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320" r:id="rId3"/>
    <p:sldId id="257" r:id="rId4"/>
    <p:sldId id="334" r:id="rId5"/>
    <p:sldId id="403" r:id="rId6"/>
    <p:sldId id="379" r:id="rId7"/>
    <p:sldId id="390" r:id="rId8"/>
    <p:sldId id="404" r:id="rId9"/>
    <p:sldId id="381" r:id="rId10"/>
    <p:sldId id="394" r:id="rId11"/>
    <p:sldId id="405" r:id="rId12"/>
    <p:sldId id="406" r:id="rId13"/>
    <p:sldId id="452" r:id="rId14"/>
    <p:sldId id="407" r:id="rId15"/>
    <p:sldId id="453" r:id="rId16"/>
    <p:sldId id="408" r:id="rId17"/>
    <p:sldId id="454" r:id="rId18"/>
    <p:sldId id="409" r:id="rId19"/>
    <p:sldId id="386" r:id="rId20"/>
    <p:sldId id="397" r:id="rId21"/>
    <p:sldId id="402" r:id="rId22"/>
    <p:sldId id="410" r:id="rId23"/>
    <p:sldId id="411" r:id="rId24"/>
    <p:sldId id="412" r:id="rId25"/>
    <p:sldId id="413" r:id="rId26"/>
    <p:sldId id="388" r:id="rId27"/>
    <p:sldId id="414" r:id="rId28"/>
    <p:sldId id="436" r:id="rId29"/>
    <p:sldId id="430" r:id="rId30"/>
    <p:sldId id="431" r:id="rId31"/>
    <p:sldId id="432" r:id="rId32"/>
    <p:sldId id="433" r:id="rId33"/>
    <p:sldId id="439" r:id="rId34"/>
    <p:sldId id="385" r:id="rId35"/>
    <p:sldId id="415" r:id="rId36"/>
    <p:sldId id="456" r:id="rId37"/>
    <p:sldId id="455" r:id="rId38"/>
    <p:sldId id="417" r:id="rId39"/>
    <p:sldId id="416" r:id="rId40"/>
    <p:sldId id="418" r:id="rId41"/>
    <p:sldId id="419" r:id="rId42"/>
    <p:sldId id="420" r:id="rId43"/>
    <p:sldId id="421" r:id="rId44"/>
    <p:sldId id="424" r:id="rId45"/>
    <p:sldId id="425" r:id="rId46"/>
    <p:sldId id="426" r:id="rId47"/>
    <p:sldId id="427" r:id="rId48"/>
    <p:sldId id="422" r:id="rId49"/>
    <p:sldId id="457" r:id="rId50"/>
    <p:sldId id="423" r:id="rId51"/>
    <p:sldId id="441" r:id="rId52"/>
    <p:sldId id="442" r:id="rId53"/>
    <p:sldId id="443" r:id="rId54"/>
    <p:sldId id="444" r:id="rId55"/>
    <p:sldId id="445" r:id="rId56"/>
    <p:sldId id="446" r:id="rId57"/>
    <p:sldId id="447" r:id="rId58"/>
    <p:sldId id="448" r:id="rId59"/>
    <p:sldId id="449" r:id="rId60"/>
    <p:sldId id="450" r:id="rId61"/>
    <p:sldId id="451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28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468 115 8945,'-10'0'-32,"9"0"106,1 0 0,-1 0 0,0 0 0,1 0 1,-1 0-1,1 0 0,-1 0 0,1 0 0,-1 0 0,1 0 1,-1 0-1,1 1 0,-1-1 0,1 0 0,-1 0 0,1 1 0,-1-1 1,1 0-1,-1 1 0,1-1 0,-1 0 0,1 1 0,0-1 1,-1 1-1,1-1 0,0 0 0,-1 1 0,1-1 0,0 1 1,0-1-1,-1 1 0,1-1 0,0 1 0,0 0 0,0-1 0,0 1 1,0-1-1,0 1 0,0-1 0,0 1 0,0-1 0,0 1 1,0 0-1,0-1 0,0 1 0,0-1 0,0 1 0,0-1 1,1 1-1,-1-1 0,0 1 0,0-1 0,1 1 0,-1-1 0,0 1 1,1-1-1,0 1 0,20 27 299,-9-19-196,1 0-1,0 0 0,0-2 1,1 1-1,0-2 0,1 0 1,26 7-1,-17-7-167,1-1 0,0-2 1,50 1-1,-74-4-28,1 0 0,-1 0 0,1 0 1,0 0-1,-1-1 0,1 1 1,-1 0-1,1-1 0,-1 1 0,1-1 1,-1 0-1,0 1 0,1-1 0,-1 0 1,1 0-1,-1 0 0,0 0 0,0 0 1,0 0-1,0 0 0,0 0 0,0-1 1,0 1-1,0 0 0,0-1 1,0 1-1,-1 0 0,1-1 0,0 1 1,-1-1-1,1-1 0,0-5-160,0 0 0,0 0-1,0 0 1,-1 0 0,-1-8 0,0-2-14,0 15 162,1-1 1,-1 1 0,-1-1 0,1 1 0,0 0-1,-1-1 1,0 1 0,0 0 0,0 0 0,0 0-1,0 1 1,0-1 0,-1 0 0,1 1 0,-1-1 0,-5-3-1,-51-33-159,58 38 184,-13-7-3,1 1-1,-2 1 1,1 0 0,-1 0-1,0 2 1,0 0-1,0 0 1,-1 2 0,1 0-1,-28 0 1,37 3-10,1 0 1,-1 0 0,1 1-1,0-1 1,-1 1 0,1 1-1,0-1 1,0 1-1,0 0 1,0 0 0,1 0-1,-1 1 1,1-1 0,0 1-1,0 0 1,0 1 0,1-1-1,0 1 1,-1-1-1,1 1 1,1 0 0,-1 0-1,1 0 1,0 1 0,0-1-1,0 0 1,1 1-1,-1 6 1,-11 53 352,14-58-399,-2-1 1,1 1-1,-1-1 0,0 1 0,0-1 1,-4 11-1,-5 16 222,5-20 97,4-12-217,1 0 0,0 1 0,-1-1 1,1 0-1,-1 0 0,1 0 0,-1 0 1,0 0-1,0 0 0,1 0 0,-1 0 0,0 0 1,0 0-1,0 0 0,0 0 0,0 0 1,0-1-1,0 1 0,0 0 0,0-1 1,0 1-1,0-1 0,-1 1 0,1-1 1,0 0-1,0 1 0,-2-1 0,-5 1 27,-1 0-1,1-1 1,0 0-1,-1 0 0,1-1 1,0 0-1,0-1 1,0 0-1,0 0 1,0 0-1,0-1 1,-13-7-1,-7-5-34,-50-36 1,70 45-378,0 0 0,1 0 1,0-1-1,0 0 0,0 0 1,1-1-1,0 0 0,-10-16 1,5 5-1332,-6-13-2504,10 20 2163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1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1 137 13753,'0'1'36,"0"0"0,0-1 0,0 1 0,0 0 0,0-1 0,0 1 0,0 0 0,1-1 0,-1 1 0,0-1 0,0 1 0,1 0 0,-1-1 0,0 1 0,1-1 0,-1 1 0,0-1 0,1 1 0,-1-1 0,1 1 0,-1-1 0,1 1 0,-1-1 0,1 1 0,-1-1 0,1 0 0,1 1 0,21 0 1801,27-18-483,-48 16-1556,4-2 154,127-54-2847,-1-4-4965,-102 47 5321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9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8 10285,'-3'0'156,"0"1"-1,-1-1 1,1 0-1,0 1 1,0 0 0,-1-1-1,1 1 1,0 0-1,0 1 1,0-1 0,0 1-1,0-1 1,0 1-1,1 0 1,-1 0 0,1 0-1,-1 0 1,1 1 0,0-1-1,-1 1 1,1-1-1,-3 7 1,3-5-66,1 0 0,0 0 0,0 1 0,0-1 0,0 0 0,0 1 0,1-1 0,0 1 0,0-1 0,0 1 0,1 4 0,0 9 246,0-15-298,0-1 1,0 1-1,0-1 0,0 0 1,0 1-1,1-1 1,-1 0-1,1 0 0,-1 0 1,1 0-1,0 0 0,0 0 1,0 0-1,0 0 0,0-1 1,0 1-1,0-1 0,1 0 1,-1 0-1,4 2 0,2 1 93,0 0-1,1-1 0,-1 0 1,19 4-1,-25-7-109,47 5 545,-47-5-534,1 0-1,-1 0 0,0 0 1,0 0-1,1 0 0,-1-1 1,0 1-1,0-1 0,0 1 0,0-1 1,0 0-1,0 0 0,0 0 1,0 0-1,0 0 0,0 0 0,0-1 1,2-1-1,-3-2-39,0 0 0,-1 0 0,1 0 0,-1 0 0,0 0 0,0 0 0,0 0 0,-1 0 0,0 0 0,-1-5 0,-4 2-225,0 0 0,-1 1-1,0 0 1,-1 0 0,1 1 0,-1-1 0,-14-7 0,11 7-469,-2-2-1434,0 0 0,-1 2-1,-20-10 1,21 13-459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24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160 85 3752,'0'9'4330,"1"-45"9331,2 25-11563,7-4 2948,11 3-7726,-19 11 2679,0 0 1,0 0 0,0 0-1,0 0 1,1 1 0,-1-1 0,0 1-1,0 0 1,1-1 0,-1 1-1,0 0 1,1 1 0,-1-1 0,3 0-1,-4 2 2,1-1 0,-1 0-1,1 0 1,-1 0 0,1 1 0,-1-1-1,0 1 1,1-1 0,-1 1-1,0 0 1,0-1 0,0 1-1,-1 0 1,1 0 0,0 2 0,1-1-253,-1 0 1,1 1-1,-1-1 1,0 1 0,0-1-1,-1 1 1,1 0-1,-1-1 1,0 1-1,1 0 1,-2-1 0,1 1-1,0 0 1,-1-1-1,0 1 1,0-1 0,-2 7-1,1-5-346,-1-1 0,0 1 0,0-1-1,0 0 1,-1 0 0,1 0 0,-1 0 0,0 0 0,0-1-1,0 0 1,-6 4 0,-2 0-632,-1 0-1,0-1 0,0-1 1,-21 7-1,-21 0 2008,0-10-651,54-2-130,1 0 0,-1 0 0,1 0 0,-1-1 0,1 1 0,-1 0 0,1-1 0,-1 1-1,1 0 1,-1-1 0,1 1 0,-1 0 0,1-1 0,0 1 0,-1-1 0,1 1 0,0-1 0,-1 1 0,1-1 0,0 1 0,0-1-1,0 1 1,-1-1 0,1 1 0,0-1 0,0 0 0,0 1 0,0-1 0,0 1 0,0-1 0,0 0 0,0-24 957,1 20 907,-1 1-1376,0 1 0,1-1 0,-1 0 0,1 1 0,0 0 0,0-1 0,0 1 0,0 0 0,1-1 0,-1 1 1,1 0-1,4-5 0,-3 3-481,2 0 0,-1 1 1,1 0-1,-1-1 0,1 1 1,10-6-1,-7 6-845,0-1 0,1 1-1,-1 1 1,1-1 0,0 2 0,0-1-1,0 1 1,1 0 0,15 0 0,-23 2 810,-1 0-1,1 0 1,-1 1 0,0-1 0,1 0 0,-1 1 0,1-1 0,-1 1 0,0 0 0,1-1 0,-1 1 0,0 0 0,0 0 0,0 0 0,0 0 0,0 0 0,1 0 0,-2 0 0,1 0 0,0 0 0,0 1 0,0-1-1,0 0 1,-1 0 0,1 1 0,-1-1 0,1 1 0,-1-1 0,1 0 0,-1 1 0,0 1 0,2 6 520,-1 0 0,0 1 0,-1 15 0,0-16 747,-1-7-924,1 0 1,-1 0-1,1 0 1,-1-1-1,0 1 0,1 0 1,-1 0-1,0-1 1,0 1-1,0 0 1,-1-1-1,1 1 1,0-1-1,-1 0 1,1 1-1,0-1 0,-1 0 1,0 0-1,1 0 1,-1 0-1,0 0 1,1 0-1,-1 0 1,0-1-1,0 1 1,0 0-1,-2-1 1,-5 3-1180,0-1 0,-1 0 0,1-1 0,-15 0 1,23-1 573,0 0 1,-1 0-1,1 0 1,0 0-1,0-1 1,0 1-1,-1 0 1,1-1-1,0 1 1,0-1-1,0 1 1,0-1-1,0 1 1,0-1-1,0 0 1,0 0-1,0 1 1,-1-3-1,0 1 114,1 0 0,0 0 0,-1 0 0,1 0 0,0 0 0,1 0 0,-1-1 0,0 1 0,0-3 0,-1-6 340,1 0 0,1-1 1,1-15-1,-1 12-599,1 11 423,0 0 0,0 1 0,0-1 0,0 0 0,1 0 0,0 1 0,0-1 0,0 1 0,0 0 0,0-1 0,1 1 0,-1 0 0,1 0 0,0 1 0,0-1 0,0 1 0,6-5 0,-7 5 114,0 1 0,1-1 1,-1 0-1,1 1 0,0-1 0,-1 1 0,1 0 0,0 0 0,0 0 1,0 0-1,0 0 0,-1 1 0,1-1 0,0 1 0,0 0 0,0 0 0,1 0 1,-1 0-1,0 0 0,-1 1 0,1-1 0,0 1 0,0 0 0,3 1 1,-2 0-206,0 0 1,0 1 0,-1-1 0,1 1 0,-1-1 0,1 1 0,-1 0 0,0 0 0,0 1 0,-1-1 0,1 1 0,-1-1 0,1 1 0,-1 0 0,0 0 0,-1 0 0,1 0 0,-1 0 0,1 0 0,-1 1 0,-1-1 0,1 0 0,0 1 0,-1-1 0,0 0-1,-1 8 1,1-11-20,0 0 0,-1 0 0,1 0 0,-1 0 0,1 0 0,-1 0 1,1 0-1,-1 0 0,1 0 0,-1 0 0,0-1 0,0 1 0,1 0 0,-1 0 0,0-1 0,0 1 0,0 0 0,0-1 0,0 1 0,0-1 0,0 1 0,0-1 0,0 0 0,0 1 0,0-1 0,0 0 0,0 0 0,0 1 0,0-1 0,-1 0 0,1 0 0,0 0 0,-1-1 0,-6 1-920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25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414 114 4900,'0'0'2,"-23"-2"4539,22 2-4284,-1-1 0,1 1 0,0-1 0,0 0 0,0 1 0,0-1 0,0 0 0,0 0 0,0 1 0,0-1 0,0 0 0,0 0 0,0 0 0,1 0 0,-1 0 0,0 0 0,1 0 0,-1-1 0,0 0 0,-6-36 11364,7 35-11621,1 1 0,0-1 0,0 1 0,0-1 0,0 1 0,1 0 0,-1-1 0,1 1 0,-1 0 0,1 0 0,0 0 0,0 0 0,-1 1 0,1-1 0,1 0 0,-1 1 0,0-1 0,0 1 0,1 0 0,-1 0 0,0 0 0,1 0 0,-1 0 0,4 0 0,0-1 0,-1 0 0,1 0 0,0 1 0,0 0 0,0 0 0,-1 0 0,1 1 0,0 0 0,0 0 0,9 2 0,-13-2 0,0 1 1,0 0-1,0 0 0,0 0 0,0 0 1,0 1-1,-1-1 0,1 0 0,0 1 0,-1-1 1,1 1-1,-1 0 0,0-1 0,1 1 0,-1 0 1,0 0-1,0 0 0,0 0 0,0 0 0,-1 0 1,2 3-1,-2-4 0,1 1 0,-1-1 0,0 1 1,0-1-1,1 1 0,-1-1 0,0 1 0,0-1 0,0 1 0,-1-1 1,1 1-1,0 0 0,-1-1 0,1 1 0,-1-1 0,1 0 1,-1 1-1,0-1 0,1 1 0,-1-1 0,0 0 0,0 1 1,0-1-1,0 0 0,0 0 0,0 0 0,-1 0 0,1 0 0,-2 1 1,-88 46-477,-4 2-2539,5 8-5761,76-41 5731,13-15 3013,0 0 0,0 0 0,1 0 0,-1 0 1,0 1-1,1-1 0,0 0 0,0 0 0,0 0 0,0 1 0,0-1 1,0 2-1,1 0-90,0 0 0,0-1 0,0 1 1,0 0-1,1-1 0,-1 1 0,1-1 1,0 0-1,0 0 0,0 0 0,1 0 0,2 3 1,-3-3 420,1-1 0,-1 1 0,0-1 0,0 1 0,0 0 0,-1 0 0,1 0 0,-1 0 0,1 0 1,-1 0-1,0 1 0,1 4 0,0 26 6080,-3-32-6203,1-1 1,-1 1 0,1 0-1,-1 0 1,0-1 0,1 1-1,-1 0 1,0-1 0,0 1-1,-1-1 1,1 1 0,0-1 0,0 0-1,-3 2 1,-24 21 3636,19-17-3305,-2 3-1429,-1-1 1,0 0-1,0-1 0,-1-1 0,0 0 1,-1 0-1,0-1 0,0-1 1,0 0-1,0-1 0,-25 3 0,19-6-2954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25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394 176 4144,'0'-4'232,"-1"1"0,1 0-1,-1 0 1,0-1 0,0 1 0,0 0-1,-3-6 1,3 6 161,-1 1 1,1-1 0,0 0-1,0 0 1,0 0-1,1 0 1,-2-7-1,2 4 784,-1-1 0,0 0 0,0 1 0,-1-1 0,0 1-1,-4-12 1,-4-11 2182,8 17-651,3 11-2602,-1 1 0,0-1 0,0 0 1,0 1-1,0-1 0,0 0 1,0 1-1,0-1 0,-1 1 0,1-1 1,0 0-1,0 1 0,0-1 0,0 1 1,-1-1-1,1 0 0,0 1 0,-1-1 1,1 1-1,0-1 0,-1 1 1,1-1-1,-1 1 0,1 0 0,-1-1 1,3 9-107,12 13 0,-4-8 0,-5-4 0,0 1 0,-1-1 0,0 1 0,0 0 0,-1 0 0,0 1 0,-1-1 0,0 1 0,0-1 0,-1 1 0,-1 0 0,-1 17 0,1-26 0,-1 0 0,1 1 0,-1-1 0,0 0 0,0 1 0,0-1 0,0 0 0,0 0 0,-1 0 0,1 0 0,-1 0 0,1 0 0,-1 0 0,-3 2 0,-33 29 0,22-21 0,-1 2-668,7-6-1292,0 0 0,1 1 0,-11 12 0,18-18 1464,-1 0-1,1 1 1,0 0-1,0-1 1,0 1-1,1 0 1,-1 0-1,1 0 1,0 0-1,0 0 1,0 0-1,1 1 1,-1 6-1,1-9 430,0 0-1,0 1 1,-1-1-1,2 0 0,-1 1 1,0-1-1,0 0 1,1 0-1,-1 1 1,1-1-1,0 0 0,-1 0 1,1 0-1,0 0 1,0 0-1,1 0 0,-1 0 1,0 0-1,1 0 1,-1 0-1,4 2 1,-2 0 105,0 1 0,0 0 0,-1 0 0,1 0 0,-1 0 0,0 0 1,0 0-1,-1 0 0,1 1 0,-1-1 0,0 1 0,-1-1 1,0 1-1,1-1 0,-2 1 0,0 5 0,1-7-35,0-1-25,-1 0 1,0 0-1,0-1 0,0 1 1,0-1-1,-1 1 1,1-1-1,-1 1 1,1-1-1,-1 0 1,0 0-1,0 0 1,0 0-1,0 0 1,0 0-1,0 0 1,-1-1-1,-3 3 1,-50 25-509,41-23 268,-62 23-614,69-27 494,1 0 0,-1-1 0,1 0 0,-1 0 0,1 0 0,-1-1 0,0 0 0,-11-2 0,17 2 249,1-1 0,-1 1 0,0-1 1,1 1-1,-1-1 0,1 0 1,-1 1-1,1-1 0,0 0 0,-1 0 1,1 0-1,0 0 0,0 0 0,-2-2 1,1-5-796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26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1 420 3500,'0'0'1118,"16"0"5209,8-2 4289,-1-4-5608,-9 1-5456,0-1 0,19-11-1,-4 2 1439,439-168-1305,-265 116-2981,-47 16-2672,-2-2-4156,-134 46 8966,-4 0 39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27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 3638,'7'19'22570,"-6"-17"-22568,1-1-2,-1 0 0,1 1 0,-1-1 0,0 0 0,0 1 1,0-1-1,0 1 0,0-1 0,0 1 0,0-1 0,0 1 1,0 0-1,-1-1 0,1 1 0,-1 0 0,1-1 0,-1 1 1,0 0-1,0 0 0,0 0 0,0-1 0,0 1 0,0 3 1,10 23-1,-10-27 0,0-1 0,0 1 0,0 0 0,0-1 0,0 1 0,0 0 0,0-1 0,0 1 0,0 0 0,-1-1 0,1 1 0,0 0 0,0-1 0,-1 1 0,1 0 0,0-1 0,-1 1 0,1-1 0,0 1 0,-1-1 0,1 1 0,-1-1 0,1 1 0,-1 0 0,-30 6 0,29-7-167,1 0 0,-1 0 0,1-1 0,-1 1 0,1-1 0,-1 1 0,1-1 0,0 0 0,-1 1 0,1-1 0,0 0 0,0 0 0,-1 0 0,1 0 0,0 0 0,0 0 0,0 0 0,0 0 0,0-1 0,0 1 0,0 0 0,1-1 0,-1 1 0,0 0 0,1-1 0,-1 1 0,1-1 0,-1-2 0,-2-6-3717,2 6 2400,0 0 0,1-1 1,-1 0-1,1 1 0,0-1 1,0 1-1,2-9 0,-1-4-521,-1 10 717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0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10274 795 2742,'-26'-26'18117,"0"12"-12464,-109-59-5951,96 55 298,-1 2 0,-45-12 0,32 11 0,-173-48-950,-286-44-1,-552-57-11307,352 73 11132,-1857-77 1095,2111 182 71,1 20-1,1 19 1,-690 170 0,278 24 207,27 78 122,305-71 741,514-244-1772,19-8 933,14-5 1973,7-5 5602,0-1-4041,2-4-3832,-1-1 1,21-21-1,67-87 31,-105 122-11,-1 0 0,1-1 0,-1 1 0,0-1-1,0 1 1,0-1 0,-1 1 0,2-6 0,-2 7 8,0-1 0,1 0 0,-1 1 0,0-1 0,1 0 0,-1 1 0,1-1 0,0 1 0,-1-1 0,1 1 0,0 0 0,0-1 0,0 1 0,0 0 0,0-1 0,2 0 0,-16 24 49,1-7-229,-28 25 1,-10 12-1884,44-45 1751,1-1-112,0 0 0,0 1 0,0-1 0,1 1 0,0 0 0,1 0 0,-1 0 0,-3 13 0,2 2-2048,-2 0 0,-14 35-1,18-49 2373,0 1 178,1 0 0,0 0 0,1 0 0,-1 0 0,2 0 0,0 18 0,0-15-12,6-7-7,-1-1 0,1 0 0,0-1 0,0 1 0,0-1 0,12 4 0,3-2-413,1 0 0,0-1 0,0-1 0,1-1 0,37-2 0,-34 8-4608,-20-6 3654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1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65 459 6643,'-3'0'242,"0"1"0,0-1 0,0-1 0,0 1 0,1 0 1,-1-1-1,0 1 0,0-1 0,0 0 0,1 0 0,-1 0 1,0-1-1,1 1 0,-1 0 0,1-1 0,-4-2 0,5 2 329,-1-1-1,0 1 0,1-1 0,-1 1 1,1-1-1,0 1 0,0-1 0,0 0 1,0 0-1,1 0 0,-1 1 0,1-1 1,0 0-1,-1 0 0,2-6 0,-1 5 238,1-47 4353,0 42-5110,0 1 1,0-1 0,1 1-1,1-1 1,-1 1 0,7-13 0,2 0-53,0 0 0,2 1 0,1 1 0,0 0 0,1 1 0,1 0 0,0 1 0,2 1 0,0 1 0,1 0 0,0 2 0,1 0 0,0 1 0,23-9 0,-39 19-75,1 0 1,0 1-1,0-1 0,0 1 1,0 1-1,0-1 0,-1 1 1,1-1-1,0 2 0,0-1 1,0 0-1,0 1 0,0 0 1,0 0-1,9 4 0,-7-2-199,0 0 0,0 1 0,0 1 1,-1-1-1,1 1 0,-1 0 0,0 0 0,-1 1 0,8 8 0,-3 0-260,0 0 1,0 1-1,-2 0 0,0 1 0,0 0 0,-2 0 0,0 0 1,6 29-1,-7-17-610,-1 0 1,-2-1-1,-1 1 0,-1 0 1,-7 49-1,1-44 922,-1 0 1,-1-1-1,-2 0 0,-21 46 0,14-43 291,-1-1-1,-2-1 0,-2 0 0,0-2 0,-2-1 0,-2-1 0,0 0 1,-2-3-1,-40 31 0,62-52-4,-1 0 0,0 0 0,0-1 0,0 0 0,-1-1 0,1 0 0,-1 0 1,0 0-1,0-1 0,0 0 0,-9 1 0,17-4 116,-1 1-1,0-1 1,0 1 0,1-1-1,-1 0 1,0 1 0,0-1 0,1 0-1,-1 0 1,1 1 0,-1-1-1,1 0 1,-1 0 0,1 0 0,-1 1-1,1-1 1,0 0 0,0 0-1,-1 0 1,1-1 0,-5-19 3177,5 14-2398,0 1-1,0-1 0,1 1 1,0-1-1,0 1 0,0-1 0,4-9 1,-4 14-934,0 0-1,1 0 1,-1 0 0,1 0 0,-1 0 0,1 0-1,0 1 1,-1-1 0,1 0 0,0 1 0,0-1 0,0 1-1,1 0 1,-1 0 0,0 0 0,0 0 0,1 0-1,-1 0 1,0 1 0,1-1 0,-1 1 0,1-1-1,4 1 1,19 0-23,0 0-1,0 2 0,0 1 0,44 11 1,14 1-1,-53-10 1,-9-1-1,1-1 0,0-1-1,0-1 1,38-4 0,-52 1 0,-1-1 0,0 0 0,0 0 0,0-1 0,0 0 0,0-1 0,-1 1 0,0-2 0,0 1 0,0-1 0,-1 0 0,1 0 0,-1-1 0,9-13 0,-6 6 0,-8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1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29 4996,'-9'-28'5351,"7"27"-5070,-27 11 12302,25-7-11843,-6 6-389,0 1 1,0 0 0,1 0-1,0 1 1,0 0-1,-7 15 1,-37 75-550,44-82 198,2 0 0,0 0 0,1 1 0,0 0 0,2 0 0,1 1 0,0-1 0,1 34 0,2-36 0,-1 3 0,1 0 0,1 0 0,0 0 0,2 0 0,1 0 0,10 35 0,-3-27 0,-9-18 0,2-1 0,0 1 0,0-1 0,1-1 0,0 1 0,9 12 0,4 0 77,-1-1-140,1 0 1,0-1-1,31 24 1,-43-39 63,0-1 1,0 0-1,1 0 0,-1-1 1,1 1-1,0-2 1,0 1-1,0-1 0,0 0 1,0 0-1,0-1 1,1 1-1,-1-2 1,0 1-1,1-1 0,-1 0 1,11-2-1,2-4 147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2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470 82 4308,'0'0'46,"0"0"0,0-1 0,0 1 0,0 0 0,0 0 0,0 0 0,0-1 0,0 1 0,0 0 0,0 0 0,0 0 0,0-1 0,0 1 0,0 0-1,0 0 1,0 0 0,-1 0 0,1-1 0,0 1 0,0 0 0,0 0 0,0 0 0,0 0 0,-1 0 0,1-1 0,0 1 0,0 0 0,0 0 0,0 0 0,-1 0 0,1 0-1,0 0 1,0 0 0,0 0 0,-1 0 0,1 0 0,0 0 0,0 0 0,0 0 0,0 0 0,-1 0 0,1 0 0,-12 4 3279,-11 11 1914,-37 40 3038,0 6-5305,42-40-2948,0 0-1,1 2 0,1 0 0,-12 25 1,25-40-26,0 0 1,0 0 0,1 0 0,0 1-1,1-1 1,0 1 0,0-1 0,1 1-1,1 12 1,-1-3 0,0-16 1,1 1 0,0 0 0,-1-1 0,1 1 0,0-1-1,0 1 1,1-1 0,-1 1 0,0-1 0,1 0 0,-1 1 0,1-1-1,0 0 1,0 0 0,0 0 0,0-1 0,0 1 0,0 0 0,1-1-1,-1 1 1,0-1 0,4 2 0,-1 0 1,1-1 0,0 1 0,0-1 0,1 0 0,-1 0 0,0-1 0,1 0 0,9 1 0,-8-2-1,1-1 0,-1 0 0,0 0 1,0-1-1,0 0 0,0-1 1,0 0-1,0 0 0,-1 0 0,0-1 1,1 0-1,-1-1 0,-1 1 0,1-1 1,-1-1-1,8-7 0,-12 10-7,0 0 0,0 0 0,0-1-1,-1 1 1,1-1 0,-1 1 0,0-1 0,0 1-1,0-1 1,0 0 0,-1 1 0,0-1 0,1 0-1,-1 0 1,-1-4 0,0 6 12,0 0 0,1 0-1,-1 1 1,0-1 0,0 0 0,0 1 0,0-1 0,-1 1 0,1-1-1,0 1 1,-1 0 0,1-1 0,-1 1 0,1 0 0,-1 0-1,0 0 1,1 0 0,-1 0 0,-3 0 0,-42-19 17,41 18-22,-89-27 21,-37-14-459,119 38 12,1 0 0,1-1 1,-1-1-1,1 0 0,0-1 0,1 0 1,0 0-1,-11-12 0,17 15-319,0 0 0,1 0-1,0 0 1,0 0 0,0-1-1,0 1 1,1-1 0,-3-8-1,4 11 707,1 1 1,-1 0-1,1 0 0,0 0 0,-1-1 0,1 1 0,0 0 1,0-1-1,0 1 0,1 0 0,-1 0 0,0-1 0,1 1 1,0 0-1,-1 0 0,1 0 0,0 0 0,0 0 0,0 0 1,0 0-1,1 0 0,-1 0 0,0 0 0,1 1 0,1-3 1,11-7-8,1 0 0,-1 1 1,1 1-1,1 0 1,0 1-1,0 0 0,1 2 1,0 0-1,0 0 1,0 2-1,1 0 1,-1 1-1,1 1 0,25 0 1,-40 2-23,5-1-80,1 1 1,0 0-1,0 0 1,0 1-1,0 0 1,-1 1-1,1 0 1,-1 0-1,1 1 1,-1 0-1,0 0 1,9 5-1,-16 24 12623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2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17 3638,'8'16'17904,"-12"-3"-14159,-12 7-2766,1 0-1031,8-4 52,1 0 0,0 0 0,1 0 0,1 1 0,1 0 0,0 0 0,1 0 0,1 0 0,1 27 0,0-40-26,1-1 1,0 0-1,-1 1 1,1-1-1,1 1 0,-1-1 1,0 0-1,1 0 1,0 0-1,0 0 1,-1 0-1,2 0 1,-1 0-1,0-1 1,1 1-1,-1-1 1,1 1-1,0-1 1,-1 0-1,1 0 1,0 0-1,5 1 1,0 2-358,1-1 0,-1 0 0,1-1 0,1 0 0,-1 0 0,0-1 0,12 1 0,-4-2-1189,0 0 1,0-2-1,-1 0 1,1-1 0,0 0-1,28-9 1,-35 8 1332,-1 0 1,0 0 0,0-1 0,0-1-1,0 0 1,-1 0 0,1 0-1,-2-1 1,1 0 0,0-1 0,-1 0-1,11-14 1,-14 15 319,-2-1-1,1 0 1,-1 0-1,0 0 1,0 0-1,-1 0 1,0 0 0,0 0-1,-1-1 1,0 1-1,-2-12 1,2 0 269,-1 15-417,0-1 0,0 1 0,0-1 0,-1 1 0,0-1 0,0 1 0,0 0 0,0 0 0,-1 0 0,1 0 0,-1 0 0,0 1 0,0-1 0,-5-3 0,-3-3-152,0 0 0,0 1 0,-19-12 0,13 13-363,1 1 0,-1 1-1,-1 0 1,1 1 0,-1 1-1,0 0 1,-33-1 0,40 4-497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9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 10577,'0'1'172,"1"-1"0,-1 1-1,1 0 1,-1-1 0,1 1 0,-1-1 0,1 1 0,-1 0-1,1-1 1,-1 1 0,1-1 0,0 1 0,-1-1-1,1 0 1,0 1 0,-1-1 0,1 0 0,0 1 0,0-1-1,-1 0 1,1 0 0,0 0 0,0 1 0,0-1 0,-1 0-1,1 0 1,0 0 0,0 0 0,1-1 0,34 1 884,-23 0-683,40-4 47,-1-1 0,69-17 0,-86 15-396,-16 3-123,116-24 152,-47 3-2995,-87 25 2637,0-1 0,0 1 0,1-1 0,-1 0 1,0 1-1,-1-1 0,1 0 0,0 1 0,0-1 1,0 0-1,0 0 0,0 0 0,-1 0 0,1 0 0,0 1 1,-1-2-1,1 1 0,-1 0 0,1 0 0,-1 0 1,0 0-1,1 0 0,-1 0 0,0 0 0,0 0 0,0-2 1,0-3-2011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2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78 4354,'1'-1'83,"29"-27"2054,-4 11 2685,-16 12-3074,0 0 0,0 1 0,0 0-1,17-4 1,-17 6-918,-1 0 1,0 1-1,1 1 0,-1-1 0,11 2 0,-8 1-721,1 0-1,-1 0 1,0 2 0,0-1-1,0 2 1,0-1-1,-1 2 1,0-1 0,12 9-1,5 6-784,-1 1 1,0 1-1,-2 1 0,-1 1 0,-1 2 0,-1 0 1,-1 1-1,-1 1 0,30 59 0,-21-27-1020,-3 0 0,-3 2-1,-2 1 1,15 78 0,-27-97 1580,-1 0 0,-3 1 1,-2-1-1,-1 1 1,-3 0-1,-1 0 0,-3-1 1,-1 0-1,-3 0 1,-1 0-1,-2-1 0,-31 73 1,28-83-495,-1-1 1,-1 0-1,-2-1 0,-1-1 1,-2-1-1,-1-1 1,-48 46-1,35-44-1033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3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88 3546,'-14'-10'980,"12"8"-426,-1 0-1,0 1 1,1-1-1,-1 0 1,0 1-1,0-1 1,-24 9 8722,26-6-8941,1 0 1,-1 0-1,1-1 1,0 1-1,-1 0 1,1 2-1,-11 35 5447,8 23-5375,4-59-407,-1 0 0,1 0 0,-1 0 0,1 0 0,0 0 0,0 0 0,0 0 0,0 0 0,0 0 0,1-1 0,-1 1 0,0 0 0,1-1 0,-1 1 0,1-1 0,0 1 0,-1-1 0,1 0 0,0 0 0,0 0 0,0 0 0,0 0 0,0 0 0,0 0 0,0-1 0,0 1 0,4 0 0,5 1 0,0 1 0,0-2 0,0 1 0,13-1 0,-15-2 0,0 0 0,0-1 0,0 1 0,0-2 0,0 1 0,0-1 0,15-8 0,-8 2 0,0 0 0,30-22 0,-44 29 0,0 0 0,0-1 0,0 1 0,0-1 0,0 1 0,0-1 0,-1 0 0,1 0 0,-1 1 0,0-1 0,0 0 0,0 0 0,0-1 0,0 1 0,-1 0 0,1 0 0,-1 0 0,0 0 0,0-1 0,0 1 0,0 0 0,-1-3 0,1-8 0,-1 11-1,0 1 1,1 0 0,-1 0-1,0 0 1,0 0 0,0 0-1,-1 0 1,1 1 0,0-1-1,-1 0 1,1 0 0,-1 1-1,0-1 1,1 1 0,-1 0-1,0-1 1,0 1 0,0 0-1,0 0 1,0 0 0,-3-1-1,-52-19-1600,52 19 1092,-56-9-241,50 8-152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3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 5681,'8'0'18663,"14"0"-16793,10-2-1870,0-1 0,0-2 0,-1-1 0,60-20 0,-57 16 0,93-19-728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3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 4780,'0'3'238,"0"0"-1,0-1 1,0 1-1,0-1 0,0 1 1,0-1-1,1 1 1,-1-1-1,1 1 0,0-1 1,0 1-1,0-1 1,0 0-1,0 0 0,0 1 1,3 2-1,-1-3 202,-1-1 0,1 1 0,0-1 0,-1 0 0,1 0 0,0 0 0,0 0 0,0-1 0,0 1 0,0-1 0,0 1 0,0-1 0,0 0 0,5-1 0,6 1 1337,0-2 1,0 1-1,0-2 0,16-4 1,55-22 558,-58 20-2739,98-43 404,-105 42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4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5214,'10'-26'18494,"-10"30"-17927,0 3-391,-1 0 0,1 0 0,1 1 1,0-1-1,0 0 0,0-1 0,1 1 1,0 0-1,0 0 0,4 7 1,8 19-177,-2 0 0,-1 0 0,-1 1 0,7 54 0,-2-13 0,7 61-145,-11-58 83,-9-50 156,-3-24-95,1 0-1,0 0 1,0 0 0,1 0 0,-1 0 0,1 0 0,0 0 0,0 0-1,2 4 1,-2-4-386,-1-3 357,0-1 0,0 0 0,0 0 0,0 1 0,0-1 0,0 0 0,0 0 0,0 1 0,0-1 0,0 0 1,0 1-1,1-1 0,-1 0 0,0 0 0,0 1 0,0-1 0,0 0 0,0 0 0,0 0 0,1 1 0,-1-1 0,0 0 0,0 0 1,0 0-1,1 1 0,-1-1 0,0 0 0,0 0 0,0 0 0,1 0 0,-1 0 0,0 0 0,0 1 0,1-1 0,-1 0 0,0 0 0,0 0 1,1 0-1,-1 0 0,0 0 0,1 0 0,-1 0 0,0 0 0,0 0 0,1 0 0,-1 0 0,0 0 0,0 0 0,1-1 0,-1 1 0,0 0 1,0 0-1,1 0 0,-1 0 0,0 0 0,0-1 0,0 1 0,1 0 0,-1 0 0,0 0 0,0 0 0,0-1 0,1 1 0,7-7 2458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4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358 1 4948,'0'0'-22,"-2"22"5754,-32 22 118,10-16-3290,-62 89 4007,8 5-5943,51-75-2034,2 1 0,3 1 1,-23 72-1,40-101 295,2 0 0,0 1 1,1 0-1,1 0 0,2 21 0,-1-13-972,0-24 1997,1 0 0,0 0 0,0 1 1,0-1-1,1 0 0,0 0 0,0 0 1,0-1-1,0 1 0,1 0 0,-1-1 1,1 0-1,1 1 0,-1-1 0,0 0 1,1-1-1,0 1 0,0-1 0,0 1 0,0-1 1,1 0-1,-1-1 0,1 1 0,6 1 1,-4 0 447,1-1 0,1 0 0,-1 0 1,0-1-1,1 0 0,0 0 0,-1-1 1,1 0-1,0-1 0,-1 0 0,1 0 1,0-1-1,0 0 0,8-2 0,-3-2 891,0 0 1,0 0-1,-1-2 0,1 1 0,-2-2 0,21-14 0,-28 18-1119,0 0 1,-1 0-1,1 0 0,-1 0 0,0-1 0,0 0 0,-1 0 0,1 0 0,-1 0 1,0 0-1,-1-1 0,1 0 0,-1 1 0,0-1 0,0 0 0,-1 0 0,0 0 0,1-11 1,-2 3-122,0-1-3,0 0-1,-4-26 0,2 35-5,1 0 0,-1 0 0,-1-1 0,1 1-1,-1 1 1,0-1 0,0 0 0,-1 1 0,-4-6 0,1 1 2,-1 2-1,0-1 1,-1 1 0,0 0 0,0 1 0,-1 0 0,1 0 0,-1 1 0,-1 1 0,1 0 0,-13-5 0,5 5-50,-1 0 0,1 1 1,-1 1-1,0 0 1,-37 1-1,54 8-1345,2-1 570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5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45 5485,'-5'-5'2739,"4"4"-2543,1 1-1,0 0 1,-1 0 0,1 0 0,-1-1-1,1 1 1,-1 0 0,1 0-1,-1 0 1,0 0 0,1 0-1,-1 0 1,1 0 0,-1 0-1,1 0 1,-1 0 0,1 0-1,-1 1 1,-3 1 1565,3-1-1565,-24 10 3664,-21 23 2271,4 10-3665,32-31-2628,0 0 0,1 1 0,1 0 0,0 1 0,0 0 1,2 0-1,0 1 0,-7 29 0,11-30-652,1-1 0,1 29 0,1-14-1230,0-24 1683,0 0 0,0-1 0,0 1 0,1 0 0,-1-1 0,1 1 0,1-1 0,-1 0 0,0 0 0,1 0 0,0 0 0,0 0 0,0-1 0,0 1 0,1-1 0,4 4 0,1 1-408,0-1 0,0 0 1,1-1-1,0 0 0,20 9 0,-21-13 771,0 1 1,0-1-1,0-1 0,1 1 0,-1-1 0,1-1 1,-1 0-1,1 0 0,-1-1 0,0-1 0,1 1 1,-1-1-1,0-1 0,14-5 0,-13 4 0,-1 0-1,0 0 0,0-1 0,-1 0 1,1-1-1,-1 1 0,0-2 0,-1 1 1,0-1-1,0 0 0,0-1 0,-1 0 1,10-14-1,-14 14-36,1-1 1,-1 1-1,0-1 0,-1 1 1,0-1-1,0 0 0,-1 0 0,0 1 1,-3-15-1,2-9-110,1 27 118,1 0 0,-1 1 0,0-1 1,-1 0-1,1 1 0,-1-1 0,0 1 1,0-1-1,0 1 0,-1-1 0,1 1 1,-1 0-1,0-1 0,-1 1 1,-3-5-1,-5-6-76,-10-15-665,-2 1-1,-1 2 0,-47-44 0,53 55-249,3 2-152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5.5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46 5509,'-4'2'367,"1"1"0,0-1 0,0 0 0,0 1 0,1 0 0,-1 0 0,1-1 0,-1 1 1,1 1-1,0-1 0,0 0 0,0 1 0,1-1 0,-1 0 0,1 1 0,0 0 1,-1 5-1,-1 5 2369,1 0 1,1 1 0,1 18 0,0-30-2609,1-1 1,-1 1 0,1-1 0,0 0 0,0 0 0,0 1 0,0-1 0,0 0-1,1 0 1,-1 0 0,1 0 0,-1 0 0,1 0 0,0-1 0,0 1 0,0 0-1,0-1 1,0 1 0,0-1 0,0 0 0,0 0 0,1 0 0,-1 0 0,0 0-1,3 0 1,5 3-169,0-1 0,0 0 0,1-1 0,16 2 0,-16-4 12,0 0 0,0 0 0,0-1 1,1-1-1,14-3 0,-20 3-231,-1 1 0,1-1 0,-1 0 0,0 0 0,0-1 0,0 0 0,0 0 0,-1 0-1,1 0 1,-1-1 0,1 1 0,5-9 0,-8 8-343,0 0 0,-1 0-1,0 0 1,0-1 0,0 1 0,-1-1-1,1 1 1,-1-1 0,0 1 0,0-1-1,-2-7 1,1-7-3090,0 16 3573,1 1 0,-1-1 0,-1 0 0,1 0 1,0 0-1,-1 1 0,1-1 0,-1 1 0,0-1 1,0 1-1,0 0 0,0-1 0,0 1 0,-1 0 1,1 1-1,0-1 0,-4-2 0,-49-28-49,40 25-420,-1 1-1,0 1 0,0 0 1,-1 1-1,1 0 1,-1 2-1,0 0 0,-27 0 1,35 2-318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6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50 118 3524,'0'-2'178,"-1"-1"-1,1 1 0,-1-1 1,1 1-1,-1 0 1,0-1-1,0 1 0,0 0 1,-1-1-1,1 1 0,-1 0 1,-2-3-1,2 3 222,1 0 0,-1 0 0,1 0 0,0 0 0,0 0 0,0 0 0,0-1 0,0 1 0,0 0 0,0 0 0,1-1 0,-1-3 0,-19-47 16048,24 69-17697,98 234 1250,-90-206 0,-10-35 0,0 0 0,1-1 0,0 1 0,7 15 0,5 6-9,-1 1 0,-2 1 0,8 32 0,-16-51 9,-3-8-197,0 0 0,0 0 1,-1 0-1,0 0 1,0 9-1,-1-1-248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6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3912,'0'37'3441,"0"48"11479,0-84-14630,0 1 1,1-1-1,-1 0 1,1 0-1,-1 1 1,1-1-1,-1 0 0,1 0 1,0 0-1,-1 0 1,1 1-1,0-1 1,2 1-1,28 25-718,-20-18 731,-4-3-317,-4-5-9,-1 1-1,1 0 1,-1 0-1,1 0 1,-1 0-1,0 0 1,1 1 0,-1-1-1,0 1 1,-1-1-1,1 1 1,0 0-1,-1 0 1,0 0-1,1 0 1,-1 0-1,0 0 1,-1 0-1,1 0 1,0 0-1,-1 0 1,0 1-1,0 3 1,0-6 36,-1 1 0,0-1 0,1 0 0,-1 0 0,0 0 0,0 1 0,0-1 0,0 0 0,0 0 0,0 0 0,0 0 0,0-1 0,0 1 1,0 0-1,0 0 0,-1-1 0,1 1 0,0 0 0,0-1 0,-3 1 0,-31 11-163,33-12 232,-27 8-1020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0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7137,'0'0'209,"-1"0"1,0 0-1,1-1 1,-1 1 0,1 0-1,-1 0 1,0 0-1,1 0 1,-1 0 0,0 0-1,1 0 1,-1 0-1,1 0 1,-1 1 0,0-1-1,1 0 1,-1 0-1,1 1 1,-1-1 0,0 0-1,1 0 1,-1 1-1,1-1 1,-1 1 0,1-1-1,-1 0 1,1 1-1,0-1 1,-1 2 0,0-1 2,1 0 0,0 1 0,-1-1 1,1 0-1,0 1 0,0-1 0,0 1 0,0-1 1,0 0-1,0 1 0,0-1 0,1 1 0,-1 0 1,20 48 1318,-17-45-1210,79 150 1009,-70-136-2149,1 0 0,1 0 0,0-1 0,2-1 0,26 23 0,-24-26-3180,-16-9 1427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7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768 846 4924,'-3'-3'406,"0"0"-1,0 1 0,1-1 0,-1 0 1,1 0-1,0 0 0,0 0 0,0-1 0,0 1 1,1 0-1,-1-1 0,1 0 0,0 1 1,0-1-1,0 0 0,0 1 0,1-5 0,-3-13 3488,0-38 0,3 19-985,5-147 773,-2 152-3776,1 0 0,2 0 0,14-44 1,-19 77 94,6-22 0,1 0 0,2 0 0,17-31 0,-25 50 0,1 0 0,0 1 0,0-1 0,0 1 0,0 0 0,1 0 0,0 0 0,0 0 0,0 0 0,0 1 0,1 0 0,-1 0 0,1 0 0,0 1 0,0-1 0,0 1 0,0 0 0,0 1 0,0-1 0,1 1 0,-1 0 0,8 0 0,-3 1 0,0 2 0,0-1 0,0 1 0,-1 1 0,1 0 1,-1 0-1,1 1 0,12 7 0,-6-3-4,0 2-1,-1 0 1,26 22-1,-37-28 4,1 1 0,0 0-1,-1 0 1,0 0-1,0 0 1,-1 1 0,1-1-1,-1 1 1,0 0-1,-1 0 1,4 11 0,-6-14 2,1 0 0,-1 0 0,1 0 1,-1 0-1,0 1 0,0-1 0,-1 0 0,1 0 1,-1 0-1,1 0 0,-1 0 0,0 0 1,0 0-1,0 0 0,-1 0 0,1-1 0,-1 1 1,1 0-1,-1-1 0,0 1 0,0-1 1,0 0-1,0 1 0,-1-1 0,1 0 0,-4 2 1,-18 12-248,-1-1 1,-1-1-1,-1-1 1,0-1-1,0-1 0,-45 11 1,-4-5-3755,-95 9 0,164-25 3738,-67 6-5330,67-7 5127,1 0 1,-1 0-1,0-1 0,1 0 0,-1 0 1,1 0-1,-1-1 0,-8-3 1,13 4 462,1 0 1,-1 0 0,1 0 0,-1 0-1,1-1 1,-37-22 16439,24 37-13315,-15 8-2912,5-4-220,3 0 9,0-1 0,0-1 0,-1-2 0,-26 13 0,46-25 0,-1 0 0,1-1 0,0 1 0,0 0 0,0-1 0,-1 0 0,1 1 0,0-1 0,-1 0 0,1 0 0,0 0 0,-1-1 0,1 1 0,0 0 0,-1-1 0,1 0 0,0 1 0,0-1 0,0 0 0,0 0 0,-3-2 0,0 0 0,1-1 0,-1 0 0,1 0 0,-1-1 0,1 1 0,-5-9 0,-7-11-835,0-1 0,2-1 0,-12-31 0,-27-85-7171,42 112 6268,2 0 1,2-1-1,0 0 1,2 0 0,-1-59-1,6 65 257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7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 4330,'0'-1'-30,"0"-2"794,0 2-782,0-2-6,0-21 10224,0 20-10584,0 0-450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8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4286 106 4900,'-6'1'-380,"-26"6"4680,31-6-4237,1-1 1,-1 0-1,0 0 1,1 0 0,-1 0-1,1 0 1,-1 0-1,0 0 1,1 0 0,-1 0-1,0 0 1,1 0 0,-1-1-1,0 1 1,1 0-1,-1 0 1,1-1 0,-1 1-1,1 0 1,-1-1-1,0 1 1,1-1 0,-1 1-1,1 0 1,0-1 0,-1 1-1,1-1 1,-1 1-1,1-1 1,0 0 0,-1 1-1,-9-30 13117,9 22-13468,1-2 1371,-1 6-913,1 0 0,0 0 0,0 0 0,1 0-1,-1 0 1,1 0 0,0 0 0,2-5 0,-2 8-180,0-1 1,0 1-1,0 0 1,0 0-1,0-1 1,1 1 0,-1 0-1,1 0 1,-1 0-1,1 0 1,-1 1-1,1-1 1,-1 0 0,1 0-1,0 1 1,-1-1-1,1 1 1,0 0-1,-1 0 1,1-1-1,0 1 1,2 0 0,-1 1 9,0-1 1,0 1-1,0-1 1,-1 1-1,1 0 1,0 0-1,-1 0 1,1 0-1,-1 0 1,1 1-1,-1-1 1,0 1-1,1 0 1,-1 0-1,0 0 1,0 0-1,0 0 1,0 0-1,-1 0 1,1 1-1,-1-1 1,1 0-1,1 5 1,4 7 11,-1-1 0,-1 1 0,5 15 0,-7-19-11,-1-1 0,0 0 0,-1 1 0,1 15 1,-2-22-2,0 0 0,0 1 1,0-1-1,-1 0 0,1 0 1,-1 0-1,0 0 0,0 0 1,0 0-1,0 0 0,-1 0 1,1 0-1,-1 0 0,0 0 1,1-1-1,-1 1 0,-3 2 1,-19 16 0,10-6-2,-1-2 1,0 0-1,-1 0 0,-1-1 1,0-2-1,-31 16 0,40-22 58,-2 0-315,10-4 262,-1 0 0,1 0 0,0 0 0,0-1 0,-1 1-1,1 0 1,0 0 0,0 0 0,-1 0 0,1-1 0,0 1 0,0 0 0,0 0-1,-1 0 1,1-1 0,0 1 0,0 0 0,0 0 0,0-1 0,0 1 0,0 0-1,-1 0 1,1-1 0,0 1 0,0 0 0,0-1 0,0 1 0,0 0 0,0 0-1,0-1 1,0 1 0,0 0 0,0-1 0,0 1 0,0 0 0,1-1 0,3-2 2,1 0 1,0 1 0,0-1-1,0 1 1,0 0 0,0 0 0,8-1-1,-11 3-2,10-4-33,1 0 0,0 1 0,0 1 0,0 0 0,0 1 0,0 0 0,0 1 0,0 0 0,0 1 1,1 1-1,-1 0 0,24 8 0,-22-5 105,-1 1 0,0 1 0,0 0 0,12 10 0,-24-16-104,0 1 1,-1 0 0,1 0-1,-1 0 1,0 0-1,0 0 1,0 0 0,0 0-1,0 0 1,0 0 0,0 1-1,0-1 1,-1 0 0,0 1-1,1-1 1,-1 0-1,0 1 1,0-1 0,0 0-1,-1 4 1,1-2 68,0-1 0,-1 0 0,0 1 0,1-1 0,-1 0 0,0 0 0,-1 0 0,1 0 0,0 0 0,-1 0 0,0 0 1,1 0-1,-5 4 0,-62 54-41,33-37-1957,-1-2 1,-1-1 0,-63 24 0,-126 34-5946,167-60 8653,-192 59-116,-339 59 0,-366-22-45,710-105-655,-471-41 1,575 14-704,1-6 0,-152-45 0,238 52 144,1-3 1,1-2 0,0-2 0,2-3 0,1-2 0,1-2 0,1-2 0,-50-45-1,39 21-978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9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3774,'0'47'5991,"0"0"10305,31-34-17934,-21-10 3045,1 0-1023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39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 5657,'0'69'19372,"13"-67"-18352,1-2-1050,0 0-1,-1-1 1,1-1-1,0 0 1,17-5-1,34-16-4281,-63 22 3794,0 0 1,0-1-1,0 1 0,-1-1 1,1 0-1,0 1 1,0-1-1,-1 0 0,1 0 1,-1 0-1,0 0 1,0-1-1,1 1 0,-1 0 1,-1 0-1,1-1 1,0 1-1,0-5 1,10-18-982,-6 16 1474,0 3 143,8 9-46,-5 0-252,1 0 1,0-1 0,-1-1 0,1 1 0,0-1-1,0-1 1,0 0 0,15-1 0,0 0-2121,-13-4-223,-3 1 1097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48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4063 114 4756,'-10'24'21759,"3"-20"-22060,-5 1 300,0 0 1,0-1 0,-1-1-1,1 0 1,-1-1 0,0 0-1,1-1 1,-1 0 0,0-1 0,0 0-1,-17-4 1,27 4-3,1 0 1,-1-1-1,1 1 0,-1-1 1,1 0-1,-1 0 0,1 0 0,0 0 1,-1-1-1,1 1 0,0-1 1,0 1-1,0-1 0,0 0 1,0 1-1,0-1 0,-2-3 1,2 1 4,1 0 1,-1 1-1,1-1 1,0 0-1,0 0 1,1 0-1,-1 0 1,1 0-1,-1 0 1,2-6-1,0 7-33,0-1 0,0 1-1,0 0 1,0-1 0,1 1-1,0 0 1,0 0-1,0 0 1,0 0 0,0 0-1,0 0 1,1 0 0,0 1-1,-1-1 1,1 1 0,0 0-1,0 0 1,0 0 0,0 0-1,1 1 1,3-2 0,3-3-830,1 1 0,0 1 1,0 0-1,1 1 1,18-4-1,-22 6 1,0 1-1,0 0 1,0 0-1,0 1 1,0 0-1,0 1 1,-1 0-1,1 0 1,-1 0-1,11 5 1,-13-5 742,-1 1 1,1-1 0,-1 1 0,1 0-1,-1 0 1,0 0 0,0 1-1,0-1 1,-1 1 0,1 0-1,-1 0 1,0 0 0,0 1-1,0-1 1,0 1 0,2 7-1,-4-5 99,1 0 0,-1 0 0,-1 0-1,0 1 1,0-1 0,-1 11 0,0 6-40,0-20 53,0 0 0,0 0 0,0 0 0,0 0 0,0-1 0,-1 1 0,1 0 0,-1-1 0,0 1 0,0-1 0,-1 0 0,1 0 0,-4 3 0,-41 43-83,31-35 67,-104 88-635,163-105-243,-12-7 884,0 3 0,1 0 0,45-3 1,11 5 1984,-2 4 4644,-85 1-6579,12 31 10685,-13-31-10712,0 1-4,1 3-2,6 0-1,-7-3-1,1 0 0,-1 1 1,1-1-1,-1 1 1,0-1-1,1 1 0,-1-1 1,0 1-1,0 0 0,0-1 1,0 1-1,0-1 1,-1 1-1,0 1 0,1-3 1,0 2 1,-1 0-1,0 0 0,0 0 1,0 0-1,0 0 0,-1 0 1,1 0-1,-1-1 0,1 1 1,-1 0-1,1-1 1,-4 3-1,-22 17 5,26-21-5,-48 34-397,-1-3 0,-2-2 1,-84 34-1,34-25-3310,-1-6-3450,86-27 6213,0-2 0,0 0 0,0 0 0,-26-1 0,40-3 940,1 1 0,-1-1-1,1 0 1,-1 0-1,1 0 1,0 0-1,-1-1 1,1 1-1,0 0 1,0-1 0,0 0-1,0 1 1,0-1-1,0 0 1,1 0-1,-1 0 1,1 0-1,-2-3 1,-12-12 1661,-5-10-786,4 8-1576,15 17 583,0 0 0,0 1-1,0-1 1,0 0 0,-1 1-1,1-1 1,-1 1-1,1 0 1,-1-1 0,-2-1-1,3 3 160,0 0-1,0 0 0,0 0 0,0 0 0,0 0 1,0 1-1,0-1 0,0 0 0,0 0 0,0 1 1,0-1-1,0 0 0,0 1 0,0-1 0,0 1 1,0 0-1,1-1 0,-1 1 0,0-1 0,0 1 1,1 0-1,-1 0 0,1-1 0,-1 1 0,0 0 1,1 0-1,-1 0 0,1 1 0,-17 19 514,-1-2 0,-1 1 0,0-2 0,-26 19 0,-93 56-3946,44-36 3298,-3-4 1,-2-5-1,-2-4 0,-108 32 0,207-76 31,-35 9 579,36-9-493,0 1 0,0-1 0,0 0 1,0 0-1,0 0 0,1 0 0,-1 0 1,0 0-1,0 0 0,0 0 0,0 0 1,0 0-1,0 0 0,0 0 0,0-1 1,0 1-1,0 0 0,0-1 0,0 1 1,0-1-1,0 1 0,1-1 1,-1 1-1,0-1 0,0 0 0,1 1 1,-1-1-1,0 0 0,0-1 0,-5-32-58,1 0 1,2-1-1,1 0 0,5-57 0,-2 12 1,0 56 13,0 0 0,1 0-1,11-46 1,-12 63 24,1 0 1,0 0-1,1 1 0,-1-1 0,1 1 1,0-1-1,1 1 0,-1 0 0,1 0 0,1 1 1,-1-1-1,1 1 0,0 0 0,0 0 1,0 0-1,1 1 0,0 0 0,6-4 0,-9 7 40,0 0-1,0 0 0,0 0 0,1 0 0,-1 0 0,0 1 0,1 0 0,-1-1 0,0 1 0,0 1 0,1-1 0,-1 0 0,0 1 0,1 0 0,3 1 0,-1 0 306,1 1 1,-1 0-1,0 0 0,-1 1 0,1 0 1,0 0-1,5 5 0,-1 1 986,0 0 0,-1 1-1,0 0 1,0 0 0,-1 1-1,11 22 1,-17-28-884,1 0 0,-1 0 1,0 1-1,0-1 0,-1 1 0,0-1 0,1 10 0,-3-10-448,1-1-1,-1 1 1,0 0 0,0 0-1,0 0 1,-1-1-1,0 1 1,0 0-1,0-1 1,-1 0-1,0 1 1,0-1-1,0 0 1,-1-1-1,1 1 1,-1-1-1,-1 1 1,1-1 0,0 0-1,-10 6 1,-3 1 2,0-1 0,-1 0 0,0-2 0,-1 0 0,0 0 0,0-2 0,-1-1 0,1 0 0,-1-1 0,0-1 0,-1-1 0,1-1 0,0-1 0,-26-3 0,29-1-1,-1 0 1,1-1-1,0-2 1,0 1 0,-27-17-1,43 23 1,1 0 0,-1-1 0,1 1 0,-1 0 0,1 0 0,-1 0 0,1-1 0,-1 1 0,1 0 0,-1 0 0,1 0 0,-1 0 0,1 0 0,-1 0 0,0 0 0,1 0 0,-1 0 0,1 0 0,-1 1 0,1-1 0,-1 0 0,1 0 0,-1 0 0,1 1 0,-1-1 0,1 0 0,-1 1 0,1-1 0,-1 0 0,1 1 0,0-1 0,-1 0 0,1 1 0,-1-1 0,1 1 0,0-1 0,0 1 0,-1-1 0,1 1 0,0-1 0,0 1 0,-1-1 0,1 1 0,0-1 0,0 1 0,0-1 0,0 1 0,0 0 0,0-1 0,0 1 0,0 0 0,-9 23-5,-20 41 13,10-29-258,9-14-1087,-20 31-1,27-48 590,-1-1 0,1 1 0,-1-1 0,0 0 0,0 0 1,0 0-1,-1 0 0,1-1 0,-1 1 0,0-1 0,-10 4 0,13-6 464,-1 0 1,0 0-1,1-1 0,-1 1 0,0-1 0,0 0 0,1 0 0,-1 0 0,0 0 0,0 0 0,0 0 0,1-1 0,-1 1 0,0-1 0,-2-1 0,0 0 193,1 0-1,-1-1 0,1 1 0,0-1 1,0 0-1,0 0 0,-6-7 0,-2-4 240,0-1 1,2 0-1,-14-25 0,22 38-226,-63-126 21,38 73 421,-57-88 1,63 120-1356,19 21 1238,-1 0 1,1 1-1,-1-1 1,0 1-1,1-1 0,-1 1 1,0 0-1,0 0 1,0 0-1,-4 0 1,0 1 409,0 0 0,0 0-1,1 1 1,-1-1 0,0 2 0,1-1 0,-1 1 0,-8 3 0,-328 94-8838,-181 21 8625,266-64-967,216-46 503,-226 54-8,193-42 125,-109 47 1,174-65-119,1 1 0,0 0 0,0 0 0,-11 9 0,18-12 77,-1 0 0,1 0 0,0 0-1,0 1 1,0-1 0,0 1-1,1-1 1,-1 1 0,1 0 0,-1-1-1,1 1 1,0 0 0,0 0-1,0 0 1,0 0 0,1 0 0,-1 0-1,1 5 1,1-3-11,0 0-1,0 0 1,0 0-1,1 0 1,0-1-1,0 1 1,0 0-1,0-1 1,1 0 0,0 1-1,0-1 1,0 0-1,1-1 1,-1 1-1,1-1 1,0 1-1,-1-1 1,2 0 0,4 3-1,11 7 109,0-1 1,38 15-1,-30-16 27,1-2 0,1-1 0,0-1 0,0-1 0,0-2 1,0-1-1,1-2 0,-1-1 0,53-6 0,16-9 4005,153-42 1,-7-18 49,109-71-7984,-301 120 3959,93-62 1,-122 71 301,-1-1 1,0-1 0,-1-2-1,-1 0 1,30-40 0,-44 51-513,-1 0 0,0 0 0,0-1 0,-1 0 0,-1 0 0,1 0 0,-2-1 0,0 1 0,0-1 0,-1 0 0,-1 0 0,0 0 0,0-19 0,-1-39-715,0 48 1430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48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903 33 4996,'-17'-11'1877,"14"9"-1186,0-1 0,-1 1 0,0 0 0,1 0 0,-1 1 1,0-1-1,0 1 0,0 0 0,0 0 0,-5-1 0,-5 1 2521,0 0 0,-24 1 0,-28 9-234,-67 27-4733,80-20 2635,-255 80-3866,207-59-2034,1 3-4382,87-33 7887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48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 5681,'7'-7'253,"-2"-17"7653,-5 48 2484,3-16-10188,-1 0 0,1-1 0,0 1 0,1-1 0,0 0-1,0 1 1,1-2 0,6 9 0,-2-2-35,175 301-167,-118-197 0,-37-67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49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1 187 5905,'6'7'436,"-5"-5"-138,0-1 0,0 0 1,-1 1-1,1-1 0,0 0 1,0 0-1,0 0 0,1 0 0,-1 0 1,0 0-1,0 0 0,0 0 1,1-1-1,-1 1 0,0 0 0,1-1 1,-1 1-1,1-1 0,-1 1 0,1-1 1,-1 0-1,1 1 0,-1-1 1,1 0-1,-1 0 0,1 0 0,-1 0 1,1-1-1,-1 1 0,0 0 1,1-1-1,-1 1 0,3-1 0,43-20 6954,23-19-4625,-11 5-2774,136-68 147,-175 91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49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0 182 6335,'7'0'137,"0"0"763,0 0-1,0 0 0,0 0 0,0-1 1,0 0-1,0 0 0,0-1 0,0 0 1,12-5-1,70-36 7501,11-5-6051,-50 25-2349,-31 14 0,0 0 0,23-15 0,-27 13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0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1 172 9417,'0'-16'93,"0"9"303,0-1-1,0 1 1,1 0 0,1-10-1,-1 14-228,0 0 1,1 0-1,-1 0 0,0 0 0,1 1 0,-1-1 0,1 0 0,0 1 0,0-1 0,0 1 1,0 0-1,0 0 0,5-3 0,5-4-27,1 0-1,1 1 1,0 1-1,0 0 1,0 1 0,1 1-1,-1 0 1,2 1 0,-1 0-1,0 2 1,1-1 0,-1 2-1,1 0 1,-1 1-1,28 3 1,-37-2-145,-1 0-1,0 0 1,0 0-1,0 0 1,0 1-1,-1 0 1,1 0 0,0 0-1,-1 0 1,1 1-1,-1 0 1,0 0-1,0 0 1,0 0 0,0 1-1,0 0 1,-1-1-1,0 1 1,0 1-1,0-1 1,0 0-1,0 1 1,-1-1 0,0 1-1,0 0 1,0 0-1,-1 0 1,0 0-1,0 0 1,1 10-1,-1-9-6,-1 1 0,0-1-1,0 1 1,0-1-1,-1 1 1,0-1-1,0 1 1,-1-1-1,0 1 1,0-1-1,0 0 1,-1 0-1,0 0 1,0 0-1,0-1 1,-7 8-1,-3 1-123,-1-1-1,0-1 0,-1 0 1,0-1-1,-1 0 0,0-1 1,0-1-1,-34 12 0,50-21 103,0 0 0,0 0 0,0-1 0,-1 1 0,1 0 0,0 0 0,0-1 0,0 1 0,-1 0 0,1 0 0,0-1 0,0 1-1,0 0 1,0-1 0,0 1 0,0 0 0,0-1 0,0 1 0,0 0 0,0-1 0,0 1 0,0 0 0,0-1 0,0 1 0,0 0 0,0-1 0,0 1-1,0 0 1,0 0 0,0-1 0,1 1 0,-1 0 0,0-1 0,0 1 0,0 0 0,0 0 0,1-1 0,-1 1 0,0 0 0,0 0 0,1-1 0,-1 1 0,17-7-17,1 1-1,-1 0 1,1 2 0,0 0 0,27-3 0,-7 1 9,-28 5 186,0-1 0,0 2 0,1-1 1,-1 1-1,0 1 0,0 0 0,0 0 0,0 1 1,0 1-1,0-1 0,0 1 0,10 6 0,-15-7-38,-1 0-1,1 1 0,-1 0 1,1 0-1,-1 0 0,0 1 0,0-1 1,0 1-1,-1 0 0,0 0 1,1 1-1,-1-1 0,-1 0 1,1 1-1,-1 0 0,1 0 0,-1 0 1,-1 0-1,1 0 0,-1 0 1,0 0-1,0 0 0,0 1 1,-1 9-1,0 1 23,1-10-79,0 0 0,-1 1 0,0-1 0,0 0 0,-1 0 0,0 0 0,0 0 0,0 0 0,-1 0 0,0 0 0,0 0-1,0 0 1,-1-1 0,0 1 0,0-1 0,0 0 0,-5 6 0,-2-1-79,0 0-1,-1 0 1,-1-1-1,0 0 0,0-1 1,0-1-1,-1 0 1,0 0-1,-1-1 0,-24 7 1,11-6-988,0-1 1,-1-1-1,1-1 1,-49 0 0,71-4 512,1 1 0,0-2 0,-1 1 1,1 0-1,0-1 0,0 0 1,0 0-1,0 0 0,-1-1 0,-4-2 1,0-4-1639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0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199 119 5118,'0'0'1234,"-33"-4"11584,5-5-6507,24 8-6259,-1 1 1,1-1-1,0-1 0,0 1 1,0-1-1,0 1 0,0-1 1,0 0-1,1-1 0,-1 1 1,1-1-1,-1 1 0,-4-6 1,7 6-53,1 0 0,-1 1 0,1-1 0,-1 0 0,1 1 0,0-1 0,0 0 0,0 0 0,0 0 0,0 1 0,0-1 0,0 0 0,1 0 0,-1 1 0,0-1 0,1 0 0,0 1 0,-1-1 0,1 0 0,0 1 0,0-1 0,0 1 0,0-1 0,0 1 0,0 0 0,3-3 0,1 0-203,0 1 0,1 0 0,0 0 0,0 0 0,0 1 0,0-1 1,0 1-1,0 1 0,1-1 0,-1 1 0,1 0 0,9 1 0,-13 0-126,0 0-1,0 0 1,0 0-1,0 1 1,-1-1-1,1 1 1,0 0-1,0 0 1,-1 0-1,1 0 1,-1 0-1,1 1 0,-1-1 1,1 1-1,-1-1 1,0 1-1,0 0 1,0 0-1,0 0 1,0 0-1,0 1 1,-1-1-1,1 0 1,-1 1-1,1-1 1,-1 1-1,0-1 1,0 1-1,0 0 0,0-1 1,0 6-1,0 0 73,-1 1-1,0-1 1,0 1-1,-1-1 0,0 1 1,0-1-1,-1 1 0,0-1 1,-1 0-1,0 0 0,0 0 1,-1 0-1,0 0 0,0-1 1,0 0-1,-1 0 0,-11 12 1,-5 6-236,-2-1 1,-1-1 0,-34 25-1,26-25-546,-2 0-56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0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474 263 5781,'-12'-11'1224,"2"0"1,0 0 0,-10-14 0,-22-25 5832,38 46-6501,1 1 0,-1-1 0,1 0 0,1 0 0,-1 0 0,0 0 0,1 0 0,0-1 0,0 1-1,0-1 1,1 1 0,-1-1 0,1 0 0,0-6 0,-2-24-460,4 33-92,0 0 0,0 0 0,0 1 0,0-1 0,0 0 1,0 0-1,0 1 0,0-1 0,1 1 0,-1 0 0,0-1 0,1 1 0,0 0 0,-1 0 1,1-1-1,0 1 0,-1 1 0,1-1 0,3-1 0,40-14-821,-35 14 159,0 1 0,0 0 0,0 0 0,1 1 0,-1 0 0,0 1 0,0 0 0,0 1 0,0 0 1,10 4-1,-16-5 321,0 1 1,-1 0 0,1-1 0,-1 1 0,1 0 0,-1 1-1,0-1 1,1 1 0,-1-1 0,0 1 0,-1 0 0,1 0-1,-1 0 1,1 1 0,-1-1 0,0 1 0,0-1 0,0 1-1,-1 0 1,1-1 0,-1 1 0,0 0 0,0 0-1,0 0 1,0 0 0,-1 0 0,0 8 0,0-9 339,-1 0 0,0 0 1,0 1-1,0-1 0,-1 0 0,1 0 1,-1 0-1,1 0 0,-1 0 0,0-1 1,0 1-1,0 0 0,-3 2 0,-36 34 24,36-35-30,-121 95 58,-34 33 191,157-129-217,0 0 1,0 1-1,0 0 1,0-1-1,1 1 1,-1 0-1,1 0 1,0 0-1,1 1 1,-1-1-1,1 0 1,-2 7-1,1 1 60,1 0 0,1 1 0,0 14-1,1 0 394,6 44 1927,-7-67-2021,0 0 0,0 1 1,-1-1-1,1 1 0,-1-1 1,0 0-1,-1 0 0,1 0 1,-1 1-1,1-1 0,-1 0 1,0-1-1,-1 1 0,1 0 1,-1-1-1,0 1 0,0-1 1,0 0-1,0 0 0,-6 5 1,-49 40 1658,33-31-5131,-45 23 1,45-28 830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1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394 384 5781,'-24'-78'706,"-21"-61"878,36 119-1324,0 0 1,-1 0 0,-1 1-1,-22-30 1,22 35-9,8 9-3,-1 0 0,-26-9 12694,31 16-12398,3 11 209,76 156 1094,-56-123-1900,-18-36 59,-1-1 0,0 1 1,0 0-1,-1 0 1,-1 0-1,4 14 1,-5-13-8,-1 0 0,0 1 0,0-1 0,-1 0 0,-1 1 0,1-1 0,-2 0 0,0 1 0,0-1 0,-1 0 0,-1 0 0,0 0 0,-7 14 0,-22 35 0,11-21-1,-32 77 0,52-110 1,0 0 0,1 0-1,-1 1 1,1-1 0,1 0-1,0 1 1,-1-1 0,2 1 0,-1-1-1,1 0 1,3 13 0,0-7 1,0 0 0,1 0 0,1 0 0,12 21 0,-15-29-3,0 0 0,-1 1 1,1-1-1,-1 1 0,0 0 1,-1-1-1,1 1 0,-1 0 1,0 0-1,0 0 0,0 0 1,-1 0-1,0 1 0,0-1 1,0 0-1,0 0 0,-3 9 1,1-7-9,-1-1 0,0 1 0,-1-1 1,1 1-1,-1-1 0,0 0 1,-1-1-1,1 1 0,-1-1 0,0 0 1,-12 9-1,-3 1-1469,-1 0 0,0-2 0,-1-1 0,-1 0 0,0-2 0,-27 9 0,20-9-1154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1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1647 5044,'6'-28'16328,"11"-2"-10540,28-27-7918,-23 32 3314,111-135-1172,88-117-703,-43 6-6695,148-302 1,-316 554 8046,0 0 0,-1-1 0,0-1 0,-2 1 1,-1-1-1,0 0 0,-2-1 0,4-41 1,-8 63-731,-1 2 693,0 1 0,1-1 0,-1 0 0,1 1 0,0-1 0,0 0-1,0 1 1,0-1 0,0 0 0,0 0 0,1 3 0,6 28 2162,-4-22-3491,10 31 705,1 0 0,32 65 0,2 4 0,-4 4-2195,-32-74 466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2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5807,'6'0'5409,"25"0"7761,-25 0-11352,34 0-2376,-32 0-1562,-1 0 4079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2.9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2070 17 4448,'5'15'12830,"12"8"-7451,-2-2-2207,22 57-2791,-33-69-478,0 1 0,-1 0 0,0 1 0,0-1 0,-1 1 0,-1-1 1,1 14-1,-1 43-7449,-1-42 1175,-1-24 6244,0 0 1,1 0-1,-1 0 0,0 0 0,0 0 0,1 0 1,-1 0-1,0-1 0,0 1 0,0 0 0,0 0 1,0-1-1,0 1 0,0-1 0,0 1 0,0-1 0,-1 1 1,1-1-1,0 0 0,0 0 0,0 0 0,-1 1 1,1-1-1,0 0 0,-2-1 0,-33 2-90,29-4 229,1 1 1,-1-1-1,1 0 1,0 0-1,0-1 1,0 1-1,1-1 1,-11-9-1,-37-44-9,40 42 11,-25-30 108,2-2 1,-36-63-1,67 102-89,2 4-10,0-1 0,1 1 0,-1-1 0,1 1 0,-3-10 0,4 14-31,-2 0-8,0 2 15,1-1 0,0 1 0,0 0 0,0 0 0,0 0 1,0 0-1,0 0 0,-3 5 0,-1 0-4,-30 24 196,-1-1 0,-1-3-1,-67 38 1,-134 51-890,216-105 511,-656 242 156,219-93 401,421-145-217,19-9 15,1 2 1,-1 0-1,-29 18 0,49-25-175,-1-1 1,0 1-1,1 0 0,-1 0 0,1 0 1,-1-1-1,1 1 0,-1 0 0,1 0 1,0 0-1,-1 0 0,1 0 0,0 0 1,0 0-1,0 0 0,-1-1 0,1 1 1,0 0-1,0 0 0,1 0 0,-1 0 1,0 0-1,0 0 0,0 0 0,1 0 1,-1 0-1,0 0 0,1 0 0,-1-1 1,1 1-1,-1 0 0,1 0 0,-1 0 1,1-1-1,-1 1 0,1 0 0,1 0 1,28 31 1528,-29-31-1308,25 22 2307,1 0 0,1-2-1,46 26 1,-58-39-2375,0 0 1,0-1 0,1-1 0,0-1-1,0 0 1,0-1 0,1-1-1,34 2 1,-25-6-1337,0-1 1,0-1-1,0-2 0,-1 0 0,0-2 0,0-1 1,0-1-1,39-20 0,12-11 614,95-68 0,67-58 596,-183 122-414,-2-2 0,52-57 0,-97 93 1,-1 1 0,0-1 0,0-1 0,-1 1 0,-1-1 0,0 0 0,0-1 0,-1 0 0,0 0 0,-1 0 0,3-14 0,-6 1-971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3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614 0 5436,'-7'1'1694,"0"0"0,0 0 0,0 0-1,0 1 1,0 0 0,0 0-1,1 1 1,-9 4 0,-54 34 3457,20-11-4768,-339 152-383,368-173-203,2 2-809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3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0 230 6981,'0'2'119,"0"-1"1,1 1-1,-1 0 1,0-1-1,0 1 1,1 0-1,-1 0 1,1-1-1,0 1 1,-1-1-1,1 1 1,1 1-1,-1-2 216,-1 0 0,1 0 0,0 0 0,0-1 0,0 1 1,0 0-1,0-1 0,0 1 0,0-1 0,0 1 0,0-1 0,0 1 0,0-1 0,0 0 0,1 0 0,-1 1 0,0-1 0,0 0 0,0 0 1,0 0-1,0 0 0,1 0 0,-1-1 0,0 1 0,0 0 0,0 0 0,0-1 0,0 1 0,0-1 0,0 1 0,2-2 0,2-1 765,-1 0 0,1 0 0,-1-1-1,0 1 1,6-7 0,8-8-741,43-25-359,2 3 0,1 2 0,87-37 0,-109 57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4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1347 3 3958,'-13'-3'7330,"12"4"-7142,-20 7 5105,19-7-5131,-46 28 7500,38-22-7181,1 1 1,0 1-1,0 0 0,-14 18 0,17-19-541,1 0-1,0 1 1,0-1 0,1 1-1,0 0 1,1 0-1,-1 0 1,2 1-1,-1-1 1,2 1-1,-1-1 1,0 13 0,2-7 60,0-9 0,0 0 0,0-1 0,0 1 0,1 0 0,2 10 0,-2-14 0,0 1 0,0-1 0,1 0 0,-1 1 0,1-1 0,-1 0 0,1 0 0,0 0 0,0 0 0,0 0 0,0-1 0,0 1 0,0 0 0,0-1 0,4 2 0,5 2 0,0 0 0,1-1 0,-1-1 0,1 0 0,-1 0 0,1-1 0,0 0 0,0-2 0,0 1 0,0-1 0,0-1 0,23-3 0,11-5 0,84-28 0,-122 35 0,192-73 0,-191 68-2,-13 3-1,-21 3-2,-21 14-613,1 3 1,-64 30-1,54-22 70,-262 142-11513,232-117 8177,67-39 3907,8-3 53,-1-1 1,0-1 0,0 0 0,-13 4 0,21-8-53,-1 0 0,1 0 0,-1-1 0,1 0 0,-1 1 0,0-1 0,1-1 0,-1 1 0,1 0 0,-1-1 0,1 0 1,-1 0-1,1 0 0,0 0 0,-1 0 0,1-1 0,0 1 0,-5-4 0,-57-41 5199,-117-107-1,107 79-6913,3-4-5498,60 57 9941,11 32 1159,1-7-3139,1 0 0,0 0 0,0 0 0,0-1 0,1 1 0,0 0 0,-1-1 0,1 1-1,4 4 1,8 19 747,-8-8-1520,-2 0-1,-1 0 1,0 1 0,-1-1 0,-1 0 0,-2 26 0,1-17-9,-1-25 7,0 0 0,0 0 0,0-1 0,-1 1 0,1 0 0,-1 0 0,0-1 0,0 1 0,1-1 0,-2 0 0,1 1 0,0-1 0,0 0 0,-1 0 0,-3 2 0,-10 11 32,23-18-32,0 1-1,0 0 1,0 0-1,0 0 1,0 1-1,0 0 1,14 1-1,2-1 27,0 1 0,25 3 0,-25 1-455,-1 0 0,38 14 0,-50-14-536,-1 0-1,1 0 1,-1 1 0,0 1 0,0-1-1,0 1 1,-1 1 0,9 8 0,-15-13 505,-1-1 1,1 1-1,-1 0 1,0 0-1,0 0 1,0-1-1,0 1 1,0 0-1,0 0 1,-1 0-1,1 1 1,0-1-1,-1 2 1,1-1 264,-1 0 1,0 0 0,-1 0-1,1 0 1,0 0-1,-1 0 1,1-1-1,-3 6 1,0-2 269,0 1 1,0-1-1,-1 0 0,0 1 0,0-2 1,-9 11-1,-2-1 29,0-1 1,-1 0-1,-1-1 1,0-1-1,-1-1 1,0 0-1,0-1 1,-1-1-1,-25 8 1,13-8 17,0 0 0,0-3 1,-1 0-1,0-2 0,-42 0 0,34-3-117,3 0-52,0-1 0,-54-7 0,80 5-118,-1-1 0,1 0 0,-1 0 0,1-1 0,0 0-1,0-1 1,1-1 0,-1 1 0,1-2 0,0 1 0,-16-16 0,18 14-316,1 1 1,-1-1-1,2 0 1,-1 0-1,1-1 0,1 0 1,-7-13-1,4 2-962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6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2900 709 5166,'-5'-20'21373,"10"20"-21698,8-1 325,1 1 0,-1 0 0,1 1 0,-1 1 0,1 0 0,-1 1 0,0 0 0,0 1 0,16 7 0,-22-9 0,-1 1 0,0 0-1,1 1 1,-1-1 0,-1 1 0,1 0 0,0 0-1,-1 1 1,0 0 0,0 0 0,-1 0 0,1 1-1,-1-1 1,0 1 0,-1 0 0,1 0 0,-1 0-1,0 1 1,3 11 0,-5-13 0,0 0 0,-1 1 0,1-1 0,-1 1 0,0-1 0,-1 1 0,0-1 0,1 1 0,-2-1 0,1 0 0,-1 1 0,1-1 0,-1 0 0,-1 0 0,1 0 0,-1 0 0,0-1 0,0 1 0,0-1 0,-7 8 0,-1-1 1,-1-1-1,1-1 1,-2 0-1,1 0 1,-1-1-1,-21 9 1,10-6-1,-1-2 0,1 0 0,-1-2 0,-1 0 0,1-2 0,-48 4 0,54-8 0,1-1-1,-1 0 0,1-2 0,-1 0 1,1-1-1,-1-1 0,1 0 1,1-1-1,-1-2 0,-22-10 1,34 14 0,0 0 0,0 0 0,1-1 1,-1 1-1,1-1 0,0-1 0,0 1 1,1-1-1,-1 0 0,1 0 0,0 0 1,1-1-1,-1 1 0,1-1 0,0 0 1,0 0-1,1 0 0,-1 0 0,1 0 1,1-1-1,-1 1 0,1-1 0,0-11 1,1 12 0,-1 1-2,1 0 1,0 1-1,1-1 0,-1 0 1,1 1-1,0-1 1,2-7-1,-2 10 1,0 1 0,1-1 0,-1 0 0,1 0 1,-1 1-1,1-1 0,0 1 0,-1-1 0,1 1 0,0 0 0,0 0 0,0 0 0,0 0 0,0 0 0,0 0 0,0 0 0,0 1 0,4-1 0,3-2 0,1 2-1,0-1 1,-1 1-1,1 1 1,0 0-1,0 0 1,0 1 0,-1 0-1,1 1 1,16 5-1,-19-5 0,0 0 1,0 1-1,0 0 0,0 0 1,-1 1-1,1 0 0,-1 0 1,0 0-1,0 1 0,-1 0 1,1 0-1,-1 0 0,0 1 1,7 10-1,-11-12 2,1-1-1,-1 1 1,0 0-1,0-1 1,-1 1 0,1 0-1,-1 0 1,0 0-1,1 0 1,-2-1 0,1 1-1,0 0 1,-1 0-1,0 0 1,0-1 0,0 1-1,0 0 1,-1-1-1,1 1 1,-1-1 0,0 1-1,0-1 1,0 0-1,0 0 1,-1 0 0,0 0-1,1 0 1,-1 0-1,0-1 1,-4 3 0,-9 6-8,0 0 1,0-2-1,-1 0 1,-1-1 0,1-1-1,-1 0 1,0-1-1,-34 5 1,5-3 2,0-3 1,-64-2-1,94-4-41,0 0 0,0-2 0,1 0 1,-1-1-1,1-1 0,0-1 0,0 0 0,1 0 0,0-2 0,0 0 0,0-1 0,-23-19 0,30 20 595,15 11-422,19 14-157,-22-13 29,1 0 0,-1 0 0,0 0 0,0 1 0,0 0 0,0-1 0,-1 1 0,0 1 0,0-1 0,0 0 0,-1 1 0,1-1 0,-1 1 0,-1 0 0,1 0 0,-1 0 0,0 0 0,0 0 0,-1 0 0,0 8 0,0-12 0,-1-1 0,0 1 0,1-1 0,-1 0 0,0 1 0,0-1-1,0 1 1,0-1 0,0 0 0,0 0 0,0 0 0,0 1 0,0-1 0,0 0 0,-1 0-1,1-1 1,0 1 0,-1 0 0,1 0 0,-1-1 0,1 1 0,-1-1 0,-2 1 0,-39 9 4,24-10-82,-1 0 0,1-2 0,0 0 0,0-1 0,0-1 1,1-1-1,-1-1 0,-17-8 0,41 18 124,-1 0 1,1 1-1,-1-1 1,0 1-1,0 0 1,0 0 0,-1 0-1,0 1 1,0-1-1,0 1 1,-1 0-1,1 0 1,-1 0-1,1 9 1,-4-15-48,0 1 1,0 0-1,0-1 1,0 1-1,0 0 1,0-1-1,0 1 1,0-1-1,0 0 1,0 1-1,-1-1 1,1 0-1,0 0 1,0 1-1,0-1 1,-1 0-1,-1-1 1,-24 3 14,19-2-257,1-1 1,0 0 0,0 0 0,0 0 0,0-1 0,0 0 0,0-1-1,-11-5 1,3 0-2764,0-1 0,-21-18 0,28 19 1730,28 6-3441,124 79 4842,-8-4-90,-114-59-31,-1 1-1,0 0 1,-2 1-1,21 23 1,-30-30 36,-1 1 0,0 1 0,-1 0 0,0 0 0,0 1 0,-2-1 1,1 2-1,-1-1 0,-1 1 0,-1 0 0,1 0 0,-2 0 0,0 0 1,-1 1-1,2 22 0,-4-26 6,0 1-1,-1-1 1,0 0 0,-1 0 0,0 0 0,-1 0-1,0 0 1,0 0 0,-1 0 0,0-1-1,-1 0 1,0 0 0,0 0 0,-1-1-1,0 1 1,-9 8 0,-3 2 59,0-2 0,-1 0 0,0-1 0,-2-1 0,0-1 0,0 0 0,-1-2 0,-1-1 0,-39 15-1,7-8 84,-1-2 0,0-3 0,-65 7-1,45-13 27,-1-3 0,-114-8-1,124-3-238,0-2 0,0-3 0,1-3 0,1-3 0,0-3 1,2-3-1,0-2 0,2-3 0,1-3 0,2-2 0,-91-70 0,106 69-71,2-1 1,1-2-1,2-2 1,2-1-1,2-2 1,2-1-1,1-2 1,3-1-1,2-1 0,1-1 1,4-1-1,1-1 1,2-1-1,-19-99 1,31 110-174,1 0 1,2 0 0,2-1-1,2 1 1,2 0 0,1 0-1,2 0 1,2 0-1,2 1 1,1 0 0,2 1-1,2 0 1,2 1 0,1 1-1,2 1 1,1 0 0,49-60-1,2 15-1254,6 8-203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1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252 7 10969,'-7'-1'373,"1"0"0,-1 0 0,0 1 0,1 0 0,-1 0 0,0 0 1,1 1-1,-1 0 0,0 0 0,1 1 0,-1 0 0,-10 5 0,8-3-180,1 1 1,0 1-1,0 0 1,0 0-1,0 1 1,1-1-1,0 2 1,-6 7-1,4-4-104,0 1-1,1 0 0,0 0 0,1 0 1,0 1-1,1 0 0,1 1 0,0-1 1,1 1-1,-3 16 0,5-23-79,2 0 0,-1 0-1,1 1 1,0-1 0,0 0-1,1 0 1,0 0 0,0 0-1,1 0 1,0 0 0,0 0-1,1 0 1,0-1-1,0 1 1,0-1 0,1 0-1,0 0 1,0 0 0,0 0-1,1-1 1,0 1 0,6 4-1,-2-3-7,1 0-1,0-1 0,0 1 0,0-2 1,1 0-1,-1 0 0,1-1 1,1 0-1,17 4 0,-11-5-32,-1-1 0,1 0-1,0-1 1,-1-1 0,32-3 0,-41 2 25,0-1 0,0 0 1,0 0-1,0-1 1,-1 0-1,1 0 0,-1 0 1,0-1-1,0 0 0,11-9 1,-14 10-4,-1 0 1,1-1-1,-1 1 0,0-1 1,0 0-1,0 0 0,0 0 1,-1 0-1,1 0 0,-1-1 1,0 1-1,-1-1 1,1 0-1,-1 1 0,0-1 1,0 0-1,0 0 0,0-7 1,-2 1-11,0 0 0,0 0 0,-1 0-1,0 1 1,-1-1 0,-1 1 0,1-1 0,-2 1 0,1 0 0,-1 1 0,-1-1 0,0 1 0,-9-12 0,3 6-173,-1 0 0,0 0 1,-1 2-1,0-1 0,-1 2 0,-1 0 1,-17-10-1,-19-8-2965,0 6-3720,44 22 4753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6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4566,'25'2'17859,"-1"3"-13219,-13-2-4871,-1-1-1,1 0 0,12-1 1,-21-1 200,1 0 1,-1 0 0,1 0 0,-1 0-1,0-1 1,1 1 0,-1-1 0,0 0 0,0 0-1,1 0 1,-1 0 0,0 0 0,0 0 0,0 0-1,0-1 1,0 1 0,-1-1 0,1 1-1,3-5 1,-4 2-449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6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3546,'36'9'14655,"-15"-7"-8828,-5-1-5205,0-1 0,22-3 1,-25 1-898,0-1 869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7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5190,'5'1'887,"0"0"-1,0 1 0,0-1 0,0 1 0,-1 0 0,1 1 0,0-1 0,-1 1 0,0 0 0,0 0 0,4 4 0,16 10 1122,105 57 1050,91 58 1973,-216-129-5066,-3-3-24,0 1 1,0 0-1,0-1 1,0 1-1,0 0 1,1 0-1,-1 0 1,-1 0-1,1 0 1,0 0-1,0 0 1,0 0-1,0 0 1,-1 0 0,1 0-1,-1 1 1,2 1-1,-2-3 68,0 0 0,0 1 0,0-1-1,0 0 1,0 0 0,0 1 0,0-1-1,0 0 1,0 0 0,0 1 0,0-1 0,0 0-1,1 0 1,-1 1 0,0-1 0,0 0 0,0 0-1,0 0 1,1 1 0,-1-1 0,0 0 0,0 0-1,1 0 1,-1 0 0,0 1 0,0-1-1,1 0 1,-1 0 0,0 0 0,0 0 0,1 0-1,-1 0 1,0 0 0,4 4 22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8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752 163 4236,'-61'-84'2611,"18"10"11285,43 71-13479,1 3-238,-1 0 0,1 0-1,-1-1 1,1 1 0,0 0 0,-1 0 0,1 0-1,-1 0 1,1 0 0,0 0 0,-1 0-1,1 0 1,-1 0 0,1 0 0,0 0-1,-1 0 1,1 0 0,-1 0 0,1 0-1,-1 1 1,1-1 0,0 1 0,44 22 785,-36-18-986,25 13 22,-1 3 0,-1 0 0,50 44 0,-66-50 0,0 0 0,-2 1 0,0 1 0,0 0 0,-2 1 0,0 0 0,-1 1 0,10 23 0,-19-36 0,0 0-1,0 0 1,0 0 0,-1 0 0,0 0 0,0 1 0,0-1 0,-1 0 0,0 0 0,0 1 0,-1-1 0,0 0-1,0 1 1,0-1 0,-4 9 0,2-6 0,-1-1 0,-1 0 0,1-1 0,-1 1 0,-1-1 0,1 0 0,-1 0 0,0 0 0,-14 10 0,3-4 0,0-2 0,-1 0 0,0-1 1,0-1-1,-1-1 0,0 0 0,-1-1 0,-38 7 1,25-8-56,0-1 1,-1-2 0,-40-2-1,64-1 70,0-1-1,0 1 0,0-2 0,0 0 0,0 0 1,0-1-1,0 0 0,1-1 0,-1 0 0,1 0 1,0-1-1,0 0 0,1-1 0,-15-12 0,21 17-14,0-1 1,0 1-1,1-1 0,-1 0 0,1 0 0,0 0 0,-1 0 1,1 0-1,0 0 0,0 0 0,0-1 0,1 1 0,-1 0 1,0 0-1,1-1 0,-1 1 0,1 0 0,0-1 0,0 1 1,0 0-1,0-1 0,1-3 0,0 3 0,0 0 0,1 1 0,-1-1 0,0 1 0,1-1 0,0 1 0,0 0 0,0-1 0,0 1 0,0 0 0,0 0 0,0 0 0,1 1 0,-1-1 0,0 1 1,1-1-1,0 1 0,3-2 0,2 0 0,1 0 0,-1 0 0,1 1 0,-1 0 0,1 1 0,0 0 0,-1 0 0,1 1 0,0 0 0,0 0 0,0 1 0,-1 0 0,1 1 0,-1 0 0,1 0 0,-1 1 0,1 0 0,-1 0 0,0 1 0,-1 0 0,1 0 0,-1 1 0,1 0 0,-1 1 0,-1-1 0,1 1 0,-1 0 0,0 1 0,-1 0 0,1 0 0,7 13 0,-11-16-2,-1-1 1,1 1-1,-1-1 1,0 1-1,0 0 1,0-1 0,-1 1-1,1 0 1,-1 0-1,0 0 1,0-1-1,0 1 1,0 0-1,-2 5 1,0-2-5,0 0 0,0 0 0,-1 0 0,0-1 0,0 1 0,-1-1 1,-4 7-1,-3 1-6,-1 1 1,0-2-1,-1 1 1,0-2-1,-19 14 1,5-7-1067,-2-1 0,0-1 1,-1-2-1,-1-1 0,0-1 1,-1-2-1,0-1 0,-1-2 1,0-1-1,0-1 1,-1-2-1,-43 0 0,67-4 623,1-1-1,-1 0 0,1 0 1,0-1-1,-1 0 1,-14-7-1,20 8 461,-1-1 0,1 0 1,0 0-1,0 0 0,1-1 1,-1 1-1,0-1 0,1 0 0,-1 0 1,1-1-1,0 1 0,0-1 0,1 1 1,-1-1-1,-3-7 0,5 8-3,0 1 0,0-1 0,0 1-1,0-1 1,1 1 0,-1-1 0,1 0 0,0 1-1,0-1 1,0 0 0,0 1 0,0-1 0,1 0-1,-1 1 1,1-1 0,-1 0 0,1 1 0,0-1-1,2-3 1,0 2 86,-1 0 0,1 1 0,0-1-1,0 1 1,0 0 0,1 0 0,-1 0-1,1 0 1,0 0 0,7-3 0,-1 1 657,0 0 1,1 1 0,0 0-1,0 1 1,0 0-1,1 1 1,-1 0 0,17 0-1,-18 2 38,1 0 0,-1 1 0,0 1-1,0 0 1,0 0 0,0 1 0,0 0-1,0 0 1,12 7 0,-18-7-712,0-1 0,0 0 1,0 1-1,-1 0 0,1 0 0,-1 0 0,0 0 1,0 0-1,0 1 0,0 0 0,0-1 0,-1 1 1,0 0-1,0 0 0,0 0 0,0 1 1,-1-1-1,1 0 0,-1 1 0,0-1 0,0 1 1,-1-1-1,1 8 0,-2-3-313,0 1 0,-1-1 0,0 1 0,-1-1 0,1 0 1,-2 0-1,1 0 0,-1-1 0,-1 1 0,1-1 0,-2 0 0,1 0 0,-1 0 0,0-1 0,-11 10 0,0-1-1718,0 0 0,-1-2 0,-1 0 0,0-1 0,-28 14 0,20-15-1096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8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1 345 5509,'15'-8'403,"0"-2"-47,2 0 1359,0-4-424,3-1 6,-5-2 18,5-2 85,2-3 113,0-2 134,3 0 75,2-2 34,-2 1 34,0 0 10,-1 1-110,-1 0-680,-1 2-1010,-2 4 0,-3 0-1323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59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3471 616 5142,'-14'12'255,"6"-4"374,0-1-1,-1 0 0,0-1 0,0 1 1,-18-1 5343,30-19-3329,7-5 1637,65-77-512,89-121-2558,-116 148-1309,47-92 0,-93 156 84,3-5-24,0 0 1,0 0-1,-1 0 0,-1-1 1,0 0-1,0 0 0,3-18 1,-8 27 54,0 1-1,1 1 1,-1-1 0,0 0 0,0 0 0,1 1 0,-1-1 0,1 1 0,-1-1 0,0 1 0,1 0 0,-1-1 0,-2 3 0,-40 28-22,2 2 1,1 2-1,2 2 1,-38 46-1,1-4-119,-42 34-2230,-4-6 0,-6-5-1,-174 106 1,-78 16-3441,-217 63 5774,517-254 97,-156 39 0,190-62-47,0-2-1,-1-2 1,0-2-1,0-2 1,-49-4-1,77 1-22,1-2-1,-1 0 1,1-1 0,0-1 0,1-1-1,-1-1 1,1 0 0,0-1-1,1 0 1,0-2 0,0 0 0,1-1-1,0 0 1,1-1 0,1-1-1,0 0 1,0-1 0,1 0 0,-13-21-1,18 14 1143,7 20-1183,0 1 0,0 0 1,0-1-1,0 1 0,0 0 1,0-1-1,0 1 0,0 0 1,0-1-1,0 1 0,1 0 1,-1 0-1,0-1 0,0 1 0,0 0 1,1-1-1,-1 1 0,0 0 1,0 0-1,1 0 0,-1-1 1,0 1-1,1 0 0,-1 0 0,0 0 1,1 0-1,-1-1 0,0 1 1,1 0-1,-1 0 0,1 0 1,33 11 12534,-5 8-11187,48 40 0,-50-35-1318,-1 1 0,-1 1-1,-2 2 1,0 0-1,-2 2 1,29 53 0,-45-74 7,0 1 1,-1 1-1,0-1 0,-1 0 1,0 1-1,-1 0 1,0 0-1,-1-1 1,0 1-1,-1 16 1,0-19-15,-1-1 1,-1 0 0,0 1-1,0-1 1,0 0-1,-1 0 1,0 0 0,0 0-1,-1 0 1,0-1 0,0 0-1,0 1 1,-1-2 0,0 1-1,-11 10 1,2-5-14,-1 0 1,0-1-1,-1 0 0,0-2 1,-1 0-1,0 0 0,0-2 1,0 0-1,-1-1 0,0 0 1,0-2-1,0 0 0,-1-1 1,1-1-1,0 0 0,-25-4 0,9 0-672,0-2-1,0-1 0,0-2 0,1-1 0,1-1 0,-1-2 0,-56-31 0,49 20-319,1-3-1,1-1 1,1-2 0,2-1-1,1-2 1,1-1-1,-32-43 1,40 42 751,1-1 1,1-1-1,2 0 1,1-2-1,2-1 1,2 0 0,2-1-1,-10-43 1,20 63-46,0 0 0,1-1 0,2 1 0,0-1 0,1 0 0,1 1 0,0-1 0,2 1 0,1-1 0,0 1 0,8-22 0,19-28-1199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7:57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0 312,'0'4'25861,"0"1"-25917,0-1 64,0 1-1,0-1 1,1 1-1,-1-1 0,1 0 1,0 1-1,0-1 1,1 0-1,-1 0 0,1 0 1,0 0-1,4 6 1,6 17-53,-10-23 49,0 1-1,0-1 0,0 0 1,0 0-1,0 0 1,1 0-1,0 0 0,0-1 1,0 1-1,0-1 1,0 0-1,6 4 1,213 132-4,-153-102 0,1-3 0,2-3 0,1-4 0,1-2 0,120 23 0,-59-25-1545,181 13-16174,-217-31 18745,5-4 15282,-103-2-16163,-1-1-1,0 0 0,1 0 0,-1 0 0,0 0 1,0 0-1,0 0 0,0 0 0,0 0 1,-1 0-1,1 0 0,-2-3 0,-29-14-75,-49-22-1,-1 1-1027,78 38 1010,0 1 1,1-1-1,-1 0 1,0 0-1,1 0 1,0 0-1,0 0 1,-1-1-1,1 1 1,0 0-1,1-1 1,-1 0-1,0 1 1,1-1-1,-2-3 1,8 11-2283,100 41-10023,-35-9 25677,-44-20-13296,-2 0-4477,-13-10-196,0 13-689,-8-5 10595,-7 9 2106,-7-5-4742,-24 14-4859,23-23 1122,-15 15-5012,-27 24-3612,11-10 19183,36-38-9428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7:58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51 2986,'0'-5'-300,"0"3"759,0 0 0,0 0 0,0 0 0,0 0 0,0 0 0,0 0 0,0 0 0,-1 0 0,1 1 0,-1-1 0,1 0 0,-1 0 1,0 0-1,0 0 0,0 1 0,-2-4 0,0-6 1406,5 25 1252,3 22 7018,14 16-9345,1 0-973,-2 28 183,15 154 0,-24-47 0,-6-190 0,1-9-6,-3 2-2,1 1-1,0 0 1,0 0-1,1 0 1,0 0-1,8-16 1,7-19-134,-12 23-331,2 1-1,1-1 0,0 1 1,2 1-1,12-19 0,-15 28-912,-1 0-1,1 0 0,1 0 1,0 1-1,0 1 0,1 0 1,-1 0-1,2 0 0,-1 2 1,15-8-1,-19 11 1468,0 1 0,0 0-1,0 0 1,0 0 0,0 1 0,0 0 0,1 0-1,-1 1 1,0-1 0,1 1 0,-1 1 0,0-1-1,0 1 1,1 0 0,-1 1 0,0-1 0,0 1 0,0 0-1,-1 1 1,8 3 0,-7-2 289,1 1 1,-1 0-1,0 0 1,0 0-1,0 1 1,-1 0-1,0 0 0,0 0 1,0 0-1,-1 1 1,0 0-1,0 0 1,-1 0-1,0 0 0,4 14 1,-2-3-1396,-1 1-1,0 0 1,1 28 0,-5 65-2610,-1-109 3636,0 1-1,0-1 1,0 0 0,0 0 0,0 0 0,-1 0 0,0 0-1,1 0 1,-1 0 0,0 0 0,0-1 0,-1 1-1,1-1 1,0 0 0,-1 1 0,0-1 0,-3 2 0,-6 5-19,-1-1 0,-21 11 0,10-8 14,0-1-1,-1-1 0,0-2 0,0 0 0,-1-2 1,0 0-1,0-2 0,-45 0 0,67-3-91,-1-1 0,0 1 0,1-1-1,-1 0 1,1 0 0,-1-1 0,1 1-1,0-1 1,0 0 0,-1 0 0,1 0-1,1 0 1,-1-1 0,0 0 0,1 0-1,-1 0 1,1 0 0,0 0 0,0-1-1,0 1 1,0-1 0,1 0 0,-1 0-1,1 0 1,0 0 0,0 0 0,-1-6-1,-9-26-1777,11 17 955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7:59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3366,'150'1'16087,"0"0"-8675,-46 0-8366,0-1-5680,-113-17 11709,8 16-4404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7:59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3366,'6'7'3108,"-5"-7"-2762,0 1-1,0-1 0,0 1 1,-1-1-1,1 1 0,0-1 1,0 0-1,0 1 0,0-1 1,0 0-1,0 0 0,0 0 1,0 0-1,0 0 0,0 0 1,0 0-1,2 0 0,41-1 6942,-30 1-5467,15-3 2310,16-7-3734,1 0-505,17 2 109,-36 6 0,51-13 0,-74 12 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1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16 9609,'0'-1'120,"0"1"0,-1-1-1,1 0 1,-1 0 0,1 0 0,-1 1 0,1-1 0,-1 0 0,0 1-1,1-1 1,-1 0 0,0 1 0,1-1 0,-1 1 0,0-1 0,0 1 0,1-1-1,-1 1 1,0 0 0,0-1 0,0 1 0,0 0 0,1 0 0,-1 0-1,-2-1 1,1 1 76,-1-1-1,1 1 1,0 0-1,-1 0 1,1-1 0,0 2-1,-1-1 1,1 0-1,-4 1 1,4 0-164,1 0 0,0 0 1,-1 0-1,1 0 0,0 0 1,0 0-1,0 0 1,0 0-1,0 0 0,0 1 1,0-1-1,0 0 0,0 1 1,1-1-1,-1 1 0,1-1 1,-1 1-1,1-1 0,-1 1 1,1-1-1,0 3 0,-2 39 363,2-32-380,1-7-1,0 0 0,0 1-1,0-1 1,1 0 0,-1 0-1,1 0 1,0 0 0,0-1 0,1 1-1,-1 0 1,1-1 0,-1 1 0,1-1-1,0 0 1,1 0 0,4 4-1,0-1 1,0 1 0,1-1 0,0-1 0,0 0-1,19 8 1,-25-12-10,48 15 98,-47-15-89,0 0 1,0-1-1,0 1 1,0-1 0,0 0-1,0 0 1,0 0-1,0-1 1,0 1-1,8-3 1,-11 3-17,0-1 1,-1 0-1,1 0 1,0 0 0,0 0-1,-1 0 1,1 0-1,0 0 1,-1 0-1,1 0 1,-1 0-1,1 0 1,-1 0 0,1 0-1,-1 0 1,0 0-1,0-1 1,0 1-1,0 0 1,1 0-1,-1 0 1,-1 0 0,1-1-1,0 1 1,0 0-1,0 0 1,-1 0-1,0-2 1,1 0-49,-1-1 0,0 1 0,0-1 0,0 1 1,-1-1-1,1 1 0,-1 0 0,-2-3 0,-8-7-522,-1 0 0,-1 1 0,0 1 0,-15-10 0,15 12-1404,-1 1 1,-19-8 0,23 10 22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1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3118,'4'-22'22145,"2"28"-21194,0 1-951,-1 1 0,1 0 0,-1 1 0,0-1 0,-1 1 0,6 17 0,13 60 0,-10-36 0,-3-3-23,-1 1 0,-3-1 0,-1 1 0,-3 69 0,-12-66-654,10-62 458,0 5 164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2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273 278 3774,'0'-2'433,"0"-1"-1,0 1 0,0 0 1,0-1-1,0 1 0,-1 0 1,1-1-1,-1 1 1,0 0-1,1 0 0,-1 0 1,0 0-1,-1-1 0,1 1 1,-2-3-1,-1 2 833,-1-1 0,1 1 0,0 0 0,-1 0 1,-9-4-1,9 5-336,-66-31 6055,47 23-6981,1-1 1,0 0-1,1-2 1,-22-16 0,42 26-5,0 0 1,1 1 0,-1-1 0,1 0-1,0 0 1,0 0 0,0-1 0,0 1-1,1 0 1,-1 0 0,1 0 0,-1-1-1,1 1 1,1 0 0,-1-4 0,1 6 0,0 0 0,-1 0 0,1-1 1,0 1-1,0 0 0,0 0 0,0 0 1,0 0-1,0 0 0,1 0 0,-1 1 1,0-1-1,0 0 0,1 0 0,-1 1 0,0-1 1,2 0-1,26-10 0,-9 5-829,0 0 1,0 2-1,38-4 1,-52 7 297,-1 1 1,1-1-1,0 2 0,-1-1 1,1 1-1,-1-1 1,1 1-1,-1 1 0,0-1 1,1 1-1,-1 0 0,0 0 1,0 1-1,0-1 0,0 1 1,-1 0-1,1 1 0,-1-1 1,6 6-1,-7-3 290,-1-1 1,0 1-1,-1-1 0,1 1 0,-1-1 1,0 1-1,0 0 0,-1 0 0,1-1 1,-1 1-1,-1 0 0,-1 10 1,1 8-45,0-15 240,0-1-1,0 0 1,-1 0 0,0 0 0,0 0 0,-1 0-1,0-1 1,-7 12 0,-39 61-551,31-52 514,-8 12 48,12-21 37,0 2 0,2 0 0,0 0 0,2 1 0,-14 37 0,22-46-9,1 0-1,0 0 1,1 0-1,1 19 1,1 4 5,-2-34 7,1 0 0,-1 1 0,1-1-1,0 0 1,0 0 0,0 0 0,0 1 0,0-1 0,0 0 0,1 0 0,-1-1-1,1 1 1,0 0 0,-1 0 0,1-1 0,0 1 0,0-1 0,0 1-1,0-1 1,0 0 0,0 0 0,4 2 0,1 0 90,-1-1 0,1 1 1,0-1-1,0 0 0,0 0 0,13 0 0,-11-1-75,0-2 0,0 1 0,0-1 0,0 0 0,-1-1 0,1 0-1,0-1 1,-1 0 0,1 0 0,11-7 0,-11 5 437,0-1-1,0 0 1,0 0-1,-1-1 1,0-1 0,0 1-1,-1-1 1,10-14-1,-13 17-808,-1-1-1,0 0 1,0 0-1,-1 0 1,1 0-1,-1-1 1,-1 1-1,1-1 1,0-7-1,1-64-1750,-4 57 2422,1 18-334,-1 0-1,0 0 1,0 0-1,-1 0 1,1 0-1,0 0 1,-1 0-1,0 0 0,0 0 1,0 1-1,0-1 1,0 1-1,-1-1 1,1 1-1,-4-3 1,-46-34-202,45 34 176,-9-5-409,0 1 0,0 0 1,-1 1-1,0 0 0,-27-7 0,42 15-25,-6 0-1398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2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84 3432,'-1'-2'217,"1"0"-1,-1 0 1,0 0-1,1 1 0,-1-1 1,0 0-1,0 1 1,0-1-1,0 0 0,0 1 1,-1-1-1,1 1 1,0 0-1,-1-1 1,1 1-1,-1 0 0,1 0 1,-1 0-1,0 0 1,1 0-1,-1 0 0,0 1 1,0-1-1,0 1 1,1-1-1,-1 1 1,-4-1-1,3 0 535,0 0 1,-1 1-1,1-1 1,0 1-1,-1 0 1,1 0-1,-1 0 1,1 0-1,0 0 1,-1 1-1,1 0 1,0 0 0,-1 0-1,1 0 1,-5 2-1,-3 6 226,0 0 0,1 1 0,-17 19 0,18-16-777,0 0 0,0 0 1,2 0-1,0 1 0,-9 23 1,9-13-270,0 0 0,2 0 1,0 1-1,2-1 0,0 50 1,2-54 67,1-14 1,-1-1-1,1 1 1,0-1-1,0 1 1,0 0-1,1-1 1,0 1-1,0-1 1,1 1-1,-1-1 1,1 1-1,0-1 1,1 0-1,-1 0 1,1 0-1,0 0 1,5 6-1,0-3 2,0 1-1,1-1 1,0 0-1,0-1 1,1 0-1,-1-1 1,1 0-1,1 0 0,15 5 1,-18-8-1,-1-1 1,0 0-1,1-1 0,-1 0 0,1 0 1,-1 0-1,1-1 0,-1 0 1,1-1-1,-1 1 0,1-2 0,-1 1 1,1-1-1,-1 0 0,12-5 1,-9 2-146,0 0 0,0-1 1,-1 0-1,1 0 0,-2-1 0,1 0 1,-1-1-1,0 0 0,14-17 1,-17 17-452,0 0 1,0 0-1,-1 0 1,0 0-1,0-1 1,-1 0-1,0 1 1,0-1-1,-1 0 1,-1-1-1,0 1 1,1-14-1,-2 21 458,0-25-2970,-4-35-1,2 51 2899,0 1 0,-1 0 1,0 0-1,0 0 0,-1 0 0,-8-14 0,4 10 154,-1 2-1,0-1 1,0 1 0,-1 1 0,-23-21 0,-65-41-1206,70 54 446,6-9 518,21 23-574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3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72 164 3844,'-28'-4'2715,"27"4"-2177,-1 0 0,0 0-1,1 1 1,-1-1 0,1 1 0,-1-1-1,0 1 1,1 0 0,0-1 0,-1 1 0,1 0-1,-1 0 1,-3 4 1613,2-2-1613,1 0 441,1 0-1,-1 0 1,0 0 0,1 1 0,0-1-1,0 0 1,0 1 0,-1 5-1,-1 19 189,3-25-1167,1-1 0,-1 0 0,0 1 0,1-1 0,-1 0 0,1 0 0,-1 0 0,1 1 0,0-1 0,0 0 0,0 0 0,0 0 0,1 0 0,-1-1 0,0 1 0,1 0 0,3 3 0,-1-2 0,0 0 0,0 0 0,1-1 0,-1 1 0,1-1 0,0 0 0,8 3 0,3-1 0,-1-1 0,1-1 0,0 0 0,22 0 0,-33-3 0,0 1-1,0-1 1,0 0 0,0 0 0,0-1 0,0 0 0,-1 1 0,1-2 0,0 1 0,-1 0 0,0-1 0,1 0 0,-1 0 0,0 0 0,-1 0 0,1-1 0,0 0 0,-1 0-1,0 0 1,0 0 0,0 0 0,0 0 0,-1-1 0,0 1 0,0-1 0,0 0 0,0 0 0,-1 0 0,0 0 0,0 0 0,0 0 0,0-10 0,-1-1-4,1 12 5,-1 0-1,1 0 0,-1 0 1,0 0-1,-1-1 0,1 1 1,-1 0-1,0 0 0,0 0 1,0 0-1,0 0 0,-1 1 1,1-1-1,-1 0 0,-4-6 1,-2 1-8,-1-2-15,-1 0 1,0 0 0,-1 1 0,0 0-1,0 1 1,-1 0 0,-16-8-1,5 4-773,15 12-159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3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4948,'0'0'34,"0"0"0,0 1 0,0-1 0,0 1 0,0-1 0,0 0 0,1 1 0,-1-1 0,0 1 0,0-1 0,0 0 0,1 1 0,-1-1 0,0 0 0,0 1 0,1-1 0,-1 0 0,0 0 0,1 1 0,-1-1-1,0 0 1,1 0 0,-1 1 0,0-1 0,1 0 0,23 5 8821,-4-2-3187,-16-1-5074,1 0-1,0-1 1,-1 0-1,1 0 1,0 0-1,0 0 1,7-1-1,41-2 722,-17 1-1518,196-13 203,-222 14 70,20-3-380,-29 3 299,-1 0 0,1 0 0,0 0 0,0 0 0,-1 0 0,1 0 0,0-1 0,-1 1 0,1 0 1,0 0-1,-1-1 0,1 1 0,0-1 0,-1 1 0,1 0 0,-1-1 0,1 1 0,-1-1 0,1 1 1,-1-1-1,1 0 0,-1 1 0,1-1 0,-1 1 0,0-1 0,1 0 0,-1 1 0,0-1 0,1-1 1,21-22 577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4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280 320 4214,'0'-5'4892,"1"4"-4742,-1 0-1,0 0 1,0 0-1,0 0 1,0 0-1,0 0 0,0-1 1,0 1-1,-1 0 1,1 0-1,0 0 1,-1 0-1,1 0 1,-1 0-1,0-2 0,-36-17 8807,-5 0-4480,-25-12-3191,51 23-1285,1 0 0,-1-1 0,1-1 0,-13-12 0,24 19 0,0 0 0,0 0-1,1-1 1,0 1 0,0-1 0,0 0 0,0 1 0,1-1 0,0 0 0,0-1 0,0 1 0,0 0 0,1 0 0,0-1 0,0 1 0,0-12 0,1 16 0,0-1 1,0 0-1,0 1 1,0-1-1,1 0 1,-1 1-1,0-1 1,1 0 0,-1 1-1,1-1 1,-1 1-1,1-1 1,0 1-1,0-1 1,0 1-1,0-1 1,0 1-1,2-2 1,0 1-12,0 0 0,1 0 0,-1 0 0,1 0 0,-1 1-1,7-2 1,0-1-72,5-1-906,1 1 0,-1 1 0,1 0 0,-1 1-1,1 1 1,0 0 0,28 3 0,-38-2 480,1 1 0,0 0-1,0 0 1,-1 0 0,1 1 0,-1 0 0,1 1-1,-1-1 1,0 1 0,0 1 0,0-1 0,0 1 0,-1 0-1,0 0 1,1 0 0,-1 1 0,-1 0 0,1 0-1,-1 0 1,5 8 0,-6-6 507,-1-1 1,-1 0-1,1 1 0,-1 0 0,0-1 1,-1 1-1,1 0 0,-1-1 0,-2 12 1,1 5-5,0-14 11,-2 0 0,1 0 0,-1 0 0,0 0 0,-1 0 0,0-1 1,0 0-1,-1 0 0,0 0 0,-10 12 0,0 2 11,12-18-14,-119 199 23,116-189-12,2 0 1,-1 1-1,2 0 0,0-1 1,1 1-1,1 0 0,0 0 0,1 0 1,1 16-1,-1-2 140,1-26-30,0-1 1,-1 0 0,1 0 0,0 0 0,0 0 0,0 0 0,1-1 0,-1 1 0,0 0 0,1 0 0,-1-1 0,1 1-1,-1-1 1,1 1 0,0-1 0,0 0 0,-1 1 0,1-1 0,0 0 0,0 0 0,0-1 0,0 1 0,0 0-1,3 0 1,4 2 932,-1-1-1,0 0 1,1 0-1,-1 0 1,12-1-1,-9-1 187,-1-1-1,1 0 1,-1-1 0,0 0 0,12-4-1,-12 3-976,-1-1-1,1 0 1,-1-1-1,0 0 0,12-8 1,-16 9-314,1 0 1,-1-1-1,0 1 1,-1-1-1,1 0 1,-1-1-1,1 1 1,-2-1-1,1 1 1,-1-1 0,1 0-1,-2 0 1,1-1-1,-1 1 1,0-1-1,0 1 1,-1-1-1,1 0 1,-1-12-1,-1 12-66,1 1-52,-1 1 0,1-1 1,-2 0-1,1 1 0,0-1 0,-1 0 0,0 1 0,-1-1 0,1 1 0,-1 0 0,0-1 1,0 1-1,-1 0 0,1 0 0,-1 0 0,-6-8 0,-6-4-1352,0 2 0,-2-1 0,1 2 1,-2 0-1,0 1 0,0 1 0,-1 1 0,-25-11 0,3-4 5995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5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3934,'2'1'14880,"-14"16"-8126,3-4-4764,2 0-3334,4-3 1344,0-1 0,1 1 0,1 0 0,-1 0 0,2 0 0,0 12 0,0-22 0,1 1-1,-1 0 1,1-1 0,-1 1 0,1-1 0,0 1 0,-1-1 0,1 1 0,0-1 0,0 1 0,-1-1 0,1 1 0,0-1 0,0 0 0,0 0 0,0 1 0,-1-1 0,1 0 0,0 0-1,0 0 1,0 0 0,1 0 0,22 2 1,40-7-263,31-15-6540,-64 13 4017,1 0-1,-1 3 1,36-2-1,-59 6 2821,0 0-1,-1 1 1,1 0-1,-1 1 1,1-1-1,-1 1 1,12 5-1,-16-5-14,0-1 0,0 1-1,-1-1 1,1 1 0,0 0-1,-1 0 1,0 0 0,1 0-1,-1 0 1,0 0 0,0 1-1,0-1 1,0 1 0,0 0-1,-1-1 1,1 1 0,-1 0-1,0 0 1,0 0 0,0 0-1,1 4 1,2 23 265,2 57 1,-6-80-283,0-1 0,-1 0 0,0 0 0,0 0 0,-1 0 0,0 0 1,0 0-1,0 0 0,-1-1 0,1 1 0,-6 7 0,1-4 1,0 0 0,0-1-1,-1 1 1,0-1-1,-17 12 1,3-5-13,-1-1 1,-1 0-1,0-2 1,-39 14-1,43-19-212,0-1 0,0-1 0,0 0 0,-27 1 0,38-5-199,0-1-1,1 0 0,-1 0 1,0-1-1,1 0 1,-1 0-1,1-1 0,-1 0 1,1-1-1,0 0 1,0 0-1,-15-9 1,8 2-609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5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80 3866,'18'-8'11168,"-17"9"-10722,34-1 7696,-24 0-5551,41 0-2591,99 1 0,216-27 1,-355 25-205,46-11 206,-55 12-109,0-1 0,0 0 1,0 0-1,0 0 0,-1 0 1,1-1-1,0 1 0,-1-1 1,1 0-1,-1 1 0,1-1 1,-1 0-1,0-1 0,0 1 1,3-3-1,-4-2-1033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6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50 113 4144,'-23'-30'18070,"20"32"-17812,1 0 0,0 0-1,1 0 1,-1 0 0,0 0 0,0 1-1,1-1 1,0 0 0,-1 1 0,1-1 0,0 1-1,0-1 1,0 1 0,1 0 0,-2 3-1,0 46-570,2-39 502,0-11-189,1 0 0,0 0 0,0 0 0,0 0 0,0 0 0,0-1 0,0 1 0,0 0 0,1-1 0,-1 1 0,0-1 0,1 1 0,0-1 0,-1 0 0,1 0 0,0 0 0,-1 0 0,1 0 0,0 0 0,0 0 0,4 1 0,44 13 0,-43-14 0,0-1 0,-1 1 0,1-1 0,0-1 0,0 1 0,0-1 0,0 0 0,0-1 0,0 0 0,-1 0 0,1 0 0,-1-1 0,10-5 0,-13 6 0,1 0-1,0-1 1,-1 0 0,0 0 0,0 0 0,0 0 0,0 0 0,0-1 0,0 1 0,-1-1 0,0 0-1,0 0 1,0 0 0,0 0 0,-1 0 0,1 0 0,-1 0 0,0 0 0,0-1 0,-1 1-1,1 0 1,-1-7 0,0 6-9,1 3 6,-1-1 0,0 0 0,0 0 0,0 0 1,0 1-1,0-1 0,0 0 0,-1 0 1,0 0-1,1 1 0,-1-1 0,0 0 0,0 1 1,0-1-1,-1 1 0,1-1 0,-1 1 0,1 0 1,-1-1-1,0 1 0,0 0 0,0 0 1,-4-3-1,-2-2-625,0 1-1,-1-1 1,0 2 0,0-1 0,0 1-1,-1 1 1,-13-5 0,-9 2-4670,-2 4-3938,27 3 7264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6.3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4402,'1'1'239,"-1"0"-1,1 1 0,-1-1 0,1 0 1,-1 1-1,1-1 0,0 0 0,-1 0 1,1 0-1,0 1 0,0-1 0,0 0 1,0 0-1,0 0 0,0-1 0,0 1 1,0 0-1,0 0 0,1 0 0,-1-1 1,0 1-1,1-1 0,-1 1 0,0-1 1,1 1-1,-1-1 0,2 0 0,44 8 9247,-45-8-9159,97 3 5140,1-6-5336,17-1-3272,-94 2 252,-11-1-1449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1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8661,'6'-2'476,"0"-1"1,1 1-1,-1 1 1,1-1 0,-1 1-1,1 0 1,-1 0-1,1 1 1,-1 0-1,1 0 1,0 1-1,-1-1 1,1 1 0,-1 1-1,12 3 1,12 5-80,-1 2 1,29 14-1,-45-19-113,26 12 24,-1 2 0,-1 2 1,-1 1-1,0 2 0,-3 2 1,53 53-1,-69-62-186,-1-1-1,-1 2 1,-1 0-1,-1 1 1,-1 0-1,-1 0 1,0 2 0,-2-1-1,0 1 1,-2 1-1,-1-1 1,0 1-1,2 34 1,-7-32-24,-1-1 0,-1 1 0,-1 0 1,-1 0-1,-1-1 0,-2 0 0,-13 40 0,6-34 67,0-1 1,-2 0-1,-2-1 0,0 0 0,-28 33 0,5-15-205,-2-3-1,-2-1 1,-2-1-1,-2-3 1,-1-3-1,-55 32 1,94-62-326,-66 36-2575,69-38 1402,0-1 0,-1-1 0,1 1 0,-15 2 0,12-5-2137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6.6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4828,'0'8'96,"0"-5"559,0-1 0,0 1 1,0 0-1,0-1 0,0 1 1,1-1-1,-1 1 0,1-1 1,15 16 6954,-15-18-6914,1 1-1,0 0 1,-1-1-1,1 1 1,0-1-1,2 0 1,29 7 875,43 2 0,92-5-2581,-139-4 760,-6-9 98,-15 7-1110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8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449 198 3568,'0'-43'3392,"0"0"5942,0 39-8437,-1 1 1,0-1 0,0 1-1,0 0 1,-1-1 0,1 1-1,-1 0 1,0 0 0,-2-4-1,-22-27 47,21 30-945,1 0 1,-1 0 0,0 0-1,0 1 1,-1 0 0,1 0-1,0 0 1,-1 1 0,0 0-1,0 0 1,1 0 0,-1 1-1,0-1 1,-1 2 0,-11-2-1,7 2 2,0 0 0,-1 1-1,1 0 1,0 1 0,0 0-1,0 0 1,-19 8 0,14-2-48,0 0 0,0 0 0,1 2 0,1 0 0,-1 1 0,-15 16 1,18-16-651,2 0 1,-1 1-1,2 0 1,-10 17 0,16-22-248,0 0 1,0 1 0,1-1-1,0 1 1,1 0 0,0 0 0,0-1-1,1 1 1,0 0 0,0 9 0,1-4-638,-1-8 1339,1-1 0,0 0-1,1-1 1,-1 1 0,1 0 0,0 0 0,0 0-1,0-1 1,0 1 0,0-1 0,1 0-1,0 0 1,5 5 0,2 3 361,1-2 0,21 16 0,-23-19-113,-1-1 1,1 0 0,1 0-1,-1-1 1,0 0 0,1 0-1,0-1 1,0-1 0,0 0-1,0 0 1,1-1 0,-1 0-1,0-1 1,0 0 0,18-2-1,-20-1 42,1 0 0,-1-1-1,0 0 1,0-1 0,-1 1 0,1-2-1,-1 1 1,0-1 0,0 0-1,-1 0 1,0-1 0,0 1 0,0-1-1,-1-1 1,0 1 0,-1-1-1,1 0 1,-2 0 0,7-16-1,1-6-634,-9 25 608,1-1 0,-1 1 0,0-1-1,-1 0 1,0 0 0,1 1 0,-1-11 0,6-55 10301,-7 87-4376,-1 19-2329,6 21-7053,1-34 4678,1 2-1228,-1 1 0,6 49 0,-8-41-610,6 33-1532,-1-17-4298,3 91 0,-10-67 7152,0-28 1313,-1-15 3103,-1-47 1815,0 11-6838,0-4-678,0-2 2139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8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1 3614,'-9'19'16362,"-13"8"-10747,15-19-5490,-1 1-1,2 0 1,-1 0-1,-9 19 1,13-18-125,1 0 0,0 0 0,1 0-1,0 0 1,0 0 0,2 16 0,-1-7 0,0-18 0,1 0 0,-1-1 0,1 1 0,-1-1 0,1 1 0,0-1 0,-1 1 0,1-1 0,0 1 0,-1-1 0,1 1 0,0-1 0,-1 0 0,1 0 0,0 1 0,0-1 0,0 0 1,-1 0-1,1 0 0,0 0 0,0 0 0,0 0 0,-1 0 0,3 0 0,27 1-2,-24-2-1,11 0 4,0-1-1,-1-1 1,31-8-1,11-3 3,-45 11-43,9-1-1740,0 1 0,40-1 0,-56 4 1060,-1 0 1,1 0 0,-1 1-1,1 0 1,-1 0-1,0 0 1,0 1 0,1 0-1,-1 0 1,0 0 0,0 0-1,-1 1 1,1 0-1,-1 0 1,1 0 0,7 8-1,-10-8 664,0-1 0,-1 1 0,1 0 0,-1 0 0,1-1 0,-1 1 0,0 0 0,0 0 0,0 1 0,-1-1 0,1 0 0,-1 3 0,1 44 593,-2-27-497,0-17 7,0 0-1,0-1 1,0 1-1,-1-1 1,0 1-1,0-1 1,0 0-1,-1 1 1,0-1-1,0-1 1,0 1-1,-6 7 0,0-2-60,0 1-1,-1-1 0,0-1 0,-13 10 0,3-6-150,0-1 0,-1-1-1,0-1 1,-1 0 0,0-2-1,0 0 1,-1-2 0,0 0 0,0-2-1,0 0 1,-46 0 0,68-4 42,-1 0 0,0 0 0,0 0 0,0-1 0,1 1 0,-1-1 0,0 1 0,1-1 0,-1 1 0,0-1 0,1 0 0,-1 0 0,1 0 0,-1 0 0,1 0 0,-1 0 1,1-1-1,0 1 0,-1 0 0,-1-3 0,-7-4-1307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9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1 103 3320,'36'1'20882,"-29"3"-17776,5 1-4200,40-5 1094,15 1 0,95-12 0,-111 5-144,-1-2 0,0-3 0,94-33 0,-141 42 108,0 0 0,0 1 0,-1-1 0,1 0 0,0-1 1,-1 1-1,1 0 0,-1-1 0,0 1 0,3-4 1,1-1-688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09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54 4004,'-10'-11'12356,"9"11"-12013,-24 5 7336,-2 8-4636,10 2-4254,14-10 1153,0 0 0,0 1 0,1-1 1,0 0-1,0 1 0,0 0 0,1-1 1,-1 9-1,0 47-4122,2-39 1663,1-19 2119,-1 0 1,1 0-1,0 0 1,0 0-1,0-1 1,0 1-1,1 0 1,-1-1-1,1 1 1,0 0-1,0-1 1,-1 0-1,2 0 1,-1 1-1,0-1 1,0 0-1,1-1 1,-1 1-1,1 0 1,-1-1-1,1 1 1,4 1-1,9 4-34,0 0 0,26 7 0,-39-13 596,9 2-152,1 0 1,0 0-1,-1-1 0,27 1 1,-36-3-13,1 0 0,0 0 0,-1 0 0,1-1 0,-1 1 0,1-1 0,-1 0 0,1 0 0,-1 0 0,1-1 0,-1 1 0,0-1 0,0 0 0,0 0 0,0 0 0,0 0 0,0 0 0,0-1 0,-1 1 0,1-1 0,-1 0 0,4-5 0,-3 1 1,-1 0-1,1-1 0,-1 1 0,-1-1 0,0 1 0,0-1 1,0 0-1,-1 1 0,-1-15 0,0 2-10,1 16 8,-1 0 0,-1-1 0,1 1 0,-1 0 0,0 0 0,1 0 0,-2 0 0,1 0 0,0 1 0,-1-1 0,0 0 0,0 1 0,0 0 0,-6-5 0,-53-42-9,50 41-122,-1 1 1,0 0-1,-1 1 1,-18-7-1,-6 7-3617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4.7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0 648,'-40'36'24623,"29"-16"-23680,-38 33-943,39-28 0,-10 6 0,12-20 0,1 1 0,0 0 0,0 1 0,-8 23 0,-2 18 0,-16 61 0,26-69 0,3 0 0,1 0 0,3 48 0,1-40 0,1-34 0,2 1 0,1-1 0,0 0 0,1 0 0,1-1 0,16 32 0,-16-37 0,18 42 0,3-2 0,1-2 0,64 86 0,152 132 0,-222-246 0,45 39-162,99 72 0,-88-73-1651,-27-23-2562,2-3-1,108 55 1,-38-35 3064,-64-35 1351,96 21-1,-24-7-6,-3 3-16,2-6 0,161 20 0,-220-48 3698,-22-4 4208,-32-7-3541,15-17-4145,-16 11-87,-6 7-149,0 0-1,1 1 1,0 0-1,20-5 1,-18 6-1,0 0 0,-1-1 0,15-8 0,50-14-14,-77 27 14,-1-1 0,1 1 1,-1 0-1,1-1 0,-1 1 1,1-1-1,-1 1 0,1 0 0,-1-1 1,1 1-1,-1-1 0,0 1 1,1-1-1,-1 1 0,0-1 0,1 0 1,-1 1-1,0-1 0,0 1 1,0-1-1,1 0 0,-1 1 0,0-1 1,0 1-1,0-1 0,0 0 1,0 1-1,0-1 0,0 0 0,0 1 1,-1-1-1,1 1 0,0-1 0,0 0 1,0 1-1,-1-1 0,1 1 1,0-1-1,-1 1 0,1-1 0,0 1 1,-1-1-1,1 1 0,-1-1 1,1 1-1,-1-1 0,1 1 0,-1 0 1,1-1-1,-1 1 0,1 0 1,-1-1-1,-1 1 0,-30-19-7,-43-7-351,4 1-3809,39 13 541,25 10 2489,0 0 1,0-1 0,1 1 0,-1-2-1,1 1 1,-10-7 0,31 21 1658,1 0 1,0-2-1,0 0 0,1 0 1,0-2-1,0 0 0,26 6 1,-23-8-851,0 0 0,-1 1 0,28 12 0,-5 3 3220,-30-10-2867,-4 14 4746,-7 24 2739,-2-31-9463,-1-11 1952,0-1 1,0 1 0,-1-1 0,0 0 0,0 1-1,-1-1 1,-6 9 0,0 0-14,-27 42-6058,11-24-6067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5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555 91 3524,'0'-3'588,"0"0"-1,0-1 1,0 1-1,0 0 1,-1 0-1,0-1 1,1 1-1,-1 0 1,0 0-1,0 0 1,-1 0-1,1 0 1,-1 0-1,-2-4 0,1 4 456,-1 0-1,0 0 0,1 0 0,-1 0 0,0 1 0,-1 0 0,1 0 0,0 0 0,-10-3 0,3 2-854,0 0 0,0 1 0,-1 1 0,1 0 0,0 0 0,-1 1 0,0 0 0,1 1 0,0 0 0,-1 1 0,1 0 0,0 1 0,0 1 0,0-1 0,0 2 0,1-1 0,-1 2 0,1-1 0,-10 9 0,-2 1-226,0 1 0,1 1 0,2 1 0,-1 1 0,2 1 0,1 0 0,-18 28 1,19-24 37,1 0 0,-14 34 0,24-46 0,0 0 0,1 0 0,1 1 0,0-1 0,0 1 0,2 0 0,-1 17 0,2 55-14,0-82 14,1 0 0,0-1 1,0 1-1,0 0 0,0-1 0,0 1 0,1-1 0,-1 0 0,1 1 0,-1-1 0,1 0 0,0 0 0,0 0 0,0 0 0,0-1 1,0 1-1,1 0 0,-1-1 0,0 1 0,1-1 0,-1 0 0,1 0 0,-1 0 0,4 1 0,3 1 1,1 1-1,0-1 0,0-1 1,1 0-1,13 1 0,-10-3-105,0-1 0,1 0-1,-1-1 1,0-1 0,-1 0-1,1-1 1,-1-1 0,1 0 0,-1 0-1,0-2 1,-1 1 0,0-2-1,0 1 1,-1-2 0,1 0 0,-2 0-1,11-11 1,-2 0-211,0-2-1,-2 0 1,0-1-1,-2 0 1,0-2 0,-2 0-1,17-42 1,39-160-2534,-69 250 4981,-3 16 2522,-6 20-3890,-2 14-1024,7 104 261,4-132 0,0-42 1,0 0 0,0 1 0,1-1 0,-1 0 0,1 0 0,0 0 0,-1 1 0,2-1 0,-1 0 0,0 0-1,1-1 1,-1 1 0,1 0 0,0 0 0,0-1 0,0 1 0,0-1 0,0 1 0,1-1 0,-1 0 0,1 0 0,-1 0 0,1 0 0,0-1 0,0 1 0,6 2 0,-4-3-21,0 1-1,0-1 0,0 0 0,0 0 1,0 0-1,0-1 0,0 0 1,1 0-1,-1 0 0,0-1 0,0 0 1,0 0-1,0 0 0,0 0 1,10-5-1,3-2-245,12-6-1829,48-29 0,-61 30 687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6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69 4448,'35'2'4184,"-28"-1"-2720,0 0 0,0-1 0,1 1 0,-1-2 0,0 1 0,0-1 0,0 0 0,9-2 0,80-26 3515,14-5-7656,-104 30 1661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6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64 3682,'-1'1'76,"0"0"0,0 1 0,1-1 0,-1 0-1,0 0 1,0 0 0,1 1 0,-1-1 0,1 0-1,-1 1 1,1-1 0,-1 0 0,1 1 0,0-1-1,0 1 1,-1 1 0,1 15 6324,4-17-5627,-1 0 0,0 0 0,0 0 1,0-1-1,1 1 0,-1-1 0,0 0 0,0 0 0,1 0 0,5-1 0,-6 1 124,26-5 4393,19-12-5371,-24 7 314,64-27-337,-35 5-4226,-43 23 491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6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4166,'0'4'1613,"1"0"-1,-1 1 1,1-1-1,0 0 0,0 0 1,0 0-1,3 4 1,29 49 5116,-8-17-4336,-6-2-2390,-2 1-1,-2 0 1,-1 1-1,-2 0 1,-2 1-1,-1 1 1,-3-1 0,-1 1-1,-1 52 1,-4-82-53,1-6-7,-1 0-1,0-1 1,0 1-1,0 0 1,-1-1 0,0 1-1,0-1 1,-1 1 0,1-1-1,-1 1 1,-4 8 0,4-8-1676,2-18-2889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2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0 130 13857,'22'-7'510,"-1"-1"0,-1-1 1,25-15-1,-29 15-289,0 0 1,1 1 0,0 1 0,0 0-1,35-7 1,-13 7-340,92-11-1716,-124 15 983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7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254 418 4590,'0'-2'293,"0"-1"0,0 0 0,0 1 0,-1-1 0,1 1 0,-1-1 0,1 0 0,-1 1-1,0-1 1,0 1 0,0 0 0,-1-1 0,-2-3 0,-28-22 5881,23 22-5796,-19-16 551,-67-52 5120,86 65-5551,0 1 0,0-2 0,1 1 0,0-1 0,1-1-1,0 1 1,-6-15 0,11 19-497,0 0 0,1 0 0,0 0 0,0 0 0,1 0 0,-1 0-1,1 0 1,1-8 0,0-5 1,0 16-2,-1 0-1,1 0 1,0 1 0,0-1 0,1 0 0,-1 1 0,0-1 0,1 1 0,0 0 0,0-1 0,-1 1 0,1 0 0,0 0 0,1 0 0,-1 0 0,0 0 0,1 1 0,-1-1 0,1 1-1,-1-1 1,1 1 0,-1 0 0,4-1 0,5-2-4,1-1 1,-1 2-1,0 0 0,19-3 0,-13 4-470,1 1 0,0 1 0,0 0 0,0 2 0,0 0 0,0 1 0,-1 0 0,28 10 0,-38-10-16,1 0-1,-1 1 1,0 0-1,0 0 1,0 1-1,0-1 1,-1 1-1,0 1 0,8 7 1,-11-8 41,1-1 0,-1 1-1,0 0 1,0 0 0,-1 0 0,0 1 0,1-1-1,-2 0 1,1 1 0,-1-1 0,1 1 0,-2 0-1,1-1 1,0 10 0,-1 7-727,1-12 1115,-1 1-1,0-1 0,-1 0 0,0 0 0,0 0 0,-1-1 0,0 1 0,-1 0 1,-4 11-1,-25 36 46,-68 93-1,95-143 20,-18 24 0,-48 72 77,64-91-67,1-1-1,0 1 0,1-1 1,0 2-1,1-1 0,1 0 1,-3 16-1,5-21-7,0 1 1,0 0-1,1 0 0,0 0 0,1 0 0,0 0 1,2 8-1,-3-14 8,1 1 0,0-1 0,0 1 0,0-1 0,0 0 0,1 0 1,-1 1-1,1-1 0,-1 0 0,1 0 0,0-1 0,0 1 0,0 0 0,0 0 0,0-1 1,0 0-1,0 1 0,0-1 0,1 0 0,-1 0 0,1 0 0,-1 0 0,0 0 0,1-1 1,3 1-1,5 0 113,0 0 1,0-1-1,0-1 0,0 0 1,0 0-1,0-1 1,-1 0-1,1-1 1,-1 0-1,1-1 1,-1 0-1,0-1 0,0 0 1,-1-1-1,1 1 1,-1-2-1,-1 1 1,1-2-1,-1 1 1,0-1-1,-1 0 0,9-12 1,-13 12-198,0 0 0,-1 1 1,-1-1-1,1-1 0,-1 1 0,0 0 0,-1 0 1,0 0-1,0 0 0,-3-15 0,1-9 803,2 26-756,-1 0 0,-1 0 1,1 1-1,-1-1 1,0 0-1,0 1 1,-1 0-1,1-1 1,-1 1-1,0 0 1,-1 0-1,1 1 1,-1-1-1,0 1 1,-5-5-1,-11-9-81,-41-31 0,9 18-126,1 0-3186,43 10-887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8.0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52 4074,'0'-1'208,"0"0"1,0 1-1,0-1 0,0 0 0,-1 1 0,1-1 0,0 0 0,-1 1 0,1-1 0,0 0 1,-1 1-1,1-1 0,0 1 0,-1-1 0,1 1 0,-1-1 0,1 1 0,-1-1 0,0 1 0,1 0 1,-1-1-1,1 1 0,-1 0 0,0 0 0,1-1 0,-1 1 0,0 0 0,1 0 0,-1 0 0,0 0 1,1-1-1,-1 1 0,0 0 0,1 0 0,-1 0 0,0 1 0,1-1 0,-1 0 0,0 0 0,1 0 1,-2 1-1,-1-1 841,0 1 0,0 0 1,0 0-1,0 0 0,0 0 0,0 0 1,0 1-1,0-1 0,-3 3 1,-4 5-763,-1 1 0,1 0 1,0 1-1,1 0 0,0 1 1,1 0-1,1 0 0,0 1 1,0-1-1,-7 22 0,7-12-329,1 0 0,1 0-1,1 0 1,1 1-1,0 44 1,3-58 42,0-1 0,1 1 0,0 0 0,1-1 0,-1 1 0,2-1 0,-1 0 0,1 1 0,1-1 0,-1 0 0,1-1 0,1 1 0,0-1 0,7 10 0,-7-12 0,0 0 0,0 0 0,1 0 0,-1-1 0,1 0 0,0 0 0,1 0 0,-1-1 0,0 0 0,1 0 0,0-1 0,0 0 0,-1 0 0,1 0 0,0-1 0,1 0 0,-1-1 0,7 1 0,0-2 0,0 0-1,-1-1 1,1-1 0,0 0 0,-1-1 0,0 0 0,0-1 0,0 0 0,-1-1 0,1-1 0,19-13 0,-25 15 0,0 0 0,0-1 0,-1 0 0,0 0 0,0 0 0,0 0 0,0-1 0,-1 0 0,0-1 0,-1 1 0,0-1 0,0 1 0,0-1 0,-1-1 0,0 1 0,-1 0 0,0-1 1,0 1-1,1-16 0,-3 6 0,1 10 0,-1 0 0,0 0 0,0-1 0,-1 1 0,0 0 0,0 0 0,-1 0 0,0 0 0,0 0 0,-1 0 0,0 0 0,-1 1 0,-6-13 0,-8-3-10,-1 1 0,0 1-1,-41-33 1,-6-7 51,57 49-212,7 2-680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8.3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7 3774,'-3'0'370,"0"0"-1,0 1 0,0-1 0,0 1 0,0 0 1,0-1-1,1 1 0,-1 1 0,0-1 1,1 0-1,-1 1 0,1-1 0,-1 1 1,1-1-1,0 1 0,-1 0 0,1 0 0,0 1 1,0-1-1,1 0 0,-1 0 0,0 1 1,1-1-1,0 1 0,-1 0 0,1-1 1,0 1-1,-1 3 0,-1 5 1485,0 1 0,1-1 0,0 1 0,1-1 0,0 20-1,1-28-1814,0 0-1,0-1 1,1 1 0,-1 0-1,1-1 1,0 1-1,0-1 1,0 1-1,0-1 1,0 1-1,0-1 1,1 0-1,-1 1 1,1-1-1,0 0 1,-1 0-1,1 0 1,2 2-1,1-1-90,0 1-1,1 0 0,-1-1 1,0 0-1,1-1 1,0 1-1,10 2 1,-4-1-608,0-2 0,1 1 0,-1-2 1,0 0-1,1 0 0,-1-1 0,23-3 1,-30 2 65,1-1 0,-2 1 0,1-1 0,0 0 0,0-1 0,0 1 1,-1-1-1,8-5 0,-10 6 260,0 1 0,0-1 0,0 0 0,0 0 0,0 0 0,0 0 0,-1 0-1,1-1 1,-1 1 0,0 0 0,1-1 0,-1 1 0,0-1 0,0 1 0,-1-1 0,1 0 0,0 1 0,-1-4 0,1-10 6,-1 11 301,1 0 0,-1 0-1,0 0 1,0 0 0,0 0 0,-1 0 0,0 0 0,0 0-1,0 1 1,0-1 0,-1 0 0,0 1 0,0-1 0,0 1-1,0-1 1,-1 1 0,1 0 0,-1 0 0,-1 0 0,-3-3-1,-35-26-1108,39 31 746,1 1 0,-1-1 0,0 1-1,0 0 1,0 0 0,0 0 0,0 1 0,0-1 0,-4 0 0,1 1-593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8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 5957,'21'16'13493,"-7"-16"-8514,41 0-4087,107-16 1,-39 3-892,-80 9-21,85-16 0,-127 20-47,1 0 0,-1 0-1,0 0 1,0 0 0,1-1-1,-1 1 1,0 0 0,0-1-1,1 1 1,-1-1 0,0 0-1,0 1 1,0-1 0,0 0-1,0 1 1,0-1-1,0 0 1,0 0 0,0 0-1,0 0 1,0 0 0,-1 0-1,1 0 1,0 0 0,-1 0-1,1-1 1,-1 1 0,1 0-1,-1 0 1,1 0 0,-1-1-1,0 1 1,0 0 0,1-1-1,-1 1 1,0 0 0,0 0-1,-1-1 1,1 0 0,0-4-1084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19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4732,'0'0'59,"0"0"0,0-1-1,0 1 1,0 0 0,0 0-1,0 0 1,1 0 0,-1-1 0,0 1-1,0 0 1,0 0 0,0 0-1,0-1 118,1 1-117,-1 0 0,0 0-1,0 0 1,0 0 0,0 0-1,0 0 1,1 0 0,-1 0-1,0-1 1,0 1 0,0 0-1,1 0 1,-1 0 0,0 0-1,0 0 1,0 0 0,0 0-1,1 0 1,-1 0 0,0 0-1,0 0 1,0 0 0,1 0 0,-1 0-1,0 1 1,0-1 0,0 0-1,0 0 1,1 0 0,-1 0-1,0 0 1,0 0 0,0 1 117,1-1-118,-1 0 1,0 0 0,0 0-1,0 0 1,0 0 0,0 1-1,0-1 1,0 0 0,0 0-1,11 11 4828,-5 0-2260,0 0 1,-1 0-1,6 14 1,16 75-291,-14-46-2220,0-8-118,-3 1 0,-2 1 0,-1-1 0,-1 62 0,-6-97 5,1-9-5,-1 0 1,0-1 0,1 1 0,-1 0 0,-1 0 0,1-1-1,0 1 1,-1 0 0,1-1 0,-1 1 0,0-1 0,0 1 0,0-1-1,0 1 1,0-1 0,-1 0 0,1 1 0,-1-1 0,1 0-1,-4 3 1,-2 2-55,7-6 44,-1 0 0,0 0 0,1-1 0,-1 1-1,0 0 1,0 0 0,0-1 0,0 1 0,0 0 0,0-1 0,0 1-1,0-1 1,0 1 0,0-1 0,0 0 0,0 1 0,-2-1 0,1 0-544,2-7 894,0 0-1071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0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1 184 3074,'1'-5'300,"0"1"-1,0-1 0,0 0 1,1 1-1,-1 0 0,1-1 1,0 1-1,1 0 0,-1 0 1,1 0-1,0 0 0,0 0 1,5-4-1,0-1 1355,2 0 0,-1 0 0,20-13 1,27-9 4789,6 6-5367,-52 21-1710,1 1 1,0 1-1,0 0 1,0 0-1,0 1 0,0 0 1,0 1-1,0 1 1,20 2-1,-28-2 454,-1-1-1,1 1 1,0 0-1,-1 0 1,1 0 0,-1 0-1,1 0 1,-1 1-1,1-1 1,-1 1-1,0 0 1,0 0 0,0-1-1,0 1 1,0 1-1,0-1 1,-1 0 0,1 0-1,-1 1 1,1-1-1,-1 1 1,0-1-1,2 6 1,-1 2 190,0 0 0,-1 0 0,0 0 0,0 0 0,-2 11 0,1-7-783,-1-7 673,0-1 0,0 0 0,-1 1-1,0-1 1,0 0 0,0 0 0,-1 0 0,0 0 0,0 0 0,-1-1 0,1 1 0,-7 6 0,-7 8-709,-33 31 1,22-26 1671,-46 30 1,60-45 174,10-5-1722,6-3 4,16-4-387,26-10 2118,-10 3 1521,38-7-1,-16 11-1942,-3 9-4078,-49-4 3188,0 1 1,0 1-1,0-1 1,0 0-1,0 1 1,-1 0-1,1 0 1,0 0-1,-1 1 1,1-1-1,-1 1 1,3 3-1,-2-2 344,0 1 0,0-1-1,-1 1 1,0 0 0,0 0 0,0 1-1,3 8 1,-1 1 1207,-2-1 0,0 0 0,0 1 0,-1 0 0,0 28 0,-3-37-621,1 1 0,-1-1 0,0 1 0,-1-1 0,1 1 0,-1-1-1,0 0 1,-1 0 0,0 0 0,-5 9 0,2-5-454,-2 0 0,1 0 0,-1-1 1,-1 0-1,-10 9 0,-2-1-378,0-2 0,-1 0 0,-1-2 0,-39 18 0,49-25-359,-1 0 0,0-2 1,0 1-1,0-2 1,-1 1-1,1-2 1,-24 1-1,38-3 521,-1 0 0,0 0 0,1 0 0,-1 0 0,0-1 0,1 1 0,-1 0 0,0 0 0,1-1 0,-1 1 0,0 0 0,1-1 1,-1 1-1,1-1 0,-1 1 0,1-1 0,-1 1 0,1-1 0,0 1 0,-1-1 0,1 1 0,-1-1 0,1 1 0,-1-2 0,1 1 281,-1-6-587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0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0 4236,'-10'4'5468,"-11"5"-2065,6-1-1207,1 1 1,0 0-1,-14 12 1,12-7-922,0 1 1,-14 18 0,14-12-1177,0 1 0,1 1-1,1 0 1,-15 34 0,25-43-99,-1 1 0,2 1 0,0-1 0,1 0 0,1 1 0,0-1 0,2 27 0,-1-14 0,1-23 0,0-1 0,1 1 0,-1-1 0,1 1 0,0-1 0,0 0 0,0 1 0,1-1 0,-1 0 0,1-1 0,0 1 0,0 0 0,0-1 0,5 4 0,0 1 0,0-1 0,0 0 0,1 0 0,0-1 0,13 7 0,-13-10 1,0 0 0,0 0 1,1-1-1,-1 0 0,1 0 1,-1-1-1,1 0 0,0-1 1,-1 0-1,1-1 0,0 0 1,-1 0-1,1-1 0,-1 0 1,0-1-1,1 0 0,-1 0 1,0-1-1,-1-1 0,13-7 1,-13 8-46,0-2 1,-1 1 0,1-1 0,-1 0-1,0 0 1,-1-1 0,0 0-1,0 0 1,0 0 0,-1-1 0,0 0-1,0 0 1,-1 0 0,0-1 0,-1 1-1,0-1 1,0 0 0,-1 0 0,0 0-1,-1 0 1,1-12 0,0-13 729,-1 25-729,0 0 0,-1 0 0,0 0 0,0-1 0,-1 1-1,0 0 1,-1 1 0,0-1 0,0 0 0,0 0 0,-6-11 0,-13-8-3046,-41-46 0,10 14-6611,44 46 7294,7 1 1131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0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2 4004,'-4'2'479,"0"0"0,0 0 0,1 1 0,-1-1 0,1 1 0,-1 0 0,1 0 0,0 0 0,0 0 0,1 0 0,-1 1 0,-4 7 0,5-6 368,-1-1 0,1 1 0,0 1 0,0-1 1,1 0-1,0 0 0,-1 0 0,2 1 0,-1-1 1,1 1-1,0-1 0,0 1 0,0-1 1,1 0-1,-1 1 0,4 8 0,-2-9-730,1 0 1,0 1-1,0-1 0,0-1 1,1 1-1,-1 0 0,1-1 0,0 0 1,1 0-1,-1 0 0,1 0 0,-1-1 1,1 0-1,0 0 0,10 4 0,-8-3-499,1-1-1,-1 0 0,1-1 1,0 0-1,0 0 0,0 0 0,0-1 1,0-1-1,0 1 0,15-2 0,-21 1 111,0-1-1,0 1 0,0 0 0,0-1 0,0 0 0,0 1 0,0-1 1,0 0-1,0 0 0,-1 0 0,1 0 0,0 0 0,-1-1 0,1 1 0,-1 0 1,1-1-1,-1 1 0,0-1 0,1 0 0,-1 1 0,0-1 0,0 0 1,0 0-1,-1 0 0,2-3 0,0-2-854,-1-1 1,0 1-1,0-1 1,-1 1-1,0-12 0,-1 4 1213,1 10-99,-2 1 1,1-1-1,0 1 1,-1 0-1,0-1 1,0 1 0,0 0-1,0 0 1,-1 0-1,1 1 1,-1-1-1,0 0 1,-4-3-1,-3-4-494,-1 1-1,-21-16 0,12 7-2996,14 18 2417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1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4780,'0'1'192,"1"1"-1,-1-1 1,0 0 0,1 0-1,0 1 1,-1-1-1,1 0 1,-1 0-1,1 0 1,0 0-1,0 0 1,0 0-1,0 0 1,0 0-1,0 0 1,0 0-1,0 0 1,0-1-1,0 1 1,0 0-1,0-1 1,1 1-1,-1-1 1,0 1-1,0-1 1,1 0-1,-1 1 1,0-1-1,1 0 1,-1 0 0,0 0-1,3 0 1,56 0 10929,-40-1-7738,19 0-3095,71-10 1,-88 7-2695,0-1 1,29-11-1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1.5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4166,'-28'49'10711,"29"-48"-10602,-1 0 0,0-1 1,1 1-1,-1 0 0,1-1 0,-1 1 1,1-1-1,-1 1 0,1-1 0,-1 1 1,1-1-1,-1 1 0,1-1 0,0 1 1,-1-1-1,1 0 0,0 1 0,-1-1 1,1 0-1,1 1 0,28 4 7368,13-1-6645,50-3-1,-78-1-843,0-1 0,-1-1 0,0-1 0,1 0-1,-1 0 1,0-2 0,16-6 0,-22 6 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2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8849,'0'1'132,"-1"-1"1,1 1-1,0 0 1,0 0-1,0 0 1,0 0-1,1 0 1,-1 0 0,0 0-1,0 0 1,1 0-1,-1 0 1,0 0-1,1 0 1,-1 0-1,1 0 1,-1-1-1,1 1 1,-1 0-1,1 0 1,0-1-1,-1 1 1,1 0-1,0-1 1,1 2 0,25 0 3668,-12-2-3515,28 0-290,1-2 0,72-13 0,-116 15-12,68-14-3024,-23 1-1800,-25 7 2031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2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 4166,'0'0'-31,"-21"6"3112,-4 27 1621,12-17-951,-20 32-1,30-41-2937,-43 78 4740,33-59-5410,1 1 0,-16 55 0,26-75-140,-6 22-18,7-19 13,3-7 16,16-13-20,0 1 1,36-12-1,-20 9-252,11-5-2057,56-15 0,-83 28 751,1 0 0,0 2 0,0 0 0,0 1 0,0 0 0,21 4 0,-31-2 1201,0 1 0,-1 0 0,1 0 1,0 1-1,-1 0 0,12 7 0,-13-7 412,0 2-1,0-1 1,0 1 0,0 0-1,-1 0 1,0 1 0,0 0-1,-1 0 1,1 0 0,-1 1-1,-1-1 1,1 1 0,-1 0-1,0 1 1,-1-1 0,0 1-1,0 0 1,0-1-1,1 13 1,-3-14-1,4 56 319,-5-58-354,0 0-1,0 0 1,-1 0 0,1 0-1,-1-1 1,0 1 0,0 0-1,-1 0 1,1 0 0,-1-1 0,0 1-1,-3 5 1,-8 6 33,-1-1 0,-1 0 1,0-1-1,-1-1 0,0 0 0,-1-1 0,0-1 1,0 0-1,-1-1 0,-1-1 0,-38 11 1,24-10-293,-1-2 0,0-1 0,-1-1 0,1-2 0,-1-2 0,-38-2 0,60 0-187,-1-1 0,1 0 0,-24-8 0,31 8 160,1 0 1,0 0-1,-1-1 1,1 1-1,0-1 1,1 0-1,-1 0 1,0-1-1,1 0 1,0 0-1,-6-6 1,2-4-527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2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1 139 3592,'0'1'123,"0"0"0,1-1-1,-1 1 1,1 0 0,-1-1-1,1 1 1,-1 0 0,1-1-1,0 1 1,-1-1 0,1 1-1,0-1 1,-1 0 0,1 1-1,0-1 1,-1 0 0,1 1-1,0-1 1,0 0 0,0 0-1,-1 1 1,1-1 0,0 0 0,0 0-1,0 0 1,-1 0 0,1 0-1,1-1 1,33 1 4165,-26 0-3044,51-1 6743,-2-1-3638,59-13-3696,16-14-4691,65-24-6643,-34 9 4490,-137 39 4808,-14 5 1196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3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425 106 4424,'0'0'2153,"-20"1"1458,-2 5 832,-1 1 1,-37 18-1,-13 18-680,5 11-3425,51-38-785,1 1 1,0 1-1,1 1 0,1 0 0,-14 25 1,19-26 764,0 0 1,1 0 0,-9 32 0,15-41-319,-1 0 0,2 0 0,-1 0 0,1 0 0,1 0 0,0 0 0,0 0 0,1 0 0,0 0 0,0 0 0,1 0 0,0 0 0,1 0 0,-1-1 0,2 1 0,0-1 0,0 0 0,0 0 0,1 0 0,0 0 0,0-1 0,1 0 0,0 0 0,0-1 0,1 1 0,0-1 0,0-1 0,0 1 0,1-1 0,0-1 0,0 1 0,0-1 0,0-1 0,1 1 0,-1-1 0,1-1 0,11 2 0,-3 0 0,0-2 0,0 0 0,1-1 0,-1-1 0,1-1 0,-1 0 0,1-1 0,-1-1 0,0-1 0,0 0 0,17-8 0,-23 8 0,0-1 0,0 0 0,-1-1 0,0-1 0,-1 1 0,1-1 0,-1-1 0,0 0 0,-1 0 0,0-1 0,0 0 0,-1 0 0,0-1 0,-1 0 0,0 0 0,-1 0 0,6-15 0,-3 0-418,-2 0 0,-1 0 1,-1-1-1,-1 0 1,-1 0-1,-2-45 0,0 43-340,-1 16 138,0 0 1,-1 1 0,0-1 0,-1 1 0,0-1-1,-1 1 1,-9-21 0,-48-75-7556,34 65 4550,4-4 1538,14 33 1295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23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0 4638,'-5'0'615,"0"1"0,0-1 0,0 1 0,0 0 0,0 0 0,0 0 0,0 1 0,0 0-1,1 0 1,-1 0 0,1 0 0,-1 1 0,1 0 0,-4 3 0,-1 2 889,1 0-1,0 0 1,1 1-1,0 0 1,-8 13 0,13-18-1003,0 0 1,0 1-1,0-1 0,0 0 1,1 1-1,-2 9 1,0 53-956,3-52 728,0-9-274,1 0 0,0-1 0,1 1 0,-1 0 0,1-1 0,0 1 0,1-1 0,-1 1 0,1-1 0,0 0 0,1 0 0,-1-1 0,1 1 0,0-1 0,0 1 0,7 5 0,-2-2 0,0-1 0,1 1 0,0-2 0,1 1 0,-1-1 0,24 9 0,-29-14-15,0 1 1,0-1 0,0 0 0,0 0-1,0-1 1,0 1 0,0-1-1,0 0 1,1-1 0,-1 1 0,0-1-1,5-1 1,-8 1-71,1 0 0,-1 0 0,0 0 0,0 0 0,0 0 0,0 0 0,-1 0-1,1 0 1,0-1 0,0 1 0,-1-1 0,1 0 0,-1 1 0,1-1 0,-1 0 0,0 0 0,0 0-1,1 0 1,-2 0 0,1 0 0,0 0 0,0 0 0,0 0 0,-1 0 0,0-1 0,1 1 0,-1 0 0,0 0-1,0-4 1,0 5-76,1-11-1011,-1 1 1,0 0-1,0 0 0,-1 0 1,-1-1-1,0 1 1,0 0-1,-1 0 0,-1 1 1,0-1-1,-9-17 1,6 16 788,-1 1 0,-1 0 0,1 1 0,-2 0 0,1 0 0,-2 1 0,1 0 0,-1 1 0,0 0 0,-1 0 0,-17-7 0,16 8-880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49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731 38 3568,'-38'-36'21703,"29"35"-19111,-7 1-4241,3 0 1649,0 1 0,0 0 0,0 1 0,0 1 0,1 0 0,-1 1 0,1 0 0,0 1 0,-16 8 0,-11 9 0,-60 44 0,70-46 0,-26 24 0,1 2 0,-58 66 0,82-82 0,19-19 0,1 1 0,0-1 0,1 2 0,0-1 0,1 1 0,0 0 0,-9 24 0,1 0-774,13-26-312,-3-8 2946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0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535 455 3592,'-14'17'18936,"-19"11"-14350,-44 29-5486,75-56 900,-40 27 0,-49 25 0,78-46 0,-1-1 0,1 0 0,-1-1 0,0-1 0,-1 0 0,1-1 0,-1-1 0,-21 1 0,34-3 0,0 0 0,1-1 0,-1 1 0,1-1 0,0 1 0,-1-1 0,1 0 0,-1 0 0,1 1 0,0-1 0,-1 0 0,1 0 0,0 0 0,0 0 0,0-1 0,0 1 0,0 0 0,0 0 0,0-1 0,0 1 0,1 0 0,-1-1 0,0 1 0,0-2 0,-13-44 0,10 34 0,-3-19-476,2 0 1,1-1 0,0-56 0,0 12-1959,-17-100-6754,10 101 7310,-12-2 17279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0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4804,'8'19'22831,"-6"-15"-21781,23 24-3518,-19-21 2440,1-1-1,-2 1 1,1 0 0,6 11-1,-8-12-315,0-1-455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1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1552 379 3982,'-26'-37'17487,"22"39"-17254,-1-1-1,0 1 1,1 0 0,0 1-1,-1-1 1,1 1 0,0 0 0,0 0-1,1 0 1,-1 0 0,0 1 0,1 0-1,0-1 1,0 1 0,0 0 0,1 0-1,-1 1 1,-2 6 0,1 0-195,1-1 0,0 1 0,1 0 1,0-1-1,1 1 0,0 0 0,1 13 0,0-21-37,1 1-1,0-1 1,0 0-1,0 1 0,0-1 1,1 0-1,0 0 1,-1 0-1,1 0 1,0 0-1,0 0 0,1 0 1,-1 0-1,0-1 1,1 0-1,0 1 1,0-1-1,-1 0 0,5 2 1,5 4 1,0-1 0,0-1 0,22 9 1,-16-9-3,0-1 0,1-1 0,-1-1 0,1 0 0,-1-1 0,1-1 0,0-1 0,31-3 0,-43 2-380,1-1 0,-1 1 0,0-1 0,0 0 0,1-1 0,9-5 0,-17 8 379,0 0 0,0 0 0,0 0 1,1 0-1,-1-1 0,0 1 0,0 0 1,0 0-1,0 0 0,1 0 0,-1 0 1,0-1-1,0 1 0,0 0 0,0 0 1,0 0-1,1-1 0,-1 1 0,0 0 0,0 0 1,0 0-1,0-1 0,0 1 0,0 0 1,0 0-1,0-1 0,0 1 0,0 0 1,0 0-1,0 0 0,0-1 0,0 1 1,0 0-1,0 0 0,0-1 0,0 1 1,0 0-1,-1 0 0,1 0 0,0-1 1,0 1-1,0 0 0,0 0 0,0 0 0,-1 0 1,1-1-1,0 1 0,0 0 0,0 0 1,0 0-1,-1 0 0,1 0 0,0-1 1,0 1-1,0 0 0,-1 0 0,1 0 1,0 0-1,0 0 0,-1 0 0,1 0 1,0 0-1,0 0 0,0 0 0,-1 0 1,1 0-1,0 0 0,-19-1 1663,17 1-1070,-14 2-529,0 0-1,0 1 1,0 1 0,-28 10-1,-1 0-540,-8 1-764,-92 22-5260,50-21-3470,57-17 10645,35 0-14,0 0 1,0 0 0,0 0-1,0 0 1,1-1-1,-1 1 1,0-1 0,0 1-1,1-1 1,-1 0-1,-3-4 1,2 2 528,1 0 0,0 0 0,0-1 0,0 1-1,1-1 1,-4-7 0,-5-19 195,-8-21-1385,-16-83-196,30 115-1175,0 1-1,-2 0 1,-8-20 0,13 36 962,0 1 0,1-1 0,-1 1 0,0 0 0,-1 0 0,1-1 0,0 1 0,0 1 0,-1-1 0,1 0 0,-1 0 0,0 1 1,1 0-1,-1-1 0,0 1 0,0 0 0,0 1 0,0-1 0,0 0 0,0 1 0,0-1 0,0 1 0,0 0 0,0 0 0,-4 1 0,-10 1-224,0 0 0,0 1 0,-23 8 0,15-4 1178,-26 3-604,0-1 0,0-3 1,-56 0 10305,118-6-6012,6 0-1121,-5 1-3076,0 0-1,-1 1 1,1 0 0,0 1 0,-1 0-1,1 1 1,-1 1 0,0 0 0,0 0-1,-1 1 1,0 0 0,10 8-1,-6-4-1036,-1 1-1,0 0 0,-1 1 1,0 1-1,-1-1 0,-1 2 0,0 0 1,8 14-1,-16-23 462,1 0 0,-2 0 0,1 0 0,-1 1 0,1-1 1,-1 0-1,0 6 0,0 40-400,-1-33 1866,-1-15-937,0 1 0,0-1 0,0 1 1,-1-1-1,1 0 0,-1 0 0,0 1 1,0-1-1,0 0 0,0-1 0,-1 1 0,1 0 1,-1-1-1,-3 4 0,-43 33-269,32-27-149,0-1 1,-1 0-1,-1-2 1,0 0-1,0-1 1,-22 6-1,16-8 432,-1 0 0,0-2 0,0-1 0,0-1-1,0-1 1,0-2 0,-46-5 0,45 2 79,0-2 1,1 0-1,0-2 0,0-1 0,0-1 1,1-1-1,0-1 0,1-2 1,1 0-1,0-1 0,1-1 0,1-2 1,-28-28-1,32 26-224,1 0 1,1-1 0,1-1-1,0 0 1,2 0-1,1-2 1,1 1-1,1-2 1,1 1-1,1-1 1,1 0-1,1 0 1,1-1 0,2 0-1,0 1 1,2-1-1,5-42 1,-3 55-148,1 1 0,1 0 1,0 0-1,1 1 0,0-1 1,0 1-1,1 0 0,1 1 1,0-1-1,12-12 0,3-3-858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1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4402,'-5'33'2936,"7"13"14639,-1-45-17298,18 5 1236,20-4-2261,-37-2 1007,34-2-259,0-2 0,65-15 0,-44 7 0,24-8 0,-54 10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2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332 27 4424,'9'-11'8709,"-8"10"-8346,24-6 4774,34 3-304,-43 4-2906,-13-1-1858,28-1 205,-1 2 0,53 4 0,-75-3-279,0 0 1,-1 1 0,1 0 0,-1 0 0,1 0 0,-1 1 0,0 0 0,0 1 0,0-1-1,0 1 1,-1 1 0,0-1 0,0 1 0,0 0 0,0 1 0,6 7 0,-10-10 4,0 0 0,0 0 0,-1 0 1,1 0-1,-1 0 0,0 0 0,0 0 1,0 1-1,0-1 0,-1 0 0,1 1 1,-1-1-1,0 0 0,0 1 0,0-1 1,0 0-1,-1 1 0,0-1 0,-1 6 1,0-3-8,-1 1 0,1-1 0,-1 0 0,-1 0 0,1-1 0,-1 1 0,0-1 1,-8 9-1,-2-1-573,-1-1 0,0 0 0,-1-1 0,0-1 0,0-1 0,-1 0 0,-1-1 0,-32 10 0,-12 0-3816,-77 12 0,31-12-820,-54 3 1641,125-17 2585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3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11861,'1'-1'260,"0"0"0,0 0 1,0 0-1,0 0 0,0 1 0,0-1 0,0 0 1,0 0-1,0 1 0,1-1 0,-1 0 0,0 1 0,2-1 1,-3 1-150,1 0 0,-1 0 0,1 0 0,-1 0 0,1 0 0,-1 0 0,1 0 0,-1 0 0,1 0 0,-1 1 0,1-1 0,-1 0 0,1 0 0,-1 0 0,0 1 0,1-1 0,-1 0 0,1 1 0,-1-1 0,0 0 0,1 1 0,-1-1 0,0 0 0,1 2 0,1 2 304,0 1 1,0 0-1,0 0 0,-1 0 1,2 9-1,-1-2-552,11 31 636,1-1 1,21 45-1,13 35-122,-40-94-387,-2 1 0,-1 0-1,-1 1 1,-1-1-1,-3 45 1,0-70-172,-1 0 1,0 0 0,0 0 0,0-1-1,0 1 1,-1 0 0,1-1 0,-1 1-1,0-1 1,0 1 0,-3 2-1,-16 21-4705,15-24 3135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3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58 4852,'-3'-3'414,"-1"-1"0,2 1-1,-1-1 1,0 0 0,1 0 0,-15-32 15114,15 47-10719,1 1-6267,1-1 1458,-1 4 0,1 0 0,1 1 0,1-1 0,5 25 0,11 36-7,15 130 1,-30-179-4,-1 49-193,-3-42-583,1-29-235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3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1465 0 4496,'-12'0'4501,"-17"4"5685,-1 5-4380,16-3-4925,-1 1 0,-17 11 0,7-1-2309,-28 24 0,26-17 2866,23-21-1438,0 0-1,1 0 1,0 0 0,-1 1 0,1-1 0,1 1 0,-1 0 0,1 0 0,-1 0 0,1 0 0,0 0 0,0 1-1,1-1 1,0 1 0,-1-1 0,1 1 0,1-1 0,-1 1 0,1 0 0,0-1 0,0 1 0,0 5 0,1-9-1,-1 1 1,1-1-1,0 1 1,-1-1 0,1 1-1,0-1 1,0 1 0,0-1-1,0 0 1,0 1-1,0-1 1,0 0 0,1 0-1,-1 0 1,0 0 0,1 0-1,-1 0 1,0 0 0,1-1-1,2 2 1,34 12-5,24-5 10,-40-7-2,39 9 1,-60-11-4,-1 0 0,0 0 0,1 0 0,-1 0 0,0 0 0,1 0 1,-1 0-1,0 0 0,0 0 0,1 0 0,-1 0 0,0 0 0,1 0 0,-1 0 0,0 0 0,1 0 0,-1 0 0,0 1 0,1-1 0,-1 0 0,0 0 0,0 0 0,1 1 0,-1-1 0,0 0 0,0 0 0,1 0 0,-1 1 0,0-1 0,0 0 0,0 1 1,0-1-1,1 0 0,-1 0 0,0 1 0,0-1 0,0 0 0,0 1 0,0-1 0,0 0 0,0 1 0,0-1 0,0 0 0,0 1 0,0-1 0,0 0 0,0 1 0,0-1 0,0 0 0,0 1 0,0-1 0,0 0 0,0 0 0,-1 1 0,1-1 0,0 0 0,0 1 1,-21 13-1,3-3 0,9-2-168,0-1 1,-1-1 0,-16 10 0,-70 32-5010,90-46 4823,-178 72-8733,-7-12 6650,-198 34 2522,286-79-2144,-187 11-1,240-28 828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4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1 3934,'-31'4'1976,"9"11"5742,20-14-7268,0 0-1,1 0 1,-1 0-1,0 0 1,0 0-1,1 1 1,-1-1-1,1 1 1,-1-1-1,1 1 1,0-1-1,-1 1 1,1 0-1,0-1 0,0 1 1,0 0-1,0 0 1,1 0-1,-1 0 1,0 0-1,1 0 1,-1 0-1,1 0 1,0 0-1,0 0 1,0 0-1,0 3 1,1-3-450,-1-1 1,1 0 0,0 1 0,0-1-1,0 0 1,0 0 0,0 1 0,1-1 0,-1 0-1,0 0 1,0 0 0,1-1 0,-1 1-1,0 0 1,1 0 0,-1-1 0,3 1 0,29 14-178,-31-15 147,13 5-659,-9-3 578,1 0 1,-1 0 0,0 0-1,0 1 1,-1-1 0,1 2-1,0-1 1,8 7 0,-10 2-970,-4-11 574,0 0-1,0 1 1,-1-1 0,1 0 0,0 1 0,-1-1 0,1 0 0,-1 1 0,1-1 0,-1 0 0,0 0 0,1 1-1,-6 4-2023,-1-1 2439,-11 3-6070,-3 1 2654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5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4816 847 2940,'-41'-1'6596,"12"9"-3792,-14 18 7293,33-20-7083,8-4-2981,0 0 0,0 0 0,0 0 0,0 0 0,1 0 0,-1 1 0,1-1 0,-1 0 0,1 1 0,0 0 0,0-1 0,0 1 0,0 0 0,0-1 0,1 1 0,-1 0 0,1 0 0,0-1 0,0 1 0,0 0 1,0 0-1,1 3 0,-1-5-33,1 0 0,-1 0 0,1 0 0,0 0 0,-1 0 0,1 0 0,0 0 0,0 0 0,0-1 0,-1 1 0,1 0 0,0-1 0,0 1 0,0-1 0,0 1 0,0-1 0,1 1 0,-1-1 1,0 0-1,0 1 0,0-1 0,0 0 0,2 0 0,31 4 2,21-3-2027,63-9 0,25-1-6124,-119 9 6489,55 2-3354,-72-1 4967,-1 0 1,1 1-1,-1-1 1,1 1-1,-1 1 1,0-1-1,0 1 1,0 0-1,9 6 1,-14-7 97,1-1-1,-1 0 1,0 1-1,0 0 1,0-1-1,1 1 1,-2 0 0,1-1-1,0 1 1,0 0-1,-1 0 1,1 0-1,-1 0 1,1 0 0,-1 0-1,1 3 1,-2 37 2687,0-22 661,1-17-2922,-1 0 0,0 0 0,1-1 0,-1 1 0,0 0 0,-1 0 0,1 0 0,0-1 0,-1 1-1,0-1 1,1 1 0,-1-1 0,-4 4 0,-33 30 1392,30-28-2417,-12 8-701,0 0-1,-1-1 0,-42 20 0,-78 27-5067,90-41 5569,-150 55 1400,-418 97 0,-557 24 720,932-176-1005,-1-11 0,-456-39 0,210-55-403,379 56 20,2-6 0,-138-60 1,200 71-114,0-3 0,2-1 0,1-3 1,1-2-1,2-1 0,1-3 0,1-1 1,3-2-1,1-1 0,-50-72 0,64 77-70,2 0 0,2-2-1,1 0 1,2-1-1,2 0 1,-12-51-1,18 55-22,2-1-1,2 1 1,1-1-1,2 0 1,1 0-1,2 0 1,12-66-1,-6 66-201,2 2-1,1-1 1,1 2-1,3-1 1,0 2 0,2 0-1,1 1 1,1 1-1,41-47 1,15-3-978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8:55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4 152 5264,'0'0'523,"-4"-12"3260,33 23 7599,-2 2-5763,17 3-5172,-39-14-515,1-1 0,-1 0 0,1 0-1,-1 0 1,1-1 0,0 1 0,-1-1 0,1-1 0,-1 1 0,1-1 0,8-2 0,-12 2 68,1 0 0,-1 0 0,1 0 1,-1 0-1,0-1 0,0 1 0,1-1 1,-1 1-1,0-1 0,0 0 0,-1 0 0,1 0 1,0 0-1,-1 0 0,1 0 0,-1 0 1,1-1-1,-1 1 0,0 0 0,0-1 1,0 1-1,1-5 0,-1-4 2,1 1 0,-1-1 0,-1 1-1,-1-16 1,1 4-3,0 21 1,0 0 0,0 1 0,0-1 0,0 0 0,0 0 0,0 1 0,1-1 0,-1 0 0,0 0 0,1 1 0,-1-1 0,0 0 0,1 1 0,-1-1 0,1 1 0,-1-1 0,1 0 0,-1 1 0,1-1 0,-1 1 0,1-1 0,0 1 0,-1-1 0,1 1 0,0 0 0,-1-1 0,1 1 0,0 0 0,-1 0 0,1-1 0,0 1 0,0 0 0,-1 0 0,1 0 0,0 0 0,0 0 0,1 0 0,30 4 0,-27-3 0,28 4-7,1-2 0,-1-1 0,55-4 1,-80 1-45,0 0 1,0 0 0,-1-1-1,1 0 1,0 0 0,-1-1-1,0 0 1,1 0 0,-1 0 0,13-10-1,-15 7-783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0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458 43 4330,'0'-35'20973,"-13"30"-20062,6 4-911,0 0 0,0 1 0,-1 0 0,1 0 0,0 1 0,0 0 0,0 0 0,0 0 0,0 1 0,0 0 0,0 0 0,-8 4 0,-3 3 0,-1 1 0,-34 23 0,29-14-2,0 1 1,2 2-1,0 0 1,1 1-1,1 1 0,2 1 1,0 1-1,-26 54 1,21-8-61,21-64-192,2-8 187,0 1 1,0-1 0,0 0-1,0 1 1,0-1 0,0 0-1,0 1 1,0-1-1,0 0 1,0 1 0,0-1-1,-1 0 1,1 1-1,0-1 1,0 0 0,0 0-1,0 1 1,-1-1 0,1 0-1,0 0 1,0 1-1,0-1 1,-1 0 0,1 0-1,0 1 1,-1-1-1,1 0 1,0 0 0,0 0-1,-1 0 1,1 0 0,0 0-1,-1 1 1,1-1-1,0 0 1,-1 0 0,1 0-1,0 0 1,-1 0-1,1 0 1,-1 0 0,-7 0-881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1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794 328 3752,'0'-2'85,"0"1"0,-1 0 0,1-1-1,0 1 1,-1 0 0,1-1 0,-1 1-1,0 0 1,1 0 0,-1 0 0,0-1-1,0 1 1,0 0 0,0 0-1,0 0 1,0 0 0,0 0 0,0 1-1,0-1 1,0 0 0,0 0 0,-1 1-1,1-1 1,0 1 0,-1-1 0,-1 0-1,-2 0 1007,-1-1 0,1 1 0,0 0 0,-1 0-1,-9 0 1,6 3-5,-1 1-1,1 0 0,0 0 0,1 1 1,-1 0-1,0 0 0,1 1 1,0 0-1,-8 7 0,-5 2 1349,-244 165-2092,255-170-342,8-6 0,0-1 0,0 0 0,0 0 0,-1 0 0,1 0 0,-1 0 0,1-1 0,-1 1 0,0-1 0,1 0 0,-1 0 0,0 0 0,-4 1 0,5-3 0,0 0 0,0 0 0,0 0 0,0-1 0,1 1 0,-1-1 0,0 0 0,1 1 0,-1-1 0,1 0 0,0 0 0,-1 0 0,1 0 0,-1-3 0,-18-35 0,-29-89 0,32 80 0,-2 1 0,-2 0 0,-41-69 0,49 92-80,12 21 17,-1 1 0,1 0 0,-1 0 0,0-1 0,0 1 0,0 0 0,0 0 0,-5-3-1,-2-2-1054,-24-23 215,25 22-2452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1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4028,'1'1'80,"36"33"15980,-20-26-10520,8 1-3829,-15-7-2265,1 1-1,-1-2 1,1 0-1,12 0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2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1515 133 3546,'-5'-3'476,"0"1"0,-1 0-1,1 0 1,0 0 0,0 1-1,-1 0 1,1 0 0,-1 0-1,1 1 1,-1 0 0,0 0-1,-5 1 1,8 0-32,-1 0 0,1 0 0,0 0 0,0 1 0,0-1 0,0 1 0,0 0 0,0 0 0,0 0 0,0 0 0,1 1 0,-1-1 0,1 1 0,0 0 0,0-1 0,0 1 0,0 0 1,0 0-1,1 0 0,-2 5 0,0-1-680,1 1 0,0-1 0,0 0 0,-1 11 0,-1 8-1474,2-21 1290,1 1-1,0-1 1,0 1-1,1 0 1,0 0-1,0-1 1,0 1-1,1 0 1,-1 0-1,1-1 1,1 1-1,-1 0 1,1-1-1,0 0 1,0 1-1,4 5 1,-2-5 206,1 1 0,0-1 1,0 0-1,1 0 0,-1 0 0,1-1 1,0 0-1,1 0 0,-1-1 1,12 6-1,0-1 228,1-2 1,0 0-1,0-1 1,1 0-1,-1-2 1,1 0-1,0-2 1,32 1-1,-40-3-12,0-1-1,0 0 1,0 0 0,-1-1-1,1-1 1,0 0-1,-1-1 1,1 0-1,-1-1 1,0 0 0,-1 0-1,1-1 1,9-8-1,-19 13 4,0 1-1,-1 0 1,1-1-1,0 1 1,-1-1-1,1 1 1,-1-1 0,1 1-1,-1-1 1,1 1-1,-1-1 1,0 0-1,1 1 1,-1-1-1,0 0 1,1 1-1,-1-1 1,0 0-1,0 1 1,0-1-1,1 0 1,-1 0-1,0 1 1,0-1-1,0 0 1,0 1 0,0-1-1,-1 0 1,1 0-1,0 1 1,0-1-1,0 0 1,0 1-1,-1-1 1,1 0-1,0 1 1,-1-1-1,1 0 1,-1 1-1,1-1 1,-1 1-1,1-1 1,-1 1-1,1-1 1,-1 1 0,1-1-1,-1 1 1,1-1-1,-1 1 1,0 0-1,1-1 1,-1 1-1,0 0 1,1 0-1,-1-1 1,0 1-1,0 0 1,1 0-1,-2 0 1,-64 3 5370,-1 10-4558,-66 30-5611,26-8 2867,78-26 2001,-1-3-1,0 0 1,0-2 0,-42 1-1,61-5-44,0 0 0,0-1 1,0 0-1,0-1 0,0 0 0,1 0 0,-1-1 0,1-1 0,-1 0 0,1 0 1,0-1-1,1 0 0,-1-1 0,1 0 0,-12-11 0,12 7 333,0 0-1,0 0 1,1-1 0,1 0-1,-13-24 1,-20-64-123,20 46-357,13 31 440,4 14 12,0 1 0,0-1 0,0 1 0,-7-12 0,9 17-43,-1 0-1,0 0 0,1 0 0,-1 0 1,0 1-1,0-1 0,0 0 0,0 1 1,0 0-1,-1-1 0,1 1 0,0 0 1,-1 0-1,1 0 0,-1 0 0,1 1 1,-1-1-1,-4 0 0,-5 0 1528,1 1-1,0 0 0,-21 4 1,-32 12-438,23 1-4800,-40 22 0,36-17 68,44-22 3494,0 1 1,0-1-1,0 0 0,0 1 1,1-1-1,-1 1 1,0-1-1,0 1 0,0 0 1,0-1-1,1 1 1,-1 0-1,0 0 0,1-1 1,-1 1-1,0 0 1,0 1-1,1-1 1,0-1 0,1 1 0,-1-1 0,0 0 0,0 1-1,0-1 1,1 0 0,-1 1 0,1 1 572,0-2-572,-1 0 0,0 0-1,1 1 1,-1-1 0,1 0 0,-1 0 0,0 0 0,1 1 0,-1-1 0,1 0 0,-1 0 0,0 0-1,1 0 1,48 8 5431,-32-7-7189,8 4 1579,15 2-2885,-1 2 1,45 15-1,-71-19 2021,-2 0 0,1 1 1,-1 0-1,0 0 1,0 2-1,0-1 0,-1 1 1,0 1-1,-1-1 0,0 2 1,8 9-1,-14-12 909,0-1 0,0 0 0,-1 1 0,0-1 0,0 1 0,-1 0 0,1-1 0,-1 1 0,-1 0 0,1 0 0,-1 0 0,-2 12 0,2 0 103,-1-16-99,0-1 1,0 1 0,0-1-1,-1 1 1,1-1-1,-1 0 1,1 1-1,-1-1 1,0 0-1,1 0 1,-1 0-1,0 0 1,-1 0-1,1-1 1,-4 3-1,-39 24 976,23-17-847,-1-1 0,0-1-1,-1-1 1,0-1 0,0-1 0,-1-1-1,1-1 1,-1-1 0,0-2-1,0 0 1,-39-5 0,10-2 14,1-3 1,1-2 0,0-2-1,-66-26 1,96 30-238,-1-1 0,2-1-1,0 0 1,-34-26 0,44 29 11,1-1-1,0 0 1,0 0 0,1-1-1,0-1 1,1 0 0,0 0-1,0 0 1,-9-23 0,14 24-58,0 0 1,0 0-1,2-1 0,-1 1 1,1-1-1,1 1 1,1-22-1,0 3-258,0 21 249,-1 0-1,2 0 0,-1 1 0,1-1 0,0 1 0,1-1 0,0 1 1,0 0-1,1 0 0,7-11 0,0 2-405,0 1 0,1 1 1,18-18-1,0 6-332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3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3820,'11'17'8227,"-9"-16"-7869,27 8 6389,42-6 123,-59-3-6732,36-2-125,1-2 1,-1-3-1,90-22 1,-122 23-257,1 1-967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2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 12925,'15'-45'5469,"-15"72"-5418,2-1-1,1 1 0,1-1 1,1 1-1,1-1 0,15 38 0,-15-50-326,-2 0 0,0 1 0,3 16 0,-5 2-8668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3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236 13 11513,'0'-1'63,"-1"0"0,1 1 1,0-1-1,0 1 0,0-1 0,-1 0 0,1 1 1,0-1-1,-1 1 0,1-1 0,-1 1 0,1-1 1,0 1-1,-1-1 0,1 1 0,-1-1 0,0 1 1,1 0-1,-1-1 0,1 1 0,-1 0 0,1 0 1,-1-1-1,0 1 0,1 0 0,-1 0 0,0 0 1,1 0-1,-1-1 0,1 1 0,-1 0 0,0 0 1,1 0-1,-1 1 0,0-1 0,1 0 0,-1 0 1,0 0-1,1 0 0,-1 1 0,1-1 0,-2 1 0,-31 12 1712,18-2-1601,1 2-1,0-1 0,0 2 1,1 0-1,1 0 0,0 1 0,1 1 1,1 0-1,0 0 0,2 1 1,-1 0-1,2 1 0,0-1 0,2 2 1,0-1-1,0 0 0,2 1 1,0 0-1,1 22 0,1-34-176,1 0 0,0 0 0,1 0 0,-1 0 0,1 0 0,1 0 0,0 0 0,0 0 0,0 0 0,0-1 0,1 1 0,0-1 0,1 0 1,-1 0-1,1 0 0,1 0 0,-1 0 0,1-1 0,0 0 0,0 0 0,0 0 0,1-1 0,10 7 0,-6-6-7,-1-1 1,1 0-1,0 0 1,0-2-1,0 1 1,0-1-1,1 0 0,-1-1 1,1 0-1,-1-1 1,1 0-1,-1-1 1,1 0-1,11-3 1,-4 0-91,0-1 1,-1-1 0,1 0-1,-1-1 1,-1-1 0,1-1 0,18-13-1,-30 18 72,1 0 1,0 0-1,-1-1 0,0 0 0,0 0 0,-1 0 0,1 0 0,-1-1 0,0 0 1,-1 0-1,1 0 0,-1 0 0,0 0 0,-1-1 0,4-11 0,-5 10-10,0-1-1,0 0 0,-1 1 1,0-1-1,-1 0 0,1 0 1,-2 1-1,1-1 0,-1 1 1,0-1-1,-5-9 0,0 2 21,0 1-1,-1 0 0,-1 1 0,0 0 0,-1 0 1,0 1-1,-1 0 0,0 1 0,-1 0 1,-1 1-1,0 0 0,-21-12 0,20 15-144,0 1-1,-1 1 0,0 0 1,0 1-1,-31-7 1,26 9-1381,1 1-1,-25 0 1,43 2 1439,1 0 0,-1 0 0,1 0 0,-1 0 0,1 0-1,-1 0 1,1 0 0,0 0 0,-1 0 0,1 0-1,-1 1 1,1-1 0,-1 0 0,1 0 0,0 0 0,-1 1-1,1-1 1,0 0 0,-1 1 0,1-1 0,0 0 0,-1 1-1,1-1 1,0 0 0,-1 1 0,1-1 0,0 0-1,0 1 1,0-1 0,0 1 0,-1-1 0,1 1 0,0-1-1,0 0 1,0 1 0,0-1 0,0 1 0,0-1 0,0 1-1,0-1 1,0 1 0,0-1 0,0 1 0,0-1 0,0 0-1,1 1 1,-1 0 0,0 5-1291,0 1-378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3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3 3728,'38'-3'23075,"-26"5"-20931,-5-1-4877,27 3 2468,0 0 433,0 1 0,55 16 0,-79-18-532,-1 0 0,0 1 1,0 0-1,0 1 0,0 0 0,-1 1 1,0-1-1,0 1 0,0 1 1,-1 0-1,0 0 0,0 0 1,10 15-1,-16-20-40,1 1-1,-1 0 1,0 0 0,0 0 0,0 1-1,0-1 1,0 0 0,-1 0 0,1 0 0,-1 1-1,0-1 1,0 0 0,0 1 0,0-1-1,-1 0 1,0 0 0,1 0 0,-1 1-1,0-1 1,0 0 0,-1 0 0,1 0-1,-1 0 1,1-1 0,-1 1 0,0 0-1,0-1 1,0 1 0,0-1 0,-1 1 0,1-1-1,-5 3 1,-16 10 367,0-2-1,-1 0 0,0-2 1,-1 0-1,0-2 1,-43 11-1,7-7-1369,-107 9 1,105-20 106,33-2 407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4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26 4004,'0'-2'107,"-1"1"0,1 0 0,0 0 0,-1-1-1,1 1 1,-1 0 0,1 0 0,-1 0 0,0 0-1,1 0 1,-1 0 0,0 0 0,0 0 0,0 0-1,0 0 1,-1-1 0,1 2-14,1-1 0,0 1 0,0 0 0,0-1 0,0 1 0,0 0 0,-1 0 0,1-1 0,0 1 0,0 0 0,0 0 0,-1-1 0,1 1 0,0 0 0,0 0 0,-1 0 0,1 0 0,0 0 0,-1-1 0,1 1 0,0 0 0,0 0 0,-1 0 0,1 0 0,0 0 1,-1 0-1,1 0 0,0 0 0,-1 0 0,1 0 0,0 0 0,-1 0 0,1 0 0,0 0 0,-1 0 0,1 0 0,0 0 0,0 1 0,-1-1 0,1 0 0,0 0 0,0 0 0,-1 0 0,1 1 0,0-1 0,-1 0 0,3 33 11263,4-1-6162,22 63-6905,-14-52 2894,2 6-1181,31 119-4,-40-136-70,-4-19-542,0-1 0,-1 1 0,1 23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4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1156 1 1504,'-11'1'18951,"-4"2"-12585,-3 2-5335,-9 6-4146,6-3 4566,0 1-1444,0 1 0,-35 24 0,8-5-2,47-28-8,-1 0 1,1 0 0,-1 0 0,1 1-1,0-1 1,0 1 0,0-1 0,0 1-1,0-1 1,0 1 0,0-1-1,0 1 1,0 0 0,0 2 0,1-3 3,-1 0 0,1 0 0,0 0 0,0 0 0,-1 0 0,1 0 1,0-1-1,0 1 0,0 0 0,0 0 0,0 0 0,1 0 0,-1 0 1,0 0-1,0 0 0,0 0 0,1 0 0,-1-1 0,1 1 0,-1 0 0,0 0 1,1 0-1,0-1 0,-1 1 0,1 0 0,-1-1 0,1 1 0,0 0 1,1 0-1,60 30-450,4-4-4119,40 20-9564,-103-46 14103,1 1-1,-1-1 1,0 1-1,-1 0 0,1 0 1,0 0-1,-1 1 1,1-1-1,-1 1 1,1-1-1,-1 1 1,0 0-1,0 0 1,0 0-1,-1 0 1,3 6-1,-2 0 359,0-1 1,-1 1-1,0-1 0,-1 1 1,0 12-1,0-3-329,-1-16-29,0 1 0,0 0 0,1 0 1,-2-1-1,1 1 0,0-1 0,-1 1 0,1-1 1,-1 1-1,1-1 0,-5 4 0,-26 28 37,25-28 119,-24 23-93,-2-1 0,-1-2 0,-2-2 0,0-1 0,-1-1 0,-1-3 0,-1-1 0,-59 19 0,23-14-201,-1-4 0,-1-3 0,-136 11 0,167-24-468,-52-4-1,78 0 159,1-1-1,-1-1 0,1-1 0,0-1 0,-24-9 1,15 2-634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5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6 3432,'-8'-5'5300,"8"5"-5153,-18 3 3407,15-2-2715,-1 0 0,1 0 0,0 0 0,0 1 0,0-1 0,0 1 0,-5 3-1,6-2-382,1 0 0,-1 0 0,1 0-1,0 0 1,0 0 0,0 1-1,0-1 1,0 0 0,1 0 0,-1 1-1,1-1 1,0 0 0,0 1-1,1 3 1,-1 1-226,0-7-231,1 0 1,-1 0-1,1-1 1,-1 1-1,1 0 1,-1 0-1,1 0 1,0-1-1,-1 1 1,1 0-1,0-1 1,-1 1-1,1 0 1,0-1-1,0 1 1,0-1-1,0 1 1,0-1-1,-1 0 1,3 1-1,24 9-85,-21-8 20,48 14-1339,-41-13 415,0 0 0,0 1 1,-1 1-1,1 0 0,-1 0 0,0 2 1,16 10-1,-17-2-2317,-11-13 3262,0-1 0,1 1 0,-1 0 0,0 0 0,0-1 1,0 1-1,0 0 0,0 0 0,-1-1 0,1 1 0,0 0 1,-1-1-1,0 3 0,0-1 14,0-1 0,-1 1 0,1 0 0,-1-1 0,0 1 0,1-1 0,-1 0 1,0 0-1,0 1 0,-1-1 0,1 0 0,-5 3 0,-19 8-1107,0-2-1,-54 18 1,54-21 387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6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1577 199 3524,'-1'-1'31,"0"1"1,0-1-1,1 1 0,-1-1 0,0 1 0,0-1 1,0 1-1,0 0 0,0-1 0,1 1 0,-1 0 0,0-1 1,0 1-1,0 0 0,0 0 0,0 0 0,0 0 0,0 0 1,-1 1-1,-29-2 1287,26 1-761,-3 1 545,0 0 0,0 1 0,0-1-1,0 2 1,0-1 0,0 1 0,1 0 0,0 0 0,-14 9 0,4-1 1892,1 0 0,-28 27-1,41-36-3229,0 1-1,0 0 0,1 0 1,-1 1-1,1-1 0,0 0 1,0 1-1,0-1 0,1 1 0,-1 0 1,1 0-1,0 0 0,-2 6 1,1 33-9656,40-37 1710,-34-6 8296,28-2 2046,58-10-1,-57 6 2142,59-2-1,-85 8-4331,10 0-821,0 0-1,29 5 1,-41-4 290,0 1 0,0-1-1,0 1 1,0 0 0,0 0-1,0 0 1,0 1 0,-1 0 0,1 0-1,-1 0 1,0 0 0,0 1 0,4 4-1,-4-4 476,-1 1-1,1-1 0,-1 1 0,0 0 0,-1 0 1,1 0-1,-1 0 0,0 1 0,0-1 1,-1 1-1,2 5 0,-1 7 378,-1-1 0,-1 25-1,0-17-686,-1-21 449,0 1 1,-1-1-1,1 1 1,-1-1-1,0 0 0,0 0 1,0 0-1,0 0 1,-1 0-1,0 0 0,1 0 1,-6 4-1,-43 41 353,22-27-316,-1-1 0,-2-1 1,0-2-1,0-1 0,-2-1 0,0-2 1,-68 18-1,20-13 231,-1-3 0,-116 6 0,111-17 9,0-3-1,-124-15 1,164 7-262,0-2 1,1-2 0,0-3-1,1-1 1,0-2 0,-43-23-1,69 28-151,1 0 0,1-2 0,0 0 0,1-1 0,0 0 0,2-1 0,-1-1 0,2-1 0,0 0 0,1-1 1,1-1-1,0 1 0,2-2 0,0 0 0,1 0 0,1 0 0,1-1 0,1-1 0,1 1 0,1-1 0,0 0 0,2 1 0,1-2 0,0 1 0,2 0 0,4-34 0,-1 40-138,0 1 0,1 0-1,0 0 1,2 0 0,-1 1 0,2 0 0,0 0 0,0 1 0,2 0 0,-1 0-1,2 1 1,-1 0 0,2 1 0,0 0 0,17-12 0,16-6-1149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37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 4284,'1'1'92,"-1"-1"-1,1 1 0,-1 0 1,1-1-1,0 1 0,-1-1 0,1 1 1,0-1-1,-1 1 0,1-1 0,0 0 1,-1 1-1,1-1 0,0 0 1,0 1-1,0-1 0,-1 0 0,32 24 13494,-31-24-13183,24 10 4733,24 0-3971,-37-9-1145,0 0 1,-1 0 0,24-3-1,-33 2-68,1 0 0,0-1 0,0 0 0,0 0 0,-1 0 0,1 0 0,0 0 0,-1 0 0,1-1 0,-1 1 0,1-1 0,-1 0 0,0 1 0,0-1 0,1 0 0,-1-1 0,-1 1 0,1 0 0,2-4 0,3-4-3428,2-6 647,-6 1-3276,-3 14 5982,0 0 1,0-1-1,1 1 1,-1 0-1,1 0 1,-1-1-1,1 1 0,0 0 1,-1 0-1,1 0 1,0 0-1,0-1 1,0 1-1,1-1 1,40-2-3112,70 4 20834,-62 0-18349,-42 0 2305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0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0 180 1154,'4'3'22078,"1"-1"-20214,-4-1-1807,0 0 0,0 0 0,0 0-1,0 0 1,0 0 0,0 0 0,0 1 0,-1-1 0,1 0 0,0 0 0,-1 1 0,1-1 0,-1 0 0,1 1 0,-1-1 0,0 1 0,1 1 0,1 3 36,35 80-93,-20-50 0,-9-22 6,-6-10-16,1 1 1,-1-1 0,1-1 0,0 1-1,0 0 1,6 6 0,38 36 57,-35-35-267,0 0 0,0-1 0,1 0 0,0-1 0,0 0 0,30 13 0,93 30-8322,-54-27 2361,2-6 3456,174 22 2420,178-10 600,0-32-232,-370 0-79,892-42 443,-266-24-455,-259 21 107,-245 23-35,243-62 1,175-83 48,-474 129-177,67-20 4796,98-33 8939,-276 85-13652,-19 6 0,-4-1 0,-20-7-1,-1 1 1,-1 1 0,1 2 0,-1 0-1,-32-2 1,-41 1-33,95 6 53,27 9-38,89 19-1596,2-6-9029,-110-22 9727,35 26 14105,-41-24-13616,0-1 1,0 1 0,-1 0-1,1 0 1,0-1-1,-1 1 1,0 0-1,1 0 1,-1-1 0,0 1-1,-1 1 1,-15 18-983,14-19 1486,1 1 0,-1 0 1,1 1-1,-1-1 0,1 0 0,0 1 1,0-1-1,0 1 0,-1 5 1,1-3-454,0-1 0,-1 1 1,1-1-1,-1 0 1,-7 10-1,-7 15-4485,-3-1 1337,18-26 3439,0-1 0,0 1-1,0 0 1,0 0 0,0 0-1,0 0 1,1 0 0,-1 0 0,1 0-1,0 1 1,-1 5 0,-4-4 1682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1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601 872 3164,'5'-6'-23,"-4"6"39,-1 0 0,1 0 1,-1-1-1,0 1 0,1 0 0,-1 0 0,1-1 1,-1 1-1,0 0 0,1 0 0,-1-1 0,0 1 0,0 0 1,1-1-1,-1 1 0,0 0 0,0-1 0,1 1 1,-1 0-1,0-1 0,5-15 6887,0-1-2355,-4 4-1052,-4-23 3932,2 34-7403,0 0 1,0 0-1,-1-1 1,1 1 0,-1 0-1,1 0 1,-1 1-1,1-1 1,-1 0-1,0 0 1,0 1-1,0-1 1,-3-1 0,-7-4-26,1 0 0,-2 1 0,1 0 0,-1 1 0,1 1 0,-1 0 0,-1 0 0,1 1 0,0 1 0,-26-1 0,21 3 0,0 1 0,0 0 0,0 2 0,0 0 0,0 1 0,1 1 0,-30 12 0,29-9 0,0 0 0,1 1 0,1 1 0,0 0 0,0 2 0,1 0 0,0 0 0,1 1 0,1 1 0,0 1 0,1 0 0,0 0 0,1 1 0,1 0 0,1 1 0,-10 23 0,14-22 0,2 1 0,0 0 0,1 0 0,0-1 0,2 1 0,3 32 0,-1 6 0,-1-51 0,0 0 0,0 0 0,1 0 0,0 0 0,0 0 0,0 0 0,1 0 0,-1-1 0,2 1 0,-1-1 0,0 0 0,1 0 0,0 0 0,0 0 0,9 7 0,-2-3 0,-1 0 0,1 0 0,1-1 0,-1-1 0,1 0 0,16 7 0,-19-11 0,-1 0 0,1 0 0,0-1 0,1 0 0,-1 0 0,0-1 0,0 0 0,1-1 0,-1 0 0,0 0 0,1-1 0,-1 0 0,0-1 0,0 0 0,0 0 0,0-1 0,0 0 0,0-1 0,-1 0 0,1 0 0,-1-1 0,0 0 0,-1 0 0,1-1 0,-1 0 0,0-1 0,-1 1 0,1-1 0,-1 0 0,8-13 0,2-5-481,-2 0 0,0-1 0,-1-1 0,-2 0 0,-1-1 0,0 0 0,-3 0 0,0-1 0,3-40 1,-1-34-4605,-6-138 0,-4 139 1453,1 65 3193,1 15 414,0 0 1,-2 0 0,-1 0 0,-1 1 0,-8-35 0,-7 0 208,-2 0 0,-48-90 0,39 93 7311,29 95-2588,-1 10-922,0 5-2022,-1-26-1959,2 0 1,1-1 0,2 1 0,8 43 0,54 165-4388,39 116-9691,-97-332 14114,1 0-1,1 0 1,1-1-1,1-1 1,23 34-1,-32-52-53,0 0 0,0 0 0,1 0 0,-1-1 0,1 1 0,0-1 0,0 1 0,4 2 0,-5-4 97,-1-1 0,0 1 0,1-1 0,-1 0-1,0 1 1,1-1 0,-1 0 0,0 0 0,1 0 0,-1 0 0,0 0 0,1 0 0,-1 0 0,2-1 0,17-8 4154,54-32 7287,5 9-10007,-75 31-1653,0-1-1,0 0 0,0 0 1,0 0-1,0 0 0,-1 0 1,5-5-1,-6-1 1323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2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3320,'0'1'305,"0"0"0,1 0 1,-1-1-1,0 1 0,1 0 0,-1 0 0,1 0 0,-1 0 0,4 4 1831,-3-5-1831,0 1 0,-1-1 0,1 1 0,0-1 0,0 1 0,1 0 1,30 10 7235,6-5-1555,-8-3-3637,53-1-3382,0-2-4060,-26 0 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2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4004,'-1'12'-405,"1"-8"1679,0 0 0,0 0-1,0 0 1,0 0 0,1 0 0,-1-1 0,3 7 0,-2-9-812,-1 1 0,1-1 0,0 0 0,3 3 1387,-3-3-1387,0 0 0,0 0 0,0 0 0,1-1 0,-1 1 0,0 0 0,1-1 0,-1 1 0,0-1 0,1 1 0,-1-1 0,0 0 0,1 1 0,-1-1 0,1 0 1,2 0-1,15 1-247,0-1 0,1-1 1,30-5-1,21-9-3757,-63 13 1863,0-1 1,0 0-1,-1 0 0,1-1 0,-1 1 0,10-8 0,-15 5 607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3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268 107 9993,'-6'-3'281,"-1"1"1,0 0-1,0 0 0,0 0 1,0 1-1,0 1 1,0-1-1,0 1 0,0 0 1,0 0-1,0 1 1,0 0-1,0 0 0,0 1 1,0 0-1,0 0 1,0 1-1,1 0 0,-1 0 1,1 0-1,0 1 1,0 0-1,0 0 0,1 0 1,-1 1-1,-6 7 1,4-3-223,0-1 1,1 1 0,-1 1 0,2-1 0,0 1 0,0 0 0,0 0 0,1 1 0,1 0 0,0 0-1,0 0 1,1 0 0,1 1 0,0-1 0,-1 17 0,3-19-54,0-1 0,0 0 0,1 0 1,1 0-1,-1 1 0,1-1 0,0 0 0,1-1 0,0 1 0,0 0 0,1-1 1,0 1-1,0-1 0,0 0 0,1-1 0,0 1 0,1-1 0,-1 0 0,1 0 1,11 7-1,-6-5-5,1 0 1,0-2 0,0 1 0,1-2-1,-1 1 1,1-2 0,1 0 0,-1 0-1,0-1 1,1-1 0,0 0-1,-1-1 1,1-1 0,0 0 0,17-2-1,-4-2-3,0 0 0,0-2 0,-1-1 0,0 0 0,0-3 0,42-20 0,-60 26-12,0-1-1,-1 0 0,1 0 1,-1-1-1,0 1 1,-1-2-1,9-8 1,-12 11 1,0 0 0,0-1 0,0 1 0,0-1 0,-1 1 0,0-1 0,0 0 0,0 0 0,-1 0 0,1 0 0,-1 0 0,-1 0 0,2-10 0,-3 2-36,0 0-1,0 0 1,-1 0 0,-1 1-1,0-1 1,-1 1 0,0-1-1,-1 1 1,0 1 0,-1-1-1,0 1 1,-1 0 0,-1 0-1,1 1 1,-1 0-1,-1 0 1,0 1 0,-1 0-1,-14-11 1,5 6-415,0 1 0,0 1 0,-1 1 0,-25-10 0,16 10-2052,0 1 1,-46-9-1,64 16 518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3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9 3524,'-10'-8'18790,"13"51"-15273,10 16-2934,2 16-783,12 103 200,-21 30-9,-6-155-35,0-51 25,0 0 1,0-1-1,-1 1 1,1 0-1,0-1 0,-1 1 1,1-1-1,-1 1 1,0-1-1,1 1 1,-1-1-1,0 1 0,0-1 1,0 0-1,0 0 1,0 1-1,0-1 1,-1 0-1,1 0 0,0 0 1,-1 0-1,1 0 1,0 0-1,-1-1 0,-2 2 1,2-2-442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3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321 327 4144,'0'-3'5576,"-2"-4"-2384,-6 3-1639,0 0 1,0 0-1,-1 1 1,-15-5-1,1 0-32,-11-4 660,-48-26 0,69 31-2230,1 0-1,0-1 0,1-1 0,0 0 0,0 0 0,-18-21 1,26 25 48,0 0 1,0-1 0,0 1-1,1-1 1,0 0-1,0 0 1,0 0 0,1 0-1,0 0 1,0 0 0,1 0-1,-1-1 1,1 1 0,1-8-1,-1 9 3,1 3-2,0 1 0,0-1 0,0 0 0,0 1 0,0-1 0,0 1-1,0 0 1,0-1 0,0 1 0,1 0 0,-1 0 0,0 0 0,1 0 0,-1 0-1,1 0 1,-1 0 0,1 0 0,0 0 0,3 0 0,36-14-8,-26 11-699,-1 0 0,1 1 0,0 1 0,0 1 1,0 0-1,1 0 0,26 4 0,-35-2 333,1 0-1,-1 1 1,0 0 0,0 0 0,-1 0 0,1 1 0,0 0 0,-1 0 0,0 1-1,0 0 1,0 0 0,0 0 0,0 1 0,-1 0 0,0 0 0,0 0 0,0 0-1,5 9 1,-7-6-250,0 0-1,-1 0 1,0 0 0,-1 0-1,1 0 1,-1 1-1,-1-1 1,0 0 0,0 1-1,-2 13 1,0 10 1103,3-25-476,-1-1-1,0 1 1,-1 0-1,1-1 1,-1 1-1,-1-1 0,1 1 1,-1-1-1,0 0 1,-1 0-1,-3 8 1,-192 336 51,193-339-7,1-1-1,1 1 1,-1 0-1,2 1 0,0-1 1,0 0-1,1 1 1,0-1-1,1 1 1,1 17-1,0-2 246,0-26-320,-1 0 1,1 0-1,0 0 0,0 0 1,0 0-1,0 0 1,0 0-1,0 0 1,0-1-1,0 1 1,1 0-1,-1-1 1,0 1-1,0 0 1,1-1-1,-1 0 1,0 1-1,1-1 1,-1 0-1,0 1 1,1-1-1,1 0 0,36 4 1713,-24-5-345,0-1 1,0 0 0,0-1-1,-1 0 1,1-1 0,-1-1-1,0-1 1,0 0 0,0 0 0,-1-2-1,21-14 1,-21 13-1179,-1-1 1,-1 0-1,0 0 0,0-1 1,-1-1-1,17-24 1,-23 25-163,1 0 0,-1 0 1,-1 0-1,0 0 0,-1-1 1,0 0-1,-1 1 0,0-1 1,0 0-1,-3-16 0,2 16 1,0 8-1,-1-1 0,-1 1 0,1-1 0,0 1 0,-1 0 0,0 0 0,0-1 0,0 1 0,-1 1 0,1-1 0,-1 0 0,0 1 0,0-1 1,-7-5-1,2 1-2,0 1 0,-1 0 0,0 1 0,0 0 0,-12-6 0,8 6-37,0 2 1,0-1 0,0 2-1,0 0 1,-1 0 0,1 2 0,-1-1-1,-17 2 1,29 0-130,1 0-182,-8 4 1224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4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267 169 3500,'1'-1'-6,"0"1"-1,0 0 1,-1-1 0,1 1-1,0 0 1,-1-1-1,1 1 1,0-1-1,-1 1 1,1-1-1,0 0 1,-1 1 0,1-1-1,-1 0 1,0 1-1,1-1 1,-1 0-1,1 0 1,-17-30 11881,14 30-11238,1 1 0,-1-1 1,1 0-1,-3 0 0,-5-1 242,-1 1 0,1 0 0,0 0-1,0 1 1,0 0 0,0 1 0,0 0 0,-18 4 0,19-3-885,0 1 1,-1 0 0,1 0-1,0 0 1,1 1-1,-1 1 1,1-1 0,0 1-1,0 1 1,0-1-1,1 1 1,0 0-1,0 1 1,0-1 0,1 1-1,0 0 1,0 1-1,1-1 1,0 1 0,0 0-1,1 0 1,0 0-1,0 0 1,-2 16 0,3 1 5,0 1 0,3 31 0,1-9 0,-2-42 0,1 1 0,0 0 0,1-1 0,0 1 0,0-1 0,0 1 0,1-1 0,-1 0 0,2 0 0,-1 0 0,1-1 0,0 1 0,0-1 0,0 0 0,1 0 0,5 5 0,0 0 0,1-1 0,1 0 0,-1-1 0,2 0 0,-1-1 0,22 9 0,-22-11 0,1 0 0,-1-1 0,1-1 0,0 0 0,1-1 0,-1 0 0,0-1 0,1 0 0,-1-1 0,0-1 0,1 0 0,-1-1 0,0 0 0,26-9 0,-28 7 0,-1 0 0,0-1 0,1 0 0,-1-1 0,-1 0 0,15-13 0,-20 16 0,0 0 0,-1-1 0,0 1 0,1-1 0,-1 0 0,-1 0 0,1-1 0,-1 1 0,1 0 0,-1-1 0,-1 0 0,1 1 0,-1-1 0,1 0 0,-1 0 0,-1 1 0,1-10 0,0-25-4,-1 7 8,-5-53-1,4 74-7,-2 0-1,1-1 0,-2 1 0,1 0 1,-1 1-1,-1-1 0,0 1 0,-8-13 0,1 7-448,0-1-1,-2 1 0,1 1 0,-17-13 0,-66-48-7621,78 62 5867,9 4 1432,-7-17-9776,16 22 9702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4.7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56 3568,'-3'0'177,"-4"0"420,0 1 1,0 0-1,0 0 0,-1 0 0,1 1 0,1 0 1,-1 0-1,0 1 0,0 0 0,1 0 0,-9 6 1,11-6-356,1-1 1,-1 1 0,1 0 0,0 1 0,-1-1 0,1 1-1,1-1 1,-1 1 0,0 0 0,-1 4 0,2-4-505,1-1 1,0 1-1,0 0 0,0-1 1,0 1-1,0 0 0,1-1 1,0 6-1,2 7-4247,7-6 3395,22-1 1745,-26-8-829,6 1 204,0-1-1,0 0 0,1 0 0,-1-1 1,0-1-1,0 0 0,1 0 1,-1-1-1,0 0 0,0-1 0,-1-1 1,1 0-1,0 0 0,-1-1 1,12-7-1,-20 11 4,-1-1 0,1 1 0,-1-1 1,1 1-1,-1-1 0,0 1 0,1-1 0,-1 0 0,0 0 0,0 0 1,0 0-1,-1 0 0,1 0 0,0 0 0,-1 0 0,1-3 1,1-38 72,-3 28-55,1 12-38,-1 1-1,0-1 1,0 0-1,-1 1 1,1-1 0,0 1-1,-1 0 1,1-1 0,-1 1-1,0 0 1,0 0-1,0 0 1,0 0 0,0 0-1,0 0 1,-1 1 0,1-1-1,-1 1 1,-3-2-1,-2-2-185,0 1 0,-1 0-1,1 1 1,-1 0 0,-10-3-1,-24 2-2116,34 4 1446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5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84 4214,'41'4'20817,"-29"-7"-18062,-6 2-4596,44-9 2052,-5 2-223,0-2 0,72-26 0,-96 21-2287,-14 10 4692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6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54 2050,'0'0'292,"-7"51"20245,9-48-20166,1-1-1,0 0 1,0 0-1,1 0 1,-1-1-1,0 1 1,1-1-1,4 2 1,13 4-544,0-1 0,0-1 0,1-1 0,0-1 0,0-1 0,0-1 0,23-2 0,155-20-6884,-173 16 4945,-1 0 1,1-1-1,-1-2 0,31-13 0,-42 14 2159,-1-1-1,19-12 0,-31 18-20,-1 1 0,1-1 0,0 0 0,-1 1 0,1-1 0,-1 0 0,0 0 1,1 0-1,-1 0 0,0 0 0,0 0 0,0 0 0,-1 0 0,1-1 0,0 1 0,-1 0 0,0 0 0,1-1 0,-1 1 0,0 0 0,0-4 0,0 6 30,0 30-93,-14 146 85,0 3 4,4-74-44,3 107-109,-21-117 11101,21-101-7672,5-2-3997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6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0 128 3524,'3'-8'3932,"85"-2"8963,1-1-6706,11-4-4720,132-30-4912,-150 26 5091,-19 5-1648,-40 8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6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499 209 3118,'0'-3'214,"0"0"0,0 0 0,0 0-1,-1 0 1,1 0 0,-1 0 0,1 0-1,-1 0 1,0 0 0,0 0 0,0 1-1,-3-5 1,1 4 277,0-1 0,-1 1 0,0-1 0,1 1 0,-1 1 0,-7-5-1,6 4-149,-12-7 2212,0 0 0,-1 1-1,0 1 1,-25-7 0,28 10-1897,-1 1 0,0 1 1,0 0-1,0 2 0,-27-1 1,33 2-664,1 1 1,0 0-1,0 0 1,0 1-1,0 0 1,0 0-1,0 1 1,0 1-1,1-1 1,-1 1-1,1 1 1,0-1-1,1 1 1,-1 1-1,1 0 1,0 0-1,0 0 1,1 1 0,-1-1-1,2 2 1,-1-1-1,1 1 1,0 0-1,-5 11 1,5-8 6,1 0 0,1 0 0,0 1 0,1-1 0,0 0 0,-1 17 0,3 75 0,1-50 0,0-43 0,0 0 0,1 0 0,0-1 0,0 1 0,1 0 0,1-1 0,-1 1 0,1-1 0,1 0 0,0 0 0,0-1 0,12 15 0,-10-14 0,0-1 0,1 1 0,0-1 0,1-1 0,0 1 0,0-1 0,0-1 0,1 0 0,0 0 0,0-1 0,11 4 0,-7-5-597,-1-2 1,1 1 0,-1-1 0,1-1 0,0-1 0,0 0 0,-1-1 0,1 0 0,0-1 0,-1 0-1,1-1 1,17-7 0,0-1-1554,0-2-1,-1-1 1,0-1-1,27-20 0,-44 26 2150,-1-2 0,1 1 0,-2-2-1,1 1 1,-2-2 0,0 1 0,0-2 0,-1 1-1,-1-1 1,0 0 0,-1-1 0,0 0-1,-1 0 1,-1 0 0,-1-1 0,0 0 0,-1 0-1,0 0 1,-1 0 0,-1-18 0,-1-62-3,-1 92-8,0-1 1,0 1 0,-1 0-1,1 0 1,-1 0 0,0 0-1,0 0 1,0 0 0,-1 0-1,1 1 1,-1-1 0,0 1-1,0 0 1,0 0 0,-1 0-1,-3-3 1,-6-4-316,0 0 0,-30-17-1,-66-24-1934,96 46 1478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7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34 2590,'-23'2'1375,"21"-1"-893,1-1-1,0 0 0,-1 1 0,1-1 1,0 1-1,-9 6 3851,8-4-3851,0 1 768,1-1-1,-1 1 0,1 0 1,0 0-1,0 0 0,1 0 1,-1 0-1,1 0 0,0-1 1,0 8-1,0-8-1198,0-1-1,0 0 0,1 1 1,-1-1-1,0 1 0,1-1 1,-1 0-1,1 1 0,0-1 1,0 0-1,0 0 0,0 1 1,0-1-1,0 0 0,1 0 1,-1 0-1,3 1 0,1 2-65,1-1 0,0 0-1,0 0 1,12 6-1,-17-10 27,7 4-10,1 0 0,-1-1 0,1-1 0,-1 1 0,1-1 0,0-1 0,16 2 0,-20-3 0,0 0 0,0 0 0,0 0 0,0-1 0,0 0 0,-1 0 0,1 0 0,0 0 0,0-1 0,-1 1 0,1-1 0,-1-1 0,0 1 0,1-1 0,6-5 0,-10 6 0,1 0 0,0 0 0,-1 0 0,0 0 0,1 0 0,-1-1 0,0 1 0,0 0 0,0-1 0,-1 1 0,1-1 0,0 1 0,0-6 0,-1-38 0,-1 27 0,1 17-2,-1 1 0,1-1 1,-1 1-1,0-1 0,0 1 0,0 0 1,0-1-1,0 1 0,0 0 1,0 0-1,0-1 0,0 1 1,-1 0-1,1 0 0,0 1 0,-1-1 1,1 0-1,0 0 0,-3 0 1,-37-18-39,24 12-282,14 5 308,0 1 0,0-1 0,-1 1 0,1 0 1,0 0-1,-1 0 0,1 0 0,-5 1 1,0 0 533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7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3592,'23'19'25338,"-13"-18"-28054,193 5 2705,-142-7-24,-60 1-28,-1 0 7,0 0 0,1 1-1,-1-1 1,0 0 0,0 0 0,1 0 0,-1 0 0,0 0 0,1 0 0,-1 0-1,0 0 1,1 0 0,-1 0 0,0 0 0,0 0 0,1 0 0,-1 0-1,0-1 1,0 1 0,1 0 0,-1 0 0,0 0 0,1 0 0,-1 0 0,0-1-1,0 1 1,0 0 0,1 0 0,-1 0 0,0-1 0,0 1 0,0 0 0,1 0-1,-1-1 1,0 1 0,0 0 0,0 0 0,0-1 0,0 1 0,0 0-1,0-1 1,0 1 0,1 0 0,-1 0 0,0-1 0,0 1 0,0 0 0,0-1-1,-1 1 1,1 0 0,0-1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34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173 122 12365,'-1'0'50,"-6"3"296,0-1 0,1 1 0,0 0 0,0 1 1,0-1-1,-10 9 0,14-10-297,0 1-1,1-1 1,-1 1 0,0 0 0,1 0-1,0 0 1,-1 0 0,1 0-1,1 0 1,-1 0 0,0 0 0,1 1-1,-1-1 1,1 0 0,0 0-1,1 6 1,-1-7-31,1 0-1,0 0 1,0 0-1,-1 0 1,2 0-1,-1 0 1,0 0-1,0 0 1,1-1-1,-1 1 1,1 0-1,-1-1 1,1 1-1,0-1 1,0 1-1,-1-1 1,1 0-1,0 0 1,0 0-1,0 0 1,0 0-1,1 0 1,1 0-1,5 3 93,1-1 0,0 0-1,-1-1 1,12 1 0,-6-1 52,0-1 0,26-2 0,-38 1-105,0 0-1,1 0 1,-1 0-1,0-1 1,0 0-1,0 1 1,0-1-1,-1 0 1,1-1-1,0 1 1,0 0 0,-1-1-1,1 0 1,0 1-1,-1-1 1,0 0-1,1 0 1,-1-1-1,0 1 1,3-5-1,-4 3 12,0 0 1,0 0-1,0 0 0,-1-1 0,1 1 0,-1 0 0,0 0 0,-1-1 0,1 1 0,-1 0 0,0 0 0,1-1 0,-2 1 0,1 0 0,-1 0 1,1 0-1,-1 0 0,0 1 0,-4-6 0,-7-3-17,-1 0-1,-1 1 1,0 1 0,-1 0-1,-26-12 1,-87-29-2169,74 36-2818,38 14 2093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7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2898,'-2'3'436,"1"1"1,-1-1-1,1 1 0,0-1 0,1 1 1,-1-1-1,0 1 0,1 0 0,0 0 0,0-1 1,16 26 9907,2-28-6931,-3-1-1764,1 0 1,21-4 0,63-19-2226,-63 13 963,-13 4-387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8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3912,'0'-39'21959,"0"47"-21616,0 2-343,0-2 0,-1 0 0,2 1 0,-1-1 0,1 0 0,1 0 0,-1 0 0,5 11 0,5 13 0,-1 1 0,8 45 0,-8-30 0,-2 7 0,-7-40 0,1-1 0,0 1 0,5 13 0,-4-15-21,0 0 1,-1 0 0,-1 0 0,0 0-1,-1 0 1,-2 14 0,2 5-522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8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3820,'10'3'22061,"10"37"-22563,-11-22 1337,-2-1-835,-1 0 0,0 0 0,-1 0 0,-1 1 0,3 23 0,10 38 0,-9-48 0,6 59 0,-2-14-2,5 1 0,-14-65-131,1 4 64,8-20 275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9.2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364 58 3820,'-4'-3'357,"-1"0"-1,1 0 0,1 0 0,-1-1 0,-6-6 1,9 7 148,-1 1-1,0-1 1,0 1 0,0 0 0,0 0 0,-1 0-1,1 0 1,0 1 0,-1-1 0,0 0 0,1 1-1,-1 0 1,0 0 0,0 0 0,1 0 0,-1 0-1,0 0 1,0 1 0,-5-1 0,0 1 433,1 1 0,-1 0 0,1 0 0,-1 0 0,1 1 0,0 0 1,0 1-1,-8 3 0,4 0-613,0 1 1,0 0-1,0 0 1,1 1-1,0 0 1,1 1-1,-13 14 1,8-6-437,1 1 0,0 1 0,1 0 0,1 0 0,1 1 0,1 1 1,-7 21-1,12-24 111,0 0 0,2-1 0,0 1 0,2 0 0,1 28 0,0-7 0,-1-33 3,1 1 0,0-1 0,1 0 0,-1 0 0,1 0 0,0 0 0,1 0 0,-1-1 0,1 1 0,1 0 0,-1-1 0,1 0 0,-1 0 0,2 0 1,-1-1-1,0 1 0,1-1 0,0 0 0,6 4 0,3 2-243,1 0 1,0-1-1,1-1 1,0 0-1,29 8 0,-11-7-1758,0-2 0,1-2-1,0-1 1,0-2 0,0-1 0,56-6-1,-69 2 1750,1 0-1,-1-2 1,0 0-1,0-2 1,0 0-1,-1-2 1,0 0-1,-1-1 1,20-14-1,-28 17 217,-1-1-1,0 0 0,-1-1 1,0 0-1,0-1 1,-1 0-1,0 0 1,-1-1-1,0 0 0,0-1 1,-2 1-1,1-1 1,-1-1-1,-1 1 1,-1-1-1,6-19 0,-8 22 9,-1 1 0,1-1 0,-2 0 0,1 0 0,-1 1-1,-1-1 1,0 0 0,0 0 0,-1 1 0,0-1 0,0 1-1,-1-1 1,-1 1 0,1 0 0,-2 0 0,1 0 0,-1 1-1,0 0 1,-12-14 0,4 9-72,0 0 0,0 1 0,-1 1 0,-1 0 0,0 1 1,-22-11-1,-103-39-3019,134 58 3641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29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71 3546,'-3'-1'449,"0"-1"0,0 1 0,0 0 0,0 0-1,0 0 1,0 1 0,0-1 0,-6 1 0,-4 0 2292,5-1-1257,1 1 0,0 0 0,-1 1 1,-11 2-1,17-2-1014,0 0 1,-1 0-1,1 0 0,0 0 1,0 0-1,0 0 0,0 1 0,0-1 1,0 1-1,0-1 0,0 1 1,1 0-1,-1 0 0,1 0 1,-1 0-1,1 0 0,-2 3 1,1-2-471,1 0 0,0 0 0,-1-1 0,1 1 0,1 0 0,-1 1 0,0-1 0,1 0 0,-1 0 0,1 0 0,0 0 0,0 0 0,0 0 0,1 1 0,-1-1 0,1 0 0,-1 0 0,1 0 0,1 3 0,1-1 0,-1 0 0,1-1 0,0 1 0,1-1 0,-1 1 0,1-1 0,-1 0 0,1-1 0,0 1 0,7 4 0,-1-2 0,0 1 0,0-2 0,0 0 0,1 0 0,0-1 0,0 0 0,0-1 0,0 0 0,0-1 0,13 2 0,-19-4-68,1 0 1,-1 0-1,0 0 1,0-1-1,0 0 0,0 0 1,0 0-1,0 0 1,-1-1-1,1 0 1,0 0-1,-1 0 1,1-1-1,-1 1 1,0-1-1,0 0 1,0 0-1,0-1 1,0 1-1,-1-1 1,1 0-1,-1 0 1,0 0-1,0 0 1,-1 0-1,1-1 1,2-6-1,-2 2-1062,-1 0 0,0 0 0,0-1 0,-1 1 0,0 0 0,-1-1 0,-1-15 0,1 4-2034,-1 18 2964,0 1 0,0-1 0,0 1-1,0 0 1,-1-1 0,1 1 0,-1 0-1,1 0 1,-1 0 0,0 0 0,0 0 0,0 0-1,0 0 1,0 1 0,0-1 0,-1 1-1,1 0 1,0-1 0,-5-1 0,-5-2 189,0-1 0,-24-6 0,22 9-695,1 0-1,-1 1 0,-20 0 1,32 10-733,2 1 440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45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 2094,'8'-8'5611,"-8"27"-3265,0 26 10769,0-23-10067,0-7-3048,-1-4 0,1 1 0,1-1 0,0 0 0,0 0 0,5 17 0,2 37 0,-5-21 144,-4-33-937,0-32-2422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46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699 109 1484,'-2'-39'21199,"-4"30"-17925,-2 4-3229,0-1 1,-1 1-1,0 0 1,0 1-1,0 0 1,0 1-1,-1 0 1,1 0-1,-11-1 1,-98-11-3940,89 13 808,6 0-2253,-47 3 0,55 0 5028,-1 1 1,1 1-1,-1 0 1,1 1-1,0 1 1,-27 12-1,26-8 336,1 0-1,0 1 1,0 0-1,1 2 0,1-1 1,0 2-1,0 0 1,-16 23-1,1 10 925,22-35 588,0 1 0,1 0 0,1 0 0,-7 26 0,10-33-813,-3 13 2356,0 0 1,0 25-1,3 83-2553,3-60-239,-1-59-288,1 0 0,1-1 0,-1 1 0,1-1 0,0 0 0,1 0 0,0 0 0,0 0 0,0 0 0,0-1 0,9 8 0,0 2 0,-5-5 0,0-1 0,1 0 0,0 0 0,0-1 0,12 7 0,-8-5 0,2-2 0,-1 0 0,1-1 0,0 0 0,0-1 0,1-1 0,0 0 0,30 4 0,-12-3-8,20 3 16,-13-10-11,78-12 0,-99 11-1326,0-2-1,0 0 0,0-1 0,-1-2 1,0 1-1,0-2 0,-1-1 1,0 0-1,0-1 0,-1-1 1,17-14-1,-14 9 1407,-15 12-62,0 0-1,0 0 0,0 0 0,-1 0 0,1-1 0,-1 0 0,6-9 1,23-42 124,-24 39-94,-7 14-31,0-1 0,0 1 0,0-1 0,-1 1 0,1-1 0,-1 0 0,0 1 0,0-1 0,0 0 0,0-4 0,7-50 239,-8-25-262,-1 80 11,0-1 0,0 0 0,0 1-1,0-1 1,-1 1 0,1 0 0,-1-1 0,0 1-1,0 0 1,0 0 0,-1 0 0,1 0 0,-6-4-1,-10-10 2922,7 7-2701,-3-9 4826,-1-1 590,3 9-5417,1 0-1,-1 1 0,-1 1 0,0 0 1,-27-14-1,0 6-2342,-24-1-5528,43 13 4244,-38-13 1,47 10-438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0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 0 2764,'0'0'3059,"-1"21"868,-33 3 9768,11-2-9830,1 4-3517,-16 30-3102,17-17 4064,-16 34-1310,-47 106 0,35-31-1005,26-45-5163,9-19-904,5 0 3746,-4 314 4295,30 57-506,-8-372-360,4 0 0,3-1 0,4-1 0,4-1 0,3-1-1,3-1 1,47 84 0,-46-110-63,2-2 0,3-1-1,1-2 1,3-1 0,2-2-1,1-2 1,2-2-1,2-2 1,83 51 0,-126-86-29,0 0 1,0 0-1,1-1 1,-1 0-1,1 0 1,0 0 0,-1 0-1,10 1 1,-13-3 67,1-15 122,1-7 4721,-3-42 1720,0 0-3480,0-232-3364,0 296 186,-11 1-354,10 3 410,0 0-1,0 0 1,0 0-1,1 0 1,0 0-1,0-1 1,0 1-1,0 0 1,1 4-1,0 7-37,0-4-2,1-1 0,-1 0 0,7 18 0,2 16-29,-8 20-1452,-3-50 183,1 0 0,1 0 0,4 26 0,0 0-2701,-7 25 5733,0-18-324,2-46-978,0 1 0,0-1-1,-1 1 1,1-1 0,0 1 0,-1-1-1,1 0 1,-1 1 0,0-1-1,1 0 1,-1 1 0,0-1-1,0 0 1,-1 2 0,-20 15 1195,-38 9-3354,37-18 2852,-59 25-1429,-43 14-6113,8-3-90,41-14 4969,37-24 13666,46-11-9930,-5 3-2856,8-5-1254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1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1 126 3388,'0'-65'23721,"0"49"-24616,0 14 894,1 1 1,-1-1-1,1 1 1,0-1-1,0 0 1,0 1-1,0-1 1,0 1 0,0 0-1,0-1 1,0 1-1,0 0 1,0 0-1,1 0 1,-1 0-1,1 0 1,-1 0-1,3-1 1,31-14 8,-28 15-8,0 0 0,0 1 0,0-1 0,-1 2 0,1-1 0,0 0 0,0 1 0,0 1 0,-1-1 0,1 1 0,-1 0 0,1 0 0,-1 1 0,0 0 0,0 0 0,0 1 0,0-1 0,-1 1 0,1 0 0,-1 1 0,0-1 0,0 1 0,0 0 0,-1 1 0,0-1 0,0 1 1,0-1-1,-1 1 0,0 0 0,3 8 0,-4-5 0,0 0 0,-1 0 0,0 0 0,-1 1 0,0-1 0,-1 15 0,-1 5 0,2-24-10,-1 0 1,0 0-1,0 0 1,-1 0-1,1 0 1,-1 0 0,0-1-1,0 1 1,-1-1-1,-5 8 1,-35 43-1900,33-43 637,-10 8-1959,0 0-1,-25 18 0,15-15 9385,49-36 668,41-9-9793,2 3 1,80-14-1,-43 11 1049,-92 21 1400,7-2-1329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3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731 68 2590,'-1'-1'157,"1"0"-1,-1 0 0,0-1 0,1 1 1,-1 0-1,0 0 0,0 0 0,0 0 1,0 0-1,0 0 0,0 0 1,0 0-1,0 1 0,0-1 0,0 0 1,0 1-1,0-1 0,-3 0 1,-32-15 3358,20 9 390,6 2-1663,0 1-1,0 1 1,0 0 0,-21-3-1,0 2-1183,-49 2 0,74 2-1148,-12 1 90,1 1 0,-1 1 0,-22 7 0,-6 0 0,33-7 0,-1 1 0,1 0 0,-1 1 0,1 0 0,1 1 0,-1 0 0,1 1 0,-19 14 0,12-5-1,0 0 0,2 1 0,-32 39 1,34-37-923,1 1 0,-13 23 0,23-35 27,0 0 0,1 0 0,-1 0 0,2 0 0,-1 0 0,1 1 0,1-1 0,-1 1 0,1 11 0,-4 9-3861,0 2 3043,5 153 4268,0-181-2264,0 0 0,1 0 0,-1-1 0,1 1 0,0 0-1,0-1 1,0 1 0,2 3 0,25 37-2680,-10-17 1544,-3 0 178,-3-4 752,1-2-1,0 1 1,28 30 0,-32-41 159,0-1 1,0-1-1,1 1 0,0-2 0,1 1 1,0-1-1,17 8 0,17-2 8539,1-7-5150,-28-5-3805,1-2-1,-1 0 1,0-1 0,1-1 0,25-7 0,-13 0-2968,-2-1 0,1-2 0,49-29 0,-59 31 3156,-1-1 1,32-26-1,-44 33-11,-1-1 0,0 0 0,-1 0 1,0-1-1,0 1 0,0-1 0,-1 0 0,1-1 0,-2 1 0,1-1 0,2-7 0,4-19 267,15-58 330,-18 29 7317,-2-49-967,-5 111-6951,0-4-10,0 1 1,0-1-1,0 1 1,0 0 0,-1-1-1,0 1 1,1 0-1,-2-1 1,1 1-1,0 0 1,-1 0-1,0 0 1,-3-5-1,-32-67-6781,31 66 4344,-9-14-2386,-1 0 3461,-12-15 1219,12 18-1308,-21-38 0,35 56 1195,1 1-12,0 1 0,1-1-1,-1 0 1,0 0 0,0 0 0,1 0 0,-1 0-1,1 0 1,0 0 0,0 0 0,-1 0 0,1-2-1,0-3-769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46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592 168 6505,'0'-4'69,"0"1"1,0 0-1,0 0 1,-1-1-1,1 1 1,-1 0-1,0 0 1,0 0-1,0 0 1,0 0-1,0 0 1,-3-4-1,-1 2 163,1 0 0,-1 0 1,0 0-1,-11-7 0,14 11-192,-11-10 266,0 1 1,-1 1 0,-1 0-1,0 1 1,0 1 0,0 0-1,-1 1 1,0 1 0,0 0-1,0 1 1,-1 1 0,0 1-1,1 0 1,-21 1 0,30 1-197,0 0 1,0 1 0,0 0 0,0 1 0,0 0 0,0 0 0,1 0 0,-1 1 0,1 0 0,-1 0 0,-5 4 0,1 0-14,1 1-1,0 0 1,1 0-1,0 1 1,-13 17 0,6-3-77,0 0 0,2 1 0,1 0 0,1 1 1,-9 27-1,12-23 12,1 0-1,1 1 1,1 0 0,-1 30 0,2 122 60,5-159-84,0-10 4,2-1-1,0-1 1,0 1 0,1 0-1,1 0 1,0-1 0,0 0-1,1 0 1,8 13 0,-4-8 55,1 0 0,1-1 0,0-1 1,1 0-1,19 18 0,-22-25-43,0 0 0,1-1 0,0 0 0,0 0-1,0-1 1,0-1 0,1 0 0,0 0 0,0-1 0,20 4 0,-6-4 54,-1-1 1,1-1 0,46-4 0,-32-3 51,0-2 1,0-1-1,-1-2 1,67-30-1,-59 20-119,0-2-1,51-35 0,-74 41-10,0 0 0,-1-1 0,-1-1 1,-1-1-1,28-34 0,-40 43-3,-1-1 1,0 1-1,0-1 1,-1-1 0,0 1-1,-2-1 1,1 0 0,-1 0-1,2-16 1,-5 20-2,0 1 0,0-1 0,-1 1-1,0-1 1,-1 0 0,0 1 0,0-1 0,-1 1 0,0-1 0,-1 1 0,1 0 0,-2 0 0,1 0-1,-1 0 1,-6-8 0,-2 0-7,-1 0-1,-1 1 0,0 1 1,-1 0-1,0 1 0,-1 0 1,-29-16-1,9 8-57,0 3-1,-69-26 1,69 32 18,-61-12 0,80 21 44,1 0 1,-1 2-1,0 0 1,0 1-1,0 1 0,-20 3 1,26-1 1,0 0-1,0 1 1,0 0 0,1 1 0,-1 0-1,1 1 1,1 0 0,-1 1 0,1 0 0,-10 8-1,5-1-5,-1 1 0,2 0-1,0 0 1,-21 35 0,29-42 3,1 1 1,0 0 0,0 0-1,1 1 1,0-1 0,1 1-1,-2 12 1,1 6 49,2 35 0,1-43 28,0-16-42,1-1 1,0 1-1,0-1 0,0 1 0,0-1 1,0 0-1,1 1 0,0-1 0,0 0 1,-1 0-1,2 0 0,-1 0 0,0 0 0,1 0 1,-1-1-1,1 1 0,0-1 0,0 0 1,4 3-1,-1-1 81,0 0 0,1 0 0,0-1 0,-1 0 0,1 0 0,0 0 0,1-1 0,11 2 0,13-1 127,0-2 1,0-1 0,37-4-1,95-22 62,-48 7-383,165-29-373,-161 22-2905,-116 25 3105,4-1-1620,1 0 0,-1-1 0,14-6 0,-14 5-860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4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270 200 2700,'1'-4'597,"-1"-1"0,0 1-1,-1 0 1,1-1 0,-1 1-1,0 0 1,0-1 0,0 1-1,-1 0 1,1 0 0,-1 0-1,0 0 1,0 0 0,-4-4-1,-7-18 2546,3 5-1371,1 7 2852,-10-11-441,14 19-3925,1 1 0,-1 0 0,-1 0 0,-8-7 0,11 10-275,0 1 0,1-1-1,-1 1 1,0-1-1,1 1 1,-1 0-1,0 0 1,0 0 0,0 1-1,0-1 1,0 1-1,0-1 1,0 1-1,0 0 1,-1 0 0,1 1-1,0-1 1,0 1-1,0-1 1,0 1 0,0 0-1,1 0 1,-6 2-1,2 0-16,0 1 0,1-1 0,-1 1 0,1 0 0,0 0 0,0 1 0,0 0 0,1-1 0,0 2 0,0-1 0,0 0 0,0 1 0,1-1 0,0 1 0,0 0 0,1 0 0,0 1 0,-3 12 0,0 4-1069,2 1 0,1 0 0,2 45 0,1-35-642,1-4-298,2-1 0,1 0 0,1 0 1,19 50-1,-3-4 1424,4 17 715,-7-31 184,17 109 0,-34-141 183,-2 44 0,-4-20 11638,4-53-12121,0 0 0,0 0 0,-1 0 0,1 1 0,0-1 0,0 0 0,0 0 0,-1 0 0,1 0 0,0 0 0,0 1 0,-1-1 0,1 0 0,0 0 0,0 0 0,-1 0 0,1 0 0,0 0 0,0 0 0,-1 0 0,1 0 0,0 0 0,0 0 0,-1 0 0,1 0 0,0 0 0,0 0 0,-1 0 0,1 0 0,0 0 0,0 0 0,0-1 0,-1 1 0,1 0 0,0 0 0,0 0 0,-1 0 0,1 0 0,0-1 0,0 1 0,0 0 0,0 0 0,-1 0 0,1-1 0,0 1 0,0 0 0,0 0 0,0-1 0,0 1 0,0 0 0,0 0 0,0-1 0,-1 1 0,1 0 0,0 0 0,0-1 0,0-7 3491,-4 4-2240,1 2-1473,1-2-674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4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95 3478,'10'-6'19593,"74"-12"-16991,291-48-2071,-332 62-6054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5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3030,'14'1'1342,"8"2"6076,15 0 4599,89-11-9397,-1-1-2880,-125 23-4057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5.6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3660,'24'32'13619,"-21"-32"-12275,1 1-1,-1-1 0,0 0 1,0 1-1,5-2 0,12 0-1157,0-2 0,1 0-1,-1-1 1,32-11-1,-27 7-206,0 1-1,28-3 1,-46 10-159,7-1 37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7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3614,'5'-18'336,"-1"5"1374,-3 2 2498,-1 43 4859,0 8-3555,0 16-2533,0 41-3243,0 31-2085,0-50 3750,0-25-1347,0 1-302,0-19-2955,6-43 1269,-4 4 904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7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137 316 3568,'6'-8'987,"-16"-29"14733,7 33-14849,-37-26 4284,31 22-5165,1 1 0,0-1 0,0 0 0,1-1 1,0 0-1,1 0 0,0-1 0,-8-16 1,8 13 21,4 10-16,1 0 1,-1-1-1,1 1 1,0 0-1,0-1 1,0 0-1,1 1 1,-1-1-1,1-5 1,0 5 5,0-1 0,0 0 0,0 0 0,1 0 0,-1 0 0,1 0 0,0 0 0,1 1 0,2-8 0,-2 10-2,-1 0 0,1 0 0,0 0 0,0 0 0,0 0 0,0 0 0,0 0 0,1 1 0,-1-1 0,0 1 0,1 0 0,-1-1 0,1 1 0,0 0 0,-1 1 0,1-1 0,0 0 0,3 0 0,6-1-482,0 0 1,0 0 0,-1 2 0,1-1-1,0 1 1,0 1 0,0 0-1,0 1 1,20 5 0,-26-5-13,-1 0 0,-1 0 0,1 0 0,0 1 0,-1 0-1,1 0 1,-1 0 0,0 0 0,0 1 0,0-1 0,0 1 0,0 0 0,-1 0 0,0 1 0,0-1-1,0 1 1,-1-1 0,1 1 0,-1 0 0,0 0 0,0 0 0,-1 0 0,1 0 0,0 7 0,3 23-662,1 36 1,-5-59 1183,-1-1-1,-1 0 1,0 0 0,-1 1-1,0-1 1,0 0 0,-6 14-1,-106 233 102,112-250-12,0 1 0,0-1 0,1 1 0,0 0-1,0 0 1,1-1 0,1 14 0,0 3-468,-1-24 440,0 0-1,1 1 1,-1-1 0,1 0-1,0 1 1,-1-1-1,1 0 1,0 1-1,0-1 1,-1 0-1,1 0 1,0 0-1,0 0 1,1 0 0,-1 0-1,0 0 1,0 0-1,0 0 1,1-1-1,-1 1 1,0 0-1,1-1 1,-1 1-1,0-1 1,1 1 0,-1-1-1,1 0 1,1 1-1,42 4-1783,-34-6 1727,0 0 1,0-1-1,-1 0 1,1-1-1,-1 0 1,1-1 0,-1 0-1,15-8 1,-19 9 151,0 0 1,-1 0-1,1-1 1,-1 0-1,1 0 1,-1 0-1,-1-1 1,1 0 0,0 0-1,-1 0 1,0 0-1,-1-1 1,1 1-1,-1-1 1,3-7-1,-4 2 1350,0 0 0,-1 0 0,-1 0 0,0 0 0,0 0-1,-1 0 1,-3-15 0,1 18-1238,-1 0 0,0 1 1,0-1-1,-1 1 0,0 0 0,0 0 0,-12-11 0,6 6-890,-2 0 0,1 2 0,-18-12 0,18 15-541,0 1 0,0 0-1,-1 0 1,-20-5 0,-54-9-11246,86 16 10513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8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330 120 3432,'1'-1'430,"-1"0"-1,0-1 0,0 1 1,0 0-1,0 0 1,0-1-1,-1 1 0,1 0 1,0 0-1,-1-1 1,1 1-1,0 0 0,-1 0 1,0 0-1,1 0 1,-1 0-1,1 0 0,-1 0 1,-2-2-1,-23-4 5615,18 6-5179,-5-1 194,1 1-1,0 1 1,-1 0 0,1 1 0,0 0 0,-14 3-1,15-1-1064,1 0 0,0 0-1,0 1 1,0 0 0,0 1-1,1 0 1,0 0 0,0 1-1,0 0 1,0 1 0,1 0-1,1 0 1,-1 1 0,1 0-1,0 0 1,1 1 0,0-1-1,0 2 1,-7 15 0,10-14 6,0 0 0,0 0 0,1 1 0,1-1 0,0 1 0,1 0 0,0-1 0,2 15 0,-1 10 0,0-29 0,0-1 0,0 1 0,1-1 0,-1 0 0,2 0 0,-1 0 0,1 0 0,0 0 0,0 0 0,0 0 0,1-1 0,8 10 0,-5-7-1,-1-1 1,2 1 0,-1-2 0,1 1 0,0-1 0,0 0-1,18 9 1,-14-10 0,1-1 0,0-1 1,1 1-1,-1-2 0,1 0 0,-1-1 0,1 0 0,-1-1 0,1 0 0,0-1 0,-1-1 1,14-3-1,-16 3 0,0-1 0,0 0 0,0-1 0,-1 0 0,0 0 0,0-1 0,0-1 0,0 1 0,-1-2 0,0 1 0,0-1 0,-1-1 0,1 1 0,-2-1 0,9-11 0,-12 13 1,0-1 1,-1 1-1,0-1 1,0 0-1,-1 0 1,1 0 0,-2 0-1,3-12 1,-1-59-133,-3 55-47,-1 13-138,0 0 0,-1-1 0,0 1 0,-1 0 0,0 0 0,-1 1 0,0-1 0,0 1 0,-1-1 0,-5-8 0,-9-10-4940,-37-45-1,44 60 2385,-1 1-1,-19-16 1,25 22 2223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9:58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53 3500,'-7'-1'878,"-1"0"-1,1 1 1,-1-1-1,-10 2 1,16 0-634,0-1 1,1 0-1,-1 0 1,0 1-1,1-1 1,-1 1 0,0 0-1,1-1 1,-1 1-1,1 0 1,-1 0-1,1 0 1,0 0-1,-1 0 1,1 0-1,0 1 1,0-1-1,0 0 1,-1 1-1,1-1 1,1 0-1,-1 1 1,0-1-1,-1 3 1,-10 44 10950,8 4-10177,5-49-1018,0-1 0,-1 1 0,1 0 0,1-1 0,-1 1 0,0-1 0,0 0 0,1 1 0,0-1 0,-1 0 0,1 0 0,0 0 0,0 0 0,0 0 0,0 0 0,0 0 0,1-1 0,-1 1 0,0-1 0,1 0 0,4 2 0,2 2 0,1-1 0,0 0 0,0-1 0,15 3 0,-17-5 0,-1 0 0,1 0 0,-1-1 0,1 0 0,-1-1 0,1 0 0,-1 0 0,9-3 0,-12 3 0,0 0 0,1-1 0,-1 1 0,0-1 0,-1 0 0,1 0 0,0-1 0,0 1 0,-1-1 0,0 0 0,1 0 0,-1 0 0,0 0 0,-1 0 0,4-6 0,-4 3-1,0 0 0,0-1 1,-1 1-1,0-1 0,-1 0 1,1 1-1,-1-1 1,0 1-1,-1-1 0,0 0 1,0 1-1,0-1 1,-1 1-1,-3-10 0,-1 8-514,-1 0 0,1 1 0,-1-1-1,-1 1 1,1 1 0,-17-12 0,18 14 152,0 0 0,0 1 0,0 0 0,-1 0 0,1 0 0,-1 1 0,1 0 0,-1 0 0,0 1 1,-11-2-1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04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2986,'2'0'20337,"143"-1"-17396,190-19-2992,-301 20 46,-33 0-13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14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3568,'-8'9'22415,"20"14"-22488,-3-8 377,34 97-304,-38-95 0,0-1 0,-1 1 0,-1 0 0,1 34 0,6 60-10,-9-108 858,3-8-2519,-4 2 1632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46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10673,'0'0'123,"1"1"0,-1 0 0,0-1 0,1 1 0,-1-1-1,1 1 1,-1-1 0,1 0 0,-1 1 0,1-1 0,-1 1 0,1-1 0,-1 0 0,1 0 0,-1 1 0,1-1-1,0 0 1,-1 0 0,1 1 0,-1-1 0,1 0 0,0 0 0,-1 0 0,1 0 0,0 0 0,-1 0 0,2 0 0,24 0 3578,-21 0-3647,114 5 1708,-14-1-2378,-35-6-3685,-70-4-2193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15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3478,'24'-34'21140,"-20"41"-18946,8 17-2792,-7-12 598,0 0 0,0-1 0,7 11 0,12 25 0,4 14 0,-18-40 0,15 45 0,-22-54-18,-1 1-1,-1 1 1,0-1 0,-1 21 0,-1-12-475,6-30 1077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15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206 131 3660,'0'-1'208,"-1"0"0,1 0 0,-1 0-1,0 0 1,1-1 0,-1 1 0,0 0-1,0 0 1,0 0 0,0 1 0,0-1-1,0 0 1,0 0 0,0 0 0,0 1-1,0-1 1,0 0 0,-1 1 0,1-1-1,0 1 1,0 0 0,-1-1 0,1 1-1,0 0 1,-1 0 0,1 0 0,0 0-1,-1 0 1,-1 0 0,-1 0 495,1 0 1,-1 0 0,1 0-1,-1 0 1,1 0-1,-1 1 1,1 0-1,0-1 1,-1 1-1,1 1 1,-5 1-1,-28 29 5842,26-21-6040,0 0 0,1 0 0,-9 15 0,13-17-567,0-1 0,1 1-1,0 0 1,0 0-1,1 0 1,0 0-1,1 1 1,0-1-1,0 1 1,0 16 0,-5 115 62,8-137 0,0 0 0,0 0 0,0-1 0,0 1 0,1 0 0,-1-1 0,1 1 0,0-1 0,0 0 0,0 0 0,1 0 0,-1 0 0,1 0 0,0 0 0,0 0 0,0-1 0,0 0 0,5 4 0,0-1-1,0 1 1,1-2 0,-1 1-1,1-1 1,0 0 0,15 3-1,-6-3 2,1-2-1,-1 0 0,1-1 0,0-1 1,-1 0-1,1-2 0,0 0 0,-1-1 1,30-9-1,-36 9 0,1-2 0,-1 0 0,0 0 0,0-1 0,-1-1 0,0 0 0,0 0 0,0-1 0,-1 0 0,-1-1 0,1 0 0,-1-1 0,-1 0 0,11-16 0,-15 17 0,0 0 0,-1-1-1,0 1 1,0-1 0,-1 0 0,0 0 0,-1 0 0,-1 0 0,1 0 0,-1 0 0,-2-11 0,1-6-2,1 19-13,-1 1-1,-1 0 1,1 0-1,-1-1 1,0 1-1,-1 1 0,0-1 1,0 0-1,0 0 1,-1 1-1,0 0 1,-1 0-1,1 0 1,-1 0-1,0 1 0,-6-5 1,-12-11-1138,-1 1 1,-36-22 0,38 28-3555,-46-22 0,27 20-2373,15 4 3537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16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102 110 2700,'-12'-2'488,"-41"9"9689,50-4-9493,-4 3 1336,6-5-1605,-1 0-1,1 0 1,0 0 0,-1 0 0,1 1 0,0-1 0,0 0 0,0 1-1,0-1 1,0 0 0,0 1 0,0-1 0,1 1 0,-1 0 0,0-1-1,1 1 1,-1-1 0,1 1 0,-1 3 0,-2 15 453,2-19-843,0 0-1,1 0 1,0 0-1,-1 0 1,1 0-1,-1 0 1,1 0-1,0 0 1,0 1-1,0-1 1,0 0-1,0 0 1,0 0-1,0 0 1,0 1-1,0-1 1,0 0-1,1 0 1,-1 0-1,0 0 0,1 0 1,-1 0-1,1 0 1,-1 0-1,1 0 1,0 0-1,-1 0 1,1 0-1,0 0 1,0 0-1,0 0 1,0 0-1,-1-1 1,1 1-1,0 0 1,0-1-1,0 1 1,1-1-1,0 1 1,4 2-26,0-1 0,1 0 0,-1-1 0,1 1 1,-1-1-1,1 0 0,0-1 0,0 1 1,-1-2-1,1 1 0,0-1 0,-1 1 0,1-2 1,12-3-1,-11 3 2,-1-1 0,1 0 0,0-1 0,-1 0 0,0 0 0,0 0 0,0-1 0,-1 0 0,1 0 0,-1-1 0,10-11 0,-14 12-2,0 1 0,0-1 0,0 0 0,-1 1 0,0-1 0,0 0 0,0 0 0,0 0 0,-1 0 0,0 0 0,0 0 0,-1-8 0,1-1 0,-1 11-32,1 1-1,-1 0 0,0-1 1,0 1-1,-1 0 1,1 0-1,0 0 0,-1 0 1,1 0-1,-1 0 0,1 0 1,-1 0-1,0 1 1,0-1-1,0 1 0,0-1 1,0 1-1,0 0 0,-3-1 1,-47-22-1158,0 15-3882,24 11 594,26-2 3942,1 0 1,0 1 0,-1-1-1,1 1 1,0-1 0,0 1 0,-9 6-3755,5 2 534,0-2 3374,4 0-271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16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4214,'9'6'26021,"29"-13"-30043,49 1 4022,-55 5-12,42-8 0,-57 9 96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17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3752,'0'38'19765,"3"-37"-19535,0 0 1,0-1-1,0 1 0,-1 0 0,1-1 1,0 0-1,0 0 0,0 0 0,0 0 1,4 0-1,-3 0-66,44-3-164,0-2-1,72-17 1,-60 10-2,-42 5 16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19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3276,'15'0'18426,"8"2"-12134,40 3-9889,-37-4 5414,34-3-1817,0-3 0,0-2 0,0-3 0,99-30 0,-157 39-1,1 1-1,-1-1 1,1 0 0,-1 0 0,0 1 0,1-2 0,-1 1 0,0 0 0,0 0 0,0-1 0,0 1 0,0-1 0,0 0-1,0 1 1,0-1 0,-1 0 0,1 0 0,-1 0 0,1 0 0,-1 0 0,0-1 0,0 1 0,0 0 0,0-1 0,0 1-1,-1 0 1,1-1 0,-1 1 0,1-1 0,-1 1 0,0-1 0,0 1 0,0-1 0,0 1 0,-1-4 0,1 5-13,-1 1 19,-2 0 3,1 22 24,-4 6-289,1 1 0,-1 49 0,0-9-888,-16 122-3993,0-8-3427,20-163 7849,-2 23 634,-2-1 1,-1 0 0,-19 55 0,25-94 332,-20 35 3538,18-35-3631,-22-9 3550,12 0-2527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0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1 164 2786,'1'-2'243,"-1"1"0,1 0 0,0 0 0,0 0-1,0 0 1,0 0 0,0 0 0,0 0 0,0 1-1,0-1 1,0 0 0,0 0 0,1 1 0,-1-1 0,0 1-1,1-1 1,-1 1 0,0-1 0,0 1 0,1 0-1,2 0 1,43-9 7116,-32 7-6564,59-12 6634,-1-1-4256,39-7-3917,57-8-4944,-43 1-4916,-29 6 3627,-82 20 6905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0.6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443 88 2722,'0'-3'242,"0"0"0,-1 1 0,1-1 0,0 0-1,-1 1 1,0-1 0,0 1 0,0-1 0,0 0 0,0 1 0,0 0-1,0-1 1,-1 1 0,1 0 0,-1 0 0,-3-4 0,1 3 541,0 0 1,0 0 0,-1 0-1,1 0 1,-1 0 0,1 1-1,-1 0 1,-6-2 0,-4 0 1226,0 0 0,0 1 1,0 1-1,0 0 0,-19 1 1,26 2-2236,1 0 0,-1 0 0,0 1 1,1 0-1,-1 1 0,1 0 1,-1 0-1,1 0 0,0 1 0,1 0 1,-1 0-1,1 1 0,-1 0 0,1 0 1,1 0-1,-6 7 0,-4 4-1165,0 1 1,2 1-1,0 1 0,-15 28 0,18-27 381,1 0 0,1 0 0,1 1-1,1 0 1,-5 34 0,5-11 1137,1 77 0,6-107-107,1 0-1,1 0 1,0 0 0,0-1 0,2 1 0,0-1 0,0 0 0,1 0 0,1-1 0,0 1 0,0-2 0,1 1 0,1-1 0,0 0 0,1-1 0,0 0 0,0 0 0,1-1 0,0-1 0,1 0 0,19 11 0,-17-13-18,0-1 1,1-1-1,-1 0 0,1-1 1,0 0-1,0-1 0,0-1 0,0 0 1,0-1-1,0-1 0,0 0 0,0-1 1,0-1-1,0 0 0,0-1 0,-1 0 1,0-2-1,0 1 0,0-2 0,-1 0 1,0 0-1,0-1 0,-1-1 0,0 0 1,0-1-1,-1 0 0,0-1 0,-1 0 1,0-1-1,-1 0 0,-1 0 0,0-1 1,0 0-1,9-24 0,-9 12 8,-1 0 0,-2-1 0,-1 0-1,-1 0 1,-1 0 0,-1 0 0,-3-29-1,2 11 7,-1 37 186,0-1 0,0 1-1,-1 0 1,0-1-1,0 1 1,-1 0-1,0 1 1,0-1-1,0 0 1,-1 1 0,0 0-1,0 0 1,-1 0-1,-6-6 1,-8-9 827,-2 2 0,-29-23 0,-41-24-9516,77 42 4089,13 20 3331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1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92 105 3888,'-43'0'3626,"42"0"-3457,0 0 0,0 0 0,-1 0 0,1 1 0,0-1-1,0 0 1,0 1 0,0-1 0,0 0 0,0 1 0,0 0 0,0-1 0,0 1 0,0 0 0,0-1 0,0 1 0,0 0 0,0 0 0,1 0-1,-1-1 1,0 1 0,1 0 0,-1 0 0,0 0 0,1 0 0,-1 1 0,1-1 0,0 0 0,-1 0 0,1 0 0,0 0 0,0 2 0,-6 12 4967,5-14-4911,0 0-1,1 0 1,-1 0 0,0 0-1,1 0 1,-1 0 0,1 0-1,0 0 1,-1 0-1,1 0 1,0 0 0,0 0-1,-1 0 1,1 2 0,-10 57 4394,11-55-4614,0 0 0,0 0 1,0-1-1,0 1 0,1 0 1,0 0-1,0-1 0,0 1 1,0-1-1,1 1 1,0-1-1,0 0 0,0 0 1,0 0-1,0-1 0,1 1 1,0-1-1,0 0 0,0 0 1,0 0-1,0 0 0,9 3 1,-2 0-374,0-1 1,1-1 0,-1 0-1,1 0 1,0-1-1,-1-1 1,1 0-1,22 1 1,-27-3-296,0-1-1,0 0 1,0 0-1,0-1 1,0 0-1,0 0 1,0-1-1,-1 0 1,11-5-1,-14 6 274,0 0 0,0 1 0,0-1 0,0 0 0,-1-1-1,1 1 1,-1 0 0,1-1 0,-1 1 0,0-1 0,0 0 0,0 0-1,0 0 1,-1 0 0,1 0 0,-1 0 0,0 0 0,0-1 0,0 1-1,0 0 1,0-7 0,0-16 509,0 18-73,-1 1-1,1-1 1,-2 0 0,1 0-1,-1 0 1,0 0 0,0 0-1,-1 0 1,0 1 0,-1-1 0,0 1-1,0 0 1,-5-9 0,1 6 25,0 0 0,-1 0 0,0 0 0,-1 1 1,1 0-1,-2 1 0,0 0 0,0 0 1,0 1-1,-1 1 0,0-1 0,0 2 0,-21-8 1,11 17 5137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2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422 32 3638,'9'-32'19295,"10"46"-15616,-7-5-4077,12 14 398,-1 1 0,-1 0 0,-1 2 0,-1 1 0,-1 0 0,20 42 0,-36-61 0,0 0 0,-1 1 0,0-1 0,0 1 0,-1-1 0,0 1 0,-1 0 0,0-1 0,-1 14 0,1 3 0,-1-21-19,0-1 1,0 0 0,0 0-1,0 1 1,-1-1 0,1 0-1,-1 0 1,0 0 0,0 0-1,0-1 1,0 1 0,0 0-1,-1-1 1,1 1 0,-1-1-1,1 0 1,-1 0 0,-5 3-1,-1 1-550,-1 0-1,0-1 1,0 0-1,-18 6 1,-19 2-2996,0-3 0,-1-2 0,-77 4 1,10-9 3050,104-3 514,-1 0 0,1-1 0,-1-1-1,1 0 1,0 0 0,-1-1 0,1 0-1,1-1 1,-1-1 0,-15-8-1,25 12-1,-1 0-1,1-1 1,0 0-1,0 1 1,-1-1-1,1 0 0,1 1 1,-1-1-1,0 0 1,0 0-1,1 0 1,-1 0-1,1 0 1,-1 0-1,1 1 0,0-5 1,0-39-20,1 27 18,-1 13 10,1 1 1,0 0-1,0-1 1,0 1-1,1 0 1,0 0-1,-1 0 0,1 0 1,1 0-1,-1 0 1,0 1-1,1-1 1,0 1-1,0-1 1,0 1-1,0 0 1,1 0-1,-1 0 1,1 1-1,7-5 1,-1 1 74,0 1 1,1 0-1,-1 0 1,1 1-1,0 1 1,0-1-1,14-1 1,-22 5 62,7-2 16,1 1-1,0 0 1,14 1 0,-23 0 55,0 1 0,1-1-1,-1 0 1,0 1 0,1-1 0,-1 1 0,0 0 0,0 0 0,1 0 0,-1 0 0,0 0 0,0 0 0,0 1 0,0-1 0,-1 1 0,1-1 0,0 1-1,-1 0 1,1 0 0,1 2 0,0 1 1107,-1 0 0,1 0 0,-1 1 1,0-1-1,-1 0 0,0 1 0,2 8 0,-1 43 301,-2-48-1866,0-6 238,0 0 1,-1-1 0,1 1 0,-1 0-1,0 0 1,0 0 0,0-1 0,0 1-1,0 0 1,0-1 0,-1 1 0,1-1-1,-1 0 1,0 1 0,1-1 0,-1 0-1,0 0 1,0 0 0,-1 0 0,-4 3-1,3-2-179,-1-1 1,0 1-1,-1-1 0,1 0 0,0 0 0,-1 0 0,1-1 0,-1 0 0,1 0 0,-1 0 1,-8-1-1,14-5-1378,0-14 4501,0 15-3755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46.6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9325,'0'2'210,"0"0"0,0-1 0,0 1 0,0-1 0,0 1-1,0 0 1,1-1 0,-1 1 0,0 0 0,1-1 0,-1 1 0,1-1 0,0 1 0,-1-1 0,1 1 0,0-1 0,1 2 0,0-2 166,1 1 1,-1-1 0,0 0-1,1 0 1,-1 0 0,1-1 0,-1 1-1,1-1 1,4 1 0,1 1-424,37 4 756,1-3 0,59-1 0,-73-2-598,-20-1-472,1 0-1,-1 0 0,1-1 0,19-6 1,16-12-9352,-40 15 7012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3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626 234 2308,'-2'13'23416,"7"-11"-23615,61 9 538,103 3-1,-58-7-328,45-3-10,-134-4 1,-22 0-3,1 0 0,-1 0 0,1 0 0,-1 0 0,1 0 0,-1 0 0,0 0 1,1 0-1,-1-1 0,1 1 0,-1 0 0,0 0 0,1 0 0,-1-1 0,1 1 1,-1 0-1,0-1 0,1 1 0,-1 0 0,0-1 0,0 1 0,1 0 0,-1-2 1,1 2 2,-1 0 1,0-1 0,1 1 0,-1-1-1,0 1 1,1-1 0,-1 1 0,0 0-1,1-1 1,-1 1 0,1 0 0,-1-1-1,1 1 1,-1 0 0,1 0 0,-1 0-1,1-1 1,-1 1 0,1 0 0,-1 0-1,1 0 1,-1 0 0,1 0 0,0 0-1,-22 0-185,0 1 0,0 1 1,-38 9-1,-101 43-5420,85-26 174,4 0-73,-32 19 4566,-5 2 1195,92-43-106,1 0 0,-1-1 0,0-1 0,0 0 0,0-1 0,-1-1-1,1-1 1,-1 0 0,1-1 0,-20-2 0,31 0-23,0 0 1,1 1 0,-1-2-1,1 1 1,0 0-1,0-1 1,0 0 0,0 0-1,0 0 1,0 0-1,1-1 1,-4-4 0,-35-49 1063,39 52-880,-19-32-1066,2-1-1,-15-42 1,19 41 495,-2 1 0,-25-39 1,-20-10 999,60 79-871,3 7 116,0 1-1,0-1 1,-1 1 0,1-1-1,0 1 1,0-1-1,0 1 1,0 0-1,-1-1 1,1 1-1,0-1 1,0 1-1,-1 0 1,1-1 0,0 1-1,-1 0 1,1-1-1,0 1 1,-1 0-1,1 0 1,-1-1-1,1 1 1,0 0-1,-1 0 1,0-1 0,-6-7-800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4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1176 236 4120,'-9'-34'1738,"8"32"-1468,1-1 0,-1 1 1,1-1-1,-1 1 0,0-1 0,0 1 0,0 0 0,0 0 0,0-1 0,-3-2 0,3 3 81,-1 0 0,1 0-1,0 0 1,0-1 0,0 1 0,0 0 0,0 0 0,1 0 0,-1-1 0,0-3 0,-2-9 3249,-1-7 5152,5 28-8647,0 0 1,0 0 0,1 0-1,0 0 1,0 0 0,1-1-1,0 1 1,0-1 0,0 0 0,4 6-1,13 23-94,-9-11-11,-1 0 0,-1 1 0,-1 0 0,9 43 0,-12-22 0,-2 76 0,-3-113 0,0-5 0,-1 1 0,0-1 0,0 1 0,0-1 0,-1 0 0,1 0 0,-1 0 0,1 0 0,-1 0 0,0 0 0,0 0 0,-1 0 0,1-1 0,-1 1 0,1-1 0,-1 0 0,0 1 0,1-1 0,-1-1 0,-6 4 0,-2 1 0,0 0 0,-1 0 0,0-2 0,-17 6 0,16-7-1,-1 0 0,0 0 0,0-1 0,0-1 1,-1 0-1,1-2 0,0 1 0,-22-5 0,29 4 2,0-1-1,1 0 0,-1 0 1,1 0-1,0-1 0,0 0 1,0-1-1,0 1 1,0-1-1,1 0 0,-1 0 1,1-1-1,0 0 0,1 0 1,-1 0-1,1 0 0,0-1 1,0 0-1,-4-9 1,4 4-1,1 0 1,0 0-1,1 0 0,0 0 1,1 0-1,0 0 1,1-1-1,2-15 1,-2-1-18,4 27 16,-1 0 0,1 0 0,-1 0-1,1 1 1,-1 0 0,1-1 0,0 1 0,5 1 0,-4-1 20,6 0-21,0 1 1,0 0-1,22 5 1,-30-5 1,1 0 0,-1 0 1,1 0-1,-1 1 0,0-1 0,0 1 1,0 0-1,1 0 0,-2 0 0,1 0 0,0 0 1,0 1-1,-1-1 0,1 1 0,-1 0 1,3 3-1,-3-2-14,2 0 0,-1 0 0,0 0 0,1 0 0,6 5 0,-7-6-30,0-1 0,0 1 0,0 0-1,0 0 1,0 0 0,-1 1 0,1-1 0,-1 0 0,0 1 0,0 0 0,-1-1 0,1 1-1,-1 0 1,2 4 0,-2-2 14,0 0 0,0 0 0,0-1 0,-1 1 0,0 0 1,0 0-1,-1 0 0,0 6 0,-1-8-6,1 0 0,-1-1 0,1 1-1,-1-1 1,0 0 0,0 1 0,-1-1 0,1 0 0,-1 0 0,1-1 0,-1 1 0,0 0 0,-4 2 0,-7 4-1106,0 0 0,-1 0 0,0-2 0,0 0 0,0 0 0,-1-2 0,0 0 0,-18 3 0,-52 6-2897,3-8 3672,37-5 466,-1-2 0,1-1 1,-1-3-1,-50-12 0,66 9-52,0-1-1,1-2 1,0 0-1,1-2 0,0-2 1,-52-34-1,68 40-101,-1-1-1,1 0 0,1-2 1,0 1-1,0-1 0,1-1 1,1 0-1,0-1 0,1 0 1,0 0-1,1-1 0,1 0 1,0 0-1,1-1 0,1 0 1,1 0-1,0 0 1,1-1-1,0 1 0,0-25 1,3 26-78,0-11-454,0 1 0,9-50 0,-7 66 335,0 1 0,1-1 0,0 1 1,0 0-1,1 0 0,0 0 1,0 0-1,1 1 0,0-1 1,1 1-1,-1 1 0,10-9 0,12-9-1016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4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51 6617,'0'-6'20186,"-3"-1"-22647,3 5 2679,-1 1 1,0 0-1,0-1 0,1 1 0,-1-1 1,0 1-1,1-1 0,0 1 0,-1-1 1,1-2-1,-1-14-4884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5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1 102 4948,'6'13'10723,"-5"-12"-10257,18 2 5999,31-12-2670,-26 4-3978,96-13 183,200-57 0,-284 63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6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1 3866,'0'0'-29,"-3"0"-111,-3 1 758,-1 0 0,1 0 1,0 1-1,-1 0 0,1 0 0,0 1 0,0-1 1,0 1-1,1 1 0,-1-1 0,1 1 1,0 0-1,0 0 0,0 0 0,0 1 0,-6 9 1,-10 11 2261,1 2 1,-16 28-1,32-48-2395,-25 40 559,3 0 1,-38 98 0,53-113-1091,1 1 1,2-1-1,1 2 0,2-1 1,-2 66-1,7-82 30,-1 0-113,1 0 1,0 0-1,1 0 1,1 0-1,1 0 1,1 0 0,10 30-1,-2-23-491,0-1-1,2 0 0,1-1 1,1 0-1,1-1 1,0-1-1,2-1 1,0 0-1,1-2 1,1 0-1,0-1 1,2-1-1,33 17 1,-2-6-1622,1-3 1,1-2-1,1-2 1,113 21-1,-93-26 508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6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19 5166,'-10'-18'7041,"16"19"-6044,-1 0 1,0 0 0,0 1-1,1 0 1,-1 0 0,6 3-1,4 2 1327,17 7-1222,0 1 1,-1 1-1,30 23 0,-23-12-743,65 60 1,-59-42-513,-2 2 1,-3 2-1,59 92 0,-79-110-324,-2 1-1,-1 0 0,-2 1 1,-1 1-1,15 62 0,-24-73-97,0 0 0,-1 1-1,-2-1 1,0 0 0,-1 1 0,-2-1-1,0 1 1,-2-1 0,-12 44 0,0-20-1136,-3 0 1,-2-2 0,-43 70 0,-102 115-2246,97-146 2470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8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23 271 3500,'-19'0'13183,"18"-1"-12725,-2-6-286,4 0 651,-1-1 0,1 0-1,0 1 1,1-1-1,0 1 1,0 0-1,0-1 1,5-6 0,-2 3-539,2 0 1,0 0 0,0 1-1,1 0 1,0 0 0,0 1-1,18-14 1,-12 11-372,1 1 1,1 1-1,-1 0 0,2 1 1,-1 1-1,1 0 0,0 2 0,36-10 1,-48 15 87,-1 0 1,1 0-1,0 1 1,0 0 0,-1 0-1,1 0 1,0 0-1,0 1 1,-1 0-1,1 0 1,0 0 0,-1 0-1,1 1 1,-1 0-1,1 0 1,-1 0 0,0 0-1,0 1 1,0-1-1,0 1 1,6 7-1,-5-5-30,-1 1 0,1 0 0,-2 0 0,1 0 0,-1 0 0,0 1 0,0-1 0,0 1 0,-1 0 0,0-1 0,-1 1 0,0 0 0,0 1 0,0 6 0,0-2-562,-1 0-1,-1 0 0,0 0 1,-1 0-1,0-1 0,-1 1 1,0-1-1,-1 0 0,0 1 1,-7 11-1,1-5-2055,-1 0-1,-21 27 1,25-35 2273,0-1 1,-1 0 0,-1 0-1,1-1 1,-1 0 0,-14 9-1,57-42 302,-29 21 74,1 1 0,0 0 0,0 1 0,0-1 0,1 1 0,-1 0 0,0 1 0,1 0 0,-1 0 0,1 0-1,8 0 1,-11 2 19,1 0-1,0 0 0,0 0 0,-1 0 0,1 1 0,0 0 0,-1 0 1,0 0-1,1 0 0,-1 1 0,0-1 0,0 1 0,0 0 0,-1 1 1,7 6-1,-6-5 402,1 0 1,-1 0 0,0 0 0,-1 1 0,0-1-1,0 1 1,0 0 0,0 0 0,-1 0-1,0 1 1,0-1 0,-1 1 0,0-1-1,1 12 1,-2-7-525,-1-1-1,0 1 1,0 0-1,-1-1 1,0 1-1,-1-1 1,-1 0-1,-5 14 1,-4 1-663,-1 0 1,-1-1 0,-1-1 0,-1 0 0,-1-1-1,-22 20 1,23-26 570,-1 0 1,0-1-1,-22 13 0,32-23-170,-1 0-1,1 0 0,-1-1 1,0 0-1,0-1 0,0 0 1,0 0-1,0-1 0,-1 0 1,-13 1-1,6-3-651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29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829 135 3096,'-39'-34'749,"21"17"1561,0 1-1,-34-21 1,44 32-1366,0 1 0,0 0 0,-1 1 0,0-1 0,1 2 0,-1-1 0,0 1 1,0 1-1,0-1 0,-16 1 0,14 2-380,-1-1 1,1 2 0,0 0 0,0 0-1,-1 1 1,2 0 0,-16 7 0,8-1-1120,2-1 0,-1 2 0,-28 23 0,16-9-2080,1 3 0,2 0 0,-45 59 0,42-44 98,-29 55 0,30-40 2600,2 0 1,3 2-1,2 0 1,-15 74-1,30-105-30,2 1 0,1-1-1,1 1 1,1 0 0,2 0-1,1 0 1,1-1 0,2 1 0,14 51-1,-11-57 203,0-2-1,1 1 1,2-1-1,0 0 1,18 24-1,-17-30 471,0 0 0,1 0-1,1-1 1,0 0 0,1-2 0,29 20-1,-26-21 489,1-1 0,0-1 0,0 0 0,1-2 0,0 0 0,1-1 0,35 5 0,-28-8-761,0-1 0,-1-1 0,1-2 0,0 0 0,36-8 0,-17-2-997,-1-1 0,-1-3-1,0-1 1,-1-2 0,-1-3-1,66-41 1,-80 44-436,0-2-1,-2-1 1,0-2 0,-2 0 0,0-2-1,25-33 1,-39 43 505,0 0 0,-1-1 0,-1-1 0,0 1 0,-1-2-1,-1 1 1,-1-1 0,0 0 0,-2 0 0,0 0 0,0-1 0,0-37 0,-5 33 500,0 0 1,-2 0 0,-1 0 0,-1 0 0,0 1 0,-2 0 0,-1 0-1,-15-31 1,13 33-61,-1 0 0,0 0 0,-2 1 0,0 1 0,-22-23 0,4 10-1313,-64-49-1,85 73 799,6 4 186,0 0-1,0 0 1,0 0-1,0 0 1,-5-8 0,7 5-704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0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46 292 4472,'0'2'810,"0"1"-1,0-1 0,1 0 0,-1 1 0,1-1 0,0 0 0,-1 0 1,1 1-1,0-1 0,0 0 0,1 0 0,-1 0 0,3 3 1619,0 0-1619,1-1 158,-1-1 1,1 1-1,0-1 1,0 0-1,1 0 1,7 3-1,0-1-764,0 0-1,1-1 0,-1-1 0,1 0 0,14 1 1,-16-4-203,0 0 0,-1 0 0,1-1 0,0-1 0,0 0 0,-1 0 0,0-1 0,12-5 0,-16 5 0,1 0 0,-1 0 0,0-1 0,0 0 0,0-1 0,0 0 0,-1 0 0,0 0 0,0-1 0,0 1 0,-1-1 0,8-11 0,-10 9-1,0-1 0,-1 1 1,0-1-1,0 0 0,-1 1 1,0-1-1,0 0 1,-1 0-1,0 0 0,-3-16 1,1-9 5,3 28-5,-1 0 0,-1 0 0,1 0-1,-1 0 1,0 0 0,0 0 0,-1 0-1,1 1 1,-1-1 0,-1 0 0,1 1 0,-1 0-1,0-1 1,0 1 0,0 0 0,-1 1-1,0-1 1,0 1 0,0-1 0,0 1 0,-1 0-1,0 1 1,1-1 0,-8-3 0,7 5-9,1 0 0,-1 0-1,0 0 1,1 0 0,-1 1 0,0 0 0,0 0 0,0 0 0,0 1 0,0 0 0,0 0 0,-1 0 0,1 0 0,0 1 0,0 0 0,0 0 0,1 0 0,-1 1 0,0 0 0,0 0 0,1 0 0,-1 0 0,1 1 0,-7 4 0,-5 4-955,1 1 1,0 0 0,1 1 0,1 0 0,-16 20 0,16-14-617,0 1 0,0 0 1,2 1-1,1 0 1,0 0-1,-8 31 1,10-26 1676,2 1 1,-7 46 0,11-41 345,1 0 0,1 1-1,2-1 1,1 0 0,1 1-1,16 55 1,-8-51-1134,19 42-1,-28-73 712,0 1 0,0-1 0,0 0 0,1 0-1,0 0 1,1-1 0,-1 1 0,1-1 0,0 0 0,0-1 0,1 1 0,-1-1 0,1 0-1,0 0 1,0-1 0,0 1 0,1-1 0,-1-1 0,1 1 0,0-1 0,0-1 0,-1 1 0,1-1-1,0 0 1,0 0 0,0-1 0,0 0 0,0 0 0,0-1 0,0 0 0,0 0 0,0-1-1,12-4 1,12-5 795,0-2 0,-1-2-1,56-34 1,-61 33-2110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0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30 3030,'-1'-5'20427,"49"6"-18494,31-1-1521,105-12 0,-137 5-419,51 0 1,-97 7-1,-11 0-3851,0 0 7736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48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8709,'0'-50'6944,"2"59"-6213,4 0-448,3 1-54,-2 1 1,0 0-1,0 1 0,-1-1 0,0 1 0,-1 0 0,4 14 0,-2-4-140,0-1-1,1 0 1,17 30-1,-11-24-63,14 39 0,-23-47 95,-1 0 0,0 0-1,-1 1 1,0 33-1,-2 4-5261,-1-52 4191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1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3774,'10'39'9542,"-6"-35"-8868,19 6 8811,-1-8-6746,2-2-2757,-1-2 1,0 0-1,0-2 1,0 0-1,41-15 1,30-5-5680,-90 22 5695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2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 3298,'9'-41'16990,"1"62"-11064,-4-13-5926,-1 1 0,0-1 0,0 1 0,-1 0 0,0 1 0,0-1 0,3 16 0,9 73 0,-6-27 0,-6-40 0,-1 0 0,-2 0 0,-3 41 0,0-5 0,2-51-1,1-11 1,-1-1-1,0 1 1,0-1 0,0 1-1,0 0 1,-1-1 0,0 1-1,1-1 1,-2 1 0,1-1-1,-1 0 1,-3 8 0,1 3-625,4-18-40,0-2 822,0-3-1176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2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251 304 4236,'-7'-5'6087,"-19"-2"-2182,7 2-1976,-13-8 3978,-56-25-1567,81 34-4361,-1 0 0,1-1-1,0 0 1,0 0 0,1 0 0,0-1 0,0 0 0,-9-12 0,13 14 20,0 0 1,1 0 0,0 0-1,0 0 1,0 0-1,0 0 1,1 0 0,-1-1-1,1 1 1,0 0 0,1 0-1,-1-1 1,1 1 0,-1 0-1,1 0 1,0 0-1,1 0 1,-1 0 0,1 0-1,0 0 1,0 0 0,0 1-1,0-1 1,1 1 0,3-5-1,5 0 2,-1 0-1,1 1 1,1 0 0,-1 1-1,1 0 1,0 0-1,14-3 1,-16 6-1,-1 0 1,1 1-1,0 0 1,0 1-1,0 0 0,0 1 1,0 0-1,0 0 1,0 1-1,11 2 1,-16-2-117,0 1 0,-1-1 1,1 1-1,-1 0 0,1 0 1,-1 1-1,1-1 0,-1 1 1,0 0-1,0 0 0,-1 0 1,1 1-1,-1-1 0,1 1 1,3 6-1,-3-3-315,0 0-1,-1 0 0,0 0 1,0 1-1,-1-1 0,0 1 1,0-1-1,0 1 0,-1 9 0,0 0-725,-1 1-1,-1-1 0,0 1 0,-1-1 0,-1 0 1,-1 1-1,-1-2 0,-7 21 0,-74 150-177,34-77 1392,45-96-34,1 0 0,1 1 0,0 0 0,1 1-1,1-1 1,0 1 0,1-1 0,0 23-1,2-36-21,0-1-1,1 1 1,0 0-1,-1 0 1,1-1-1,0 1 0,0 0 1,0-1-1,0 1 1,0-1-1,0 0 0,0 1 1,1-1-1,-1 0 1,1 1-1,-1-1 0,1 0 1,-1 0-1,1 0 1,-1 0-1,1-1 0,0 1 1,-1 0-1,1-1 1,0 1-1,0-1 1,2 1-1,5 1 0,0 0 0,0 0-1,1-1 1,10 0 0,-9-2 108,0 0 0,0 0 0,0-1 0,0 0-1,-1-1 1,1 0 0,-1-1 0,0 0 0,0-1 0,17-10 0,-22 12-98,0-1 0,0 1 1,0-1-1,0 0 0,-1 0 1,0 0-1,0-1 0,0 1 0,-1-1 1,1 0-1,-1 0 0,0-1 1,-1 1-1,1 0 0,-1-1 1,0 0-1,0 1 0,-1-1 1,0 0-1,0 0 0,0-6 1,-1 0 218,-1 1 1,0-1 0,-1 0 0,-1 1-1,0 0 1,0 0 0,-1 0 0,0 0-1,-1 0 1,0 1 0,-1 0 0,-11-16-1,8 15 870,0 0-1,0 0 0,-1 1 1,0 0-1,0 1 0,-1 0 1,-1 1-1,1 0 0,-1 0 1,-1 2-1,-19-9 0,18 7-1463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3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77 3614,'0'0'344,"-24"0"4700,19 1-4286,0 0-1,0 0 1,0 0-1,0 1 1,0-1-1,0 1 1,1 0-1,-1 1 0,1-1 1,0 1-1,-1 0 1,1 0-1,0 0 1,-6 7-1,-1 2 705,0 0 1,0 0-1,-10 19 1,13-19-1463,2 0 0,0 0 0,0 1 0,1-1 0,1 1 0,0 1 0,0-1 0,2 0 0,0 1 0,0 0 0,1-1 0,1 21 0,0-27 0,1 0 0,-1-1 0,1 1 0,0-1 0,0 1 0,1-1 0,0 1 0,0-1 0,0 0 0,1 0 0,0 0 0,0 0 0,1-1 0,0 1 0,-1-1 0,2 0 0,-1 0 0,10 8 0,-6-5-54,1-1 1,0 0 0,0-1-1,0 0 1,1 0 0,0-1-1,0 0 1,0-1 0,1 0 0,-1-1-1,1 0 1,0-1 0,0 0-1,0 0 1,0-1 0,0-1-1,1 0 1,-1-1 0,0 0-1,0 0 1,0-1 0,0 0 0,0-1-1,-1-1 1,1 0 0,13-7-1,-11 5-960,-1 0 0,0-1 0,-1 0 0,0-1 0,17-16 0,-24 20 457,0 0 0,0-1 0,-1 1 0,0-1 0,0 0 0,0 0 0,0 0 0,-1 0 0,0 0 0,0 0 0,0-1 0,-1 1 0,0-1 0,0 1 0,0-1 0,0-8 1,-1 6 554,0-1 1,0 0-1,-1 1 1,0-1-1,0 1 1,-1-1 0,0 1-1,-1 0 1,0 0-1,0 0 1,-9-15 0,-5-3-86,-1 2 0,-2 0 0,0 1 0,-1 1 0,-2 1 0,-27-20 0,-13-14-2614,62 54 2607,0 0-1,0 1 1,0-1-1,1 0 1,-1 0-1,0 0 1,1 0 0,-1 0-1,0 0 1,1 0-1,-1 0 1,1 0-1,0 0 1,-1 0-1,1 0 1,0 0-1,0 0 1,0-1 0,-1 1-1,1 0 1,0 0-1,1-2 1,-1-3-511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3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0 3366,'-7'0'500,"0"1"-1,0 0 1,0 0-1,-1 0 1,1 1-1,1 0 1,-1 1 0,0-1-1,0 1 1,1 1-1,-10 5 1,11-5 290,-1 0 0,1 0 0,0 0 0,1 1 0,-1-1 0,1 1 1,0 0-1,0 0 0,1 1 0,-1-1 0,1 1 0,0 0 0,1 0 0,-1 0 0,1 0 1,0 0-1,1 1 0,0-1 0,0 0 0,0 9 0,0-10-769,1-1 0,0 0 1,1 0-1,-1 0 0,1 0 0,0 0 0,0 0 0,0 0 0,0 0 0,1 0 0,0 0 1,0-1-1,2 5 0,0-4-37,0 0 0,-1 0 0,1-1 0,1 0 0,-1 0 0,1 0 0,-1 0 0,1-1 0,0 1 0,7 1 0,1 1-571,0-1 0,0 0 0,0-1 1,1 0-1,0-1 0,-1-1 0,1 0 0,0-1 0,0 0 0,16-3 1,-17 0-867,0 0 0,0 0 1,0-1-1,0 0 1,-1-1-1,17-9 1,-27 12 1406,0 0 1,0 0 0,-1 0-1,1 1 1,0-2 0,0 1-1,-1 0 1,0 0 0,1 0 0,-1-1-1,0 1 1,0-1 0,0 1-1,0-1 1,-1 1 0,1-1 0,-1 0-1,1 1 1,-1-1 0,0 0-1,0 1 1,0-1 0,0 0 0,-1 1-1,1-1 1,-1 1 0,0-1-1,1 1 1,-1-1 0,0 1 0,-1-1-1,1 1 1,0 0 0,-2-3-1,-11-8-200,-1 1 0,0 1 0,-22-14-1,-24-5-3629,52 27 3003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33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53 4378,'3'6'-342,"20"26"9364,-21-31-8209,0 0 1,0 1 0,0-1-1,0 0 1,0 0 0,0 0-1,1 0 1,3 0 0,14 1 716,1-4-1018,0-1 0,0 0 0,-1-2 1,1-1-1,-1 0 0,23-12 0,32-9 200,-67 24-753,1 1 0,-1-1 0,0-1 0,0 1 0,-1-1 0,14-9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5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875 245 3096,'0'-3'25866,"1"-12"-28615,-1 3 2749,0 0 0,0 0-1,-2 0 1,1 0 0,-2 0 0,1 0-1,-2 1 1,1-1 0,-2 1 0,-6-14-1,8 20 1,1-1 1,-1 1-1,0 0 0,-1 0 0,1 0 0,-1 1 0,0-1 0,0 1 0,-1 0 1,1 0-1,-1 0 0,0 1 0,0-1 0,0 1 0,0 0 0,-1 1 0,1-1 1,-1 1-1,0 0 0,1 1 0,-1-1 0,0 1 0,0 0 0,0 1 0,-10 0 1,4 0-1,0 1 0,0 1 0,1 0 0,-1 1-1,0 0 1,-14 6 0,-69 36 0,21-10 1,-57 16-1,165-45-44,-5-3 35,34 9 0,-41-6-486,-16-5 456,1 0-1,-1 1 1,1 0 0,-1 0-1,1 1 1,-1-1-1,0 2 1,-1-1-1,1 0 1,0 1 0,8 7-1,-13-8-261,0-1-1,0 0 1,0 1-1,0-1 0,0 1 1,0-1-1,0 1 1,-1 0-1,0-1 1,1 1-1,-1 0 0,0-1 1,0 1-1,0-1 1,-1 1-1,1 0 1,-2 3-1,1-1 474,0 0-1,0-1 1,-1 1-1,0-1 1,0 0-1,0 1 1,0-1-1,-6 7 1,-11 8-1723,0-1 0,-2 0 0,0-1 0,-1-1 0,-1-2 0,0 0-1,-1-1 1,-46 17 0,41-20 1315,-1 0 0,-31 4 0,60-14 386,-1 1-1,0-1 1,0 0 0,0 1-1,0-1 1,0 0 0,0 0-1,0 0 1,1-1 0,-1 1-1,0 0 1,0-1 0,0 1-1,0-1 1,1 0 0,-1 0-1,0 1 1,0-1-1,1 0 1,-1-1 0,1 1-1,-1 0 1,1 0 0,-2-3-1,-1-1 413,1 0-1,0-1 1,0 1-1,1-1 1,0 0-1,-2-7 1,0 2-435,-19-83 1362,17 65-1291,-16-51 1,4 18-2718,-4-8-3034,20 54 5166,2 15 274,0 1 1,1-1-1,-1 0 0,0 1 0,0-1 1,0 1-1,0-1 0,0 1 0,0-1 1,0 0-1,0 1 0,-1-1 0,1 1 1,0-1-1,0 0 0,0 1 1,-1-1-1,1 1 0,0-1 0,-1 1 1,1-1-1,0 1 0,-1-1 0,1 1 1,0 0-1,-1-1 0,1 1 0,-2-1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6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1205 419 3208,'-15'-68'21698,"16"73"-21551,0 0 1,0 0 0,1 0-1,-1 0 1,1 0-1,1-1 1,-1 1-1,4 4 1,7 19-168,-4-4 20,1-1 0,-2 1 0,-1 1 0,7 35 0,0 133 0,-15-188-57,0 0 0,0 1 0,0-1 0,-1 0 1,1 0-1,-1 0 0,-1 0 0,1 0 0,-1 0 0,0-1 1,0 1-1,-5 5 0,3-3-436,-2 0-1,1 0 1,-1 0 0,0-1 0,0 0-1,-13 7 1,3-4-1386,-2-1-1,1 0 1,-1-1-1,0-2 1,-1 0-1,-29 4 1,15-5 1371,-44 0 0,70-5 577,1 1-1,0-1 0,0 0 1,0-1-1,0 0 1,0 0-1,0-1 1,1 1-1,-1-1 1,1-1-1,-11-6 1,13 7 285,0 0 0,0 0 0,0-1 0,0 1 0,1-1 0,-1 0 0,1 0 0,0 0 0,0-1 0,0 1 0,1-1 0,0 1 0,0-1 0,0 0 0,0 0 0,-1-8 0,-1-26 3343,4-20-4898,0 41 297,0 13 511,1 1 0,-1-1 0,1 1 0,1 0 0,-1 0 0,1-1 0,-1 1 0,1 0 0,0 0 0,1 1 0,-1-1 0,0 0 0,1 1 0,0-1 0,0 1 0,0 0 0,1 0 0,5-4 0,-4 3 312,0 0-1,0 1 0,1 0 1,-1 0-1,1 0 0,0 1 0,0-1 1,0 1-1,0 1 0,1-1 1,-1 1-1,9 0 0,-11 1 407,0 0-1,0 1 0,0 0 1,0-1-1,0 2 0,-1-1 0,1 0 1,0 1-1,-1-1 0,1 1 1,-1 0-1,1 0 0,-1 1 0,0-1 1,0 1-1,0 0 0,0-1 1,-1 1-1,1 0 0,2 5 1,-1-1 795,0-1 1,0 1 0,-1 0 0,0 0 0,0 0 0,0 1 0,-1-1 0,-1 1 0,3 12 0,-3-6-1019,0-1 0,0 1-1,-2-1 1,1 1 0,-4 15 0,3-24-209,-1 1 1,0-1-1,0 0 0,0 0 1,-1 0-1,0 0 0,0 0 1,0-1-1,0 1 1,-1-1-1,1 0 0,-1 0 1,0 0-1,-1 0 1,-4 3-1,-9 6-1395,-1-2-1,0 0 1,-1-1 0,0 0 0,0-2 0,-1-1-1,0 0 1,0-1 0,-34 4 0,30-8 1517,1 0 0,-1-2 0,0 0 0,-46-8 1,30 1 77,0-2 0,1-2 0,0-1 0,1-2 0,-62-32 0,84 37-91,0-2 0,1 1 0,0-2 0,1 0 0,0-1 1,1 0-1,0-1 0,1-1 0,1 0 0,0-1 0,2 0 0,-1-1 0,2 0 0,-9-22 1,9 13-134,2-1 1,1 0-1,1 0 1,1-1 0,2 1-1,1-1 1,0 1 0,8-55-1,-3 61-142,1 0 1,0 0-1,2 0 0,0 1 1,2 0-1,0 1 0,22-35 0,-13 28-392,1 0-1,2 1 1,0 1-1,40-34 1,-25 28-330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6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4424,'24'34'20981,"-12"-25"-18003,-3-1-1980,10 5-7837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7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4308,'20'32'22229,"-11"-25"-20409,-2 2-3963,-3-5 2126,0 0 1,1-1 0,-1 1-1,1-1 1,0 0 0,0-1 0,0 1-1,0-1 1,0 0 0,1 0-1,-1 0 1,1-1 0,-1 0 0,10 1-1,-14-2-13,1-1 1,-1 1-1,0-1 0,0 0 0,1 1 0,-1-1 0,0 0 0,0 0 1,0 0-1,0 0 0,0 0 0,0 0 0,0 0 0,-1 0 1,1 0-1,0 0 0,-1-1 0,2 0 0,13-30 933,-13 27-1057,2-2-203,-3 4 8,1 0 1,-1 0-1,0 0 1,0 0 0,0 0-1,0-1 1,0 1-1,0-6 1,-1 9 239,0-1 1,0 0 0,0 1-1,0-1 1,0 0 0,0 1-1,1-1 1,-1 0 0,0 1-1,0-1 1,1 1 0,-1-1-1,0 0 1,1 1 0,-1-1-1,0 1 1,1-1 0,-1 1-1,1-1 1,-1 1 0,1-1-1,-1 1 1,1 0 0,-1-1-1,1 1 1,0-1 0,23-2 2364,35 13 3842,-40-6-8692,-1-2 1731,-12-2-229,0 1-1,0 0 1,0 0-1,0 0 1,0 1 0,10 4-1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48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763 1 8897,'0'0'178,"0"1"0,-1-1 1,1 1-1,0-1 0,-1 1 0,1-1 1,0 1-1,-1-1 0,1 1 0,-1-1 1,1 1-1,-1-1 0,1 0 0,-1 1 1,1-1-1,-1 0 0,1 1 1,-1-1-1,1 0 0,-1 0 0,0 0 1,1 1-1,-1-1 0,1 0 0,-1 0 1,0 0-1,1 0 0,-1 0 0,0 0 1,0 0-1,-29-1 143,18 1 342,-28 2 378,-69 13-1,24-3-629,-246 10-510,191-20-7535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1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2158,'27'19'24533,"-16"-15"-25010,31 5 477,1-2 0,0-2 0,0-2 0,0-2 0,1-2 0,-1-1 0,0-3 0,73-16 0,-115 20 0,17-2 0,0-1 0,-1-2 0,1 1 0,-1-2 0,0 0 0,17-11 0,-31 14-7,-8 12 8,7 156-443,-5 178-8396,-6-227 3269,-3 76 2653,4-129 20687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1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1 145 3118,'10'-8'9003,"48"-2"417,0-2-4715,211-62-5331,-254 69 1220,23-8-684,-22 7 9,1 1-1,24-5 1,-26 8 415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2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325 182 2030,'0'-5'16,"0"3"153,0 0 1,0 0 0,0 1 0,0-1-1,0 0 1,0 0 0,0 1 0,-1-1-1,1 0 1,0 0 0,-1 1-1,0-1 1,1 1 0,-1-1 0,0 0-1,0 1 1,0-1 0,-2-1 0,1 0 416,0 0 1,0 0 0,0 0 0,0-1 0,0 1-1,0 0 1,-1-6 0,3 7 16,-1-1-1,0 1 1,0 0 0,0-1-1,0 1 1,0 0 0,0 0-1,-1 0 1,1 0 0,-1 0 0,1 0-1,-1 1 1,0-1 0,0 0-1,1 1 1,-4-2 0,0 0-94,-1 1 0,0 0 1,0 0-1,0 0 1,0 0-1,0 1 1,0 0-1,0 0 0,0 1 1,-12 0-1,12 1-410,-1 0 0,1 1-1,-1-1 1,1 1 0,0 0-1,0 1 1,0 0 0,0 0-1,-7 4 1,5-1-336,0 0-1,0 1 1,0 0-1,1 1 1,0-1-1,1 1 1,0 1-1,0-1 1,0 1-1,1 0 1,1 0-1,0 0 1,-4 12-1,-1 9-1552,2-1 1,1 1-1,-3 45 1,5 91-6353,4-160 7924,0 9 229,1 0 0,1-1 0,1 1 0,0 0 0,0-1 0,2 0 0,0 0 0,0 0 0,1-1 0,11 18 0,-13-23-5,2 0-1,-1-1 1,1 1-1,0-1 0,0 0 1,1-1-1,0 1 1,0-1-1,1-1 1,0 1-1,0-1 1,0-1-1,0 1 1,1-2-1,0 1 1,0-1-1,11 3 0,-12-4 6,1-1-1,0 0 1,0 0-1,0-1 1,0 0-1,0 0 1,0-1-1,0 0 1,0-1-1,-1 0 1,1 0-1,0-1 1,-1 0-1,0-1 1,9-4-1,-6 2 1,0 0 0,-1-1 0,0 0 0,0 0 0,-1-1 0,0 0 0,0-1 0,-1 0 0,0-1 0,0 1 0,-1-1 0,-1-1 0,0 0 0,0 1 0,-1-2 0,0 1 0,-1 0 0,5-24 0,-1-9 2,-2-1 0,-1 0 0,-4-82 0,-2 80-112,1 34 75,-2 0-1,0 0 1,0 0-1,-1 1 1,-1-1-1,0 1 1,-1-1-1,0 1 1,-1 0-1,-9-13 1,-1 0-804,-1 0 1,-2 2-1,-29-30 1,38 41 578,8 3 765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2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57 106 3366,'-35'5'5116,"24"26"1347,5-9-1789,5-19-4087,0 0 1,0 0-1,0 0 1,1 0-1,-1 0 1,1 0-1,0 0 1,0 4 0,0-5-512,0 0 1,0 1 0,1-1 0,-1 0 0,0 1 0,1-1 0,0 0 0,-1 1 0,1-1-1,0 0 1,0 0 0,0 0 0,0 0 0,1 0 0,-1 0 0,3 3 0,5 0-55,-1-1 1,0-1 0,1 1 0,0-1 0,0-1 0,0 0 0,0 0 0,0 0-1,0-2 1,0 1 0,15-1 0,-19-1-112,1 0 0,0 1 0,-1-2-1,1 1 1,-1-1 0,0 0 0,1 0 0,-1 0 0,5-4-1,-7 4-192,0 0-1,0 0 1,0-1-1,0 1 1,-1-1-1,1 0 1,-1 0-1,0 0 1,1 0-1,-1 0 0,-1 0 1,1-1-1,0 1 1,1-6-1,-2 4-422,1-1 0,-2 1 0,1-1 0,0 1 0,-1-1 0,0 0 0,0 1 0,-1-1 0,0 1 0,0-1 0,0 1 0,0-1 0,-1 1-1,0 0 1,0 0 0,-1 0 0,1 0 0,-1 0 0,-4-6 0,-5-2 322,-1 1 0,-21-17 0,-10 0-3482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3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2830,'0'0'257,"7"0"1609,24 0 10975,59-4-4933,0-6-6638,89-4-2269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3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3546,'0'12'-521,"2"15"7870,-1-26-6896,0 0 1,0 0-1,0 0 1,0 0-1,0 0 0,0 0 1,0 0-1,1 0 1,-1 0-1,0 0 0,0-1 1,1 1-1,-1 0 0,0-1 1,1 1-1,-1-1 1,0 0-1,3 1 0,53 6 5731,3-11-4439,58-18-3117,-76 12 1915,-23 6-921,-1-3 882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4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3074,'-15'2'20004,"15"12"-17305,2 15-2587,1 0 0,2-1 0,11 44 0,5 27-123,2 153 54,-21-143-2588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4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142 106 3774,'0'0'-2,"0"0"0,0-1 0,0 1 0,0 0 0,0 0 0,0 0 0,0 0 0,0-1 0,-1 1 0,1 0 0,0 0 0,0 0 0,0 0 0,0 0 0,0 0 0,-1-1 0,1 1-1,0 0 1,0 0 0,0 0 0,0 0 0,-1 0 0,1 0 0,0 0 0,0 0 0,0 0 0,0 0 0,-1 0 0,1 0 0,0 0 0,0 0 0,0 0 0,-1 0 0,1 0 0,0 0 0,0 0 0,0 0 0,0 0-1,-1 0 1,1 0 0,0 0 0,0 1 0,0-1 0,0 0 0,-1 0 0,1 0 0,0 0 0,0 0 0,0 0 0,0 1 0,0-1 0,0 0 0,-10 7 2261,-8 16 7526,-19 28-3258,4 14-2625,26-49-3893,1 0 1,1 0-1,0 0 0,1 1 1,1 0-1,0 0 0,0 29 1,3-30-10,0-3 0,0 1 0,1 0 0,4 24 0,-3-32 0,-1-1 0,1 0-1,0 0 1,1 0 0,-1 0 0,1-1 0,0 1 0,0-1 0,1 1 0,-1-1 0,1 0 0,8 6 0,-6-5 0,1 0 0,0-1-1,0 1 1,0-2 0,1 1 0,0-1 0,-1 0 0,1-1 0,0 0 0,0 0 0,0-1 0,0 0 0,1 0 0,-1-1 0,0 0 0,0 0 0,0-1 0,0 0 0,1-1 0,-1 1 0,-1-2 0,1 1-1,0-1 1,0 0 0,12-8 0,-11 6 0,0 0 1,0 0-1,-1-1 0,0-1 0,0 1 0,0-1 0,-1-1 0,0 1 0,0-1 0,-1 0 1,0-1-1,-1 1 0,0-1 0,0-1 0,-1 1 0,0 0 0,0-1 0,-1 0 0,0 0 0,1-13 1,-2-5-122,-1 0 0,-1 0 0,-2-1 0,-1 1 0,-10-43 0,9 57-468,0 0 0,-1 0 0,-1 0 1,0 0-1,-10-14 0,10 20-385,0 0-1,0 0 1,0 0 0,-1 1-1,-1 0 1,1 0 0,-1 1 0,-12-9-1,14 12 756,0-1 1,0 1-1,-1 0 0,1 0 0,-1 1 0,1 0 1,-13-3-1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5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 2634,'-83'0'5278,"27"0"8860,60 16-9981,-3-16-4155,-1 3-34,0-2 33,0-1 0,1 1-1,-1-1 1,0 1 0,0-1 0,0 1-1,0-1 1,0 1 0,0-1-1,0 1 1,0-1 0,0 1 0,0-1-1,0 1 1,-1-1 0,1 1-1,0-1 1,0 1 0,0-1 0,-1 1-1,1-1 1,0 1 0,0-1 0,-1 1-1,1-1 1,-1 0 0,1 1-1,0-1 1,-1 1 0,1-1 0,-1 0-1,1 0 1,-1 1 0,1-1 0,0 0-1,-2 1 1,0-4-603,2 0 94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6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3074,'0'31'20799,"0"-6"-16687,5 75-7786,1-61 5577,61 311-2516,-58-311 814,-2 1-1,3 72 1,-5-30-6210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49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10141,'0'1'92,"0"-1"0,0 0-1,0 1 1,0-1 0,0 1 0,0-1 0,0 0-1,0 1 1,0-1 0,0 0 0,0 1 0,0-1 0,0 0-1,1 1 1,-1-1 0,0 0 0,0 1 0,0-1-1,0 0 1,1 1 0,-1-1 0,0 0 0,0 1 0,1-1-1,-1 0 1,0 0 0,1 0 0,-1 1 0,0-1-1,1 0 1,-1 0 0,0 0 0,1 0 0,-1 1 0,0-1-1,1 0 1,-1 0 0,0 0 0,1 0 0,-1 0-1,1 0 1,-1 0 0,0 0 0,1 0 0,-1 0 0,0 0-1,1 0 1,0-1 0,3 1 115,37-28 807,-2 11-945,1 3 0,47-12-1,-66 21-1,1 1 1,0 1-1,0 1 0,0 1 0,0 1 0,22 2 0,-38-1-31,-1 0 0,1 1 0,-1-1-1,1 1 1,-1 1 0,0-1 0,0 1 0,0-1 0,0 2 0,0-1 0,0 0 0,-1 1 0,0 0-1,0 0 1,5 5 0,-7-7-9,-1 1 1,1-1-1,-1 0 0,1 0 1,-1 0-1,0 1 0,0-1 1,0 1-1,0-1 0,0 1 0,-1-1 1,1 1-1,-1 0 0,0-1 1,0 1-1,0 0 0,0-1 0,0 1 1,0-1-1,0 1 0,-1 0 1,0-1-1,1 1 0,-1-1 0,0 1 1,0-1-1,-1 1 0,1-1 1,0 0-1,-1 0 0,1 0 0,-1 0 1,0 0-1,-2 2 0,-10 10 45,-1-2 0,0 1-1,-1-2 1,0 0 0,-1-1 0,-1-1-1,-24 10 1,-15 1 498,-62 14-1,49-16-86,117-29-566,1 2 1,-1 2-1,53-1 0,151 6-138,-135 3-637,-115-1-10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0:57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145 225 1608,'-18'-2'25020,"14"1"-25434,-6-2 410,0-1 1,1 0 0,0 0-1,0-1 1,0 0 0,0-1 0,1 0-1,-9-7 1,14 9 4,0 0 1,0 1-1,0-1 0,0-1 1,1 1-1,-1 0 1,1-1-1,0 1 0,0-1 1,1 1-1,-1-1 1,1 0-1,0 0 0,1 0 1,-1 0-1,1 0 1,0 1-1,1-9 0,0 10-3,0 1-1,0 0 0,1-1 0,-1 1 1,1 0-1,0 0 0,-1 0 1,1 0-1,0 0 0,0 0 1,0 1-1,1-1 0,3-1 0,17-18 43,-22 19-47,0 0 1,1 1-1,0-1 1,-1 0-1,1 0 1,0 1-1,0-1 1,0 1 0,0 0-1,0-1 1,0 1-1,0 0 1,0 0-1,0 0 1,1 1-1,-1-1 1,5 0 0,51-3 137,-46 5-167,-6 0-497,0 0 1,-1 1 0,1-1-1,-1 1 1,1 1-1,-1-1 1,0 1-1,0 0 1,6 5-1,16 7-7141,-25-14 7216,-1 0 0,1 0 0,-1 0 0,1 0 0,-1 0 0,1 1 0,-1-1-1,0 0 1,1 1 0,-1-1 0,1 3 0,7 20-990,-6 33 2547,-3-42-1641,-1-9 718,0-1 0,0 0 0,0 1 0,-1-1 1,0 0-1,0 0 0,0 0 0,0 0 0,-1-1 1,0 1-1,0-1 0,0 1 0,-7 6 0,6-6-357,0-1-1,-1 1 1,0-1 0,0 0-1,0-1 1,0 1-1,0-1 1,-1 0-1,0 0 1,1 0 0,-1-1-1,-9 2 1,-1 0 199,-23 1-2969,32-5 2198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8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3728,'9'8'7361,"-7"24"5663,0-19-10606,6 2-2930,-1-2 541,-1-1-1,-1 1 0,0 0 0,0 0 1,-1 1-1,2 13 0,12 36-31,38 112 3,-53-162-4,-1 0 1,-1 1 0,1 23 0,-2-36-27,-9-8-3229,0-1 5865,-3 0-1910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8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8 2590,'-39'-7'3565,"37"7"-3107,0-1 1,0 1-1,1 0 1,-1 1-1,0-1 1,0 0-1,1 1 1,-1-1-1,0 0 1,1 1-1,-1 0 1,0-1-1,1 1 1,-1 0-1,1 0 1,-1 0-1,1 0 1,-3 3-1,-12 11 5039,14-14-4898,1 0-1,-1 0 0,1 1 1,-1-1-1,1 1 1,0-1-1,0 1 1,0-1-1,-1 1 0,0 3 1,-2 20-1404,9-23 815,-1 0 1,0-1 0,1 1-1,-1-1 1,0 0 0,8 0-1,-6 0-11,26 2-28,-27-3 30,0 0 1,1 0 0,-1 0-1,0 1 1,0 0 0,0 0-1,0 0 1,0 1 0,6 2-1,-10-3 3,0-1-4,0 1 0,-1-1 0,1 0 0,0 1 0,0-1 0,-1 1 0,1-1 0,0 1 0,-1-1 0,1 1 1,-1-1-1,1 1 0,0 0 0,-1-1 0,1 1 0,-1 0 0,0-1 0,1 1 0,-1 0 0,0 0 0,1 0 0,-1-1 0,0 1 0,0 0 0,0 0 0,1 0 1,-1-1-1,0 1 0,0 0 0,0 0 0,0 0 0,-1 0 0,1 0 0,0-1 0,0 1 0,0 0 0,-1 0 0,1 0 0,0-1 0,-1 1 0,1 0 1,-1 0-1,-23 18 3,0-1-1,-44 25 1,18-12-164,35-21-632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9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339 14 3546,'1'3'262,"-1"0"-1,-1-1 0,1 1 1,0 0-1,0-1 0,-1 1 0,0-1 1,1 1-1,-1-1 0,0 1 1,0-1-1,-1 0 0,1 1 1,0-1-1,-1 0 0,-2 3 1,1-2 475,-1 0 0,1-1 0,-1 0 0,1 0 1,-1 0-1,0 0 0,0 0 0,0-1 0,0 0 1,-6 2-1,-47 8 8498,19-9-10267,37-38 2924,1 34-1891,0 0 0,1 0 1,-1-1-1,1 1 0,-1 0 0,1 0 0,0 0 1,-1 0-1,1 0 0,0 0 0,1 0 1,-1 0-1,0 0 0,1 0 0,-1 0 0,1 1 1,-1-1-1,1 1 0,0-1 0,-1 1 1,5-3-1,-2 2-11,0 0 1,0 0 0,0 0-1,0 1 1,0 0-1,1-1 1,-1 2-1,0-1 1,1 0 0,6 1-1,-10 0 14,1 0 0,-1 1 0,1 0 0,-1-1 0,0 1 0,1 0 1,-1 0-1,0 0 0,0 0 0,1 0 0,-1 0 0,0 0 0,0 0 0,0 0 0,0 0 0,0 1 0,0-1 0,-1 0 0,1 1 0,0-1 0,0 3 0,0-2 5,3 7-139,-1-1 1,0 0 0,-1 1 0,0-1-1,-1 1 1,1 0 0,-2 0 0,1-1-1,-1 1 1,-2 15 0,1 6-1510,1-23 1136,-1-1 1,0 1 0,-1 0 0,0 0 0,0-1-1,0 1 1,-1-1 0,0 0 0,-6 10-1,-40 55-4839,40-59 4227,-19 22-285,-1-1 0,-2-2 0,-60 48 0,51-47-163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09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354 0 3524,'13'11'17031,"-27"5"-11094,-24 15-6376,6-5 600,-48 65-170,-115 169 1,194-258-20,0 0 0,0 0 1,1-1-1,-1 1 1,0 0-1,1 0 0,-1 0 1,1 0-1,-1 0 1,1 3-1,0 5-2472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0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549 416 4190,'-7'9'18759,"-85"46"-15361,28-19-3531,62-35 118,-5 4 28,0-1-1,-1 0 1,1 0 0,-13 4 0,18-8-39,0 1 1,0-1-1,0 1 0,0-1 1,-1 0-1,1 0 1,0 0-1,0 0 1,0 0-1,0-1 1,0 1-1,0-1 0,0 1 1,0-1-1,0 0 1,0 1-1,0-1 1,0 0-1,0 0 1,1-1-1,-1 1 0,-3-3 1,-12-13-3389,0-1-1,-16-24 1,-23-45-1201,-34-102 4078,41 81 336,42 93 3,-7-15 213,11 7-3428,3 28 5682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0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61 6643,'-13'12'10923,"13"-41"-2894,0-8-8894,0 30 2349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1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995 151 3432,'0'-1'118,"-1"1"0,1-1-1,-1 1 1,0-1-1,1 0 1,-1 1 0,0-1-1,0 1 1,1 0-1,-1-1 1,0 1 0,0-1-1,0 1 1,1 0-1,-1 0 1,0-1 0,0 1-1,0 0 1,0 0-1,0 0 1,1 0 0,-1 0-1,0 0 1,0 0 0,0 1-1,0-1 1,0 0-1,1 0 1,-1 1 0,-1 0-1,-2-1 273,1 1-1,-1-1 0,1 1 0,-1 1 1,1-1-1,-1 0 0,-3 3 1,-3 5 2011,0 1 0,0 0 1,0 0-1,-10 18 0,2 11 1771,17-32-4204,-1 0 1,1 0-1,0 0 1,0 11 0,1-15-1,0 0 0,0 0 0,0 0 0,0 0 0,1 0 0,-1 0 0,1 0 0,0-1 0,0 1 0,0 0 0,0 0 0,0-1 0,1 1 1,-1-1-1,1 1 0,-1-1 0,1 1 0,0-1 0,0 0 0,0 0 0,1 0 0,-1 0 0,0 0 0,1-1 0,-1 1 0,1-1 0,-1 1 0,1-1 1,4 1-1,8 4-1205,1 0 1,0-2 0,0 0 0,0 0-1,30 1 1,1 1-4568,-47-6 5683,1 0-1,0 1 1,-1-1-1,1 0 1,-1 0-1,0 1 1,1-1-1,-1 0 1,1 0-1,-1 1 0,1-1 1,-1 0-1,0 1 1,1-1-1,-1 1 1,0-1-1,1 1 1,-1-1-1,0 0 1,1 1-1,-1-1 1,0 1-1,0-1 0,0 1 1,1-1-1,-1 1 1,0 0-1,0-1 1,0 1-1,0-1 1,0 1-1,0-1 1,0 1-1,0-1 1,0 1-1,-1-1 0,1 1 1,0-1-1,0 1 1,0-1-1,-1 1 1,1 1 96,-1 0 1,0 0-1,1-1 0,-1 1 1,0-1-1,0 1 1,0-1-1,0 1 0,0-1 1,0 1-1,-3 1 1,-25 17 41,-1-2 1,-59 25-1,77-38 227,-1 0 0,0-1 0,0-1 0,0 0 0,-1-1-1,1 0 1,0-1 0,-1 0 0,1-2 0,-21-1 0,29 0-367,-1 1 0,1-1-1,1 0 1,-1 0 0,0 0 0,0-1 0,1 1-1,0-1 1,-1 0 0,1-1 0,0 1 0,0-1-1,1 1 1,-1-1 0,1 0 0,0-1 0,0 1-1,0-1 1,-2-5 0,-5-12 195,0 0 0,2 0 0,-6-25 0,-1-5-210,5 22 154,-14-34-44,22 60 23,1 0-1,-2 0 0,1 0 1,0 1-1,-1-1 0,0 0 1,0 1-1,0 0 1,0 0-1,0 0 0,-7-5 1,8 8 356,0-1 1,0 0 0,0 1-1,-1-1 1,1 1-1,0-1 1,0 1 0,0 0-1,0 0 1,-1 0 0,1 0-1,0 1 1,0-1-1,0 1 1,0-1 0,0 1-1,0 0 1,0-1 0,0 1-1,0 0 1,0 0-1,0 1 1,0-1 0,0 0-1,-2 3 1,-6 5 2067,0 0 0,1 1 0,-9 11 0,7-9-2004,9-9-418,0 1 1,-1-1-1,1 1 1,0 0-1,1 0 1,-1 0-1,1 0 1,-1 0 0,0 5-1,2-7 4,-1 0-1,1 0 1,0 0 0,-1 1-1,1-1 1,0 0 0,0 0-1,1 0 1,-1 0-1,0 0 1,1 0 0,-1 0-1,1 0 1,-1 0 0,1 0-1,0 0 1,0 0-1,0-1 1,0 1 0,2 2-1,12 8-9,0 0 0,33 18 0,-13-9 45,-31-18-35,-1-1-1,1 0 1,-1 1-1,0-1 1,0 1-1,0 0 0,0 0 1,-1 0-1,1 1 1,-1-1-1,0 1 1,2 3-1,-2-1-2,0 0 0,-1 0 1,1 0-1,-1 0 0,-1 0 0,1 0 0,-1 9 0,-1-12-14,-1 0 0,1 0 0,0-1 0,-1 1 0,0 0 0,1 0-1,-1-1 1,0 1 0,0-1 0,-1 0 0,-2 3 0,-29 25 166,20-21 71,-1 0 0,0-1-1,-28 10 1,26-12-1431,0-1 1,0-1 0,0 0-1,-1-2 1,1 0-1,-28 0 1,31-3 221,0 0 1,0 0-1,0-2 0,1 0 1,-1 0-1,1-1 0,0-1 1,-21-10-1,24 9 1006,0 0 1,0-1 0,0 0-1,1 0 1,0-1-1,-12-14 1,14 12-44,0 1 0,1-1 0,0-1 0,0 1 0,1-1 0,1 0 0,0 0 0,0-1 0,1 1 0,-3-23-1,2-7-558,1-74 0,4 75 163,0 26 80,0-1-1,2 1 1,0 0-1,0 0 1,1 0-1,1 1 1,0-1-1,1 1 1,1 1-1,0-1 1,0 1-1,10-12 1,5-3-842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2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3820,'-1'1'110,"0"-1"0,1 0 0,-1 0-1,1 0 1,-1 0 0,1 1 0,-1-1 0,1 0-1,-1 0 1,1 1 0,-1-1 0,1 0 0,-1 1-1,1-1 1,-1 1 0,1-1 0,0 1 0,-1-1-1,1 0 1,0 1 0,-1-1 0,1 1-1,0 0 1,0-1 0,-1 1 0,1-1 0,0 1-1,0 0 1,19 3 5285,5-4 4426,0 1-5386,9 0-4740,40-4 0,-46-2 474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3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20 3298,'-12'-18'9004,"31"17"-6892,-1 2 6120,2 1-4369,39 11-4943,-29-6 1865,-13-2-1512,0 0 0,33 14 0,-42-16-17,-1 1 0,0 0-1,0 1 1,0-1 0,-1 1 0,1 1 0,-1-1-1,9 11 1,-8 2-7080,-7-16 7654,0-1 0,0 1-1,0-1 1,0 1 0,-1 0 0,1-1-1,0 1 1,-1-1 0,1 1-1,-2 1 1,1 0 254,-1-1-1,0 1 1,1-1 0,-1 1-1,0-1 1,-1 1 0,1-1 0,0 0-1,-6 3 1,-18 12-178,-1-2 0,-1-1 0,-56 20-1,28-17-2037,-67 12-1,94-23 1142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49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443 61 11069,'0'-59'2797,"0"59"-2761,-1 0 0,1 0-1,-1 0 1,1-1 0,-1 1 0,1 0 0,-1 0-1,1 0 1,-1 0 0,1 0 0,0 0 0,-1 0-1,1 0 1,-1 0 0,1 0 0,-1 0 0,1 0 0,-1 1-1,1-1 1,-1 0 0,1 0 0,0 0 0,-1 1-1,1-1 1,-1 0 0,1 0 0,0 1 0,-1-1-1,1 1 1,-15 7 303,-23 18 77,2 3 0,1 1 0,1 1 0,2 2 0,1 1 0,2 2 0,1 0 0,2 2 0,2 1 0,-35 77 0,50-95-308,1 1-1,2 0 0,0 1 1,1-1-1,-2 38 0,6-45-54,0 1 0,2 0 0,0-1-1,1 1 1,0-1 0,1 0-1,1 0 1,1 0 0,7 17 0,-3-14-143,1 0 1,1-1-1,1 0 1,0-1 0,1 0-1,1-1 1,1-1 0,0 0-1,0-1 1,1-1-1,1 0 1,0-1 0,1-1-1,0-1 1,0 0 0,1-1-1,0-1 1,22 5-1,-34-11-440,0 1 0,-1-1 0,1-1 0,0 1-1,-1-1 1,10-1 0,-12 1-219,0-1 1,0 0-1,0 0 1,0 0-1,0 0 0,0-1 1,4-2-1,4-3-2246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3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4732,'8'19'20772,"-1"1"-18693,13 49-4876,-15-43 4225,1 19-1512,7 52-3544,-10-31-8519,-3-61 13697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4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827 7 3820,'0'0'150,"-1"-1"-1,0 1 0,1-1 0,-1 1 0,0-1 1,1 1-1,-1-1 0,0 1 0,1-1 1,-1 1-1,0 0 0,0 0 0,0-1 1,1 1-1,-1 0 0,0 0 0,0 0 0,0 0 1,0 0-1,1 0 0,-1 0 0,0 0 1,0 0-1,0 0 0,0 1 0,1-1 0,-1 0 1,0 0-1,-1 1 0,-26 7 5433,-49 29 4740,59-30-10034,1 0-1,0 1 1,1 1-1,0 1 1,0 0-1,-19 18 1,31-25-289,0 0 1,1 0 0,0 0 0,0 0 0,0 0 0,0 1-1,0-1 1,1 1 0,-1 0 0,1 0 0,0 0-1,0 0 1,0 0 0,1 0 0,0 0 0,0 1 0,0-1-1,0 0 1,0 1 0,1-1 0,0 6 0,0-7 1,0 0 0,1 0 0,0-1 0,-1 1 0,1 0 0,0 0 0,0 0 1,0-1-1,1 1 0,-1 0 0,0-1 0,1 0 0,0 1 0,0-1 0,0 0 0,3 3 1,44 33-122,-41-33-26,0 0 1,0 0-1,-1 1 1,0 0-1,9 10 0,-14-13 129,0 0-1,0-1 0,0 1 0,0 0 0,0 1 0,-1-1 0,1 0 0,-1 0 1,0 1-1,0-1 0,0 1 0,1 5 0,-3-7 89,1 1 0,-1 0 0,0 0 1,0-1-1,0 1 0,0 0 0,0-1 0,0 1 0,-1-1 0,1 0 0,-1 1 1,1-1-1,-1 0 0,0 0 0,0 0 0,-4 3 0,-6 4-71,0 1 0,0-2 0,0 0 0,-1 0 0,-1-2 0,-21 9 0,-88 24 2,118-38-2,-134 31-1730,-72-3-5487,161-25 4973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4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15 3164,'-1'-1'54,"1"1"-1,0-1 0,0 0 1,-1 1-1,1-1 0,0 0 1,-1 1-1,1-1 0,-1 0 1,1 1-1,-1-1 0,1 1 1,-1-1-1,1 1 0,-1-1 1,1 1-1,-1 0 0,0-1 0,1 1 1,-1 0-1,0-1 0,1 1 1,-1 0-1,0 0 0,0 0 1,1-1-1,-1 1 0,0 0 1,0 0-1,0 0 0,-29-1 2848,25 1-2493,4 0-44,-1 0-1,0 1 0,1-1 0,-1 0 0,0 1 0,1-1 0,-1 1 0,0 0 0,1 0 1,-1-1-1,1 1 0,0 0 0,-1 0 0,1 0 0,0 0 0,-1 1 0,1-1 1,0 0-1,0 1 0,0-1 0,0 0 0,0 1 0,0-1 0,1 1 0,-1-1 0,0 1 1,0 2-1,-6 27 6213,6-13-5232,2-17-1345,-1 0 0,1 0 0,-1 0 1,1 0-1,-1 0 0,1 0 1,0 0-1,-1 0 0,1 0 0,0-1 1,0 1-1,0 0 0,0-1 1,-1 1-1,1-1 0,0 1 0,0-1 1,0 1-1,2 0 0,27 11-46,-20-8 91,37 14-26,-30-12-18,-1 0 0,0 1 0,29 18 0,-44-24-1,0 0 0,1 0 0,-1 0 1,0 0-1,0 0 0,0 0 1,0 1-1,0-1 0,0 0 0,0 1 1,0-1-1,-1 1 0,1-1 1,0 1-1,-1-1 0,1 1 1,-1-1-1,0 1 0,1 0 0,-1-1 1,0 1-1,0-1 0,0 1 1,0 0-1,0-1 0,-1 1 0,1 0 1,0-1-1,-2 3 0,1 1 3,-1-1 1,0 0-1,-1 0 0,1 0 0,-1 0 0,1 0 0,-1 0 0,0-1 0,-5 5 1,-6 4-3,0-1 0,-22 13 0,9-7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5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3815 6 3230,'0'-1'52,"0"1"-1,0 0 0,0 0 0,0-1 0,0 1 1,0 0-1,0 0 0,0 0 0,0-1 1,0 1-1,0 0 0,0 0 0,-1 0 0,1-1 1,0 1-1,0 0 0,0 0 0,0 0 1,-1-1-1,1 1 0,0 0 0,0 0 0,0 0 1,-1 0-1,1 0 0,0 0 0,0 0 1,0-1-1,-1 1 0,1 0 0,0 0 0,0 0 1,-1 0-1,1 0 0,0 0 0,0 0 1,-1 0-1,1 0 0,-16 4 4930,-3 4 172,11-4-4922,-19 10 3789,-12 8 1962,14-6-5368,24-15-614,1-1 0,-1 1 0,0-1 0,0 1 0,1-1 0,-1 1 0,0-1 0,1 1 0,-1 0 0,1-1 0,-1 1 0,1 0 0,-1 0 1,1-1-1,-1 1 0,1 0 0,0 0 0,-1 0 0,1 0 0,0-1 0,0 1 0,-1 0 0,1 0 0,0 0 0,0 0 0,0 0 0,0 0 1,0 0-1,0-1 0,1 1 0,-1 0 0,0 0 0,1 1 0,0 0 0,0-1 0,0 0 0,0 1 1,0-1-1,1 0 0,-1 0 0,0 0 0,1 0 0,-1 0 1,0 0-1,1 0 0,-1-1 0,1 1 0,-1-1 0,4 2 1,64 10-1873,41-5-5310,-48-4 2792,-59-3 3794,61 5-5685,-49-3 6422,-1 0 0,0 1 0,0 1 0,24 9 0,-37-10-46,1-1 1,-1 1-1,0 0 1,-1 0-1,1-1 1,0 1 0,-1 0-1,0 0 1,1 0-1,-1 0 1,0 0-1,-1 4 1,-3 8 2807,-4-7-1645,0 1 0,-1-2-1,0 1 1,-1-1 0,1 0 0,-1-1 0,-19 8 0,-80 29-923,-133 30-9337,-6-19 7053,-254 18 3164,86-35-1063,0-19 0,-698-59-1,670-15-1560,346 36-184,1-3 0,-136-52 0,149 39-49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1:16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 4472,'31'-3'21937,"-24"2"-19819,12 1-4438,-3 0 2320,-1 2 0,21 4 1,-35-6-16,0 1 0,0-1 0,1 1 0,-1-1-1,0 0 1,0 0 0,0 1 0,1-1 0,-1 0 0,0 0 0,1 0 0,-1 0 0,0 0 0,0-1 0,0 1 0,1 0 0,-1 0 0,0-1 0,0 1 0,0-1 0,1 1 0,-1-1 0,0 0 0,0 1 0,0-1 0,0 0 0,0 0 0,0 0 0,-1 0 0,1 1 0,1-3 0,5-18-332,2-11-8022,-1 2 197,-7 29 8150,1 0 1,-1 0-1,1 0 1,0 0-1,-1 0 1,1 0-1,0 0 1,-1 0-1,1 1 1,0-1-1,0 1 1,0-1-1,0 1 0,0 0 1,0 0-1,-1 0 1,1 0-1,0 0 1,0 0-1,0 0 1,2 1-1,47 6 521,-34-4-357,1 0-1,-1-1 0,1-1 0,22-1 1,-17-1 1817,-11-3-1103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10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 1276,'0'17'29110,"16"5"-33283,-1-8 4173,0-1-1,1 0 1,1-1 0,0-1-1,0-1 1,1 0-1,0-1 1,1-1 0,36 10-1,-39-14 19,0-2-1,0 0 1,-1-1 0,1-1-1,0 0 1,19-4-1,96-21-1449,-31 3-6581,-18 5-185,0-7 5469,-29 9 3249,-12 1-446,-1-1-1,40-22 1,2-3-321,-82 33-149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13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1388 154,'46'2'21324,"-27"5"-17420,2-1-3072,10 5-884,-24-8 57,0-1 0,0 0 1,0 0-1,11 2 1,23 1-778,5 1-5989,-35-5 3821,-1 0 0,0-1 0,0-1 0,18-2 0,30-12 3085,-1-2-1,0-3 0,-2-3 0,96-52 0,35-28-189,-49 23 131,-37 19-25,-61 37-74,57-49 0,-64 48 9,15-14 24,79-85 0,-109 105 75,172-206 208,-94 109-109,-68 87-258,6-9 168,5-9-25,-23 23-211,-1-2 6379,15-14 6608,-27 38-12773,0 0 1,0 1-1,0-1 1,0 0-1,-1-1 1,1 1 0,0 0-1,-1 0 1,0-1-1,1 1 1,-1-1-1,0 1 1,0-1 0,0 1-1,-1-1 1,1 0-1,-1 1 1,1-1-1,-1 0 1,0-2 0,2 1-87,-1 0 0,1 0 1,1 0-1,-1 1 1,0-1-1,1 1 1,0-1-1,0 1 0,0 0 1,6-4-1,-6 4 39,0 1 0,0-1 1,0 0-1,0 0 0,-1 0 0,1 0 0,2-4 0,-3 3-455,0 1-1,1 0 1,0 0-1,-1 0 1,1 0-1,0 0 1,5-3-1,2-1-101,18-20-10766,-27 27 11193,-1 0-1,0 0 1,0 0 0,1-1 0,-1 1-1,0 0 1,0 0 0,1 0-1,-1 0 1,0 0 0,0 0-1,1 0 1,-1-1 0,2-2-1239,-2 3 1238,0 0 1,0 0 0,0-1-1,0 1 1,0 0 0,0-1-1,0 1 1,0 0 0,0 0-1,0-1 1,0 1 0,0 0 0,0 0-1,0-1 1,-15 1-832,-27 10 1696,37-8-1117,-250 73 317,194-53 31,1 2 0,-59 39 3454,147-68 7076,14-5-1525,-21 4-12575,53-18 3284,177-66-118,-185 56 1249,-66 34-845,1-1 0,-1 1 0,0 0 0,1-1 1,-1 1-1,0 0 0,1 0 0,-1-1 0,1 1 0,-1 0 0,0 0 0,1 0 0,-1-1 0,1 1 0,-1 0 0,1 0 0,-1 0 0,1 0 0,-1 0 0,1 0 0,-1 0 0,0 0 0,1 0 0,-1 0 0,1 0 1,-1 0-1,1 1 0,-1-1 0,1 0 0,-1 0 0,0 0 0,1 0 0,-1 1 0,1-1 0,-1 0 0,1 1 0,0 15-2,0-6 6,7 6-236,0 0 0,-1 0 0,0 1 0,-1 0 0,5 31 0,5 11-4549,4 34-7622,-15-61 11816,-4-27 616,-1-1-1,0 0 1,1 1 0,0-1 0,0 0 0,3 8 0,-3 43 18143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13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2898,'18'31'14961,"-4"-9"-7759,2 6-4072,7 16-4786,0-2-531,-8-15 4053,-3-7-1866,-1 1 0,-1 0 0,-1 0 0,0 1 0,5 26 0,-7-28 121,-1-2-569,-5-5-4350,-1-12 4774,0-10 3591,0 4-2723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14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472 33 1320,'-8'-7'153,"7"6"293,0 0 1,0 0-1,0 0 1,-1 0-1,1 0 1,0 0-1,-1 0 1,1 1-1,-1-1 1,1 0-1,-1 1 1,1-1 0,-1 1-1,-2-1 1,-17-3 4089,-1 0 1,1 1-1,-26 0 1,1 7-4640,-14 14 156,44-11-2314,0 1 0,1 0-1,0 1 1,0 1-1,1 0 1,0 1 0,1 0-1,-15 17 1,18-17 1974,1 0 0,0 1 0,-7 15 0,10-16 344,1 0 0,1 1-1,0-1 1,0 1-1,1 0 1,1 0 0,-2 19-1,3 93 201,1-71-305,1-46 68,0-1 0,1 1-1,0-1 1,0 1 0,0-1 0,0 1 0,1-1 0,0 0-1,1 0 1,-1-1 0,6 8 0,4 4 2,1 0-1,19 17 1,-2-5 78,0-2 0,57 37 0,-69-52-78,1-2-1,0 1 1,0-2-1,1-1 1,0-1-1,35 8 1,-9-8-1440,-28-5 3335,-1-1 1,21-2 0,-30 0-786,0 0 0,0 0 0,0-1 0,0 0 0,-1 0 0,1-1 0,-1 0 0,1-1 1,-1 1-1,0-2 0,11-7 0,-13 7-1082,0-1 0,-1 0 0,0 0 0,0 0 0,0-1 1,-1 0-1,0 0 0,0 0 0,0 0 0,-1 0 0,0-1 0,-1 1 1,0-1-1,0 0 0,1-11 0,0-15-1740,-1 1 0,-3-49 0,-1 23-2330,1 32 501,-7-36 0,2 8 3052,2 34 548,0 0 0,-14-38-1,11 37-20,3 13-53,1 0 1,-1 0-1,0 1 0,-1 0 0,0 0 1,-1 0-1,1 0 0,-1 1 1,-1 0-1,1 0 0,-1 1 0,-1-1 1,1 1-1,-1 1 0,0 0 1,0 0-1,0 1 0,-1-1 0,-14-3 1,-2 0-107,0 1 1,0 2 0,0 0 0,-1 2-1,0 1 1,-26 1 0,40 2-447,0 0 1,1 2 0,0-1 0,0 1-1,-17 7 1,14-3-1886,9-6 1594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25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37 418 2460,'-27'-16'16958,"22"-5"-10923,0-69-5274,5 83-781,0 1 1,0-1 0,1 0 0,0 1 0,0-1 0,0 1 0,1 0-1,0-1 1,5-10 0,10-20 819,-9 16-3757,1 1 0,1 0 1,1 1-1,16-21 0,-23 34 2680,1 1-1,0 0 1,0 0-1,0 1 1,1-1-1,-1 1 0,9-4 1,17-4 4106,5 8 4682,-33 5-8266,1-1-1,-1 1 1,0 0 0,0 0-1,0 0 1,0 1 0,0-1 0,0 1-1,0 0 1,-1 0 0,1 0 0,0 0-1,-1 0 1,0 0 0,1 1 0,-1-1-1,2 4 1,35 51-888,-34-48 937,21 39-2294,35 91 1,-36-76-1276,21 38-4692,-34-79 6433,1-1 0,23 32 0,-28-43 1355,1-1-1,0 0 1,0 0 0,0-1-1,1 0 1,18 11-1,-20-15 369,0 0-1,1 0 0,0-1 1,0 0-1,0 0 0,0-1 1,0 0-1,0-1 0,1 0 1,9 0-1,26-7-710,-2-12 3516,-33 13-1351,0-2 1,0 1 0,0-1 0,-1-1-1,0 0 1,0 0 0,-1-1-1,0 0 1,11-17 0,-10 1-1644,-3 14 118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2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9849,'12'-4'12,"-2"1"0,0 1 180,-3-1 64,3-1-196,0 1 248,-10 2-236,7 1-84,3 0-580,-10 7-568,0 1-496,10-1-385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0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0 148 10381,'0'-5'200,"0"1"0,1-1 0,-1 1 1,1-1-1,0 1 0,0 0 0,1 0 0,-1-1 0,1 1 0,0 0 1,0 0-1,0 0 0,1 1 0,-1-1 0,7-6 0,-3 5-152,0-1 1,0 1-1,1 0 0,-1 1 0,1 0 1,1 0-1,-1 0 0,10-2 0,7-2 24,1 2-1,-1 0 0,2 2 0,42-2 0,-56 5-34,-1 1-1,1 0 1,-1 1-1,0 0 1,19 5-1,-27-5-28,-1-1 0,1 1 0,-1 0 0,0 0 0,1 0 1,-1 0-1,0 0 0,1 1 0,-1-1 0,0 1 0,0 0 0,0-1 0,-1 1 0,1 0 0,0 0 0,-1 0 0,1 0 0,-1 0 0,1 1 0,-1-1 0,0 0 0,0 1 0,0-1 0,0 1 0,-1-1 0,1 1 0,-1-1 0,1 1 0,-1 4 0,0-3 4,0 0 0,0 0 0,-1 0 0,1 0 0,-1-1 0,0 1-1,0 0 1,0-1 0,0 1 0,-1 0 0,0-1 0,1 1 0,-1-1-1,0 0 1,-1 0 0,1 0 0,-1 0 0,1 0 0,-1 0 0,0-1-1,0 1 1,0-1 0,-5 3 0,-7 6 2,-1-2 0,0 1-1,0-2 1,-1 0 0,1-1 0,-2-1 0,-32 7 0,33-8-42,40-12 33,-1 1 1,1 1 0,1 1-1,-1 2 1,1 0 0,-1 1-1,43 4 1,-61-2 85,0 0 0,-1 0 0,1 1 0,-1-1 1,1 1-1,-1 0 0,1 1 0,-1-1 0,0 1 0,0 0 0,0 0 0,0 0 0,-1 0 1,1 1-1,-1-1 0,0 1 0,0 0 0,0 0 0,-1 0 0,1 0 0,-1 1 0,0-1 0,0 0 1,0 1-1,-1 0 0,0-1 0,0 1 0,0 0 0,0 0 0,-1 6 0,1-8-33,-1 1 0,-1-1 0,1 1 0,0-1 0,-1 0 0,0 1-1,1-1 1,-1 0 0,-1 1 0,1-1 0,0 0 0,-3 4 0,0-3-27,1 0 1,-1 0-1,0 0 0,0 0 1,-1-1-1,1 0 0,-7 3 1,-5 3-85,0 0 0,-1-2 0,0 0 0,0 0 1,-1-2-1,0 0 0,-21 2 0,-7-1-2270,-78-1 0,118-5 1528,-1 0 0,1 0 0,0-1 0,-1 0 0,1-1 1,0 1-1,0-1 0,-12-6 0,9 2-1464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26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0 2524,'-10'26'23959,"7"-11"-22126,-2 9-5170,-1-2 4572,-11 56-1235,-73 266 0,78-309 0,-52 136 0,47-114-44,16-27-1644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26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 1298,'13'7'1885,"14"-3"5911,24-5 6325,-23-1-13257,-16 1-829,-1-1-1,0-1 1,1 1 0,-1-2-1,0 0 1,18-9-1,10-3-26,-20 9-48,-12 3-19,1 1 0,-1 1 0,1-1-1,0 1 1,13-1 0,-13-4-2151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26.7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88 2502,'29'33'20880,"-11"-35"-18829,9-6-1814,0-1 0,47-24-1,-54 24-165,96-44-277,-110 49 289,-4 1-696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48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1504,'0'24'16327,"0"-1"-9154,0 1-4363,5 57-6145,1-48 5070,-4-15-1735,0 0 0,-1 1 0,0-1 0,-3 22 0,0 8 0,2 217-3952,-10-231 7792,3-29-3509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49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232 408 2416,'-25'0'1997,"18"-1"-1045,0 0 1,-1 0-1,1-1 0,0 0 0,0 0 0,0 0 1,1-1-1,-12-7 0,-49-32 8287,62 38-9472,0 1 0,1 0 0,-1-1 0,1 0 0,0 0 0,0-1 0,0 1 0,0-1 0,1 0 0,0 0 0,0 0-1,-4-9 1,4 3-1698,1 0-1,0 0 1,1 0-1,0 0 1,1-20-1,0 25 1255,-1 3 611,1 1 1,0-1-1,0 0 1,0 1-1,0-1 1,0 0-1,1 1 1,-1-1-1,1 1 0,0-1 1,0 0-1,-1 1 1,2 0-1,-1-1 1,0 1-1,0 0 1,1-1-1,-1 1 1,5-4-1,12-12 89,2 1 0,0 1 0,42-26-1,-51 36-26,0 1 0,1 0-1,0 0 1,0 1-1,0 1 1,1 0-1,-1 0 1,1 2 0,23-2-1,-32 4 4,-1 0-1,1 0 1,0 0 0,-1 0-1,1 0 1,0 1 0,-1-1-1,0 1 1,1 0 0,-1 0-1,0 0 1,0 1 0,0-1-1,0 1 1,2 3 0,3 2-6,0 1 1,0 1-1,8 15 1,-12-16 17,-2 0 1,0 0 0,0 0 0,0 1 0,-1-1 0,-1 0-1,1 1 1,-2-1 0,-2 19 0,2 8 15,0-29-25,0 0 1,0 0-1,-1 0 0,0 0 1,0 0-1,-1 0 0,1-1 0,-2 1 1,1-1-1,-7 9 0,-48 62-37,43-59 13,-78 80-109,62-68 144,-48 61 0,75-84 43,0 0 0,1 0 1,0 0-1,1 1 0,0-1 1,0 1-1,0 0 0,1-1 0,0 1 1,1 0-1,0 0 0,1 15 0,0-3-525,-1-19 520,1 0 0,0 0 0,0 0 0,0 0 0,0-1 1,0 1-1,0 0 0,0 0 0,0-1 0,0 1 0,0-1 0,1 1 0,-1-1 0,0 1 0,0-1 0,0 0 1,1 0-1,1 1 0,27 4 2373,-15-5-534,0 0 0,1 0 0,-1-2 0,16-3 0,-18 2-693,1-1 0,-1 0 0,1-1 0,14-8 0,-15 6-574,1-1-1,-2-1 0,21-17 1,-19 13-969,-1 0 0,22-30 0,-31 37 206,-1-1 0,-1 0 0,1 1 0,-1-1 0,-1 0-1,1 0 1,-1 0 0,0-1 0,-1 1 0,1 0-1,-3-14 1,2 6-845,0 12 1078,-1 0 1,0 0 0,0-1 0,0 1 0,0 0 0,-1 0 0,1 0 0,-1 0 0,0 0 0,0 0 0,0 0-1,0 1 1,-1-1 0,1 1 0,0 0 0,-5-3 0,-46-33 963,18 17-2954,-61-27-1,3 15-6509,70 21 7669,21 10 48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49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318 131 2764,'0'-3'-1,"0"1"250,0-1 0,1 1 0,-1 0 1,0-1-1,0 1 0,0-1 0,-1 1 1,1 0-1,0-1 0,-1 1 0,0 0 1,1 0-1,-1-1 0,0 1 0,0 0 1,0 0-1,-1 0 0,1 0 0,0 0 1,-1 0-1,1 1 0,-1-1 0,0 0 1,0 1-1,1-1 0,-4-1 0,2 0 538,-1 0-1,0 1 1,1-1-1,-1 1 1,0 0-1,-1 0 0,1 0 1,0 0-1,0 1 1,-1 0-1,1 0 1,-1 0-1,-7 0 1,5 0 150,0 1 1,0 0 0,0 0-1,1 1 1,-15 2 0,14-1-933,0 1 1,0 0 0,0 0-1,0 0 1,1 1 0,-1 0-1,1 1 1,0-1 0,0 1-1,1 0 1,0 0 0,-1 1-1,2 0 1,-8 10 0,9-11-6,-5 4 0,0 1 0,1 1 0,1 0 0,0 0 0,0 0 0,1 0 0,1 1 0,-6 20 0,4 25-1626,1 67 0,6-120 1305,0 1 0,0 0 0,0 0 0,1 0 1,0-1-1,0 1 0,0-1 0,0 0 0,1 1 0,-1-1 0,1 0 0,0 0 0,1-1 1,-1 1-1,7 5 0,-1-1-851,-1-1 0,1 0 1,1-1-1,-1 0 0,1-1 1,12 6-1,-9-7 998,0-1 1,1 1-1,0-2 1,-1 0 0,1-1-1,0 0 1,0-1-1,0-1 1,0 0-1,0-1 1,-1 0-1,1-1 1,23-9 0,-29 9 245,1 0 1,-1-2 0,0 1-1,0-1 1,0 0 0,-1 0 0,1-1-1,-1 0 1,10-11 0,-13 12 20,0 0 1,-1-1-1,1 0 0,-1 1 1,0-1-1,0 0 0,-1 0 1,0-1-1,0 1 0,0 0 1,-1-1-1,0 1 0,0-1 1,0-9-1,-1-138 6019,-1 147-6296,0 1 1,0-1-1,0 1 0,-1-1 0,0 1 0,-1 0 0,1 0 1,-1 0-1,-6-10 0,-37-50-4334,40 59 3567,-3-5-238,6 9 1040,0-1 0,0 1 1,0-1-1,1 1 1,-1-1-1,1 0 1,0 0-1,0 0 1,0-1-1,1 1 1,0 0-1,-1-1 1,0-6-1,2 0 1009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0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52 2634,'-25'-6'362,"21"6"631,0-1-1,1 1 1,-1 0 0,0 0 0,0 0-1,1 1 1,-5 0 0,6 0-516,1-1 1,-1 1-1,1-1 0,-1 1 1,1 0-1,-1 0 1,1-1-1,0 1 0,-1 0 1,1 1-1,0-1 0,0 0 1,0 0-1,0 0 0,0 1 1,0-1-1,0 0 1,0 1-1,0-1 0,1 1 1,-1-1-1,0 1 0,1 0 1,0-1-1,-1 1 0,1-1 1,0 1-1,0 0 0,0-1 1,0 1-1,0 2 1,0-2-479,0 0 1,0 1 0,0-1 0,0 0 0,1 0-1,-1 1 1,0-1 0,1 0 0,0 0 0,0 0-1,0 0 1,0 0 0,0 0 0,0 0 0,0 0-1,3 3 1,0-1 1,1-1 0,-1 0 0,1 0-1,0 0 1,9 3 0,-7-3-2,1 1-2,0-1 1,1 1-1,0-2 1,-1 1-1,1-1 1,0-1-1,0 0 1,0 0-1,10-1 1,-16 0 3,1 0 0,0 0 0,0-1 0,0 0 0,0 0 0,-1 0 0,1 0 0,0-1 1,-1 1-1,1-1 0,-1 0 0,0 0 0,1 0 0,-1 0 0,0-1 0,0 1 0,-1-1 0,1 0 0,0 0 0,-1 0 0,0 0 1,3-5-1,-4 4-2,0-1 1,0 1 0,0-1-1,-1 1 1,0-1-1,0 1 1,0-1 0,-1-8-1,0-5 1,0 16-8,0 0 1,0 0 0,0 0-1,-1 0 1,1 1 0,0-1 0,-1 0-1,1 0 1,-1 1 0,1-1 0,-1 1-1,0 0 1,0-1 0,0 1-1,-3-2 1,-33-19-383,4 11 758,24 11-225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0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5 3982,'-25'14'19428,"34"-9"-16447,17-2-3404,-22-3 669,60 8-247,149 9-2,-200-16 230,-8-1-328,1 0 0,-1 0 0,1 0 1,0-1-1,-1 0 0,10-2 1,-13 2 86,-1 0 1,1 0-1,-1 0 1,0 1-1,1-1 1,-1-1 0,0 1-1,0 0 1,0 0-1,0 0 1,0-1 0,0 1-1,0 0 1,-1-1-1,1 1 1,0-1-1,-1 1 1,1-1 0,-1 1-1,1-1 1,-1 1-1,0-1 1,0 1 0,1-1-1,-1 0 1,0 1-1,-1-3 1,1-4-1084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1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358 11 4120,'-17'-11'20136,"4"19"-18178,-5 3-1953,0 0 0,1 1 1,1 1-1,0 1 0,1 0 1,0 1-1,1 0 1,-19 28-1,9-7-231,0 2 1,-35 81-1,48-92-327,2 0 0,1 1 0,0 0 0,-4 44 0,3 116-4707,8-172 4509,1 0 0,1 1 0,0-1 0,1 0 0,1 0 0,0 0 0,1 0 0,1-1 0,12 27 0,-3-16 652,1-2 0,2 0 0,0 0 0,1-2 0,2 0 0,0-2 1,1 0-1,1-1 0,1-1 0,40 24 0,-27-21 473,1-1 0,2-3 0,-1 0 0,2-3 0,0-1 0,73 12 0,-48-37 14168,-65 7-16607,0-2 769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2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47 2288,'0'91'15273,"1"-87"-14772,0 0 0,0-1-1,0 1 1,0 0-1,1 0 1,-1-1-1,1 1 1,0-1 0,0 1-1,0-1 1,1 0-1,3 4 1,36 35 1644,-34-36-2147,0-1 0,0 1 0,1-1 0,-1-1 0,1 0 1,0 0-1,18 5 0,-21-8 1,-1 0 0,1 0 0,0 0 0,0-1 0,-1 0 0,1 0 0,0-1 0,0 1 0,0-1 0,-1 0 0,1-1 0,0 1 0,-1-1 0,8-4 0,-6 2-382,0 0 0,-1 0 0,1 0-1,-1-1 1,10-10 0,-11 10-502,-1 0 0,1-1-1,-1 0 1,0 0 0,-1 0 0,1-1-1,-1 1 1,-1-1 0,3-8 0,-1 1-1404,-1-1-1,-1 0 1,1-24 0,-2-35 19095,-1 176-13190,0-28-4861,1-56 500,2 0 1,0 0 0,1-1 0,1 1-1,8 18 1,3 11-1595,-2 18-1754,-11-46 1987,1 0-1,11 33 1,-12-41 1890,0 1 0,-1-1 0,0 0 0,0 18 0,-1 11 16454,-1-47-13862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0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485 7 9945,'-4'-2'131,"0"1"-1,0 0 1,0 0 0,0 1 0,0-1 0,0 1-1,0-1 1,-1 1 0,-4 1 0,6-1 180,-8 1 3,1 1 0,0-1 1,0 2-1,0-1 0,1 1 0,-1 1 1,1 0-1,-1 0 0,1 1 0,0 0 1,1 0-1,-15 13 0,-9 9 309,-48 53 0,75-74-515,-20 20 107,1 1 1,2 1 0,0 1-1,2 2 1,2-1-1,-19 42 1,34-61-181,0 0 0,1 0 0,0 0 0,1 1 0,0-1 0,0 0 0,3 18 0,-1 2 59,-1-26-88,1-1 1,0 1 0,0-1 0,0 1-1,0-1 1,1 0 0,0 0 0,0 1-1,0-1 1,0-1 0,1 1 0,0 0-1,0 0 1,0-1 0,0 0 0,0 0-1,0 0 1,1 0 0,0 0 0,5 3-1,1 0-11,0 0 0,1-1 0,0 0-1,0 0 1,0-1 0,20 5-1,-18-7-106,0-1-1,0 0 0,1-1 1,-1 0-1,0-1 0,0-1 1,0 0-1,25-7 0,-30 6 19,1 1-1,-1-2 1,0 1-1,1-1 1,-2 0-1,1-1 1,0 0-1,-1 0 1,0 0-1,0-1 1,-1 0-1,0-1 1,0 1-1,6-9 1,-10 11 80,0 0 1,0 0-1,0 0 1,0-1-1,-1 1 1,0 0 0,0-1-1,0 1 1,0 0-1,-1-1 1,0 1-1,0-1 1,0 1-1,0-1 1,-1 1-1,1-1 1,-1 1-1,-1 0 1,1-1-1,0 1 1,-1 0-1,0 0 1,0 0 0,0 0-1,-1 0 1,1 0-1,-1 1 1,-5-6-1,-4 0 62,-1 0 0,-1 1-1,0 0 1,0 2 0,0-1 0,0 2-1,-1 0 1,-20-4 0,4 3-1141,-1 1 1,1 2-1,-35 1 1,65 2 812,0 0 0,0 0 0,0 0 0,0 0 0,0 0 0,1 0 0,-1 0 0,0 0 0,0 1 0,0-1 0,0 0 0,0 1 0,1-1 0,-1 1 0,0-1 0,0 1 0,1-1 0,-1 1 0,0-1 0,0 2 0,1 2-1352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2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377 15 2460,'-12'-4'992,"0"1"0,0 0 0,0 1 0,-1 1 0,1 0 0,-1 0 0,1 1 0,-1 1 0,1 0 0,-1 1 0,1 0 0,0 1 0,0 0 0,0 1 0,0 1 0,1 0 0,-1 0 0,1 1 0,1 0 0,-1 1 0,1 0 0,-12 11 0,15-12-1005,-1 0 0,0 1 1,1 1-1,1-1 0,-1 1 0,1 0 0,0 0 1,1 1-1,0 0 0,0-1 0,1 2 0,0-1 1,1 1-1,0-1 0,1 1 0,-1 0 0,2 0 1,-1 0-1,1 10 0,1 1-575,0-9-145,0 0 0,0 1 0,3 11 0,-2-19 381,1 0 0,-1 0 1,1-1-1,0 1 0,0-1 0,0 0 1,1 1-1,-1-1 0,1 0 0,6 7 1,1-1-1092,1-1 0,-1 0 0,1 0 0,1-1 0,19 10 0,-16-10 968,0-1 1,1-1 0,0 0 0,29 5-1,-34-8 488,-1-1-1,1-1 0,-1 0 1,1-1-1,-1 0 1,1 0-1,0-1 1,-1 0-1,1-1 0,-1 0 1,0-1-1,0 0 1,0-1-1,0 0 0,0 0 1,-1-1-1,0 0 1,16-12-1,-21 13-1,0 0-1,-1 0 1,0-1 0,1 1-1,-1-1 1,-1 1 0,1-1-1,-1 0 1,0 0 0,0 0-1,0-1 1,0 1 0,-1 0-1,1-8 1,0-9-183,-1 0 0,-2-30 0,0 13 291,0 34-144,0 1 0,0 0 1,-1 0-1,1 0 1,-1 0-1,0 0 0,0 0 1,0 1-1,-1-1 1,1 1-1,-1-1 0,0 1 1,0 0-1,0 0 1,0 0-1,-5-3 0,2 2-233,1-1-1,1 0 1,-1 0-1,1 0 1,-7-11-1,-3 0-2,13 15 277,-1 1-1,1-1 0,0 0 0,0 0 1,0 0-1,0-1 0,0 1 1,0 0-1,0 0 0,1 0 1,-1-1-1,0 1 0,1 0 0,-1-1 1,1 1-1,-1-1 0,1 1 1,-1-2-1,1-7 687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2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28 2330,'-6'2'-43,"0"0"764,-1 0-1,1 0 1,0 0 0,0 0-1,0 1 1,1 0 0,-1 1 0,1-1-1,-1 1 1,-8 8 0,7-3 463,5-7-553,0 0 0,0 1 0,0-1 0,0 1 0,0-1-1,0 1 1,1 0 0,0 0 0,-1 0 0,1 0 0,0 0 0,0 0-1,1 0 1,-1 0 0,1 0 0,-1 0 0,1 6 0,0-7-469,0-1 1,1 0 0,-1 0-1,0 0 1,1 0-1,-1 1 1,1-1 0,-1 0-1,1 0 1,-1 0 0,1 0-1,0 0 1,-1 0 0,1 0-1,0 0 1,0 0 0,0-1-1,0 1 1,1 1 0,30 13 346,-17-10-610,1-1 0,20 2 0,-30-5 101,0 0 0,-1-1 0,1 0 0,0 0 0,0-1 0,0 0 0,-1 0 0,1 0 0,0 0 0,-1-1 0,1 0 0,-1 0 0,0-1 0,1 1 0,-1-1 0,0 0 0,7-7 0,-10 8-1,-1 0 0,1 0 0,-1 0-1,0 0 1,0 0 0,0-1 0,0 1 0,0 0 0,0 0 0,-1-1 0,1 1 0,-1-1 0,1-3 0,-1-36-16,0 25 49,-1 15-39,1 0 1,-1 0 0,1 0 0,-1 0 0,1 1 0,-1-1-1,0 0 1,0 0 0,0 1 0,0-1 0,0 1-1,-1-1 1,1 1 0,0-1 0,-1 1 0,1 0 0,-1 0-1,1 0 1,-3-2 0,-35-19-314,36 21 297,-8-4-536,3 5 1585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3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2612,'34'25'22953,"-20"-24"-22304,231 9-674,-244-10 25,0 0 1,-1 0-1,1 0 1,0 0-1,0-1 0,-1 1 1,1 0-1,0 0 1,-1 0-1,1-1 1,0 1-1,-1 0 0,1-1 1,-1 1-1,1 0 1,0-1-1,-1 1 0,1-1 1,-1 1-1,1-2 1,10-7 11,-10 9-20,-1-1 1,0 0-1,0 1 1,0-1-1,1 0 1,-1 1-1,0-1 1,0 0-1,0 1 1,0-1-1,0 0 1,0 1-1,0-1 1,-1 0-1,1 1 1,0-1 0,0 0-1,0 1 1,-1-1-1,1 1 1,0-1-1,-1 0 1,1 1-1,-1-1 1,1 1-1,0-1 1,-1 0-1,-4-10-92,5-9-3812,0 17 3131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3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2898,'0'33'17747,"0"-20"-13616,0-10-3997,0-1 0,1 0 0,-1 0 0,1 1 0,0-1 1,0 0-1,0 0 0,0 0 0,0 0 0,3 4 0,6 12-171,-4-4 37,-4-9 0,0 0 0,0 1 0,0-1 0,-1 1 0,0-1 0,1 10 0,-1-8 0,-1-1 0,1 1 0,1-1 0,-1 0 0,4 8 0,-3-7 0,0-1 0,0 1 0,-1 0 0,0 0 0,1 9 0,2 39 482,-2-27-2242,-1 0-6456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5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361 240 3252,'-42'0'8336,"-109"-32"4840,121 24-12693,1-1 0,-55-26 1,82 34-484,0 0 0,1 0 0,-1 0 0,1 0 0,-1 0 0,1 0 0,-1-1 0,1 1 0,0-1 0,0 1 0,0-1 0,0 1 0,0-1 0,0 0 0,0 1 0,1-1 0,-1 0 0,0 0 0,1 0 0,0 0 0,-1 1 0,1-1 0,0 0 0,0 0 0,0 0 0,0 0 0,0 0 0,1-2 0,0 2 0,-1 1 0,1-1 0,0 1 0,0 0 0,-1-1 0,1 1 0,0 0 0,1 0 0,-1 0 0,0 0 0,0 0 0,0 0 0,1 0 0,-1 0 0,0 0 0,3 0 0,32-17 0,-27 14 0,15-8 0,2 1 0,-1 2 0,2 1 0,-1 1 0,1 1 0,0 1 0,0 1 0,43 0 0,-68 4-59,1 0 0,-1 1 0,0-1 0,0 0 0,0 0 0,0 1 1,0 0-1,0-1 0,0 1 0,0 0 0,0 0 0,0 0 1,0 0-1,0 0 0,-1 0 0,1 1 0,0-1 0,-1 0 0,1 1 1,-1 0-1,0-1 0,1 1 0,-1 0 0,0 0 0,0-1 0,0 1 1,0 0-1,0 0 0,-1 0 0,1 0 0,0 0 0,-1 0 0,0 1 1,1 2-1,3 31-3563,-2-30 3080,-1-1 0,0 1 0,-1 0 0,1 0 1,-1-1-1,0 1 0,0 0 0,-1 0 0,0-1 1,-2 8-1,-31 57-4993,2-8 3332,19-33 2198,1 0 1,1 1 0,2 1-1,1-1 1,1 1 0,2 1 0,-2 42-1,7-58-146,0-10 256,-1 0 1,2 1 0,-1-1 0,1 0-1,0 0 1,2 9 0,-2-12-75,0-1-1,1 0 1,-1 1 0,1-1-1,-1 0 1,1 0 0,0 0 0,0 0-1,0 0 1,0 0 0,0-1-1,0 1 1,0-1 0,1 1-1,-1-1 1,1 0 0,-1 0 0,4 1-1,3 1 689,0 0 1,0-1-1,1 0 0,-1 0 0,1-1 0,-1-1 0,1 0 0,-1 0 0,1 0 0,-1-1 0,1-1 0,-1 0 1,0 0-1,13-5 0,-12 3-237,-1 1 1,0-2-1,0 0 1,0 0-1,-1 0 1,1-1-1,-1 0 0,-1-1 1,1 0-1,-1 0 1,0 0-1,-1-1 1,9-13-1,-12 13-414,-1 0 0,0-1 0,0 1 0,-1 0-1,0-1 1,-1 1 0,1-1 0,-2 1 0,-1-15-1,1-7-43,0 25-108,0 0 0,0 1 0,0-1-1,-1 1 1,0-1 0,0 1 0,0 0 0,0 0 0,0-1 0,-1 1 0,0 1 0,0-1 0,0 0 0,0 1 0,-1 0 0,1 0 0,-7-5 0,-7-5-1610,-1 1 1,-27-14-1,-36-9-6973,43 20 1855,28 7 5189,0 6 1015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5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 1796,'12'31'9641,"-12"-25"-8711,-5 2 1395,-9 2 3679,11-9-5664,1 0 0,0 0 1,-1 1-1,1-1 1,0 1-1,0 0 1,0-1-1,0 1 0,0 0 1,1 0-1,-1 0 1,0 1-1,1-1 1,-2 4-1,-1 6-271,1-1-1,1 1 1,0 0-1,0 1 1,1 20 0,1-31-108,0 0 1,1 0 0,-1-1 0,1 1 0,-1 0-1,1 0 1,0-1 0,-1 1 0,1 0 0,0-1-1,0 1 1,0 0 0,0-1 0,0 0 0,1 1-1,-1-1 1,2 2 0,2 1-396,0 0 0,1 0 1,-1-1-1,13 6 0,-2-2-1176,1-1 1,0-1-1,20 4 1,99 14-9376,-42-12 10429,-93-11 694,1 0 0,-1 1 0,1 0 0,-1-1 0,1 1 0,-1 0 1,0 0-1,0-1 0,1 1 0,-1 0 0,0 0 0,0 0 0,0 1 0,0-1 0,0 0 0,0 0 0,0 1 0,-1-1 0,1 0 0,0 1 0,-1-1 0,1 1 0,-1-1 0,1 0 1,-1 1-1,0 0 0,1-1 0,-1 1 0,0 1 0,2 58 3781,-2-47-1949,0-10-1949,1 0 1,-1 0-1,0-1 1,-1 1-1,1 0 1,0 0-1,-1-1 1,0 1-1,0 0 1,0-1-1,0 1 1,-1-1-1,0 1 1,1-1-1,-1 0 1,0 0-1,-1 1 1,1-1-1,0-1 1,-1 1-1,-2 2 1,-7 7-1053,0 0-1,0-1 1,-1-1 0,0 0 0,-29 15-1,27-18 650,-1 0-1,-1-1 0,1-1 1,-1 0-1,0-1 1,0-1-1,0-1 0,-1 0 1,-18-1-1,32-2 195,1 1-1,0-1 1,-1 1 0,1-1-1,0 0 1,0 0-1,0 0 1,0-1-1,0 1 1,0-1 0,0 0-1,0 0 1,1 0-1,-1 0 1,1 0 0,-1 0-1,1-1 1,0 1-1,-2-4 1,-4-5-622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5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64 2590,'32'0'20344,"117"-8"-16969,-1-8-3285,18-3-2702,-96 6-6771,-46 7 2994,-10 4 3657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6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3 3164,'-7'6'1036,"-13"2"3917,-28 11 5330,44-17-9605,0 1-1,0-1 1,0 1 0,1 0 0,-1 0-1,1 0 1,-1 1 0,1-1 0,-3 5 0,4-3-1034,-1 0 0,1 1-1,1-1 1,-1 0 0,1 1 0,0-1 0,0 1 0,0 0 0,1-1 0,0 1 0,0 0 0,2 8 0,-2 8-3370,1-20 3787,-1-1 0,1 1 0,0-1-1,0 1 1,0-1 0,0 1 0,0-1-1,0 0 1,0 1 0,0-1-1,0 0 1,1 0 0,-1 0 0,1 0-1,-1 0 1,0 0 0,1 0 0,0-1-1,-1 1 1,1 0 0,-1-1 0,1 1-1,0-1 1,2 1 0,44 7-3556,-42-8 2748,1 0-1,-1-1 1,0 1 0,0-1 0,0-1-1,0 1 1,0-1 0,0 0-1,0 0 1,0-1 0,-1 1 0,11-8-1,-13 8 670,0-1 1,-1 1-1,1-1 0,0 0 1,-1 0-1,0 0 0,0 0 0,4-7 1,-4 5 535,-1 1 0,1-1 0,-1 1 0,0-1 0,0 1-1,0-1 1,-1 0 0,1-5 0,-1-1 34,-3-26 6601,2 35-6668,1 0-1,-1 1 1,0-1 0,0 1 0,0-1 0,1 1-1,-1-1 1,-1 1 0,1 0 0,0 0-1,0-1 1,0 1 0,-1 0 0,1 0-1,-1 0 1,1 0 0,0 0 0,-4 0-1,-18-13-754,5 3-4340,4 8 1266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6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0 2808,'8'11'18657,"4"-2"-14299,9 4-3471,13 11-1383,-3 6 496,-2 1 0,-1 1 0,-1 2 0,-2 1 0,-1 0 0,-2 2 0,-1 1 0,-3 1 0,0 0 0,-3 1 0,-1 1 0,9 50 0,-18-56-34,-1 0 0,-2 0 0,-3 44 0,0-20-342,0-44 97,-1-1-1,0 1 0,-1-1 0,0 0 0,-1 0 0,-1 0 0,-7 16 0,-3 2-1595,-36 55 0,39-69 867,-1-1-1,-1-1 1,0 0-1,-2 0 1,1-2-1,-2 0 1,0-1-1,-19 12 1,-57 26-66,-7-6 4632,81-37-2293,1 1-408,5 2 3504,13-15-5708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8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587 1 2546,'1'0'52,"0"0"0,-1-1 1,1 1-1,0 0 0,-1 0 0,1 0 0,0 0 0,-1 0 0,1 0 0,0 0 1,-1 0-1,1 0 0,-1 0 0,1 1 0,0-1 0,-1 0 0,1 0 0,0 1 1,-1-1-1,1 0 0,-1 1 0,1-1 0,-1 0 0,1 1 0,-1-1 0,1 1 0,-1-1 1,1 1-1,-1-1 0,1 1 0,-1-1 0,-2 19 7842,-5-14-4706,-23 7-1795,23-9 982,-30 10 1083,-55 14 0,-109 8-3268,31-6-146,159-27-220,-37 6-1820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1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31 8805,'-7'-10'565,"6"9"-372,0-1 0,0 1 0,0-1 1,0 1-1,0 0 0,0-1 0,-1 1 0,1 0 0,0 0 1,0 0-1,-1 0 0,1 0 0,-1 0 0,1 0 1,-1 1-1,1-1 0,-4 0 0,3 2-143,0 1 0,0 0 0,-1 1 0,2-1 0,-1 0 0,0 1 0,0-1-1,1 1 1,-1-1 0,1 1 0,0 0 0,-1-1 0,0 5 0,1-1 31,0 0 1,0 0-1,1 0 1,0-1-1,0 1 1,1 8-1,0 5-494,0-16 419,-1-1 0,1 1 0,0-1 0,0 1 0,0-1 0,0 0 0,1 0-1,-1 1 1,1-1 0,-1 0 0,1 0 0,0 0 0,0-1 0,0 1 0,0 0 0,0-1 0,0 1-1,0-1 1,0 1 0,1-1 0,-1 0 0,4 1 0,2 2-17,0-1 0,0 0 1,1-1-1,-1 1 0,13 0 1,-14-2 145,43 0 97,-49-1-237,1 0 1,0 0-1,0 0 0,0-1 0,0 1 0,0-1 0,-1 1 0,1-1 0,0 0 0,0 0 0,-1 0 0,1 1 0,-1-2 0,1 1 0,-1 0 0,1 0 0,-1 0 0,0-1 0,1 1 0,-1-1 0,0 1 0,1-2 0,-1 0 41,0 0 0,0-1-1,-1 1 1,1 0 0,-1 0 0,0 0-1,0 0 1,0 0 0,0 0 0,-1 0 0,1-1-1,-1 1 1,1 0 0,-1 0 0,0 0 0,-1 1-1,1-1 1,0 0 0,-1 0 0,1 0 0,-3-2-1,-4 1-353,-31-17-18,8 16-7416,27 5 5883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8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496 0 3030,'0'2'238,"0"0"0,0-1-1,0 1 1,-1-1 0,1 1 0,0 0-1,-1-1 1,1 1 0,-1-1 0,1 1-1,-1-1 1,0 1 0,1-1-1,-1 1 1,0-1 0,0 0 0,0 1-1,0-1 1,-2 1 0,-28 14 5469,22-13-4745,-56 21 6671,-2-1-5963,-136 34-11669,186-52 8446,-1 0-630,0-1-1,0-1 1,-19 2-1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9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 3276,'8'27'23827,"-8"-25"-24716,-2 2 889,1-1 0,-1 1 0,1-1 0,-1 0 0,0 0 0,-1 1 0,1-2 0,0 1 0,-1 0 0,-3 3 0,-13 17 0,13-11-1,0-1 1,1 1-1,0 0 1,1 0-1,0 1 1,1-1-1,1 1 1,0 0-1,0 23 1,2-35-1,0-1 1,1 1 0,-1-1 0,1 1 0,-1-1 0,1 1 0,0-1-1,-1 1 1,1-1 0,-1 0 0,1 1 0,0-1 0,-1 0 0,1 0-1,0 1 1,-1-1 0,1 0 0,0 0 0,-1 0 0,1 0 0,0 0-1,-1 0 1,2 0 0,23 1 12,-20-1-15,19 1-223,47-5 0,71-23-9517,-14 3 1149,-42 17 7847,-83 8 752,0 0 0,0-1 0,-1 1 0,1 0 0,0 0 0,-1 0-1,1 1 1,-1-1 0,1 1 0,-1-1 0,0 1 0,0 0 0,1 0 0,-1 0-1,-1 0 1,1 0 0,0 0 0,2 5 0,6 4 128,-8-8-106,0 0 0,0 0 0,0 0 0,0 1 0,0-1 0,-1 1 0,1-1 0,-1 1 0,0 0 0,0-1 0,0 1 0,0 6 0,0 50 579,-1-39-685,-1-15 85,0 0 0,0 1 1,-1-1-1,1 0 1,-1-1-1,-1 1 0,1 0 1,-1 0-1,0-1 1,0 0-1,-1 0 1,1 0-1,-1 0 0,0 0 1,-1 0-1,1-1 1,-1 0-1,0 0 0,0 0 1,-7 3-1,-8 6-7,0-2 1,0-1-1,-1 0 0,-28 7 0,30-10-331,-1-2-1,0 0 0,-22 2 1,34-6-52,0 0 0,0-1 1,0-1-1,0 1 0,1-1 1,-1 0-1,0-1 0,0 0 1,0 0-1,-12-6 0,2-2-529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6:59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0 223 2438,'2'11'8107,"36"-12"2664,1-2-5601,-1-2-5261,1-2 0,61-19 1,-50 11 70,41-12-53,-1-4 0,150-75 0,-219 93-1123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14.7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 1840,'10'10'20037,"-10"13"-14939,-1-17-5225,-1-1 1,1 1-1,-1-1 0,0 1 0,-5 8 0,-32 50 126,-34 54 2,64-94-24,9-24-44,2-12 129,21-2-1316,0 1 0,2 2 1,-1 0-1,2 2 1,-1 0-1,1 2 0,0 1 1,1 1-1,41-2 1,-63 7 271,1 0 1,-1 0-1,1 1 0,-1 0 1,0 0-1,0 1 1,10 3-1,-11-3 843,-1 0 0,1 0 0,-1 0 0,0 0-1,0 1 1,0-1 0,0 1 0,0 0 0,3 4 0,-2-2 339,-1 1 1,0 0 0,0 0 0,0 0-1,-1 0 1,0 0 0,0 1 0,-1-1 0,0 1-1,0-1 1,0 1 0,-1 11 0,0-8 233,1-2 384,-1-1 1,0 1-1,0-1 0,-1 1 1,0-1-1,0 1 1,-1-1-1,0 0 1,0 0-1,-1 0 1,-6 14-1,-4-2-1762,0 0 1,-1-1-1,0-1 1,-2 0-1,0-1 0,0-1 1,-2 0-1,-19 12 0,21-16 342,0-1 0,-1-1 0,-1-1 0,1 0-1,-1-1 1,0-1 0,-1-1 0,0 0-1,-34 3 1,33-7-310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15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1 550 1526,'26'4'19554,"5"-15"-12619,-13 1-8560,28-21 1,-11 6 3072,-26 20-1448,240-150 0,-179 107 0,92-83 0,-44 21 0,-90 82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16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314 31 2920,'-5'-9'-522,"-17"0"8283,-5 6 1245,14 2-7317,6 1-946,-1 1 0,1 0 0,0 0 0,0 0 0,-13 5 0,10-2-514,-1 1-1,1 0 1,0 1-1,1-1 1,-17 15 0,11-7-308,0 1 1,1 0 0,1 2-1,0-1 1,-13 24 0,23-32 78,-1 1 0,2 0 0,-1 1 0,1-1 0,0 0 0,1 1 0,0-1 0,0 0 0,1 1 0,0-1 0,2 10 0,-2 5 0,1-21 2,0 0 1,-1 0 0,1 0 0,0 0 0,0 0 0,1 0 0,-1 0 0,0 0 0,1 0-1,-1 0 1,1 0 0,-1-1 0,1 1 0,0-1 0,0 1 0,0-1 0,0 0 0,0 0-1,0 0 1,0 0 0,4 1 0,48 17-800,-42-16 263,-1-1 0,0-1 0,1 0 1,18 0-1,-16-2-657,0-1 1,0 0-1,0 0 0,0-2 0,0 0 0,-1 0 1,1-1-1,-1-1 0,0 0 0,23-16 0,-28 16 831,0 0 0,-1-1 1,1 0-1,7-10 0,-12 13 361,0-1 0,0 0 0,0 0 0,0 0 1,-1 0-1,0-1 0,0 1 0,0 0 0,1-12 1,1-50 3,-4 60-7,-1 3 0,0 0-1,0 1 1,0-1 0,-1 0 0,0 1-1,1-1 1,-1 1 0,0-1-1,-1 1 1,1 0 0,0 0-1,-1 0 1,0 0 0,0 1 0,0-1-1,0 1 1,-4-3 0,-4-3-83,-1 0 0,0 1 0,-20-10 0,8 9-1278,-41-11-1,50 16 186,5 1-6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4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535 1 5460,'-6'2'2159,"-45"28"13423,33-19-12569,-166 114-3013,142-93 0,1 2 0,-43 47 0,37-40 10,38-34-46,-1 0-1,1 1 1,1 0 0,-1 0 0,-6 11-1,13-12-618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4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69 5461,'0'-8'202,"0"1"101,0 0-33,0-2 2563,0-16 5722,0 23-8543,0-1-88,0 1-228,0 0-72,0-1-324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4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273 61 2374,'-12'3'549,"1"1"1,-1-1-1,-16 1 0,-27-16 13183,54 11-13310,1 0 0,0 0 1,0 0-1,0 0 0,0 0 0,0 0 0,0 0 0,0 0 1,1 0-1,-1-1 0,4-18 2995,6 7-3567,-4 10 149,0 0 1,1 1 0,-1 0-1,0 0 1,1 0 0,-1 1-1,1 0 1,0 0 0,-1 1-1,1 0 1,12 1 0,-16 0 0,0-1 0,0 1 0,1 0 0,-1 0 0,0 0 1,0 0-1,0 0 0,0 1 0,0 0 0,-1-1 0,1 1 0,0 0 1,-1 0-1,1 1 0,-1-1 0,0 0 0,0 1 0,0-1 1,0 1-1,0 0 0,0 0 0,-1 0 0,1 0 0,-1 0 0,2 5 1,-1 2-1,-1 1 0,0-1 0,-1 0 0,1 1 0,-2-1 0,0 0 0,-3 18 0,0-20 0,0-1 0,0 1 0,0-1 0,-1 0 0,0 0 0,-1-1 0,1 1 0,-1-1 0,-1 0 0,1-1 0,-1 0 0,-10 7 0,-12 6 0,-51 23 0,-19-2 0,65-28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5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4948,'22'7'21266,"-22"21"-21266,-1-14 0,1-1 0,0 1 0,1-1 0,0 0 0,1 1 0,5 13 0,1 3-261,10 53 1,-3-8-26,-14-61 1093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1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9325,'2'-1'267,"0"0"0,0 0 0,-1 1-1,1-1 1,0 1 0,0-1 0,1 1 0,-1 0 0,0-1 0,0 1 0,0 0 0,0 1 0,0-1-1,3 1 1,2-1-36,-2 0-169,1 1 1,-1 0 0,0 1-1,0-1 1,0 1 0,0 0-1,0 0 1,0 0 0,-1 1-1,9 5 1,44 37 719,-47-36-617,14 12 149,-2 1 0,0 2 0,-2 0 0,0 1 0,-2 1 0,23 41 0,-30-46-134,-1 1-1,0 0 1,-2 1 0,-1 0 0,0 0 0,-2 1 0,-1 0-1,-1 0 1,1 26 0,-4-32-84,0 1 0,-2 0 0,0-1 0,0 1 0,-2-1 0,-1 0 0,0 0 0,-1 0 0,-11 22 0,0-7 137,-3-1 0,0-1 0,-34 40-1,-84 75 666,130-138-1124,1-1-1,-1-1 1,0 0-1,-1 0 1,-16 9 0,22-14-717,0 0 0,0 0 0,-1 0 0,1 0 0,0 0 0,0-1 0,-6 1 0,7-2-1973,-4-5-489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5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1309 372 3186,'-65'42'8559,"-25"5"13,-4-5-3493,-101 27-3085,91-41-8226,-196 26 1,206-45 1740,74-9 4151,1 0 0,-36-6 0,46 5 609,1-1 0,-1 0 0,0-1 0,1 0 0,-1 0 0,1-1 0,0 0 0,0 0 1,0-1-1,1 0 0,0-1 0,0 1 0,0-1 0,1-1 0,-1 1 0,1-1 0,1 0 0,-8-13 0,-5-12 2374,2 0 1,2-2-1,-11-35 0,9 15-2087,-12-70 1,24 89-1474,2 0 0,1-37 0,1 42-656,2 9 274,6 3-338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5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66 6463,'0'2'153,"0"-1"1,0 1 0,1 0 0,-1 0 0,0-1 0,1 1-1,-1 0 1,1-1 0,-1 1 0,1-1 0,0 1-1,-1-1 1,1 1 0,0-1 0,0 1 0,0-1 0,0 1-1,1-1 1,-1 0 0,0 0 0,0 0 0,1 0 0,-1 0-1,1 0 1,-1 0 0,1 0 0,-1 0 0,1-1-1,-1 1 1,1-1 0,0 1 0,0-1 0,-1 0 0,1 1-1,0-1 1,-1 0 0,1 0 0,0 0 0,3-1 0,9 0 2147,1-1 1,-1-1-1,28-8 1,-21 5-431,205-42 703,-89 19-2627,-107 22 53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7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313 0 3478,'0'2'15797,"-1"21"-9442,-6 34-5771,-260 676-584,252-682 0,12-39 0,0 0 0,-9 22 0,11-33-1,1-1 1,0 0 0,-1 1 0,1-1 0,0 1 0,-1-1 0,1 1 0,0-1-1,-1 1 1,1-1 0,0 1 0,0-1 0,0 1 0,0-1 0,-1 1 0,1-1-1,0 1 1,0-1 0,0 1 0,0-1 0,0 1 0,0-1 0,0 1 0,1-1-1,-1 1 1,0 0 0,0-1 0,0 1 0,0-1 0,1 1 0,-1-1 0,0 0-1,0 1 1,1-1 0,-1 1 0,0-1 0,1 1 0,-1-1 0,1 0 0,-1 1-1,1-1 1,-1 0 0,0 1 0,1-1 0,-1 0 0,1 0 0,-1 0 0,1 1-1,-1-1 1,1 0 0,-1 0 0,1 0 0,-1 0 0,1 0 0,0 0 0,-1 0-1,1 0 1,-1 0 0,1 0 0,-1 0 0,1 0 0,-1 0 0,1-1 0,-1 1-1,1 0 1,41-12 9,-37 10-9,281-100-885,-94 32-3717,3 8-4482,-97 37 6733,123-33 19249,-681-165-17539,299 131-4375,60 20-3269,99 70 8326,-1 0 1,1 0-1,-1-1 0,1 1 1,0-1-1,0 1 1,0-1-1,0 0 1,0 0-1,1 1 0,-3-7 1,1-11-8306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7.5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5905,'10'-19'15076,"-10"19"-14911,10 15 5592,-1 5-4305,-3-10-3593,3 15 2141,0 0 0,-1 1 0,-1-1 0,5 43 0,-6-30 0,-2-5-1043,0 69 0,-4-101 921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7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500 3 2962,'-11'-1'788,"0"0"-1,0 1 0,0 0 1,0 1-1,0 0 0,0 0 1,0 2-1,0-1 0,0 1 1,1 1-1,-1 0 0,1 0 1,0 1-1,0 0 0,-14 11 1,12-8 99,1 1 1,-1 0 0,2 1 0,-1 0 0,1 1 0,1 0-1,0 1 1,0-1 0,2 2 0,-1-1 0,-8 22 0,12-20-888,1 1 0,0 0-1,1-1 1,1 1 0,1 0 0,2 29 0,-1-2-3,0-36 3,-1-1 0,2 0 0,-1 0 1,0 0-1,1 0 0,0 0 1,0 0-1,1 0 0,-1 0 0,1-1 1,0 1-1,0-1 0,1 0 0,-1 0 1,9 7-1,-5-5 0,1 1 0,0-1 0,0 0 0,0-1 0,1 0 0,0 0 0,17 6 0,-11-7-1,1 0 1,-1-1 0,1 0 0,0-2-1,-1 0 1,18-1 0,-26 0 0,-1 0 0,1-1 0,-1 0 0,1 0 0,-1-1 0,1 1 0,-1-2 1,0 1-1,0 0 0,0-1 0,0 0 0,0-1 0,-1 1 0,0-1 0,1 0 0,-1-1 0,6-6 1,-9 7-1,0 0 0,-1 0 0,1 0 0,-1 0 0,1-1 0,-1 1 0,-1-1 0,1 1 0,0-1 0,-1 1 0,0-1 0,-1-5 0,1 4 0,-1-1 0,1 1 0,-1 0 0,0 0 0,-1 0 0,0 0 0,0 0 0,-4-9 0,-3 3 0,0 1 1,-1-1 0,0 2 0,0-1 0,-1 2 0,-1-1 0,1 1-1,-1 1 1,-1 0 0,0 1 0,0 0 0,0 1 0,-1 1 0,0 0-1,-28-6 1,-13 1-45,0 2 1,-104 0-1,122 7-25,14-1-862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8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5 2634,'-6'-2'817,"0"0"-1,0 1 1,-31 16 14689,40-11-14396,15 15 4277,34 13-6748,-13-8 1849,-34-20-488,3 1 0,-1 0 0,-1 1 0,1 0 0,-1 0 0,0 1 0,5 7 0,-3 4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9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1715 519 3844,'2'-23'11935,"7"-22"-4965,15-102-3463,-3 14-6420,-14 100-837,22-62 0,-29 92 3628,1 1-1,-1 0 1,1 0 0,0 0-1,0-1 1,0 1-1,0 0 1,0 1 0,1-1-1,-1 0 1,1 0-1,-1 0 1,1 1 0,-1-1-1,1 1 1,0-1-1,0 1 1,0 0-1,0 0 1,0-1 0,0 1-1,0 1 1,0-1-1,1 0 1,-1 1 0,0-1-1,0 1 1,1-1-1,-1 1 1,0 0 0,0 0-1,5 1 1,-3 0-90,0 0 1,0 1-1,0 0 1,0 0-1,0 0 1,-1 0-1,1 0 1,-1 1-1,1 0 1,-1 0-1,0 0 1,0 0-1,0 0 1,-1 1-1,1-1 1,3 8-1,1 0 195,-1 2-1,0-1 0,-1 0 1,0 1-1,-1 0 1,-1 0-1,0 1 0,-1-1 1,0 0-1,0 28 0,-2-36 29,-1 0 0,1 0 0,-1 0-1,0 0 1,-1 0 0,1 0 0,-1 0-1,0 0 1,0-1 0,0 1 0,-1-1-1,0 1 1,0-1 0,0 0 0,0 0-1,-1 0 1,1 0 0,-1-1 0,0 0-1,0 1 1,0-2 0,-1 1 0,-7 4-1,1-2-37,-1 0-1,0 0 1,1-1-1,-1-1 1,-1 0-1,1-1 1,0 0 0,-25 0-1,24-3 28,0-1-1,0 0 1,0-1-1,1-1 1,-1 1-1,1-2 1,0 0-1,-12-7 0,12 6-2,0 0-1,0 1 1,-1 1-1,1 0 0,-1 0 1,0 1-1,0 1 0,-13-1 1,1 5 12,0 1 0,1 2 1,-1 0-1,1 1 1,-33 14-1,-9 2 7,37-14-44,-410 108 143,348-97 109,0-4 0,-175 5 0,250-20-209,1-1 0,0 0 0,0-1 0,-27-8 0,37 9-10,0-1 1,0 0 0,0 0 0,0 0 0,0 0 0,1-1 0,-1 0 0,1 0-1,0 0 1,0-1 0,0 1 0,0-1 0,0 0 0,1 0 0,0 0 0,-1-1-1,-1-4 1,2 1 69,1 1 0,1-1 0,-1 0 0,1 0 0,1 1 0,-1-1 0,1 0 0,1 0 0,-1 0 0,1 1 0,1-1 0,-1 0 0,1 1 0,1-1 0,3-8 0,2 5-139,1-1 0,0 1-1,0 1 1,22-20 0,-28 27 208,1 1 1,0-1-1,0 0 1,0 1-1,0 0 1,0 0-1,1 0 1,-1 0-1,0 1 1,1 0-1,0 0 1,-1 0 0,1 0-1,-1 1 1,1 0-1,0 0 1,-1 0-1,1 0 1,5 2-1,-9-2 80,1 1 0,-1 0 0,0-1 0,0 1-1,0 0 1,1 0 0,-1 0 0,0-1 0,0 1 0,0 0 0,0 1-1,0-1 1,-1 0 0,1 0 0,0 0 0,0 0 0,-1 1 0,1-1 0,-1 0-1,1 1 1,-1-1 0,0 0 0,1 1 0,-1-1 0,0 2 0,2 40 6805,-2-32-6439,-1-8-590,0 0 0,0 1-1,-1-1 1,1 0 0,-1 0-1,1 0 1,-1 0 0,0 0-1,0 0 1,0-1 0,-1 1-1,1-1 1,-4 4 0,-38 32-5,11-14 8,14-11 1,1 1 0,-31 30 0,47-41-5,0 1 1,0-1 0,0 0-1,0 0 1,1 1 0,0-1-1,0 1 1,0 0 0,0-1-1,0 1 1,1 0 0,-1 5-1,2 53-6,0-30 5,1-3 3,-1-24-1,-1 1 0,1-1 1,-1 0-1,0 0 1,-1 0-1,-1 10 0,1-13 1,0 1-1,0-1 0,0 0 1,-1 0-1,1 0 0,-1 0 1,1 0-1,-1 0 1,1 0-1,-1-1 0,0 1 1,0 0-1,0-1 0,0 0 1,0 1-1,0-1 0,-1 0 1,-3 1-1,2 0-253,1-1 0,-1 0 1,0 0-1,0 0 0,-1 0 0,1-1 0,0 0 1,0 0-1,0 0 0,0 0 0,-7-2 0,5 1-746,0-1-1,0 0 1,0 0-1,1 0 0,-1-1 1,1 0-1,-8-4 1,-2-5-1902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9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0 138 6209,'3'-2'308,"0"0"1,0-1 0,0 0-1,-1 1 1,1-1 0,-1 0-1,0 0 1,0-1 0,0 1-1,-1 0 1,1-1 0,-1 1-1,1-1 1,-1 1 0,0-1-1,-1 0 1,1 1 0,-1-1 0,1 0-1,-1-3 1,0 3 271,0 1 0,0 0 0,-1 0 0,1 0 0,-1 0 0,0-1 0,1 1 0,-1 0 0,-1 0 0,1 0 0,0 0 0,-1 1 0,0-1 0,1 0 0,-1 1 0,0-1 0,0 1 0,-1-1 0,1 1 0,0 0 0,-5-3 0,6 4-162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9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336 1 4614,'-25'16'1327,"1"2"0,1 0 0,0 2 0,2 0 0,0 2-1,2 0 1,0 1 0,1 1 0,2 1 0,0 0 0,2 1-1,1 1 1,1 0 0,1 0 0,-13 53 0,13-34-1564,2 0 1,2 1-1,2 0 1,1 0-1,3 0 1,2 0-1,2 1 1,3-1-1,18 81 1,-15-96-379,1 0 1,2 0-1,0-1 1,3-1-1,0 0 1,2-1-1,1-1 1,1 0-1,2-2 1,0 0-1,2-1 1,1-1-1,0-2 1,42 30-1,-26-27-327,1-1 0,1-2 0,2-2-1,45 14 1,-16-10-168,132 23 1,-75-28-473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2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582 154 3186,'-14'23'17750,"13"-19"-17231,1 0-1,0 0 1,0 0 0,0-1 0,1 1 0,-1 0-1,1 0 1,0 0 0,0-1 0,3 7 0,10 8-948,-7-11 428,0 1 1,1-1 0,-1-1 0,1 1 0,1-1 0,-1-1 0,1 1 0,0-2 0,1 1 0,-1-1-1,1-1 1,-1 1 0,1-2 0,0 1 0,0-1 0,1-1 0,-1 0 0,0 0 0,0-1-1,1-1 1,18-2 0,-25 2 0,0 0 0,0 1 1,-1-1-1,1-1 0,0 1 0,-1-1 0,1 1 0,-1-1 0,1 0 0,-1 0 0,0-1 0,0 1 0,0-1 0,0 1 0,0-1 1,0 0-1,-1 0 0,1 0 0,-1 0 0,0-1 0,0 1 0,0-1 0,-1 1 0,1-1 0,-1 0 0,0 1 0,0-1 0,0 0 1,0-4-1,-1-9-11,1 13 11,-1-1 1,1 1 0,-1 0 0,0-1-1,-1 1 1,1 0 0,-1 0 0,0-1-1,0 1 1,0 0 0,-1 0-1,1 0 1,-1 0 0,-4-7 0,-23-27-241,17 21-1481,-29-31 1,36 43 1010,-1 0-1,1 1 1,-1-1 0,0 1 0,-1 1 0,1-1-1,0 1 1,-1 0 0,-11-3 0,10 4-36,1 0 0,-1 1 0,0 0 0,1 0-1,-1 1 1,0 0 0,0 0 0,0 1 0,-12 2 0,12-1 732,0 1-1,1 0 1,0 0-1,-1 0 1,1 1-1,0 0 1,1 1-1,-1-1 0,1 1 1,0 0-1,0 1 1,0 0-1,1 0 1,0 0-1,0 0 1,1 1-1,-1 0 1,1 0-1,1 0 1,0 0-1,0 1 1,0-1-1,-2 12 1,-1 4 577,2-8-545,0 0 0,2 0 0,-3 30 0,5-41 472,0 0 0,0 0 1,0 0-1,-1 0 0,0 1 0,0-1 0,0 0 0,0-1 0,0 1 0,-1 0 0,0 0 0,0 0 0,0-1 0,0 1 0,0-1 0,-1 0 0,-5 6 0,4-5 58,-1-1 1,1 0-1,-1-1 0,1 1 1,-1-1-1,0 0 0,0 0 1,0 0-1,0-1 0,-1 0 0,1 0 1,-7 0-1,-2 0 20,1-1 0,-1 0 0,1-1 0,-19-4 0,13 2-1917,1-2 1,-22-8 0,6-1-1508,-36-20 1,58 27 1516,1 0 1,0 0-1,0-1 1,1 0 0,0-1-1,-13-15 1,20 20 1202,1 0 1,0 0 0,1 0-1,-1 0 1,1 0-1,-1-1 1,1 1 0,1 0-1,-1-6 1,-3-11-679,2-19-1101,2 26 1074,0-1-274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2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10529,'0'0'338,"24"0"2944,262 6 702,-185-3-6560,0-1-5700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2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703 1 2590,'16'0'12688,"4"1"-4787,14 3-2910,3 0-5335,28 3-3233,-24-4 5542,39 2-1965,209 19-1,-287-24-16,-45 7 31,10 1-331,1 1 1,1 1 0,-1 2-1,2 1 1,-1 1 0,2 2-1,0 1 1,1 1 0,1 2-1,1 0 1,0 2 0,-27 30 0,50-48-20,0 0 1,0 1 0,0-1-1,1 1 1,-1-1 0,1 1-1,0 0 1,1 0 0,-1 0-1,1 0 1,0 0-1,-1 6 1,0 38 1769,2-47-1212,1 1 0,0 0 0,0-1 0,0 1 0,0-1 0,0 1 0,0-1 0,1 0 0,-1 1 0,1-1 0,-1 0 0,1 0 0,0 0 0,0 0 0,0 0 0,0 0 0,0-1 0,1 1 0,-1-1 0,0 1 0,1-1 0,-1 0 0,1 0 0,-1 0 0,4 0 0,8 4 96,0-1-1,0 0 0,20 2 1,-3-2-318,55 0 0,-75-4-1,-1 0 1,1-1 0,0-1-1,-1 1 1,0-2 0,1 0-1,-1 0 1,17-8 0,-27 11 0,1 0 0,-1 0 0,1 0-1,-1 0 1,0 0 0,1 0 0,-1 0 0,0-1 0,1 1 0,-1 0 0,0 0 0,1 0 0,-1-1 0,0 1 0,1 0 0,-1 0 0,0-1 0,0 1 0,1 0 0,-1 0 0,0-1 0,0 1 0,0 0 0,1-1 0,-1 1 0,0 0 0,0-1 0,0 1 0,0-1 0,0 1 0,0 0 0,1-1 0,-1 1 0,0 0 0,0-1-1,0 1 1,-1-1 0,-14-3-4,-27 6-3,-7 5-219,-68 19 1,44-8-134,-48 10-2566,27-5-4991,-177 21 0,233-42 7876,-43-2-1,70-1 78,-1 0 1,0-1-1,1 0 0,-1-1 1,1 0-1,0-1 0,-21-10 1,30 13 27,0 0 1,1 0 0,-1-1 0,1 1-1,-1-1 1,1 1 0,0-1 0,0 1 0,-1-1-1,1 0 1,0 0 0,1 1 0,-1-1-1,0 0 1,0 0 0,1 0 0,-1 0-1,1 0 1,0 0 0,-1 0 0,1 0 0,0 0-1,0 0 1,0 0 0,1 0 0,0-4-1,-1-6 749,1 10-854,0 0-1,-1 0 0,1 0 1,1 0-1,-1 0 1,0 1-1,0-1 0,1 0 1,-1 1-1,1-1 1,-1 0-1,1 1 0,0 0 1,0-1-1,-1 1 0,1 0 1,0 0-1,4-1 1,40-18 53,-40 18 42,1 0 1,-1 0-1,0 1 0,1 0 0,0 0 0,-1 1 0,1 0 0,-1 0 0,1 1 1,-1-1-1,1 1 0,-1 1 0,1-1 0,-1 1 0,0 0 0,0 1 0,0-1 1,0 1-1,0 1 0,0-1 0,-1 1 0,0 0 0,1 0 0,-2 0 0,1 1 1,0-1-1,-1 1 0,0 1 0,0-1 0,3 6 0,-4-5 30,-1-1 0,0 1 0,0 0-1,0 0 1,-1 0 0,0-1 0,0 1-1,0 8 1,0-10-339,-1 0-1,0 0 1,0 0-1,0-1 0,-1 1 1,1 0-1,-1 0 1,0 0-1,0-1 1,0 1-1,-1-1 1,1 1-1,-5 6 0,-5 1 213,-1-1-1,0 0 1,0 0-1,-1-1 0,-1-1 1,1 0-1,-1-1 0,-1 0 1,1-2-1,-20 6 0,1-2-811,-1-1 0,0-2 0,-56 4 0,50-10-361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3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 3638,'0'3'152,"1"0"348,-1 1 0,1-1 1,-1 1-1,0 0 1,0-1-1,-1 1 0,1-1 1,-1 1-1,0 0 1,0-1-1,0 0 0,0 1 1,0-1-1,-1 0 1,0 1-1,1-1 0,-1 0 1,0 0-1,-1 0 1,1-1-1,0 1 0,-6 4 1,2-2 536,0 0 0,1 0 1,0 1-1,0 0 1,0 0-1,1 0 0,0 0 1,0 1-1,-5 12 0,3-1-457,4-13-726,1 0-1,-1 0 1,1 0 0,0 0-1,1 0 1,-1 8 0,1-11-121,0 1 1,-1-1-1,1 0 1,1 0 0,-1 1-1,0-1 1,1 0-1,-1 0 1,1 0 0,-1 1-1,1-1 1,0 0-1,0 0 1,0 0 0,0 0-1,1 0 1,-1-1-1,2 4 1,2-3-341,-1 1 1,1-1-1,-1 0 0,1 0 0,0 0 1,0 0-1,7 1 0,-11-3 597,16 4-1744,-1-1 1,0-1-1,1-1 0,24 0 0,31-5 737,-28-2 1028,74-17 0,-55 8 67,-228 104 895,145-75-823,-1 1 1,2 1-1,0 1 1,1 0-1,-25 31 1,14-10 264,-47 83 1,70-108-355,0 1 1,1 0-1,1 0 0,1 1 0,0-1 0,0 1 1,2 0-1,0 0 0,0 0 0,3 19 0,-2-10 65,1-19-103,0 1 0,0-1 0,0 0 1,1 0-1,-1 0 0,1 0 0,0-1 0,1 1 0,-1 0 1,1-1-1,6 8 0,43 47 274,-43-49-201,5 4-35,0-1 1,1-1-1,0 0 1,1-1-1,0 0 1,1-1-1,0-1 1,0-1-1,34 11 1,-17-10-51,0-2 1,0-1-1,0-1 0,56 0 1,-53-5-194,1-2 0,-1-1 0,1-2 0,-1-1 0,39-13 0,-40 8-1150,-2-2-1,61-31 0,-59 23-44,3 0-85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23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5905,'26'8'18404,"-16"-15"-16620,-9-5-5326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30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431 1 3298,'19'5'4121,"-11"2"-1895,1 1 0,1-1-1,-1-1 1,21 11 0,0 0 2208,-1 2-3993,-1 1 0,-1 0 0,-1 2 0,-1 2 0,-1 0 1,-1 1-1,22 32 0,-32-39-476,-1 1 0,-2 0 0,1 1 0,-2 0 0,-1 1 0,-1 0 0,0 0 1,-2 0-1,0 1 0,-1 0 0,-2 0 0,1 25 0,-2 9-334,1-32-105,-2 0 1,0 1-1,-2-1 1,0 0-1,-2 0 0,-11 43 1,-6-16-643,-3-1 1,-1-2 0,-3 0-1,-1-2 1,-62 74-1,40-63-404,-3-2 0,-2-2 0,-96 68 0,135-109 1530,-123 85 548,117-83-451,-1-2-1,-1 0 1,0-1-1,-30 9 1,46-16-2216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38.7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4271 0 2640,'0'0'6602,"0"35"-3335,-2-32-3207,1 0-1,-1 0 0,0 0 1,0 0-1,0 0 1,0-1-1,-4 5 0,-3 4 6,-47 70 765,21-20-308,29-51-496,0 1 0,1-1 1,-8 23-1,-6 14 31,9-25 304,-15 25 217,22-42-578,0 0 1,1 1-1,0-1 1,-1 1-1,1-1 0,-1 10 1,1-9-2,1-1 0,-1 1 0,0-1-1,0 0 1,0 0 0,-6 10 0,3-9 13,1 2 0,1-1 0,-1 0 0,1 1 0,-2 8 0,2-8 30,1-1 0,-1 0-1,0 0 1,-1 0 0,-7 11 0,9-13-36,-1 0 0,1-1-1,0 1 1,0 1 0,0-1-1,1 0 1,0 0 0,-1 10-1,-6 21-20,-5 20 132,-4 19-115,12-57-61,-3 3 88,-79 110 914,79-119-941,3-5 3,1 1-1,0-1 0,0 1 0,-5 13 1,6-14-24,0 0-1,-1 0 1,0 0 0,-9 10 0,-6 13 44,-46 81 381,36-64-275,-43 92 0,61-114-129,-2-1 0,-1-1 1,-1 0-1,-19 24 0,28-39-14,-18 26 30,-24 49-1,-17 27-35,-9-10 38,-86 92 1,56-83 5,-151 177 101,173-158-64,59-89 60,-2 0-1,-41 50 0,-21 17 2,-72 119-1,17-22 697,15-44-533,-31 43-60,18-21 350,-34 51-148,152-198-452,-3 1 27,1 1 1,3 1-1,1 1 0,1 0 1,-13 44-1,21-52-16,-1-1 0,-1 0 0,-1-1 0,-25 35 0,-24 48-10,-13 34 294,25-51-58,31-43-151,-4-11-127,2 1 0,-25 67-1,16-34 185,9-32 68,-1-1 1,-47 63 0,-11 15-283,16-21 197,-83 98 1,16-43 39,107-124-175,18-21 32,1 1 0,1 0 0,0 0 0,-6 14 0,-10 17 14,-5 0 9,-57 67-1,54-75-4,-41 61 1,54-58-43,13-28 27,0 0 1,0-1-1,0 1 1,-1-1-1,0 0 1,-5 6-1,-9 11-24,1 1 0,1 1 0,-24 51 0,34-65-11,3-6 33,1 0-1,0 0 1,0 1-1,0-1 0,1 0 1,-1 1-1,1 0 1,0-1-1,1 1 1,0 7 167,58-10-296,-44-1 115,1 0-1,-1-2 1,1 0-1,-1 0 1,1-1-1,21-5 1,107-28 45,356-142 67,-409 141-143,364-146 64,-344 142 37,-70 26-77,0-1-1,43-23 1,10-12-1,185-67 0,-214 98 28,80-12 0,17-3 141,7-11-48,265-81-346,-182 38 338,79-29-14,-249 84 42,289-96-52,-7 49-230,-335 73 163,55-10-11,118-39 1,-122 22 19,-60 25 10,7-4-21,0 2 1,44-11-1,301-45 176,-314 59-320,-45 6 139,-1-1 1,0 0 0,0-1-1,0 0 1,16-7 0,4-1 39,64-27-31,-64 24-47,43-14 1,-18 8 150,-44 14-106,1 1 0,0 0 0,-1 2-1,21-5 1,-29 7-7,0 0-1,0 0 1,0 0-1,0-1 1,0 0 0,7-4-1,21-8 144,-23 8-251,-8 5 133,7-13 75,-7 13-82,0 0 0,0 0 0,0 0 0,0 0-1,0 0 1,0-1 0,-1 1 0,1 0 0,0-1-1,-1 1 1,1 0 0,-1-1 0,1 1-1,-1-1 1,0-2 0,0 2-4,0 1 1,0-1-1,-1 0 0,1 0 0,-1 1 0,1-1 1,-1 1-1,0-1 0,1 0 0,-1 1 1,0 0-1,0-1 0,0 1 0,0-1 0,0 1 1,-3-2-1,-27-21 78,27 22-54,0-1 0,-1 1 1,1-1-1,0-1 1,1 1-1,-1-1 1,1 1-1,-1-1 1,-3-7-1,3 6-8,0-1-1,-1 1 1,1-1-1,-1 1 1,0 1-1,0-1 1,-1 1-1,-7-5 1,-25-22 247,16 5-308,0 0 0,2-1 0,1-1 0,1-1-1,-26-56 1,24 35 98,-16-61-1,28 81-67,1 9 19,2 0 0,0 0 0,1 0 1,0-26-1,-1-84 323,4 83-790,0 21 497,1 0 0,6-48-1,0 22-31,-2-1 0,-4-92-1,-2 54-41,1 84 46,0-1-1,-1 1 0,0 0 0,0 0 0,-5-11 0,-1-4-42,0-1 42,-1 1 1,-12-22-1,-6-13-37,-10-18 85,17 37-11,16 30-51,0-1-1,-1 1 1,-8-13 0,-90-115 244,98 128-253,0 1 0,1-1 0,-1 0 0,2 0 0,-1-1 0,-1-10 0,1-4 646,4 22-629,0 0 1,0-1-1,-1 1 0,1 0 0,-1-1 1,1 1-1,-1 0 0,0 0 0,0-1 1,0 1-1,0 0 0,0 0 0,-3-3 1,-9-14-317,1 0 0,-15-30 0,2 4 367,9 17-81,2-1-1,-20-54 1,23 50 19,4 16-11,0 0 1,2-1 0,0 0-1,2 0 1,-4-31 0,6 39 41,0 1 1,0-1-1,-6-16 1,4 16 26,1 1 0,0-1 0,-1-18 1,3 22-73,-1-1 1,0 1 0,-1-1 0,0 1-1,0 0 1,-3-8 0,-8-29-121,-27-109-69,-14-146 302,39 224-23,3-26-210,5 71 147,-3-34-1,-5-27 55,0 30-57,5 18-10,-2 1 0,-27-66 0,-8 2 4,20 57 39,-3 2 0,-1 1 0,-41-46 0,5 7 7,42 53-27,15 21-313,2-1 1,0 0-1,0 0 1,-9-20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7:41.3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5421 475 4444,'-1'-10'253,"-1"-1"0,0 1 0,-6-18 0,7 24-87,-9-15 331,9 17-435,-1 0 0,1 0 0,0 0 0,0 0 0,0 0 0,0 0 0,1 0 0,-1-1 0,0 1 0,1 0 0,-1-4 0,0-1 303,0 0-1,-1 0 0,0 1 1,0-1-1,-1 0 1,0 1-1,0 0 0,-5-8 1,-4-8 602,-48-112 1902,42 72-1700,5 15-342,12 15 1628,1 48-2206,2 6-157,1-1 0,1 1-1,1-1 1,1 0 0,1-1-1,15 34 1,11 36 184,-22-54-203,72 283 716,-24-28 404,-28-149-888,-25-125-248,0 1 0,17 31-1,5 14 2,-1-6-77,-21-49 13,-1 1 0,-1 0-1,1 0 1,-1 1 0,-1-1-1,0 1 1,0 0 0,-1-1 0,1 13-1,2 38 149,-5-47-229,1-9 103,-1 1-1,0-1 1,0 0 0,0 0-1,-1 1 1,0-1-1,1 0 1,-3 7 0,-4 8 46,7-17-58,-1 0 0,1 0 1,-1 0-1,1 0 0,-1 0 1,0 0-1,0 0 0,0 0 1,0-1-1,0 1 0,0 0 1,0-1-1,-3 3 0,-29 27-172,25-22 172,-1-1 0,0 0 0,0-1 1,0 1-1,-1-2 0,0 1 0,0-2 0,-17 8 1,-440 142-253,159-67 359,84-32-112,79-18-31,-29 10-72,-60 16 182,-67 24 2,236-62 11,-7 3-197,-132 34 0,123-41 51,-91 37 0,39-12 12,38-15 68,-264 72 205,151-46-68,133-34-285,-89 16 0,124-32 150,4-1-31,1-2 0,-49 1 0,-111 11-119,-1 0 329,-369-17-122,524-1-121,25 0 24,-1 0 1,1 1-1,0 1 1,0 1-1,0 1 1,-16 4-1,-24 11-23,-1-3 0,0-2 0,-59 6 0,105-18 71,-1 0 1,1-1-1,-1-1 1,1 0-1,-19-3 1,7 0-96,-1 2 0,1 0 0,-33 3 0,13 0 85,27 0-254,0 2 0,1-1 0,-1 2 0,1 0 0,-18 7 0,8-3-1532,8-1 260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22.52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2777 0 1460,'0'0'5409,"-2"13"-5236,-2-10-76,-1-1 0,1 1-1,0 0 1,0 1 0,0-1 0,0 1 0,1 0 0,-1-1-1,1 2 1,0-1 0,-4 6 0,-11 16 624,0 7-968,8-22 352,1 0-1,0 0 1,1 1-1,1 0 1,0 0-1,-6 15 1,-17 23 394,26-42-521,-1 0 0,1-1 0,-2 0-1,1 0 1,-11 11 0,-19 26-97,-6 20 53,39-61 144,-1 0 0,1 0 0,0 0 1,-1-1-1,1 1 0,-7 4 0,7-6-19,-1 1 0,1 1 0,-1-1 1,1 0-1,0 0 0,0 1 0,0-1 0,0 1 0,-2 4 0,2-3-61,1-1 0,-1 0 1,0 0-1,-1 0 0,1 0 1,0 0-1,-1 0 0,-4 3 0,4-4 5,1 1-1,-1 0 0,0-1 0,1 1 0,0 0 1,0 1-1,-4 5 0,-1 4 1,0 0 0,-1-1 0,0 0 0,-1-1 0,0 0 0,-1 0 1,-13 11-1,-4 6 88,-82 84-124,-130 151-72,109-98 392,-82 113 334,133-172-407,35-49 58,-44 75-1,57-67 436,-95 152 203,46-83-752,74-124-122,1 1 1,-8 21-1,9-21 129,-1 0-1,-11 21 0,-111 147-145,101-142-29,-36 42 0,-11 13-19,-91 135 81,76-91-64,75-107 43,11-24-38,1-1-1,-1 0 0,0 0 0,0 0 1,0 0-1,-5 6 0,-10 22 4,6-8 27,-53 94 95,19-16-184,-61 124 1231,101-216-1179,-10 40-49,13-41 68,0 0-1,-1 0 0,0 0 1,0-1-1,-9 15 0,8-15-10,0 1-1,0-1 1,0 1-1,1 0 1,-3 15-1,0-2 0,-1 12 79,0 15-14,-9-17-44,12-25-14,1 0 0,-1 0 0,1 0 0,1 1 0,-1-1 0,1 1 0,0 0 0,0 7 0,1-10 1,0 0 0,0 0-1,-1-1 1,1 1-1,-1-1 1,-4 8-1,-2 6 10,-1 1-8,7-15-6,0-1-1,0 1 1,0 0-1,1-1 1,-1 1-1,1 0 1,-1 5-1,-8 17 131,9-24-127,0 0-1,-1 1 1,1-1 0,0 1-1,0-1 1,0 1 0,1-1-1,-2 5 1,1-3 6,0 0 1,0-1-1,0 1 1,-1-1-1,0 1 1,0-1-1,0 0 1,0 1 0,0-1-1,-1 0 1,-2 2-1,-11 18-14,9-10 22,3-7-17,0 0 0,1 0 0,0 0 0,1 1 0,-1-1 0,1 1 0,1-1 0,-1 1 0,1 0 0,0 0 0,0 10 0,-6 5 5,7-18 31,1 1 1,0-1-1,0 0 0,0 1 0,1-1 0,-1 0 0,1 0 1,0 0-1,0 0 0,1-1 0,-1 1 0,1 0 1,4 3-1,49 50 465,-24-26-566,99 89 187,-84-81 12,-36-32-67,0 2-1,-1-1 1,0 1 0,-1 1 0,0-1 0,9 14 0,-1 1-18,31 33 0,4 6-92,54 58 92,-48-60-80,10 8 113,18 22-8,-57-59-38,48 43 1,-11-13 22,-46-38-46,6 6 10,-25-28-18,0 1 0,0-1 0,0 1 0,0-1 0,-1 1 0,1-1 0,-1 1 0,1 0 0,-1-1 0,0 1 0,-1 2 0,32-1 113,80-22 19,-21 11-144,0-5-1,162-42 1,-176 30-37,281-79 135,307-24-59,-163 37 14,-142 21 24,-136 22-87,-169 37 12,211-34-44,-234 39 46,0-1-1,0-2 1,-1-1 0,58-26-1,-84 33 22,-2 2-11,0-1 0,1 0 0,-1 0 0,0 0 0,0 0 0,0-1-1,0 1 1,0-1 0,0 1 0,0-1 0,0 1 0,0-1 0,1-3-1,2-21 6,-6 19 17,0 0 0,0 0 0,-1 0 0,1 0 0,-2 0 0,1 1 0,-1-1 0,0 1 0,-1 0 0,1 0 0,-1 0 0,-5-7 0,-19-32 468,-40-100-154,27 41-120,25 58-175,-26-67 106,33 92-97,-10-37 0,9 23-21,-25-87 91,24 66-205,4 11 54,-5-3 104,9 40-78,1 0 0,-1-1 1,1 1-1,-1-12 1,-4-17-13,-28-104 56,32 130-37,0 0 0,-1 0 0,0 0 0,-9-15 0,7 15-7,1 0 0,0 0 0,-6-22 1,-16-35 63,19 47-59,0 1 0,-20-33-1,10 12 49,-2-4 200,-8-14-529,23 51 284,0 1 1,1-1 0,-7-17 0,-10-19-54,10 21 40,10 20 9,0 0 1,0 1-1,0-1 0,-1 1 1,1-1-1,-1 1 0,1-1 1,-1 1-1,-3-3 0,-12-21 60,16 23-58,0 0 0,-1 0 0,1 0 0,-1 1 0,0-1-1,0 1 1,0-1 0,-3-2 0,2 2-7,1 0-1,-1 0 1,1 0 0,0 0 0,0 0 0,0-1-1,0 1 1,1-1 0,-1 1 0,-1-7 0,-4-9-6,6 16 7,0 0-1,0 0 1,0 0 0,1-1 0,-1 1 0,1 0 0,0 0-1,0-1 1,0 1 0,1-3 0,-1 3 0,1 0 0,-1 1 0,0-1 0,0 0 0,0 1-1,0-1 1,-1 0 0,1 1 0,-1-1 0,0 1 0,1-1 0,-4-4 0,-5-24 35,3 11 3,2 10-43,-2 1-1,1 0 1,-9-11 0,7 11-25,1 0-1,0-1 1,-5-12 0,-11-15 83,-16-30-42,-6-64-114,40 121 119,-1-9 44,-7-35-67,4 28-9,7 18 8,0 1 0,-1-1-1,-1 1 1,1-1 0,-5-8 0,-2-7 0,-9-24-13,5 13 58,10 29-23,1-1-1,0 1 1,0 0-1,0-1 1,1 1-1,0-1 1,-1-7-1,0 0-67,-1 1 0,-8-22 0,10 32 62,-16-47 6,-38-76 0,38 90 44,8 21-58,1 0 1,0 0 0,1 0 0,-8-24 0,10 26-3,2 3 3,0 0 0,1-1 0,0 1 0,1 0 0,-1-19 0,-13-29 129,14 48-157,0 0 0,-1 0 1,-1 0-1,1 1 1,-1-1-1,-5-8 1,-3-13 9,-24-85 60,22 53 32,9 42-82,0 0 0,-2 0 0,-10-26 0,6 23 32,4 7-24,-1 1-1,-10-17 1,14 27-2,1 0 1,0 0 0,0 0 0,0 0 0,1 0 0,-2-8-1,-3-11-45,-20-73 77,8 24-100,0 20 135,-6-87-90,12 59-18,8 58 58,1 7-8,0 0 1,-1 1-1,0-1 1,-1 1-1,-1 0 0,-11-20 1,-16-24-111,28 49 148,5 9-37,-1 0 0,1 0 0,0 1 0,0-1 0,-1 0 0,1 0 0,-1 0 0,1 0 1,-1 0-1,1 0 0,-1 1 0,1-1 0,-1 0 0,0 1 0,1-1 0,-1 0 0,0 1 0,0-1 1,1 0-1,-1 1 0,0 0 0,0-1 0,0 1 0,-1-1 0,-2-4-170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26.6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1 239 4788,'0'-30'4447,"0"-15"-3177,1 41-1215,1 0 0,0 0 1,0 0-1,0 0 0,0 1 0,1-1 1,4-5-1,5-8 188,5-18-111,-13 22-126,-4 12-18,0 0 1,0-1-1,1 1 0,-1 0 0,0-1 1,1 1-1,-1 0 0,1 0 1,-1 0-1,1 0 0,0-1 0,1-1 1,-1 2 2,2-2 28,-1-1 1,1 1 0,0 0 0,0 0-1,0 1 1,1-1 0,-1 1 0,1-1 0,-1 1-1,1 0 1,0 1 0,0-1 0,-1 0-1,7 0 1,-10 2-15,4-2-16,1 1 0,-1 0 0,0 0 0,0 0 0,1 1 0,-1 0 0,0 0 1,1 0-1,-1 0 0,0 0 0,9 3 0,-5 2 15,0 1 0,0 0-1,0 0 1,-1 1 0,0 0 0,0 0 0,-1 0-1,0 1 1,5 9 0,0-5 34,5 7 21,14 34 465,-26-43-236,5 8-250,0 1-1,-2-1 0,8 31 1,-13-39-52,1-1 1,-1 0-1,2 1 1,-1-1-1,1 0 1,0-1-1,9 13 1,-1 0 97,-12-18-67,1-1 1,0 0-1,0 0 0,0 0 1,1 0-1,-1 0 0,0 0 1,1-1-1,-1 1 0,1 0 1,0-1-1,1 3 0,4 0-42,-4-2 21,-1 0 0,1 0-1,0 0 1,0 0 0,0 0-1,0-1 1,0 0 0,0 1-1,1-1 1,-1 0 0,0-1-1,1 1 1,-1 0 0,1-1-1,-1 0 1,0 0 0,1 0-1,-1 0 1,7-2 0,-3-1-1007,-1 0 1,1 0 0,-1-1-1,0 0 1,0 0-1,0-1 1,9-8-1,-10 6-361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27.5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278 57 2064,'10'-39'4606,"-4"33"-3626,-6 5-908,1 1 1,-1 0-1,1 0 0,-1-1 0,1 1 1,-1-1-1,1 1 0,-1 0 0,1-1 1,-1 1-1,1-1 0,-1 1 0,0-1 1,1 1-1,-1-1 0,0 1 1,0-1-1,1 1 0,-1-1 0,0 0 1,0 1-1,0-1 0,0 0-144,0 46 2818,-2-3-2213,-2 0-1,-15 63 1,6-39-112,-14 34-381,23-83 110,0 1-1,-1 0 1,-1-1 0,-13 28 0,-14 26-2,-23 22 116,31-45 26,18-38-296,0 0 1,1 0-1,-6 13 0,-7 11 28,12-13 21,7-19-42,-1-1-1,1 1 1,0-1 0,-1 1 0,1-1-1,-1 1 1,1-1 0,-1 0 0,1 1 0,-1-1-1,0 0 1,0 0 0,0 1 0,-1 0-1,-4 10 5,6-11-4,0-1 0,0 1 0,0-1 0,0 1 0,0-1 0,0 1 0,0-1 0,0 1 0,-1-1 0,1 0 0,0 1 0,0-1 0,-1 1 0,1-1 0,0 1 0,0-1 0,-1 0 0,1 1 0,0-1 0,-1 0 0,1 1 0,-1-1 0,1 0 1,0 0-1,-1 1 0,1-1 0,-1 0 0,1 0 0,-1 0 0,1 1 0,-1-1 0,0 0-49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29.9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56 252 5092,'-3'-1'218,"0"0"-1,0 0 0,0 0 0,0 0 0,0 0 0,0-1 0,0 1 0,1-1 0,-1 0 0,0 0 0,1 0 0,0 0 0,-1-1 1,1 1-1,-4-6 0,5 3 18,-1 0 0,0 0 0,1-1 1,0 1-1,1-1 0,-1 1 0,1-1 1,0-8-1,1 8-152,-1 1 0,1-1-1,0 0 1,0 1 0,1-1 0,0 1 0,0-1 0,0 1 0,0 0-1,1 0 1,0 0 0,0 0 0,0 1 0,1-1 0,0 1-1,-1-1 1,2 1 0,-1 1 0,5-5 0,-1 2-56,1-1 1,0 1-1,0 0 1,0 1-1,1 0 1,0 0-1,0 1 1,0 1-1,0-1 1,1 2-1,-1-1 1,1 2-1,0-1 1,0 1-1,16 1 1,-21 0-14,0 1 1,-1 0-1,1-1 1,0 2-1,-1-1 1,1 1 0,-1 0-1,1 0 1,-1 0-1,0 1 1,0 0-1,0 0 1,0 0 0,0 1-1,-1-1 1,1 1-1,-1 0 1,0 1-1,0-1 1,-1 1-1,1-1 1,-1 1 0,0 0-1,-1 0 1,1 1-1,-1-1 1,0 0-1,0 1 1,2 11 0,-2-3 1,-1 0 0,0 0 1,-2 22-1,0-3-244,0-23 209,-1 0 0,0 0 0,0 0 0,-1 0 0,0 0 0,0-1 0,-1 0 1,-1 1-1,0-1 0,0-1 0,-8 11 0,-6 8 15,-2-1-1,-28 26 1,19-23-56,-2-1 1,-59 40-1,91-68 61,0 0 0,-1 0 0,1 1 1,0-1-1,0 0 0,-1 0 0,1 0 0,0 0 0,0 0 0,-1 0 0,1 0 0,0 0 0,0 0 1,0 1-1,-1-1 0,1 0 0,0 0 0,0 0 0,0 0 0,0 1 0,-1-1 0,1 0 0,0 0 1,0 1-1,0-1 0,0 0 0,0 0 0,0 0 0,-1 1 0,1-1 0,0 0 0,0 0 0,0 1 1,0-1-1,0 0 0,0 0 0,0 1 0,0-1 0,0 0 0,0 0 0,0 1 0,1-1 0,13 1 61,42-10 201,-27 4 76,213-29-2675,-210 28-3282,-21 3 3882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2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7917,'0'1'171,"0"0"0,0 0 1,0 0-1,0-1 1,0 1-1,0 0 0,0 0 1,0 0-1,0 0 0,1-1 1,-1 1-1,0 0 1,0 0-1,1 0 0,-1-1 1,1 1-1,-1 0 0,1 0 1,-1-1-1,1 1 1,-1-1-1,1 1 0,-1 0 1,2 0-1,19 1 3747,-8-3-4462,95 3 1559,4-1-2003,0-5-4621,-83 0 3093,-4-2-217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0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837 173 2928,'-37'-33'1738,"-44"-29"0,65 51-1366,8 3-245,-2 1 0,1 1 1,-1 0-1,1 0 0,-2 1 0,1 0 1,0 0-1,-1 1 0,0 1 0,0 0 1,-18-3-1,6 5-60,-1 0 1,0 1-1,0 1 1,0 1 0,0 1-1,0 2 1,1 0-1,0 1 1,0 2-1,-28 12 1,33-11 44,0 1 0,1 0 0,1 1 0,0 0 0,0 2 0,1 0 0,1 1 0,0 0 0,1 1 0,0 0 0,1 1 0,-17 33 0,18-27 119,1 1 0,1 0 0,2 0-1,0 1 1,1 0 0,-4 42 0,4 150 549,7-148-605,0-40-83,2-1 0,1 0 1,1 0-1,1 0 0,1-1 0,2 0 0,0 0 0,2-1 0,1 0 0,1-1 1,30 43-1,-26-44 96,2 0 0,1-1 0,0-1-1,46 35 1,-54-48-168,0 0 0,0-1-1,0-1 1,1 0 0,0 0-1,0-1 1,1-1 0,-1-1-1,1 0 1,0 0 0,0-1-1,20 0 1,-20-3-141,-1 0 0,0-1 0,1 0-1,-1-1 1,0 0 0,0-1 0,0 0 0,-1-1 0,17-10-1,-4 1-1512,-1-2 0,-1 0-1,31-29 1,-30 23-302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1.6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193 109 6597,'12'-2'-527,"-12"1"597,1 1 0,0-1 0,0 1 0,0 0 1,-1 0-1,1-1 0,0 1 0,0 0 0,0 0 0,0 0 0,0 0 0,-1 0 1,1 0-1,0 0 0,0 0 0,0 1 0,0-1 0,-1 0 0,2 1 0,-1 0 66,0 1-1,-1 0 0,1 0 0,-1 0 1,1 0-1,-1 0 0,0-1 0,0 1 1,0 0-1,0 0 0,0 3 1,0 8 168,2 1 0,0 0 1,1-1-1,0 0 1,10 26-1,33 63 658,-39-89-863,1-1 0,0 1 0,1-1-1,0-1 1,17 17 0,-20-23-76,0 1 0,0-1 0,0 0 0,1 0 0,0-1 0,0 0 0,0 0 0,0-1 0,1 0 0,-1 0 0,14 2 0,-18-4-14,0-1 0,0 0-1,0 1 1,0-1 0,0-1 0,-1 1-1,1 0 1,0-1 0,0 0 0,0 1-1,-1-1 1,1 0 0,0 0-1,-1-1 1,1 1 0,-1-1 0,1 1-1,-1-1 1,0 0 0,1 0 0,-1 0-1,0 0 1,0 0 0,-1 0 0,1 0-1,0-1 1,-1 1 0,1-1 0,-1 1-1,0-1 1,0 0 0,0 1-1,0-1 1,1-5 0,1-9-50,0-1 0,-1 1 0,0-1 0,-2-26 1,0 30 181,0-204-825,-8 151 633,5 55 45,2 12 7,1 1 0,0-1-1,-1 0 1,1 0 0,0 0 0,0 1 0,-1-1 0,1 0 0,0 0 0,0 0 0,0 1 0,-1-1-1,1 0 1,0 1 0,0-1 0,0 0 0,0 0 0,0 1 0,-1-1 0,1 0 0,0 1 0,0-1-1,0 0 1,0 1 0,0-1 0,0 0 0,0 1 0,0-1 0,0 0 0,0 1 0,0-1 0,0 0-1,0 0 1,1 1 0,-1 0 0,2 18 197,0 0 1,2 0-1,0 0 0,1-1 1,1 1-1,16 32 0,7 26-144,-3 2 269,53 191 799,-67-220-841,-3 2 1,-2-1-1,1 74 0,-7-109-182,-2 0 0,0 0 0,0 0 0,-2 0 1,0 0-1,-9 27 0,5-24-54,0-1 0,-2 1 1,0-2-1,-1 0 0,-1 0 0,0 0 1,-1-2-1,-1 1 0,-1-2 1,0 0-1,-1 0 0,0-1 0,-1-1 1,0-1-1,-1 0 0,0-1 0,-30 12 1,27-14-54,0 0 1,0-2-1,-1 0 1,0-1-1,0-1 1,0-1 0,0-1-1,-1-1 1,-21-2-1,27 0-324,0-1 0,1-1 0,-1 0 0,1-1 0,-22-9 0,26 8-365,0 0 0,0-1 1,0-1-1,0 0 0,1 0 0,0-1 1,-12-13-1,-1-4-1789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2.5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 5224,'10'20'4650,"-9"-20"-4490,-1 0 1,1 1-1,0-1 0,0 0 1,0 0-1,-1 1 0,1-1 1,0 0-1,0 0 0,0 0 1,-1 0-1,1 0 0,0 0 1,0 0-1,0-1 0,1 1 1,10 0-421,20 1 676,0-1 0,0-2 0,56-10 0,5-1-708,-53 10 312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2.8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4272,'0'48'7288,"2"-47"-7144,1-1 1,-1 1-1,1-1 0,0 1 0,-1-1 0,1 0 0,-1 0 0,1 0 0,3 0 0,-3 0-90,23-2-782,0-1 1,-1-1 0,44-13-1,-37 9-2755,-12 3 1525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3.2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 4704,'28'-32'8585,"-28"32"-8500,12 18 77,-1 0 0,-1 1 0,-1 0 0,-1 0 1,0 1-1,-2 0 0,0 1 0,5 38 0,-4 9-1764,-2 97 1,-5-149 926,-6 1-2894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3.8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175 228 6913,'-1'-1'-12,"1"0"0,-1 0-1,1 0 1,-1 0 0,0 0 0,0 0 0,1 0 0,-1 0 0,0 0 0,0 1 0,0-1 0,0 0 0,0 1 0,0-1 0,0 0 0,-3 0 0,-25-13 866,21 11-376,1-1-327,-56-28 1637,59 30-1727,0-1 1,0 1 0,0-1-1,1 0 1,-1 0 0,1 0-1,0-1 1,0 1 0,0-1-1,0 0 1,0 0 0,-2-4-1,4 5-65,1 0-1,-1 1 1,0-1-1,1 0 1,-1 0-1,1 0 0,0 1 1,0-1-1,0 0 1,0 0-1,0 0 1,1 0-1,-1 0 0,1 1 1,0-1-1,0 0 1,0 1-1,0-1 1,0 0-1,0 1 1,1-1-1,0 1 0,-1 0 1,1 0-1,0-1 1,0 1-1,0 0 1,0 1-1,0-1 1,3-2-1,4-1-16,-1 1-1,1 0 1,0 0 0,0 0 0,0 2-1,1-1 1,-1 1 0,1 0 0,0 1-1,-1 0 1,1 0 0,19 2 0,-26 0 24,1-1 1,0 0-1,0 1 1,0 0 0,-1 0-1,1 0 1,0 0-1,-1 1 1,1 0 0,-1-1-1,0 1 1,1 0-1,-1 1 1,0-1-1,0 0 1,0 1 0,-1 0-1,1 0 1,-1 0-1,1 0 1,-1 0 0,0 0-1,0 0 1,0 1-1,-1-1 1,1 1 0,-1 0-1,0-1 1,0 1-1,0 0 1,0 0 0,-1-1-1,1 1 1,-1 7-1,0 12 91,1-15-73,-1 0 0,0 0-1,0 0 1,0 1 0,-1-1 0,0 0-1,-1 0 1,0-1 0,0 1 0,-1 0-1,-5 10 1,-68 97 68,-41 69 422,115-177-451,-1 0-1,1 0 1,1 0 0,-1 0 0,1 0-1,1 1 1,-1-1 0,1 0-1,2 14 1,-2 4 71,1-23-125,0 0 0,0 0 0,0 0-1,0 0 1,0 0 0,0 0 0,1-1 0,-1 1 0,0 0-1,1-1 1,0 1 0,-1-1 0,1 1 0,0-1 0,0 0-1,-1 0 1,1 1 0,0-1 0,0-1 0,0 1 0,1 0 0,-1 0-1,4 0 1,3 2 51,1 0 0,1-1 0,18 2 0,-18-3-45,0-1 0,0-1 0,0 0 0,0 0 1,0-1-1,-1-1 0,1 0 0,13-5 0,-18 5-8,0 0 1,0 0-1,0-1 1,0 0 0,-1 0-1,1 0 1,-1-1-1,0 0 1,-1 1-1,1-2 1,-1 1-1,0-1 1,0 1-1,4-10 1,-4 3-44,-1 1-1,0-1 1,-1 0 0,0 0-1,-1 0 1,0 0 0,-2-18 0,1 19 92,-1 6-43,0 0 1,0 1-1,0-1 0,-1 0 0,0 1 1,0-1-1,0 1 0,0 0 1,-1 0-1,1-1 0,-1 2 0,0-1 1,-6-5-1,-1-2-2,-1 1 1,0 0 0,-17-11-1,11 10-505,0 2 0,0 0 0,-33-12 0,-24-2-5710,61 20 4761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4.2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258 146 5444,'-1'-1'60,"1"0"-1,-1 0 1,0-1-1,0 1 0,0 0 1,1 0-1,-1 0 0,0 0 1,-1 0-1,1 0 1,0 0-1,0 0 0,0 1 1,0-1-1,-1 0 0,1 1 1,0-1-1,-1 1 1,-2-1-1,-29-9 1684,27 9-1555,-1 1 1,1 0-1,0 1 0,0-1 0,0 1 0,0 0 0,0 1 0,0-1 0,0 1 0,1 0 0,-1 1 0,1-1 0,-1 1 0,1 0 0,0 1 0,0-1 0,-5 6 1,0-1-34,1 1 1,0 0-1,1 0 1,0 1-1,0 0 1,1 0-1,-9 18 1,13-22-128,0 1 1,1 0-1,-1 1 1,1-1-1,1 0 1,-1 1 0,1-1-1,1 0 1,-1 1-1,1-1 1,0 1 0,1-1-1,0 1 1,0-1-1,1 1 1,0-1 0,0 0-1,0 0 1,1 0-1,0 0 1,1 0 0,-1-1-1,1 1 1,1-1-1,-1 0 1,1-1-1,0 1 1,0-1 0,1 1-1,-1-2 1,1 1-1,0-1 1,8 5 0,3-1 9,0-1 0,0-1 0,1-1 0,-1 0 1,1-1-1,0-1 0,1 0 0,-1-2 1,0 0-1,1-1 0,-1-1 0,0-1 0,0 0 1,0-1-1,0-1 0,0-1 0,0 0 0,24-12 1,-35 13-53,0 0 1,0-1 0,-1 1 0,1-1-1,-1-1 1,0 1 0,-1-1 0,1 0-1,-1 0 1,0-1 0,0 1 0,-1-1-1,0 0 1,-1-1 0,1 1 0,-1-1 0,0 1-1,-1-1 1,0 0 0,0 0 0,-1 0-1,0 0 1,0 0 0,-1 0 0,0 0-1,-1 0 1,1 0 0,-1 0 0,-4-13-1,-2 4-247,0 0-1,-2 1 0,1 0 0,-2 1 1,0 0-1,-19-21 0,19 24-143,-10-12-1553,-2 1 1,-44-36-1,51 47 295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4.6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65 89 9133,'-19'8'-252,"14"-7"448,1 1 1,0 0 0,1-1-1,-1 1 1,0 0-1,0 1 1,1-1-1,0 1 1,-4 3-1,6-5-113,0 1 0,1-1 0,-1 1 0,1-1 0,-1 1 0,1 0 0,0-1 0,0 1 0,-1 0 0,1-1 0,1 1 0,-1 0 0,0-1 0,0 1 0,0 0 0,1-1 0,-1 1 0,1-1 0,0 1 0,-1-1 0,1 1 0,0-1 0,0 1 0,0-1 0,0 1 0,0-1 0,0 0 0,0 0 0,0 0 0,0 0 0,3 2 0,8 2-34,0-1 1,1-1-1,-1 0 1,1-1-1,0 0 1,-1-1-1,1 0 1,17-1-1,-19-1-21,-1 0 0,0 0 1,0-1-1,0 0 0,-1-1 0,1 0 0,-1-1 1,1 0-1,-1 0 0,0-1 0,8-5 0,-14 8-71,-1-1 0,0 1 0,0 0-1,0-1 1,0 1 0,0-1 0,0 0 0,-1 0-1,1 0 1,-1 0 0,0 0 0,0 0 0,0 0-1,1-6 1,-1 7 4,-1 0-1,0 0 1,0 0-1,0 0 1,0 0-1,0-1 1,0 1-1,0 0 1,-1 0-1,1 0 1,-1 0-1,1 0 1,-1 0 0,0 0-1,0 0 1,0 0-1,0 1 1,0-1-1,0 0 1,-1 1-1,1-1 1,0 0-1,-3-1 1,-7-5-950,0 1-1,0 0 1,-1 1 0,0 0 0,0 1-1,-1 0 1,-18-5 0,16 8-891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5.0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1 100 7965,'21'10'6871,"-20"-11"-6695,38-10 2024,-29 8-1974,253-52 57,-175 39-2772,-18-2-3720,-55 12 3867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5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5661,'0'0'21,"0"0"1,0 1 0,0-1 0,1 0 0,-1 0 0,0 0 0,0 1 0,0-1-1,0 0 1,0 0 0,0 0 0,1 0 0,-1 1 0,0-1 0,0 0 0,0 0 0,1 0-1,-1 0 1,0 0 0,0 0 0,0 0 0,1 1 0,-1-1 0,0 0 0,0 0-1,1 0 1,-1 0 0,0 0 0,0 0 0,0 0 0,1 0 0,-1 0 0,0 0 0,0 0-1,1 0 1,-1-1 0,0 1 0,0 0 0,0 0 0,1 0 0,-1 0 0,0 0-1,0 0 1,0 0 0,1-1 0,-1 1 0,0 0 0,0 0 0,0 0 0,0 0 0,0-1-1,1 1 1,-1 0 0,0 0 0,0-1 0,0 4 110,0 10 348,0-1-1,0 1 1,-2 0 0,-4 22-1,4-27-422,1 0 1,0 0-1,1 0 0,-1 1 0,3 13 0,-1 4 474,0-24-468,-1 1 0,1-1 1,0 0-1,0 0 0,0 1 1,0-1-1,1 0 0,-1 0 1,1 0-1,-1 0 0,1-1 1,-1 1-1,1 0 0,0-1 1,0 1-1,0-1 0,0 1 1,0-1-1,0 0 0,1 0 1,3 2-1,4 1 31,0 0 1,1 0-1,17 4 0,26-1 56,0-2 0,0-3 0,56-4 0,-14 0 556,-94 2-686,1 0 0,-1 0 1,1 0-1,-1 1 0,1-1 1,-1 1-1,1-1 0,-1 1 0,0 0 1,1 0-1,-1 0 0,0 0 0,0 1 1,0-1-1,0 0 0,0 1 0,0 0 1,0-1-1,0 1 0,0 0 1,-1 0-1,1 0 0,-1 0 0,0 0 1,1 0-1,-1 1 0,0-1 0,0 0 1,0 1-1,0 4 0,2 5 41,-1 1 1,-1 0-1,0-1 0,-2 25 0,1-14 52,-1-20-105,0 0-1,0 0 1,0 0 0,0-1 0,0 1 0,0 0 0,-1-1 0,0 1 0,1 0 0,-1-1 0,0 0 0,0 1 0,0-1-1,0 0 1,-1 0 0,-4 3 0,-45 30-88,47-32 64,-14 7-156,-1-1-1,1 0 1,-2-1-1,1-2 0,-1 0 1,-24 4-1,16-6-1730,-1-1-1,0-1 0,-55-3 1,60-3 226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2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12161,'13'-4'286,"-12"4"-48,1-1-1,-1 1 1,0-1 0,0 1-1,0-1 1,0 1 0,1 0-1,-1 0 1,0 0 0,0 0-1,1 0 1,-1 0 0,0 0-1,2 0 1,-1 1-77,0 1 1,0-1-1,-1 1 0,1-1 0,-1 1 0,1-1 0,-1 1 1,1 0-1,-1-1 0,0 1 0,2 4 0,25 41 960,121 215 515,-140-247-1617,-1 1-1,0 0 1,-1 0-1,-1 0 1,-1 1-1,0 0 1,-1 0 0,-1 0-1,2 23 1,-5-34-118,0-2-247,0 0 0,0 0 0,0 1 0,-1-1 0,1 0 0,-1 0 0,-2 5 0,3-8 41,-1 0-1,0 0 1,1 0 0,-1 0 0,0 0 0,0 0-1,0 0 1,0 0 0,0 0 0,0-1 0,0 1-1,0 0 1,-1-1 0,1 1 0,0-1 0,0 1-1,0-1 1,-1 0 0,1 1 0,0-1 0,-1 0 0,1 0-1,0 0 1,0 0 0,-1 0 0,-1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6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1 131 7593,'0'-2'170,"0"1"0,0 0 0,0-1 0,0 1-1,0-1 1,0 1 0,0 0 0,0-1 0,1 1 0,-1-1 0,1 1 0,-1 0 0,1-1 0,-1 1 0,1 0 0,0 0 0,-1-1 0,1 1 0,0 0 0,0 0 0,0 0 0,0 0 0,0 0 0,0 0 0,0 0 0,0 0 0,1 1-1,-1-1 1,0 0 0,0 1 0,1-1 0,-1 1 0,0-1 0,1 1 0,-1 0 0,1-1 0,-1 1 0,3 0 0,11-5-323,58-14 326,132-19-1,-96 21-3707,-45 7-2026,-46 7 3420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6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85 0 4532,'-6'5'394,"0"0"-1,0 1 1,0 0-1,1 0 0,0 0 1,0 0-1,0 1 0,1-1 1,0 1-1,-4 9 0,3 1-227,0-1-1,0 2 0,2-1 1,0 0-1,1 1 0,1-1 0,1 32 1,0-47-138,1 0 1,-1 0 0,1 1 0,0-1 0,0 0-1,0 0 1,0 0 0,0 0 0,0 0 0,1 0-1,-1 0 1,0-1 0,1 1 0,0 0 0,-1-1-1,1 1 1,0-1 0,0 0 0,0 1 0,0-1-1,0 0 1,0 0 0,2 1 0,2 0-69,0 1 1,1-1 0,-1 0-1,1 0 1,0 0-1,11 0 1,6-2 21,0-2-1,0 0 1,0-2 0,0-1-1,25-8 1,-24 6 150,1 1-1,0 1 1,52-3 0,-74 8-74,0 2 0,0-1 0,-1 0 0,1 1 0,0 0 0,-1-1 0,0 1 0,1 1 0,-1-1-1,0 1 1,0-1 0,0 1 0,0 0 0,-1 0 0,1 0 0,-1 0 0,1 0 0,-1 1 0,0-1 0,-1 1 0,1-1 0,-1 1 0,1 0 0,-1 0 0,0 0 0,0 5 0,7 89 1470,-8-91-1495,0 0 1,-1 0-1,1 0 1,-1 0-1,-1 0 1,1-1-1,-1 1 1,-1 0-1,1-1 1,-1 0-1,0 1 1,0-1-1,-1 0 1,0-1-1,0 1 1,0-1-1,-1 1 1,-7 6-1,-3 1-59,0 0 0,-1-1 0,-1 0 0,0-1 0,0-1 0,-1-1 0,0-1 0,-1 0 0,1-1 0,-32 7 0,28-9-1127,-1-2 0,1 0 1,-1-1-1,0-1 0,-31-3 0,33-2-452,0-3-250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6.7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98 4876,'66'-6'5413,"1"-6"-3568,23-2-1409,123-17-1266,-72 2-6494,-119 23 5716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7.1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158 77 5268,'-8'1'259,"1"-1"-1,-1 1 1,1 0-1,-1 1 1,1-1-1,0 2 1,-1-1-1,1 1 0,0 0 1,0 0-1,1 1 1,-1 0-1,1 0 1,0 1-1,0-1 1,0 1-1,1 1 0,-8 8 1,10-10-196,1 1 0,-1-1-1,1 1 1,0-1 0,0 1 0,0 0 0,1 0 0,0 0-1,0 0 1,0 0 0,0 0 0,1 1 0,0-1-1,0 0 1,1 6 0,-1-2-41,1-6-24,-1 0 1,1 0 0,0 0 0,1 0-1,-1 0 1,0 0 0,1-1 0,0 1-1,-1 0 1,1-1 0,0 1 0,0-1-1,1 0 1,-1 0 0,0 0 0,1 0-1,2 2 1,5 4 73,1-1-1,22 11 1,-25-14-69,0-1 0,0-1 0,1 1 1,-1-1-1,1 0 0,0-1 0,-1 0 0,1-1 1,0 0-1,0 0 0,-1 0 0,16-4 0,-18 3 1,0-1-1,0 0 1,0 0-1,0 0 1,0-1-1,0 0 1,-1 0-1,1 0 1,-1-1-1,0 1 1,0-1-1,0-1 1,0 1-1,-1-1 1,0 0-1,0 0 1,0 0-1,3-7 1,-5 6-5,0-1 0,0 1 0,-1-1 0,1 0 1,-2 1-1,1-1 0,-1 0 0,0 0 0,-2-10 0,2-7-8,-1 18-14,0-1 0,-1 1 0,1 0 0,-1 0-1,0 1 1,0-1 0,-1 0 0,0 1-1,0-1 1,0 1 0,-5-6 0,-3-3-689,0 0 1,-23-21 0,14 21-1772,10 10 1310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7.8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5136,'7'3'761,"-1"-1"48,0 0 0,0 0 0,0-1 0,0 0 0,0 0 0,0 0 0,7-1-1,217 11 2589,-59-11-3970,-160 3 50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8.0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5180,'0'2'173,"0"-1"0,0 0 0,1 0 0,-1 0-1,0 0 1,0 0 0,1 0 0,-1 0 0,1 0-1,-1 0 1,1 0 0,-1 0 0,1 0 0,0 0-1,-1 0 1,1 0 0,0 0 0,0 0 0,0-1-1,-1 1 1,3 1 0,0-1 151,0 1-1,0 0 1,1-1-1,-1 0 1,0 0 0,1 0-1,3 1 1,10 0 159,-1-1 1,22 0 0,-30-1-695,31 0 407,43 0-1925,-60-1-1092,37-7 0,-36 3 849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8.3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0 6913,'-7'6'5292,"7"-6"-5186,7 20 1774,16 19-1330,-21-37-303,91 126 1294,-61-88-1292,-2 1 1,-2 2-1,29 56 1,-52-84-444,-1 0 0,-1 1 1,0-1-1,-1 1 0,0 0 1,-1-1-1,-1 1 0,-2 16 0,1 5-5089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8.8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37 4788,'14'-5'432,"-1"-1"-1,1 2 0,0 0 0,1 1 0,18-2 0,77-2 1546,-71 5-1459,-27 2-302,0 0 0,0 0 0,-1 1 0,1 1 0,0-1 0,0 2-1,19 6 1,-28-7-191,1-1-1,-1 1 0,1-1 0,-1 1 0,0 1 1,1-1-1,-1 0 0,0 1 0,0-1 0,-1 1 1,1 0-1,-1 0 0,1 0 0,-1 0 0,0 1 1,0-1-1,0 0 0,0 1 0,-1 0 0,0-1 1,0 1-1,0 0 0,0 0 0,0-1 1,-1 1-1,1 0 0,-1 4 0,0-7-31,1 7 16,-1 1-1,0-1 0,0 1 1,-1 0-1,0-1 1,0 0-1,-1 1 1,0-1-1,0 0 1,-1 0-1,0 0 1,-1 0-1,-8 13 0,-29 37 475,22-33-26,2 1 1,0 0 0,-19 43-1,33-61-346,0 1 0,1-1 0,0 1-1,1-1 1,0 1 0,0-1 0,1 1-1,0 0 1,1 0 0,1 11-1,0-17-101,0 0 0,0 0 0,0-1 0,0 1-1,1 0 1,-1-1 0,1 1 0,-1-1-1,1 0 1,0 0 0,0 0 0,0 0 0,0 0-1,0-1 1,5 2 0,49 14-774,-11-15-3737,-30-2 2004,1 0-30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39.6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1 6285,'-2'-1'256,"0"1"0,-1 0 0,1 1 0,0-1 0,0 0 0,0 1 0,0-1 1,0 1-1,-1-1 0,1 1 0,0 0 0,0 0 0,1 0 0,-1 0 0,0 0 1,0 1-1,-2 2 0,2-2-76,0 0 1,1 0-1,0 1 0,0-1 1,-1 1-1,2-1 0,-1 1 1,0-1-1,0 1 0,1 0 1,-1-1-1,1 1 0,0 0 1,0 4-1,0 4 37,0 1 41,0 0-1,1-1 0,3 19 0,-3-25-230,1 0 0,0 0-1,0 0 1,0 0 0,1 0 0,0 0 0,0-1 0,0 1 0,1-1 0,4 5-1,11 8 10,2-1-1,0 0 0,1-1 1,0-2-1,1 0 0,28 11 1,-25-12-57,16 15 26,-40-25 24,-1-1-1,0 1 0,0-1 1,0 1-1,0-1 0,-1 1 1,1 0-1,0-1 0,-1 1 1,1 0-1,-1 0 1,1 0-1,-1 0 0,0-1 1,0 1-1,0 0 0,0 0 1,0 0-1,0 0 0,-1 2 1,1 4 184,0-7-230,0 3 15,0 12 134,-1 20-177,0-35 31,1 1 1,0-1-1,-1 0 1,0 1-1,1-1 1,-1 0-1,1 1 1,-1-1-1,0 0 1,0 0-1,0 0 1,0 1-1,0-1 1,0 0-1,0 0 1,0-1 0,0 1-1,-1 0 1,-1 1-1,-111 49-8353,94-44 6439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0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0 308 5661,'35'-9'5946,"-23"7"-4840,116-39 2057,62-31-2855,-35 12-565,-37 17-1181,51-20-4829,-117 45 3538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3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358 490 10285,'-1'-4'201,"1"-1"0,-1 1 0,0-1 0,0 1 0,-1-1 0,1 1 0,-1-1 0,0 1 1,0 0-1,-1 0 0,1 0 0,-1 0 0,0 1 0,0-1 0,-5-5 0,-9-6 90,0 0 0,-21-13 0,3 2 154,-3-4-73,-53-46 268,79 65-533,1-1 0,1 0 1,0 0-1,0-1 0,-10-18 0,18 28-102,1-1 1,-1 1-1,0-1 1,1 0-1,0 1 1,0-1-1,0 0 1,0 0 0,0 0-1,1 0 1,0 0-1,0 0 1,0 0-1,0 0 1,1 1-1,-1-1 1,1 0-1,0 0 1,2-4-1,-2 4-7,1 1 0,0 0 0,1 0 0,-1 0-1,0 0 1,1 0 0,-1 1 0,1-1 0,0 1-1,0 0 1,0 0 0,0 0 0,1 0 0,-1 0 0,0 1-1,1-1 1,-1 1 0,1 0 0,-1 0 0,5-1 0,15-1-9,0 0 1,0 1-1,0 1 1,0 1-1,0 1 1,0 1-1,-1 1 1,1 1-1,0 1 1,-1 1-1,0 1 1,-1 1-1,1 1 1,-2 1-1,1 1 1,-1 0-1,30 24 1,-46-32 14,-1 1 1,0-1 0,1 0-1,-1 1 1,-1 0 0,1 0-1,0-1 1,-1 2-1,0-1 1,0 0 0,0 0-1,-1 1 1,1-1 0,-1 1-1,0-1 1,0 1-1,-1-1 1,1 1 0,-1 0-1,0-1 1,0 1 0,-1 0-1,0-1 1,1 1-1,-1-1 1,-1 1 0,1-1-1,-1 1 1,1-1 0,-1 0-1,-4 5 1,-6 12 11,-1-1 0,-1 0 0,0-1 0,-30 28-1,37-40-8,-21 22 110,1 2 0,1 0 0,2 1 0,-29 50 0,50-73-80,0 1 1,0-1 0,1 1-1,0 0 1,1-1 0,0 1-1,0 0 1,2 18 0,-1-15-64,1-9 26,0 0 1,0 0-1,0-1 0,1 1 1,-1-1-1,1 1 1,0-1-1,0 0 0,0 1 1,1-1-1,-1 0 1,1-1-1,0 1 0,0 0 1,0-1-1,4 3 0,3 3 1,1 0 0,0 0 0,20 8 0,-15-9 39,1-1 0,1-1 0,-1-1 0,1 0 0,-1-2 0,1 0 0,0 0 0,0-2 0,0 0 0,0-1 0,0-1 0,0-1 0,-1 0 0,28-10 0,-43 13-26,0-1-1,0 1 1,0-1-1,0 0 1,0 0-1,0 0 1,0 0-1,-1 0 1,1 0 0,0-1-1,0 1 1,-1-1-1,1 1 1,-1-1-1,0 1 1,1-1-1,-1 0 1,0 0 0,0 1-1,0-1 1,0 0-1,0 0 1,0 0-1,-1 0 1,1 0-1,-1-1 1,0 1 0,1 0-1,-1 0 1,0 0-1,0 0 1,0 0-1,0-1 1,-1 1-1,1 0 1,-1 0-1,1 0 1,-1 0 0,1 0-1,-3-3 1,-1-5 11,-1 0 0,-1 0-1,0 0 1,-1 1 0,1-1 0,-10-8 0,-23-22-134,-2 2 1,-86-61-1,124 97-114,0-1 1,1 1-1,-1 0 0,1-1 1,-1 1-1,1-1 1,0 1-1,-3-6 0,2-5-6758,3 10 4102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3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171 75 5400,'0'-1'41,"-1"0"0,0 0 0,1 0 0,-1 0 0,0 0 0,0 0 0,0 0 0,0 1 0,0-1 0,0 0 0,0 1 0,0-1 0,0 0 0,0 1 0,0-1 0,0 1 0,0 0 0,0-1 0,0 1 0,-1 0 0,1 0 0,0 0 0,0 0 0,0 0 0,0 0 0,-2 0 0,-3 0 106,1-1-1,-1 1 1,1 1-1,-1-1 1,-8 2-1,9 0-2,-1 0-1,1 0 1,-1 0-1,1 1 1,0 0 0,0 0-1,0 0 1,0 0-1,0 1 1,1 0 0,0 0-1,0 0 1,0 1-1,0-1 1,0 1-1,1 0 1,0 0 0,0 0-1,0 0 1,1 0-1,0 1 1,0-1 0,0 1-1,1 0 1,0 0-1,0-1 1,0 1 0,0 0-1,1 7 1,0-10-45,1-1 0,-1 1 0,0-1 1,1 1-1,-1 0 0,1-1 0,0 1 1,0-1-1,0 0 0,0 1 0,0-1 1,1 0-1,-1 0 0,1 1 0,-1-1 1,1 0-1,2 1 0,0 1-32,1-1 0,-1 1 1,1-1-1,0 0 0,0 0 0,0-1 0,9 3 0,0 0 21,1-1 0,0-1-1,0-1 1,0 0 0,20 0-1,-26-2-86,-1-1-1,1 0 0,0-1 0,-1 0 0,0 0 1,1-1-1,-1 0 0,0 0 0,0-1 0,-1 0 0,1 0 1,-1-1-1,0 0 0,0 0 0,0-1 0,9-9 1,-14 9 12,0 0-1,0-1 1,0 1 0,-1 0 0,0 0 0,0-1 0,0 1-1,-1-1 1,0 1 0,-1 0 0,-1-11 0,1-9 476,0 22-505,0 0 1,-1 0-1,1 1 1,-1-1-1,0 0 1,0 1-1,0 0 0,0-1 1,-1 1-1,1 0 1,-1 0-1,0 0 1,0 1-1,0-1 0,-4-2 1,-6-5-1072,0 0 0,-23-12 0,32 20 423,0 0 1,0 0-1,0 0 1,0 1-1,0-1 1,-1 1-1,-6-1 1,1 2-869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4.1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732 16 9229,'-5'-3'559,"0"1"0,-1 0 0,1 0 0,-1 0 0,1 1 0,-1 0 0,-8-1 0,1 3-262,0 0 1,1 2 0,-1-1-1,0 2 1,1 0 0,0 0-1,0 1 1,0 0 0,-12 8-1,-12 9 412,-49 38 0,20-8-391,2 4 1,-55 63-1,-26 51-2761,130-155 1126,-5 5-1542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4.5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1003 716 7001,'-8'0'517,"-1"0"1,1 0 0,0 1 0,-1 0 0,1 1-1,0 0 1,0 0 0,0 0 0,0 1-1,0 0 1,-7 5 0,-16 9 113,-39 29-1,13-7 656,47-33-931,-1 0-1,0 0 1,-1-1 0,1 0 0,-19 4-1,26-8-246,-1 0 0,1-1 0,0 1 0,-1-1 0,1 0-1,0 0 1,-1 0 0,1-1 0,0 1 0,-1-1-1,1 0 1,0 0 0,0-1 0,0 1 0,0-1 0,0 0-1,0 0 1,0 0 0,-4-4 0,-9-9 92,0-1 0,1-1 0,-24-33-1,-36-66-145,43 63-18,-111-183 55,10 14-1255,66 127-2196,47 55-3838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4.8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1 14433,'-10'15'6106,"8"-25"-6337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5.7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1522 1 7365,'-3'0'216,"-7"0"26,0 1 0,0 0-1,1 1 1,-1 0 0,0 0-1,1 1 1,-1 1-1,1-1 1,0 1 0,0 1-1,-10 6 1,14-8-132,1 0 0,-1 1-1,1 0 1,-1 0 0,1 0 0,0 0 0,1 1-1,-1-1 1,1 1 0,0 0 0,0 0-1,0 0 1,1 0 0,0 1 0,0-1 0,0 1-1,0-1 1,1 1 0,0 0 0,0 11 0,0-10-66,0 0 1,1 0 0,0 0-1,1 0 1,0 1 0,0-1-1,0-1 1,1 1 0,0 0 0,0 0-1,1-1 1,0 1 0,0-1-1,0 1 1,6 6 0,-1-3-35,1 0 1,0-2-1,0 1 0,1-1 1,-1 0-1,2-1 0,-1 0 1,1-1-1,0 0 0,1 0 0,-1-1 1,1-1-1,0 0 0,0-1 1,16 3-1,18 0 14,1-1-1,80-2 1,-94-4 31,-32 1-54,4 1-33,0-1 0,0 0 1,0-1-1,1 1 0,-1-1 1,0 0-1,9-4 255,-44 12-593,-51 21 544,0-4-1,-1-4 1,-1-3-1,-1-4 1,0-4-1,-113-1 1,187-8-104,0-1 0,0 0 0,0 0 0,0-1-1,0 0 1,0-1 0,1 0 0,-17-7 0,21 7-68,1 1 0,-1-1 1,0 0-1,1-1 0,0 1 0,0-1 1,0 0-1,0 0 0,0 0 0,1 0 0,0-1 1,0 0-1,0 1 0,0-1 0,1 0 1,-4-10-1,-15-68-88,-11-37-356,27 105 413,-1 0-1,-1 1 0,0 0 1,-1 0-1,-15-21 0,20 32 26,1 1 0,-1-1 0,0 1 0,1 0 0,-1 0 0,0 0 0,0 0 0,-1 1 0,1-1 0,0 1 0,0 0 0,-1 0 0,1 0 0,-1 0 0,1 0 0,-1 1 0,1 0 0,-1-1 0,1 2 0,-1-1 0,0 0 0,1 1 0,-1-1 0,1 1 0,-6 2 0,-10 3 70,0 1 0,1 0 0,-25 15 0,19-10-145,13-6-20,-1 0 0,1 0 0,0 1 0,-12 11 0,23-18 95,-1 0 1,1 1-1,-1-1 1,1 0-1,0 1 1,-1-1-1,1 1 1,0-1-1,0 1 1,-1-1 0,1 0-1,0 1 1,0-1-1,0 1 1,0-1-1,0 1 1,0 0-1,-1-1 1,1 1-1,0-1 1,0 1-1,1-1 1,-1 1-1,0-1 1,0 1 0,0-1-1,0 1 1,0-1-1,0 1 1,1-1-1,-1 1 1,0-1-1,0 0 1,1 1-1,-1-1 1,0 1-1,1-1 1,-1 0 0,0 1-1,2 0 1,19 13-18,-16-11-65,159 105-286,-140-90 325,-1 1 1,-1 2-1,0 0 0,29 38 1,-48-54 78,0 0 1,-1 0 0,0 0 0,1 1 0,-1-1-1,-1 1 1,1-1 0,-1 1 0,0 0 0,-1-1-1,1 1 1,-1 0 0,0 0 0,-1 7 0,0 4-156,1-14 150,-1-1 1,0 1-1,0-1 1,0 1-1,-1-1 1,1 0-1,-1 1 1,1-1-1,-1 0 1,0 0-1,0 0 0,0 0 1,0 0-1,0-1 1,0 1-1,0-1 1,-5 3-1,-48 27 753,49-28-646,-15 6 144,-1-1 0,0-1 1,0 0-1,-1-2 0,0-1 0,0 0 0,0-2 0,0-1 1,0-1-1,-1 0 0,1-2 0,-43-9 0,31 4-219,0-3 0,0-1 0,2-1 0,-1-2 0,2-1 0,0-2 0,-48-33 0,64 39-380,2-1 0,0 0 0,0-1 0,1-1-1,0 0 1,2-1 0,-15-24 0,18 27-197,2-1 0,0 0 0,0 0 0,1 0 1,1-1-1,0 0 0,1 0 0,0 0 0,2 0 0,-1-19 0,2-42-2721,0 41 1795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6.0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43 12265,'0'1'168,"1"0"-1,-1 0 0,0 0 1,0 0-1,0 0 1,1 0-1,-1 0 0,1 0 1,-1 0-1,0 0 1,1-1-1,0 1 0,-1 0 1,3 2 501,-2-2-501,0 0-1,-1-1 1,1 1-1,0-1 0,0 1 1,0-1-1,0 1 1,0-1-1,0 1 0,0-1 1,0 0-1,0 0 1,0 0-1,0 1 0,0-1 1,0 0-1,0 0 1,0 0-1,2-1 0,51-6 2073,-33 3-2574,77-8 362,43-6-2089,-2-1-4854,-106 15 3728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6.6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107 24 10041,'11'-18'5156,"-8"17"-4958,0 0-7,0 0 1,0 0-1,1 1 1,-1-1-1,0 1 1,1 0-1,4 0 0,4 1-123,-1 0 0,1 1 0,17 5 0,12 5 109,-1 2 1,58 29 0,-88-39-154,-1 2 1,1 0-1,-1 0 0,0 0 0,0 1 1,-1 1-1,0-1 0,0 2 0,-1-1 1,0 1-1,0 0 0,-1 0 0,0 0 1,8 20-1,-12-25-26,-1 0 0,0 1-1,0-1 1,0 0 0,-1 1 0,1-1 0,-1 1-1,0-1 1,-1 1 0,1-1 0,-1 0 0,1 1-1,-1-1 1,-1 0 0,1 1 0,-3 4 0,0-2-76,0 0 0,0 0 0,-1-1 0,0 1 0,0-1 0,0 0 0,-1-1 0,-8 8 0,-10 3-666,0 0 0,-2-1 0,-47 21 0,17-13-1727,-1-1 0,-90 20 0,88-30 688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6.9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 12925,'-1'-12'3551,"3"54"-2056,12 13-1309,-10-40-183,0 1 0,-1-1 0,0 1 0,0 21 0,-1-2 6,7 46-1,2 17-415,-2-24-1615,-5-50-1395,1 38-1,-5-41 654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7.4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1052 0 7733,'-12'2'462,"-1"1"-1,2 0 1,-1 1 0,-21 10 0,-62 30 1853,75-34-2345,7-4 106,-1 0-1,2 1 1,-1 1 0,1 0 0,-14 12 0,24-18-76,1-1 0,0 1-1,-1 0 1,1 0 0,0 0 0,0 0 0,0 0 0,0 0-1,0 0 1,0 0 0,1 0 0,-1 1 0,1-1 0,0 0-1,-1 0 1,1 1 0,0-1 0,0 0 0,1 0 0,-1 1 0,0-1-1,1 0 1,-1 0 0,2 3 0,0 1-9,0 0 0,1-1 1,0 0-1,0 1 0,0-1 0,0 0 1,8 8-1,14 11 285,2-1 1,29 21-1,-29-24 101,0 2-1,27 27 1,-48-42-268,0-1-1,-1 1 1,0 0 0,0 0 0,-1 0 0,0 1 0,0 0 0,-1 0 0,0 0-1,2 11 1,-3-14-49,-2 1-1,1 0 0,-1 0 1,1 0-1,-2 0 0,1 0 1,-1-1-1,0 1 0,0 0 1,0 0-1,-1-1 0,0 1 1,0 0-1,0-1 0,-5 8 1,-7 6-48,0 1 1,-1-2 0,0 0 0,-2-1 0,0 0 0,-1-1 0,-1-2 0,-40 26 0,-12-1-73,-94 39 0,98-50-1026,-2-4 0,-127 29 0,130-41-1511,-96 5-1,111-16 510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7.8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130 1 2104,'-10'0'229,"1"1"-1,-1 0 1,1 1-1,-1 0 1,1 0-1,0 1 0,0 1 1,0-1-1,0 1 1,0 1-1,-10 7 1,19-12-205,-1 1 1,0-1-1,1 0 1,-1 1 0,1-1-1,-1 1 1,1 0-1,-1-1 1,1 1-1,-1-1 1,1 1 0,0 0-1,-1-1 1,1 1-1,0 0 1,-1-1-1,1 1 1,0 0 0,0 0-1,0-1 1,0 1-1,0 0 1,0 0-1,0-1 1,0 1 0,0 0-1,0 0 1,0-1-1,0 1 1,1 0-1,-1 0 1,0-1 0,0 1-1,1 0 1,-1-1-1,0 1 1,2 1-1,-1 0 19,1 0-1,-1 0 0,1 0 0,0 0 0,0-1 0,0 1 0,0 0 0,0-1 0,3 2 0,22 10-6,-16-8 52,0 0-1,0 1 1,0 0 0,-1 0-1,0 1 1,18 16-1,-26-20-135,-1 0 0,1 0-1,0 0 1,-1 1 0,1-1-1,-1 0 1,0 1 0,0-1-1,0 1 1,0-1 0,-1 1-1,0-1 1,0 1 0,0-1-1,0 1 1,0 0 0,0-1-1,-1 1 1,0-1 0,0 1-1,0-1 1,0 0 0,0 1 0,-4 4-1,-7 8-1264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54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6 7733,'0'0'103,"0"1"1,0-1-1,0 0 1,-1 1-1,1-1 1,0 0-1,0 0 1,0 0-1,-1 1 1,1-1-1,0 0 1,0 0-1,-1 0 0,1 1 1,0-1-1,-1 0 1,1 0-1,0 0 1,-1 0-1,1 0 1,0 0-1,0 0 1,-1 0-1,1 0 1,0 0-1,-1 0 1,1 0-1,0 0 1,-1 0-1,1 0 1,0 0-1,-1 0 1,1 0-1,0 0 1,-1 0-1,1 0 1,0-1-1,0 1 1,-1 0-1,1 0 1,0 0-1,0-1 1,-1 1-1,1 0 0,0 0 1,0 0-1,-1-1 1,1 1-1,0 0 1,0-1-1,0 1 1,0 0-1,0 0 1,-1-1-1,1 1 1,0 0-1,0-1 1,0 1-1,0 0 1,0-1-1,0 1 1,0 0-1,0-1 1,0 1-1,0 0 1,0-1-1,0 1 1,-19 21 524,18-19-117,-2 4-377,1-1 0,0 1 0,0 0 0,0-1 0,1 1 0,0 0 1,0 0-1,0 0 0,1 0 0,0 0 0,0 0 0,2 10 0,-2 5 158,1-17-260,-1 1 1,1-1 0,1 1-1,-1-1 1,0 1 0,1-1-1,0 0 1,0 0 0,0 0-1,0 0 1,1 0 0,0-1-1,0 1 1,0-1 0,0 1-1,0-1 1,0 0 0,1 0-1,0-1 1,4 3 0,2 2-29,1-1 1,-1 0 0,1-1 0,1 0-1,-1-1 1,18 4 0,-13-5 7,1-1 1,-1 0-1,0-1 1,1-1-1,-1 0 0,27-5 1,-36 4 9,1-1 0,-1 1 0,1-1 0,-1-1 1,0 1-1,0-1 0,0 0 0,0-1 0,0 0 0,-1 0 0,0 0 1,0-1-1,0 0 0,0 0 0,-1 0 0,7-10 0,-10 11 8,0-1 0,0 0 0,0 0 0,-1 1 0,0-1-1,0 0 1,0 0 0,0 0 0,-1 0 0,0-1 0,-1-9-1,0 0 29,1 11-48,-1 1 0,0 0-1,-1 0 1,1 0-1,0 0 1,-1 0-1,0 0 1,0 0-1,0 0 1,0 1-1,0-1 1,0 1-1,-1-1 1,1 1-1,-1 0 1,0 0-1,-3-2 1,-3-2-43,-1-1-1,0 1 1,-20-8-1,21 11-524,-1 0 0,1 1 0,-1 0 0,0 0-1,0 1 1,-12 0 0,21 1 461,1 0 1,-1 0 0,1 0 0,-1 0-1,1 0 1,-1 1 0,1-1-1,0 0 1,-1 0 0,1 0-1,-1 0 1,1 1 0,0-1-1,-1 0 1,1 1 0,0-1 0,-1 0-1,1 0 1,0 1 0,-1-1-1,1 0 1,0 1 0,0-1-1,-1 1 1,1-1 0,0 0 0,0 1-1,0-1 1,0 1 0,-1-1-1,1 1 1,0-1 0,0 0-1,0 1 1,0-1 0,0 1-1,0 0 1,-2 7-2840,-4-3 544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8.4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2231 409 3428,'-11'1'178,"1"0"-1,0 0 1,0 1-1,0 0 1,0 0-1,0 1 1,1 1-1,-1 0 1,1 0-1,0 1 1,0 0-1,0 0 0,1 1 1,-1 0-1,-6 8 1,12-11-194,1 1 1,0-1-1,1 1 0,-1 0 1,1 0-1,-1 0 0,1 0 1,-1 5-1,2-7 57,-1-1 1,1 1-1,0-1 1,-1 0-1,1 1 1,0-1-1,0 1 0,0-1 1,0 1-1,0-1 1,0 1-1,0-1 1,1 1-1,-1-1 1,0 0-1,1 1 1,-1-1-1,1 1 0,0-1 1,-1 0-1,1 1 1,0-1-1,0 0 1,0 0-1,0 0 1,1 1-1,14 3-23,1 0 1,0-2-1,0 0 1,0-1-1,32 0 1,9 1-263,-26 0 307,-1 2-1,-1 1 1,1 1 0,-1 2 0,32 13 0,-52-18 33,1 1 0,-1 0 0,-1 1 0,1 0 0,-1 0 0,0 1 0,-1 0 0,0 1-1,0 0 1,0 0 0,-1 0 0,0 1 0,-1 0 0,0 1 0,0 0 0,-1 0 0,7 17 0,-10-14 341,1-1 1,-1 1 0,-1-1-1,0 1 1,-2 21-1,0-5-65,0-20-302,0-1 0,-1 1 0,0-1 0,0 0-1,-1 1 1,0-1 0,-1-1 0,1 1-1,-2 0 1,1-1 0,-7 9 0,-5 6 429,-2-1 0,-24 24 0,12-17 36,-2-2 0,-1-1 0,-1-2 0,-1-1-1,-1-2 1,-1-1 0,-1-2 0,0-2-1,-57 15 1,2-7 380,-1-4 1,-187 13-1,168-27-550,-2-4 0,1-6 0,1-4 0,-128-28 0,168 22-386,1-4 1,1-3-1,1-3 1,1-4 0,1-2-1,2-3 1,-85-58-1,124 73-132,1-2 0,1-1 0,1 0-1,1-2 1,1-1 0,1 0 0,2-2-1,-18-30 1,25 36-196,1-2 1,1 1-1,1-2 1,1 1-1,1-1 0,1 0 1,1-1-1,2 1 1,0-1-1,1 0 0,3-32 1,1 27-280,2 0-1,2 0 1,0 1 0,2 0 0,1 0 0,2 1 0,0 0 0,2 0-1,1 2 1,1 0 0,2 0 0,0 2 0,1 0 0,2 1 0,36-34-1,14-2-1429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8:49.0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936 0 9041,'-8'9'11432,"-9"-11"-11546,-15 5 462,1 1 0,0 1-1,0 2 1,-54 20 0,2-3-208,42-13-174,-268 66-2930,99-45-4280,153-27 3913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29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4987 9830,'0'4'0,"0"-1"0,0-1 0,-3 4 216,4-6-203,-1 1 0,1 0 0,0-1 0,0 1 0,0 0 0,0-1 0,0 1 0,0-1 0,0 0 0,1 1-1,-1-1 1,0 0 0,0 0 0,0 1 0,0-1 0,0 0 0,0 0 0,1 0 0,-1 0 0,0-1 0,2 1 0,1-2 69,-1 1 0,1-1 0,0 0 0,-1 0 1,1 0-1,-1-1 0,0 1 0,0-1 0,0 0 1,0 0-1,4-5 0,6-5 69,-7 6 4,0-1 0,-1 1 0,0-1-1,5-10 1,13-31-33,18-58 0,-37 94-153,109-299-632,-99 274 586,85-265-529,-25 28 58,45-375-183,-81 416 731,46-352 0,-17 134 0,-28 211 0,0-47 0,-24 163 0,-1 5 0,1 3 0,-2 9 0,4-9 0,-11 71 0,11-48 0,0 9 0,11-22 0,7-11 0,-9 35 0,-1 5 0,-17 50 0,22-54 0,-21 55 0,-9 27 2,0 0 0,0 0 0,-1-1 0,1 1 0,0 0 0,0 0 0,0 0 0,-1 0 0,1 0 0,0 0 0,0-1-1,0 1 1,-1 0 0,1 0 0,0 0 0,0 0 0,-1 0 0,1 0 0,0 0 0,0 0 0,-1 0 0,1 0 0,0 0 0,0 0 0,0 0 0,-1 0 0,1 1 0,0-1 0,0 0 0,-1 0-1,1 0 1,0 0 0,0 0 0,0 0 0,-1 0 0,1 1 0,0-1 0,0 0 0,0 0 0,0 0 0,0 1 0,-1-1 0,1 0 0,0 0 0,0 0 0,0 1 0,0-1 0,-18 9 132,-29 8 724,1 2 1,1 3 0,-54 33 0,66-34-93,1 0 0,-40 36 0,70-56-734,1 0 0,-1 1 0,1-1 0,-1 1 0,1 0 0,0-1 0,-1 1 1,1 0-1,0 0 0,0-1 0,0 1 0,0 0 0,1 0 0,-1 0 0,1 0 1,-1 4-1,-4-2 312,14-13 85,16-9-29,33-22 132,67-61 0,-113 88-553,16-10 23,28-26-381,-25 20 87,-18 22 461,-13 7-164,0 0 1,0 0-1,1-1 1,-1 1-1,0 0 1,1 0-1,-1 0 1,0 0 0,1 0-1,-1-1 1,0 1-1,1 0 1,-1 0-1,0 0 1,1 0-1,-1 0 1,0 0-1,1 0 1,-1 0-1,0 0 1,1 0 0,-1 0-1,0 1 1,1-1-1,-1 0 1,0 0-1,1 0 1,-1 0-1,0 0 1,1 1-1,-1-1 1,0 0-1,0 0 1,1 1-1,-1-1 1,0 0 0,0 0-1,0 1 1,1-1-1,-1 0 1,0 0-1,0 1 1,0-1-1,0 0 1,1 1-1,-1-1 1,0 0-1,0 1 1,4 5 34,2-1 35,-1 1 0,-1 0 1,1 0-1,3 8 0,9 10 89,-13-20-131,-1 1 0,0-1 0,0 0 0,0 1 0,-1-1 0,0 1 0,3 6 0,-3-5 16,0 0 1,1 0-1,0 0 0,1 0 1,-1 0-1,6 6 0,-5-6 4,0-1-1,0 2 0,0-1 1,-1 0-1,4 9 0,-5-9 23,1 0 0,0 0 0,0 0 0,7 8 0,6 11 198,-11-14-226,-5-9-38,1 0 0,0 0 0,-1 0 0,1 0-1,0 0 1,1 0 0,-1-1 0,0 1 0,0 0 0,1-1-1,-1 1 1,4 2 0,-3 8 55,-2-8-11,-1-10-8,1 2 71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0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3 226 9830,'-1'-16'0,"0"10"0,1 0 0,-1 1 0,1-1 0,0 0 0,1 1 0,-1-1 0,1 0 0,1 1 0,-1-1 0,1 1 0,3-9 0,16-17 34,24-31 113,-42 58-139,1 0-1,-1 0 1,1 0-1,0 1 1,1 0 0,-1-1-1,0 1 1,1 1 0,0-1-1,-1 1 1,7-2-1,-9 4 32,0-1 0,0 1 0,0 0 0,1 0 0,-1 0 0,0 0 0,0 1 0,0-1-1,1 1 1,-1-1 0,0 1 0,0 0 0,0 0 0,0-1 0,0 1 0,0 1 0,0-1-1,-1 0 1,1 0 0,0 1 0,-1-1 0,1 1 0,-1 0 0,1-1 0,1 4 0,5 6 178,0 1 1,-1 0 0,6 13-1,-5-9 46,42 95 1139,-38-81-882,1 0 1,2-1-1,0 0 0,36 46 0,-48-70-441,1 0 0,1-1 0,-1 0 0,0 0 0,1 0 0,0-1 0,0 0 0,0 1 0,0-2 0,1 1 0,-1-1 0,1 0 0,-1 0 0,11 2 0,-9-3 27,1 0 0,0-1 1,0 0-1,0-1 0,0 0 0,-1 0 0,1 0 0,0-1 1,-1 0-1,14-6 0,2-1 255,-1-1 0,1-1 0,-2-2 0,1 0 0,27-22 0,-34 18-93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0.9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283 0 9830,'-29'30'774,"16"-9"-397,1 0 0,1 0 0,1 1 0,-8 27 1,-25 103 1237,20-66-617,8-33-419,0-5 360,-10 64 0,3-29-7,5-36-342,13-39-473,1-1 1,1 0-1,-1 1 0,1 0 0,0-1 0,-1 16 1,-7-5 382,10-14-500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1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53 9830,'0'34'546,"2"-34"-517,1 1 0,0 0-1,-1-1 1,1 1 0,0-1 0,0 0-1,-1 0 1,7-1 0,-7 1-15,23-2 394,-1-1 0,0-1-1,-1-1 1,1-1-1,36-16 1,17-3 331,-74 24-679,0 0 1,-1-1 0,1 1-1,0-1 1,-1 0 0,0 1-1,1-1 1,2-4 0,-4 2-16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1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94 9830,'0'1'15,"0"0"-1,0 0 1,0 0-1,0 0 1,0 0-1,0 0 1,0 0-1,0 0 1,1 0-1,-1 0 1,0 0-1,1 0 1,-1 0-1,0 0 1,1 0-1,-1 0 0,1 0 1,0 0-1,-1 0 1,1 0-1,1 1 1,21 0 436,-11-2-402,0-1 175,1-1 0,-1-1 0,0 0 0,0-1 0,0 0 0,20-10 0,6-1 187,-9 5-157,-8 3 169,1-2 1,25-12-1,-26 2-101,-13 13-258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2.2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9830,'2'1'23,"-1"-1"0,1 1 0,0-1 0,-1 1 0,1 0 0,-1-1 0,1 1 0,-1 0 0,1 0 1,-1 0-1,1 0 0,-1 1 0,0-1 0,0 0 0,1 1 0,-1-1 0,0 0 0,0 1 0,-1-1 0,1 1 0,0-1 0,0 1 0,-1 0 0,1-1 0,-1 1 0,1 0 0,-1 0 0,1 1 0,2 8 128,8 21 421,-1 1 0,8 44 0,4 18 650,-16-73-934,0-1-1,-2 1 1,-1 1-1,0-1 1,-1 26-1,-2 9 305,0-54-592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2.8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176 281 9830,'0'-3'0,"1"1"0,-1 0 0,0-1 0,0 1 0,0 0 0,0-1 0,0 1 0,0 0 0,0-1 0,-1 1 0,1 0 0,-1 0 0,0-1 0,0 1 0,0 0 0,0 0 0,0 0 0,0 0 0,0 0 0,-1 0 0,1 0 0,-1 1 0,1-1 0,-1 0 0,0 1 0,0-1 0,-3-1 0,-3-3 0,0-1 0,0 0 0,0 0 0,1-1 0,0 0 0,-6-10 0,10 13 0,0-1 0,0 0 0,1 1 0,-1-1 0,1 0 0,1 0 0,-1 0 0,1-1 0,0 1 0,0 0 0,1-8 0,0 11 11,0 1 1,0 0-1,0-1 0,0 1 1,0-1-1,1 1 0,-1 0 1,1-1-1,-1 1 0,1 0 1,0 0-1,0-1 0,0 1 1,0 0-1,1 0 0,1-2 1,1 1 35,0 0 1,0 0 0,0 0-1,1 1 1,-1 0-1,9-4 1,-9 5-28,3-2 75,0 0 0,0 1-1,0 0 1,0 0 0,0 1-1,0-1 1,0 2 0,0-1-1,1 1 1,-1 0 0,0 1-1,13 2 1,-15-2-23,0 1-1,0 0 1,0 0 0,0 0 0,-1 1-1,1 0 1,-1-1 0,1 2 0,-1-1-1,0 0 1,0 1 0,-1 0-1,1 0 1,-1 0 0,0 0 0,0 1-1,5 9 1,-5-7 27,0 0 1,0 0-1,-1 1 0,1-1 0,-2 1 1,1-1-1,-1 1 0,0 0 0,-1-1 1,0 1-1,0 0 0,-1 0 0,1-1 1,-3 9-1,-2 2 182,-1-1-1,0 1 1,-1-1 0,-17 30 0,1-7 457,2 1 1,2 1 0,-20 65 0,37-100-635,2-1 1,-1 1-1,1 0 1,0-1-1,1 8 1,-1 5 42,1-18-134,0 0 1,-1 0-1,1 0 1,0 0-1,-1 0 1,1 0 0,0 0-1,0-1 1,0 1-1,0 0 1,0 0-1,0-1 1,0 1 0,0-1-1,0 1 1,0-1-1,0 1 1,0-1-1,1 0 1,-1 0 0,0 1-1,0-1 1,0 0-1,1 0 1,0 0-1,36 2 408,-30-2-317,1 0-1,-1-1 1,1 0-1,-1 0 1,0-1-1,1 0 1,-1-1-1,0 1 1,0-2-1,-1 1 1,1-1-1,0 0 1,-1-1-1,0 1 1,0-1-1,-1-1 1,1 1-1,-1-1 1,8-10-1,-12 10-121,0-1-1,-1 1 0,1 0 1,-1 0-1,-1-1 0,1 1 1,-1-1-1,0 1 0,0 0 0,-2-10 1,0-9-179,2 23 173,-1 1 1,1-1 0,-1 1 0,0-1 0,0 1 0,1-1 0,-1 1 0,0 0 0,-1-1 0,1 1 0,0 0 0,0 0 0,0 0 0,-1 0 0,1 0 0,0 0 0,-1 0 0,1 0 0,-1 0-1,-2 0 1,-38-17 7,35 16 74,-42-13 170,0 1 1,-1 3 0,-68-6 0,68 10-38,40 7-178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3.3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33 9830,'0'1'24,"-1"1"1,1 0-1,0 0 0,0 0 0,-1 0 0,1-1 1,-1 1-1,0 0 0,0 0 0,1-1 1,-1 1-1,0-1 0,0 1 0,-1 0 1,1-1-1,0 0 0,0 1 0,-3 1 0,-12 15 221,4 0 43,9-15-209,-1 1 1,2 0-1,-1 0 0,0 0 0,1 1 0,0-1 1,0 1-1,-3 8 0,0 22 505,1-1 0,2 51 0,3-82-556,-1-1 0,1 0 1,0 0-1,0-1 0,0 1 1,0 0-1,0 0 1,0 0-1,1-1 0,-1 1 1,1-1-1,-1 1 0,1-1 1,0 1-1,-1-1 1,1 0-1,0 0 0,3 2 1,45 21 701,-41-20-589,3 2 21,1-1 0,-1 0 0,1-1 0,1-1 0,-1 0-1,0 0 1,1-2 0,-1 1 0,1-2 0,0 0 0,-1-1-1,1 0 1,-1-1 0,1 0 0,15-5 0,-11 0 113,-4 3-70,-1 0 0,0-1 0,0-1-1,-1 0 1,1-1 0,-1 0 0,-1-1 0,17-14 0,-25 19-200,-1 0 0,0-1 0,0 1 0,-1-1 0,1 1 0,-1-1 0,1 1 1,-1-1-1,0 0 0,0 0 0,-1 0 0,1-6 0,-1-55-459,-1 38 294,0 22 126,0 0 0,0 0 0,0 0-1,-1 1 1,0-1 0,0 0 0,0 1 0,0 0 0,-1-1 0,0 1 0,0 0 0,0 0 0,0 0-1,-1 1 1,1-1 0,-1 1 0,-5-4 0,-2-1-42,0 0 0,0 1 0,-1 0 0,0 0 0,-15-5 0,5 4 226,0 2 1,-1 1 0,1 0 0,-1 2 0,0 0-1,-24 1 1,35 2-127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1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1 301 10237,'3'-1'81,"1"-1"0,-1 1 0,0-1 0,1 0 0,-1 0 0,0-1-1,0 1 1,0 0 0,0-1 0,-1 0 0,5-5 0,3-2 719,24-23-235,1 3 1,1 1 0,2 1-1,1 2 1,49-24-1,-77 44-521,6-3 2,-1 1 1,2 0-1,-1 1 0,1 1 0,0 1 1,0 0-1,0 2 0,34-3 0,-49 6-10,1 1-1,0 0 1,-1 0-1,1 0 1,-1 0-1,1 0 1,-1 1-1,0 0 1,1 0-1,-1 0 1,0 0-1,0 0 1,-1 0-1,1 1 1,0 0-1,-1-1 1,1 1-1,-1 0 1,3 5-1,5 7 35,-1 1 0,11 25 0,-19-40-67,4 11 27,80 161 470,-68-143-343,1-2 0,2 0 0,37 42 0,-34-46-67,0-1-1,48 36 1,-65-54-238,0 0 0,1-1 0,0 0 0,0 0 1,0-1-1,0 0 0,1 0 0,-1-1 1,1 0-1,0 0 0,0-1 0,0 1 1,-1-2-1,1 1 0,0-1 0,0-1 1,13-1-1,-19 1-126,0 0 1,0 1 0,0-1 0,0 0-1,0 0 1,0-1 0,0 1-1,-1 0 1,1-1 0,0 1 0,-1-1-1,1 1 1,-1-1 0,1 0-1,-1 0 1,0 0 0,2-2-1,2-5-1741,3-1-296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3.9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 25 9830,'-4'2'3,"-8"2"177,-1 0 1,1 1 0,0 1-1,-12 6 1,22-10-143,-1 0 1,1 0-1,-1 0 1,1 0-1,0 0 1,0 0-1,0 1 0,0-1 1,0 0-1,0 1 1,1 0-1,-1 0 1,1-1-1,0 1 1,0 0-1,0 0 0,0 0 1,0 0-1,1 0 1,-1 0-1,1 6 1,0-7-12,0 0 1,0 0 0,0 0 0,0 0 0,0 0-1,0-1 1,1 1 0,-1 0 0,1 0 0,0 0-1,0 0 1,-1 0 0,1-1 0,0 1 0,0 0 0,1-1-1,-1 1 1,3 2 0,-1-2 28,0 0 1,0-1-1,0 1 0,1 0 1,-1-1-1,1 0 1,-1 0-1,1 0 0,7 1 1,-3 0 43,0-1 1,0 0 0,1 0-1,-1-1 1,0 0-1,1 0 1,-1-1 0,0 0-1,0 0 1,1-1-1,-1-1 1,0 1 0,-1-1-1,1 0 1,0-1-1,-1 0 1,0 0 0,11-8-1,-16 9-96,-1 0-1,0 0 0,1 0 1,-1 0-1,0-1 1,-1 1-1,1 0 1,0 0-1,-1-1 0,0 1 1,0 0-1,0-1 1,0 1-1,0 0 1,-1-1-1,0 1 0,1 0 1,-1 0-1,0-1 1,-1 1-1,1 0 1,0 0-1,-1 0 0,-3-4 1,-2 1 9,0 1 1,-1-1-1,0 1 0,0 1 1,0 0-1,-1 0 0,0 0 1,1 1-1,-1 0 0,0 1 1,-12-2-1,6 1 151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4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9830,'0'1'19,"0"-1"0,0 1 0,1 0 1,-1-1-1,0 1 0,0 0 0,0-1 0,0 1 0,1 0 0,-1-1 0,0 1 1,1-1-1,-1 1 0,1 0 0,-1-1 0,0 1 0,1-1 0,-1 1 0,1-1 1,-1 0-1,1 1 0,0-1 0,-1 1 0,1-1 0,-1 0 0,1 1 0,0-1 0,25 4 303,27-12 186,22-5 922,103-6 1,-101 12-583,-54 3-575,-23 5-269,0-1 1,0 0 0,1 0-1,-1 0 1,0 0-1,0 0 1,0 0-1,1 0 1,-1 0 0,0 0-1,0 0 1,1 0-1,-1 0 1,0 0-1,0 0 1,1 0 0,-1 0-1,0 0 1,0 0-1,0 0 1,1 0-1,-1 0 1,0 0 0,0 0-1,1-1 1,-1 1-1,0 0 1,0 0-1,0 0 1,0 0 0,1 0-1,-1-1 1,0 1-1,0 0 1,0 0-1,0 0 1,0-1 0,1 1-1,-1 0 1,0 0-1,0-1 1,0 1-1,0 0 1,0 0 0,0 0-1,0-1 1,0 1-1,0 0 1,0 0-1,0-1 1,0 1 0,0 0-1,0 0 1,0-1-1,0 1 1,0 0-1,0 0 1,0 0 0,-1-1-1,1 1 1,0 0-1,0 0 1,0 0-1,-1-1 1,-7-5 198,-2 0 70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5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0 9830,'1'9'99,"-1"-1"0,0 1 0,-1 0 0,1-1-1,-2 1 1,1-1 0,-1 1 0,-1-1 0,1 0 0,-2 0 0,-3 9 0,2-7 28,1-1 0,0 1-1,1 0 1,0 0 0,1 1 0,0-1 0,1 0 0,0 1 0,0 14 0,1 12 374,22-36-183,-5-7 44,1 0-1,-2-1 0,25-14 0,24-11 447,-41 23-562,101-35 1435,-106 39-1375,1 0 0,1 1 0,-1 1 0,29-1 0,-46 5-278,-1-1 0,0 0 0,0 0 0,0 1-1,0-1 1,0 1 0,0 0 0,0 0 0,0-1 0,-1 1 0,1 0 0,0 1 0,0-1 0,-1 0-1,1 0 1,0 1 0,-1-1 0,0 1 0,1-1 0,-1 1 0,0 0 0,0 0 0,0-1 0,0 1-1,0 0 1,0 0 0,0 0 0,-1 0 0,1 0 0,0 4 0,1 6 184,0 1 0,-1 0 0,0 24 0,-1-27-83,-1-3-38,0 0-1,-1 0 0,0 0 0,0-1 1,-1 1-1,1 0 0,-1-1 1,-1 0-1,1 0 0,-1 0 0,0 0 1,-1 0-1,1-1 0,-1 0 0,0 0 1,-8 6-1,-2 2 234,-1 0 1,-1-1-1,0-1 0,-31 15 1,33-19-109,-1-1 1,0-1-1,-1-1 1,1 0 0,-1-1-1,1-1 1,-29 1-1,25-3 57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5.7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0 163 9830,'10'0'228,"0"0"-183,12-1 248,0-2-1,0 0 0,0-2 1,-1 0-1,1-1 0,33-16 1,-6 4 344,221-75 2866,-251 86-3230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6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0 9830,'0'5'9,"0"-2"30,0 0 0,0 0 0,0 0 0,0 0 0,0 0 0,0 1 0,-1-2 0,0 1 0,0 0 0,0 0 1,0 0-1,0 0 0,0 0 0,-4 4 0,4-4-3,-1 0 0,1-1 0,0 1 0,-1 0 0,2 0 0,-1 0 0,0 0 0,0 0 0,1 0 0,-1 0 0,1 4 0,2 41 364,-1-22-75,-1-23-284,0 1 0,0-1 0,0 0 0,1 0 0,-1 0 1,1 0-1,0 0 0,0 0 0,0 0 0,0 0 0,1 0 1,-1-1-1,3 5 0,0-3 43,-1 0 1,1-1-1,0 1 0,0-1 0,1 0 1,-1 0-1,7 3 0,-4-2 6,-1-1 0,1 0 0,-1-1 0,1 1-1,0-1 1,0-1 0,0 1 0,0-1-1,0 0 1,0-1 0,0 0 0,0 0 0,0 0-1,0-1 1,0 0 0,0 0 0,0-1 0,10-3-1,15-23 506,-28 23-590,0 0 0,-1 1 0,1-1 0,-1-1 0,0 1 0,-1 0-1,1-1 1,-1 1 0,0-1 0,2-8 0,2-2-81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6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 9830,'-6'74'865,"3"-58"-652,2 0-1,0 0 1,1 0 0,2 19 0,0 11 316,-3 5-41,0-19-64,1 0 0,1 0 0,7 32 0,-3-30-116,4 17 298,-5-37-374,-1 0 0,3 21 1,0 7 275,-3 7 134,-4-42-226,1-33-136,0 8-347,0 6 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7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48 9830,'1'-2'-11,"-1"2"12,0 0 1,0-1-1,-1 1 1,1 0 0,0-1-1,0 1 1,-1 0-1,1 0 1,0-1 0,-1 1-1,1 0 1,0 0-1,-1 0 1,1 0-1,-1-1 1,1 1 0,0 0-1,-1 0 1,1 0-1,0 0 1,-1 0-1,1 0 1,-1 0 0,1 0-1,0 0 1,-1 0-1,1 0 1,-1 0 0,1 0-1,0 0 1,-1 1-1,1-1 1,-1 0-1,1 0 1,-1 1 0,0-1 16,0 0 0,0 1 1,0-1-1,0 1 0,0-1 0,0 1 1,0 0-1,0-1 0,0 1 1,0 0-1,0-1 0,1 1 1,-1 0-1,0 0 0,0 0 0,1 0 1,-1 0-1,1 0 0,-1 0 1,1 0-1,-1 0 0,0 2 1,-2 28 333,3 48 467,1-77-794,-1 0-1,2 0 0,-1 0 1,0 0-1,0 0 1,1-1-1,-1 1 0,1-1 1,-1 1-1,1-1 0,-1 1 1,1-1-1,0 0 0,0 0 1,0 0-1,0 0 0,0 0 1,0 0-1,0 0 0,3 0 1,3 2 91,0 0 0,1-1 0,-1 0-1,11 1 1,-11-2-13,0-1-1,-1 0 0,1 0 1,0-1-1,-1 0 0,1 0 1,0-1-1,-1 0 0,0-1 1,1 1-1,-1-1 1,0-1-1,9-5 0,-14 8-74,-1-1 0,1 0 0,0 0 0,-1 0 0,0 1 0,1-1 0,-1-1 0,0 1 0,0 0 0,0 0 0,0 0 0,0 0 0,0-1-1,-1 1 1,1-4 0,1-39 5,-3 27-137,1 16 96,-1 0-1,1 0 0,-1 0 0,0 0 1,0 0-1,0 0 0,0 0 0,0 0 1,0 1-1,-1-1 0,1 0 0,-1 1 1,1-1-1,-1 1 0,1-1 0,-3 0 1,-36-27 83,22 17 346,15 10-390,1 0 0,-1 1 0,0-1 0,1 1 0,-1-1 0,0 1-1,0 0 1,0 0 0,0 0 0,0 1 0,0-1 0,-4 0 0,-1 0 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7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26 9830,'0'0'0,"0"0"0,0 0 0,0 0 0,0 1 0,0-1 0,0 0 0,0 0 0,0 0 0,0 0 0,0 0 0,0 1 0,0-1 0,0 0 0,0 0 0,0 0 0,0 0 0,0 0 0,0 1 0,0-1 0,0 0 0,-1 0 0,1 0 0,0 0 0,0 0 0,0 0 0,0 0 0,0 1 0,0-1 0,0 0 0,0 0 0,-1 0 0,1 0 0,0 0 0,0 0 0,0 0 0,0 0 0,0 0 0,-1 0 0,1 0 0,0 0 0,0 0 0,0 0 0,0 0 0,0 0 0,-1 0 0,1 0 0,0 0 0,0 0 0,0 0 0,-1 0 0,1 0 0,0 0 0,0 0 0,-1 0 0,1 0 0,0 0 0,0 0 0,-1 0 0,1 0 0,0 0 0,0 0 0,0 1 0,-1-1 0,1 0 0,0 0 0,0 0 0,0 0 0,-1 0 0,1 0 0,0 1 0,0-1 0,0 0 0,0 0 0,-1 0 0,1 0 0,0 1 0,0-1 0,0 0 0,0 0 0,0 1 0,0-1 0,0 0 0,-1 0 0,1 0 0,0 1 0,0-1 0,0 0 0,0 0 0,0 1 0,0-1 0,0 0 0,0 0 0,0 1 0,0-1 0,1 0 0,-1 0 0,0 0 0,0 1 0,0-1 0,23 4 228,29-2 470,0-3 1,0-2 0,56-11 0,-33 0 214,-73 4-913,-2 9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7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9830,'0'1'14,"0"0"-1,-1 0 1,1 0-1,0 0 1,0 0-1,1 0 1,-1-1 0,0 1-1,0 0 1,0 0-1,1 0 1,-1 0-1,0 0 1,1-1 0,-1 1-1,0 0 1,1 0-1,-1 0 1,1-1-1,0 1 1,-1 0 0,1-1-1,-1 1 1,1-1-1,1 2 1,-1-2 14,1 0 0,0 0 0,-1 1 0,1-1 0,-1 0 0,1 0 0,0-1 0,-1 1 0,1 0 0,-1 0 1,1-1-1,0 1 0,-1-1 0,3-1 0,21-6 409,1 1 1,38-6-1,-34 7 158,45-13-1,-58 12-366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39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9830,'0'-1'0,"6"1"0,-5 1 22,-1 1 0,1 0 1,-1-1-1,0 1 0,1-1 0,-1 1 0,0 0 0,0-1 0,0 1 0,0 0 1,-1-1-1,1 3 0,0-4 9,-2 62 665,1-31-294,0-1-1,2 0 1,2 0-1,9 50 1,-6-57-116,30 121 1501,-29-101-1097,-1 0 0,1 73 0,-7-115-690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2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954 370 9609,'2'-3'205,"0"-1"4091,-20 10-4235,1 1 0,1 1 0,-1 0 0,1 1 0,1 1 0,-1 1 0,2 0 0,0 0 0,0 2 0,-13 15 0,25-25-79,0 0-1,-1 1 0,1-1 0,1 1 0,-1-1 1,1 1-1,-1 0 0,1 0 0,0 0 0,0 0 1,1 0-1,-1 0 0,1 0 0,0 0 0,1 6 1,1-9-11,1 0 1,-1-1-1,1 1 1,0-1-1,-1 0 1,1 1-1,0-1 1,4-1 0,-5 1-5,25-2-23,1-1 0,-1-1 1,1-2-1,27-9 0,-28 7 54,0 2 0,1 0-1,0 2 1,30-2 0,-56 6 34,1 0 1,-1 0-1,0 0 1,1 0-1,-1 0 1,1 0-1,-1 1 1,0-1-1,1 1 1,-1 0-1,0-1 1,0 1-1,1 0 1,-1 0-1,0 1 1,0-1-1,0 0 1,0 1-1,-1-1 1,1 1-1,0 0 1,0-1-1,-1 1 1,1 0-1,-1 0 1,0 0-1,2 2 1,-1 4 101,0-1 1,-1 0 0,0 1-1,0-1 1,-1 0 0,1 1-1,-2 8 1,1 2 17,-1-13-87,0 0-1,0 0 0,0 0 1,-1 0-1,0 0 0,0 0 1,0-1-1,0 1 0,-1-1 1,0 1-1,0-1 0,-5 6 1,-3 4 145,-2-1 0,-17 15 0,4-8 22,0-2 0,-1-1-1,0-1 1,-1-1 0,-1-1-1,-1-2 1,0-1 0,-48 11-1,18-10 89,0-2 0,-2-2 0,-90-2 0,128-6-313,-1-1 0,1-2 0,1 0 0,-1-2 0,0 0 0,1-2 1,0 0-1,-31-16 0,40 16-101,0-1 0,0 0-1,1-1 1,0 0 0,1-1 0,0-1 0,1 0 0,0 0 0,1-1 0,0-1-1,1 0 1,0 0 0,-13-27 0,14 20-148,0-1-1,2 0 1,0 0 0,1 0-1,-2-30 1,2-110-1576,5 130 1390,1 11-144,0 0 0,1 1 0,1-1 1,1 0-1,1 1 0,1 0 0,0 0 1,2 0-1,0 1 0,1 0 0,0 1 0,2 0 1,0 0-1,21-24 0,0 7-801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1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448 4 8521,'0'0'14,"0"-1"-1,0 1 1,0 0 0,0 0 0,0 0 0,0-1 0,-1 1 0,1 0-1,0 0 1,0 0 0,0-1 0,0 1 0,-1 0 0,1 0 0,0 0-1,0 0 1,0 0 0,-1 0 0,1-1 0,0 1 0,0 0 0,-1 0-1,1 0 1,0 0 0,0 0 0,0 0 0,-1 0 0,1 0-1,0 0 1,0 0 0,-1 0 0,1 0 0,0 0 0,0 0 0,-1 0-1,1 0 1,0 1 0,0-1 0,0 0 0,-1 0 0,1 0 0,0 0-1,0 0 1,0 0 0,-1 1 0,1-1 0,0 0 0,0 0-1,0 0 1,0 0 0,0 1 0,-1-1 0,1 0 0,-10 8 1213,-13 52 2578,7-25-2567,-19 65 0,-9 21-709,30-92-669,-1 0 1,-1 0-1,-2-2 1,-1 0-1,-1-1 1,-1-1-1,-1 0 0,-1-2 1,-1-1-1,-1-1 1,-41 26-1,66-46-82,-19 11-655,11-6-6510,8-10 4942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1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281 3 9830,'0'-1'8,"1"1"0,-1 0 0,1 0 0,-1-1-1,1 1 1,-1 0 0,1 0 0,0 0 0,-1 0 0,1 0 0,-1-1-1,1 1 1,0 0 0,-1 1 0,1-1 0,0 0 0,-1 0 0,1 0-1,-1 0 1,1 0 0,-1 0 0,1 1 0,0-1 0,-1 0 0,1 1-1,-1-1 1,1 1 0,-14 10 409,-5 2-186,-8 9 180,0 1 0,2 1-1,1 1 1,1 1 0,1 1 0,2 1 0,0 1 0,2 0-1,1 2 1,-12 32 0,24-45-181,0-1 0,1 1 0,0 0 0,2 1 0,0-1 0,3 21 0,-2-7 71,0-28-246,1 0 1,0-1-1,0 1 0,0 0 0,0 0 0,0 0 0,1-1 0,0 1 0,0-1 0,0 1 0,0-1 1,0 0-1,1 0 0,-1 0 0,1 0 0,0 0 0,0-1 0,0 1 0,5 2 0,-3-1 26,0-1 0,1 1-1,-1-1 1,1-1 0,0 1-1,0-1 1,-1 0 0,2 0-1,-1-1 1,0 0 0,9 1-1,-10-3 5,1 1-1,-1-1 0,0 0 0,0 0 0,0-1 0,0 0 0,0 0 1,0 0-1,-1 0 0,1-1 0,-1 0 0,1 1 0,-1-2 1,0 1-1,0 0 0,5-7 0,-3 4-82,-1-1-1,1 0 0,-1 0 1,-1-1-1,1 1 1,-1-1-1,-1 0 1,1 0-1,1-9 0,3-6-164,-6 19 119,0 0 0,0-1 0,-1 1 0,0-1 1,0 1-1,0-1 0,0-5 0,6-77-642,-7 85 672,-1 0 1,0 0-1,0 0 1,0 0 0,0 0-1,0 1 1,-1-1 0,1 0-1,0 1 1,-1-1-1,1 0 1,-1 1 0,0 0-1,0-1 1,1 1 0,-1 0-1,0 0 1,0 0 0,0 0-1,-3-1 1,-4-2-88,1 1 1,-1 0-1,-15-4 0,5 4 208,0 1-1,0 1 1,0 0-1,0 1 1,0 1-1,0 1 1,0 1-1,-24 7 1,32-6-3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2.4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1 112 9830,'-1'-5'23,"1"1"-1,0-1 1,0 1 0,1-1-1,0 0 1,-1 1 0,1-1-1,1 1 1,-1-1 0,4-6-1,-2 7 10,0 1-1,0-1 1,1 1-1,-1 0 0,1 0 1,0 0-1,0 1 1,0-1-1,0 1 1,7-3-1,-5 2 54,1 0 1,0 0-1,0 1 1,0 0-1,1 0 1,-1 0-1,0 1 1,16 0-1,-21 1-52,1 0 0,-1 0-1,1 0 1,0 1-1,-1-1 1,1 1 0,-1 0-1,1-1 1,-1 1 0,1 0-1,-1 1 1,0-1-1,0 0 1,1 1 0,-1-1-1,0 1 1,0 0 0,0-1-1,-1 1 1,1 0 0,0 0-1,-1 0 1,1 1-1,-1-1 1,0 0 0,1 1-1,-1-1 1,0 0 0,0 4-1,3 11 232,0 0 0,-1 0 0,-2 1 0,1 28 0,-1-35-142,-1-1-1,0 1 1,-1-1-1,0 1 1,-1-1 0,0 1-1,0-1 1,-1 0 0,-1 0-1,0 0 1,-5 10 0,-10 10 456,0-1 1,-2-1 0,-43 46 0,52-57-281,1-1 193,7-16-307,3-9-111,5 6-28,1 2 0,0-1-1,-1 0 1,1 1-1,0 0 1,5 0-1,-9 0-18,4 0 25,55-10 896,1 1 0,83-1 0,-103 11-455,-12-1-57,0 1 1,0 1-1,30 7 0,-51-8-370,-8 0-61,0 0 1,1 1 0,-1-1-1,0 0 1,0 0-1,0 0 1,0 0-1,0 0 1,1 0 0,-1 0-1,0 0 1,0 0-1,0 0 1,1 0 0,-1 0-1,0 0 1,0 0-1,0 0 1,0 0 0,0 0-1,1 0 1,-1 0-1,0 0 1,0-1-1,0 1 1,0 0 0,1 0-1,-1 0 1,0 0-1,0 0 1,0 0 0,0 0-1,0-1 1,0 1-1,0 0 1,1 0 0,-1 0-1,0 0 1,0 0-1,0-1 1,0 1 0,0 0-1,0 0 1,0 0-1,0 0 1,0-1-1,0 1 1,0 0 0,0 0-1,0 0 1,0 0-1,0-1 1,0 1 0,0 0-1,0 0 1,0 0-1,0 0 1,0-1 0,0 1-1,-1 0-6,1-3 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3.0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 1 9830,'-1'2'39,"1"0"1,-1 0-1,0 0 1,0 1-1,0-1 0,0 0 1,0 0-1,0 0 0,0-1 1,-1 1-1,1 0 0,-1 0 1,1-1-1,-1 1 0,0-1 1,1 1-1,-4 1 0,-17 19 391,13-12-266,7-9-150,1 0 1,0-1-1,1 1 1,-1 0 0,0 0-1,0 0 1,0 0-1,0 0 1,1 0-1,-1 0 1,0 0-1,1 1 1,-1-1 0,1 0-1,0 0 1,-1 0-1,1 1 1,0-1-1,-1 2 1,-9 43 462,10-38-398,0-5-18,0 1-1,0-1 0,0 0 1,0 1-1,1-1 1,0 1-1,1 4 0,-1-6-33,0 0-1,1 0 1,-1-1-1,0 1 1,1-1-1,-1 1 0,1-1 1,0 0-1,0 1 1,-1-1-1,1 0 1,0 0-1,3 1 0,3 2 89,-1-1 0,1 0-1,0 0 1,0-1 0,1 0 0,-1 0-1,0-1 1,0 0 0,1 0-1,-1-1 1,1 0 0,-1-1-1,0 0 1,1 0 0,-1 0 0,0-1-1,0-1 1,0 1 0,0-2-1,0 1 1,-1-1 0,1 0-1,7-6 1,-12 8-97,-1-1 0,-1 1 0,1-1-1,0 0 1,-1 1 0,1-1 0,-1 0 0,0 0 0,0 0-1,0 0 1,0 0 0,-1 0 0,1 0 0,-1-1 0,0 1 0,1 0-1,-2 0 1,1 0 0,-1-6 0,1-3-132,-1 10 110,0 0-1,0-1 1,0 1 0,0 0 0,0 0 0,0 0 0,-1 0 0,1 1 0,-1-1 0,1 0-1,-1 1 1,0-1 0,0 1 0,1-1 0,-1 1 0,0 0 0,0 0 0,-4-2 0,-42-19 315,33 17-85,-1 0 0,-29-4-1,23 6-48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3.7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365 0 9830,'3'10'138,"-2"-9"-116,-1 0 0,1 0-1,0 1 1,-1-1 0,1 0 0,-1 0 0,0 0-1,1 0 1,-1 0 0,0 1 0,0-1 0,1 0-1,-1 0 1,0 1 0,0-1 0,0 0 0,-1 0-1,1 0 1,0 1 0,0-1 0,-1 0 0,1 0-1,-1 0 1,1 0 0,-1 2 0,-82 63 1042,-17 37 545,-49 46 1059,120-128-2282,21-16-386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4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533 219 9830,'0'2'23,"1"0"0,-1 0-1,1 0 1,-1 0 0,0 0 0,0 0-1,1 0 1,-2 0 0,1 0 0,0 0-1,0 0 1,-1 0 0,0 3 0,-54 51 1296,36-34-620,-39 36 0,48-49-569,6-5-53,0 1 23,-1-1 1,0 1-1,0-1 1,0 0-1,-1 0 1,1 0-1,-1-1 1,0 0 0,0 0-1,0 0 1,0-1-1,-9 2 1,12-4-59,1 0 0,-1 0 0,1 0 0,-1-1 0,0 1 0,1-1 0,-1 1 0,1-1-1,-1 0 1,1 0 0,0 0 0,-1 0 0,1-1 0,0 1 0,0-1 0,0 1 0,0-1 0,0 0 0,0 0 0,0 1 0,0-1 0,1-1 0,-1 1 0,1 0 0,0 0 0,-2-4 0,-4-4 236,-127-190-985,45 62-43,87 135 726,0-1 0,0 0 0,0 0 0,0 0 0,1 0 0,-1 0 0,1 0 0,0 0 0,0 0 0,1-1 0,-1 1 0,1-7 0,0 9-63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4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38 9830,'14'16'273,"-13"-20"-241,0 1 0,-1-1 0,1 1 0,-1-1 0,0 0 0,0 1 0,0-1-1,-1-4 1,0-1-55,1 2 23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5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1366 0 9830,'-3'2'52,"0"-1"1,0 1-1,0 0 1,1 0-1,-1 0 0,0 1 1,1-1-1,0 1 1,-1-1-1,-3 7 0,-5 5 191,8-10-161,0-1 0,0 1-1,1 1 1,0-1-1,-1 0 1,1 1 0,1-1-1,-1 1 1,1-1 0,0 1-1,-1 6 1,-1 56 556,4-46-390,-1-18-221,1-1 0,-1 0 0,1 0 0,0 0 0,0 0 0,0 0 0,0 0 0,0 0 0,0 0 0,1-1 0,-1 1 0,0 0 0,1-1 0,0 1 0,-1-1 0,1 1 0,0-1 0,0 0 0,0 0 0,0 0 0,2 1 0,46 19 470,-37-18-318,-1 0 0,1-1 0,-1 0 0,1-1 0,0 0 0,0-1 0,13-2 0,6-2 424,49-13 0,-72 16-559,-7 4-39,-7 3 37,-8 0 183,-1 0 0,1-1 0,-26 6 0,-7 3 402,-7 4 352,-73 15-1,100-27-565,-1-2 0,0-1 1,0-2-1,-51-2 0,73 0-340,-1 0 1,1 0-1,-1 0 1,1-1-1,-1 1 1,1-1-1,0-1 1,0 1-1,0-1 1,0 0-1,0 0 1,0 0-1,1-1 1,0 1 0,-5-6-1,3 2-60,0-1 0,1 0 0,0 0 0,0 0 0,1 0 1,0-1-1,1 1 0,-3-11 0,-2-11-301,-17-45-392,22 69 602,0 0-1,0 0 1,-1 0-1,1 1 1,-1-1-1,0 1 1,-1 0-1,1 0 1,-8-6-1,9 9 91,0 0-1,0 1 1,0 0 0,1-1-1,-1 1 1,0 0-1,-1 1 1,1-1 0,0 0-1,0 1 1,0 0 0,0 0-1,0 0 1,-1 0-1,1 0 1,0 1 0,0-1-1,-5 2 1,-7 3 53,1 0 0,-23 11 0,22-9 19,-51 26 178,35-18-50,-39 16 1,69-31-210,0 0 1,0 0 0,1 1 0,-1-1-1,0 0 1,0 0 0,1 0 0,-1 1-1,0-1 1,1 0 0,-1 1 0,0-1-1,1 1 1,-1-1 0,0 1 0,1-1-1,-1 1 1,1-1 0,-1 1 0,1-1-1,-1 1 1,1 0 0,0-1 0,-1 2-1,1-1 2,1-1 0,0 1-1,-1 0 1,1-1 0,-1 1-1,1-1 1,0 1 0,0-1 0,-1 0-1,1 1 1,0-1 0,0 0-1,-1 1 1,1-1 0,0 0-1,0 0 1,1 1 0,52 6 164,-48-6-130,40 3 96,-13-2 14,1 2-1,33 8 1,-58-9-113,0-1-1,-1 1 0,1 0 0,-1 1 1,0 0-1,0 0 0,0 1 1,-1 0-1,1 0 0,-1 1 1,0 0-1,8 10 0,-13-13-22,-1 1 1,1-1-1,-1 1 0,0-1 0,-1 1 1,1 0-1,-1 0 0,1-1 1,-1 1-1,0 0 0,0 0 0,-2 6 1,1 6 40,0-13-42,0 0-1,0 0 1,0 0 0,-1 0-1,1-1 1,-1 1 0,1-1 0,-1 1-1,0-1 1,0 0 0,0 1-1,-1-1 1,1 0 0,0-1 0,-4 3-1,-43 27 230,6-12-89,-1-2 0,-1-3 0,-1-1 0,0-2 0,0-2 0,-1-2 0,0-3 0,0-1 0,-72-5 0,98 0-188,0 0 0,0-2 0,0 0 0,1-1 0,0-1 1,0-1-1,0-1 0,1-1 0,-32-19 0,43 23-65,-1-1 1,1-1-1,0 0 0,0 0 0,1 0 1,0-1-1,0 0 0,1 0 0,0-1 1,1 0-1,-1 0 0,2 0 0,-1 0 0,1-1 1,1 0-1,0 0 0,0 0 0,1 0 1,0-1-1,1 1 0,0-14 0,1-45-654,0 35 488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5.7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3 114 9830,'-2'4'216,"2"-4"-203,1 1 0,0 0 0,0-1 0,0 1 0,0-1 0,-1 1 0,1-1 0,0 0 0,0 1 0,0-1-1,0 0 1,0 0 0,0 0 0,0 1 0,0-1 0,0 0 0,0 0 0,0 0 0,0-1 0,0 1 0,1 0 0,31-3 435,0 0 0,0-3 0,-1 0 0,43-16 1,7 0 653,156-32 1581,-202 47-2364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6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68 9830,'65'-30'1047,"-10"18"-296,2 2-1,-1 2 1,1 3 0,73 3 0,-128 2-727,1-1-1,-1 1 1,0 0 0,0 1 0,1-1 0,-1 0 0,0 1 0,0-1 0,0 1 0,1 0-1,-1 0 1,0 0 0,0 0 0,0 0 0,-1 0 0,1 0 0,0 0 0,0 1-1,0-1 1,-1 1 0,2 1 0,-1 1 23,0-1 1,-1 1-1,0-1 0,1 1 0,-1-1 1,0 1-1,-1 0 0,1 0 0,-1-1 0,0 1 1,0 6-1,0-7-17,-1-1 1,0 1-1,1-1 0,-1 0 1,0 1-1,-1-1 0,1 0 1,0 0-1,-1 0 0,1 1 1,-1-2-1,1 1 0,-1 0 1,0 0-1,-2 2 0,-38 28 503,29-23-487,-42 33 1100,-3-3 1,-1-2-1,-127 56 0,156-81-779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6.9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9830,'9'-2'0,"-3"2"46,-5 0-34,0 0 0,0 1 0,-1-1 0,1 1 0,0-1 0,0 1 0,-1 0 0,1-1 0,0 1 0,-1 0 0,1-1 0,-1 1 1,1 0-1,-1 0 0,1-1 0,-1 1 0,1 2 0,2 0-2,6 7 200,-1 0-1,0 0 1,0 0 0,-1 1-1,10 20 1,2 1 332,10 13-37,-9-16 39,-1 1 0,17 39 0,-33-61-434,0 1 1,0 0-1,-1 1 0,-1-1 1,1 0-1,-1 1 1,-1 13-1,0-17 118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1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7825,'64'9'4058,"11"-6"-2824,-43 0-989,-1-3-1,39-3 0,-22 0 37,2-1-1407,-18-3-4486,-30 6 3599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7.3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478 1 9830,'-1'1'18,"0"0"1,0 1-1,0-1 0,-1 0 1,1 0-1,0 1 0,-1-1 1,1 0-1,-1 0 0,1 0 1,-1-1-1,0 1 0,1 0 1,-1-1-1,-2 1 0,-8 5 121,-13 12 312,1 1-1,1 0 1,1 2 0,-24 28 0,43-45-383,0 0 0,1 0 0,-1 0 0,1 0 0,0 0 0,0 0 0,1 1 0,-1-1 0,1 1 0,0-1 0,0 1 0,1-1 0,-1 1 0,1-1 0,0 1 0,1 6 0,-1-10-48,1 0 0,-1 0 0,1 0 0,0 0 0,0 0 0,-1 0 0,1 0 0,0 0 0,0 0 0,0 0 0,0 0 0,0 0 0,0-1-1,1 1 1,-1 0 0,0-1 0,0 1 0,0-1 0,2 1 0,32 12 415,-27-11-336,22 7 401,34 4 1,-44-10-213,0 2 1,0-1-1,0 2 1,0 1 0,24 12-1,-42-18-249,1 1-1,0-1 0,-1 1 1,1 0-1,-1 0 1,0 0-1,1 0 1,-1 0-1,0 0 1,0 1-1,0-1 1,-1 1-1,1 0 1,1 3-1,-1 0 38,-1 0 1,0-1-1,0 1 0,0 0 1,-1 0-1,0 8 0,0-11-41,-1 0 0,0-1 0,0 1 0,0-1 0,0 1 0,0 0 0,0-1-1,0 0 1,-1 1 0,0-1 0,1 0 0,-1 0 0,0 0 0,0 0 0,0 0 0,0 0 0,-3 2 0,-45 29 676,39-26-527,-36 19 569,-1-2 0,-1-2 0,-1-2 1,-1-3-1,0-1 0,-100 15 0,110-26-252,0-4-183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7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0 9830,'-5'0'62,"-1"1"-1,1-1 1,0 1-1,0 0 1,0 0-1,0 0 1,0 1-1,0 0 1,1 0 0,-1 0-1,0 0 1,1 1-1,-1 0 1,1 0-1,0 0 1,0 0-1,-3 5 1,-2-1 35,8-6-74,1 0 0,-1-1 0,0 1-1,0 0 1,1 1 0,-1-1 0,0 0-1,1 0 1,-1 0 0,1 0 0,-1 0 0,1 1-1,0-1 1,0 0 0,-1 0 0,1 0-1,0 1 1,0-1 0,0 0 0,0 1-1,0-1 1,1 0 0,-1 0 0,0 0-1,1 1 1,-1-1 0,0 0 0,1 0-1,0 0 1,-1 0 0,1 0 0,0 0-1,-1 0 1,1 0 0,0 0 0,0 0-1,0 0 1,0 0 0,0 0 0,0-1-1,0 1 1,0 0 0,0-1 0,0 1-1,0-1 1,0 1 0,2 0 0,12 4 225,-3-1-64,0 0 1,-1 0 0,0 1 0,0 1 0,0 0 0,-1 0-1,0 1 1,16 13 0,-25-18-155,-1 0 1,1 0-1,-1 0 0,1 0 1,-1 0-1,0 0 0,0 0 1,0 0-1,0 0 0,0 0 1,0 0-1,-1-1 0,1 1 1,-1 0-1,1 0 1,-1 0-1,-1 2 0,-81 41 921,58-31-583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8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1149 343 9830,'-7'0'97,"-1"1"0,1 0-1,-1 0 1,1 1 0,0 0-1,-1 0 1,1 1 0,-10 5 0,-55 36 1308,37-21-1062,33-21-320,0-1 0,1 0-1,-1 1 1,1-1-1,-1 1 1,1-1 0,-1 1-1,1 0 1,0 0-1,0 0 1,0 0 0,0 0-1,0-1 1,0 2-1,0-1 1,1 0 0,-1 0-1,1 0 1,-1 0-1,1 0 1,0 0 0,0 1-1,0-1 1,1 4-1,0-6-13,0 1-1,1 0 0,-1 0 0,1-1 1,-1 1-1,1 0 0,-1-1 0,1 0 1,-1 1-1,1-1 0,0 0 0,-1 0 1,1 0-1,-1 0 0,1 0 0,0 0 1,-1 0-1,3-1 0,3 1 154,24-2 322,0-1 1,0-2-1,49-14 0,-49 10-13,-1 2 0,2 2 0,51-4 0,-75 10-362,0-1-1,-1 1 1,1 0-1,-1 1 1,1 0-1,11 4 0,-17-6-83,0 1-1,0 0 0,0 0 0,0 0 0,0 0 0,0 1 1,0-1-1,0 0 0,0 1 0,-1-1 0,1 1 0,0 0 1,-1-1-1,0 1 0,1 0 0,-1 0 0,0 0 1,0 0-1,0 0 0,0 0 0,0 0 0,0 1 0,-1-1 1,1 0-1,0 5 0,3 22 377,-2-25-358,-1 0 0,0 0-1,0 0 1,-1 0 0,1 0 0,-1 1-1,0-1 1,0 0 0,0 0-1,-1 1 1,1-1 0,-1 0 0,0 0-1,-2 6 1,-13 11 397,-1-1 0,-1-1 0,-33 29 1,47-45-354,-15 13 276,-2-1 1,0-1-1,0 0 1,-2-2-1,1-1 1,-38 14 0,-7-3 715,-75 15 0,86-25-1041,0-2 1,0-3 0,-1-2-1,-87-5 1,116-1-151,1-2 1,-1-1 0,1-1 0,0-1-1,0-2 1,0-1 0,1-1 0,1-1-1,-1-1 1,2-1 0,-29-20-1,35 18-185,0 0-1,1-1 0,1-1 0,1-1 0,0 0 0,1-1 0,1 0 0,1-1 0,-15-33 0,16 27-47,1 0 1,2-1-1,0 0 0,2 0 1,1-1-1,1 1 0,0-47 1,4 61 239,-1-5-149,1 0 0,1-1-1,1 1 1,0 0 0,1 1-1,10-33 1,-6 32-2,1 0 0,0 0 1,17-24-1,6 1-355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8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854 0 9830,'-46'3'778,"-1"2"-1,1 2 0,-75 22 1,8-2 502,16-7-243,-258 41 2810,341-60-3756,0-1 136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49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383 0 9830,'-13'1'148,"0"1"-1,0 0 1,0 1-1,1 0 0,-1 0 1,1 2-1,0-1 1,0 2-1,1 0 1,-1 0-1,1 1 1,1 0-1,-1 1 1,1 0-1,0 0 1,1 1-1,-13 16 1,3-2 237,1 1 1,1 1 0,1 1-1,1 0 1,2 1-1,-16 43 1,21-47-70,0 1 0,2 0 0,1 0 0,1 1 0,1-1 0,1 1 0,1 0 1,2 0-1,0 0 0,10 48 0,-6-52-79,1-1 1,1 0-1,0 0 1,2-1 0,0 0-1,2 0 1,0-1-1,0 0 1,2-1 0,0 0-1,1-1 1,1-1-1,20 16 1,-7-9 296,1-1 0,0-2 0,2-1-1,54 24 1,-32-21-21,1-3-1,67 15 1,-26-13-493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29:50.2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23 9830,'-70'-22'1047,"81"33"-501,18 4-136,0 2 1,-1 1-1,-1 1 0,-1 1 1,0 1-1,-2 2 1,0 0-1,-2 1 0,0 2 1,20 32-1,-24-29 2,-1 2 0,-1-1 0,-2 2 0,-1 0 0,-1 1 0,-2 0 0,-2 1 0,-1 0 0,-1 0 0,-2 0 0,0 58 0,-4-71-214,1 21 457,-2 0 0,-2 0 1,-15 79-1,-1-50 151,-3-2 1,-33 70-1,11-48-711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19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159 407 3216,'3'4'8813,"7"2"-4296,34 15-4499,-20-11 806,124 79 150,-73-41-691,115 65 561,-169-101-665,-1 1-1,0 1 1,-1 0 0,32 32 0,-39-31-199,-9-11 29,-1-1-1,1 0 0,-1 0 0,1 0 0,0 0 0,0 0 0,6 3 0,-7-5 7,-1 0 0,1 0-1,-1 0 1,1 0 0,0 0 0,-1 0 0,0 0 0,1 1 0,-1-1-1,2 3 1,-3-4-30,7-4 47,-5 0-23,0 0 0,1 0 0,-1 0 0,1 0 0,0 1 0,0-1 0,0 1 0,1 0 0,5-5 0,11-11-47,70-77 78,-45 52-86,9-10-9,-18 20 92,-2-1 0,32-45-1,8-10-16,-27 22 22,-26 36-21,2 1 0,39-44 0,-48 62-2,0-1 1,-1-1-1,14-21 0,-19 28-8,-7 8-10,-1-1 0,1 0 0,0 0-1,0 1 1,0-1 0,-1 0 0,1 0 0,0 0 0,-1 0 0,1 0 0,-1 0 0,1 0 0,-1 0 0,0 0-1,1 0 1,-1 0 0,0 0 0,0 0 0,1-2 0,12-12 7,-12 14-6,1-1 0,0 1 0,-1 0 0,0-1 0,1 1 0,-1-1 0,0 1-1,0-1 1,0 1 0,0-1 0,1-3 0,2-5 85,-1 11-22,-2 8-24,-2-6-38,0 0 1,-1 0-1,1 0 0,-1 0 0,0 0 1,1-1-1,-1 1 0,-1-1 1,1 1-1,0-1 0,0 0 0,-1 0 1,1 0-1,-1 0 0,0 0 1,-4 2-1,-23 21-77,-11 23-9,12-15 71,2 1-1,-24 41 1,48-71 9,-23 42-18,-3-1 1,-1-1-1,-38 41 0,-4 4 3,27-29-57,33-42 74,-1 0-1,-16 16 1,-15 18 3,34-38-6,-1 0 0,-23 21 0,1-6-46,29-26 40,0 0 0,0 0 0,0-1 0,-1 0-1,1 0 1,-1 0 0,1 0 0,-1-1 0,0 1 0,1-1 0,-8 0 0,-24 9-5,27-6 19,-1-1 1,0 0 0,0-1 0,0 0-1,-1 0 1,1-1 0,-18 0 0,20-4 17,0-1 0,1 1 0,-1-2 0,-12-8 0,-19-13 9,-1 1 0,-2 3 0,-66-28 0,49 25-12,42 17-10,-1 0 1,0 1-1,0 1 0,-25-5 1,30 8-14,0-1 1,0 0 0,0 0 0,1-2 0,0 1 0,-17-11 0,-22-15 50,20 13-57,-8-5-1,37 21-915,-16-15 3089,12 9-3647,3 2-3084,2-4-6626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23.2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13 606 1580,'-12'-71'13447,"19"76"-13265,0-1 1,0 0-1,1 0 1,12 4-1,-13-5 19,211 81 2043,-50-11-1315,-14-5-99,-133-59-681,1 2 1,-1 0-1,34 24 0,-47-30-90,-5-4-40,-1 0-1,0 0 0,0 0 0,0 1 1,-1-1-1,1 0 0,0 1 1,0 0-1,-1-1 0,1 1 0,-1 0 1,1-1-1,0 3 0,11 6 213,-13-10-227,0 0-1,1 0 1,-1 1 0,0-1-1,0 0 1,1 0-1,-1 0 1,0 0-1,1 0 1,-1 0-1,0 0 1,1 0-1,-1 0 1,1 0-1,-1 0 1,0 0-1,1 0 1,-1 0-1,0 0 1,1 0 0,-1 0-1,0 0 1,1 0-1,-1-1 1,0 1-1,0 0 1,1 0-1,-1 0 1,0 0-1,1-1 1,-1 1-1,0 0 1,0 0-1,0-1 1,1 1 0,-1 0-1,0 0 1,0-1-1,0 1 1,1 0-1,-1-1 1,0 1-1,0 0 1,0-1-1,0 1 1,0 0-1,0-1 1,0 1-1,0 0 1,0-1-1,0 0 1,1-3 10,1-1 1,0 0-1,0 1 0,0-1 1,0 1-1,1-1 0,0 1 1,0 0-1,0 0 0,4-3 0,7-12-20,100-162-54,-85 133 58,32-72 0,-44 86 4,-11 23 1,0 1 0,-1-1 1,5-16-1,-6 15-5,1 1 0,0 0-1,1 0 1,11-17 0,15-30 57,-27 47-57,1 0-1,0 1 1,8-11-1,9-15 62,-13 17-88,15-23-20,-18 29 55,-6 11-1,-1 1 1,1 0 0,-1-1-1,1 1 1,0 0 0,-1 0 0,1-1-1,0 1 1,0 0 0,0 0-1,0 0 1,0 0 0,0 0 0,0 0-1,2-1 1,30-31-41,-4 11 160,-29 22-35,0-1-275,0 1 227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24.7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1243 0 5048,'-2'20'5165,"-24"18"-3461,22-31-1520,-1 1 0,0 0 0,-10 10 0,-22 33 599,18-25-616,-24 46 0,31-50-132,-18 31 211,-79 132 272,64-123-470,-59 63 0,91-109-59,-1-1 0,-1 0-1,-1-1 1,-33 23 0,47-36 8,1 0 0,-1 0 1,0-1-1,0 1 0,0 0 0,0-1 0,0 1 0,0-1 0,0 1 0,0-1 0,-3 0 0,5 0 11,-1 0-28,-5 0 8,4 0 16,0-1 1,0 1-1,0 0 1,0-1-1,0 0 1,0 1-1,1-1 1,-1 0-1,0 0 1,0 0-1,1 0 1,-1 0-1,0 0 1,-1-3-1,-17-7-28,-107-25-34,106 30 94,-1-1-1,2 0 0,-23-13 1,21 10-26,-1 0 1,-28-7 0,37 12-3,1 0 0,-1 0 0,1-1 0,1-1 0,-16-11 0,-50-30 64,69 24-78,4 20-2,0-1-1,1 1 1,-1 0-1,-1 0 1,-5-3-1,-24-27-12,31 27 0,4 6 19,0 0 1,-1 1-1,1-1 1,0 0 0,0 1-1,-1-1 1,1 0-1,0 1 1,-1-1-1,1 1 1,-1-1 0,1 1-1,0-1 1,-1 1-1,1-1 1,-1 1-1,0-1 1,1 1 0,-1 0-1,1-1 1,-1 1-1,0 0 1,0-1-1,0 1 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28.9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51 909 2144,'0'0'4937,"2"-8"-3731,11 8-1120,11 1-17,1-1 0,-1-2 0,1 0 0,-1-2 0,33-8 0,-38 6-29,1-1-1,-1 0 1,-1-1-1,0-2 1,0 1-1,0-2 1,-1 0-1,16-15 1,-8 2-34,-2-1-1,0 0 1,38-58 0,-29 30 25,34-74 1,-58 113-45,-5 9 16,0 0 0,-1 0 0,1 0 0,-1 0 0,0-1 1,-1 1-1,2-7 0,1-4-111,-2 14 33,-1 11 64,-3 23 28,-2-1 1,-2 1-1,-1-1 1,-1-1 0,-15 39-1,-1 4-68,-79 228-93,83-235 106,17-54-59,4-17 21,8-20 75,63-94-152,86-197-1,-133 265 179,-13 29 63,-2 0 0,0 0 0,8-33 0,-16 29-72,-2 19-52,0 18-154,-2-6 186,1 0 0,-1 0 1,0 0-1,0-1 0,-1 1 1,1-1-1,-1 1 1,-6 6-1,-5 12 139,-22 47-91,-62 114-274,78-151 282,-2 0 1,-1-2-1,-34 37 1,49-62-196,8-10-285,2-10 289,-1 9 148,0 0 0,1-1-1,-1 1 1,1 1 0,0-1-1,1 0 1,-1 0-1,1 1 1,0-1 0,6-6-1,6-12 52,207-415 96,-203 379-467,-51 112 53,-43 79 573,-127 279-620,189-366 493,14-53-206,1 1-1,0 0 1,1 0 0,0 0-1,0 0 1,0 1-1,1-1 1,0 1-1,0 0 1,9-10-1,12-21 24,170-341 221,-117 209-353,-72 136 91,-7 37 61,-1-1-1,1 0 1,-1 1 0,0-1-1,0 0 1,0 0-1,0-1 1,0 1 0,-1 0-1,-2 2 1,-8 10-180,-33 55 172,3 3 0,-46 104 0,-7 15 41,67-137-169,-24 40 48,48-83-181,3-7 143,1-11 224,2 2-134,0 1 0,0-1 1,0 0-1,1 1 0,-1-1 1,1 1-1,0 0 1,0-1-1,0 1 0,4-5 1,8-13 200,304-653-1753,-315 668 1642,-1 0 0,0 0-1,0 0 1,-1 0 0,0 0-1,0-1 1,0-6 0,-1 12-75,-19 20-408,13-12 397,-34 40 162,1 2-1,-54 93 1,31-45-34,-6 7-352,-76 108 312,136-205-54,9-16 76,11-17-13,107-179-482,-54 85 391,61-114-550,-120 222 767,-6 23-156,-1-6-60,-1-1 0,1 1 0,-1-1 1,0 1-1,0-1 0,0 0 0,0 1 0,-1-1 0,-5 7 0,-5 8 71,-11 22-247,-38 69 807,-136 180 0,189-283-624,7-12 301,7-21-81,8-17-394,1 2-1,29-57 0,-3 8 274,-1-6-87,4 1 0,57-90 0,-95 177-107,-7 13 164,-10 14-242,-11 8 314,2 2-1,1 1 1,-25 48 0,-2 3-301,-13 16-19,8-10 638,-3-3 0,-73 83 1,126-165-500,2-2 25,-1 0 1,1 0-1,-1 1 0,1-1 1,0 1-1,-1-1 1,1 0-1,-1 1 1,1-1-1,0 1 1,-1-1-1,1 1 0,0-1 1,-1 1-1,1-1 1,0 1-1,0-1 1,-1 1-1,1-1 1,0 1-1,0-1 0,0 2 1,0-2 40,2-25-718,16-4 545,34-42-1,4-4 646,64-93-1288,-77 111 808,-36 46-81,-8 24 44,0-9 30,-1 0 0,1 0 0,-1 0 0,1 0-1,-1-1 1,0 1 0,0-1 0,-1 1 0,1-1 0,-1 0 0,-4 4 0,-8 13 225,12-16-233,-83 125 73,-116 134 0,186-244 23,3-2-453,7-14 372,8-12-77,0 1-1,0-1 0,0 0 1,2 1-1,-1 0 0,1-1 1,0 1-1,0 1 0,1-1 0,0 1 1,7-8-1,6-12 7,134-201 468,-17 40-460,-89 126 18,-4 12 135,-41 56-403,-4 6 387,-100 97-79,74-77-18,-263 281-90,226-243 797,188-198-1291,-40 38 293,68-80 315,-14 10 14,-129 153-13,-3 2 283,-9 13-202,-60 63 93,-73 101-343,77-93 198,45-48-808,16-34 752,1 1 0,-1-1 0,1 1 0,0 0 0,0-1 0,0 1 0,0 0 0,0 0 0,0-1 0,1 1 0,-1 0 0,3-2 0,26-29-28,-11 13-34,106-139 312,-65 80-88,129-133 0,-160 188-389,-18 20 335,-11 5-106,1 0 0,-1-1 0,0 1 0,0 0 0,0 0 0,-1 0 0,1 0 0,0 0 0,0-1 0,0 1 0,-1 0 0,1 0 0,0-1 0,-1 1 0,1 0 0,0 0-1,-1-1 1,1 1 0,-2 1 0,-43 74-2,36-58-277,4-10 336,1 0 0,0 0-1,1 1 1,-1-1 0,2 1-1,-1 0 1,1 0-1,1 0 1,-2 16 0,8-24-99,-1 0 1,1-1-1,0 1 1,-1-1-1,1 0 1,8-1 0,-9 1-176,2 0 184,-1-1 0,1 0 0,0 0 0,-1-1 0,1 0 0,5-2 0,-5 1 120,-1 1 0,1 0 0,0 1 0,0-1 0,0 1 1,7 0-1,-7 1-82,-1 1 1,0-1-1,1 1 1,-1 1-1,0-1 1,0 1-1,0 0 1,0 0-1,0 0 1,0 1-1,-1 0 1,1 0-1,-1 0 1,0 0-1,6 6 1,-6-5 21,0-1 0,-1 0 0,2 0 0,-1 0 0,0-1 0,0 1 0,1-1 0,-1 0 0,1 0 0,0-1 0,0 0 0,0 1 0,-1-1 0,1-1 0,0 1 0,7-1 0,26 5-54,-34-4 80,1 1 0,0-1 1,-1 1-1,1 0 0,-1 0 1,1 0-1,-1 1 0,0-1 1,0 1-1,0 0 1,5 5-1,-3 7-115,-2-8 816,-3-20-149,-1 13-604,0-3-18,1-1 0,-1 1 0,0-1 1,0 0-1,-1 1 0,1-1 0,-1 1 0,0-1 1,0 1-1,0-1 0,0 1 0,-1 0 1,1 0-1,-1-1 0,-3-3 0,-13-25 95,-17-7-143,27 29 91,0 0-1,-1 1 0,-1 0 1,-16-12-1,22 18-128,3 2 108,-1 0-1,1 0 1,0 0-1,-1 0 1,0 0-1,1 1 1,-1-1-1,1 0 1,-1 1-1,0-1 1,1 1-1,-1 0 1,-2-1-1,3 1-42,0 0 31,1 0 0,0 0 0,0 0-1,0 0 1,-1 0 0,1 0 0,0 0 0,0 0-1,0 0 1,-1 0 0,1 0 0,0 0-1,0 0 1,0 0 0,-1 0 0,1 0 0,0 0-1,0 0 1,-1 0 0,1 0 0,0 0-1,0 0 1,0 0 0,-1 0 0,1 0 0,0 0-1,0 0 1,0 1 0,0-1 0,-1 0 0,1 0-1,0 0 1,0 0 0,0 0 0,0 1-1,0-1 1,-1 0 0,1 0 0,0 0 0,0 1-1,0-1 1,0 0 0,0 0 0,0 0-1,0 1 1,0-1 0,0 0 0,0 0 0,0 0-1,0 1 1,0-1 0,0 0 0,0 0-1,0 1 1,0-1 0,0 0 0,0 0 0,2 16 141,12-7-76,0 0 0,0 0 0,0-1 0,1-1 0,0-1 0,1 0 0,17 4 0,26 11 0,-46-16-35,-8-4-19,-1 1-1,1-1 1,-1 1 0,0 0 0,1 0 0,-1 0 0,0 0-1,0 1 1,-1 0 0,8 6 0,-11-8-4,1 0 0,-1-1 0,1 1 0,-1 0-1,1 0 1,-1 0 0,0 0 0,0 0 0,1 0 0,-1 0 0,0 0 0,0 0 0,0 0-1,0 0 1,0 0 0,0 0 0,0 0 0,0 0 0,0 0 0,-1 0 0,1 0 0,0 0 0,-1-1-1,1 1 1,-1 0 0,1 0 0,-1 0 0,1 0 0,-1 0 0,1-1 0,-1 1 0,0 0-1,1-1 1,-1 1 0,0 0 0,0-1 0,0 1 0,1-1 0,-1 1 0,0-1 0,0 1-1,0-1 1,0 0 0,0 0 0,0 1 0,0-1 0,0 0 0,-1 0 0,-16 0-31,1-2 1,-1 0-1,1-1 0,0 0 1,0-2-1,-31-12 1,-90-53-264,120 59 220,11 6 122,6 4-35,0 0 0,0 1 0,0-1-1,-1 0 1,1 0 0,0 0 0,-1 1 0,1-1 0,0 1 0,-1-1-1,1 1 1,-1 0 0,1-1 0,-1 1 0,1 0 0,-1 0-1,1 0 1,-1 0 0,-1 1 0,0 0-49,0 2 0,0-1 0,1 0-1,-1 0 1,1 1 0,0 0 0,0-1 0,0 1 0,0 0 0,-2 4 0,-5 5 139,-96 133-158,-49 59 198,-31 6 191,179-200-248,1-3-208,3-11-301,4 4 390,9-1 50,0 0 0,0 0 0,0-1 0,-1-1 0,16-4 0,-17 3-243,1 1 0,0 1 0,0 0 0,1 0 0,12 0 0,-5 2-1600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2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5705,'0'2'192,"-1"-1"1,1 1 0,0 0 0,0-1 0,0 1 0,1-1-1,-1 1 1,0 0 0,1-1 0,-1 1 0,1-1 0,-1 1 0,1 0-1,0-1 1,0 0 0,0 1 0,1 2 0,1-3 55,-1 0 1,1 0-1,-1 0 1,0 0-1,1 0 1,0 0-1,-1 0 1,1-1-1,4 1 0,5 1-78,11 2 100,1-1 1,0-2-1,0 0 1,0-1-1,37-5 1,-40 1-1016,1 0 0,-2-2 0,33-12 1,-38 8-2513,-3 5 1116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0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1008 3300,'7'-2'808,"1"0"0,0 1 0,-1 0-1,15 1 1,60 10 1077,-26-2-1436,70 4 38,1-6 1,214-18-1,-64-30 624,418-119 0,-450 94-1009,638-199 632,-528 121-663,-279 109-45,-1-4 0,105-76 1,-145 89 16,35-35 0,-68 61-28,-1 1 0,0-1 0,0 0 0,-1 0 0,1 0 0,0 0 0,0 0 0,0 0 1,-1 0-1,1 0 0,0 0 0,-1-1 0,1 1 0,-1 0 0,1 0 0,-1-1 0,0 1 0,0 0 0,1 0 1,-1-1-1,0 1 0,0 0 0,0-1 0,0 1 0,-1-1 0,0 0-15,1 1 0,-1 0 0,0 0 0,0 0-1,0 0 1,0 0 0,0 0 0,0 1 0,0-1 0,0 0 0,-1 0-1,1 1 1,0-1 0,0 1 0,-1-1 0,1 1 0,0-1 0,-1 1-1,1 0 1,0 0 0,-3-1 0,-23-1-13,0 1 0,0 0 1,0 3-1,0 0 0,1 1 0,-47 12 1,-54 9 61,179-35-352,210-35 381,-173 43 194,-88 4-257,0-1-1,0 0 1,0 1-1,0-1 1,-1 1 0,1 0-1,0-1 1,0 1-1,-1 0 1,1-1-1,-1 1 1,1 0-1,0-1 1,-1 1-1,0 0 1,1 0-1,-1 0 1,1 0-1,-1 0 1,0 0-1,0-1 1,1 1-1,-1 0 1,0 0-1,0 0 1,0 0 0,0 0-1,0 0 1,0 1-1,-1 42 68,1-31-58,-1 2-103,0 0 0,-2 0 1,1-1-1,-6 16 0,4-16-547,1 1 1,0-1-1,1 1 0,-1 15 0,-3 13-2937,5-22 1135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2.8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3564 220 6329,'0'0'289,"-3"1"-118,-13 1 58,0 0 0,0-1 0,0-1 1,0 0-1,0-1 0,0-1 0,0 0 1,0-1-1,1-1 0,-1-1 0,-16-7 1,30 11-249,0 0 1,-1 0 0,1 0 0,0-1 0,0 0 0,0 1 0,0-1 0,0 0 0,0 0 0,0 0 0,1 0 0,-1 0 0,1 0 0,-1 0 0,1-1-1,0 1 1,0-1 0,0 1 0,0-1 0,-1-2 0,1-4 12,0 0 0,0 0 0,1-1 0,1-12 0,-1-3 228,1 23-212,0-1 1,-1 1-1,1-1 1,0 1-1,0-1 0,1 1 1,-1 0-1,0-1 1,1 1-1,-1 0 1,1 0-1,0 0 1,-1 0-1,1 0 1,0 1-1,0-1 1,1 1-1,-1-1 1,0 1-1,3-2 1,2-1-138,0 0 1,1 1-1,-1 0 1,1 0-1,9-2 1,-15 4 142,0 0 1,0 1-1,0-1 1,0 1 0,0 0-1,0-1 1,0 1-1,0 0 1,0 0-1,0 0 1,0 1-1,0-1 1,0 0-1,0 1 1,0-1-1,0 1 1,0 0 0,0 0-1,-1 0 1,1 0-1,0 0 1,0 0-1,-1 0 1,1 0-1,-1 1 1,1-1-1,-1 0 1,1 1-1,-1 0 1,0-1 0,0 1-1,0 0 1,0 0-1,0-1 1,0 1-1,1 2 1,0 6-69,0 1 1,-1-1 0,0 0-1,-1 1 1,0-1 0,-1 11-1,0 4 303,1-18-286,-1 0 1,-1 0 0,1 0-1,-1 0 1,0 0 0,-1-1 0,1 1-1,-1-1 1,-7 11 0,-41 55-132,44-63 186,-30 35-125,-50 45 0,72-74-43,42-34-1306,203-59 2075,-191 68-729,1 2 0,0 2-1,79-3 1,-99 9 117,0 1-1,-1 1 0,23 4 0,-34-4 112,0 0 1,-1 1-1,1-1 0,-1 1 1,1 1-1,-1-1 0,0 1 1,0 1-1,-1-1 0,10 9 0,-14-10-106,-1 0 0,1 0 0,-1 1 0,0-1 0,0 0 0,0 0-1,0 1 1,-1-1 0,1 0 0,-1 1 0,0-1 0,0 0-1,0 1 1,-1-1 0,0 5 0,0 7 70,1-12-52,-1-1 0,1 0 0,-1 0 0,0 1 0,0-1 0,0 0 0,0 0 0,0 0 0,-1 0-1,1 0 1,-1 0 0,1 0 0,-1 0 0,0-1 0,1 1 0,-1-1 0,-3 3 0,-43 26-17,36-24-47,-68 36-314,-2-3 0,-1-4-1,-2-4 1,-2-3 0,-143 26 0,220-51 264,0-1 0,0-1 0,0 0 0,-1 0 0,1-1 0,0 0-1,-1-1 1,1 0 0,0-1 0,0 0 0,0 0 0,0-1 0,0 0 0,0-1 0,1 0 0,-1-1 0,1 0 0,1 0 0,-16-13 0,15 9 107,-9-7 92,18 16-113,-1 0 0,1-1 0,-1 1-1,0 0 1,1 0 0,-1 0 0,1 0 0,-1 0 0,0 0 0,1 0 0,-1 0 0,0 0 0,1 0 0,-1 0 0,1 0 0,-1 0 0,0 1 0,1-1 0,-1 0-1,1 0 1,-1 1 0,1-1 0,-1 0 0,1 1 0,-1-1 0,1 0 0,-1 1 0,1-1 0,-1 1 0,1-1 0,-1 1 0,1-1 0,0 1 0,-1 0 0,-9 11 71,0-1 0,-17 15 1,-4 4 120,9-8-151,-1-1-1,-1-1 1,-1-2 0,0 0-1,-1-2 1,-33 16-1,-2-4 108,-112 35 0,142-53-113,-1-1 1,0-2-1,0-2 1,-64 3-1,91-8-33,-1 0 0,0-1 0,0 0 0,1-1 0,-1 1 0,1-1 0,-1 0 0,1 0 0,0-1 0,0 1-1,0-1 1,0-1 0,0 1 0,1-1 0,-1 1 0,1-1 0,0 0 0,0-1 0,0 1 0,1-1 0,0 0 0,0 1 0,0-2 0,0 1 0,1 0 0,0 0 0,0-1 0,-2-9 0,-3-24 19,2 0 0,1 0 0,4-68 0,0 59 15,1 41-52,-1 0 0,2 0 0,-1 0 0,1 0 0,0 0 0,1 0 0,-1 0 0,1 1 0,1-1 0,-1 1 0,1 0 0,0 0 0,0 0 0,1 1-1,9-10 1,-10 11 50,0 0 0,0 1 0,0-1 0,1 1 0,0 0 0,0 0 0,0 0 0,0 1 0,0 0 0,0 0 0,0 0-1,1 0 1,-1 1 0,1 0 0,0 0 0,-1 1 0,1-1 0,-1 1 0,1 0 0,10 2 0,-12 0-58,1-1 0,-1 1-1,1 0 1,-1 1 0,0-1 0,0 1 0,0 0 0,0 0 0,-1 0 0,1 0 0,-1 1 0,1 0 0,-1-1 0,0 1-1,-1 0 1,5 9 0,-3-6 69,0 1-1,-1 0 0,0 0 0,-1 0 0,1 0 1,-2 0-1,1 0 0,0 16 0,-2-11-150,1-4-40,-1 1 0,-1 0 0,-2 15 0,1-21 150,1 0 0,-1 0 0,1 0-1,-1 0 1,0 0 0,-1 0 0,1-1 0,-1 1 0,1-1 0,-7 6-1,-3 2-37,0 0-1,0-1 1,-1 0-1,-1-1 0,0-1 1,0 0-1,0-1 1,-1 0-1,0-1 0,0-1 1,-1 0-1,1-2 1,-1 1-1,0-2 0,0 0 1,-1-1-1,1-1 1,-29-2-1,36 0 57,0 0-1,-1-1 1,1 0 0,0-1-1,1 0 1,-1 0 0,-14-10-1,3 0-279,-34-31 0,47 38 235,2 3-28,5 7 7,-2 16 76,-8 60 188,5-50-417,4-22 240,0 0-1,0 0 1,0 0 0,-1-1 0,0 1-1,-1-1 1,1 1 0,-1-1 0,0 0 0,-1 0-1,0 0 1,-7 10 0,7-12 46,0 0 0,0 0 1,0 0-1,-1-1 0,1 1 0,-1-1 0,0 0 0,0 0 1,0-1-1,0 1 0,-1-1 0,1 0 0,-10 2 0,11-4-84,-1 0 0,1 1 0,-1-1 0,0-1 0,1 1 0,-1-1 0,1 1 0,-1-1 0,1-1 0,-1 1 0,1-1 0,0 1 0,0-1 0,0-1 0,0 1 0,0 0 0,-4-4-1,-5-5 124,1 1 0,1-1 0,0-1 0,1 0 0,-15-22-1,-34-72-579,41 72 832,-39-60 1,54 89-360,-1-1 0,0 1 0,0 0 0,-1 1-1,1-1 1,-1 1 0,0 0 0,0 0 0,0 0 0,-1 1 0,1 0 0,-1 0 0,0 0-1,0 1 1,0 0 0,0 0 0,0 0 0,0 1 0,-1 0 0,1 0 0,-1 0 0,1 1 0,0 0-1,-1 0 1,1 1 0,-1 0 0,1 0 0,-8 2 0,-126 34-631,-395 112 944,31-7 68,501-141-416,0-1 0,0 1 0,0 0 0,0 0 0,0 0 0,0 1 0,0-1 0,0 1 0,0-1 0,-3 4 0,5-3 15,0 0 1,0-1 0,0 1 0,0 0 0,0 0-1,0 0 1,1 0 0,-1 0 0,1 0-1,-1 0 1,1 0 0,0 1 0,0-1-1,0 0 1,0 3 0,3-2-1,-1 0 0,1 0 1,-1 0-1,1 0 0,0 0 0,0-1 0,1 1 0,-1-1 1,0 0-1,1 0 0,4 2 0,-2-1 11,17 10 84,0-1 1,1-1-1,0-1 0,0-1 0,1-2 1,46 9-1,-14-8 1106,113 0 0,-130-12-972,0-1 1,1-2-1,76-24 1,-91 24-156,390-132 618,-407 135-839,0-1-1,0 0 1,0 0-1,0-1 1,-1 0-1,0 0 1,0-1-1,10-11 0,-14 13-448,0 0 0,0-1 0,-1 1-1,1-1 1,-2 1 0,1-1-1,0 0 1,-1 0 0,0 0 0,-1 0-1,1-1 1,-1 1 0,0 0-1,0-10 1,-1 2-1288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3.0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600 1 8241,'-13'-1'26,"0"2"1,0 0-1,0 0 1,0 1 0,0 1-1,-21 7 1,-197 82 162,-7 2-4698,220-87 3286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3.4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 7365,'0'-1'-31,"0"1"1,0-1-1,0 1 1,0-1-1,0 1 1,1-1-1,-1 1 1,0-1-1,0 1 1,0-1-1,1 1 1,-1-1-1,0 1 1,1-1-1,-1 1 1,0-1-1,1 1 1,-1 0-1,1-1 1,-1 1-1,0 0 1,12-15 3153,13 44 644,81 83-3404,-7-8-317,71 121-4887,-122-158 2269,-16-22 580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3.8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0 102 5400,'0'0'64,"0"1"0,0-1 0,0 0 0,0 1 0,0-1 0,0 0 0,1 1-1,1 3 832,-1-4-832,-1 0 1,0 0 0,1 1 0,-1-1 0,0 0 0,1 0 0,-1 0 0,0 0-1,1 0 1,-1 0 0,0 1 0,1-1 0,19-2 871,27-15-560,-34 12 25,64-25-556,65-21-3815,-120 45 2636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4.0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0 134 6597,'17'-2'462,"-1"0"0,0-2 1,0 0-1,0-1 0,0 0 1,23-13-1,-14 8-538,81-41-933,-64 29-1360,-19 12 962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5.6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1094 222 5048,'0'-1'-52,"0"1"-1,0-1 0,1 0 0,-1 1 1,0-1-1,-1 1 0,1-1 0,0 0 1,0 1-1,0-1 0,0 1 0,0-1 1,-1 0-1,1 1 0,0-1 0,0 1 1,-1-1-1,1 1 0,0-1 0,-1 1 1,1-1-1,-1 1 0,1 0 0,-1-1 1,1 1-1,-1-1 0,1 1 0,-1 0 1,1-1-1,-1 1 0,1 0 0,-1 0 0,1 0 1,-1-1-1,0 1 0,0 0 0,-2 0 107,0 0 0,1 1-1,-1-1 1,1 1 0,-1-1-1,0 1 1,1 0 0,0 0-1,-4 2 1,-5 3 120,0 1 0,1 0 1,-16 14-1,22-17-348,2-4 211,1 2 0,0-1 0,-1 0-1,1 0 1,0 0 0,0 0 0,0 1 0,0-1-1,0 1 1,0-1 0,0 0 0,0 1 0,1 0 0,-1-1-1,1 1 1,-1-1 0,1 1 0,-1 0 0,1 3-1,-10 39-228,10-43 231,0 1 1,0 0-1,1-1 0,-1 1 1,0-1-1,1 1 1,-1-1-1,1 0 1,-1 1-1,1-1 0,0 1 1,-1-1-1,1 0 1,0 0-1,0 1 0,0-1 1,0 0-1,0 0 1,3 2-1,-1-1-12,0 0-1,1 0 0,-1 0 1,1-1-1,-1 1 1,1-1-1,7 2 1,6-1-32,0 0 0,32-1 0,-38-1 90,15-2-51,1 0 0,44-11 0,-44 7 131,0 1 0,48-2 0,-75 7-167,1 0 0,-1 1 1,0-1-1,1 0 1,-1 0-1,0 0 1,1 1-1,-1-1 1,0 0-1,1 1 0,-1-1 1,0 0-1,0 0 1,1 1-1,-1-1 1,0 1-1,0-1 1,0 0-1,1 1 1,-1-1-1,0 0 0,0 1 1,0-1-1,0 1 1,0-1-1,0 1 1,0-1-1,0 0 1,0 1-1,0-1 0,0 1 1,0-1-1,0 0 1,0 1-1,0-1 1,0 1-1,-1-1 1,1 0-1,0 1 0,0-1 1,0 0-1,-1 1 1,1-1-1,0 0 1,-1 1-1,-11 19 323,-16 6-459,-2-1 0,-1-2 0,0-1 1,-2-2-1,0-1 0,-64 26 0,72-35 131,-1-2-1,0 0 0,0-1 1,0-2-1,-51 4 0,72-9 81,0-1 0,0 0 0,0 0 0,0 0 0,0-1 0,0 1 0,0-1 0,1-1 0,-1 1 0,1 0 0,-1-1 0,1 0 0,0 0 0,0-1 0,0 1 0,0-1 0,-3-4 0,-7-9-32,0 0 0,-17-33 1,19 31-8,-76-125-43,-77-117 2146,152 234-2262,12 23 82,-1 0 0,0 1-1,1-1 1,-1 1 0,0 0 0,-5-6-1,6 20 8,0 1 0,1 0 0,2 17 0,4 1-156,-1 0 1,-1 0-1,-2 0 0,-3 60 0,1-34-206,-1-56 370,1 0-1,0 0 1,0-1 0,0 1-1,0 0 1,0 0 0,-1 0 0,1 0-1,0-1 1,0 1 0,0 0-1,-1 0 1,1 0 0,0 0-1,0 0 1,-1 0 0,1 0 0,0 0-1,0 0 1,-1-1 0,1 1-1,0 0 1,0 0 0,-1 0-1,1 0 1,0 0 0,0 0 0,-1 1-1,1-1 1,0 0 0,0 0-1,0 0 1,-1 0 0,1 0-1,0 0 1,0 0 0,-1 0 0,1 1-1,0-1 1,0 0 0,0 0-1,0 0 1,-1 0 0,1 1-1,0-1 1,0 0 0,1-2 13,-1 1 1,1-1 0,0 0-1,1 1 1,-1-1-1,0 0 1,0 1-1,1-1 1,-1 1-1,1 0 1,-1-1 0,1 1-1,0 0 1,-1 0-1,1 0 1,0 0-1,0 0 1,0 1-1,-1-1 1,1 0-1,4 0 1,3-2 86,1 1 0,-1-1 0,17 0 1,-20 2-84,-1 1 1,1 1 0,0-1 0,-1 1 0,1 0 0,-1 0 0,1 1 0,-1 0 0,0 0 0,1 0 0,-1 0 0,0 1 0,-1 0-1,1 0 1,0 0 0,-1 0 0,1 1 0,-1 0 0,0 0 0,4 5 0,-3-2 14,-1 0 0,1 0 0,-1 0-1,-1 0 1,1 1 0,-1-1 0,-1 1 0,1 0 0,-1 0 0,0 0 0,-1 1-1,0-1 1,0 12 0,-1 92 1927,-1-107-1871,0-1-1,0 1 0,0-1 1,0 1-1,-1-1 1,0 0-1,0 0 1,0 1-1,0-1 1,-1-1-1,1 1 1,-1 0-1,-6 5 1,0 1 243,0-1 1,-1 0-1,-17 12 1,12-13-149,1 0 1,-1 0-1,0-2 0,-1 1 1,0-2-1,0 0 1,0-2-1,0 1 0,-1-2 1,1 0-1,-1-1 1,0-1-1,1 0 0,-1-1 1,-31-6-1,30 3-449,1 0-1,-1-2 1,1 0 0,0 0-1,0-2 1,1 0-1,0-1 1,0 0-1,1-2 1,0 1-1,1-2 1,0 0 0,1-1-1,-15-19 1,21 24-275,2-1 0,-1 0 1,1 0-1,-5-12 0,0-10-1126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7.2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1849 77 3468,'0'2'129,"0"-1"0,0 1 0,0-1 0,0 1 0,0-1 0,0 1-1,-1-1 1,1 1 0,-1-1 0,1 0 0,-1 1 0,1-1 0,-1 0-1,0 1 1,1-1 0,-1 0 0,0 0 0,0 0 0,0 0 0,0 0 0,0 0-1,0 0 1,0 0 0,-1 0 0,1 0 0,0 0 0,0-1 0,-1 1 0,1 0-1,0-1 1,-1 1 0,1-1 0,-3 1 0,-7 3 368,-14 5-148,0 0-1,-1-2 1,0-2-1,0 0 1,-1-1-1,1-2 1,-47-1-1,71-1-347,1 0-1,0 0 1,-1 0-1,1 0 1,0-1-1,-1 1 1,1 0-1,0-1 1,0 1-1,-1 0 1,1-1-1,0 0 1,0 1-1,0-1 1,0 0-1,0 1 1,0-1-1,0 0 1,0 0-1,0 0 1,0 0-1,0 0 1,0 0 0,1 0-1,-1 0 1,0-1-1,1 1 1,-1 0-1,1 0 1,-1-3-1,0-3-44,-1 1-1,2-1 1,-1 0-1,2-13 1,-1 6 221,1 12-184,0 0 0,-1-1 0,1 1-1,1 0 1,-1 0 0,0 0 0,1 0 0,-1 0-1,1 1 1,-1-1 0,1 0 0,0 1-1,0-1 1,-1 1 0,1-1 0,4-1 0,36-21-237,-29 20 244,0 0 0,0 1 0,0 0 0,0 1 0,0 0 0,1 1 0,-1 1 0,0 0 0,1 1 0,-1 0 1,0 1-1,1 1 0,-1 0 0,0 1 0,17 7 0,-27-10-1,0 0 0,0 0 0,0 0 1,0 1-1,-1-1 0,1 1 0,0 0 0,-1 0 0,0 0 0,1 0 1,-1 0-1,0 0 0,0 1 0,0-1 0,0 1 0,-1-1 0,1 1 0,-1 0 1,1-1-1,-1 1 0,0 0 0,0 0 0,1 6 0,8 41 355,-10-46-351,1 0-1,-1 0 1,0 0 0,0 0 0,-1 0 0,1 0 0,-1 0 0,0 0 0,0 0 0,0 0 0,-1-1-1,1 1 1,-1 0 0,0-1 0,0 1 0,0-1 0,0 1 0,-1-1 0,-2 3 0,-13 13 22,0-1 0,-1-1 1,-1-1-1,-1 0 0,0-2 0,-43 22 1,-147 54-144,194-83 98,-21 8-32,-101 39 66,-225 56 1,334-103-35,1-2-1,-1 0 1,0-3 0,-1 0 0,-59-5 0,81 1 0,-1-1 0,0 0-1,1 0 1,0-1 0,0 0 0,-15-9 0,20 11 32,0 0-1,0-1 1,0 0 0,1 0-1,-1 0 1,1-1 0,0 1 0,-1-1-1,2 1 1,-1-1 0,0 0 0,1 0-1,-1 0 1,1-1 0,-3-7 0,5 9-42,-4-16-145,0-1 1,1 1 0,1-30 0,2 42 136,0 1 0,1-1 0,0 1 0,1-1 0,-1 1 0,1 0 0,0 0 0,1 0 0,0 0 0,0 0 0,0 0 0,0 1 0,1-1 0,8-8 0,-3 5 22,0 0 0,0 1 0,1 0-1,0 1 1,1 0 0,0 1 0,0 0 0,0 0 0,1 1 0,0 1 0,16-5-1,1 3-75,0 2-1,0 0 0,52 2 1,-78 2 98,-1 0 0,0 0 0,1 0 1,-1 0-1,0 0 0,1 1 0,-1-1 0,0 1 0,1 0 1,-1 0-1,0 0 0,0 0 0,0 0 0,0 0 0,0 0 1,0 1-1,0-1 0,0 1 0,-1-1 0,3 3 0,-2-1 5,-1 0 0,1 0 0,-1 1 0,1-1 0,-1 0 0,0 0-1,0 1 1,-1-1 0,1 1 0,-1-1 0,1 1 0,-1 5 0,-1-7-7,0 0 0,1 0 1,-1-1-1,0 1 0,0 0 1,0-1-1,0 1 1,0-1-1,0 1 0,-1-1 1,1 1-1,0-1 1,-1 0-1,1 0 0,-1 1 1,1-1-1,-4 1 1,-37 21-133,35-20 76,-66 28 305,-2-3 0,-134 32 1,146-44 232,25-7-424,19-5-132,-33 12 1,51-15 80,0 0 0,0-1 1,0 1-1,0 0 0,0 0 1,0 0-1,0 0 1,1 0-1,-1 0 0,0 0 1,1 0-1,-1 0 0,1 1 1,-1-1-1,1 0 0,-1 0 1,1 0-1,0 1 1,0-1-1,0 0 0,0 0 1,0 2-1,0 34 568,1-22 99,9 19-22,0 9 25,-10 32-211,-1-72-468,0-1-1,1 1 1,-1-1-1,0 1 0,-1-1 1,1 0-1,0 1 1,-1-1-1,1 0 1,-1 0-1,0 0 0,0 0 1,0 0-1,0 0 1,0-1-1,-3 3 1,-39 24-282,25-20-460,1-2 1,-1 0-1,0-1 0,0-1 0,-1 0 1,1-2-1,-1 0 0,0-1 1,0-1-1,-21-3 0,13-4-1385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7.5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32 6373,'0'-31'6728,"0"43"-5279,2-9-1371,0 0 0,0 1 0,0-1 0,0-1 1,1 1-1,-1 0 0,1 0 0,0-1 0,4 4 0,12 11 81,119 149-1254,-136-163 779,-1 1 0,1-1-1,0 0 1,-1 0-1,0 1 1,0-1 0,0 1-1,1 5 1,4 13-3076,0-14 1777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7.9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81 6285,'7'12'5992,"-6"-12"-5770,18 2 2087,27-13-2302,-34 7 703,68-19-648,-32 9-916,85-15 0,-62 19-5433,-57 7 3835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2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6597,'0'-4'4957,"0"8"-1849,1 20-795,-1-14-2206,1-1 0,0 1 0,1-1 0,4 15 0,40 94 883,11 20-367,-52-126-593,2 0-15,-1 0 1,-1 1 0,0 0 0,0 0-1,-2 0 1,1 0 0,1 19-1,-2-14 333,0-10-1524,-2 2-5126,-1-16 4236,0-1-515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39.3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565 94 4188,'0'0'852,"-33"15"941,-178 41 1329,59-16-2325,145-38-713,-16 5 406,1-1 1,-1-2 0,-43 5 0,66-44-890,0 32 404,0 0 0,0 0 0,0 0 1,1 0-1,-1 0 0,1 0 0,0 0 0,0 1 0,0-1 1,0 0-1,0 1 0,1-1 0,-1 0 0,1 1 1,3-4-1,-3 3-14,17-33-210,2 2 663,-18 31-485,0 0 1,0-1-1,0 1 0,0-1 0,-1 0 0,0 0 1,1 0-1,-1 0 0,1-5 0,1-4 74,2-9 1558,-6 45-1377,0-19-238,-1-1 0,0 0 0,0 1 1,0-1-1,-1 0 0,1 0 1,-1 0-1,0 0 0,0 0 0,0 0 1,-3 4-1,2-3 25,0 0-1,0 0 1,0 0 0,1 1-1,-4 9 1,-5 19-29,-20 42 1,6-14 95,13-27-126,11-31 82,0 1 0,0 0 1,0 0-1,1 0 1,0 0-1,0 0 0,0 0 1,0 0-1,1 5 1,0 6 627,31-9-426,-1-3-370,-1 2 1,32 10-1,-59-15 103,43 16-4296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40.0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483 320 7137,'-30'2'-1016,"23"-2"1018,3 1 75,-1-1 0,1 0 0,0 0 0,-1-1 0,1 1 0,0-1 0,-6-2 0,8 2-57,1 0 1,0 0-1,0 1 0,0-1 1,0 0-1,0 0 1,0-1-1,0 1 0,0 0 1,0 0-1,0 0 0,0 0 1,1-1-1,-1 1 0,1 0 1,-1-1-1,1 1 0,-1-1 1,1 1-1,0 0 1,0-1-1,0 1 0,0-1 1,0 1-1,0-1 0,0-1 1,0-2-26,0 0 1,1-1-1,0 1 1,0 0-1,0 0 1,1-1-1,-1 1 1,1 0-1,0 0 1,1 1-1,-1-1 1,1 0-1,0 1 1,0 0-1,0-1 1,1 1-1,0 1 1,-1-1-1,1 0 1,1 1-1,6-5 1,-5 4 18,-1 0 0,1 0 0,-1 1 1,1 0-1,9-4 0,-14 7-11,0-1 0,0 1 0,0 0 1,1-1-1,-1 1 0,0 0 0,0-1 0,0 1 1,0 0-1,1 0 0,-1 0 0,0 0 0,0 1 0,0-1 1,1 0-1,-1 0 0,0 1 0,0-1 0,0 0 0,0 1 1,0-1-1,0 1 0,0 0 0,0-1 0,0 1 1,0 0-1,0 0 0,0-1 0,0 1 0,0 0 0,-1 0 1,1 0-1,0 0 0,-1 0 0,2 2 0,1 8 4,0-1-1,0 1 0,-1 0 1,0 0-1,-1 1 0,-1-1 0,-1 19 1,1-12-157,0-15 151,-1 1 0,0 0 1,0-1-1,0 1 0,0-1 0,-1 1 0,0-1 1,1 0-1,-1 0 0,0 1 0,-5 4 0,-32 36 37,28-33-43,3-2 413,0-1 1,-1 1 0,0-2 0,0 1 0,0-2 0,-14 9-1,20-14-252,0 0 0,0 1 0,0-1 0,0 0 0,-1-1 0,1 1 0,0 0 0,-1-1 0,1 0 0,0 0 0,-1 0 0,1 0 0,0 0 0,0-1 0,-1 1 0,1-1 0,0 0 0,0 0 0,0 0 0,0-1 0,0 1-1,0-1 1,0 0 0,0 1 0,-5-5 0,-20-19 257,0-1 0,2-1 0,-36-47 1,-57-100-556,108 157 207,7 11-188,1 0-1,0 0 0,0-1 0,0 1 0,0-1 0,1 0 1,-2-9-1,-5-23-6828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40.2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99 5312,'10'0'0,"2"-2"-24,1-4 4,-1-1 28,3-1 417,0 1-381,-3-2 20,6 1-40,-1-2-437,0 1 778,-2 0-109,2 1-708,-4 1 279,2-1-1467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41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1151 174 2268,'0'-8'-147,"-1"3"290,1 0 1,0 1-1,0-1 0,0 0 0,1 0 1,-1 1-1,1-1 0,0 1 1,0-1-1,1 1 0,0-1 1,-1 1-1,1 0 0,1-1 0,3-5 1,13-12 272,-15 16-349,0 1 0,0 1 0,0-1 0,1 1 0,-1-1 0,1 1 0,0 1 0,0-1 0,1 1 0,-1 0 0,1 0 0,8-3 0,-8 4-55,0 0 0,0 1 0,0 0 0,12-1 1,-17 1-21,0 1 1,0 0-1,0 0 1,0 0-1,0 0 1,0 0 0,0 0-1,0 0 1,0 0-1,0 0 1,0 0-1,0 0 1,0 1-1,0-1 1,0 0-1,0 1 1,0-1 0,0 1-1,-1-1 1,1 1-1,0-1 1,0 1-1,0 0 1,-1-1-1,1 1 1,0 0-1,-1 0 1,1-1 0,-1 1-1,1 0 1,-1 0-1,1 0 1,-1 0-1,1 0 1,-1 0-1,0 0 1,1 1 0,5 14 399,0 1 70,6 29-1116,-11-22 325,0-16 317,-1 1 0,0-1 0,0 1-1,-1-1 1,0 1 0,0-1 0,-1 0 0,0 0 0,-7 16 0,-4 4 128,0 1 0,-14 51 0,25-72-66,1 0 0,0 0 0,1 0 1,0 1-1,1 11 0,0 4-325,0-23 297,-1 0 0,1-1-1,0 1 1,0 0 0,-1 0-1,1-1 1,0 1 0,0 0-1,0-1 1,0 1 0,0-1 0,0 1-1,0-1 1,0 0 0,0 1-1,0-1 1,0 0 0,0 0-1,0 0 1,2 0 0,26 4 36,-17-4-70,-1 0 0,0-1 0,1-1 0,-1 0 0,0 0 0,20-8 0,63-33-674,-84 38 995,-9 4-252,0 0 0,1 0-1,-1 0 1,0 0-1,0 1 1,1-1-1,-1 0 1,0 1 0,1-1-1,-1 1 1,1-1-1,-1 1 1,1-1-1,-1 1 1,1 0-1,-1 0 1,3 0 0,-6 3-113,0-1 1,-1 1 0,1-1-1,0 1 1,-1-1 0,0 0-1,1 0 1,-1 0 0,0-1-1,0 1 1,-4 1 0,-9 7 289,-28 22 281,-2-1 1,0-3-1,-3-1 1,0-3-1,-1-2 1,-65 19 0,112-39-441,0-1 0,0 0 1,0 0-1,0-1 0,-1 1 1,1-1-1,0 1 0,0-1 1,-1 0-1,1 0 0,0-1 1,-1 1-1,1-1 0,0 1 1,0-1-1,0 0 0,0 0 1,-1 0-1,1-1 0,1 1 1,-1-1-1,0 0 0,0 0 1,1 0-1,-1 0 0,1 0 1,-1 0-1,1-1 0,0 1 1,-3-5-1,-7-13 363,0 1-575,-17-38-1,-89-240 278,90 200 1029,26 69-1282,2 19 656,0 9-549,0 0 1,0 0 0,0 0 0,0 0 0,0 0 0,0 0 0,0 0 0,0 0-1,0 0 1,0 0 0,0 0 0,0 1 0,0-1 0,0 0 0,0 0-1,-1 0 1,1 0 0,0 0 0,0 0 0,0 0 0,0 0 0,0 0 0,0 0-1,0 0 1,0 0 0,0 0 0,0 0 0,0 0 0,0 0 0,-1 0-1,1 0 1,0 0 0,0 0 0,0 0 0,0 0 0,0 0 0,0 0 0,0 0-1,0 0 1,0 0 0,0 0 0,0 0 0,-1 0 0,1 0 0,0 0-1,0 0 1,0 0 0,0 0 0,0 0 0,0 0 0,0 0 0,0 0 0,0 0-1,0 0 1,0 0 0,0 0 0,0 0 0,0-1 0,-1 1 0,1 0-1,0 0 1,0 0 0,0 0 0,-3 10-170,3 15 175,1-19 4,0 0-1,-1 0 1,0 0 0,0 0-1,0 0 1,-1 0 0,0 0-1,0 0 1,-1-1 0,1 1-1,-1 0 1,-1-1 0,1 1-1,-1-1 1,0 0 0,-4 6-1,-8 5 4,-1 0-1,-1-1 1,0-1-1,-1 0 1,-1-1 0,0-2-1,0 0 1,-1 0-1,-24 7 1,-29 8 42,-99 21 1,103-30-36,-5 1-14,28-8-98,-67 24-1,110-33 122,1-1-9,1 1-1,0-1 0,-1 1 0,1-1 0,-1 1 0,1-1 0,0 1 1,0 0-1,-1 0 0,1-1 0,0 1 0,0 0 0,0 0 0,0 0 0,0 0 1,0 1-1,0-1 0,-1 2 0,-2 7 63,-2 5-389,6 3 256,-1-15 62,0 1-1,1-1 0,0 0 0,0 1 0,0-1 0,0 1 0,0-1 0,1 1 0,0-1 1,0 0-1,0 1 0,0-1 0,0 0 0,0 0 0,1 1 0,0-1 0,3 5 1,23 19-9,-16-16 268,1 1 0,25 17 0,-32-26-177,0 1 1,0-1-1,1-1 0,-1 1 0,1-1 1,-1 0-1,1 0 0,0-1 0,0 0 0,9 0 1,10-1-50,0-1 0,0-2 1,0-1-1,0 0 1,-1-2-1,46-17 0,-29 6-376,-1-1 1,-1-2-1,43-30 0,-67 39-986,0-1 0,-1-1 0,25-26-1,-27 24-267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41.7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1 5048,'-2'1'35,"-1"-1"-1,0 1 0,1 0 0,0 0 0,-1 1 0,1-1 0,0 0 0,-1 1 0,1 0 0,0-1 0,0 1 0,0 0 1,0 0-1,1 0 0,-1 0 0,0 0 0,1 1 0,0-1 0,-1 0 0,1 1 0,0-1 0,0 1 0,0-1 1,1 1-1,-1 0 0,0-1 0,1 1 0,0 0 0,0-1 0,0 1 0,0 4 0,1-5 13,0-1 0,1 0 0,-1 0 1,0 0-1,1 0 0,-1 0 0,1 0 0,-1 0 0,1 0 0,-1 0 0,1-1 0,-1 1 0,1-1 0,0 1 1,-1-1-1,3 1 0,31 8 122,28-1-117,-48-7-37,0 1 0,0 0 0,0 1 0,0 1 1,0 0-1,27 12 0,-41-15-12,0 0 1,0-1-1,-1 1 1,1-1-1,0 1 1,0 0-1,-1 0 1,1-1-1,-1 1 1,1 0-1,0 0 1,-1 0-1,0 0 1,1 0-1,-1 0 1,1 0-1,-1 0 1,0 0-1,0 0 1,0 0-1,1 0 1,-1 0-1,0 0 1,0 0-1,-1 0 1,1 0-1,0 0 1,0 0-1,0 0 1,-1 0-1,1 0 1,0 0-1,-1-1 1,1 1-1,-1 1 1,-1 1-76,1 0 0,-1 0 0,0-1 0,0 1 0,0-1 0,0 1 0,0-1 1,0 0-1,0 0 0,-4 3 0,-11 5-1173,2 1-144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42.0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315 1 7185,'-10'7'0,"-3"-2"0,4 1 368,-6 1-244,2-3 16,-6 0 20,-1 2-392,-3-1 616,4 1-340,-1 1-32,-5 0 48,3 0-424,0-2 516,-1 1-548,1-2-312,2 2-400,0-1-589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49.82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2787 9 2680,'0'-9'6830,"-1"12"-6732,0-1-1,0 0 1,-1 1-1,1-1 1,-1 0-1,1 0 1,-1 0-1,0 0 1,0 0-1,0-1 1,0 1-1,0 0 1,-4 1-1,-20 22-316,5-3 389,18-19-156,0-1 1,0 1-1,1-1 1,-1 1-1,1 0 1,-1 0-1,1 0 1,0 0-1,0 0 1,-2 6-1,3-6-31,-1 0 0,0 0-1,1 0 1,-1 0 0,-1 0 0,1 0 0,0-1-1,-1 1 1,-3 3 0,3-3 18,0-1-1,0 1 1,0 0 0,1 0 0,-1 1-1,1-1 1,0 0 0,-2 5 0,-34 54 419,24-39-467,11-19 28,0-1 0,1 1 0,-1 0 0,1 0 0,0 1 0,0-1 1,-1 5-1,1-4 32,0 1 0,-1-1 0,1 0 0,-1 0 0,0 0 0,-6 6 0,-7 14 274,2-5-201,11-17-74,1 1 0,-1 0 0,0 0 1,1 0-1,0 0 0,0 0 0,-1 5 1,-20 29 30,16-26-4,0-1 0,-1 0-1,-15 16 1,6-7-24,7-9 89,-98 114-105,96-112 78,1 1 0,0 0-1,-16 29 1,18-27-64,-2 1-1,1-2 1,-19 20 0,-44 49-91,57-67 130,7-7-198,0 0 1,-14 21-1,15-20 268,0 0 1,0-1-1,-19 17 0,8-8-376,-24 25 202,-248 235 501,224-219-522,40-35 55,-32 25-1,24-24 37,12-8-72,-36 21 0,48-32 89,0 1 0,0 0 0,-11 13-1,13-13-1,0 0 0,0 0-1,0-1 1,-18 10-1,9-9-49,3-1-42,0 0 1,-25 18 0,-28 22 397,38-28-381,23-15 96,-1 0 0,1 1 0,-13 10 1,-37 38-287,45-43 197,0-1 1,-1 0-1,1 0 0,-19 8 1,-26 18 123,27-14 46,-129 103-394,-50 44 482,165-128 446,-81 76-1815,-57 51 1847,139-128-1146,33-28 357,10-10 80,-1 0-1,1-1 1,0 1 0,-1 0 0,1-1-1,-1 1 1,1-1 0,-1 1 0,1 0-1,-1-1 1,1 1 0,-1-1 0,1 1-1,-1-1 1,0 0 0,1 1 0,-2 0-1,1-1 9,0 1 1,0-1 0,1 0 1,-1 1-1,1 0 0,-1-1 1,1 1-1,-1-1 0,1 1 0,-1 0 1,1-1-1,-1 1 0,1 0 1,0 0-1,0-1 0,-1 1 0,1 0 1,0 0-1,0-1 0,0 1 1,0 0-1,-1 0 0,1-1 0,1 1 1,-1 0-1,0 0 0,0 0 1,0-1-1,0 1 0,0 0 0,1 0 1,-1-1-1,0 1 0,1 0 1,-1 0-1,0-1 0,1 1 0,-1-1 1,1 1-1,-1 0 0,1-1 1,0 1-1,-1-1 0,1 1 0,-1-1 1,1 1-1,0-1 0,-1 0 1,1 1-1,0-1 0,0 0 0,-1 1 1,2-1-1,8 4 39,-1-1 0,1 0 0,15 3 0,-9-2 41,4 2-116,0-1 0,0-1-1,1-1 1,-1-1 0,32 0 0,148 13 284,-177-12-523,37 3 555,0-3-1,63-5 1,62-23 174,-4 2-623,-79 10 325,147-36-1,-202 38-144,122-20 424,-140 27-388,0 2-1,0 1 1,54 5-1,379 29 554,2-33-302,-209-2-104,-156 12 348,97-24 132,1 0-202,-164 14-480,413 18-73,-83 11 187,-243-21-70,-5 4-9,70 2 128,-133-16-172,69-13-1,17-2-57,-7 2 63,-109 12 59,0-1 0,23-7 0,-42 10 46,0 0 0,1 0-1,-1 0 1,0 0 0,0 0-1,0-1 1,7-12 1537,-22 0-998,-42-30-278,-2 2 1,-2 2-1,-82-41 1,77 46-280,-79-60-1,136 91-51,-24-22-80,24 20 53,0 0 1,0 1-1,-1 0 0,0 0 0,-10-6 0,5 5 14,1-1 0,0 0-1,1 0 1,-1-1 0,2 0 0,-1-1 0,1 0 0,-11-14-1,-10-11-41,24 26 12,0 0 1,-1 1-1,-1 0 1,-7-6-1,-5-5-6,0-15 193,-12 4-212,2-1-1,-39-48 1,-5-6-20,58 67 45,8 8 10,0 0-1,-1 1 1,0 0-1,-1 0 1,-13-8-1,14 10 10,1-1-1,0 0 0,0-1 0,1 0 1,0 0-1,-11-18 0,-3-2 56,5 6-96,-25-46 0,-4-6 92,-73-98-89,64 81 238,46 80-217,0 0-1,-1 0 1,-16-16-1,5 6-9,-58-58 57,-15-18 82,24 22-128,62 66 1,0 0 0,0 0 0,-10-21 1,11 19-3,0 1 0,-1-1 0,0 1 0,-9-9 0,-18-18 57,-38-51 0,65 77 110,2 4-233,-1-1 1,0 0-1,0 1 0,-9-7 0,8 7 116,-6-4-1,1 0 0,0-1-1,0 0 1,-9-15 0,-22-16-64,-23-14-109,56 47 117,-1 1 1,-23-17-1,22 17 36,0 0 0,0-1 0,-10-11 0,14 15-108,7 6 95,-1-1 0,1 0 0,0 1 0,0-1 0,0 0 0,0 1 0,0-1 0,0 0 0,1 0 0,-1 0 0,0 0 0,0 0 0,0 0 0,1 0 0,-1 0 0,0-2 0,1 3-7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54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436 27 6149,'0'5'6279,"0"16"-4515,0-14-1692,0 1 0,0-1 0,1 0 0,3 11 0,-1-8 7,0-1 0,0 1 0,-1 0 1,0 0-1,-1 0 0,0 11 0,0-17-64,-1 0 0,1 0 0,0 0 0,0 0-1,1 0 1,3 7 0,1 6 97,-4-14-104,0 0 0,0 0 0,1 0 0,-1 0 0,1 0 0,0-1 0,-1 1 0,1-1 0,0 0 0,1 0 0,-1 0 0,0 0 0,1 0 0,-1-1 0,1 1 0,-1-1 0,1 0-1,-1 0 1,7 0 0,36 2-35,-18-38 112,-25 29-83,0-1 1,0 1-1,-1-1 1,0 0 0,0 0-1,-1 0 1,0 0-1,1-7 1,-1-64-25,-2 44 147,1 32-122,-1-1 0,1 1 0,-1 0-1,0-1 1,1 1 0,-1 0-1,0 0 1,0 0 0,0 0-1,-1 0 1,0-2 0,0 2 8,1 0 0,0 0 0,0 0-1,0 0 1,0 0 0,0 0 0,0 0 0,0 0 0,1 0 0,-1 0 0,1-3 0,-1-2 128,-1 8 302,0 17 99,3-13-465,0 1 0,0-1 0,1 0 1,0 0-1,0 0 0,1 0 0,-1 0 0,1 0 1,6 7-1,12 27 411,-1 10-206,-7-18-15,-2 0 0,0 0 0,7 45 0,-16-49-70,-2-21-148,0-1 0,0 0 0,1 0 0,0 1 0,2 9 0,-1-10 12,-1 1-1,-1 0 1,1 0-1,-1-1 1,0 1-1,-2 10 1,1 4 157,0-15-133,0-1-1,0 1 1,-1-1-1,0 0 1,0 1 0,0-1-1,-4 6 1,-5 9 121,6-10-126,-1-1-1,0 0 1,0 0-1,-1 0 1,0-1-1,0 0 1,-11 8-1,-11 11 218,15-13-129,0-1-1,-1-1 1,0 0-1,0-1 1,-2-1-1,1 0 1,-1-1 0,0-1-1,-30 8 1,21-8-157,-1-2 1,1 0 0,-1-2 0,0-1 0,0-1-1,-31-3 1,43 0-566,0 0-1,1-1 0,-1-1 1,-24-9-1,24 6-1478,-1 0-1,1-1 1,-27-19 0,20 9-1010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56.8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1649 1 6329,'0'0'4716,"-2"21"-1886,-31 14-2242,15-11-112,14-20-396,1 1 1,-1-1-1,1 1 1,0 0 0,-3 6-1,3-5-12,-1-1-1,0 1 1,0-1-1,0 0 1,0 0-1,-8 6 1,-13 16 194,-234 364 995,63-84-181,115-188-705,6 3 1,5 3 0,5 4 0,-65 186 0,59-119-83,-5 11 319,-51 230 1,96-205-533,22-148-79,-4 25 66,-19 278 147,27-55-59,6-150 13,23 184-1,10-44-237,-8-176 47,-20-119-15,0-1 64,-1 1 1,0-1 0,0 32-1,-2-40-152,1-12 1271,-4-7-1152,-1-1-1,1 1 0,-1-1 1,0 0-1,1 1 0,-1 0 1,0-1-1,0 1 0,0-1 1,0 1-1,0 0 0,0 0 1,-1-1-1,1 1 0,-2-1 0,-27-21-99,12 10 25,-266-266 240,274 267-299,0-1 0,-10-17-1,20 30 141,0 0-1,0 0 0,0 0 0,0 0 0,0 0 1,0 0-1,0 1 0,0-1 0,0 0 0,0 0 0,0 0 1,0 0-1,0 0 0,-1 0 0,1 0 0,0 0 0,0 0 1,0 0-1,0 1 0,0-1 0,0 0 0,0 0 1,0 0-1,0 0 0,-1 0 0,1 0 0,0 0 0,0 0 1,0 0-1,0 0 0,0 0 0,0 0 0,0 0 1,-1 0-1,1 0 0,0 0 0,0 0 0,0 0 0,0 0 1,0 0-1,0 0 0,0 0 0,-1 0 0,1 0 1,6 14 98,217 195 218,-139-124-203,-83-84-96,0 0-1,0 1 1,0 0 0,0-1-1,0 1 1,0 0 0,0-1-1,0 1 1,-1 0 0,2 3-1,-2-4 1,0 0 1,0 0-1,1 0 0,-1 0 0,0 0 0,0 0 0,1 0 1,-1-1-1,1 1 0,-1 0 0,1 0 0,-1 0 0,1-1 0,0 1 1,-1 0-1,1 0 0,0-1 0,-1 1 0,1-1 0,0 1 1,0-1-1,0 1 0,0-1 0,-1 1 0,1-1 0,0 0 1,0 1-1,0-1 0,0 0 0,0 0 0,0 0 0,1 0 1,9 1-237,1 0 0,-1-1 0,0 0 0,1-1 0,16-3 0,55-18-6805,-34 8 1542,-27 9 2708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57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68 7549,'-9'-15'1123,"9"15"-1028,0-1 0,0 1 0,-1 0 0,1-1 0,0 1 0,-1-1 0,1 1 0,0 0 1,-1-1-1,1 1 0,0 0 0,-1 0 0,1-1 0,-1 1 0,1 0 0,0 0 0,-1-1 0,1 1 0,-1 0 0,1 0 1,-1 0-1,1 0 0,-1 0 0,1 0 0,-1 0 0,1 0 0,-1 0 0,1 0 0,-1 0 0,1 0 0,-1 0 0,1 0 0,-1 0 1,1 0-1,0 1 0,-2-1 0,2 32 1619,0-23-1491,2 6-6,0 0 0,1 0 0,0 0 0,9 25 0,-1-6-98,27 81 232,-32-102-294,0 0-1,1 0 1,0 0-1,1-1 1,1 1-1,11 12 0,-18-23-55,0 0 0,-1-1 0,1 1 0,0-1 0,0 1 0,0-1 0,0 1 0,0-1 0,0 0 0,0 0 0,0 0 0,0 0 0,0 0-1,1-1 1,-1 1 0,0-1 0,1 1 0,-1-1 0,1 0 0,-1 0 0,0 0 0,4-1 0,-3 0 2,1 0 0,-1 0 0,1-1 0,-1 0 1,0 0-1,1 0 0,-1 0 0,0 0 0,0 0 0,0-1 1,-1 0-1,5-4 0,3-6-35,-1 0 1,0-1 0,-1 0-1,0-1 1,7-21-1,-7 12-69,-2-1-1,0 0 0,-1 0 0,1-34 0,-2-86 475,-4 124 0,2 43-189,1 0 0,1 0 0,1 0 1,1-1-1,1 1 0,15 31 0,0 2 92,81 277 871,-89-269-949,-2 0-1,-4 1 1,1 89 0,-8-126-80,-2 1 1,-1 0-1,-1-1 0,-11 46 1,6-45 12,-2-2 0,0 1 1,-1-1-1,-2-1 1,-1 0-1,-1-1 1,0 0-1,-28 30 0,33-43-152,0 0 0,-1-1-1,-1 0 1,0-1 0,0 0-1,0-1 1,-1 0-1,-1-1 1,1 0 0,-1-2-1,0 1 1,0-1 0,-1-1-1,0-1 1,1 0-1,-1-1 1,-22 0 0,25-1-335,0-2 0,0 0 0,0 0 1,0-1-1,0-1 0,1 0 0,-1-1 1,1 0-1,0 0 0,0-1 0,1-1 1,-1 0-1,1 0 0,0-1 0,1 0 1,-1-1-1,2 0 0,-16-17 0,13 11-798,1 1 0,0-2-1,2 1 1,-12-26-1,7 7-1461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3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574 1 8661,'0'3'374,"0"0"0,0 0 0,0 0 0,0 0 0,-1 0 0,1 0 0,-1 0 0,0 0 0,0 0 0,0 0 0,0 0 0,-1 0 0,-1 3 0,-1-2-76,0 0 0,0 0 0,0-1 0,-1 1 0,0-1 0,-8 5 0,-9 4 45,-1-2 1,1 0 0,-2-1-1,1-2 1,-1 0 0,-1-2-1,-40 5 1,-180-1-3515,206-9 1504,37 0 1682,1 0-131,1 0-1,0 0 1,0 1-1,-1-1 1,1 0-1,0 0 1,-1 0 0,1 0-1,0 0 1,0 0-1,-1 0 1,1 0-1,0 0 1,-1 0-1,1 0 1,0 0-1,0-1 1,-1 1 0,1 0-1,0 0 1,0 0-1,-1 0 1,1 0-1,0 0 1,0-1-1,-1 1 1,1 0-1,0 0 1,0 0 0,0-1-1,-1 1 1,1 0-1,0 0 1,0-1-1,0 1 1,0 0-1,0 0 1,0-1 0,-1 1-1,1 0 1,0-1-1,0-2-2224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58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8805,'25'-2'5420,"16"-5"-3169,12-1-1749,20 0-210,-1-1-989,-25 7-3506,-37 0-334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0:58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2 105 10625,'0'11'-79,"0"-10"237,-1-1 0,1 1-1,0 0 1,0 0 0,0 0 0,0-1-1,-1 1 1,1 0 0,0 0 0,0 0-1,0-1 1,1 1 0,-1 0-1,0 0 1,0 0 0,0-1 0,0 1-1,1 0 1,-1 0 0,0-1 0,1 1-1,-1 0 1,1-1 0,-1 1 0,1 0-1,-1-1 1,1 1 0,-1-1 0,1 1-1,0-1 1,-1 1 0,1-1-1,0 1 1,-1-1 0,1 1 0,0-1-1,0 0 1,-1 0 0,1 1 0,0-1-1,0 0 1,-1 0 0,1 0 0,0 0-1,0 0 1,0 0 0,-1 0-1,1 0 1,0 0 0,0 0 0,1-1-1,10 0 48,-1-1 0,1-1-1,-1 0 1,1-1 0,-1 0-1,0 0 1,0-2 0,-1 1 0,14-10-1,39-17-253,17-2-1886,-27 11-5982,-45 19 5840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0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454 14 2512,'0'-14'14656,"-2"16"-14640,0 0 0,0-1 0,0 0 0,0 1 0,-1-1 0,1 0 0,0 0 0,0 0 0,-1 0 0,1-1 0,0 1 0,-1-1 0,-3 1 0,1 1-13,-85 25-36,-64 22 73,153-48-39,1-1 1,-1 0 0,0 1 0,0-1 0,1 1 0,-1-1 0,0 1 0,0-1 0,1 1 0,-1-1-1,1 1 1,-1 0 0,0-1 0,1 1 0,-1 0 0,1 0 0,0-1 0,-1 1 0,1 0 0,0 0-1,-1 0 1,1 0 0,0-1 0,0 1 0,-1 2 0,6 27-21,5 4 27,-5-17 60,0-1 0,-1 1 0,0 0 0,1 28 0,-3-16 37,0-18-93,-1-12 15,1-2-64,1 1 0,0-1-1,-1 1 1,1 0 0,0 0-1,0 0 1,1 0-1,5-2 1,6-4 54,-7 4-24,0 0 0,1 1 0,-1 0 0,1 0 0,0 1 0,0 0 0,0 1 1,0 0-1,0 0 0,0 1 0,13 1 0,-11-1 5,-6 2 53,1 0 0,-1 0 0,0 0 0,1 1 0,-1 0 0,0 0 0,-1 0 0,1 0 0,-1 1-1,1 0 1,4 5 0,1 0 28,-9-7-35,1 0-1,0 0 1,0 0 0,-1 0-1,1 0 1,-1 0-1,0 0 1,0 1-1,0-1 1,0 1-1,0-1 1,0 1 0,-1-1-1,1 5 1,1 39 759,-3-29-549,1-13-237,-1 0 1,-1-1-1,1 1 0,0 0 1,-1-1-1,0 1 0,0-1 1,0 0-1,0 1 0,0-1 1,-1 0-1,1 0 0,-7 4 1,-15 25 362,18-23-383,-2 0 0,1 0 0,-1-1 0,0 0 0,0-1 0,-1 1 0,-17 10 0,6-4 4,9-5 24,0-2-1,0 1 1,-1-1-1,0-1 1,0 0 0,-1-1-1,-17 5 1,21-8-66,0 0-1,-1-1 1,1 0 0,-1 0 0,1-1 0,-1-1 0,1 1-1,-1-2 1,1 1 0,0-1 0,-14-5 0,6 2-415,-23-11-1277,39 15 1373,0 1 0,0-1-1,-1 0 1,1 0 0,0-1 0,0 1 0,0 0-1,0 0 1,0 0 0,0-1 0,0 1 0,1 0-1,-1-1 1,0 1 0,1-1 0,-1 1-1,1-1 1,0 1 0,-1-1 0,1 1 0,0-1-1,0-2 1,0-2-1933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2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6 7049,'-2'-5'2806,"-3"10"-570,-2 16 993,7 290 1469,0-310-4686,0-1-1,0 1 0,1 0 0,-1-1 0,0 1 1,1-1-1,-1 1 0,1 0 0,-1-1 0,1 1 1,-1-1-1,1 1 0,-1-1 0,1 0 0,0 1 0,-1-1 1,1 1-1,-1-1 0,1 0 0,0 0 0,-1 1 1,1-1-1,0 0 0,0 0 0,-1 0 0,1 0 0,0 0 1,-1 0-1,1 0 0,0 0 0,0 0 0,-1 0 1,1 0-1,0 0 0,-1-1 0,2 1 0,36-8-107,-29 6 100,5-1-503,0-1 0,0-1 0,0 0 0,21-12 1,-33 16 186,0-1 1,0 1 0,0 0 0,0 0 0,0-1 0,-1 1-1,1-1 1,-1 0 0,1 1 0,-1-1 0,0 0 0,1 0-1,-1 0 1,0 0 0,0 0 0,0 0 0,1-4-1,-2 4-69,1 0-1,-1 0 0,1-1 1,0 1-1,0 0 0,0 0 1,0 0-1,0 0 0,2-2 1,7-16-2292,-6-3 708,3-8 999,-6 25 899,0 0-1,0 0 1,0 1-1,-1-1 0,0 0 1,0 0-1,-2-11 1,1-5 1543,1 21-1499,0-1 173,0 0 0,0 0 0,0 0 0,0 0 0,0 0 0,0 0 0,0 0 0,-1 0 0,1 0-1,-1 0 1,0 0 0,1 0 0,-1 1 0,0-1 0,0 0 0,-2-2 0,-7-27 8148,8 35-5944,-2 11-508,4 692 7285,-1-733-19258,2 14 3395,-1 7 3553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6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6417,'1'-7'6883,"1"13"-4520,2 0-3445,0 2 1386,0-1 1,-1 1 0,0 0-1,0 0 1,2 11 0,0-2 32,11 46 764,13 118-1,-25-153-890,7 107 145,-10-122 244,0-8-2583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7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263 403 9229,'-1'-1'254,"0"-1"-1,1 1 1,-1 0 0,0 0-1,0 0 1,0 0 0,0 0 0,0 0-1,0 0 1,0 1 0,0-1 0,0 0-1,0 1 1,0-1 0,-1 0-1,1 1 1,0 0 0,-3-1 0,-36-12 544,25 8-173,-2-1-195,-1 0-180,0 0 0,1-2 0,0 0 0,-27-17 1,39 22-248,1-1 0,0 1 1,0-1-1,0 0 0,0 0 1,1 0-1,0-1 0,-1 1 1,2-1-1,-1 0 0,0 0 1,1 0-1,0 0 0,0 0 1,1-1-1,0 1 0,-1 0 1,2-1-1,-1 1 0,0-11 1,2 8-7,1 0 0,-1-1 0,1 1 1,0 0-1,1 0 0,0 1 1,0-1-1,1 0 0,0 1 0,0 0 1,1 0-1,0 0 0,0 0 1,1 1-1,0 0 0,0 0 0,11-8 1,-8 7 1,0 0-1,0 0 1,1 1 0,0 1 0,0 0 0,0 0 0,0 1 0,1 0 0,0 1 0,0 0-1,0 1 1,22-2 0,-29 4 8,0 0-1,0 0 0,0 1 0,0-1 1,0 1-1,0 0 0,0 1 0,-1-1 1,1 0-1,0 1 0,-1 0 1,1 0-1,-1 0 0,1 1 0,-1-1 1,0 1-1,0-1 0,0 1 1,-1 0-1,1 0 0,-1 1 0,1-1 1,-1 0-1,0 1 0,0-1 0,-1 1 1,1 0-1,-1 0 0,2 4 1,1 9-2,0 1-1,-1-1 1,-1 1 0,-1 0 0,-1 21 0,-2-21 3,-1 0 0,-1 0 0,-1 0-1,0-1 1,-2 1 0,0-1 0,-9 16-1,4-7 9,-8 19 131,1 1 0,-21 84 1,38-115-108,1 0 1,0 1 0,1 20 0,1-7-4,-1-26-39,1 0 0,-1-1 0,1 1 0,0 0 0,-1-1 0,1 1 0,1-1 0,-1 1 0,0-1 0,0 0 0,1 1 0,0-1 0,-1 0 0,1 0 0,0 0 0,0 0 0,0 0 0,0-1 0,0 1 0,1-1 0,-1 1 0,0-1 0,1 0 0,-1 1 0,1-1 0,-1-1 0,4 2 0,-2-1 2,0 0 0,0 1 0,0-2 0,0 1 0,1 0 0,-1-1 1,0 0-1,0 0 0,0 0 0,1-1 0,-1 1 0,0-1 0,0 0 0,0 0 0,0 0 1,7-4-1,0-1 19,-1-1 0,0 0 1,0-1-1,16-16 1,-23 20-15,0 0 1,0 0-1,-1 0 1,1-1-1,-1 1 1,0-1-1,0 1 1,-1-1-1,1 0 1,-1 1 0,0-1-1,0 0 1,0 0-1,-1-10 1,1-5-58,-1 14 63,1 0 0,-1-1 0,0 1 0,-1 0-1,1 0 1,-1 0 0,0 0 0,-1 0 0,1 0 0,-1 0-1,-3-6 1,-18-27-8,13 20 32,-2 1 0,-14-19-1,20 30-42,0 1-1,1 0 1,-2 1-1,1 0 1,-1 0-1,1 0 0,-1 1 1,-1 0-1,-8-4 1,3 3-377,0 0 1,-1 1 0,0 0-1,-15-1 1,22 4-527,-1 0 1,1 1 0,0 0-1,0 1 1,0-1-1,-8 3 1,7 0-780,6 3-360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7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34 8101,'0'-1'123,"1"0"1,-1 0-1,0-1 1,0 1 0,0 0-1,0 0 1,-1 0-1,1 0 1,0 0 0,0 0-1,-1 0 1,1 0-1,-1 0 1,1 0-1,0 0 1,-1 0 0,0 0-1,-1-2 1,-18 1 1984,9 2-1801,9 1-201,0 0 1,-1 0 0,1 0-1,0 0 1,0 0 0,0 0-1,0 1 1,0-1 0,0 1-1,1-1 1,-1 1-1,0 0 1,1 0 0,-1 0-1,1 0 1,-2 2 0,-21 36 1104,18-29-1080,0 0 1,1 0-1,1 0 0,0 1 1,0-1-1,1 1 0,0 0 0,1 0 1,1 0-1,0 19 0,-1 0 69,1-23-158,1 0 0,-1 1 0,1-1 0,0 0 0,1 0 0,0 0 1,0 0-1,1 0 0,0 0 0,1 0 0,3 9 0,0-7 3,1 0 1,0 0-1,1-1 0,0 0 1,1 0-1,17 14 0,-20-19-34,1 0 0,-1-1 1,1 1-1,0-1 0,0-1 0,0 1 0,0-1 0,0 0 0,0-1 1,1 0-1,-1 0 0,12 0 0,-8-1 11,-1-1 0,1 0 0,-1-1 0,1 0-1,-1-1 1,0 0 0,0 0 0,0-1 0,0-1 0,-1 1 0,1-2 0,-1 1-1,0-1 1,10-10 0,-12 11-8,-1-1-1,0-1 1,0 1 0,-1-1-1,0 0 1,0-1 0,0 1-1,-1-1 1,0 0-1,-1 0 1,0 0 0,0 0-1,0-1 1,-1 1 0,-1-1-1,1 0 1,-1-14-1,-1 14-55,-2 0 0,1 0-1,-1 0 1,0 0-1,-1 1 1,0-1-1,-1 1 1,1-1-1,-1 1 1,-1 0 0,0 0-1,0 1 1,-1 0-1,1 0 1,-1 0-1,-1 0 1,0 1-1,-10-8 1,3 4-178,0 0-1,-1 0 1,0 2-1,0 0 1,-1 0-1,0 2 1,0 0 0,-33-7-1,31 10-774,12 3 255,1-1 0,-1 1 0,1-1 0,-1 0 0,1-1 0,0 1 0,-1-1 0,-5-3 0,10 1-896,1 2-303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7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 7093,'-3'0'209,"1"1"0,0-1 0,-1 1 0,1 0 0,0 0 0,-1 0 0,1 1 0,0-1 1,0 0-1,0 1 0,0 0 0,0-1 0,0 1 0,1 0 0,-1 0 0,1 0 0,-1 0 0,1 0 1,-1 0-1,1 0 0,0 1 0,0-1 0,0 0 0,1 1 0,-2 2 0,-1 4 177,0 0-1,1 0 0,0 1 0,1-1 0,-2 16 1,3-15-292,0 0 1,1-1-1,0 1 0,0-1 1,1 1-1,0-1 1,1 0-1,4 13 1,-5-18-86,1-1 1,-1 1 0,1-1 0,-1 1 0,1-1 0,0 0 0,0 0 0,0 0 0,1 0-1,-1 0 1,1-1 0,-1 0 0,1 0 0,0 0 0,0 0 0,0 0 0,0-1 0,0 0-1,1 1 1,-1-2 0,5 2 0,-1-1-5,1 0 0,-1-1 0,0 0 0,0 0 0,1 0 0,-1-1 0,0-1-1,0 1 1,1-1 0,-1-1 0,-1 1 0,1-1 0,11-7 0,-14 8-7,-1-1-1,0 0 1,0 0 0,0-1 0,0 1-1,0-1 1,-1 0 0,0 0-1,0 0 1,0 0 0,0 0-1,0-1 1,-1 1 0,0-1 0,0 0-1,0 0 1,-1 0 0,0 0-1,1 0 1,-2 0 0,1 0-1,0-9 1,-1 10-23,0-1 0,-1 1 0,1 0 0,-1 0 0,1 0-1,-1 0 1,-1 0 0,1 0 0,0 0 0,-1 0 0,0 0 0,0 1 0,0-1 0,0 1 0,-1-1-1,1 1 1,-1 0 0,0 0 0,0 0 0,0 0 0,0 0 0,-1 1 0,1 0 0,-1-1-1,1 1 1,-6-2 0,-3 0-809,0 0 0,0 1 0,-1 0 1,1 1-1,-1 0 0,1 1 0,-20 0 0,19 1-722,3 0-339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8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87 9229,'0'1'307,"0"0"1,0 0-1,0-1 0,0 1 1,0 0-1,1-1 0,-1 1 1,0 0-1,1-1 0,-1 1 1,0 0-1,1-1 0,-1 1 1,1 0-1,-1-1 0,1 1 1,-1-1-1,1 1 0,-1-1 1,1 1-1,0-1 0,-1 0 1,1 1-1,0-1 0,-1 0 1,1 1-1,0-1 0,0 0 1,31 4 2290,41-12-2901,-64 7 1018,412-88 608,-398 83-1301,-19 5-636,6-1 1293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9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352 35 6505,'-1'0'-2,"-6"-6"596,-2 1 0,1 0 1,0 0-1,-18-6 0,23 11-428,1-1 0,-1 0-1,1 1 1,-1 0 0,1-1-1,-1 1 1,0 0 0,1 0 0,-1 1-1,1-1 1,-1 0 0,0 1 0,1 0-1,-1 0 1,1-1 0,0 1 0,-1 1-1,1-1 1,0 0 0,0 0 0,-1 1-1,1 0 1,-2 2 0,-12 12 458,1 0 1,1 2-1,1 0 0,0 0 1,1 1-1,-12 27 1,0 8 37,-21 68 0,30-70-422,2 0 1,3 0-1,2 1 0,3 1 0,1 70 1,5-96-170,2 0 1,1 0 0,1-1-1,1 1 1,2-1 0,1 0-1,18 39 1,3-6 58,2-1 0,40 55 1,-45-78-483,2-1 1,1-2-1,1-1 1,52 40-1,-79-68-613,15 12-127,-14-13-2291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3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9465,'0'1'39,"0"-1"1,0 1-1,0 0 0,0-1 0,0 1 1,0-1-1,0 1 0,0-1 1,1 1-1,-1-1 0,0 1 1,0-1-1,0 1 0,1-1 1,-1 1-1,0-1 0,1 1 1,-1-1-1,0 1 0,1-1 1,-1 0-1,1 1 0,-1-1 1,1 0-1,-1 1 0,0-1 1,1 0-1,-1 1 0,1-1 0,0 0 1,-1 0-1,1 0 0,-1 0 1,1 0-1,-1 1 0,1-1 1,-1 0-1,1 0 0,0 0 1,-1 0-1,1 0 0,0-1 1,0 1 686,9 0 1025,296-5-98,-303 4-1629,-1 1-1,1 0 1,0 0-1,-1 0 1,1 1-1,0-1 1,-1 1 0,1-1-1,0 1 1,-1 0-1,1 0 1,-1 0-1,0 0 1,1 0 0,-1 1-1,3 2 1,-3-2 43,-1 0 0,1 0 0,-1 1 0,0-1 0,0 1 0,0-1 0,0 1 0,0-1 1,-1 1-1,1 0 0,-1-1 0,0 1 0,0 0 0,0 0 0,0 3 0,0-5-33,-1 0-1,1 1 1,-1-1-1,1 0 1,-1 0-1,1 0 1,-1 1-1,0-1 1,1 0-1,-1 0 1,0 0-1,0 0 1,0 0 0,0 0-1,0 0 1,0-1-1,-2 2 1,-25 16 455,14-9-191,11-7-259,-26 18 306,1 1 1,-35 35 0,62-56-342,0 1 1,0-1-1,1 1 1,-1-1-1,0 1 0,0 0 1,1 0-1,-1-1 1,1 1-1,-1 0 0,1 0 1,-1 0-1,1-1 1,-1 1-1,1 0 0,0 0 1,0 0-1,-1 0 1,1 0-1,0 0 0,0 0 1,0 0-1,0 0 1,0 0-1,0 0 0,0 0 1,0-1-1,0 1 0,1 0 1,-1 0-1,0 0 1,1 0-1,-1 0 0,0 0 1,2 1-1,-1-1-26,1 1 0,0-1 1,0 0-1,-1 0 0,1 0 0,0 0 0,0 0 0,0-1 0,0 1 0,0 0 1,1-1-1,-1 0 0,0 1 0,2-1 0,22 1-982,1-1 0,-1-1 0,48-8 0,25-14-4741,-64 12 2794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09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305 143 8057,'0'-7'178,"-1"1"1,0-1 0,-1 1 0,1 0-1,-1 0 1,0 0 0,-1 0-1,1 0 1,-1 0 0,-1 0-1,1 1 1,-1 0 0,0 0 0,-6-8-1,6 9-80,0 0 0,-1 0 0,1 0 0,-1 0 0,0 1 0,1 0 0,-1 0 0,-1 0 0,1 0 0,0 1 0,-1 0 0,1 0 0,-1 1 0,0-1 0,1 1 0,-9 0 0,8 1 2,0 1 0,1 1 0,-1-1 0,1 1 1,-1 0-1,1 0 0,0 0 0,0 1 0,0 0 0,0 0 0,1 0 0,-1 0 0,1 1 0,-1 0 0,1 0 1,0 0-1,-5 8 0,-2 2-198,1 1 1,0 0 0,1 1-1,-10 22 1,15-27 99,1 1 0,0-1 0,1 1 0,0 0 0,1 0 0,0 0 0,2 21 0,-1-17 18,0-14-28,0 0 0,0 1 0,1-1 0,-1 0 0,1 1 1,-1-1-1,1 0 0,0 0 0,0 0 0,0 0 0,0 1 0,0-1 0,0-1 0,1 1 0,-1 0 1,1 0-1,-1 0 0,1-1 0,0 1 0,-1-1 0,1 1 0,0-1 0,0 0 0,0 0 0,0 0 1,0 0-1,0 0 0,1 0 0,-1 0 0,0-1 0,0 1 0,1-1 0,-1 0 0,0 1 0,5-1 1,0 0-15,1 0 1,0 0-1,-1-1 1,1 0 0,0 0-1,-1-1 1,1 0 0,-1 0-1,13-6 1,-10 2 25,0 1 0,-1-1 0,0 0 1,0-1-1,0 0 0,-1-1 0,0 0 1,-1 0-1,0 0 0,0-1 0,-1 0 0,0-1 1,0 1-1,-1-1 0,0 0 0,-1-1 0,0 1 1,-1-1-1,0 1 0,-1-1 0,0 0 0,1-13 1,2-53 1501,-5 77-1243,0 16 731,1-2-722,1 0-1,0 0 1,1 0 0,1 0-1,0-1 1,6 14-1,6 20 360,3 17-14,-4 0 0,-2 2 0,-3-1 0,2 118 0,-10-139-430,-1-27-170,-1 0-1,0 1 1,-1-1 0,-5 29-1,4-36 928,0 0-4965,3-26-5425,0 7 7038,5-1-32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0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81 6193,'0'-1'73,"-1"-1"0,1 1 1,0 0-1,-1 0 1,1 0-1,-1 0 0,0 0 1,1-1-1,-1 1 0,0 0 1,0 1-1,1-1 1,-1 0-1,0 0 0,0 0 1,0 0-1,0 1 1,0-1-1,0 0 0,0 1 1,-1-1-1,1 1 1,0-1-1,0 1 0,0 0 1,-1-1-1,1 1 1,0 0-1,0 0 0,0 0 1,-1 0-1,1 0 1,0 0-1,-3 1 0,0-1 235,0 0 0,-1 0 0,1 1 0,0-1 0,-1 1-1,1 0 1,0 1 0,0-1 0,-7 4 0,-4 5 431,0 1 0,1 1 0,0 0-1,1 1 1,-17 21 0,19-19-503,0 1 0,0 1-1,2 0 1,0 0 0,1 1-1,1 0 1,0 0 0,-6 30-1,11-29-143,0 0-1,1 0 1,2 25 0,-1-8 53,1-31-128,-1 0 0,1 1 0,0-1 0,0 0 0,1 0-1,0 0 1,-1 0 0,2 0 0,-1 0 0,0 0 0,1-1 0,0 1 0,0-1 0,1 0 0,-1 0 0,1 0 0,0 0 0,0-1 0,0 1 0,0-1 0,1 0 0,-1 0 0,1-1 0,5 3 0,-3-1-10,1-1 0,0 0 1,0 0-1,0-1 0,0 0 1,0-1-1,1 0 0,-1 0 1,0 0-1,1-1 0,-1 0 1,0-1-1,1 0 0,13-4 1,-6 0-15,-1-1 0,0 0 1,0-2-1,-1 1 0,0-2 0,0 0 1,-1-1-1,0 0 0,17-17 1,-23 19-54,0 0 1,-1 0-1,1 0 1,-2-1 0,1 0-1,-1 0 1,0-1-1,-1 1 1,0-1 0,-1 0-1,0 0 1,-1-1 0,0 1-1,0 0 1,0-17-1,-2 10 3,1 5-7,-1 1 1,0 0-1,0-1 1,-1 1-1,-1 0 1,0 0-1,0 0 1,-1 0-1,-1 0 0,0 0 1,-9-17-1,5 14-148,-1 0 0,-1 1 0,0 0 0,-1 0 0,0 1 0,-1 1 0,-18-14 0,18 17-1060,-1 0 0,0 0 0,0 1 0,-28-10 0,25 12-796,5-1-22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0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7 7733,'-4'0'250,"0"1"1,0 0 0,0-1 0,0 1-1,0 0 1,1 1 0,-1-1 0,0 1-1,1 0 1,-1-1 0,1 2 0,0-1-1,-1 0 1,1 1 0,0-1 0,1 1-1,-1 0 1,0 0 0,1 0 0,-1 0-1,-1 5 1,0-2-37,0 1 0,1 0-1,0-1 1,0 1 0,1 0 0,0 0-1,0 1 1,1-1 0,-1 0-1,1 11 1,1-5-122,-1-11-69,1 0 0,0 0 0,0 0 0,-1 0 0,1 0 0,0 0 0,1 1 0,-1-1 0,0 0 0,1 0 0,-1 0 0,1 0 0,-1 0 0,1 0 0,0 0-1,0 0 1,0-1 0,0 1 0,0 0 0,1 0 0,-1-1 0,0 1 0,1-1 0,-1 1 0,1-1 0,0 1 0,-1-1 0,1 0 0,0 0 0,3 2 0,3 0-7,0 0 1,1 0-1,-1-1 1,1 0 0,-1 0-1,1-1 1,-1 0-1,1-1 1,0 0 0,0 0-1,-1-1 1,1 0 0,13-3-1,-14 2-3,0 0-1,0-1 0,-1 1 1,1-1-1,0-1 1,-1 0-1,0 0 0,0 0 1,0-1-1,-1 0 1,1 0-1,-1-1 0,0 0 1,7-9-1,-11 11-9,0 1-1,-1-1 1,0 1-1,0-1 1,0 0-1,0 1 1,0-1-1,-1 0 1,1 0-1,-1 0 0,0 1 1,-1-1-1,1 0 1,0 0-1,-1 0 1,0 1-1,0-1 1,0 0-1,-1 1 1,1-1-1,-1 1 1,0-1-1,0 1 1,0 0-1,0 0 1,0 0-1,-1 0 1,1 0-1,-1 0 1,0 1-1,-6-5 1,1 2-306,0 0 0,0 1 0,-1 0 0,1 1 0,-1-1 0,0 2 0,0-1 0,-13-1 0,14 3-878,0 0 0,-1 1-1,1 0 1,0 0 0,-15 3 0,9 2-1107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1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6105,'0'1'289,"0"-1"1,0 1-1,1-1 1,-1 1-1,0 0 1,0-1-1,0 1 1,1-1 0,-1 1-1,0-1 1,1 1-1,-1-1 1,0 1-1,1-1 1,-1 1-1,1-1 1,-1 1-1,1-1 1,-1 1 0,1-1-1,-1 0 1,2 1-1,19 6 2426,31-2-2194,-37-4 261,72 1-93,0-4 1,168-24 0,-176 15-697,-49 8-40,-7 1-1090,42-10 0,-65 12 1093,4-2-1094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1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 8521,'-9'-4'1062,"9"5"-929,0-1-1,0 0 0,0 0 1,0 0-1,0 0 0,1 0 0,-1 0 1,0 1-1,0-1 0,0 0 1,0 0-1,0 0 0,0 0 1,0 0-1,0 1 0,0-1 0,0 0 1,0 0-1,0 0 0,0 0 1,0 0-1,0 0 0,0 1 1,-1-1-1,1 0 0,0 0 1,0 0-1,0 1 794,0-1-794,-1 0 1,1 0-1,0 0 0,0 0 1,0 0-1,0 0 0,0 0 0,0 1 1,-1-1-1,1 0 0,0 0 1,0 0-1,0 0 0,0 0 1,0 0-1,-1 0 0,1 0 0,0 0 1,0 0-1,0 0 0,0 0 1,0 0-1,-1-1 0,1 1 1,0 0-1,0 12-433,1-9 442,0 0 0,-1 0 1,1 0-1,1 0 0,-1-1 1,0 1-1,1 0 0,-1-1 0,3 3 1,8 18 444,28 107 179,23 55-818,-61-180-231,0 0 1,0 1-1,0-1 1,-1 1 0,0-1-1,1 10 1,-2-14 224,0-1 0,0 1 0,0-1 0,0 0 0,0 1 0,0-1 0,0 0 1,1 1-1,-1-1 0,0 1 0,0-1 0,0 0 0,0 1 0,0-1 0,1 0 0,-1 1 1,0-1-1,0 0 0,0 0 0,1 1 0,-1-1 0,0 0 0,1 1 0,-1-1 0,0 0 0,0 0 1,1 0-1,-1 1 0,1-1 0,8-8-11238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2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0 7229,'-4'4'274,"0"0"-1,1 0 1,0 0 0,0 0 0,0 1 0,-3 4 0,-5 10 989,2-3-803,1 0 0,0 0-1,2 0 1,-9 29 0,12-35-323,2-6-65,1 0 1,-1 0-1,1 0 1,0 0-1,0 1 1,0 4 0,1 5 101,-1-14-174,1 1-1,-1-1 1,0 1-1,1-1 1,-1 0-1,1 1 0,-1-1 1,1 0-1,-1 1 1,1-1-1,-1 0 1,1 0-1,-1 0 1,1 1-1,-1-1 1,1 0-1,-1 0 1,1 0-1,0 0 1,-1 0-1,1 0 0,-1 0 1,1 0-1,-1 0 1,1 0-1,0 0 1,15-2-54,4-2 141,-1-2-1,0 0 1,0-2-1,-1 0 0,18-10 1,-4 2-443,-14 7 410,0 1 0,1 0 1,0 1-1,0 2 0,1 0 0,0 0 1,0 2-1,24-1 0,-39 5 56,-1-1 0,0 1-1,0 0 1,1 1 0,-1-1 0,0 1 0,0 0-1,0 0 1,-1 0 0,1 0 0,0 0 0,-1 1 0,0 0-1,1 0 1,2 4 0,8 7 769,21 31 0,-35-45-856,5 7 181,0 1-1,-1-1 1,0 1 0,-1 0 0,1 0 0,-1 0 0,-1 1 0,3 16 0,-2 0 519,-1 44 0,-2-63-657,-1 1-18,0 0-1,0 0 1,-1-1-1,0 1 1,0 0-1,0-1 1,-1 1 0,0-1-1,-1 0 1,1 0-1,-1 0 1,0 0-1,-1-1 1,1 0-1,-12 10 1,2-2-74,0-1-1,-2 0 1,1-2 0,-30 16 0,16-12-735,-60 21 0,76-31 45,0 0 0,0-2 0,0 1 0,0-2 0,-1 1 0,1-2 0,-21-1 0,30 0 247,1 1 0,-1-1 0,0 0 0,1 0 0,-1-1 0,1 1 0,-1-1 0,1 1 0,0-1 0,0 0 0,0 0 0,0-1 0,0 1 0,0-1 0,-2-2 0,-5-7-1770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2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0 203 7965,'41'-6'5863,"-23"4"-4908,0-1 0,21-7 1,299-109-1176,-280 98-1445,51-15-5993,-89 30 5595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2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0 7229,'-3'31'7697,"-10"17"-5118,3-8-1636,7-18-669,0-1 1,2 40-1,2-39-203,-1-14-54,1-1-1,0 0 0,1 1 0,0-1 0,0 0 0,0 0 0,1 0 1,0 0-1,1-1 0,-1 1 0,1-1 0,9 11 0,-8-10-45,2 0 0,-1 0-1,1 0 1,0-1-1,0 0 1,1 0 0,0-1-1,0 0 1,15 7-1,-19-11-178,0 0-1,1 0 0,-1 0 0,1-1 0,-1 1 0,1-1 0,-1 0 1,1-1-1,-1 1 0,1-1 0,-1 1 0,0-1 0,1-1 1,-1 1-1,0-1 0,0 1 0,1-1 0,-2 0 0,6-4 0,-4 3-371,0 0 0,-1-1-1,1 1 1,-1-1 0,0 0-1,0 0 1,0-1 0,-1 1-1,0-1 1,0 0 0,0 0-1,0 0 1,-1 0 0,1 0-1,0-6 1,-1-5-1128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2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6329,'0'-18'4711,"0"30"-189,0 32-1518,7 373 1495,6-245-3572,-5-103-677,11 38-173,-8-53-68,-9-45-292,3 23 405,-4-10-4716,-4-22 3735,0 0 1,0 0-1,0 0 0,0 0 1,0-1-1,0 1 0,0-1 1,-1 0-1,-2-2 0,0-3-1447,4 0-109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3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26 167 6017,'-12'-6'83,"12"6"12,-1-1 0,1 1 0,0 0 1,-1 0-1,1-1 0,0 1 0,-1 0 1,1 0-1,0 0 0,-1-1 0,1 1 1,0 0-1,-1 0 0,1 0 0,-1 0 1,1 0-1,0 0 0,-1 0 1,1 0-1,-1 0 0,1 0 0,-1 0 1,1 0-1,0 0 0,-1 0 0,1 0 1,-1 0-1,1 1 0,-2 21 2041,2-21-2134,0 2 41,0-1-1,0 1 1,0 0 0,1 0 0,-1-1 0,1 1 0,-1 0-1,1-1 1,0 1 0,0-1 0,1 1 0,-1-1 0,0 1-1,1-1 1,-1 0 0,1 0 0,0 0 0,0 0 0,0 0 0,0 0-1,0 0 1,0-1 0,0 1 0,0-1 0,1 1 0,-1-1-1,1 0 1,-1 0 0,1 0 0,4 1 0,-1-1-41,-1 0 1,1 0-1,0 0 0,0-1 1,0 0-1,0 0 1,0 0-1,0-1 1,0 0-1,0 0 0,0-1 1,-1 1-1,1-1 1,0-1-1,-1 1 1,8-5-1,-5 2-16,-1 0 0,1 0 1,-1 0-1,-1-1 0,1 0 0,-1 0 0,0-1 1,-1 1-1,1-1 0,7-14 0,-12 18 32,0-1 0,1 1 0,-1-1 0,0 0 0,-1 0 0,1 0 0,-1 1-1,1-1 1,-1 0 0,-1 0 0,1 0 0,0 0 0,-1 0 0,0 1 0,0-1 0,0 0 0,0 1 0,0-1 0,-1 0-1,0 1 1,0 0 0,0-1 0,0 1 0,0 0 0,-1 0 0,1 0 0,-1 0 0,0 1 0,0-1 0,0 1 0,-3-3 0,-1 0-71,1 1 0,-1 0 0,0 0 0,0 0 0,0 1 1,0 0-1,-1 1 0,1-1 0,-12-1 0,-21 1-4164,28 3 2137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3.9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251 11 9181,'0'-1'81,"-1"0"0,1 1 0,0-1 0,-1 0 0,1 1 0,-1-1 1,1 0-1,-1 1 0,0-1 0,1 1 0,-1-1 0,0 1 0,1 0 0,-1-1 0,0 1 0,1 0 1,-1-1-1,0 1 0,0 0 0,1 0 0,-1-1 0,0 1 0,0 0 0,0 0 0,1 0 0,-1 0 1,0 0-1,0 0 0,0 0 0,1 1 0,-1-1 0,-1 1 0,-1-1 222,-1 0-1,1 1 1,0-1 0,0 1-1,0 0 1,0 0-1,0 0 1,-3 2 0,-11 11-35,0 0 0,2 2 0,0-1 0,1 2 1,0 0-1,1 1 0,1 0 0,1 1 0,1 0 0,0 1 1,1 0-1,2 0 0,0 1 0,1 0 0,1 0 0,1 1 1,-2 26-1,2-6-34,4 67 1,1-88-193,2-1 1,0 0-1,1 0 0,2 0 0,9 27 1,-7-28-129,0-1 1,2 0 0,0 0 0,0-1 0,2 0 0,19 22 0,-25-33-284,1 0 0,-1 0 0,1 0 1,0-1-1,1-1 0,-1 1 0,13 5 1,-13-8-252,-1 0 0,0 0 0,0 0 0,1-1 0,-1 0 0,1-1 0,-1 1 0,1-1 0,-1 0 0,1-1 0,8-1 0,2-4-2208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3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6597,'6'-1'343,"0"0"1,0 0 0,0 1 0,1 0 0,-1 0 0,0 0 0,0 1-1,1 0 1,-1 0 0,0 1 0,0-1 0,0 1 0,-1 1 0,1-1 0,0 1-1,-1 0 1,6 4 0,12 9 247,-1 1 0,31 30 0,-41-35-399,16 14 173,-2 2 0,-1 2 0,-1 0 1,-2 1-1,32 59 0,-31-43 91,-2 0 1,-3 1-1,22 86 1,-20-25 124,-4 1 1,-4 1-1,-5 150 1,-8-218-454,-1-1-1,-2 0 1,-2 0 0,-2 0-1,-25 76 1,23-90-46,-1-1-1,-1 0 1,-2-1-1,-1 0 1,-31 41-1,33-50-464,-2-1-1,0-1 0,-21 17 0,21-21-1024,-1 0 0,0-1-1,0-1 1,-20 8 0,33-15-1046,-3-2-368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4.3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9849,'131'-1'6699,"-45"-1"-6388,132-21 0,-164 13-3208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4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6913,'-3'6'377,"1"0"1,-1 0-1,1 0 1,0 0-1,-2 11 1,0 35 6713,7-51-7007,0 0 0,0 0 0,0-1 0,0 1-1,-1-1 1,1 1 0,0-1 0,0 0 0,0 0-1,0 0 1,5-1 0,-3 1-36,14-2-560,1-1 0,-1 0 0,0-2 0,-1 0 0,25-10 0,-2 1-503,17-6-2983,-30 9 1525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5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545 35 6417,'1'-8'303,"-4"-12"4368,3 19-4557,-1 1 0,0-1 0,0 1 0,1-1 0,-1 1 0,0-1-1,0 1 1,1-1 0,-1 1 0,0 0 0,0-1 0,0 1 0,0 0 0,0 0-1,0-1 1,1 1 0,-1 0 0,0 0 0,0 0 0,0 0 0,-1 1 0,-10 0 211,0 0 0,1 1 0,-1 0 0,1 1 1,0 1-1,0 0 0,0 0 0,0 1 1,1 0-1,0 1 0,0 0 0,-12 10 1,-7 7 28,1 2 0,-39 42 0,45-40-241,1 0 0,1 2 0,1 0 0,1 1 0,2 1 0,-20 53 0,5 9 26,-21 103 0,48-178-104,1-1-1,1 1 1,1 0 0,0 0 0,1 0-1,4 30 1,-3-45-44,0 1 0,1 0 0,-1 0 0,0 0 0,1-1 0,0 1 0,0-1-1,0 1 1,1-1 0,-1 0 0,1 0 0,-1 0 0,1 0 0,0 0 0,0-1 0,1 1-1,-1-1 1,0 0 0,1 0 0,-1 0 0,1 0 0,0-1 0,0 1 0,-1-1 0,1 0 0,0 0-1,0 0 1,5-1 0,3 2 0,1-2-1,-1 0 1,1 0-1,-1-1 1,1-1-1,-1 0 1,19-5-1,-17 3-3,-1-1 0,0 0 0,0-1 0,0 0 0,-1-1 0,0-1 0,-1 0 0,18-15 0,-23 17 0,1 0 0,-2-1-1,1 0 1,-1 0 0,0-1 0,0 1-1,-1-1 1,0 0 0,0-1 0,-1 1-1,0 0 1,-1-1 0,0 0-1,2-12 1,0-98-207,-4 98 225,0 16-20,-1 0-1,0-1 0,0 1 0,0 0 0,0 0 0,-1 0 0,0 0 0,0 0 0,0 0 0,0 0 0,-1 1 0,0-1 0,0 1 0,0 0 0,-1 0 0,1 0 0,-7-5 0,3 3-237,0 1-1,0 0 1,-1 0-1,0 0 0,0 1 1,0 0-1,0 1 1,0 0-1,-15-3 1,-47-6-3396,23 10-2653,38 2 3891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6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436 234 9897,'-4'-1'125,"1"0"0,-1 0 0,1 0-1,0-1 1,-1 1 0,1-1 0,0 0 0,0 0 0,0 0 0,0 0-1,0-1 1,1 1 0,-1-1 0,1 0 0,-3-3 0,3 1 99,0 0-1,0 0 1,1 0 0,-1 0 0,1 0 0,1 0-1,-1 0 1,1-1 0,0-9 0,1 12-157,-1 1 1,1-1-1,0 0 1,0 0 0,0 1-1,0-1 1,0 1-1,1-1 1,-1 1 0,1-1-1,0 1 1,0 0 0,0 0-1,0 0 1,4-4-1,39-27 506,-41 30-529,12-6 14,0 1-1,1 0 0,0 1 1,0 1-1,1 0 0,-1 1 1,1 2-1,0-1 0,1 2 1,-1 1-1,25 0 1,-39 1-56,1 1 1,-1-1 0,0 1-1,0 0 1,0 0 0,1 0-1,-1 1 1,0 0 0,0-1-1,-1 1 1,1 1 0,0-1-1,-1 0 1,1 1 0,-1 0 0,0 0-1,0 0 1,0 0 0,5 7-1,-5-5 6,1 1 0,-1 0 0,1 0 0,-2 0 0,1 0 0,-1 1 0,0-1 0,0 1 0,-1-1-1,0 1 1,0 0 0,0 7 0,-1 6 7,1-11-21,-1 0 1,0 1 0,0-1-1,-1 0 1,0 0-1,-1 1 1,0-1 0,-6 15-1,-7 5 9,0 0 0,-2-1 0,-24 30-1,29-43 0,-1-1-1,0 0 0,0-1 1,-2 0-1,0-1 1,-29 18-1,41-28 35,-5 2-369,12-8 68,5-2 251,1 1 0,0 0 1,0 0-1,18-4 0,-7 2 27,-11 3 39,0 0 1,1 1 0,0 1-1,0 0 1,0 0-1,0 1 1,0 0 0,0 1-1,0 0 1,21 4-1,-26-3 57,-1 1 0,1-1 0,0 1 0,-1 1 0,1-1 0,-1 1 0,0 0 1,0 0-1,0 1 0,0 0 0,-1-1 0,0 2 0,1-1 0,-1 0 0,-1 1 0,1 0 0,-1 0 0,1 0 0,-1 0 0,-1 0 0,5 11 0,-4-8 12,0 0 1,-1 1 0,0-1-1,0 1 1,-1-1-1,0 1 1,0 0 0,-1 0-1,0-1 1,-1 1-1,0 0 1,0-1 0,-1 1-1,0-1 1,-1 1-1,1-1 1,-2 0 0,1 0-1,-1 0 1,-5 8-1,1-5-63,-1 0 0,0 0 0,-1-1-1,0 0 1,-1 0 0,0-1 0,0-1 0,-1 0-1,0 0 1,0-1 0,-23 9 0,-5-1-171,-2-1 1,1-2 0,-2-2 0,-64 7 0,36-11-1646,-140-7 1,191 0 1122,1-2 0,-24-5 1,36 7 168,0-1 1,1 0 0,-1-1-1,1 1 1,-1-2 0,1 1 0,0 0-1,0-1 1,-9-8 0,5-4-1779,8-2-311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6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27 6733,'-5'2'542,"1"1"0,0-1 0,0 1 0,0 0 0,0 1 1,1-1-1,-1 1 0,1-1 0,-3 5 0,-28 43 2064,32-48-2502,-1 2-39,-1 1-1,1-1 1,1 1-1,-1 0 1,1 0-1,0 0 1,0 0-1,1 0 1,0 0-1,0 1 1,0-1-1,1 0 1,0 1 0,0-1-1,0 0 1,1 1-1,0-1 1,0 0-1,1 0 1,0 0-1,0 0 1,0 0-1,1 0 1,0-1-1,0 1 1,0-1 0,1 1-1,-1-1 1,1 0-1,1-1 1,-1 1-1,1-1 1,0 0-1,0 0 1,0 0-1,0-1 1,0 1-1,9 2 1,-3-1-60,-1-1 0,1-1 0,0 0 0,1 0 0,-1-1 0,0-1 1,0 0-1,1 0 0,-1-1 0,1-1 0,-1 0 0,0 0 0,1-1 0,-1-1 0,0 0 0,0 0 0,-1-1 1,1 0-1,-1-1 0,0 0 0,15-11 0,-21 13-4,-1 1 0,0-1 0,0 0 0,0 0 0,0 0 0,-1-1 0,1 1 0,-1-1 0,0 1 0,0-1 0,0 0 0,0 0 0,-1 1 0,2-6 0,-1-2 7,0-1 1,-1 1-1,-1-21 1,0 24 20,-1 4-17,1-1 1,-2 1 0,1 0-1,0-1 1,-1 1-1,0 0 1,0 0-1,0 0 1,0 0-1,-1 1 1,0-1-1,1 0 1,-7-4-1,-45-42 78,44 42-135,0 1 0,0 0 1,0 1-1,-1 0 0,0 1 0,0 0 1,-1 1-1,1 0 0,-23-4 1,-29 2-4116,62 6 3960,0 0 0,0 0 0,0 0 1,1 0-1,-1 0 0,0 1 1,0-1-1,0 0 0,0 0 1,0 1-1,1-1 0,-1 0 0,0 1 1,0-1-1,0 1 0,1-1 1,-1 1-1,0-1 0,1 1 1,-2 0-1,-5 8-2398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2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467 4 8945,'-29'-1'1991,"23"0"-1450,-1 0 0,1 1-1,-1 0 1,1 0-1,-1 1 1,1-1-1,0 1 1,-1 1 0,1-1-1,0 1 1,0 0-1,0 1 1,-10 5-1,-2 6-169,0 0-1,1 2 0,0 0 1,2 1-1,-15 19 0,4 0-258,-35 65 1,19-16-78,-34 102 0,61-134 70,11-36-3024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2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65 129 8057,'-6'-9'558,"1"1"0,0-1 1,0 0-1,1-1 0,-3-9 1,4 11-114,0 0 0,-1 0 1,1 1-1,-1 0 1,-10-14-1,13 15 132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3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522 91 5841,'-7'6'726,"-1"0"0,-1 0 0,1-1 0,-1 0 1,0 0-1,0-1 0,0 0 0,-16 3 0,22-6-615,-1 0 0,0 0 0,0-1 0,0 1 0,0-1 0,0 0 0,1 0 0,-1-1 0,0 1 0,0-1 0,0 0 0,0 0 0,1 0 0,-1 0 0,0-1 0,1 1 0,-1-1 0,1 0 0,0 0 0,0 0 0,-1-1 0,1 1 0,1-1-1,-1 0 1,-3-3 0,5 2-116,-1 0 0,1 1-1,0-1 1,0 0 0,1 0-1,-1 0 1,1 0 0,0 0-1,0 0 1,0 0 0,0 0-1,1 0 1,0 1 0,0-1-1,0 0 1,0 0 0,0 0-1,1 1 1,2-6 0,1 6 17,-1 0 0,1 0 0,0 0 0,0 1 0,0 0 0,0 0 0,0 0 0,1 0 0,-1 1 0,1 0 1,-1 0-1,1 0 0,-1 1 0,1 0 0,-1 0 0,9 1 0,-11 0 39,0-1 0,0 1 1,-1 0-1,1 0 0,0 0 0,0 1 0,-1-1 0,1 1 1,-1-1-1,1 1 0,-1 0 0,0 0 0,0 0 0,0 0 1,0 0-1,0 0 0,0 1 0,0-1 0,-1 0 1,1 1-1,-1 0 0,0-1 0,0 1 0,0 0 0,0 0 1,0 0-1,0-1 0,-1 1 0,1 0 0,-1 0 1,0 0-1,0 5 0,-1 1-10,0 0 0,0 1 1,-1-1-1,0 0 0,0 0 0,-1 0 1,-1-1-1,1 1 0,-1-1 0,-1 1 1,1-1-1,-2-1 0,1 1 0,-12 12 1,-15 16-395,-1-2 1,-2-1 0,-55 41-1,-128 68-9614,193-128 8044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3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8197,'0'0'106,"0"0"1,0 1-1,0-1 1,0 0-1,-1 0 1,1 1-1,0-1 1,0 0-1,0 0 1,0 1-1,0-1 1,-1 0-1,1 0 1,0 0-1,0 1 1,-1-1-1,1 0 1,0 0-1,0 0 1,-1 0 0,1 0-1,0 1 1,0-1-1,-1 0 1,1 0-1,0 0 1,0 0-1,-1 0 1,1 0-1,0 0 1,-1 0-1,1 0 1,0 0-1,0 0 1,-1 0-1,1 0 1,0 0-1,0 0 1,-1 0-1,1 0 1,0-1-1,-1 1 1,1 0-1,0 0 1,0 0-1,0 0 1,-1-1-1,1 1 1,0 0-1,0 0 1,0 0-1,-1-1 1,1 1-1,0 0 1,0 0-1,0-1 1,0 31 506,3 128 779,11-53-4098,-3-36-2564,-10-48 2910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4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10821,'-2'0'102,"1"1"0,0 0 0,-1 0 0,1 0 1,0 0-1,0 0 0,0 0 0,0 0 0,0 0 0,0 1 0,0-1 0,0 0 0,0 1 1,0-1-1,1 1 0,-1-1 0,1 0 0,-1 1 0,1 0 0,-1-1 0,1 1 1,0-1-1,0 3 0,-1 47 2360,2-32-2573,0-14 150,-1 1 0,1-1 0,0 0 1,1 0-1,-1 0 0,1 0 0,0 0 1,0-1-1,1 1 0,4 6 0,36 46 441,-29-39-424,-2-3-215,1 0 1,1-1-1,19 16 1,-28-25 86,1-1 0,-1-1 1,1 1-1,0-1 0,0 1 0,0-2 0,0 1 1,1-1-1,-1 0 0,1 0 0,-1 0 0,1-1 1,8 0-1,-13-1-165,1-1 0,-1 1 1,1-1-1,-1 0 0,1 0 0,-1 0 1,0 0-1,0-1 0,1 1 0,-1-1 1,0 1-1,0-1 0,0 0 1,0 1-1,-1-1 0,1 0 0,0 0 1,-1-1-1,0 1 0,1 0 0,0-4 1,10-10-1747,-1 0 78,-2-1-42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3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2027 317 7277,'-120'75'7855,"-2"0"-5323,-9-4-1866,-3-6 0,-2-6 0,-3-6 1,-2-6-1,-289 56 0,395-97-551,-1-2 0,1-1 0,-1-2 0,0-1 0,0-2 0,-67-12 0,87 11-124,1-2-1,0 0 0,0 0 0,0-1 1,1-1-1,0-1 0,0 0 0,1 0 1,0-2-1,0 1 0,1-2 0,0 0 1,1 0-1,1-1 0,-1 0 0,2-1 0,-16-26 1,8 5-456,2 0 0,1-1-1,2 0 1,1-1 0,-6-40 0,7 16-1258,3-1-1,1-81 1,7 124 674,0 1 0,2-1 0,0 1 0,1 0 0,9-25-1,-1 5-1116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4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9 165 7185,'-3'4'-207,"-3"8"5694,10-14-1496,2-2-3700,1 0 0,0 1 0,0 0 0,0 0 0,0 0 0,15-2 0,11-5-226,-8 0-47,111-46-2197,-3-8-5148,-108 50 4726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5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429 63 8057,'0'-4'273,"0"-1"0,-1 1 0,1 0 1,-1 0-1,0-1 0,0 1 0,0 0 0,-1 0 1,0 0-1,1 0 0,-1 0 0,-5-6 0,7 9-199,-1 1 0,1 0-1,0 0 1,-1 0-1,1-1 1,0 1 0,-1 0-1,1 0 1,0 0 0,-1 0-1,1 0 1,0 0-1,-1 0 1,1 0 0,0 0-1,-1 0 1,1 0-1,0 0 1,-1 0 0,1 0-1,0 0 1,-1 0-1,1 0 1,0 0 0,-1 0-1,1 1 1,0-1 0,-1 0-1,1 0 1,0 0-1,-1 1 1,1-1 0,0 0-1,0 0 1,-1 1-1,1-1 1,0 0 0,0 0-1,0 1 1,-1-1-1,1 0 1,0 1 0,0-1-1,0 0 1,0 1 0,0-1-1,0 1 1,-8 21 403,7-15-127,-20 71 571,3-12-749,-98 322 177,89-315-239,-3-1-1,-3-1 1,-50 78-1,73-131-23,7-12-67,-1 0 0,1 0 0,-1 0 0,-1 0 0,1 0 0,-1-1 0,0 0 0,0 0-1,-7 5 1,13-10-35,7-5 39,0 1 1,0 0 0,1 1 0,13-4-1,567-79 26,-566 83-60,215-23 31,-184 25 80,-53 1 132,10-3 1643,-95-98-1433,40 51-263,-199-212-207,108 119-12,100 108-2,-1 1 0,-2 2 0,-1 2-1,-1 1 1,-81-43 0,114 69 35,0-1-1,0 0 1,0 0 0,1-1-1,0 1 1,0-1-1,-7-8 1,13 13-111,-1 0 0,1 0 0,0-1 1,0 1-1,0 0 0,-1 0 0,1 0 0,0-1 0,0 1 1,0 0-1,0 0 0,0-1 0,0 1 0,0 0 0,0 0 1,0-1-1,0 1 0,-1 0 0,1 0 0,0-1 0,0 1 1,1 0-1,-1 0 0,0-1 0,0 1 0,0 0 0,0 0 1,0-1-1,0 1 0,0 0 0,0 0 0,0-1 0,0 1 1,1 0-1,-1 0 0,0-1 0,0 1 0,0 0 0,1 0 1,-1 0-1,0 0 0,0-1 0,0 1 0,1 0 0,-1 0 1,0 0-1,1 0 0,13-1-7729,-10 1 7945,3 0-1688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6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453 0 8617,'-40'38'1290,"3"1"1,1 2 0,2 1 0,2 1-1,1 3 1,-45 90 0,45-67-910,3 2 0,3 0 1,3 1-1,-18 104 0,32-129-247,2 0-1,2 0 0,2 0 0,2 1 0,2-1 1,17 93-1,-13-113-128,2-1 1,0 0-1,2 0 0,0-1 1,2 0-1,1-1 0,0 0 1,2-1-1,1-1 0,1 0 1,0-1-1,2-1 1,32 27-1,-16-21-198,2-1-1,0-1 1,2-3 0,0-1 0,2-1-1,0-3 1,63 17 0,-29-15-1399,0-3 1,2-3-1,111 2 0,-73-13-1180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8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545 99 9229,'0'3'462,"0"0"1,1 0-1,-1 0 0,1 0 1,0 0-1,0 0 0,0 0 1,0 0-1,0 0 1,1-1-1,-1 1 0,1 0 1,-1-1-1,5 4 0,-1 0-212,0-1 0,1 0 0,-1-1-1,1 1 1,13 6 0,-1-2-272,0-1-1,1-1 1,36 9 0,-44-13 47,0-1 0,0 0 0,-1-1 0,23-1 0,-30 0-28,1 0 1,-1-1 0,0 1-1,1-1 1,-1 0 0,0 0-1,0 0 1,1 0 0,-1-1-1,0 1 1,0-1 0,-1 0-1,1 0 1,0 0-1,-1 0 1,1 0 0,-1-1-1,1 1 1,2-5 0,-4 3-35,0 0 1,0-1 0,-1 1 0,1-1 0,-1 1 0,0-1-1,0 1 1,0-1 0,-2-4 0,1-7-52,1 13 64,0 1 0,0-1 0,0 1 0,-1-1 0,1 1 0,-1-1 0,0 1 0,1-1 0,-1 1 0,0 0 0,0-1 0,-1 1 0,1 0 0,-3-3 1,-29-22-192,30 24 219,-8-4-51,-1 0 1,1 1 0,-1 0 0,0 1 0,-1 0 0,1 1 0,-1 1 0,-15-3 0,-6 2-13,-66-1-1,98 6 61,-1-1-1,0 0 1,1 1-1,-1 0 1,1-1-1,-1 1 1,1 0 0,0 0-1,-1 1 1,1-1-1,0 0 1,0 1-1,0 0 1,0-1-1,0 1 1,0 0-1,0 0 1,0 0 0,1 0-1,-1 0 1,1 0-1,0 1 1,0-1-1,-1 0 1,0 5-1,-3 7 12,0 0 0,1 1 0,-2 19 0,2-14 2,2-14 28,1 0 1,-1-1-1,0 1 0,0-1 1,0 1-1,-1-1 0,0 0 1,0 0-1,0 0 0,-1 0 0,0-1 1,1 1-1,-2-1 0,1 0 1,-8 5-1,5-5 10,1 0 1,-2 0 0,1-1-1,0 0 1,-1 0-1,1-1 1,-1 0-1,0 0 1,0-1-1,-11 1 1,2-2 9,0-1-1,0 0 1,0-1-1,1-1 1,-1 0-1,1-1 1,-1-1-1,1-1 1,1 0-1,-20-11 1,24 11-257,0-1 1,1 0 0,0 0-1,0-1 1,1-1 0,0 0-1,-10-12 1,14 15-350,1-1 1,0 1-1,0-1 0,1 0 0,-1 1 0,2-1 1,-1-1-1,1 1 0,0 0 0,0-1 1,1 1-1,0-1 0,0-8 0,1 0-1503,0 2 224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19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911 0 6461,'0'0'717,"10"6"3314,294 7-1444,12 0-3266,-315-13 795,-6 0-123,0 0-1,0-1 1,0 0 0,0 0 0,1 0 0,-6-2 0,-27-5 352,3 7-335,-1 1-1,0 2 1,-61 11 0,78-9-7,1 1-1,0 0 1,1 1-1,-1 1 1,1 1-1,1 0 1,-1 1-1,1 0 1,-20 18 0,26-19 43,0 0 1,1 1-1,-1 0 1,2 1 0,-1 0-1,1 0 1,1 0-1,0 1 1,0 0 0,-5 17-1,6-9 110,0 0-1,1 0 1,1 1-1,1-1 1,1 34-1,0-48-165,1 0 0,0-1 0,0 1 1,1 0-1,0 0 0,-1-1 0,1 1 0,1-1 0,-1 1 1,1-1-1,0 1 0,0-1 0,0 0 0,0 0 0,1 0 0,0 0 1,0 0-1,0-1 0,0 1 0,0-1 0,1 0 0,0 0 0,-1 0 1,1 0-1,0-1 0,9 4 0,2 0-30,0-1 0,1-1 0,0 0 1,0-1-1,0-1 0,0 0 0,0-1 0,0-1 0,0-1 0,0 0 1,0-1-1,0-1 0,0 0 0,0-1 0,-1-1 0,1 0 0,17-10 1,-32 15 33,0-1-1,0 1 1,0 0 0,0-1 0,1 1 0,-1-1 0,0 1 0,0-1 0,-1 0 0,1 0 0,0 1 0,0-1 0,0 0-1,0 0 1,-1 0 0,1 0 0,0 0 0,-1 0 0,1 0 0,-1 0 0,1 0 0,-1 0 0,1 0 0,-1 0 0,0 0 0,0 0-1,1-1 1,-1 1 0,0 0 0,0 0 0,0 0 0,0 0 0,-1-1 0,1 1 0,0 0 0,0 0 0,-1 0 0,1 0-1,0 0 1,-1 0 0,1 0 0,-1 0 0,0 0 0,1 0 0,-1 0 0,0 0 0,1 0 0,-1 0 0,0 0 0,0 1-1,0-1 1,0 0 0,0 1 0,0-1 0,0 0 0,0 1 0,0-1 0,0 1 0,0 0 0,0-1 0,0 1 0,-1 0 0,1 0-1,0 0 1,-1-1 0,-12-1 19,0 0-1,0 1 0,0 0 1,0 1-1,0 1 1,-24 3-1,-85 25 107,78-17-109,-143 43 79,47-11 549,117-38-526,0 0 1,0-2-1,0-1 0,-1 0 0,0-2 1,-30-3-1,40 1-83,0-1 0,0-1 1,0 0-1,0-1 0,1-1 0,-1 0 1,1-1-1,0-1 0,1 0 0,0-1 1,-16-11-1,24 15-31,-1-1 0,1 0 0,0-1 0,0 1-1,0-1 1,1 0 0,0 0 0,0 0 0,1-1 0,0 1 0,0-1 0,0 0 0,1 0 0,0 0 0,0 0 0,1 0 0,0 0 0,0-1-1,1-13 1,0 20 2,1 0-1,-1 0 0,1 0 0,0 0 0,-1 0 0,1 0 0,0 0 1,0 0-1,0 0 0,0 0 0,-1 1 0,1-1 0,1 0 1,-1 1-1,0-1 0,0 0 0,0 1 0,0-1 0,0 1 0,0 0 1,1-1-1,-1 1 0,0 0 0,0 0 0,1 0 0,0 0 0,37-4 56,-30 5 14,-1-1 1,1 2 0,-1-1-1,1 1 1,-1 0 0,0 1-1,0 0 1,0 0 0,0 1 0,-1 0-1,1 0 1,-1 1 0,0 0-1,0 0 1,-1 0 0,0 1-1,0 0 1,0 1 0,0-1-1,-1 1 1,0 0 0,-1 0-1,1 1 1,-2-1 0,1 1-1,-1 0 1,0 0 0,0 0-1,-1 1 1,0-1 0,1 16-1,-4-20-61,0 0 1,0 1-1,0-1 0,-1 0 0,1 0 0,-1 0 0,0 0 0,0 0 1,-1 0-1,1 0 0,-1-1 0,0 1 0,0-1 0,0 0 0,0 0 1,-7 6-1,-1-1-25,0 1 0,-1-2 0,0 1 0,-16 6 0,8-6-421,-1-1-1,0-1 1,0 0 0,-1-2-1,0-1 1,-35 2-1,30-5-1113,-1 0-1,0-2 1,0-2-1,-48-11 1,39 4-795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0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1 5705,'-57'31'2440,"45"-25"-1704,0 0 0,1 0 0,0 1 0,-20 16-1,28-21-692,-1 1-1,1 0 0,0 0 1,0 0-1,0 0 0,0 0 1,1 0-1,-1 1 0,1-1 1,0 1-1,0 0 0,0 0 1,0 0-1,1 0 0,-1 0 1,1 0-1,0 0 0,0 0 1,1 0-1,-1 1 1,1 4-1,0 7 69,2 18-64,-2-33-51,1 1-1,-1-1 1,1 1-1,0-1 1,0 1 0,0-1-1,0 0 1,0 0-1,0 1 1,0-1 0,0 0-1,1 0 1,-1 0-1,0 0 1,1 0-1,-1 0 1,1-1 0,-1 1-1,3 1 1,21 4 47,0 0 1,0-2-1,0 0 0,1-2 1,-1-1-1,29-2 0,-27 1-484,12 0 268,139-7 313,-125 7 179,-52 0-330,-1 1 0,0 0 1,0 0-1,1 0 0,-1 0 0,0-1 0,0 1 1,0 0-1,0 0 0,0 0 0,0 0 1,-1-1-1,1 1 0,0 0 0,0 0 0,0 0 1,-1-1-1,0 2 0,-97 76 351,13-14-164,25-11 572,2 2 0,-54 66 0,85-87-269,2 1 0,0 1 0,3 2 0,1 0-1,-23 59 1,38-81-333,1 0 0,0 1 0,1-1-1,1 1 1,0 0 0,2 0 0,0 0 0,2 33-1,0-39-78,1 0-1,1 0 1,0 0-1,0-1 1,1 1-1,0-1 1,1 0-1,0 0 1,0 0-1,1-1 1,1 1-1,0-2 1,0 1-1,14 12 1,-4-7-33,0-1 0,2 0-1,0-2 1,0 0 0,1-1 0,0-1 0,0-1 0,1 0 0,29 5-1,0-2-76,0-3-1,99 4 0,-74-10-355,0-4-1,77-13 1,-107 8-1058,58-18-1,-69 14-915,-1-2 0,40-20 1,-41 15-451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0.5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13389,'5'11'3159,"-4"-10"-2986,-1-1-1,0 1 1,1-1 0,-1 1 0,1-1 0,-1 1-1,0-1 1,1 1 0,-1-1 0,0 1 0,0-1-1,1 1 1,-1-1 0,0 1 0,0 0 0,0-1-1,0 1 1,0 0 0,0-1 0,0 2 0,3 1 14,0 0 1,0 0 0,0 0 0,0-1 0,1 1 0,-1-1-1,1 0 1,0 0 0,-1 0 0,8 3 0,-1 0-80,1-1-503,4 4 616,-11 2-10086,-11-10 5430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26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6061,'6'0'702,"0"1"1,0 1 0,0-1-1,0 1 1,0 0 0,0 0-1,-1 1 1,1-1 0,-1 1-1,7 6 1,54 41 2285,-53-40-2738,7 8 220,0 2-1,0 0 1,-2 2 0,-1 0-1,23 37 1,-13-11 314,40 95 0,-48-93-513,-3 1 0,-2 1 0,15 104 0,-22-80-183,-3 1 1,-7 89 0,-2-111-337,-3 0-1,-1-1 1,-3 0-1,-30 80 1,18-71-1015,-3-1 1,-3-2 0,-50 78-1,22-58-1058,-7-1-737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4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877 44 7641,'-33'-17'4643,"23"10"-3463,9 7-1143,1 0 0,0 0 1,0 0-1,-1-1 0,1 1 1,0 0-1,0 0 0,0 0 1,-1-1-1,1 1 0,0 0 0,0 0 1,0 0-1,-1-1 0,1 1 1,0 0-1,0 0 0,0-1 0,0 1 1,0 0-1,0 0 0,0-1 1,0 1-1,0 0 0,0-1 1,0 1-1,0 0 0,0 0 0,0-1 1,0 1-1,0 0 0,0 0 1,0-1-1,0 1 0,0 0 0,0-1 1,0 1-1,0 0 0,0 0 1,1-1-1,-1 1 0,0 0 1,0 0-1,0 0 0,1-1 0,-1 1 1,0 0-1,0 0 0,0 0 1,1 0-1,-1-1 0,0 1 0,0 0 1,1 0-1,-1 0 0,0 0 1,0 0-1,1 0 0,-1 0 1,0 0-1,1 0 0,-1 0 0,0 0 1,0 0-1,1 0 0,-1 0 1,21-6-316,14 4 267,39 3 1,-64-1 17,0 1 0,0 1-1,0 0 1,0 0 0,0 1 0,0 0-1,-1 0 1,17 10 0,-24-12 8,0 1 1,0-1 0,0 1-1,0-1 1,-1 1 0,1 0-1,-1 0 1,1 0 0,-1 0-1,0 0 1,0 0 0,0 0-1,0 0 1,0 1 0,0-1-1,-1 0 1,1 1 0,-1-1-1,1 0 1,-1 1 0,0-1 0,0 0-1,0 1 1,0-1 0,-1 1-1,1-1 1,-1 0 0,1 1-1,-1-1 1,0 0 0,-1 3-1,-1 4 17,-1-1 0,0 0-1,-1 0 1,1-1 0,-2 1-1,1-1 1,-8 8 0,-60 57 142,-21 23 173,91-91-347,1 0 1,-1 1-1,1-1 0,0 1 1,1 0-1,-1 0 1,1-1-1,0 1 0,0 0 1,0 0-1,1 0 1,-1 0-1,1 0 0,2 9 1,-2-2 77,0-11-78,0 0-1,1 1 1,-1-1-1,1 0 1,0 0 0,-1 0-1,1 1 1,0-1 0,0 0-1,0 0 1,0 0 0,0 0-1,0 0 1,0-1 0,0 1-1,0 0 1,0 0-1,0-1 1,0 1 0,1 0-1,-1-1 1,2 1 0,34 11-66,-34-11 57,21 4-23,0 0 1,0-2 0,0 0 0,36-2 0,-43-1-4,-1-2 1,1 0-1,-1 0 1,1-2 0,-1 0-1,0-1 1,21-9-1,-36 14 31,0 0 0,-1 0 0,1-1-1,-1 1 1,1 0 0,-1 0 0,1 0 0,-1 0 0,1-1-1,0 1 1,-1 0 0,1-1 0,-1 1 0,0 0-1,1-1 1,-1 1 0,1 0 0,-1-1 0,0 1-1,1-1 1,-1 1 0,0-1 0,1 1 0,-1-1 0,0 1-1,1-1 1,-1 1 0,0-1 0,0 0 0,0 1-1,0-1 1,0 1 0,0-1 0,0 1 0,0-1-1,0 0 1,0 1 0,0-1 0,0 1 0,0-1 0,0 1-1,0-1 1,-1 0 0,1 1 0,0-1 0,-2 0 0,1-1 1,0 1 0,-1 0 0,1 1 0,-1-1 0,1 0 0,-1 0 0,1 0 0,-1 1 0,0-1 0,1 1 0,-1-1 0,0 1 0,-2 0-1,-24-2 67,1 2-1,-1 1 0,-39 7 0,-82 22-106,69-12-79,34-8 154,6-1 179,-1-1-1,-79 4 1,117-12-198,1-1 1,0 1-1,-1-1 0,1 0 1,-1 0-1,1 0 0,0 0 1,-1 0-1,1 0 0,0-1 1,0 1-1,0-1 0,0 1 1,0-1-1,1 0 0,-4-4 1,-26-37 57,25 33-21,-12-23-41,1-1 0,2 0 1,1-1-1,-16-67 1,-14-38-115,38 120 150,6 18-35,0-1 0,-1 1 0,1 0 0,-1-1 0,0 1 0,0 0 0,0 0 0,0 0 0,0-1 0,0 1 0,-1 0 0,-1-2 0,3 68 44,21 25-34,-11-52-51,7 52 0,-9 38 157,-9-125-126,1-1 0,-1 1 0,0-1 1,0 1-1,0-1 0,0 1 1,0-1-1,0 0 0,0 1 1,0-1-1,0 0 0,-1 0 0,1 0 1,0 0-1,-1 0 0,1 0 1,-1 0-1,1 0 0,-1 0 0,0-1 1,1 1-1,-4 0 0,-41 11 0,39-11-9,1 0 0,-1 0 0,1-1-1,-1 0 1,0 0 0,1-1 0,-1 1 0,1-2-1,-8-1 1,11 2 3,-1-1-1,0 1 1,1-1-1,0 0 1,-1 0-1,1 0 1,0 0-1,0-1 0,0 1 1,0-1-1,1 0 1,-1 0-1,1 0 1,0 0-1,0 0 1,-3-5-1,2-3-88,3 12 96,0-1-1,0 0 0,0 0 1,0 0-1,0 0 0,0 0 1,1 0-1,-1 0 0,0 0 1,0 0-1,0 0 0,0 0 1,0 0-1,0 0 0,0 0 1,0 0-1,0 0 0,0 0 1,1 0-1,-1 0 0,0 0 1,0 0-1,0 0 0,0 0 1,0 0-1,0 0 0,0 0 1,0 0-1,0 0 0,1 0 1,-1 0-1,0 0 0,0 0 1,0 0-1,0 0 0,0 0 1,0 0-1,0 0 0,6 8 15,1 1 0,-1-1 0,12 10 0,15 20 172,-26-28-50,-1 0 1,0 1-1,0 0 1,-1 0-1,-1 0 1,0 1-1,-1-1 1,0 1-1,-1 0 1,0 0 0,0 0-1,-2 0 1,0 17-1,0-27-106,-1 0 0,0 1 0,0-1-1,0 0 1,0 0 0,0 0 0,0 0 0,-1 0-1,1 0 1,0 0 0,-1-1 0,0 1 0,1 0-1,-1-1 1,0 1 0,0-1 0,0 0 0,0 1-1,0-1 1,0 0 0,0 0 0,-1-1 0,-2 2 0,-6 2 11,0 0 0,0-1 1,-17 3-1,17-5-46,0 0 1,0-1-1,0 0 1,0 0-1,0-1 0,0-1 1,0 0-1,0 0 1,0-1-1,1 0 0,-16-8 1,21 9-167,0-1-1,-1 0 1,1-1 0,0 1-1,1-1 1,-1 0 0,1 0-1,-1 0 1,1-1 0,1 0-1,-1 1 1,1-1 0,-1-1 0,1 1-1,1 0 1,-1-1 0,1 0-1,0 1 1,0-1 0,1 0-1,0 0 1,-1-8 0,-1-7-1131,2 0 0,0 0 0,2 0 0,0 0 0,1 0 0,7-29 0,3 7-1057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4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 6957,'-1'0'253,"1"-1"-1,-1 1 1,0 0 0,1-1 0,-1 1 0,0 0 0,0 0 0,1 0 0,-1-1 0,0 1 0,0 0 0,1 0 0,-1 0 0,0 0-1,0 0 1,1 1 0,-1-1 0,0 0 0,0 0 0,1 0 0,-1 1 0,0-1 0,1 0 0,-1 1 0,0-1 0,0 1 0,-2 21 3654,4-7-3697,-1 8 457,-1 20-101,2 0 1,1 1-1,3-1 1,12 54-1,10 23-318,-19-90-195,5 40 0,-2-10-44,-9-15-61,-3-29-2582,1-33-9644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4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9 967 7093,'-8'-55'6513,"8"52"-6364,-1-8 40,1 0 0,1 0 0,-1 0 0,2 0 0,-1 0 0,2 0 0,-1 0 0,1 1 0,6-14 0,26-37-85,3 1 0,2 3-1,50-57 1,-48 62-83,-3 2-37,128-151-69,-132 164 132,1 1 1,2 2-1,47-33 0,-82 65-38,0 0-1,0 0 0,0 0 0,0 0 0,0 1 0,0-1 0,1 1 0,-1 0 0,6-1 1,-8 2-7,0 0 1,0 0-1,0 1 1,0-1-1,0 0 1,1 1-1,-1-1 1,0 1 0,0-1-1,0 1 1,0-1-1,0 1 1,-1 0-1,1-1 1,0 1-1,0 0 1,0 0 0,-1 0-1,1 0 1,0-1-1,-1 1 1,1 0-1,0 0 1,-1 1-1,0-1 1,1 0 0,-1 0-1,1 0 1,-1 0-1,0 0 1,0 0-1,0 2 1,8 32 116,-1-1 1,3 53 0,-9-69-239,-1 1-1,-1-1 1,0 0 0,-2 0 0,0 0 0,-9 31-1,-1-12-1274,-1-1 0,-2 0 0,-2-1 0,-1-1-1,-2 0 1,-29 36 0,11-25-694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4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93 9325,'-5'11'747,"0"-1"7232,5-42-6963,5-15-2984,-5 45 1436,0 0-1,1 0 0,0 0 1,-1 0-1,1-1 0,0 1 1,0 0-1,0 0 0,0 1 1,1-1-1,-1 0 0,1 0 1,-1 1-1,1-1 0,-1 0 1,4-2-1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5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1 151 10773,'14'2'6093,"5"-8"-3601,24-16-2941,-12 6 812,141-52-1836,-54 33-4998,-111 33 4546,-5-1-437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5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9897,'0'0'82,"0"0"0,0 0 0,0 1 0,0-1 0,0 0 0,0 0-1,0 0 1,0 0 0,0 0 0,0 0 0,0 0 0,0 1 0,0-1 0,0 0 0,0 0 0,0 0 0,0 0 0,0 0 0,0 0 0,1 0 0,-1 0 0,0 0 0,0 1-1,0-1 1,0 0 0,0 0 0,0 0 0,0 0 0,0 0 0,1 0 0,-1 0 0,0 0 0,0 0 0,0 0 0,0 0 0,0 0 0,0 0 0,0 0 0,1 0 0,-1 0-1,0 0 1,0 0 0,0 0 0,0 0 0,0 0 0,0 0 0,0 0 0,1 0 0,-1 0 0,0 0 0,0 0 0,0-1 0,0 1 0,0 0 0,0 0 0,0 0-1,0 0 1,0 0 0,1 0 0,-1 0 0,0 0 0,0 0 0,0 0 0,0-1 0,0 1 0,0 0 0,0 0 0,0 0 0,12 15 1309,13 26-1332,32 55 100,5 12-1044,-59-100 396,0-1-1,-1 0 0,0 1 0,2 9 0,-1 16-7126,-5-33 5860,-9 0 98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6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733 110 6505,'-2'-3'-29,"-4"-5"484,0-1 1,0 1-1,1-1 1,1 0-1,0 0 0,0 0 1,0-1-1,1 0 1,-2-16 881,15 44 386,4-4-1637,-1 1 0,0 1 1,-1 0-1,11 19 0,-18-27-81,0 2 1,-1-1-1,0 0 1,-1 1 0,0 0-1,0-1 1,-1 1-1,0 0 1,0 19-1,-2 55-29,0-82 25,-1 1-1,1-1 1,-1 1-1,0-1 0,0 0 1,0 1-1,-1-1 1,1 0-1,0 1 0,-3 2 1,-6 4-261,10-9 237,0 0 0,0 0 0,0 0-1,0 0 1,0 0 0,0 1 0,0-1 0,0 0 0,0 0 0,-1 0 0,1 0 0,0 0-1,0 0 1,0 0 0,0 0 0,0 0 0,0 0 0,0 0 0,0 0 0,-1 0 0,1 0-1,0 0 1,0 0 0,0 0 0,0 0 0,0 0 0,0 0 0,0 0 0,0 0 0,-1 0-1,1 0 1,0 0 0,0 0 0,0 0 0,0 0 0,0-1 0,0 1 0,0 0 0,0 0-1,0 0 1,0 0 0,-1 0 0,1 0 0,0 0 0,0 0 0,0 0 0,0 0-1,0-1 1,0 1 0,0 0 0,0 0 0,0 0 0,0 0 0,0 0 0,0 0 0,0 0-1,0-1 1,0 1 0,0 0 0,0 0 0,0 0 0,0 0 0,1-2 7,0 0 1,0 1 0,1-1-1,-1 0 1,0 1-1,1 0 1,-1-1-1,1 1 1,-1 0 0,1-1-1,-1 1 1,1 0-1,0 0 1,0 1-1,0-1 1,0 0-1,1 0 1,37-14 205,-29 12-167,-1 0 1,0 1 0,1 0-1,-1 1 1,1 0 0,-1 0-1,1 2 1,16 1 0,-21-1-13,1 0 0,-1 0 1,0 1-1,-1 0 0,1 0 0,0 1 0,0 0 1,-1 0-1,0 0 0,1 0 0,-1 1 1,-1 0-1,1 0 0,0 0 0,7 10 0,-10-11 8,-1 0 0,1 0 0,-1 0 0,0 1 0,1-1 0,-2 0 0,1 1-1,0-1 1,-1 1 0,1 6 0,-2 41 69,0-23-37,0-25-42,0 1 0,0-1 0,0 0 0,0 1 1,-1-1-1,1 0 0,-1 0 0,0 0 0,0 0 1,0-1-1,0 1 0,0 0 0,-1-1 0,1 1 1,-1-1-1,1 0 0,-1 0 0,-4 2 1,-57 34-415,63-38 402,-27 14 87,0-2 0,0-1 0,-1-1 1,-1-2-1,0-1 0,0-1 0,0-2 0,-1-1 1,1-1-1,-36-3 0,57 0-31,0 0 0,0-1 0,0 0 0,0-1 0,1 0-1,-1 0 1,1-1 0,0 0 0,0-1 0,0 1 0,1-2 0,-1 1 0,1-1 0,1 0 0,-1 0 0,1-1 0,0 0-1,0 0 1,-7-12 0,-4-12 136,1 0 0,1-1-1,-18-60 1,12 32-82,7 17 427,12 31-383,-1 1 0,-1 1 0,0-1 0,-1 0 0,-7-13 0,12 27-137,0 1 0,0 0-1,0-1 1,1 1 0,0-1-1,0 1 1,0-1 0,0 0-1,3 7 1,16 20 244,27 51 0,-18-27-77,22 32-84,59 108 217,-94-161-257,-1 1 0,-2 1 0,-2 0 0,8 37 0,-16-53 1,0-1 1,-1 26-1,-1-38-29,-1-1 0,-1 1 0,1-1 1,-1 1-1,0-1 0,0 1 0,0-1 0,-1 1 1,0-1-1,0 0 0,0 0 0,-4 5 0,-2 0 66,-1 1-1,-1-2 1,1 1-1,-2-1 1,1-1-1,-1 0 1,-1 0-1,1-1 1,-1-1-1,0 0 1,-1 0-1,1-1 1,-1-1-1,0 0 1,-1-1-1,1 0 1,0-1-1,-1-1 1,1 0-1,-1-1 1,-25-2-1,24 0-133,0 0 0,0-2-1,0 0 1,0 0-1,0-1 1,1-1-1,0 0 1,0-1-1,1-1 1,0 0-1,0-1 1,1 0 0,0-1-1,0 0 1,1-1-1,1 0 1,-1-1-1,-15-25 1,16 21-376,2-1 0,0 0 0,0 0 1,2-1-1,-9-36 0,10 22-1173,1 0 1,1-54-1,3 81 1171,0 0 0,0-1 0,1 1-1,-1 0 1,2 0 0,-1 0 0,0 0 0,1 0 0,4-8 0,8-13-2047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7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1245 169 6913,'0'-4'342,"0"1"0,0-1 1,0 1-1,-1-1 0,0 1 0,1-1 1,-1 1-1,-1-1 0,1 1 1,0 0-1,-1 0 0,1 0 0,-1-1 1,0 1-1,0 1 0,-1-1 1,-2-4-1,4 6-233,-12-11 3290,13 24-2081,16 26-924,147 216 76,-159-248-436,0-1-1,-1 1 1,0 0 0,0 0 0,0 0-1,0 0 1,-1 0 0,0 1 0,-1-1 0,1 1-1,-1 0 1,0-1 0,-1 1 0,0 7-1,0-13-30,-1 1-1,0 0 0,0 0 0,0 0 1,0-1-1,0 1 0,0 0 0,-1-1 1,1 1-1,0-1 0,-1 1 0,1-1 1,-1 0-1,0 0 0,1 0 0,-1 0 1,0 0-1,0 0 0,1 0 0,-1 0 0,-3 0 1,-44 16 39,6-9-30,1-2 0,-1-1 1,-1-2-1,1-2 0,0-2 1,0-2-1,0-2 0,0-2 1,1-1-1,-72-25 0,93 25-50,0 0 0,1-2 0,0 0 0,0-1 0,2-1 0,-1-1 0,-26-24 0,37 30 5,1-1 0,-1-1 1,1 1-1,0-1 0,1-1 0,0 1 0,1-1 0,0 0 0,0 0 0,1-1 0,0 1 0,1-1 0,0 0 0,1 0 1,0 0-1,0-21 0,2 18-6,0 1 0,1-1 0,0 0 0,2 1 1,-1-1-1,8-20 0,-8 28 3,1 0 1,0 0-1,0 1 1,1 0-1,0-1 1,-1 1-1,2 1 1,-1-1-1,0 0 1,1 1-1,0 0 1,0 0-1,0 1 1,1-1-1,-1 1 1,11-4-1,-7 3-3,-1 1-1,0 1 1,0 0-1,1 0 1,-1 1-1,1 0 1,-1 0-1,1 1 1,0 0-1,-1 0 1,1 1-1,-1 1 1,1-1-1,-1 1 0,1 0 1,-1 1-1,0 0 1,0 1-1,0-1 1,-1 1-1,1 1 1,-1 0-1,0 0 1,-1 0-1,1 1 1,-1 0-1,0 0 1,9 12-1,-13-13 36,0 0-1,0 0 1,0 0 0,-1 0-1,0 1 1,0-1-1,0 0 1,-1 1-1,1-1 1,-2 1 0,0 9-1,0 4 14,1-15-8,-1 0 1,0-1 0,-1 1 0,1-1 0,-1 1-1,1-1 1,-1 0 0,0 1 0,0-1 0,-1 0 0,1 0-1,0 0 1,-1-1 0,0 1 0,0-1 0,0 1-1,0-1 1,-5 3 0,-9 6 19,0-1 0,-21 8 0,-2-3-32,-1-1 1,0-3-1,-1-1 0,0-2 1,-53 2-1,-48 10 314,141-20-287,0 1 0,1-1 0,-1 0 0,0 1 1,1-1-1,-1 1 0,1 0 0,-1-1 1,1 1-1,-1 0 0,1 0 0,-1 0 0,1 0 1,0 0-1,0 0 0,-1 0 0,1 1 1,0-1-1,0 0 0,0 1 0,0-1 1,0 1-1,0 2 0,-1 0 31,1 1 0,1 0 1,-1 0-1,1 0 0,0 0 0,1 8 1,-1 5 198,1-11-123,0-1-1,0 0 0,1 0 1,-1 0-1,6 12 1,4 16 470,-10 26 325,-2-58-912,1 1 0,-1-1 0,0 0 0,0 0 0,-1 0 0,1 0 0,0 0-1,-1 0 1,1 0 0,-1-1 0,1 1 0,-1 0 0,0-1 0,0 1 0,1-1 0,-1 0 0,-5 3 0,-38 19 41,35-20-298,0 0 0,-1 0 1,1-1-1,0 0 0,-1-1 0,1 0 0,-1-1 1,0 0-1,-14-2 0,19 1-187,1 0 0,-1 0 0,1-1 0,0 1-1,-1-1 1,1 0 0,0-1 0,0 1 0,0-1 0,0 0 0,1 0 0,-1-1-1,1 1 1,0-1 0,0 0 0,0 0 0,1 0 0,-1-1 0,-4-7-1,2-5-1797,5-2-235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8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10089,'1'-7'-312,"1"1"4180,0 17 1399,0-7-5209,-1 0 0,1 0 1,0 0-1,0 0 1,1 0-1,-1 0 0,1-1 1,0 0-1,3 4 0,10 14-13,13 24-1431,57 64 0,-26-33-6657,-49-62 5159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8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1047 182 7229,'-6'0'322,"0"0"1,0-1-1,-1 1 1,1-1-1,0-1 1,0 1-1,1-1 1,-1 0 0,0 0-1,0 0 1,1-1-1,0 0 1,-9-6-1,11 6-266,-1 0-1,1 0 0,0-1 1,1 1-1,-1-1 1,1 0-1,-1 0 0,1 1 1,0-2-1,0 1 0,1 0 1,-1 0-1,1 0 1,0-1-1,0 1 0,0-1 1,1 1-1,0-10 1,0 2-8,-1 8-22,1-1 1,0 1-1,0 0 1,1-1 0,-1 1-1,1 0 1,2-6-1,-3 8 6,1 1 0,0 0-1,0 0 1,0 0 0,0 0 0,0 0-1,0 0 1,0 0 0,0 0 0,0 0-1,0 0 1,0 1 0,1-1-1,-1 0 1,0 1 0,0-1 0,1 1-1,-1-1 1,1 1 0,-1 0 0,0 0-1,1-1 1,-1 1 0,1 0-1,-1 0 1,3 1 0,-2-1-25,0 1 0,1-1 1,-1 1-1,0 0 0,1 0 0,-1 0 1,0 0-1,0 1 0,0-1 0,0 0 1,0 1-1,0-1 0,-1 1 0,1 0 1,0 0-1,-1-1 0,1 1 0,-1 0 0,2 4 1,20 41 53,-18-27 19,-1-1 0,-1 1 0,-1 0 0,-1 0 0,-3 40 0,2-14 285,-1-42-329,0-1 0,0 1-1,0 0 1,0 0-1,0-1 1,-1 1 0,1-1-1,-1 1 1,0-1-1,0 0 1,0 0 0,0 0-1,-1 0 1,0 0 0,1 0-1,-1-1 1,0 1-1,-6 3 1,2-1 12,-1 0 0,1-1-1,-1 0 1,1 0 0,-1-1 0,0 0-1,-14 3 1,15-5-12,-1 0 0,1-1-1,-1 0 1,1 0 0,-1-1-1,1 0 1,-1 0 0,1-1 0,0 0-1,0 0 1,0-1 0,-8-3-1,-10-7 198,-46-32-1,11 7 191,40 26-164,-4-2 14,0 1 1,0 1-1,-41-13 1,58 23-227,-1 0 0,0 0 0,1 1 0,-1 0 0,0 1 0,0-1 0,0 2 0,0-1 1,0 1-1,0 0 0,1 1 0,-1-1 0,0 2 0,1-1 0,0 1 0,-13 6 0,-21 17-373,1 0 1,1 3-1,-55 53 0,-30 47-7568,103-106 5115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9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90 16309,'1'0'113,"-1"0"-1,0 1 0,0-1 0,0 0 0,0 1 0,0-1 0,1 1 0,-1-1 0,0 1 0,0-1 0,0 0 0,0 1 0,0-1 1,0 1-1,0-1 0,-1 0 0,1 1 0,0-1 0,0 1 0,0-1 0,0 0 0,0 1 0,-1-1 0,1 0 0,0 1 0,0-1 1,-1 0-1,1 1 0,0-1 0,0 0 0,-1 1 0,1-1 0,0 0 0,-1 0 0,1 1 0,0-1 0,-1 0 0,1 0 0,-1 0 0,1 0 1,0 0-1,-1 1 0,1-1 0,-1 0 0,1 0 0,0 0 0,-1 0 0,1 0 0,-1 0 0,1 0 0,0 0 0,-1 0 0,1-1 1,-1 1-1,1 0 0,0 0 0,-1 0 0,1 0 0,-1 0 0,1-1 0,0 1 0,-1 0 0,1 0 0,0-1 0,0 1 0,-1 0 0,1-1 1,-1 1-1,0-2-55,-1 1 0,1 0 0,0-1 0,-1 1 0,1-1 1,0 1-1,0-1 0,0 0 0,0 0 0,0 1 0,1-1 0,-1 0 1,1 0-1,-1 0 0,0-2 0,1-36-2592,0 13-6370,0 24 5577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9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3 10821,'-16'-2'3957,"14"16"462,2-8-5058,1 6 1003,1 0 0,-1 1-1,2-2 1,-1 1 0,2 0 0,8 20-1,37 67 245,-38-79-545,4 5-212,1 0 0,0-2 0,28 30 0,-40-44 434,-3 0-3724,-1-24-9045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5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0 9513,'0'0'323,"-14"7"3565,-14 37-2116,19-29-1433,0-1 0,-10 22 1,14-21-238,1 1 0,0 0 0,2 0 0,0 0 0,0 0 0,2 0 1,1 23-1,-1-8-44,1-23-32,0 0 0,1 1-1,-1-1 1,1 0 0,1 0 0,0 0 0,0-1-1,0 1 1,1-1 0,0 1 0,1-1 0,0-1-1,0 1 1,0-1 0,1 1 0,0-1 0,0-1-1,10 8 1,-11-9-23,1 1 0,0-2 0,-1 1 0,2 0 0,-1-1 0,0-1 0,0 1 0,1-1 0,0 0 1,-1 0-1,1-1 0,0 1 0,0-2 0,0 1 0,0-1 0,0 0 0,0 0 0,-1-1 0,1 0 0,0 0 0,0-1 0,10-3 0,-9 0-41,0 1 1,0-2-1,0 1 1,0-1-1,-1 0 1,0 0-1,0-1 1,-1 0-1,0 0 1,0 0-1,-1-1 1,0 0-1,0 0 1,0-1-1,-1 1 1,-1-1-1,5-15 1,-1-2 11,-1 0 0,-2-1 1,0 1-1,-1-54 1,-3 77 11,-1 0 1,1 0 0,-1 0-1,1 1 1,-1-1 0,0 0-1,0 1 1,0-1 0,-1 0-1,1 1 1,-1 0 0,1-1-1,-1 1 1,0 0 0,0 0-1,0 0 1,0 0 0,-4-3-1,-5-3-439,0 0-1,-22-10 0,1 0-2589,12 9-3092,19 8 4418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39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8 6733,'-9'-2'-233,"1"0"530,-1 1-1,1 0 0,0 0 1,0 0-1,0 1 0,0 0 1,-1 1-1,-8 1 1,16 2 34,0-1 0,1 1 0,-1-1 0,1 1 1,0 0-1,0-1 0,0 1 0,1 5 0,-1-2 199,0-5-517,0 1-1,1-1 1,-1 0 0,0 0-1,1 1 1,0-1 0,-1 0-1,1 0 1,0 0 0,0 0-1,0 0 1,0 0 0,1 0-1,-1 0 1,0 0 0,1 0-1,2 2 1,34 22 108,-33-24-89,-1 0-1,0 0 1,0 0 0,0 1-1,0 0 1,0 0-1,0 0 1,-1 0 0,0 1-1,1-1 1,-1 1-1,-1 0 1,1 0 0,3 5-1,-5-3-398,0-1 0,0 1-1,-1 0 1,0-1 0,0 1-1,0 0 1,0-1 0,-1 1-1,0 0 1,-2 6 0,-32 13-2991,16-13 1407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40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342 1 5048,'0'1'208,"1"1"-1,-1-1 0,1 0 1,0 1-1,0-1 0,0 0 1,0 1-1,0-1 0,0 0 1,0 0-1,0 0 0,0 0 1,0 0-1,0 0 0,1 0 1,-1-1-1,0 1 0,1 0 1,-1-1-1,1 1 0,-1-1 1,1 1-1,-1-1 0,1 0 1,-1 1-1,1-1 0,1 0 1,56 7 2380,-46-6-2555,122 6 809,28 2-603,-133-5-232,-1 0 0,1 3 1,38 12-1,-64-17 61,-3-2-24,0 0 1,-1 0-1,1 0 1,0 0 0,0 0-1,-1 0 1,1 1-1,0-1 1,-1 0-1,1 1 1,-1-1-1,1 0 1,0 1-1,-1-1 1,1 1-1,-1-1 1,1 1-1,-1-1 1,1 1 0,-1-1-1,0 1 1,1 0-1,-1-1 1,1 1-1,-1-1 1,0 1-1,0 0 1,1-1-1,-1 1 1,0 1-1,-35 0 52,23 0-116,-244 35-241,222-29 238,0 1 0,1 1 1,1 1-1,0 3 1,-43 23-1,65-31 43,1-1 0,0 2 1,0 0-1,-13 13 0,19-17 7,0 0 1,1 0-1,-1 0 1,1 1-1,0-1 1,0 1-1,1 0 1,-1-1-1,1 1 1,-1 0-1,1 0 1,0 0-1,1 0 1,-1 0-1,1 7 1,0-4 52,-1 1-41,1 0 1,0 0 0,0 1-1,1-1 1,0 0-1,1 0 1,0 0-1,0 0 1,0-1-1,1 1 1,4 7 0,-3-6 130,-1 0 0,0 0 0,-1 0 0,0 0 0,0 0 0,-1 1 1,0-1-1,-1 1 0,0 10 0,-1-18-143,0-1 0,0 1 0,1 0 0,-1-1 0,0 1 0,-1-1 0,1 1-1,0-1 1,0 1 0,-1-1 0,1 0 0,0 0 0,-1 0 0,0 0 0,1 0 0,-1 0 0,1 0 0,-4 1 0,-35 15 184,29-14-233,1-1 0,-1 0 0,0 0 0,1-1 0,-1 0 0,0-1 0,0 0 1,0-1-1,0 0 0,1-1 0,-17-4 0,19 4-362,-1-1 0,1-1 1,0 1-1,0-1 0,0-1 0,-8-5 0,10 5-377,1 1-1,0 0 0,0-1 1,1 0-1,0 0 0,0 0 0,0-1 1,-6-10-1,2-2-1920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40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11217,'0'-6'-172,"0"-1"0,0 2 0,0-1 12,0-2 356,0 2-196,0-1 0,0 3-52,0-1-92,0 3-88,0-2-660,0 1-56,0 2-512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41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753 308 5004,'-7'3'281,"1"0"-1,0 0 1,-1 0-1,1 0 1,0 1-1,1 0 1,-1 1-1,1-1 1,0 1-1,0 0 1,0 0-1,0 1 1,-4 7-1,5-5 22,0 0 1,1 0-1,0 0 0,1 0 0,0 0 0,0 1 0,0-1 0,1 1 0,1-1 0,0 12 0,0-18-288,0 0-1,1 0 0,-1 0 0,1 0 1,-1-1-1,1 1 0,0 0 0,0 0 0,0-1 1,0 1-1,0-1 0,0 1 0,0-1 1,1 1-1,-1-1 0,0 0 0,1 0 1,-1 1-1,1-1 0,0 0 0,-1 0 0,1 0 1,0-1-1,-1 1 0,1 0 0,0-1 1,0 1-1,0-1 0,0 0 0,-1 1 0,4-1 1,10 2-129,-1-1 1,31 0-1,-32-1 206,239 0 275,-249 0-334,-1 0 0,0 0 0,0 0 0,1 0-1,-1 1 1,0-1 0,0 1 0,0 0 0,1-1 0,-1 1 0,0 0-1,0 0 1,0 1 0,-1-1 0,1 0 0,0 1 0,0-1 0,-1 1-1,1-1 1,0 1 0,-1 0 0,0 0 0,1-1 0,-1 1 0,0 0-1,0 0 1,0 0 0,0 1 0,-1-1 0,1 0 0,0 3 0,1 7 203,0 0 0,-1 0 1,0 0-1,-2 21 0,0-11 333,1-17-467,-1 1-1,0-1 0,-1 1 0,1-1 1,-1 1-1,0-1 0,0 0 0,-1 0 1,1 0-1,-1 0 0,0 0 0,-5 4 0,-4 6 213,0 0 0,-19 15 0,16-17-55,-2-1 0,1-1-1,-1 0 1,-1-1 0,0-1 0,-1-1 0,1 0 0,-28 6 0,-3-1 475,-1-3 0,-57 5 0,64-11-454,1-2 1,-1-2-1,-51-6 1,69 3-108,1-2 0,-1 0 0,1-1 1,0-2-1,0 0 0,-41-22 0,53 22-242,0 0-1,1-1 0,0 0 1,0 0-1,1-1 1,0-1-1,1 0 0,0 0 1,1-1-1,0 0 0,0 0 1,2-1-1,-1 0 1,2 0-1,0 0 0,0-1 1,-3-18-1,-1-18-944,2 1 0,2-2 1,3-76-1,3 96-78,0 0 0,3 0 0,0 0 0,2 1 0,2 0 0,0 0 0,2 0 0,21-43 1,0 22-1993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42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169 124 6641,'-12'-3'4081,"-22"3"-3624,28 0 54,5 0-488,0 0 0,0 0-1,0 0 1,-1 0-1,1 0 1,0 0-1,0 0 1,0-1 0,0 1-1,0 0 1,0-1-1,-1 1 1,1-1-1,0 1 1,0-1 0,1 0-1,-1 1 1,0-1-1,0 0 1,0 0-1,0 1 1,0-1 0,1 0-1,-1 0 1,0 0-1,1 0 1,-1 0 0,1 0-1,-1 0 1,0-2-1,0-2-63,1 0-1,-1 0 0,1 0 0,0-1 1,0-8-1,1-2 182,0 14-138,-1 0-1,1 0 0,0 0 0,0 0 0,0 1 0,0-1 0,0 0 0,0 1 0,1-1 1,-1 0-1,0 1 0,1-1 0,-1 1 0,1 0 0,0 0 0,-1-1 0,1 1 0,0 0 1,0 1-1,0-1 0,0 0 0,3-1 0,1 0 332,1 0-1,-1 0 1,1 0 0,-1 0-1,11 0 1,-16 2-298,0 0-1,0 0 1,0 1-1,0-1 1,0 0-1,0 0 1,0 1-1,0-1 1,0 0-1,0 1 1,-1-1 0,1 1-1,0-1 1,0 1-1,0 0 1,-1-1-1,1 1 1,0 0-1,-1-1 1,1 1 0,0 0-1,-1 0 1,1 0-1,-1-1 1,1 1-1,-1 0 1,0 0-1,1 0 1,-1 0 0,0 0-1,0 0 1,1 2-1,-1 36 554,-1-27-441,1-3-154,-1 1 1,0-1-1,-1 1 0,0-1 1,0 0-1,-1 0 1,0 0-1,-1 0 1,0 0-1,0-1 0,-1 1 1,0-1-1,0 0 1,-11 10-1,-1 7-1588,-2-1 1,-1-1-1,-30 28 1,20-27-1669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45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631 2888 8993,'-4'0'279,"0"-1"1,0 0-1,0 0 1,0-1-1,0 1 1,0-1-1,1 0 1,-1 0-1,0 0 1,1 0-1,-5-4 1,-38-35 2668,40 36-2835,-9-11 35,0-1-1,1 0 0,1-1 1,1 0-1,1-1 1,0-1-1,1 1 0,1-2 1,1 1-1,1-1 1,1 0-1,1-1 1,0 1-1,2-1 0,1 0 1,0-40-1,2 19-196,-1 4 32,1-1 0,3 0-1,10-58 1,-1 50 4,2 0 0,1 2 1,3 0-1,2 0 0,1 2 0,30-43 0,-33 60 11,1 0 1,2 2-1,1 0 1,0 2-1,2 0 1,1 2-1,0 0 1,2 2-1,0 1 0,32-16 1,-34 22 34,1 1-1,0 1 1,1 1-1,0 1 1,0 1 0,0 2-1,1 1 1,51-1 0,-59 5-45,0 1 0,0 1 0,0 1 0,0 1 0,-1 1-1,0 0 1,0 1 0,0 2 0,-1-1 0,0 2 0,0 1 0,-1 0 0,17 13 0,-29-19 32,0 0-1,0 0 1,-1 0-1,1 0 0,-1 0 1,0 1-1,0 0 1,-1 0-1,1 0 1,-1 0-1,0 1 0,-1-1 1,1 1-1,-1 0 1,0 0-1,-1 0 0,1 0 1,-1 0-1,0 0 1,-1 0-1,0 0 1,0 9-1,0-14-14,0 1 1,-1-1-1,1 0 0,0 1 0,-1-1 1,1 0-1,-1 1 0,0-1 0,1 0 1,-1 0-1,0 1 0,0-1 0,0 0 1,0 0-1,0 0 0,0 0 1,0 0-1,0 0 0,0 0 0,-1-1 1,1 1-1,0 0 0,0-1 0,-1 1 1,1 0-1,0-1 0,-1 0 0,1 1 1,-1-1-1,1 0 0,0 0 1,-3 0-1,2 1-4,-1-1 1,1 0-1,-1 0 0,1 0 1,0 0-1,-1 0 0,1-1 1,-1 1-1,1-1 0,0 1 1,0-1-1,-1 0 0,1 0 1,0 0-1,0 0 0,0-1 1,0 1-1,0 0 0,-3-3 1,0-3-6,1 0 0,0 0 1,0 0-1,0-1 0,1 1 1,0-1-1,1 0 0,0 0 1,0 0-1,-1-12 0,1-7-20,2-50 0,1 26 31,1 24-34,1 0-1,1 0 1,1 0-1,2 1 0,0 0 1,2 0-1,1 1 1,1 0-1,1 0 0,1 1 1,1 1-1,1 0 1,1 1-1,23-24 0,-17 25 12,0 1 0,1 2 0,2 0 0,-1 1-1,2 2 1,0 0 0,1 2 0,1 1 0,0 1 0,40-10-1,-10 7 34,1 2 0,0 3 0,1 3 0,71 2 0,-87 6 26,-1 3 1,1 1-1,-2 2 0,1 3 1,55 20-1,-31-4-50,-62-24 20,0-1 0,0 1 0,0 0 0,-1 0 0,1 1-1,-1-1 1,0 1 0,0 0 0,0 0 0,4 6 0,-7-9 11,0 0 0,0 0 0,-1 1 0,1-1 1,-1 0-1,1 1 0,-1-1 0,0 1 0,1-1 0,-1 0 1,0 1-1,0-1 0,0 1 0,0 1 0,0-3-13,0 1 0,-1 0-1,1-1 1,0 1 0,0-1 0,-1 1-1,1-1 1,0 1 0,0-1 0,-1 0-1,1 1 1,-1-1 0,1 1 0,0-1-1,-1 0 1,1 1 0,-1-1 0,1 0-1,-1 0 1,1 1 0,-1-1-1,1 0 1,-1 0 0,0 1 0,-2-1 15,1 0 0,0 0 0,0 0-1,-1 0 1,1 0 0,0 0 0,0-1 0,-1 1 0,1-1 0,0 0 0,0 1 0,0-1 0,0 0 0,0 0 0,-4-3 0,3 1-25,0 1 1,0-2-1,1 1 0,-1 0 1,1 0-1,-1-1 1,1 0-1,0 1 1,0-1-1,1 0 0,-1 0 1,1 0-1,0 0 1,0 0-1,0 0 0,0 0 1,1 0-1,0-1 1,0-3-1,0 1-18,0 0 0,0 0 0,1 0 0,0 1 0,0-1 1,1 0-1,0 1 0,0-1 0,0 1 0,1 0 0,4-8 0,136-175-918,-116 159 812,2 1 1,1 1 0,59-42 0,-48 43 86,1 2 0,1 2 0,1 1 0,80-26 1,-91 38 46,1 1 1,0 2 0,0 1 0,0 2-1,0 1 1,1 2 0,52 5 0,-62 0 1,-1 0 1,0 2 0,1 0 0,-2 2 0,1 1-1,-1 1 1,-1 0 0,0 2 0,0 1 0,-1 0 0,-1 2-1,0 0 1,31 33 0,-47-44-12,-1 1 1,-1-1-1,1 1 1,0-1-1,-1 1 0,0 0 1,0 0-1,-1 0 1,1 0-1,-1 0 0,0 1 1,0-1-1,-1 0 1,0 1-1,0-1 0,-1 10 1,1-4-15,0-10 10,0 0 0,0 0 0,0 0 1,-1 1-1,1-1 0,0 0 0,-1 0 0,1 0 0,-1 0 0,1 0 0,-1 0 0,0 0 0,1 0 0,-1 0 0,0 0 0,0 0 0,0 0 0,0 0 0,0-1 0,-1 2 0,-30 12 11,21-12 14,-1 1-1,-1-2 1,-17 1-1,29-1-19,-1-1 0,0 0 0,0 0 1,0 0-1,1 0 0,-1-1 0,0 1 0,0 0 0,1-1 0,-1 1 0,0-1 0,1 0 0,-1 1 0,1-1 0,-1 0 0,0 0 0,1 0 0,0 0 1,-1 0-1,1 0 0,0-1 0,-1 1 0,1 0 0,0-1 0,0 1 0,0-1 0,-1-2 0,1-1-18,-1-1 0,1 0 0,0 1 0,1-1 0,0 0 0,0 1 0,0-8 0,1-5-23,-1 13 20,1 0-1,0 1 0,0-1 0,0 0 0,1 1 1,0-1-1,0 0 0,0 1 0,0 0 1,4-6-1,34-43-142,-23 31 98,8-11-51,1 1 0,2 1 0,1 1 1,1 2-1,1 0 0,2 3 1,1 0-1,0 3 0,2 1 1,39-18-1,-30 21 115,1 1 0,0 3 1,1 1-1,0 3 0,1 1 1,0 3-1,82-1 0,-100 8 39,0 0 0,0 2 0,0 1 0,0 2 0,-1 1 0,0 1 0,0 1 0,-1 2 0,0 1 0,-1 1-1,-1 1 1,0 1 0,37 29 0,-58-40-33,0 0 0,1 1 0,-1 0 0,-1 0 0,1 0 0,-1 1 0,0-1 0,0 1 0,-1 0 0,1 0 0,-1 0 0,-1 1 0,1-1 0,-1 1 0,0-1 0,-1 1 0,1 0 0,-1 0 0,-1 0 0,1 0 0,-2 12 0,1-18-1,0 1-1,0-1 1,-1 0 0,1 0-1,0 0 1,-1 0 0,1 0-1,-1 0 1,1 0 0,-1 1-1,0-2 1,1 1-1,-1 0 1,0 0 0,0 0-1,0 0 1,0 0 0,1-1-1,-1 1 1,-2 1 0,-28 13 105,1 1-109,30-16-3,-1 0 0,1 1 0,0-1-1,0 0 1,0 0 0,0 1 0,0-1-1,0 0 1,-1 0 0,1 0 0,0 1-1,0-1 1,0 0 0,-1 0 0,1 0-1,0 0 1,0 1 0,0-1 0,-1 0 0,1 0-1,0 0 1,0 0 0,-1 0 0,1 0-1,0 0 1,0 0 0,-1 0 0,1 0-1,0 0 1,-1 0 0,1 0 0,0 0 0,0 0-1,-1 0 1,1 0 0,0 0 0,0 0-1,-1 0 1,1 0 0,0 0 0,0 0-1,-1-1 1,1 1 0,0 0 0,0 0-1,0 0 1,-1 0 0,1-1 0,0 1 0,0 0-1,0 0 1,0 0 0,0-1 0,-1 1-1,1-1-1,0 0 1,0 1-1,0-1 0,1 0 0,-1 1 0,0-1 0,0 0 0,0 1 0,1-1 1,-1 0-1,0 1 0,1-1 0,-1 1 0,0-1 0,1 1 0,-1-1 0,1 1 1,-1-1-1,1 1 0,-1-1 0,1 1 0,0-1 0,-1 1 0,1 0 0,0-1 1,21-9-31,0 0 1,1 1-1,0 2 1,1 0-1,-1 2 1,1 0-1,0 2 1,0 0-1,0 2 1,0 1-1,1 0 1,36 7-1,-33-2 63,-1 2 0,0 1-1,0 0 1,-1 2 0,-1 2-1,0 0 1,0 1 0,-1 2-1,-1 0 1,35 30 0,152 152 873,-163-147-651,-2 2 1,44 69-1,-76-103-212,-1 2 0,-1 0 0,-1 0 0,-1 1 0,-1 0 0,-1 0 0,0 1 0,-2 0 0,0 0 0,-2 0 0,1 42 0,-4-50 0,1-5-40,0 0 1,-1 0 0,-1 1 0,0-1 0,0 0-1,0 0 1,-1 0 0,-1 0 0,0 0-1,0 0 1,0-1 0,-6 10 0,2-7-46,-1-1 1,1 0-1,-2 0 1,1 0-1,-2-1 0,1-1 1,-1 0-1,0 0 1,-1-1-1,-21 12 1,37-21-1429,11-3 1298,1 0 0,27-4 0,-24 9 179,-1 0 0,0 2 0,0 0 0,1 2 0,-1 0 0,-1 0 0,1 2 1,-1 1-1,0 0 0,0 1 0,-1 1 0,0 0 0,-1 2 0,0 0 0,18 15 1,-15-9 14,-1 0 1,0 1 0,-1 0 0,-1 2 0,-1 0 0,-1 0 0,-1 2 0,-1-1 0,0 2-1,-2 0 1,11 33 0,-18-39 24,0 0 0,-1 1 0,-1-1 0,0 1 0,-2 18 0,0 1 84,0-30-107,0-1 0,0 1 0,-1-1 0,0 1 0,0-1 0,-1 0 0,0 1 0,0-1 0,0 0 0,-1-1 0,0 1 0,0-1 0,0 0 0,-9 9 0,-2 1-28,-1-1 1,0-1-1,-28 18 1,25-20 4,0-1 1,-21 7-1,23-10-5,17-7 3,0 0 0,-1 1 0,1-1 0,0 0 0,0 0 0,0 0 0,-1 0-1,1 1 1,0-1 0,0 0 0,-1 0 0,1 0 0,0 0 0,0 0 0,-1 0 0,1 0 0,0 0 0,0 0 0,-1 0 0,1 1 0,0-1 0,-1-1 0,1 1 0,0 0 0,0 0-1,-1 0 1,1 0 0,0 0 0,0 0 0,-1 0 0,1 0 0,0 0 0,0 0 0,-1-1 0,1 1 0,0 0 0,0 0 0,0 0 0,-1 0 0,1-1 0,0 1 0,0 0 0,0 0-1,-1-1 1,1 1 0,0 0 0,0 0 0,0-1 0,0 1 0,0 0 0,0 0 0,0-1 0,0 1 0,0 0 0,0 0 0,0-1 0,0 1 0,0 0 0,0-1 0,0 1-1,0-1-5,0 0 0,0 0 0,1 0 0,-1 1-1,1-1 1,-1 0 0,1 0 0,-1 1-1,1-1 1,-1 0 0,1 0 0,-1 1 0,1-1-1,0 1 1,-1-1 0,1 1 0,0-1 0,0 1-1,-1-1 1,2 0 0,10-2 0,0 0 0,1 0 0,-1 2 1,0-1-1,1 1 0,-1 1 0,1 0 0,-1 1 1,1 1-1,-1-1 0,0 2 0,0 0 0,0 0 0,0 1 1,0 1-1,-1 0 0,20 11 0,-3 2 131,-1 0 0,-1 2-1,0 0 1,-2 2 0,37 41-1,-35-31-52,0 1 0,-3 1 0,-1 1 0,-1 1 0,-2 1 0,-2 0-1,-1 2 1,-2 0 0,-2 0 0,-1 1 0,-3 1 0,-1 0 0,-1 0 0,-1 56-1,-5-70-53,0 1 0,-2 0 0,-1-1-1,-2 1 1,0-1 0,-2 0 0,-1-1-1,-1 0 1,-1 0 0,-23 42 0,17-43-85,-1 0 1,-1-1 0,-1-1-1,-2-1 1,0 0-1,-1-2 1,-1-1-1,-1 0 1,-45 26 0,69-45 47,0 0 0,0 0 0,0 0 1,0 0-1,0 0 0,-1 0 0,1 0 1,0 0-1,0 0 0,0 0 0,0 0 1,0 0-1,0 0 0,0 0 0,-1 0 1,1 1-1,0-1 0,0 0 0,0 0 1,0 0-1,0 0 0,0 0 0,0 0 1,0 0-1,0 0 0,0 1 0,0-1 1,0 0-1,0 0 0,-1 0 0,1 0 1,0 0-1,0 0 0,0 1 0,0-1 1,0 0-1,0 0 0,0 0 0,0 0 1,0 0-1,1 0 0,-1 1 0,0-1 1,0 0-1,0 0 0,0 0 0,0 0 1,0 0-1,0 0 0,0 1 0,0-1 0,0 0 1,0 0-1,0 0 0,0 0 0,1 0 1,-1 0-1,0 0 0,0 0 0,0 0 1,0 0-1,0 0 0,0 0 0,1 1 1,-1-1-1,0 0 0,0 0 0,0 0 1,16 5-295,12 5 221,-16 1 128,-1 2 0,0-1 0,-1 1 0,-1 1 0,0-1 0,-1 2 0,11 25 0,-3-8 51,15 36 226,-2 1 1,-4 1 0,30 133 0,-46-161-220,-2 0 0,-2 1 0,-1 0 0,-3 0 0,-6 70 1,2-87-90,-1-1 0,-2 0 0,0 0 0,-2-1 0,0 0 0,-2 0 0,-1 0 0,0-2 0,-2 1 0,-27 35 0,16-29 27,-1-1 0,-1-1 1,-2-1-1,-37 27 0,47-40-58,-1-1 0,0 0 0,-1-1 0,0-1 0,-1-1 1,0-1-1,-1-1 0,-30 6 0,42-11-84,-1-1 0,0 0 1,0-1-1,0 0 0,-14-2 0,24 1 96,1 1 1,-1 0-1,0-1 0,0 1 0,1-1 0,-1 0 0,0 1 1,1-1-1,-1 1 0,0-1 0,1 0 0,-1 0 0,1 1 0,-1-1 1,1 0-1,0 0 0,-1 0 0,1 1 0,0-1 0,0 0 1,-1 0-1,1 0 0,0 0 0,0 0 0,0 1 0,0-1 0,0 0 1,0 0-1,0 0 0,0 0 0,1 0 0,-1 0 0,0-1 1,1-5-107,-1 7 121,0 0-1,0-1 0,1 1 1,-1 0-1,0 0 1,0 0-1,0 0 1,1 0-1,-1 0 0,0 0 1,0 0-1,0 0 1,1 0-1,-1 0 1,0 0-1,0-1 0,1 2 1,-1-1-1,0 0 1,0 0-1,1 0 1,-1 0-1,0 0 0,0 0 1,0 0-1,1 0 1,-1 0-1,0 0 1,0 0-1,0 0 0,1 1 1,-1-1-1,0 0 1,0 0-1,0 0 1,0 0-1,1 1 0,-1-1 1,0 0-1,0 0 1,0 0-1,0 1 1,0-1-1,0 0 0,0 0 1,1 1-1,8 8 8,-6-1 6,-1 0 0,-1 0 0,1 0-1,-1 0 1,0 0 0,-1 0 0,0 0 0,-1 0-1,1 0 1,-1 0 0,-1 0 0,0 0-1,0-1 1,0 1 0,-5 8 0,-5 3-35,0-2 1,-2 1 0,0-2-1,-1 0 1,0-1 0,-1 0-1,-1-1 1,-1-1 0,0 0-1,0-2 1,-1 0-1,0-1 1,-23 8 0,-22 6-11,-1-3 1,-124 23-1,112-30 100,0-4 0,-1-3 0,-131-5 0,185-4-70,-1-1 0,1 0 0,-39-13 0,53 14-16,1-2 0,-1 1-1,1-1 1,0-1 0,1 0-1,-1 0 1,1 0 0,0-1-1,0 0 1,0-1-1,-10-12 1,16 15-8,0 1 0,1-1 1,-1 1-1,1-1 0,0 0 0,0 0 0,0 0 0,1 0 0,-1-6 1,0-12-566,2 50 583,0-20 17,0-1 1,-1 1 0,0 0-1,0-1 1,-1 1 0,0-1-1,0 1 1,-1-1 0,0 1-1,0-1 1,-7 13 0,-4 0-16,-2 0 0,0-2 1,-1 0-1,-1-1 1,0 0-1,-1-1 0,-1-2 1,-23 15-1,6-8 25,-1-2-1,0-1 1,-77 24-1,39-20 348,-94 16-1,125-32-305,0-1 0,-1-2 1,-75-5-1,97-1-58,0-1 1,0-1-1,0-2 0,0 0 1,-23-11-1,-103-57 229,149 75-223,0 0 0,0-1 1,-1 1-1,1 0 0,0 0 0,0 0 1,-1 0-1,1 0 0,0 0 0,0 0 0,-1 0 1,1 0-1,0 0 0,0 0 0,-1 0 1,1 0-1,0 0 0,0 0 0,0 0 1,-1 1-1,1-1 0,0 0 0,0 0 1,-1 0-1,1 0 0,0 0 0,0 0 1,0 1-1,-1-1 0,1 0 0,0 0 1,0 0-1,0 1 0,0-1 0,0 0 0,-1 0 1,1 1-1,0-1 0,0 0 0,0 0 1,0 0-1,0 1 0,0-1 0,0 0 1,0 0-1,0 1 0,0-1 0,0 0 1,0 0-1,0 1 0,-1 22 162,0-4 11,-12 24 199,-2 1 0,-24 48 0,31-76-273,-1 0-1,0-1 1,-2 0-1,1-1 1,-2 0 0,0-1-1,-1 0 1,-26 20-1,11-14-76,-1-2 0,0-1-1,-1-1 1,-1-1 0,0-2 0,-1-1-1,-65 12 1,34-12 29,-1-3 0,0-3 0,-78-5 0,91-2-17,1-2 1,-1-3 0,1-2-1,-82-26 1,103 25-61,1-1 0,1-1 0,0-1 0,1-1 0,1-2 0,0 0 0,1-2 0,0-1 0,-28-29 0,48 44 3,1 0 0,-1-1 0,1 0 0,-1 0 0,1 0 0,1 0 0,-1 0 0,-3-11 0,6 40 85,1-11 13,-1 0 0,-1 0 1,-3 20-1,2-28-57,1 0-1,-1 0 1,0 0 0,0 0 0,0-1-1,-1 1 1,0-1 0,0 1-1,0-1 1,0 0 0,-1 0-1,-4 4 1,-2 0-4,0-1 1,0-1-1,0 1 0,-1-1 0,0-1 0,0 0 0,0-1 1,-1 0-1,0-1 0,1 0 0,-25 2 0,2-1 1,-1-3 0,-66-5 0,41-3 14,-1-4 0,2-2 0,0-2 0,0-3 0,2-3 0,0-2 0,-99-57 0,123 60-127,1-1-1,1-2 0,0-2 1,2 0-1,1-2 1,1-1-1,1-1 1,-22-34-1,33 40 40,0-1 0,2 0 0,0-1 0,2-1 0,1 0 0,1 0 0,1-1 0,1 0 0,2-1 0,0 1-1,0-52 1,5 64 51,-1 4-1,1 1 1,0-1-1,1 1 1,1-1-1,3-14 1,-5 23 4,1 0 0,0-1 0,0 1 0,0 0-1,0 0 1,1 0 0,-1 0 0,0 0 0,1 0 0,-1 0 0,1 1 0,0-1 0,0 0 0,-1 1 0,1-1 0,0 1 0,0 0 0,1 0 0,-1 0 0,0 0 0,0 0 0,0 0 0,1 0 0,-1 1 0,0-1 0,1 1 0,-1 0-1,1 0 1,3 0 0,-4 0 1,1 0 0,-1 0 0,0 0 0,1 1-1,-1-1 1,0 1 0,0 0 0,0-1-1,1 1 1,-1 0 0,0 0 0,0 1 0,0-1-1,0 0 1,-1 1 0,1-1 0,0 1 0,-1-1-1,1 1 1,-1 0 0,1 0 0,-1 0-1,0 0 1,1 0 0,-1 0 0,1 4 0,1 1 50,-1 0 0,0 0 0,-1 1 0,0-1 0,0 1 1,0 13-1,-2-19-35,1 0 0,-1 1 0,0-1 0,0 0 0,0 0 0,0 0 0,0 0 0,0 0 0,-1-1 0,1 1 0,0 0 0,-1 0 0,0-1 0,1 1 0,-1-1 0,0 0 0,0 1 0,0-1 0,0 0 0,0 0 0,-3 1 0,-50 20 141,50-21-142,-20 6 60,-1-2 0,0-1-1,0-1 1,0-1 0,0-1 0,0-2 0,-39-5 0,37 2-81,-1-2 1,1-2 0,1 0 0,-1-1-1,2-2 1,-1-1 0,1-1 0,1-1 0,1-2-1,0 0 1,1-1 0,0-2 0,2 0-1,-31-35 1,23 19-87,1-1 0,2-2 0,1-1 1,2-1-1,2-1 0,2-1 0,1 0 0,-16-65 0,17 35 53,3 0 0,4-1 1,3 0-1,2-91 0,6 160 21,-1 1 0,1-1 0,0 1-1,0 0 1,0 0 0,0-1 0,1 1 0,-1 0 0,1 0 0,0 0 0,0 1 0,0-1 0,3-3-1,-4 4 11,0 1-1,0 0 1,0 0-1,1-1 1,-1 1-1,0 0 0,0 0 1,1 0-1,-1 1 1,1-1-1,-1 0 1,1 0-1,-1 1 0,1-1 1,-1 1-1,1-1 1,0 1-1,-1 0 0,1 0 1,0 0-1,-1-1 1,1 2-1,-1-1 1,1 0-1,0 0 0,-1 0 1,1 1-1,0-1 1,2 2-1,-3-1 30,0 0 1,0 0-1,0 0 0,-1 1 1,1-1-1,0 0 0,-1 0 1,1 1-1,-1-1 0,1 0 1,-1 1-1,0-1 0,1 1 1,-1-1-1,0 0 0,0 1 1,0-1-1,0 1 0,0-1 1,0 1-1,-1-1 0,0 3 0,1-2 35,0 0 0,-1 0 0,1 0 0,0 0 0,-1 0 0,0-1-1,0 1 1,1 0 0,-1 0 0,0 0 0,0-1 0,-1 1 0,1 0-1,-3 2 1,-3-1 17,-1 1 0,1-2-1,-1 1 1,0-1 0,0-1-1,0 1 1,0-1 0,0-1-1,0 1 1,0-1 0,0-1-1,0 1 1,0-1 0,0-1-1,0 0 1,0 0 0,1 0-1,-1-1 1,1 0 0,-1-1-1,-7-4 1,4 1-72,1 0 0,0 0 0,1-1-1,0 0 1,0 0 0,0-1 0,1 0 0,1-1-1,-1 0 1,2 0 0,-1 0 0,1-1 0,-6-16-1,6 4-2,0 0 0,2 0 0,1-1-1,0 1 1,2-1 0,2-36 0,-1 23 27,2 14-80,0 0-1,1 0 0,1 1 1,1 0-1,2 0 0,0 0 1,1 0-1,13-25 0,0 7-413,2 2-1,1 0 0,38-44 0,-15 28-1580,91-81 0,-1 23-3448,-81 70 2243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1:59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266 2218 6957,'-6'0'12453,"3"-1"-13483,-12-7 1105,0-1 0,1 0 0,0-1 1,0 0-1,1-2 0,0 1 0,1-2 1,1 1-1,0-2 0,0 1 0,2-2 0,0 1 1,0-1-1,1-1 0,1 1 0,1-1 1,-7-26-1,2 1 192,0-3-224,1 0 1,2 0-1,-4-82 0,14 101-63,0 0 1,2 1-1,1 0 1,9-28-1,4-18 113,1-2-154,34-86 0,-21 69 29,-9 31 49,44-79 0,-51 107-18,25-42-3,2 3 0,81-98 1,-96 135 24,0 2 0,60-49 1,74-40 129,-149 109-132,59-40-121,2 4 0,100-47 0,-134 75 108,1 2 0,1 1 1,0 3-1,1 1 0,0 2 0,64-4 1,390-19 111,-121 26-281,-328 9 165,1 2 0,66 15 1,-33-5 3,131 29-34,33 4 238,-107-24-251,174 53-1,-96-25-16,-272-77 3084,-18-8-3241,-24-1 432,44 17-148,1-2 0,-65-35 0,85 33 49,16 15-430,24 11 43,46 26 251,-38-21 11,1-1 1,22 10 0,76 22 63,62 26-284,-175-66 225,1 0-1,-1 0 1,0 0 0,0 0-1,0 0 1,0 1-1,0-1 1,0 1-1,0 0 1,0-1-1,0 1 1,-1 0-1,1 0 1,-1 0 0,3 3-1,0 22 222,-4-24-223,1 0-3,-1-1 1,0 1-1,0-1 1,0 1-1,0 0 1,0-1 0,-1 1-1,1-1 1,-1 1-1,0-1 1,0 1-1,1-1 1,-2 0-1,1 1 1,0-1 0,0 0-1,-1 0 1,1 0-1,-1 0 1,-2 3-1,-105 121 185,-36 22-4,133-128-401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0.7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 7 7137,'0'0'49,"-1"-1"1,1 1-1,0 0 1,0 0 0,0 0-1,0 0 1,0-1-1,0 1 1,0 0-1,0 0 1,0 0 0,0 0-1,0-1 1,0 1-1,0 0 1,0 0 0,0 0-1,0-1 1,0 1-1,0 0 1,0 0-1,0 0 1,1 0 0,-1-1-1,0 1 1,0 0-1,0 0 1,0 0 0,0 0-1,0 0 1,0-1-1,1 1 1,-1 0-1,0 0 1,0 0 0,0 0-1,0 0 1,1 0-1,-1 0 1,0 0 0,0 0-1,0 0 1,0 0-1,1 0 1,-1-1-1,0 1 1,0 0 0,0 0-1,1 0 1,-1 0-1,0 0 1,0 1 0,0-1-1,1 0 1,4 10 4236,-7 1-3992,0-1 0,0 1-1,-1 0 1,0-1 0,-1 1 0,0-1 0,-7 13 0,-8 22 97,-2 7-292,14-39-91,1 1-1,0 0 1,1 1-1,1-1 1,1 1-1,0 0 0,-1 16 1,-4 14-5,8-45-46,20-1 126,-13-2-88,0 0 0,0-1 1,-1 0-1,0 0 1,9-8-1,1 0-9,27-16 16,2 2 0,61-27 0,-100 50-5,1 1 0,-1-1 0,1 1 0,0 1-1,0-1 1,0 1 0,0 0 0,0 1 0,0 0-1,0 0 1,11 1 0,-14 0 31,-1 0 0,0 0 0,0 0 1,0 0-1,0 1 0,0-1 0,0 1 0,0-1 0,0 1 0,-1 0 0,1 0 0,-1 1 1,1-1-1,-1 0 0,0 1 0,0 0 0,0-1 0,0 1 0,-1 0 0,1 0 0,-1 0 1,1 0-1,-1 0 0,0 0 0,1 7 0,1 2 131,-1 1 1,-1-1-1,1 23 1,-2-29-141,-1 0-1,1 0 1,-1-1 0,0 1-1,0 0 1,-1-1 0,0 1-1,0-1 1,0 1 0,-4 5-1,-19 27 36,-1-1-1,-44 49 1,57-73-399,-1 0-1,1-1 1,-2-1 0,0-1 0,0 0 0,-1 0 0,0-2 0,0 0 0,-18 6 0,20-10-1010,0 0-1,0-1 1,0 0 0,0-1-1,-28 0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1.1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0 335 6957,'0'0'5553,"3"-1"-4597,34-13 11,0-1 0,-1-1 1,56-37-1,-4 4-806,125-69-412,-126 63-2217,-85 53 2201,11-9-1326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1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174 13 6553,'3'-12'2565,"-2"12"-2474,-1 0 0,0 0 0,0 0 1,1 0-1,-1 1 0,0-1 0,2 1 638,-2-1-638,0 0 1,0 1-1,0-1 0,1 0 0,-1 0 0,0 1 0,0-1 0,0 0 1,0 0-1,0 1 0,0-1 0,0 0 0,0 1 0,0-1 0,0 0 1,0 0-1,0 1 0,0-1 0,0 0 0,0 0 0,0 1 0,0-1 1,0 0-1,0 1 0,0-1 0,0 0 0,-1 0 0,1 1 1,0 27 484,0-1 0,-3 1 0,0-1 0,-8 33 0,-95 452-152,96-456-229,3 1-88,2 0 0,4 75 0,1-79-94,0-51-12,0 0 1,0 0 0,1 0 0,-1 0-1,0 0 1,1 0 0,0 0 0,-1 0-1,1 0 1,0 0 0,0-1 0,0 1 0,0 0-1,0 0 1,0-1 0,1 1 0,-1-1-1,0 1 1,1-1 0,0 1 0,-1-1-1,1 0 1,0 0 0,-1 0 0,1 0-1,0 0 1,0 0 0,0-1 0,0 1 0,0 0-1,0-1 1,0 0 0,4 1 0,0 0 7,1-1 0,-1 0 1,0 0-1,1 0 0,-1-1 1,1 0-1,-1 0 0,0-1 1,10-3-1,-2-1 1,-1 0 0,0-2 1,-1 1-1,0-1 0,0-1 0,0 0 1,-1-1-1,16-19 0,-20 22 2,-1 0 0,-1-1-1,0 0 1,0-1 0,0 1-1,-1-1 1,0 0 0,-1 0-1,0 0 1,0 0 0,-1-1-1,0 1 1,-1-1 0,1-11-1,-2 10-11,0-1 0,-1 1 0,0-1-1,-1 1 1,0-1 0,-8-20 0,8 26-9,-1 1 0,0-1 0,0 1 0,0 0 0,-1 0 1,0 1-1,0-1 0,0 1 0,0-1 0,-1 1 0,0 1 0,0-1 1,0 1-1,0 0 0,-7-4 0,0 2-34,-1 0 0,0 0-1,0 1 1,0 1 0,0 0 0,-16-1-1,-25 1-1054,-2 3-3688,22 0-841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3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 3724,'-5'2'4792,"-9"11"-4789,8-8 375,3-3-224,2-1-115,-1 0 1,1-1-1,0 1 0,0 0 1,0 0-1,0 0 0,0 0 1,0 0-1,0 0 1,0 1-1,0-1 0,0 0 1,0 0-1,1 1 1,-2 2-1,-2 5-374,3-8 325,1-1-1,-1 1 1,1 0 0,-1-1 0,1 1-1,-1 0 1,1 0 0,0 0 0,-1-1-1,1 1 1,0 0 0,0 0 0,0 0-1,-1 0 1,1-1 0,0 3 0,0-2 16,0 1 0,0-1 0,0 1 0,0-1 1,0 1-1,0-1 0,0 1 0,0-1 1,1 1-1,-1-1 0,1 1 0,-1-1 1,1 0-1,-1 1 0,1-1 0,0 0 1,0 1-1,0-1 0,0 0 0,0 0 0,0 0 1,0 0-1,2 2 0,1-1-16,0-1-1,0 0 1,0 0 0,1 0-1,-1-1 1,0 1 0,8-1-1,-7 0 31,8 1-259,0-1-1,0-1 0,0 0 1,1 0-1,-1-2 1,-1 1-1,1-2 1,24-9-1,11-13 514,-47 26 440,-1 0-692,0 0 1,1 0-1,-1 0 0,0 0 0,0 0 1,0 0-1,0 1 0,0-1 1,0 0-1,1 0 0,-1 0 0,0 0 1,0 0-1,0 0 0,0 0 1,0 0-1,0 1 0,0-1 0,0 0 1,0 0-1,0 0 0,0 0 1,1 0-1,-1 1 0,0-1 0,0 0 1,0 0-1,0 0 0,0 0 1,0 0-1,0 1 0,0-1 0,0 0 1,0 0-1,0 0 0,-1 0 1,1 0-1,0 1 0,0-1 0,0 0 1,0 0-1,0 0 0,0 0 1,0 0-1,0 0 0,0 1 0,0-1 1,0 0-1,-1 0 0,1 0 0,0 0 1,0 0-1,0 0 0,0 0 1,-8 10 974,7-8-1160,-64 44 658,48-32-2777,-31 18 0,33-22 217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6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15 5841,'-14'-6'1389,"11"5"-876,0-1 0,-1 1-1,1 0 1,-1 0 0,1 0-1,-1 0 1,-5 0 0,8 1-447,0 0 0,1 1 1,-1-1-1,0 0 0,0 1 0,0-1 0,0 0 1,1 1-1,-1-1 0,0 1 0,0-1 1,1 1-1,-1-1 0,0 1 0,1 0 1,-1-1-1,1 1 0,-1 0 0,1-1 0,-1 1 1,1 0-1,-1 0 0,1 0 0,0-1 1,-1 1-1,1 0 0,0 0 0,0 0 1,-1 0-1,1 0 0,0 0 0,0-1 0,0 1 1,0 0-1,0 0 0,1 0 0,-1 1 1,0 25 458,-1-16-402,1 0 0,0 0 0,0 0 0,2-1 0,4 22 0,-5-28-119,0-1 1,0-1 0,1 1 0,0 0-1,-1 0 1,1 0 0,0-1-1,0 1 1,0-1 0,1 0-1,-1 1 1,1-1 0,-1 0 0,1 0-1,0-1 1,0 1 0,-1 0-1,1-1 1,0 0 0,0 0 0,1 0-1,-1 0 1,0 0 0,6 0-1,-4 0-5,0 0 0,0-1-1,1 1 1,-1-1 0,0 0-1,0 0 1,0-1 0,0 0-1,0 0 1,0 0 0,0 0-1,5-3 1,-7 3-21,-1-1 0,0 1-1,0-1 1,0 0 0,0 1 0,0-1 0,-1 0 0,1 0 0,0 0-1,-1 0 1,0-1 0,1 1 0,-1 0 0,0 0 0,0-1-1,0 1 1,-1-1 0,1 1 0,0-1 0,-1 1 0,0-1-1,1 0 1,-1 1 0,-1-5 0,2-4-156,-1 10 114,0-1 1,1 1 0,-1-1 0,0 1 0,0-1 0,0 1 0,0-1 0,0 1 0,0-1 0,0 1 0,-1-1 0,1 1 0,0-1 0,-1 1 0,0 0 0,1-1 0,-1 1 0,0 0 0,1-1 0,-1 1-1,0 0 1,0 0 0,0 0 0,0-1 0,0 1 0,-2-1 0,-33-21-4800,25 15 2274,1 5 1016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2.3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1 8333,'-2'9'2065,"-37"36"1834,36-40-3765,-1 1 0,1 0 0,0 0 0,0 0 0,1 0 0,-1 0 0,1 0 0,1 1 0,-1-1 0,1 1 0,0 12 0,0 1-90,1-11-9,0 0 0,0 0 0,1-1-1,0 1 1,2 10 0,-2-15-22,1-1 1,-1 0-1,1 0 1,0 0-1,0 0 1,0 0-1,0 0 1,0 0-1,0 0 1,1-1-1,0 1 1,-1-1-1,1 0 0,0 0 1,0 0-1,4 2 1,0 0 25,1-1 0,-1 0 0,1-1-1,-1 0 1,1 0 0,0-1 0,0 1 0,0-2 0,-1 1 0,1-1 0,0 0 0,11-2 0,-14 1 10,1 0 1,0 0 0,-1 0-1,1-1 1,-1 0 0,1 0-1,-1 0 1,0-1 0,0 1 0,0-1-1,0-1 1,-1 1 0,1-1-1,-1 1 1,0-1 0,0 0-1,6-8 1,-8 8-43,-1 0 1,1 1-1,-1-1 0,0 0 1,0 1-1,0-1 0,-1 0 1,1 0-1,-1 0 0,0 0 1,0 0-1,0 0 0,-1 0 1,1 1-1,-1-1 0,0 0 1,0 0-1,0 0 0,-1 1 1,1-1-1,-1 1 0,0-1 1,-4-5-1,-7-1-137,0 0-1,0 1 1,-1 1-1,0 0 1,-1 1-1,0 0 1,0 1-1,-31-7 1,31 10-990,1 0 0,-1 2-1,0 0 1,0 0 0,-30 4 0,18 3-1559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5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2435 3396 4100,'10'2'10047,"-35"20"-8587,-13 9-1216,-1-2 1,-2-2-1,-63 33 1,75-46 24,1-2 1,-2 0-1,1-2 1,-2-2-1,1 0 1,-48 4-1,58-10-102,-1-2 1,1-1-1,0 0 1,0-1-1,0-2 1,0 0-1,-20-7 1,7 0-27,1-3 0,0 0 1,-37-24-1,8-1 9,1-2-1,3-3 1,-86-83 0,73 53 157,3-2 0,-59-89 1,50 58-406,-114-167 305,141 195-220,-61-134 0,55 88 50,-40-141 0,66 168-49,-76-280-169,83 280 201,4-1-1,-9-197 1,19-57-38,9 291 12,16-114 1,-17 173 10,6-40 8,2 1 0,2 0 0,1 1 0,20-45 0,-9 22-47,-21 37 80,-1 21-11,0 19-71,-25 21 128,-75 64-376,-90 126 300,181-211 16,1-4 44,6-24-34,26-24-169,-14 21 134,0 1 1,1 0-1,1 1 0,0 0 0,29-27 0,84-64 59,-86 75-55,-19 17 0,-13 11-5,-1-1 0,1 0 0,-1-1 0,9-10 0,-14 15-1,1 1 0,-1-1 0,0 0 0,1 1 0,-1-1 1,0 1-1,1-1 0,-1 1 0,1-1 0,-1 1 0,0 0 0,1 0 0,-1 0 0,1 0 0,-1 0 0,1 0 0,-1 0 0,1 0 1,-1 1-1,1-1 0,-1 1 0,0-1 0,1 1 0,-1-1 0,0 1 0,1 0 0,0 0 0,42 24 199,-41-24-201,46 26 170,1-3 0,1-2 0,1-3 0,64 16 0,73 28 379,-171-52-135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8.0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272 19 6777,'0'-18'8062,"0"28"-5963,-2-6-1984,-1 0 0,1 0 0,-1 0 0,1-1 0,-1 1 1,-7 5-1,-3 7 199,-24 38-163,2 1 0,2 2 0,3 2 0,3 0 0,-25 78 0,46-117-150,2 0-1,0 1 0,2 0 0,0-1 1,1 1-1,1 0 0,5 38 0,-3-49 0,0-1 0,1 0 0,0 0 0,1-1 0,0 1 0,0 0 0,1-1 0,0 0 0,0 0-1,1-1 1,0 0 0,0 1 0,1-2 0,0 1 0,0-1 0,1 0 0,0-1 0,8 5 0,-11-7 7,0 0 1,0 0-1,1-1 0,-1 0 1,0 0-1,1-1 1,-1 1-1,1-1 1,0 0-1,-1-1 1,1 0-1,0 1 1,-1-2-1,1 1 0,0-1 1,-1 0-1,1 0 1,0 0-1,-1-1 1,0 0-1,1 0 1,-1 0-1,0-1 1,0 1-1,0-1 0,0-1 1,-1 1-1,1-1 1,-1 1-1,7-9 1,-6 6-8,0 0 1,0-1-1,-1 1 0,0-1 1,0 0-1,-1 0 0,0 0 1,0 0-1,0-1 0,1-10 1,-1-3-77,-1 0 0,0-34 0,-3 50 68,0 1 0,0-1-1,0 1 1,-1-1 0,1 1 0,-1 0 0,0 0 0,0 0 0,-1 0 0,1 0 0,-1 0 0,0 0 0,0 1-1,-5-5 1,2 2-63,0 0-1,-1 0 0,0 1 0,0 0 0,0 0 0,-14-6 1,14 8-216,0 1 0,0 0 0,-1 1 0,1-1 0,0 2 1,-1-1-1,-9 1 0,-18 5-2687,8 10-3889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8.7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312 220 7777,'0'-146'5766,"-1"143"-5668,1 0 0,-1 0 0,0 0 1,0 0-1,0 0 0,0 0 1,0 0-1,-1 0 0,1 1 1,-1-1-1,0 1 0,0-1 0,0 1 1,0 0-1,0-1 0,0 1 1,-1 0-1,1 1 0,-1-1 0,1 0 1,-1 1-1,0-1 0,1 1 1,-7-2-1,3 0-64,0 1-1,-1 0 1,1 0-1,-1 1 1,1 0 0,-1 0-1,0 0 1,1 1-1,-1 0 1,-11 1 0,10 1-44,0 1 0,0 0 1,1 0-1,-1 1 0,1-1 1,0 2-1,0-1 1,0 1-1,1 0 0,0 0 1,0 1-1,0 0 1,0 0-1,1 0 0,0 1 1,0 0-1,-3 7 1,-1 2-8,1-1 0,1 2 0,0-1 0,1 1 0,1 0 0,-5 31 0,8-40-30,1 1 0,0 0 0,0 0 0,1 0 0,0 0 0,0 0 0,1 0 0,1 0-1,-1 0 1,1-1 0,1 1 0,0-1 0,0 1 0,8 14 0,-8-19-3,-1-1 1,1 0-1,0 1 1,0-1-1,0 0 1,1 0-1,-1 0 0,1-1 1,-1 0-1,1 1 1,0-1-1,0 0 0,0-1 1,0 1-1,0-1 1,1 1-1,5 0 0,-4-2-8,1 0 0,-1 0 0,1 0 0,-1-1 0,1 0-1,-1 0 1,1 0 0,-1-1 0,1 0 0,9-5 0,-3 0 45,0 0 1,0-1 0,-1 0 0,0-1 0,0 0 0,-1-1-1,-1 0 1,1-1 0,13-19 0,-18 20 38,0 0 0,0 1 0,-1-2 1,-1 1-1,0-1 0,0 1 0,4-23 0,-5 5 720,0 1 0,-2-31 0,-1 36 266,0 30 57,0 39 22,0-44-1132,0 10 115,-1-1 19,1-1 0,0 1 0,1-1 0,1 1 0,0-1 0,5 18 0,-2-12 23,0 0 0,4 33 0,3 12 328,107 383 2866,-106-363-2764,-12-59-2702,-1-78-10363,0 42 9886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09.2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43 122 10921,'-5'-2'-303,"-13"-1"2779,17 3-2409,1 0 1,-1 0-1,1 0 0,0 0 1,-1 1-1,1-1 1,-1 0-1,1 0 0,0 1 1,-1-1-1,1 0 1,-1 1-1,1-1 1,0 0-1,-1 1 0,1-1 1,0 0-1,0 1 1,-1-1-1,1 1 0,0-1 1,0 0-1,-1 1 1,1-1-1,0 1 1,0-1-1,0 1 0,0-1 1,0 1-1,0-1 1,0 1-1,0-1 1,0 1-1,0-1 0,0 1 1,-10 30 847,10-17-699,0-9-191,0-1 0,0 1 0,0 0 0,0 0 0,1 0 0,0 0 0,2 6 1,-2-9-26,0 0 0,1 1 0,-1-1 0,1 0 0,0-1 0,-1 1 0,1 0 0,0 0 0,0-1 0,0 1 0,0-1 0,0 0 0,1 1 0,-1-1 0,0 0 0,0 0 0,5 0 1,1 2 12,1-1 0,-1-1 0,1 1 0,0-2 0,-1 1 0,1-1 0,0 0 0,0-1 0,-1 0 0,1-1 1,-1 1-1,1-2 0,-1 1 0,1-1 0,8-5 0,-5 3 57,-1-1 0,0 0 0,0-1 0,0-1 0,-1 1 0,0-2 0,0 1 0,-1-2 0,14-16 0,-21 23-28,-1 0-1,1 0 1,-1 0-1,1 0 1,-1-1-1,0 1 1,0 0 0,0-1-1,-1 1 1,1-1-1,-1 1 1,0-1 0,0 1-1,0-1 1,0 1-1,-1-1 1,0 1 0,1-1-1,-1 1 1,0-1-1,0 1 1,-1 0-1,1 0 1,-1 0 0,0 0-1,0 0 1,0 0-1,0 0 1,0 0 0,0 1-1,-1-1 1,0 1-1,1 0 1,-1-1 0,0 1-1,-6-3 1,-4 0-203,0 0 0,0 1 0,0 0-1,-1 1 1,0 0 0,1 1 0,-1 1 0,0 0 0,0 1 0,0 1 0,-20 2 0,29-2-509,0 1 0,0-1 0,1 1 1,-1 0-1,0 0 0,1 0 0,-1 1 0,-5 4 0,8 0-2105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4.0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713 206 5004,'-5'1'9000,"-6"-1"-4580,0 0-4319,0-1 0,0 1 1,0-2-1,0 0 0,-17-5 1,25 7-102,0-1 0,0 0 0,-1 0 1,1-1-1,0 1 0,1-1 0,-1 1 1,0-1-1,0 0 0,1 0 0,-1 0 0,1 0 1,0-1-1,-1 1 0,1-1 0,0 1 1,0-1-1,1 0 0,-1 0 0,1 1 0,-1-1 1,1-1-1,0 1 0,0 0 0,0 0 1,0 0-1,1 0 0,-1-1 0,1 1 0,0 0 1,0 0-1,1-4 0,-2 4-9,1 0 0,0 0 0,-1 0 0,1 1 0,1-1 0,-1 0 0,0 0 1,1 0-1,-1 1 0,1-1 0,0 0 0,0 1 0,0-1 0,0 0 0,1 1 0,-1-1 0,0 1 0,1 0 0,0-1 0,0 1 0,0 0 0,0 0 0,3-2 0,1-2-59,1 0 0,1 0 0,-1 1 0,1 0 0,11-5 0,-16 8 26,0 1 0,0-1 0,0 1 0,1 0 0,-1 0 0,0 0 0,1 1 0,-1-1 0,1 1 0,-1-1 0,1 1 0,-1 0 0,1 1 0,-1-1 0,1 1 0,6 1 0,-8 1 33,-1 1 1,1-1-1,0 1 0,-1 0 0,0-1 0,0 1 0,0 0 0,0 0 0,-1-1 0,0 1 0,0 7 1,0-2 17,-1-1 0,0 1 1,0-1-1,-1 0 0,-1 1 1,1-1-1,-1 0 0,0 0 1,-1-1-1,0 1 1,0-1-1,-6 8 0,4-6-7,-1 3-15,0 1 0,1 0 0,1 1 0,0-1 0,1 1 0,0 0 0,1 0 0,0 1-1,1-1 1,1 0 0,1 25 0,1-38 13,-1 0-1,1 0 0,0 0 1,0 0-1,-1 0 0,1 0 0,0 0 1,0 0-1,0 0 0,0 0 1,0-1-1,1 1 0,-1 0 1,0-1-1,0 1 0,0-1 1,0 1-1,1-1 0,-1 0 0,0 0 1,1 1-1,-1-1 0,0 0 1,2 0-1,37 3 50,-26-5-73,1-1 1,0 0-1,-1-1 1,0-1-1,0 0 1,0-1-1,22-13 1,-15 8-5,-6 2 71,-15 9-47,1 0 1,-1 0-1,0 0 0,1 0 1,-1-1-1,0 1 0,1 0 1,-1 0-1,0 0 0,1-1 1,-1 1-1,0 0 0,1 0 1,-1-1-1,0 1 0,0 0 1,1-1-1,-1 1 0,0 0 0,0-1 1,1 1-1,-1 0 0,0-1 1,0 1-1,0 0 0,0-1 1,0 1-1,0-1 0,0 1 1,0 0-1,1-1 0,-1 1 1,-1-1-1,1 0 0,-3 1-18,0 1-1,0-1 1,-1 0 0,1 1-1,0 0 1,0 0-1,0 0 1,0 0 0,0 0-1,0 1 1,0-1-1,0 1 1,0 0 0,-3 3-1,-7 2-13,-23 13-89,2 2 1,-46 35-1,-27 19 240,77-58-20,-155 89 1180,174-100-1036,11-7-193,-1 1 0,1-1 1,-1 1-1,1-1 0,-1 1 0,1-1 1,-1 1-1,1-1 0,-1 0 1,0 1-1,1-1 0,-1 0 0,1 1 1,-1-1-1,0 0 0,1 0 0,-1 0 1,0 0-1,0 0 0,1 0 1,-1 0-1,0 0 0,1 0 0,-1 0 1,0 0-1,1 0 0,-1 0 0,0 0 1,1-1-1,-1 1 0,0 0 1,1-1-1,-1 1 0,1 0 0,-1-1 1,0 1-1,1 0 0,-1-1 0,1 1 1,-1-1-1,1 1 0,0-1 1,-1 0-1,1 1 0,-1-1 0,1 1 1,0-1-1,-1-1 0,-52-57 796,30 24-769,2 0 1,1-2-1,-27-74 1,22 53 28,12 15 144,11 35-226,-1-1-1,0 0 1,0 1 0,-7-13-1,-9-14-513,-25-68 0,38 89 55,6 7-205,-1-3-1705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4.9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1199 878 7413,'1'4'5250,"8"-29"-4176,166-178 2033,-30 44-2846,128-134-208,-236 258-46,87-95 52,-123 129-57,0-1 0,1 1 0,-1-1 0,0 0 0,-1 1 1,1-1-1,0 0 0,0 0 0,-1 0 0,1 0 0,-1 0 1,0 1-1,1-1 0,-1 0 0,0 0 0,0 0 0,-1-3 1,1 4-27,-3 1 10,0 0 0,0 0 1,0 1-1,0-1 0,1 1 0,-1 0 0,0 0 1,-4 2-1,-70 37-286,1 3 0,-80 63 1,-128 119-110,156-120 369,-51 27 121,147-112-162,-1-1 0,-1-2 1,-66 24-1,96-40 70,1 0-1,0 0 1,0 0 0,0-1 0,0 1 0,-1-1-1,1 0 1,0 0 0,0 0 0,-1 0 0,1 0-1,-6-2 1,6 1 5,1 0-1,0-1 1,0 1-1,0 0 1,0-1-1,0 1 0,0-1 1,0 0-1,0 0 1,0 0-1,1 0 1,-1 0-1,1 0 1,0 0-1,-2-3 1,2 3-2,0 1 0,1-1 1,-1 1-1,0-1 0,0 1 0,0 0 1,0-1-1,0 1 0,-1 0 1,1 0-1,0 0 0,0 0 0,-1 0 1,1 0-1,-3-1 0,3 2 3,0 0-1,1 0 0,-1 0 1,0 0-1,0 0 1,0 1-1,0-1 0,1 0 1,-1 0-1,0 0 1,0 1-1,1-1 1,-1 1-1,0-1 0,0 0 1,1 1-1,-1-1 1,0 1-1,1 0 0,-1-1 1,1 1-1,-1-1 1,1 1-1,-1 0 1,1-1-1,-1 1 0,1 0 1,-1 0-1,1 0 1,-1 1-1,-49 61 71,32-34-7,-1-1 0,-37 42 0,47-60 11,-1 0 0,0-1 1,-1 0-1,1-1 0,-2 0 0,1-1 1,-1 0-1,0-1 0,-19 8 0,28-13-60,-1 0 0,1 0-1,0-1 1,0 1 0,-1-1-1,1 1 1,0-1 0,-1 0-1,1 0 1,0-1 0,-1 1-1,1-1 1,0 1 0,0-1-1,-1 0 1,1 0 0,0-1-1,0 1 1,0-1 0,0 1-1,1-1 1,-1 0 0,0 0-1,1 0 1,-5-5-1,2 1-7,1 0 0,0 0 0,0 0 0,0-1 0,1 1 0,0-1 0,0 0 0,0 0 0,1 0 0,-2-11 0,-5-26 32,-2 1-1,-1 1 0,-3 0 1,-33-66-1,44 101-42,0-1 1,-1 1-1,0 0 1,-1 0-1,0 0 1,-9-8-1,14 14 3,-1-1 0,1 1 0,-1 0 0,0-1 0,1 1 0,-1 0-1,0 0 1,0 0 0,0 0 0,0 1 0,0-1 0,0 1 0,0-1-1,0 1 1,0-1 0,0 1 0,0 0 0,0 0 0,0 0 0,0 0-1,-1 1 1,1-1 0,0 0 0,0 1 0,0-1 0,0 1 0,0 0 0,0 0-1,1 0 1,-1 0 0,0 0 0,-2 2 0,-7 6 5,-7 4-4,1 1 1,-23 25-1,37-35 6,-1 1 0,0-1-1,1 1 1,0 0 0,0 0-1,0 0 1,1 1-1,-1-1 1,1 1 0,1-1-1,-1 1 1,1 0 0,0-1-1,0 10 1,0 6-26,1-11 69,0 0 0,0-1 0,1 1 0,0 0 0,2 10 0,-2-17-20,1 0 0,-1 0 0,0 0 0,1 0 0,-1 0 0,1-1 0,0 1 0,0-1 0,0 1 0,0-1 0,0 1 0,1-1 0,-1 0 0,1 0 0,-1-1 0,1 1 0,0 0 0,0-1 0,5 3 0,-1-2-10,1-1-1,-1 1 1,0-1 0,0-1-1,0 1 1,1-1 0,-1 0 0,0-1-1,0 0 1,0 0 0,0-1-1,0 0 1,0 0 0,0 0-1,0-1 1,-1 0 0,1 0 0,-1-1-1,10-6 1,4-4-769,-1-1-1,-1 0 1,0-1-1,25-30 1,-30 31-770,-1-1 0,10-17 0,-9 9-564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5.1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251 0 7277,'-8'4'392,"-4"3"-12,2-1 436,0-1 156,-2 1-220,-3 0 304,0 2-648,0-1 44,-5 3-376,3 1-268,0-2 192,-3 3-316,5-1 80,-2-2-308,2 3-528,2-1-308,1 0-440,5-1-321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5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0 171 11361,'6'15'992,"-6"-15"-892,0 1-1,0-1 1,1 0-1,-1 1 1,0-1 0,0 0-1,0 1 1,0-1-1,1 0 1,-1 1 0,0-1-1,0 0 1,0 0-1,1 1 1,-1-1 0,0 0-1,1 0 1,-1 0-1,0 1 1,0-1 0,1 0-1,-1 0 1,0 0-1,1 0 1,-1 0 0,0 1-1,1-1 1,-1 0-1,1 0 1,-1 0 0,0 0-1,1 0 1,-1 0-1,0 0 1,1 0 0,-1-1-1,0 1 1,1 0-1,-1 0-65,0 0 0,0 0 0,0-1 0,0 1 0,-1 0 0,1 0 0,0 0 0,0-1 0,0 1 0,0 0 0,0 0 0,0-1 0,0 1 0,0 0 0,0 0 0,0 0-1,0-1 1,0 1 0,0 0 0,0 0 0,0-1 0,0 1 0,0 0 0,0 0 0,0-1 0,0 1 0,0 0 0,0 0 0,0 0 0,1-1 0,-1 1 0,0 0 0,0 0-1,0 0 1,0-1 0,0 1 0,1 0 0,-1 0 0,0 0 0,0 0 0,0 0 0,1-1 0,-1 1 0,0 0 0,0 0 0,1 0 0,10-5 209,-10 5-173,17-8-95,-1-1 0,0-1 0,-1-1 0,1 0 0,16-16 1,-4 5-775,58-42-5095,-68 48 2987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6.0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226 115 9465,'-1'1'219,"0"0"0,1 0 1,-1 0-1,0-1 0,0 1 1,0 0-1,0 0 0,0-1 1,1 1-1,-1 0 0,0-1 1,0 1-1,-1-1 0,1 1 0,0-1 1,0 0-1,0 1 0,0-1 1,0 0-1,0 0 0,-1 0 1,1 1-1,0-2 0,0 1 1,0 0-1,-2 0 0,-47-1 318,34 1 128,15 0-667,0-1 1,0 1-1,0-1 0,0 1 1,0-1-1,0 0 0,1 1 0,-1-1 1,0 0-1,0 0 0,1 0 1,-1 1-1,0-1 0,1 0 0,-1 0 1,0 0-1,1 0 0,0 0 1,-1 0-1,1 0 0,0 0 0,-1 0 1,1 0-1,0 0 0,0 0 1,0-1-1,0 1 0,0 0 0,0 0 1,0 0-1,0 0 0,0 0 1,1-2-1,-1-1-11,1 1 1,-1 0-1,0-1 1,1 1-1,0 0 1,0-1-1,0 1 1,0 0-1,1 0 1,2-6-1,3 3-2,-1 0 1,1 0-1,0 0 0,1 1 0,-1 0 0,11-5 1,-16 9 11,0 0 0,0 0 1,0 0-1,0 1 0,0-1 0,0 0 1,0 1-1,0-1 0,0 1 1,0 0-1,0-1 0,0 1 1,0 0-1,0 0 0,1 1 0,-1-1 1,0 0-1,0 1 0,0-1 1,0 1-1,0 0 0,0 0 0,0-1 1,0 1-1,-1 1 0,1-1 1,0 0-1,0 0 0,-1 1 1,1-1-1,1 3 0,-1-1 19,0 1 0,0-1 1,0 1-1,-1 0 0,0-1 0,1 1 0,-1 0 0,-1 0 0,1 0 1,-1 0-1,1 0 0,-1 0 0,0 0 0,-1 0 0,1 0 0,-2 7 0,0-4-44,0 1-1,0-1 0,-1 1 0,0-1 0,0 0 0,0 0 0,-8 10 0,-9 9-888,-1-1 0,-1 0 0,-27 22 0,24-26-1905,-39 26-1,30-27 559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6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3 8057,'1'0'28,"0"0"0,-1-1 0,1 1 1,0 0-1,-1-1 0,1 1 0,0 0 1,0 0-1,-1 0 0,1 0 0,0 0 1,0-1-1,-1 1 0,1 0 1,0 1-1,0-1 0,-1 0 0,1 0 1,0 0-1,0 0 0,-1 1 0,1-1 1,1 1-1,19 5 1658,18 17 522,45 36-1,-38-21-1568,-1 2 0,-2 1 0,68 86 0,-99-110-513,-1-1 0,0 1 0,-1 1 1,-1 0-1,-1 0 0,-1 0 1,0 1-1,-1 1 0,-1-1 0,-1 1 1,-1-1-1,1 22 0,-3-18-69,-2 1 0,-1 0 0,0 0 0,-2-1 0,-1 1 0,-1-1 0,-1 0 0,0-1 0,-20 39-1,-4-3-562,-2-2 0,-2-2 0,-50 58 0,19-36-2973,-101 90 0,115-118 772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7.7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1982 168 8289,'-44'1'1585,"-46"-1"403,81-1-1800,0 0 0,0-1 0,1 0 1,-1 0-1,0 0 0,1-1 0,-14-7 0,21 9-195,-1 0-1,1 0 0,0 0 1,0-1-1,0 1 1,0 0-1,0-1 0,0 1 1,0 0-1,0-1 1,0 1-1,1-1 0,-1 1 1,1-1-1,-1 0 1,1 1-1,0-1 0,-1 1 1,1-3-1,0-37-107,0 24 116,1 15-5,0 0 1,0-1-1,0 1 1,0 0 0,0 0-1,1-1 1,-1 1-1,1 0 1,-1 0 0,1 1-1,0-1 1,0 0-1,0 0 1,0 1 0,0-1-1,0 1 1,4-2-1,-1-1-10,1 1-1,-1 1 0,1-1 0,0 1 0,-1-1 1,9 0-1,-11 2 17,-1 1 1,1 0 0,-1-1-1,1 1 1,0 1 0,-1-1-1,1 0 1,-1 1 0,1-1-1,-1 1 1,1 0 0,-1 0-1,1 0 1,-1 0-1,0 0 1,1 0 0,-1 1-1,0-1 1,0 1 0,0-1-1,0 1 1,0 0 0,-1 0-1,1 0 1,0 0-1,-1 0 1,0 0 0,1 1-1,-1-1 1,0 0 0,0 1-1,0-1 1,0 1 0,0 3-1,2 10-31,0-1 0,-2 1 0,0-1 0,-1 27 0,-1-20-53,1-15 74,-1-1-1,0 0 1,0 0-1,0 0 1,-1 0-1,0 0 1,0 0-1,-1-1 1,-3 7-1,-35 51-44,6-9-236,33-50 352,-1 1-1306,2-14 333,3 6 883,0 0 0,0 0 0,0 1 1,1-1-1,-1 1 0,1-1 0,0 1 0,0 0 0,-1 0 0,1 0 0,5-2 0,2-2 79,9-7 44,0 1 1,1 0-1,0 2 1,1 0-1,39-11 0,-52 18 59,0 1-1,1 0 1,-1 1-1,1 0 0,-1 0 1,1 1-1,-1 0 1,1 1-1,-1 0 1,0 0-1,1 0 0,-1 1 1,0 1-1,0-1 1,0 1-1,0 1 0,0-1 1,12 9-1,-18-9-116,0-1-1,0 0 1,0 1 0,0-1-1,0 1 1,-1 0-1,1-1 1,-1 1-1,0 0 1,1 0 0,-1 0-1,-1 0 1,1 0-1,0 0 1,-1 0-1,0 0 1,1 0 0,-1 1-1,-1-1 1,1 0-1,-1 6 1,0 6 109,1-12-129,-1 0-1,1 0 0,-1 0 0,0 0 0,0-1 0,0 1 1,-1 0-1,1-1 0,-1 1 0,1-1 0,-1 1 1,0-1-1,0 0 0,-4 4 0,-37 30-8,33-28-14,-27 20 26,-76 44 0,94-62-27,0-1 1,0-1 0,0-1 0,-1 0 0,0-2 0,-33 6 0,46-10-16,0 0 1,0-1 0,-1 0 0,1 0 0,0 0-1,0-1 1,0 0 0,0 0 0,0-1-1,0 0 1,0 0 0,1 0 0,-1-1 0,1 0-1,0-1 1,-1 1 0,-6-6 0,13 8 9,-1 1 0,0-1 0,1 1 0,-1-1 1,0 1-1,1-1 0,-1 1 0,0 0 0,0-1 1,1 1-1,-1 0 0,0-1 0,0 1 0,0 0 1,1 0-1,-1 0 0,0 0 0,0 0 0,0 0 1,0 0-1,1 0 0,-1 0 0,0 1 0,0-1 1,-1 0-1,0 2 4,0-1-1,0 0 1,0 1 0,0-1 0,0 1 0,0-1-1,0 1 1,0 0 0,-1 2 0,-7 10 33,1 1 1,-10 19 0,5-8-79,-14 20 81,3-5 61,-46 59 0,60-88-17,0 0 1,-1 0-1,0-1 0,0-1 0,-2 0 1,1 0-1,-1-2 0,-22 11 1,29-16-27,0 0 0,-1 0 1,1-1-1,-1 0 0,0 0 0,0-1 1,-13 1-1,18-2-45,1 0 1,0 0-1,-1 0 0,1 0 1,0-1-1,-1 1 1,1-1-1,0 0 0,0 0 1,-1 0-1,1 0 1,0 0-1,0 0 0,0 0 1,0-1-1,0 1 1,1-1-1,-1 1 0,0-1 1,1 0-1,-1 0 1,1 1-1,-1-1 0,1 0 1,0 0-1,0-1 1,0 1-1,0 0 0,-1-5 1,-10-35-13,-11-78 0,19 79-54,-13-167 117,17 195-55,0 6-8,0 0 1,0 0-1,0 0 0,1 0 1,0 0-1,4-12 0,-4 17 1,0 0-1,0 0 0,0 1 0,0-1 0,0 0 0,1 1 0,-1-1 0,1 1 0,-1-1 0,1 1 0,-1 0 0,1 0 0,0-1 1,0 1-1,-1 0 0,1 1 0,0-1 0,0 0 0,0 0 0,0 1 0,0-1 0,0 1 0,0 0 0,1 0 0,-1 0 1,0 0-1,3 0 0,-2 0 8,-1 1 1,0-1 0,1 1-1,-1 0 1,0 0-1,1 0 1,-1 0 0,0 0-1,0 0 1,0 1 0,0-1-1,0 0 1,0 1-1,-1 0 1,1 0 0,0-1-1,-1 1 1,1 0 0,-1 0-1,0 0 1,0 0 0,1 1-1,-1-1 1,-1 0-1,1 0 1,1 5 0,1 2 7,-1 1 1,0 0 0,0 0-1,-1-1 1,1 14-1,-2-9 48,0-4-48,1-1 1,-1 1-1,-1 0 1,0 0-1,0 0 1,-1 0-1,0-1 1,-1 1-1,0-1 1,-8 16-1,5-13-30,-2-1-1,1 0 1,-2 0 0,1 0-1,-2-1 1,1-1 0,-1 1 0,-14 8-1,16-12-32,0-1 0,-1 0 0,1-1 0,-1 1 0,0-2 0,0 0 0,0 0 0,-1 0 0,1-1 1,-1 0-1,1-1 0,-12 0 0,17-2 66,0 1 1,0-1-1,1-1 1,-1 1-1,0 0 1,1-1-1,-1 0 1,1 0-1,0 0 1,0 0-1,0 0 1,0-1-1,0 1 1,-4-5-1,-8-6-75,0-5-374,6 9 309,6 30 202,3 129 105,-1-145-141,0-1 0,-1 1 1,1-1-1,-1 0 0,0 0 1,0 0-1,0 0 0,0 0 1,-1 0-1,0 0 0,-3 3 1,1-2 75,1 0 0,0 0 0,-1 0 0,0-1 0,0 0 0,0 0 0,-8 4 0,10-7-26,2-1-75,-1 0 0,0 0 0,1-1 0,-1 1 0,0 0 0,1-1 0,-1 1 0,1-1 0,-1 0 0,0 1 0,1-1 0,0 0 0,-1 0 0,1 0 0,-1 0 0,1 0 0,0 0 0,0-1 0,0 1 0,0 0 0,-2-3 0,-13-33 46,10 20-34,-31-97-33,-58-176 599,92 281-562,1 0 0,0 0 0,0-1 0,1 1-1,-1-15 1,-12 41-164,-16 33 200,6-15-113,-1-1-1,-2-1 1,-1-2 0,-49 43-1,-141 97-54,38-48 191,179-122-82,0 0 1,0-1-1,0 2 0,0-1 0,0 0 1,1 0-1,-1 0 0,0 0 0,0 0 1,1 1-1,-1-1 0,1 0 0,-1 1 1,1-1-1,-1 0 0,1 1 0,0-1 1,0 1-1,0-1 0,0 0 0,0 1 1,0-1-1,0 1 0,0-1 1,0 0-1,1 1 0,-1-1 0,0 1 1,1-1-1,0 0 0,-1 0 0,1 1 1,0-1-1,-1 0 0,1 0 0,0 0 1,0 0-1,2 2 0,5 7 43,0-1 0,1 1 0,13 10 0,-16-15-32,1 0 63,0 0 1,1 0-1,-1 0 1,1-1-1,0 0 1,1-1-1,-1 0 0,0 0 1,1-1-1,0 0 1,-1-1-1,1 1 1,0-2-1,0 1 1,11-2-1,-6 1 43,0-2 1,-1 0-1,1 0 1,-1-2-1,0 1 0,0-2 1,0 1-1,0-2 0,13-7 1,20-17-76,-2-1-1,-1-3 1,-1-1 0,51-56 0,-81 78-609,-1-1 0,0 0 0,-1-1 0,0 0 1,9-20-1,-13 21-1179,0 0 1,-1-1-1,4-24 1,-7 19-948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8.0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375 1 9085,'-10'12'817,"-181"100"3196,54-28-6716,100-65-3466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8.3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 9229,'1'-1'182,"0"1"1,-1 0-1,1 0 1,0 0-1,0 0 0,0 0 1,-1 0-1,1 0 1,0 0-1,0 0 1,0 0-1,-1 0 0,1 1 1,0-1-1,0 0 1,-1 1-1,1-1 1,0 0-1,-1 1 0,1-1 1,0 1-1,-1-1 1,2 1-1,15 22 1683,10 38-1551,-21-44-78,117 261-1089,-13-33-6255,-90-196 4688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1 176 11561,'5'3'180,"7"3"3033,3-18-1830,10-9-1533,0 0-1,2 2 0,33-19 1,32-23-6851,-76 48 4336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8.9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0 206 11913,'4'1'242,"-1"0"1,0-1-1,0 1 0,1-1 1,-1 0-1,0 0 0,1 0 1,-1 0-1,0-1 0,1 0 1,-1 1-1,0-1 0,0 0 1,1 0-1,-1-1 0,4-2 0,8-4 54,0-1-1,14-11 0,-6 3-266,13-7-34,117-82-6468,-135 92 4057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19.4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8101,'0'45'2181,"10"77"0,4 34-567,-3-21-1060,-1-57-376,3 0 0,4-2 0,3 0 0,42 103-1,-46-143-170,1 0 0,2-2 0,2 0 0,1-1 0,1 0 0,2-2 0,1-2 0,1 0 0,2-1 0,52 39 0,-33-35-413,2-2-1,1-3 0,104 42 0,63-3-4043,-122-44 1491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2:20.3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 12873,'81'-6'4263,"-64"4"-3680,0 0-1,1 1 0,-1 1 1,0 1-1,1 0 0,30 7 1,1 7 341,-1 2 0,0 3 0,81 45 0,-49-15-431,87 69 1,-112-75-353,-3 2-1,-2 2 1,-1 3-1,-3 2 1,-3 1-1,49 80 1,-58-75-852,-2 1 0,-3 1 0,36 115 0,-26-28-2437,-4 9-1475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07.2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810 12 9830,'0'-2'0,"0"5"0,-2-1 46,-5-2 136,1-1-133,-17-4 329,-1 2 0,-46-3 0,49 8-45,0 0 0,0 2 1,-32 9-1,-26 4 700,57-13-726,0 1 1,1 2-1,0 0 0,0 1 0,-25 14 0,19-9 163,1 2 0,0 0 0,1 2 0,1 1 0,0 1 1,2 0-1,0 2 0,-20 26 0,11-11 119,19-23-186,1 0-1,-15 23 1,25-34-395,-5 7 286,6-9-290,0 0-1,0 0 1,0 0 0,0 0-1,0 0 1,0 0 0,0-1 0,0 1-1,1 0 1,-1 0 0,0 0-1,0 0 1,0 0 0,0-1-1,0 1 1,0 0 0,0 0 0,0 0-1,0 0 1,0 0 0,0-1-1,0 1 1,0 0 0,0 0-1,0 0 1,0 0 0,-1 0 0,1 0-1,0-1 1,0 1 0,0 0-1,0 0 1,0 0 0,0 0-1,0 0 1,0 0 0,0-1-1,0 1 1,-1 0 0,1 0 0,0 0-1,0 0 1,0 0 0,0 0-1,0 0 1,0 0 0,-1 0-1,1 0 1,0 0 0,0 0 0,0 0-1,0 0 1,0 0 0,-1 0-1,1 0 1,0 0 0,0 0-1,0 0 1,0 0 0,0 0 0,-1 0-1,1 0 1,0 0 0,0 0-1,0 0 1,1-1 31,1-1 1,-1 1-1,1-1 0,-1 1 0,1 0 1,0 0-1,0 0 0,0 0 1,0 0-1,0 0 0,0 0 0,0 1 1,0-1-1,0 1 0,2-1 1,4-1-9,100-42 1603,-64 28-974,0-2 0,57-34 0,-56 27-656,78-31 0,-123 56 0,0 0 0,0 0 0,0 0 0,0 0 0,-1 0 0,1 0 0,0 0 0,0 1 0,0-1 0,0 0 0,0 0 0,0 0 0,0 0 0,0 0 0,-1 1 0,1-1 0,0 0 0,0 0 0,0 0 0,0 0 0,0 0 0,0 1 0,0-1 0,0 0 0,0 0 0,0 0 0,0 1 0,0-1 0,0 0 0,0 0 0,0 0 0,0 0 0,0 1 0,0-1 0,1 0 0,-1 0 0,0 0 0,0 0 0,0 0 0,0 1 0,0-1 0,0 0 0,0 0 0,0 0 0,1 0 0,-1 0 0,0 0 0,0 0 0,0 1 0,0-1 0,0 0 0,1 0 0,-1 0 0,0 0 0,0 0 0,0 0 0,0 0 0,1 0 0,-1 0 0,0 0 0,0 0 0,0 0 0,0 0 0,1 0 0,-1 0 0,0 0 0,0 0 0,0 0 0,1 0 0,-7 10 0,-155 152 0,58-57 0,94-96 0,0 0 0,1 0 0,0 1 0,-10 16 0,26-34-20,1-1 0,0 2 1,17-13-1,15-12-327,247-235-3496,-280 257 3808,-20 15 78,-34 25 139,30-20-116,-97 67 575,-120 108 1,395-298-869,-3-15-621,-156 121 900,-11 8-41,-11 5 61,-178 97 569,31-14-28,157-83-602,4-4-11,5-4 0,6-4 0,198-106 770,-118 63-543,-38 21-82,-177 110 279,2-4 11,111-68-394,12-8-17,0 0-1,1 0 1,-1 1-1,1-1 1,-1 1-1,-4 5 1,8-3 21,9-6-21,6-2-4,239-135 89,-108 36-1228,-129 84 875,-16 17 247,0-1-1,0 1 0,0-1 0,0 1 1,0-1-1,1 1 0,-1 0 1,1 0-1,-1-1 0,1 1 1,-1 0-1,1 1 0,-1-1 0,4-1 1,0 0 4,0-1 1,0 1 0,0-1-1,0 0 1,0 0 0,6-5-1,0-1 12,-3 4-5,-1-1-1,0-1 1,0 0 0,8-9 0,-12 13-10,0 0 1,1 0 0,0 1 0,-1-1 0,1 1 0,0 0 0,0 0 0,0 0 0,1 0-1,-1 1 1,0-1 0,1 1 0,3 0 0,-2 1-1,1 0 11,-1 0-11,1 0-4,-4 11 0,-4-4 0,-25 22 49,10-10-17,13-16-28,1-1 1,-1 1 0,1 0-1,-1 0 1,1 0 0,0 1-1,-2 3 1,-7 19 33,5-12-14,0 0-1,1 0 1,-5 20 0,4 11 36,1 0-1,1 73 1,-1-1 39,5-60-46,0-35-30,0-21-8,0-10 4,-1 4-35,1 0 0,-1-1 0,-1 1 0,1 0 0,-1 0-1,1 0 1,-2 0 0,1 0 0,-3-4 0,-13-34-239,4-7-244,-5-28-575,11 29 724,6 38-35,-2 13 296,-2 23 146,-2 227 480,3 57 118,10-325-600,-5-201-1689,-1 202 1421,0 0 0,-2 0-1,-5-22 1,-2-6-240,2 7 116,5 23 155,0 0 0,1-1 0,-1-17 0,2 30 186,-3 7-17,-1 12-179,-4 341 1558,4-280-986,-40-196-863,17 18-384,17 60 285,-19-52-1,27 86 520,1 0 0,0 0 1,1-1-1,-1 1 0,1-1 0,-1-5 0,2 11 63,0 0 0,0 0 0,0 0 0,0 0 0,0 0 0,0 0 0,0 1 0,0-1 0,0 0 0,0 0 0,0 0 0,0 0 0,0 0 0,0 0 0,0 0 0,0 0 0,0 0 0,0 0 0,0 0 0,0 0 0,0 0 0,0 0 0,0 0 0,0 0 0,-1 0 0,1 0 0,0 0 0,0 1 0,0-1 0,0 0 0,0 0 0,0 0 0,0 0 0,0 0 0,0 0 0,0 0 0,0 0 0,0 0 0,-1 0 0,1 0 0,0 0 0,0-1 0,0 1 0,0 0 0,0 0 0,0 0 0,-3 8 0,6 316 1497,2-335-1149,-5 2-391,-1 0-1,0 1 0,0-1 1,0 0-1,-1 0 1,-1 1-1,-5-15 0,-10-49-544,2 6 64,10 40 236,6 26 229,0 21 154,5 148 798,-4-168-893,0-3 11,0-1 0,-1 1 0,1 0 0,0-1 0,-1 1 0,0-1 0,1 1 0,-1-1 0,0 0 0,-1 1 0,1-3-1,0 3 3,0-18-127,2 0 0,0-1 1,2 1-1,0 0 0,1 0 1,1 1-1,1-1 0,0 1 1,2 1-1,0-1 0,1 2 0,0-1 1,2 1-1,0 1 0,20-20 1,-26 29 87,-2 4 13,-4 10 27,0 1 0,-1-6 10,0 1 0,-1-1 0,1 0 1,-1 0-1,1 0 0,-1 0 0,0 0 1,1 0-1,-1 0 0,0 0 0,0-1 0,-4 3 1,-9 9 63,-68 85 864,71-86-875,11-26-7,1 2-61,2 6 5,-1 0 0,2 0-1,-1 1 1,1-1-1,5-9 1,0 1 4,3-8-120,34-61-709,-42 76 803,0 5-14,-3 10 9,-2-5 39,0 1 1,-1-1 0,1 0 0,-1 0 0,1 0-1,-1 0 1,0 0 0,0-1 0,0 1 0,-5 2-1,0 2 55,-46 43 417,18-15-32,-44 32-1,61-56-193,24-13-189,1 2-62,-4 1-12,0-1 0,-1 1 0,1-1 0,0 1 0,-1 0 1,1 0-1,-1 0 0,1 0 0,-1 0 0,1 0 0,-1 0 0,0 0 0,1 1 0,-1-1 1,0 0-1,0 1 0,0-1 0,0 1 0,0 0 0,0-1 0,-1 1 0,1 0 0,0-1 1,-1 1-1,1 0 0,-1 0 0,1 2 0,2 5 16,0-2 31,0 1-1,0 0 1,-1 0 0,0 0 0,0 0 0,-1 0 0,0 0-1,0 9 1,-1-13-40,1 0 1,-1 0-1,1 0 0,0 0 0,0 0 1,0 0-1,0 0 0,4 6 0,-2-1 189,0-14-55,9-36-39,-3 12-519,11-50 0,-8 23-44,-9 44 392,5-15-262,-8 27 319,0 0 0,0 0 1,0 1-1,0-1 1,0 0-1,0 0 0,0 0 1,0 0-1,0 0 1,0 0-1,0 0 0,0 0 1,0 0-1,0 0 1,0 0-1,0 0 0,0 0 1,0 0-1,0 0 1,0 0-1,0 0 1,0 0-1,0 1 0,0-1 1,1 0-1,-1 0 1,0 0-1,0 0 0,0 0 1,0 0-1,0 0 1,0 0-1,0 0 0,0 0 1,0 0-1,0 0 1,0 0-1,0 0 0,0 0 1,0 0-1,0 0 1,1 0-1,-1 0 0,0 0 1,0 0-1,0 0 1,0 0-1,0 0 0,0 0 1,0 0-1,0-1 1,0 1-1,0 0 1,0 0-1,0 0 0,1 19-57,-2-17 71,0 0 1,0 0 0,0-1 0,-1 1-1,1 0 1,-1 0 0,1-1-1,-1 1 1,1 0 0,-4 1 0,-6 8 48,10-9-60,-3-1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09.4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2678 9830,'-5'0'0,"4"0"15,0-1 0,0 1 0,0-1 0,0 1-1,0-1 1,1 0 0,-1 1 0,0-1 0,0 0 0,1 1 0,-1-1 0,0 0-1,1 0 1,-1 0 0,1 0 0,-1 0 0,1 1 0,0-1 0,-1 0 0,1 0-1,0 0 1,-1 0 0,1 0 0,0 0 0,0 0 0,0 0 0,0 0 0,0 0-1,0-2 1,-1-6 85,-4-4-106,1 1 0,1-1 0,0 0 0,-2-21 0,2 15-3,0-12-8,2 0 0,2-42 0,1 10 3,-1 8-10,3-1 0,2 1 1,3 0-1,2 0 0,2 1 0,3 1 0,1 0 0,4 1 0,1 2 0,3 0 0,2 1 0,1 1 0,69-84 0,-24 49-2,3 2-1,3 4 0,146-109 0,-72 77 27,5 6 0,5 8 0,3 6 0,4 8 0,185-60 0,-250 106 136,423-134 3062,-368 125-1809,219-29-1,-125 39 2519,274 0 1,139 85-1522,-536-35-2314,395 49-72,-499-63 0,-16-2 0,1 1 0,0 0 0,15 5 0,-27-5 0,0 0 0,0 1 0,0-2 0,0 0 0,-1 1 0,1-1 0,-1 0 0,1 0 0,-1 1 0,1-1 0,-1 0 0,1 0 0,-1 0 0,1 0 0,-1 0 0,1 0 0,-1 0 0,1 0 0,-1 0 0,1 0 0,-1 0 0,1 0 0,-1 0 0,1 0 0,-1 0 0,1 0 0,-1 0 0,1-1 0,-1 1 0,0-1 0,-14-4 0,-132-62 0,114 55 0,0-2 0,1-2 0,0 0 0,1-3 0,-32-24 0,54 36-3,8 7 0,-1-1 1,1 0 0,-1 0-1,1 0 1,-1 0-1,1 0 1,0-1 0,0 1-1,0 0 1,0-1 0,-1 1-1,2 0 1,-1-1 0,0 1-1,0-1 1,0 1-1,0-4 1,-1-1-234,0 1 254,10 12-18,21 17 12,0 0-1,1-2 0,64 36 0,12 8 16,-84-51-20,-10-7-3,-1-1 0,0 2 0,16 15 1,-26-23-5,-1 0 0,1 1 1,-1-1-1,0 0 0,1 0 1,-1 1-1,0-1 0,0 0 1,0 1-1,0-1 1,0 0-1,0 1 0,0-1 1,-1 0-1,1 1 0,0-1 1,-1 0-1,1 0 1,-1 1-1,1-1 0,-1 0 1,0 0-1,1 0 0,-1 0 1,0 0-1,0 0 1,0 0-1,0 0 0,0 0 1,0 0-1,0 0 0,0 0 1,0-1-1,-1 1 0,-80 49 18,-36 19 8,0-1 2,38-20-4,68-38-23,23-17 4,0-1-1,20-9 0,-22 13-1,-1 0 0,1-1 0,-1 0 0,0 0-1,-1-1 1,1 0 0,6-8 0,-12 9-3,3 1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17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9830,'0'-25'0,"5"27"82,-1 1-1,0 0 0,0 0 1,0 0-1,7 7 1,-11-10-70,12 12 192,-1 0 1,-1 0 0,0 1-1,-1 0 1,0 1 0,-1 0-1,0 0 1,-1 1 0,-1 0 0,-1 0-1,0 1 1,-1-1 0,3 23-1,1 20 714,-4 0 0,-2 80 0,-3-80-305,1-55-613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7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441 0 12721,'1'8'2593,"-11"-6"-2772,-47 8 441,10-1-120,-60 4 0,99-12-139,-41 1-2608,-71-4 0,88-7-1125,21 5 1470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17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350 574 9830,'0'-3'9,"0"0"-1,-1 1 1,0-1-1,1 0 1,-1 1 0,0-1-1,0 0 1,0 1-1,-1 0 1,1-1-1,0 1 1,-1 0 0,0-1-1,1 1 1,-1 0-1,0 0 1,0 0-1,-3-1 1,-49-32 293,25 18-172,-34-20 43,39 24-25,0-1 1,1-1-1,-25-22 1,43 33-143,0-1 0,0 0 1,0 0-1,1 0 0,0-1 1,0 1-1,0-1 1,1 0-1,0 0 0,0 0 1,0-1-1,1 1 0,0-1 1,0 1-1,1-1 0,0 0 1,-1-12-1,2-4-26,0 9-1,0 0-1,0 1 1,5-25 0,-3 33 14,-1 0-1,1 0 1,0 0 0,0 0-1,1 0 1,0 0 0,0 1 0,0-1-1,0 1 1,0 0 0,1 0-1,8-7 1,0 2 151,0 1-1,0 0 1,1 1 0,0 0 0,1 1 0,0 1-1,0 0 1,0 1 0,0 0 0,1 1 0,-1 1 0,1 0-1,0 1 1,-1 1 0,1 0 0,26 4 0,-36-3-83,1 0 1,-1 1 0,0-1 0,0 1 0,0 0 0,0 1 0,-1-1 0,1 1-1,0 0 1,-1 0 0,0 0 0,0 1 0,0 0 0,5 5 0,-4-2 30,-1-1 0,0 1 0,0 0 0,0 0 0,-1 1 1,0-1-1,0 1 0,2 14 0,-2-4 112,-1-1 0,-1 1 0,0 0 1,-1 0-1,-1-1 0,-1 1 0,-1 0 0,-4 18 0,-15 30 722,-2 0 0,-39 74 0,-32 89 1606,89-207-2271,1 1 1,2 1-1,0-1 0,2 0 0,1 26 0,0-46-227,1 1-1,0 0 1,0-1 0,0 1-1,0-1 1,1 0 0,-1 1 0,1-1-1,0 0 1,0 0 0,0 0 0,0 0-1,0 0 1,1 0 0,-1-1 0,1 1-1,0-1 1,0 0 0,0 0 0,0 0-1,6 3 1,-2-1 87,1 0-1,0 0 1,-1-1 0,1-1-1,1 1 1,-1-1 0,0 0-1,14 0 1,-11-2-81,1 0 1,-1-2 0,0 1-1,1-1 1,-1-1-1,0 0 1,0-1-1,-1 0 1,21-11 0,-25 12-103,1-1 1,-1 0 0,0 0-1,0-1 1,0 0 0,-1 0 0,1 0-1,-1-1 1,-1 1 0,1-1-1,-1 0 1,0-1 0,0 1 0,-1-1-1,0 0 1,4-10 0,-5 4-94,-1 0 1,0 1-1,0-1 1,-3-19-1,1-2-210,0 25 247,-1 0 1,1-1-1,-1 1 1,-1 0-1,0 0 1,0 0-1,-1 1 1,0-1-1,0 1 0,-8-11 1,0 2-219,0 1 0,-1-1 0,-26-24 0,25 28 271,0 1 1,-2 0-1,1 1 0,-2 0 0,1 2 1,-1 0-1,-1 0 0,0 2 1,0 0-1,0 1 0,-22-3 0,18 2 182,16 7-117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18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245 27 9830,'-6'-4'115,"0"1"0,0 0 0,-1 0 0,1 0 0,-1 1 0,0 0 0,0 0 0,1 1 0,-1-1 0,-12 1 0,14 1-57,1 1-1,-1 0 0,0 0 1,1 0-1,0 1 0,-1 0 1,1-1-1,0 2 0,0-1 1,0 0-1,0 1 1,0 0-1,0 0 0,1 0 1,-1 0-1,1 0 0,-3 5 1,-3 2 119,1 1 1,0 0 0,0 1-1,2-1 1,-1 1 0,1 0-1,1 1 1,0 0 0,1 0-1,-4 22 1,3 4 438,1 1 1,3 52-1,1-88-579,0 7 110,2 0 0,-1 0 0,2 0-1,-1 0 1,2-1 0,-1 1 0,2-1 0,-1 0 0,1 0-1,1 0 1,10 14 0,-7-12 51,0 0-1,0-1 1,1 0-1,1-1 1,0 0-1,0-1 0,1 0 1,17 10-1,-18-14-59,-1 0 0,0 0 0,1-1 0,0-1 0,0 0 0,0 0 0,1-1 0,-1 0 0,0-1 0,1-1 0,-1 0 0,13-1 0,-17 0-110,0 0 0,0-1 0,0 0 1,0 0-1,0-1 0,-1 1 0,1-2 0,-1 1 1,0-1-1,0 0 0,0 0 0,0 0 0,-1-1 0,0 0 1,0 0-1,0 0 0,0-1 0,-1 1 0,0-1 1,4-9-1,-3 5-139,-2 0 1,0 0-1,0-1 0,-1 0 1,0 1-1,0-1 1,-2 0-1,1 0 1,-1 1-1,-2-15 0,1-9-138,0 26 164,0-1 1,0 1 0,-1-1 0,0 1 0,0 0 0,-1 0 0,-1 0 0,1 0 0,-6-8 0,-46-67-766,52 79 814,-8-9-135,1 0 0,-2 1 0,1 1 0,-2 0 1,-16-12-1,-73-40-396,36 24 809,50 27-77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18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32 9830,'-6'-1'96,"0"1"0,0-1 0,0 1 0,0 0 0,0 0 0,0 0 0,0 1 0,-12 3 0,16-3-60,-1 0 0,0 0-1,1 0 1,-1 0 0,1 0 0,0 1 0,-1-1-1,1 1 1,0 0 0,0-1 0,0 1 0,0 0-1,0 0 1,0 1 0,1-1 0,-1 0-1,1 0 1,0 1 0,-1-1 0,1 1 0,0-1-1,0 4 1,-2 2 78,1 0-1,0 0 1,1 0 0,0 0-1,0 0 1,1 15 0,1-19-66,0-1-1,-1 0 1,1 1 0,1-1 0,-1 0-1,0 0 1,1 0 0,0 0 0,0 0 0,0 0-1,0 0 1,0-1 0,0 1 0,1-1 0,-1 1-1,1-1 1,0 0 0,0 0 0,3 2 0,6 3 108,1-1 1,-1 0 0,1-1 0,0-1 0,1 0 0,-1-1 0,1 0-1,0-1 1,-1 0 0,1-1 0,14-1 0,-16 0-23,-1-1-1,0 0 1,0 0 0,0-1 0,0-1 0,0 0-1,0 0 1,-1-1 0,0 0 0,1-1 0,-1 0-1,-1-1 1,1 0 0,9-8 0,-17 11-148,0 1 0,0-1 1,0 0-1,0 0 0,0 0 0,-1 0 1,1-1-1,-1 1 0,0 0 1,0-1-1,0 1 0,0 0 0,0-1 1,-1 1-1,0-1 0,0 1 1,0-1-1,0 1 0,-1-6 0,1-6-37,-1 11 35,0 1-1,0 0 1,0-1 0,-1 1-1,1 0 1,-1 0-1,0 0 1,0 0 0,0 0-1,0 0 1,0 1 0,-1-1-1,1 1 1,-1-1 0,0 1-1,1 0 1,-6-3 0,-5-4-126,1 2 0,-27-13 0,30 16 207,0 1-1,0 0 0,0 1 0,0 0 0,-1 0 1,-12 0-1,2 1-36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19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16 184 9830,'-11'4'273,"11"-4"-272,0-1-1,0 1 1,0 0-1,0 0 1,0 0-1,0 0 0,0 0 1,0 0-1,0-1 1,0 1-1,0 0 1,0 0-1,0 0 1,0 0-1,0 0 1,-1 0-1,1-1 1,0 1-1,0 0 1,0 0-1,0 0 1,0 0-1,0 0 0,0 0 1,0 0-1,0 0 1,0 0-1,-1-1 1,1 1-1,0 0 1,0 0-1,0 0 1,0 0-1,0 0 1,0 0-1,-1 0 1,1 0-1,0 0 1,0 0-1,0 0 0,0 0 1,0 0-1,0 0 1,-1 0-1,1 0 1,0 0-1,0 0 1,0 0-1,0 0 1,0 0-1,-1 0 1,2 0 20,11-6 169,0 0 0,1 1 1,0 0-1,0 1 0,14-2 1,8-4 194,12-4 142,335-94 3756,-293 88-3142,-85 20-1095,-3 4-46,-1-2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19.8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536 28 9830,'0'-2'14,"0"1"1,-1-1-1,1 1 1,-1 0-1,0-1 0,1 1 1,-1 0-1,0 0 1,0-1-1,0 1 0,0 0 1,0 0-1,0 0 1,0 0-1,0 0 0,0 0 1,0 0-1,-1 1 0,1-1 1,0 0-1,-1 1 1,1-1-1,0 0 0,-1 1 1,1 0-1,-1-1 1,1 1-1,-1 0 0,1 0 1,0 0-1,-1 0 1,1 0-1,-3 0 0,-1 0 48,-1 0 0,1 0 0,-1 1 0,1-1 0,-1 1 0,1 0 0,0 1 0,-10 3 0,-6 8 250,0 1 1,0 1-1,2 1 1,0 1-1,0 0 1,2 2-1,0 0 1,2 0-1,-27 44 0,13-13 484,3 1 0,1 1-1,-22 72 1,22-40 215,3 0-1,4 1 1,3 1 0,5 0-1,3 1 1,4 0 0,8 89-1,1-131-881,1 0-1,2-1 1,2 0-1,2-1 0,2 0 1,2-1-1,26 47 0,-11-32-144,3-1-1,2-2 1,2-2-1,62 64 1,-63-79 16,2-1 0,58 40 0,97 50 0,-187-122 0,-7-4 0,0 0 0,0 1 0,-1-1 0,1 0 0,0 0 0,0 1 0,-1-1 0,1 0 0,0 1 0,0-1 0,-1 1 0,1-1 0,-1 1 0,1-1 0,0 1 0,-1 0 0,1-1 0,-1 1 0,1 0 0,-1-1 0,0 1 0,1 0 0,-1-1 0,0 1 0,1 0 0,-1 0 0,0 0 0,0-4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0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374 39 9830,'1'-1'15,"-1"0"1,1 0-1,0 0 0,0 0 1,0 1-1,-1-1 0,1 0 1,0 0-1,-1 0 1,1-1-1,-1 1 0,1 0 1,-1 0-1,0 0 0,1 0 1,-1 0-1,0 0 0,0-1 1,0 1-1,0 0 0,0 0 1,0 0-1,0-1 0,0 0 1,0-5 146,-1 7-149,1-1-1,-1 1 1,1-1 0,-1 1-1,1 0 1,-1 0 0,0-1-1,1 1 1,-1 0 0,1 0-1,-1 0 1,0-1-1,1 1 1,-1 0 0,1 0-1,-1 0 1,0 0 0,1 0-1,-1 0 1,0 0-1,1 0 1,-1 1 0,1-1-1,-1 0 1,1 0 0,-1 0-1,0 1 1,1-1 0,-1 0-1,0 1 1,-21 8 206,2 6 97,1 1-1,0 0 1,1 2 0,1 0 0,0 0 0,2 2-1,0 0 1,-19 37 0,5-4 592,4 2 1,-28 82 0,38-89-199,2 1 1,2 0 0,2 1-1,2 0 1,0 85 0,7-126-601,1 1 1,0-1-1,1 1 1,0-1 0,1 0-1,-1 0 1,2 0 0,-1 0-1,1 0 1,1-1-1,-1 0 1,1 0 0,1 0-1,8 10 1,-8-12-11,-1 0-1,1 0 1,0-1 0,0 0 0,1 0 0,0-1 0,0 0-1,0 0 1,0-1 0,0 1 0,1-1 0,-1-1-1,1 0 1,0 0 0,0 0 0,0-1 0,11 0 0,-9-1 30,0-1 0,1 0 0,-1-1 1,0 0-1,0 0 0,0-1 1,-1-1-1,1 1 0,-1-2 1,0 1-1,0-1 0,8-7 0,-11 9-162,-1-1-1,0 0 0,0-1 1,-1 1-1,0-1 0,1 0 0,-1 0 1,-1 0-1,1-1 0,-1 0 1,0 1-1,0-1 0,-1 0 0,1 0 1,-2 0-1,1-1 0,0 1 0,-1 0 1,0-1-1,-1-6 0,0 0-98,1 3 5,0 0 0,-1 0 0,-1 0 0,1 0 0,-2 0 0,0 1 0,0-1 0,0 0-1,-1 1 1,-1 0 0,1-1 0,-9-13 0,5 12 74,-1 1 1,1 0-1,-2 0 1,1 1-1,-1 0 1,-1 1-1,1 0 0,-2 0 1,1 1-1,-1 0 1,0 1-1,0 0 0,-1 1 1,1 0-1,-1 1 1,-1 0-1,1 1 1,0 0-1,-1 1 0,1 1 1,-1 0-1,-16 0 1,21 1 85,0 1 0,0-1-1,0 1 1,0 1 0,1-1 0,-12 5 0,18-4-22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1.1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 1 9830,'-7'0'83,"-1"0"0,1 1-1,-1 0 1,1 0 0,0 1 0,0-1 0,-1 2-1,1-1 1,1 1 0,-1 0 0,0 0 0,1 1-1,-1 0 1,1 0 0,0 1 0,1-1 0,-1 1-1,1 1 1,-6 6 0,7-7-14,0-1-1,1 1 1,0 0-1,0 0 1,0 0-1,1 0 1,0 1 0,0-1-1,0 1 1,-1 6-1,1 3 156,1 1 0,0 24-1,1-35-188,1-2-3,0 0 1,0 0-1,0 0 1,0-1 0,0 1-1,1 0 1,-1-1 0,1 1-1,0-1 1,0 0 0,0 1-1,0-1 1,0 0 0,0 0-1,1 0 1,-1 0-1,1-1 1,-1 1 0,1-1-1,4 2 1,6 4 260,0-1 0,27 9 0,-16-10 94,-1 0 0,37 2-1,-35-5 3,-1 1 1,29 7-1,-50-9-357,0 0 0,-1 0 1,1-1-1,0 1 0,-1 1 1,1-1-1,-1 0 0,0 1 1,1-1-1,-1 1 0,0 0 1,0 0-1,0 0 0,0 0 1,0 0-1,0 0 0,-1 0 1,1 0-1,-1 1 0,1-1 1,0 5-1,0 0 74,0 0 0,-1 1 0,0 0 0,-1-1 0,0 1 0,0 9 0,-1 7 29,0-19-48,0 1-1,0-1 1,0 1 0,-1-1-1,0 0 1,0 1 0,0-1-1,-1 0 1,0 0-1,0-1 1,0 1 0,-5 5-1,-5 5 236,0-1 0,-18 16 0,13-14-5,-1-1-1,0-1 0,-1-1 1,-1-1-1,0 0 1,0-2-1,-1 0 0,-1-2 1,1 0-1,-1-2 1,-37 7-1,56-13-273,1 1-1,-1-1 1,1 0 0,-1 0-1,1 0 1,-1 0 0,1-1-1,-1 1 1,1-1 0,-1 0 0,1 0-1,0 0 1,-1 0 0,-4-4-1,-5-3 23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1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1 127 9830,'1'-1'0,"88"-10"884,161-40 1972,43-7 637,-273 52-3174,-13 6-319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4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157 149 9830,'-52'6'819,"45"-4"-699,0 1 0,-1 1 0,1-1 0,0 1 0,0 0 0,1 1-1,-1 0 1,1 0 0,-9 9 0,12-10-50,0 0 0,0 1 1,0-1-1,1 1 0,0 0 0,0-1 1,0 1-1,0 0 0,1 0 0,-1 0 0,1 1 1,1-1-1,-1 0 0,1 9 0,0-12-52,0 0-1,0 0 0,0 0 0,0 0 0,0 0 1,1 0-1,-1 0 0,1 0 0,-1 0 0,1 0 1,0 0-1,0 0 0,0-1 0,0 1 0,0 0 1,0-1-1,2 3 0,1-1 70,0 0 0,0 0 1,0-1-1,1 1 0,8 2 0,-8-2-6,9 2 99,0 0 0,1 0 0,0-2 0,-1 0 0,1 0 1,0-2-1,0 0 0,0 0 0,23-3 0,-28 1-51,1 0-1,-1-1 1,0 0-1,1-1 1,-1 0-1,0 0 1,-1-1-1,1 0 1,-1-1-1,1 0 1,-1-1-1,-1 0 1,1 0-1,9-10 1,-15 12-149,0 1 0,0-1 0,0 0-1,-1 0 1,0 0 0,1 0 0,-1 0 0,-1 0 0,1-1 0,-1 1 0,2-7 0,-1-1-85,-1 0 0,-1-24 0,-1 14 23,1 17 44,-1-1-1,-1 1 1,1 0-1,-1-1 1,0 1 0,0 0-1,-1 0 1,0 0-1,0 0 1,0 1-1,0-1 1,-8-7-1,-1-1-33,0 0 1,-27-21-1,34 31 118,1-1-1,-1 1 1,0 0-1,0 0 1,0 1 0,0-1-1,-1 1 1,1 0 0,-1 1-1,1-1 1,-1 1-1,0 0 1,1 1 0,-1-1-1,0 1 1,1 0-1,-8 1 1,5 4-18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5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1 113 9830,'0'1'7,"1"-1"0,-1 1 0,0 0 0,1-1 0,-1 1 0,1 0 0,-1-1 0,1 1 0,-1-1-1,1 1 1,0-1 0,-1 1 0,1-1 0,0 0 0,-1 1 0,1-1 0,0 0 0,-1 1 0,1-1 0,0 0 0,0 0 0,0 1 0,-1-1 0,1 0 0,0 0-1,0 0 1,-1 0 0,1 0 0,0 0 0,0-1 0,0 1 0,-1 0 0,1 0 0,0 0 0,1-1 0,42-9 460,-27 6-270,372-75 4329,-316 63-3665,-72 16-851,1-1 32,-1 1-1,1 0 1,0-1 0,0 1-1,-1-1 1,1 1-1,0-1 1,-1 0-1,1 1 1,-1-1-1,1 0 1,-1 0-1,3-2 1,-4 1-42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7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349 0 9325,'1'1'109,"0"-1"1,0 0-1,-1 1 0,1-1 1,-1 1-1,1-1 0,-1 1 1,1-1-1,0 1 0,-1 0 1,0-1-1,1 1 0,-1-1 1,1 1-1,-1 0 0,0 0 1,1-1-1,-1 1 0,0 0 1,0-1-1,0 1 1,0 0-1,1 0 0,-1 0 1,0-1-1,0 1 0,-1 1 1,1-1-3,-1 1 0,0-1 1,1 0-1,-1 0 1,0 0-1,0 0 1,0 0-1,0 0 0,0 0 1,0 0-1,0 0 1,0 0-1,-1-1 1,0 2-1,-8 2 152,0 1 0,0-1 0,-12 2 0,17-4-153,-145 32 317,50-24-3398,72-10-519,20 0 985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5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24 9830,'-1'-1'35,"0"0"-1,1 0 1,-1 0 0,1 0 0,-1-1-1,1 1 1,-1 0 0,1 0-1,0-1 1,0 1 0,-1 0-1,1 0 1,0-1 0,0 1-1,1-2 1,-1 2-44,-1 1 10,1 0 0,0-1 0,0 1 0,-1 0 0,1 0 0,0 0 0,0 0 0,-1 0 0,1 0 0,0 0 0,-1 0 0,1 0 0,0 0-1,0 0 1,-1 0 0,1 0 0,0 0 0,-1 0 0,1 0 0,0 0 0,0 1 0,-1-1 0,1 0 0,0 0 0,0 0 0,-1 0 0,1 0 0,0 1 0,0-1 0,0 0 0,-1 0 0,1 0 0,0 1-1,0-1 1,0 0 0,0 0 0,-1 1 0,1-1 0,0 0 0,0 0 0,0 1 0,0-1 0,0 0 0,0 1 0,0-1 0,0 0 0,0 1 0,3 61 1150,13 76-1,-9-87-653,20 74 981,-25-114-1320,1-1-1,0 0 1,0 0 0,0 0-1,8 14 1,9 26 762,-20-49-903,1 1-1,-1-1 1,0 0 0,1 1-1,-1-1 1,1 0-1,0 1 1,0-1 0,-1 0-1,1 0 1,0 0-1,0 0 1,0 0 0,0 0-1,0 0 1,0 0-1,0 0 1,0 0 0,1-1-1,-1 1 1,0 0-1,0-1 1,1 1 0,-1-1-1,2 1 1,0-1-17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5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474 10 9830,'0'0'3,"0"-1"0,0 1 0,0 0 0,0-1 0,0 1 0,0 0 0,0-1 0,-1 1 0,1-1 0,0 1 0,0 0 0,0-1 0,0 1 0,0 0 0,-1-1 0,1 1 0,0 0 0,0 0 0,-1-1 0,1 1 0,0 0 0,0 0 0,-1-1 0,1 1 0,0 0 0,-1 0 0,1 0 0,0-1 0,-1 1 0,1 0 0,0 0 0,-1 0 0,1 0 0,-17 2 236,-14 12 239,5 11-27,0 0 0,2 2 0,1 1 0,1 0-1,-18 33 1,-82 164 2330,104-191-2351,-7 17 658,-32 93 0,48-115-717,2 0 0,0 0 0,2 0 0,2 1 0,-1 31 1,4-37-130,-1-11-43,1 1 0,1 0-1,0 0 1,5 21 0,-5-30-146,1-1-1,0 1 1,0-1-1,0 0 1,0 0 0,0 0-1,1 0 1,0 0-1,0 0 1,0-1 0,0 1-1,1-1 1,-1 0-1,1 0 1,0-1 0,0 1-1,7 3 1,-4-2 44,0-1 0,1 0 1,-1-1-1,1 0 1,0 0-1,0 0 0,0-1 1,0 0-1,0-1 0,0 0 1,0 0-1,0-1 0,0 0 1,0 0-1,0-1 0,0 0 1,0 0-1,-1-1 0,1 0 1,-1 0-1,0-1 0,8-4 1,-7 3-118,-1-1 0,1 1 0,-1-1-1,0-1 1,-1 1 0,0-1 0,0 0 0,0 0 0,-1-1 0,0 0 0,0 0 0,-1 0 0,0 0 0,0-1 0,-1 1 0,0-1-1,-1 0 1,3-18 0,-3 5-285,-1 1 0,-1-1 0,-1 1 0,-1-1 0,0 1 0,-11-38 0,11 52 238,0-1 0,-1 1 1,0 0-1,-1 0 0,1 0 0,-1 0 1,-1 0-1,1 1 0,-1-1 0,0 1 1,-1 1-1,1-1 0,-1 1 0,0 0 0,-1 0 1,1 1-1,-1-1 0,0 2 0,0-1 1,0 1-1,-12-4 0,-2 2 170,0 0-1,0 2 1,-1 0-1,-36 1 1,48 2-89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6.6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397 171 9830,'-6'-10'8,"-6"-10"189,-1 0 0,-1 1 1,-1 1-1,-31-30 0,42 44-160,0 0-1,0 1 0,-1 0 1,0 0-1,1 0 0,-1 1 1,0-1-1,0 1 1,-1 0-1,1 1 0,0-1 1,-1 1-1,1 0 0,-1 1 1,1-1-1,-1 1 0,1 0 1,-1 0-1,1 1 0,-1-1 1,1 1-1,0 0 0,-1 1 1,1 0-1,0 0 1,-8 3-1,4 1 126,-1-1 1,1 2 0,0-1-1,1 1 1,0 1-1,0-1 1,0 1 0,1 1-1,0-1 1,1 1-1,-9 16 1,9-14 8,0 1 1,1 0-1,0 0 0,1 0 1,1 0-1,-1 1 1,2 0-1,0 0 0,-1 18 1,2 4 177,2 30 333,-1-60-612,1 0-1,0-1 1,0 1-1,0-1 1,0 0-1,1 1 1,0-1-1,0 0 1,0 0-1,1 0 1,3 5 0,-2-4-4,1-1 1,0-1 0,-1 1-1,1-1 1,0 1 0,0-1 0,1-1-1,-1 1 1,1-1 0,-1 0 0,1 0-1,0-1 1,0 1 0,0-1 0,0-1-1,0 1 1,0-1 0,-1 0 0,1 0-1,0-1 1,9-1 0,-5 0 65,0 0 0,1-1-1,-2 0 1,1 0 0,0-1 0,-1 0 0,1-1 0,-1 0 0,0-1 0,-1 1 0,13-12 0,-12 7-232,-1 1 0,0-1 0,0 0 0,-1-1 0,-1 0 0,0 0 0,8-21 0,-3 1-292,11-56-1,-15 62 160,-5 20 173,-1 0 0,1 0 1,-1 0-1,0-1 0,0-9 0,2-36-282,-2 30 201,0 17 92,-1 7 21,0 85 351,-2 46 654,6 0 1,24 140-1,-14-190-326,-2 0 0,-1 86-1,-12-168-650,0-2 0,1-1 0,-1 1 0,1 0 1,0 0-1,-1 0 0,1-1 0,-1 1 0,1 0 0,0-1 0,-1 1 0,1 0 0,0-1 1,-1 1-1,1-1 0,0 1 0,-1 0 0,1-1 0,0 1 0,0-1 0,0 1 1,-1-1-1,1 1 0,0-1 0,0 1 0,0-1 0,0 1 0,0-1 0,0 1 0,0-1 1,0 1-1,0-1 0,0 1 0,0-1 0,0-1 20,-13-27 335,12 24-323,-1-6-7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7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66 9830,'-3'0'40,"1"0"1,-1 0-1,0 0 0,0 0 1,0 1-1,0 0 0,0-1 1,0 1-1,1 0 0,-1 0 0,0 1 1,1-1-1,-1 0 0,1 1 1,-1 0-1,1-1 0,0 1 1,0 0-1,-1 0 0,1 0 1,1 1-1,-1-1 0,0 0 1,1 1-1,-1-1 0,1 1 0,-1 0 1,1-1-1,0 1 0,0 0 1,1 0-1,-1-1 0,0 1 1,1 6-1,0 1 47,-1-6-27,1 0 1,0 0-1,0 0 1,1-1-1,-1 1 1,1 0 0,1 4-1,-1-6-37,0 0-1,1 0 1,-1-1-1,0 1 1,1-1 0,-1 1-1,1-1 1,-1 1-1,1-1 1,-1 0-1,1 0 1,0 0-1,0 0 1,0 0 0,3 1-1,4 2 97,-1-1-1,1 0 1,-1-1-1,1 0 1,0 0 0,0-1-1,0 0 1,0-1-1,0 1 1,12-3-1,-14 1-31,-1 0-1,0 0 0,0-1 0,0 0 0,0 0 1,0-1-1,0 0 0,-1 0 0,1 0 1,-1 0-1,0-1 0,0 0 0,0 0 0,-1 0 1,6-7-1,-8 7-83,0 0 0,-1 0 0,1 0-1,-1-1 1,0 1 0,0 0 0,-1-1 0,1 1 0,-1 0 0,0-1 0,0 1-1,-1-1 1,0-4 0,0-10-5,1 16-9,-1 1 1,0-1 0,0 0-1,0 1 1,0-1-1,0 1 1,0-1 0,-1 1-1,1-1 1,-1 1 0,0 0-1,1 0 1,-1 0-1,0 0 1,0 0 0,-1 0-1,1 1 1,0-1 0,-1 1-1,1-1 1,0 1-1,-1 0 1,-3-2 0,-10-3 101,0 0 1,-24-5 0,37 10-55,-6-1 78,-1 0-1,1 1 0,-17 0 0,14 1 49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7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9830,'126'4'1365,"-115"-3"-1231,0 0 0,0 1 0,-1 0 0,1 1 0,-1 0 0,0 0-1,0 1 1,18 10 0,-6-1 315,0 0 0,32 28-1,-30-20-79,-1 2 1,-1 0-1,-1 1 0,-1 1 0,-1 1 0,-2 1 0,0 0 0,-2 2 1,-1-1-1,11 35 0,-9-17 204,-3 1 0,-2 0-1,-2 1 1,-3 0 0,-1 0 0,-2 49-1,-4-5 527,-4 0-1,-5 0 0,-26 115 0,-60 141-1093,75-289-5,-3 0 0,-2-1 0,-56 90 0,66-125 0,0-1 0,-1-1 0,-1-1 0,-1 0 0,-1-1 0,-1-1 0,-35 23 0,56-41 0,0 1 0,-1 0 0,1-1 0,-1 1 0,0 0 0,1-1 0,-1 1 0,0-1 0,1 1 0,-1 0 0,0-1 0,0 0 0,1 1 0,-1-1 0,0 0 0,0 1 0,0-1 0,0 0 0,1 0 0,-1 1 0,-1-1 0,0-13 0,2 8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8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409 0 9830,'0'1'11,"0"0"0,-1 0-1,1-1 1,-1 1 0,1 0 0,-1-1 0,1 1-1,-1 0 1,0-1 0,1 1 0,-1-1 0,0 1-1,1-1 1,-1 0 0,0 1 0,0-1 0,1 0-1,-1 1 1,0-1 0,0 0 0,0 0 0,0 0-1,-1 1 1,-30 5 438,16-4-292,-85 25 1176,58-15-465,-1-1-1,-84 10 1,109-21-641,19 0-223,-1 0 0,1 0 0,0 0 0,0 1 0,0-1 0,0 0 0,-1 0-1,1 0 1,0 0 0,0 0 0,0 0 0,0 0 0,-1 0 0,1 0 0,0 0 0,0 0 0,0 0-1,-1 0 1,1 0 0,0 0 0,0 0 0,0 0 0,-1 0 0,1 0 0,0 0 0,0 0 0,0 0 0,-1 0-1,1 0 1,0 0 0,0 0 0,0 0 0,0 0 0,-1-1 0,1 1 0,0 0 0,0 0 0,0 0-1,0 0 1,0 0 0,-1-1 0,1 1 0,0 0 0,0 0 0,0 0 0,0-1 0,0 1 0,0 0-1,0 0 1,0 0 0,0 0 0,0-1 0,0 1 0,0 0 0,0 0 0,0 0 0,0-1 0,0 1-1,0-4 40,0 1-43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29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391 0 9830,'0'1'13,"-1"0"0,0 0 1,1 0-1,-1-1 0,0 1 0,1 0 0,-1-1 0,0 1 0,0 0 1,0-1-1,0 1 0,1-1 0,-1 1 0,0-1 0,0 0 0,0 1 1,0-1-1,0 0 0,0 0 0,0 0 0,0 1 0,-1-1 0,-37 6 539,21-4-314,-62 13 638,-126 31 1593,179-34-2151,26-10-45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30.0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427 35 9830,'0'-1'10,"0"0"0,0 0 0,0-1 0,0 1 0,0 0 0,0 0 1,0-1-1,-1 1 0,1 0 0,0 0 0,-1-1 0,1 1 0,-1 0 0,1 0 0,-1 0 0,0 0 0,0 0 0,1 0 0,-1 0 0,0 0 0,0 0 1,0 0-1,0 0 0,0 0 0,-1 0 0,-2 0 26,1 0 1,-1 0 0,0 0-1,1 0 1,-1 1 0,0-1-1,0 1 1,-4 1 0,-52 2 990,1 3 0,-93 21 0,138-25-877,-4 2 161,-1-2-1,-25 1 1,36-5-103,8-1-140,0 2-71,0-1 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3:30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516 0 9830,'1'0'2,"-1"0"1,1 0-1,-1 0 0,0 0 1,1 1-1,-1-1 0,1 0 1,-1 0-1,0 0 0,1 0 1,-1 0-1,1 1 0,-1-1 1,0 0-1,1 0 0,-1 1 0,0-1 1,0 0-1,1 0 0,-1 1 1,0-1-1,1 0 0,-1 1 1,0-1-1,0 0 0,0 1 1,0-1-1,1 1 0,-1-1 1,0 0-1,0 1 0,0-1 1,0 1-1,0-1 0,0 0 1,0 1-1,0-1 0,0 1 0,0-1 1,0 0-1,0 1 0,0-1 1,0 1-1,0-1 0,-1 0 1,1 1-1,0-1 0,0 1 1,0-1-1,-1 0 0,1 1 1,0-1-1,-1 1 0,-18 12 192,-22 1 774,-80 16 0,21-7 101,-133 35 1679,233-58-2745,0 1 1,-1-1-1,1 0 0,0 0 0,0 0 0,0 0 0,0 0 1,-1 0-1,1 0 0,0 1 0,0-1 0,0 0 0,0 0 0,-1 0 1,1 0-1,0 0 0,0 0 0,0 0 0,-1 0 0,1 0 0,0 0 1,0 0-1,0 0 0,0 0 0,-1 0 0,1 0 0,0 0 1,0 0-1,0 0 0,-1 0 0,1-1 0,0 1 0,0 0 0,0 0 1,0 0-1,-1 0 0,1 0 0,0 0 0,0 0 0,0-1 0,0 1 1,0 0-1,0 0 0,0 0 0,-1 0 0,1-1 0,0 1 1,0 0-1,0 0 0,0 0 0,0 0 0,0-1 0,0 1 0,0 0 1,0 0-1,0 0 0,0-1 0,0 1 0,0 0 0,0 0 0,0 0 1,0-1-1,0 1 0,0 0 0,0 0 0,0-1 0,1 0 14,-1-2-17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05.4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760 44 9830,'7'-18'0,"-6"17"0,0-1 0,0 0 0,0 1 0,0-1 0,-1 0 0,1 0 0,-1 0 0,1 1 0,-1-1 0,1 0 0,-1-3 0,-1 5 3,0-1-1,0 1 1,-1 0-1,1 0 1,0 0-1,0 0 1,0 0-1,-1 0 1,1 0-1,0 0 1,0 1-1,0-1 1,-1 0-1,1 1 1,0-1 0,0 1-1,-2 0 1,-89 49 1361,29-17-542,-4 9 317,2 2 1,3 3-1,1 2 0,-101 109 0,134-128-387,-38 56-1,56-71-471,0 2 0,1-1 0,0 1-1,2 0 1,-11 34 0,15-34-61,1 0 0,1 0 0,0 1 0,2 19 0,0-1 116,0-32-287,-1 0 0,1 0 0,0-1 1,0 1-1,1 0 0,-1 0 0,1-1 1,0 1-1,0-1 0,0 1 0,0-1 1,1 0-1,-1 0 0,1 0 0,0 0 0,0 0 1,0-1-1,0 1 0,1-1 0,-1 0 1,0 0-1,5 2 0,0 1 74,1-1 0,0 0-1,0-1 1,1 0 0,-1 0 0,1-1-1,-1 0 1,12 1 0,-11-3-63,-1 1 0,1-2-1,0 1 1,0-1 0,-1-1 0,1 0 0,0 0-1,-1-1 1,0 0 0,0-1 0,0 0 0,0 0-1,0-1 1,-1 0 0,0 0 0,0-1-1,0 0 1,-1 0 0,0-1 0,0 0 0,0-1-1,-1 1 1,6-11 0,-7 10-179,0-1 0,-1 0 0,1 0 0,-2 0 0,1 0 0,-2-1 0,4-16 0,-3 0-412,-1-45 0,-2 67 492,-1 0 0,0 0 1,1 1-1,-2-1 1,1 0-1,0 1 1,-1-1-1,0 0 1,0 1-1,0 0 1,0-1-1,0 1 1,-1 0-1,-4-5 1,-47-38-679,44 39 570,-1-1 157,-1 0-1,0 1 0,0 1 0,-1 0 1,1 1-1,-1 0 0,-1 1 0,1 0 1,-1 1-1,1 0 0,-1 2 0,0-1 1,0 2-1,0 0 0,1 0 1,-1 1-1,0 1 0,0 1 0,-15 4 1,-6 4 145,26-7-154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7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80 348 10477,'0'-4'225,"-1"-1"-1,0 1 1,0-1-1,0 1 1,0 0 0,-1-1-1,0 1 1,0 0 0,0 0-1,0 0 1,0 0 0,-1 0-1,0 1 1,0-1-1,-4-3 1,3 2-38,0 0 0,0 0-1,0 0 1,1 0 0,0 0 0,0-1 0,-4-11-1,2-2 193,2 0 0,0-1 0,1 0 0,1-33 0,1 51-368,0-1 1,0 0-1,1 1 0,-1-1 0,1 0 1,0 1-1,0-1 0,0 1 0,0-1 0,0 1 1,0 0-1,1-1 0,-1 1 0,1 0 0,-1 0 1,5-4-1,-2 2-11,1 1-1,0-1 1,0 1 0,0-1 0,1 2-1,-1-1 1,7-2 0,3 0-42,0 0 1,1 2 0,-1 0 0,1 0-1,18 1 1,-20 2 80,1 1 1,-1 0-1,1 1 0,-1 1 0,0 0 1,0 1-1,0 0 0,0 1 1,-1 1-1,0 0 0,0 1 1,0 1-1,-1-1 0,17 16 1,-19-15-5,-1 0 0,-1 1 0,0 0 1,0 0-1,-1 1 0,0-1 1,0 2-1,-1-1 0,-1 1 0,0 0 1,0 0-1,-1 0 0,-1 1 1,0 0-1,0-1 0,-1 1 0,1 24 1,-3-28-10,0 21 138,-4 36 0,2-54-124,0-1 0,-1 0 0,0 0 1,0 0-1,-1 0 0,-10 18 0,0-5 54,-1 0-1,-1-1 1,-1 0-1,-32 30 1,38-41-59,-1-1 1,0 0-1,-1-1 0,0 0 1,0-1-1,-1-1 1,0 0-1,-1-1 1,-21 7-1,34-12-46,0-1 1,1 1-1,-1-1 0,0 1 0,0-1 1,0 1-1,0-1 0,0 0 1,0 0-1,0 0 0,0 0 0,0 0 1,0-1-1,0 1 0,0-1 0,-2 0 1,3 0-11,0-1 1,0 1 0,0-1 0,1 1-1,-1-1 1,0 1 0,1-1-1,-1 0 1,1 1 0,-1-1 0,1 0-1,0 1 1,0-1 0,0 0 0,0 1-1,0-1 1,1-2 0,-1 1 11,1 1 0,-1 0 0,1-1-1,0 1 1,0 0 0,0 0 0,0-1 0,0 1 0,1 0 0,-1 0 0,1 0 0,-1 1 0,1-1-1,2-2 1,33-27-77,-26 22 63,-1 1 2,0 1 0,1 0 0,0 0 0,0 1 0,1 0-1,0 1 1,0 1 0,24-7 0,-28 10 21,0-1 1,1 1-1,-1 1 1,0-1-1,1 1 1,-1 1 0,0 0-1,0 0 1,1 0-1,-1 1 1,0 0-1,0 1 1,0 0-1,11 6 1,16 11 101,-13-6-547,1-2 1,0 0-1,43 14 1,-59-23-162,1-1 1,0-1 0,0 0 0,0 0 0,0 0-1,0-1 1,0 0 0,1-1 0,-1 0 0,0 0-1,-1-1 1,1 1 0,0-2 0,0 1 0,-1-1 0,10-5-1,0-2-1165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06.0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124 38 9830,'0'-2'16,"-1"0"-1,1 1 1,-1-1 0,0 0-1,0 1 1,0-1 0,0 1-1,0-1 1,0 1 0,0-1-1,-1 1 1,1 0 0,-1-1-1,1 1 1,-1 0 0,1 0-1,-1 0 1,1 0 0,-1 1-1,0-1 1,1 0 0,-1 1-1,0-1 1,-2 0 0,0 0 25,-1-1 1,0 1 0,0 0 0,0 0-1,0 1 1,0-1 0,-1 1-1,1 0 1,0 1 0,-7 0 0,11 0-13,-1 0 0,1 0 0,-1 0 0,1-1 0,-1 1 0,1 1 0,0-1 0,-1 0 0,1 0 0,0 0 0,0 1 0,0-1 0,0 0 0,0 1 0,0-1 0,0 1 0,1-1 0,-1 1 0,0 0 0,1-1 0,-1 1 0,1 0 0,0-1 0,-1 4 1,-1 47 399,2-43-286,1-1-38,0 1 1,1-1-1,0 0 1,0 0-1,1-1 1,0 1-1,0 0 1,1-1-1,0 0 1,0 0-1,1 0 1,0 0-1,0-1 1,1 0-1,9 9 1,0-1 250,1-1 1,-1 0-1,2-2 0,0 0 1,26 13-1,-34-21-232,1 0 0,-1 0-1,1-1 1,0-1 0,0 1-1,-1-1 1,1-1 0,0 0-1,0 0 1,0-1 0,0-1-1,0 1 1,0-2 0,-1 1-1,1-1 1,-1-1-1,0 1 1,11-7 0,-18 9-97,0 0 0,0 0 0,0 0 1,-1 0-1,1 0 0,0 0 0,-1 0 0,1-1 0,-1 1 1,1-1-1,-1 1 0,0-1 0,0 1 0,1-1 0,-1 0 1,0 1-1,-1-1 0,1 0 0,0 0 0,0 0 1,-1 0-1,1 0 0,-1 0 0,0 0 0,1 0 0,-1 0 1,0-2-1,0-4-27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06.4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9830,'0'-7'51,"0"11"86,0 25 289,7 46 325,1-32 207,5 84 0,-4-25 198,22 206 2006,-29-156-1462,-3-83-988,1-68-700,0 0 1,0 0 0,0 1-1,0-1 1,0 0-1,-1 1 1,1-1-1,0 0 1,-1 0-1,1 0 1,-1 1 0,1-1-1,-1 0 1,1 0-1,-1 0 1,0 0-1,0 0 1,1 0-1,-1 0 1,0 0 0,0 0-1,0 0 1,0-1-1,0 1 1,0 0-1,-1-1 1,1 1-1,-2 0 1,-4-1 169,-1-4-136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07.1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1 9830,'-7'0'228,"-3"0"-183,1 0 1,3 0 29,1 1 0,0 0 0,-1 0 0,1 0 0,0 1 0,0 0 0,0 0 0,0 0 0,0 1 0,1-1 0,-1 1 0,1 0 0,0 0 0,0 1 0,0 0 0,0-1 0,-6 9 0,2-4 53,1 1 36,0 0-1,1 0 1,1 0-1,0 0 1,-6 15-1,8-12 0,0 1-1,1-1 1,1 0 0,0 1-1,2 20 1,-1-12 18,0-19-144,1 0 1,0 0 0,-1 0-1,1-1 1,0 1 0,0 0-1,0-1 1,1 1 0,-1-1-1,0 1 1,0-1 0,1 1-1,-1-1 1,1 0 0,-1 0-1,1 0 1,0 0 0,0 0-1,-1 0 1,1 0 0,3 1-1,43 13 500,-39-14-430,0 0 0,0-1-1,0 0 1,-1-1 0,1 0 0,0 0-1,0-1 1,15-5 0,-20 6-59,0-1-1,0 1 1,0-1-1,0 1 1,-1-1-1,1-1 1,0 1-1,-1 0 1,0-1-1,0 0 1,1 1-1,-2-1 1,1-1-1,0 1 1,-1 0-1,1-1 1,-1 1-1,0-1 1,0 1-1,2-8 1,-2 2-113,-1 0 0,0 0-1,-1-17 1,0 23 47,0-1 0,0 1 0,-1-1 1,1 0-1,-1 1 0,0 0 0,0-1 0,0 1 0,0-1 0,-1 1 0,1 0 0,-3-4 0,-2 1-26,0 0 0,-1 0 0,0 1 0,0 0 0,0 0 0,0 0 1,-1 1-1,0 0 0,0 1 0,-16-6 0,6 6 150,0-1-1,0 2 1,0 1 0,-22 0 0,27 1-78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08.7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626 122 9830,'-5'0'0,"5"0"5,-1 1-1,1-1 1,-1 1-1,1-1 1,0 1-1,-1-1 1,1 1-1,-1-1 1,1 1-1,0-1 1,0 1-1,-1-1 0,1 1 1,0 0-1,0-1 1,0 1-1,0-1 1,-1 1-1,1 0 1,0-1-1,0 1 1,0-1-1,0 1 1,1 1-1,-1 19 146,0-19-139,1 0 25,-1 0 1,1 0-1,0 0 0,0 0 1,-1 0-1,1 0 0,0 0 1,1 0-1,-1-1 0,0 1 1,1 0-1,-1 0 0,1-1 0,-1 1 1,4 1-1,32 24 611,-26-19-461,-7-4-111,1-1 0,0 0-1,0 0 1,0 0 0,0-1 0,0 0-1,1 0 1,-1 0 0,1 0-1,0-1 1,-1 0 0,1 0 0,0-1-1,-1 1 1,1-1 0,0-1-1,0 1 1,-1-1 0,1 0 0,0 0-1,-1-1 1,1 1 0,-1-1 0,1 0-1,-1-1 1,0 0 0,0 1-1,0-1 1,0-1 0,4-4 0,-6 4-64,-1-1 1,0 0-1,-1 0 1,1 1-1,-1-1 1,0 0-1,0 0 1,-1-1-1,1 1 1,-1-8-1,-1 8-25,1 0 0,0 0 0,-1 1 0,0-1 0,0 0 0,-1 1 0,1-1 0,-1 1 0,0-1 0,0 1-1,-1 0 1,1 0 0,-1 0 0,0 0 0,0 0 0,0 0 0,-1 1 0,1 0 0,-1 0 0,-4-4 0,-1 0 20,-1-1 1,0 1 0,1 1-1,-2 0 1,1 0 0,-1 1-1,-15-5 1,18 7 82,-1 1-1,1 0 1,-1 0 0,0 1 0,1 0-1,-1 0 1,0 1 0,0 0 0,1 1-1,-16 2 1,22-2-62,-1 0 0,1 0 1,0 0-1,0 0 0,-1 0 0,1 0 0,0 1 0,0-1 1,0 1-1,0-1 0,0 1 0,1 0 0,-1 0 0,1 0 1,-1 0-1,1 0 0,-1 0 0,0 3 0,-2 4 97,0 0-1,1 0 0,-3 14 0,0 3 59,-2 35 460,2-34-432,6-23-170,0 0 1,-1 0-1,0 0 1,0 0-1,0 0 1,0-1-1,0 1 1,-1 0-1,0-1 1,1 1 0,-1-1-1,-1 1 1,1-1-1,0 0 1,-1 0-1,0 0 1,-3 2-1,2-2 16,-1 0 0,0 0 0,0-1 0,0 1 0,-1-1-1,1-1 1,0 1 0,-1-1 0,1 0 0,-1 0 0,1 0 0,-1-1-1,1 0 1,-1 0 0,0-1 0,1 1 0,-7-2 0,-11-4 278,0 0 1,-38-15-1,44 14-83,-6-2-223,0-2 0,0-1-1,1 0 1,0-2 0,2 0 0,-1-2 0,2 0-1,0-1 1,1-1 0,1-1 0,-25-34 0,31 35-105,9 0-82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09.6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1096 1 9830,'10'1'151,"0"0"0,0 1 0,-1 1 0,1 0 0,14 6 0,10 3 308,123 26 1359,-72-18-213,88 31-1,-173-51-1596,1 0 0,-1 0-1,0 0 1,0 0 0,1 0 0,-1 0-1,0 0 1,1 0 0,-1 0 0,0 0-1,1 1 1,-1-1 0,0 0 0,0 0-1,1 0 1,-1 0 0,0 0-1,0 1 1,1-1 0,-1 0 0,0 0-1,0 0 1,0 1 0,1-1 0,-1 0-1,0 0 1,0 1 0,0-1 0,0 0-1,1 0 1,-1 1 0,0-1 0,0 0-1,0 0 1,0 1 0,0 0-1,-12 1 162,-21-2 150,-19-8 318,24 2-266,0 2 0,0 1 0,0 1 0,0 2-1,-39 3 1,55-1-229,1 1-1,-1 0 0,1 1 0,0 0 0,1 1 0,-1 0 1,1 0-1,0 1 0,0 1 0,0 0 0,1 0 1,0 1-1,1 0 0,0 0 0,0 1 0,0 0 0,1 0 1,-6 12-1,11-13-14,-1 1-1,1 0 1,0-1 0,1 1-1,0 0 1,1 0 0,0 0 0,0 0-1,2 11 1,-1 11 65,0-25-105,0 0 0,0 0 0,1 0 1,-1-1-1,1 1 0,1-1 0,-1 1 0,1-1 0,0 0 0,0 0 0,0 0 0,1 0 0,0 0 0,0-1 0,0 0 0,7 6 0,1 0 35,0-1 1,0 1-1,1-2 0,1 0 0,17 8 1,-8-7-123,-1-1 0,1-1 0,1-1 0,26 4 0,-40-8 0,0-1 0,0-1 0,0 1 0,0-1 0,0-1 0,0 0 0,0-1 0,0 1 0,0-2 0,-1 0 0,1 0 0,13-6 0,-22 7-11,0 1 1,1-1-1,-1 1 0,0-1 1,0 1-1,0-1 1,0 0-1,-1 0 1,1 1-1,0-1 1,-1 0-1,1 0 1,-1 0-1,1 0 1,-1 0-1,0 0 0,0 0 1,0 0-1,0 0 1,0 1-1,-1-1 1,0-4-1,0-6-19,1 11 18,-1-1 1,1 1 0,-1 0 0,0-1 0,1 1 0,-1 0 0,0 0 0,0 0-1,0 0 1,0-1 0,0 1 0,0 1 0,-1-1 0,1 0 0,0 0 0,0 0 0,-1 1-1,1-1 1,0 0 0,-1 1 0,1 0 0,-1-1 0,-1 1 0,-37-10-253,13 7 281,0 0 0,0 2 0,0 1 0,0 1 0,0 2 0,0 0-1,-32 9 1,14 1 19,0 1 0,1 3 0,-56 28 0,68-29-10,0-2-1,-1-1 0,-41 9 1,53-17-13,1-1 1,-1-1-1,1-1 1,-1-1-1,0 0 1,-37-5 0,50 3-5,0-1 0,0 1 1,0-1-1,0-1 1,1 0-1,-1 0 1,1 0-1,0-1 1,-10-7-1,13 8-34,1 1 0,0-1 0,0 0-1,1 0 1,-1 0 0,0 0 0,1-1 0,0 1 0,0-1-1,0 1 1,0-1 0,1 0 0,-1 0 0,1 0 0,0 1-1,0-1 1,1-1 0,-1 1 0,1-7 0,0-44-513,0 54 530,1 0 0,-1 0 0,1 0-1,-1 0 1,1 0 0,-1 0 0,1 0 0,0 1 0,-1-1 0,1 0 0,0 0 0,0 1 0,0-1 0,0 1 0,0-1 0,-1 1 0,1-1 0,0 1 0,0-1 0,0 1 0,0 0 0,0-1 0,1 1 0,-1 0 0,0 0 0,0 0-1,0 0 1,0 0 0,0 0 0,1 0 0,1 0 5,1 0 0,-1 0-1,0 0 1,0 0 0,0 1-1,0-1 1,0 1-1,0 0 1,5 2 0,-2 1 13,0 1 0,-1-1 0,0 1 0,1 1 0,-2-1 0,1 1 0,-1-1 0,0 1 0,0 0 0,0 1 0,-1-1 0,0 1 0,2 8 0,-1-1 9,-1 1-1,0 0 0,-1 0 0,-1 0 0,0 18 0,-2-27-11,0-1 0,0 0 1,0 1-1,-1-1 0,0 0 0,0 0 1,0 0-1,-1 0 0,0-1 0,0 1 1,0 0-1,0-1 0,0 0 0,-1 0 1,-8 7-1,-4 3 26,0-1 1,-32 20-1,1-7 61,-1-2 0,-94 34-1,-109 16 182,184-56-199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4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9830,'0'0'2,"-1"0"1,1 0-1,0 0 1,-1 0-1,1 0 0,0 1 1,-1-1-1,1 0 0,0 0 1,-1 0-1,1 1 0,0-1 1,0 0-1,-1 0 0,1 1 1,0-1-1,0 0 0,-1 0 1,1 1-1,0-1 1,0 0-1,0 1 0,0-1 1,-1 0-1,1 1 0,0-1 1,0 0-1,0 1 0,0-1 1,0 1-1,0-1 0,0 0 1,0 1-1,9 11 193,28 10 264,-25-15-328,23 11 642,-34-11-773,-1-6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5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552 79 9830,'-2'-5'0,"0"0"0,0 1 0,-1-1 0,0 1 0,0-1 0,0 1 0,0 0 0,0 0 0,-1 0 0,0 1 0,0-1 0,0 1 0,-9-5 0,11 6 24,-1 0 0,0 0-1,0 1 1,0-1 0,0 1 0,0-1-1,-1 1 1,1 0 0,0 1 0,0-1-1,-1 1 1,1-1 0,-1 1 0,1 0-1,0 0 1,-1 0 0,1 1-1,0-1 1,-1 1 0,1 0 0,0 0-1,-5 2 1,5-1 31,-1 0 1,1 0-1,0 1 0,0-1 0,0 1 0,0 0 0,1 0 1,-1 0-1,1 0 0,-1 0 0,1 1 0,0-1 0,1 1 1,-1-1-1,1 1 0,-1 0 0,0 7 0,-1 4 172,1 0-1,1 0 0,1 22 1,0-17-56,1-17-123,0-1 0,0 1 0,0-1 0,0 1 0,0-1 0,1 1 0,-1-1 0,1 1 0,0-1 0,-1 0 0,1 0 0,0 0 0,0 0 0,0 0 0,1-1 0,-1 1 0,0-1 0,1 1 0,2 1 0,53 24 813,-36-21-571,0-1 1,0-1-1,1-1 1,0-1 0,-1-1-1,28-2 1,-22 1-28,-25-1-210,1 1 0,-1 0 0,1-1 0,-1 0 0,1 0 0,-1 0 0,0 0-1,0 0 1,6-3 0,7-3 123,-16 6-182,3-2 3,-13 1 57,8 2-19,0 0-1,0 0 0,0 1 0,0-1 0,0 1 0,0-1 0,0 1 0,0 0 1,0-1-1,0 1 0,0 0 0,1 0 0,-1 0 0,-3 3 0,-6 3 114,-25 8 381,1 2 1,1 1-1,0 2 1,1 1-1,1 2 0,-48 44 1,39-26 356,2 2 0,2 1 0,-59 92 0,64-85-527,3 2 0,-39 95-1,55-114-372,2 1-1,2 0 1,1 1 0,2 0-1,-3 66 1,8-68 14,2-1 0,1 1 0,2-1 0,1 0 0,2 0 0,1 0 0,1-1 0,2 0 0,1 0 0,2-2 0,1 1 0,1-2 0,2 0 0,0-1 0,2-1 0,1-1 0,2-1 0,0 0 0,1-2 0,2-1 0,0-1 0,1-1 0,57 31 0,-38-30 0,0-1 0,2-3 0,0-2 0,0-2 0,2-2 0,-1-2 0,1-2 0,0-3 0,1-2 0,67-5 0,-80-1-17,0-2 0,0-1 0,-1-2 0,0-1 0,53-23 0,-42 9-492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6.4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392 1 9830,'0'0'14,"0"0"0,1 0-1,-1 1 1,1-1 0,-1 0 0,0 1-1,1-1 1,-1 0 0,0 1 0,1-1-1,-1 0 1,0 1 0,1-1 0,-1 1-1,0-1 1,0 0 0,0 1 0,1-1 0,-1 1-1,0-1 1,0 1 0,0-1 0,0 1-1,0-1 1,0 1 0,0-1 0,0 1-1,0-1 1,0 1 0,0-1 0,0 0-1,0 1 1,-1-1 0,1 1 0,0-1-1,0 1 1,0-1 0,-1 1 0,1-1-1,0 0 1,0 1 0,-1 0 0,-33 23 599,1 2 1,2 1 0,0 2 0,2 1-1,1 1 1,-35 52 0,25-23 954,-54 115 1,84-147-1159,3-8 76,3-19-312,2-10-106,0 1-68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6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1 119 9830,'0'-117'0,"0"116"0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7.1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327 105 9830,'-8'6'57,"8"-6"-44,-1 1-1,0 0 0,0 0 1,0-1-1,0 1 1,0-1-1,0 1 1,0-1-1,0 1 1,0-1-1,0 1 1,0-1-1,0 0 0,0 0 1,0 1-1,0-1 1,0 0-1,0 0 1,0 0-1,-3 0 1,-86 4 988,89-5-994,0 0-1,1 1 1,-1-1 0,0 0 0,1 0-1,-1 0 1,1 1 0,0-1 0,-1 0-1,1 0 1,-1 0 0,1 0 0,0 0-1,0 0 1,0 0 0,0 0 0,-1 0-1,1 0 1,1 0 0,-1 0 0,0 0-1,0 0 1,0 0 0,0 0 0,1-1 0,7-29 457,0 21-436,-4 5-14,-1-1 1,1 1 0,0 1 0,1-1-1,-1 0 1,1 1 0,0 0-1,0 0 1,0 1 0,0-1 0,10-4-1,-11 8 27,-3 1-29,0-1 0,-1 0 1,1 1-1,0-1 0,-1 1 1,1-1-1,-1 1 1,1-1-1,-1 1 0,1 0 1,-1-1-1,1 1 1,-1-1-1,0 1 0,1 0 1,-1 0-1,0-1 1,1 1-1,-1 0 0,0 0 1,0-1-1,0 1 0,0 1 1,3 18 172,-3-9-95,1-6-26,-1 1 0,0-1 0,0 0 0,0 0 0,-1 0 0,0 0 1,0 0-1,0 0 0,-1 0 0,1 0 0,-1 0 0,-4 7 0,-29 40 1029,-60 67 1,-20-7 213,109-107-1251,-26 24 285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8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511 133 9561,'0'-3'91,"-1"0"1,1 0-1,-1 0 0,1 0 1,-1 0-1,0 0 0,0 0 1,0 0-1,0 1 0,-1-1 1,1 0-1,-1 1 0,0-1 1,-3-4-1,0 2 263,0 1-1,-1-1 1,1 1 0,-1 0-1,0 0 1,-8-4-1,-3 0 303,-1 1-1,0 0 1,0 1-1,-21-3 1,26 7-470,-1 0 1,1 1 0,0 0 0,-1 1 0,1 0 0,-1 1 0,1 1 0,-1 0 0,1 1-1,0 0 1,0 1 0,1 1 0,-1 0 0,1 0 0,-17 11 0,20-10-147,1-1-1,0 2 1,1-1 0,0 1 0,0 0 0,0 0 0,1 1 0,0 0-1,0 0 1,1 0 0,0 1 0,1 0 0,-1 0 0,2 0 0,-1 0-1,2 1 1,-1-1 0,1 1 0,0 0 0,1 0 0,0 15 0,0-13-31,1 0 0,1 0 0,0 0 0,0 0 0,1-1 0,1 1 0,0-1 0,0 1 0,1-1 0,1 0 0,0 0 0,0 0 0,1-1 0,0 0 0,1 0 0,9 9 0,-6-8 16,0-1 0,1-1 0,0 0 0,1 0 0,0-1 0,0-1 0,0 0 0,1-1 0,0 0 0,1-1 0,15 4 0,-10-4-18,1-1-1,-1-1 1,1-1-1,0 0 0,0-2 1,0 0-1,36-6 1,-37 2-7,-1 0 0,1-1 0,-1 0 1,-1-2-1,1 0 0,-1-1 0,0-1 1,19-13-1,-25 14 11,0 0 1,-1-1 0,0 0-1,-1-1 1,0 0 0,0 0-1,-1-1 1,0 0 0,-1 0-1,-1-1 1,0 0 0,5-13-1,-8 13-22,0 0-1,-1 0 0,-1 0 1,0-1-1,0 1 0,-3-19 1,1 0-54,1 25 19,-1 1 1,-1-1 0,1 0 0,-1 0 0,0 1 0,0-1 0,-1 1 0,0-1-1,0 1 1,0 0 0,0 0 0,-1 1 0,0-1 0,-4-4 0,-9-7-862,1 0-1,-26-18 1,0 7-2003,15 11-1952,16 10 1105,5 2 1662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8.2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 9830,'5'-10'0,"-5"11"0,0-1 0,-1 0 0,1 0 0,0 0 0,0 0 0,0 0 0,0 1 0,0-1 0,0 0 0,0 0 0,0 0 0,0 0 0,0 0 0,0 1 0,0-1 0,0 0 0,0 0 0,0 0 0,0 0 0,1 0 0,-1 0 0,0 1 0,0-1 0,0 0 0,0 0 0,0 0 0,0 0 0,0 0 0,0 0 0,0 0 0,0 1 0,1-1 0,-1 0 0,0 0 0,0 0 0,0 0 0,0 0 0,0 0 0,0 0 0,1 0 0,-1 0 0,0 0 0,0 0 0,0 0 0,0 0 0,0 0 0,1 0 0,-1 0 0,0 0 0,0 0 0,0 0 0,0 0 0,0 0 0,1 0 0,-1 0 0,0 0 0,0 0 0,0 0 0,0 0 0,0 0 0,1-1 0,-1 5 64,0 0 0,1 0 1,0 0-1,0 0 0,0 0 0,0 0 0,0 0 0,4 6 0,5 14 224,2 7 330,17 32 1,-2-5 121,-4 7 262,-10-36-730,-11-25-199,1 1 0,-1-1 1,0 1-1,-1 0 0,1-1 1,-1 1-1,0 0 1,1 7-1,5 11 200,-7-18-227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8.7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1037 563 9830,'0'7'16,"1"-5"6,-1-1-1,0 1 1,0-1 0,0 0-1,0 1 1,0-1 0,0 0-1,0 1 1,0-1 0,0 1-1,-1-1 1,1 0 0,-1 1-1,1-1 1,-1 0-1,1 0 1,-1 1 0,0-1-1,1 0 1,-1 0 0,0 0-1,0 0 1,0 0 0,0 0-1,0 0 1,0 0 0,0 0-1,0-1 1,0 1 0,-1 0-1,1-1 1,0 1-1,0 0 1,-2-1 0,-46 26 754,-2-3-1,0-2 1,-1-2 0,-1-3-1,0-2 1,-2-2 0,1-2 0,-1-3-1,-100-1 1,138-6-552,0 0 0,0-2 0,0 0 0,1-1 1,-1-1-1,1 0 0,-23-10 0,29 10-139,0-1 1,1 0 0,0-1-1,0 0 1,0-1 0,0 0 0,1 0-1,1-1 1,-1 0 0,1 0-1,0-1 1,-8-14 0,1-3-451,1-1 1,1 0 0,-16-54 0,-8-92-1039,29 112 507,3-108-1,5 119 518,-1 34 346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19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0 105 9830,'1'0'7,"-1"1"1,1-1-1,-1 0 0,1 0 1,-1 1-1,1-1 0,-1 0 1,1 1-1,-1-1 0,0 0 0,1 1 1,-1-1-1,0 0 0,1 1 1,-1-1-1,0 1 0,0-1 1,1 1-1,-1-1 0,0 1 0,0-1 1,0 1-1,0-1 0,1 1 1,-1-1-1,0 1 0,0-1 1,0 1-1,0-1 0,0 1 0,0-1 1,-1 1-1,1 0 0,0 0 1,0 4 9,4-4 19,-1 0-1,1 0 0,0 0 1,0 0-1,0-1 1,0 1-1,0-1 0,5 0 1,16-1 313,1-1 1,-1-1 0,1-1 0,-1-1 0,-1-1-1,1-2 1,36-15 0,-42 15-87,-11 6-144,-1-1-1,0 0 0,0 0 1,0 0-1,-1-1 0,1 0 1,-1 0-1,0 0 1,0-1-1,0 0 0,8-10 1,-7 7 108,1 0 46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0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360 8 9830,'0'0'0,"0"0"0,0 0-1,0-1 1,0 1 0,0 0-1,0 0 1,0-1 0,0 1-1,0 0 1,0 0 0,0-1 0,0 1-1,0 0 1,0 0 0,-1-1-1,1 1 1,0 0 0,0 0 0,0-1-1,0 1 1,0 0 0,0 0-1,-1 0 1,1-1 0,0 1 0,0 0-1,0 0 1,-1 0 0,1 0-1,0-1 1,0 1 0,-1 0-1,1 0 1,0 0 0,0 0 0,-1 0-1,1 0 1,0 0 0,-1 0 2,1 0 0,0 0 0,-1 1 0,1-1 0,0 0-1,-1 0 1,1 1 0,0-1 0,0 0 0,-1 1 0,1-1 0,0 0 0,0 1 0,-1-1 0,1 0 0,0 1 0,0-1 0,0 1 0,0-1 0,0 0 0,0 1 0,0-1 0,0 1 0,0-1 0,0 1 0,0-1 0,0 0 0,0 1 0,0 3 45,0 2 37,0-1-1,0 0 0,0 1 0,0-1 1,-1 0-1,0 1 0,0-1 0,-1 0 1,1 0-1,-1 0 0,-5 9 0,-2 6 278,0-1-1,2 1 1,-10 36-1,-3 11 392,-10 17 201,-3 11 1357,-90 180-1,104-239-1974,6-10 227,-29 39-1,30-37 168,13-27-705,1 0 1,-1-1 0,1 1 0,-1-1 0,1 0 0,-1 1 0,1-1-1,0 0 1,-1 0 0,1 0 0,-1 0 0,4-1 0,-2 1 16,65-4 948,-1-3 0,68-15 0,-77 11-226,100-19-141,184-60 1,-308 71-623,-20 10 0,-14 9 0,1-1 0,-1 1 0,1-1 0,-1 1 0,0-1 0,0 1 0,1-1 0,-1 1 0,0-1 0,0 1 0,0-1 0,1 0 0,-1 1 0,0-1 0,0 1 0,0-1 0,0 1 0,0-1 0,0 0 0,0 1 0,0-1 0,0 1 0,-1-1 0,1 1 0,0-1 0,0 0 0,0 1 0,-1-1 0,1 1 0,0-1 0,-1 0 0,-9-13 0,-35-27-184,-48-53 0,46 38-1365,-60-93-1,-1-4-739,101 145 2211,2 3-22,1 0 1,-1 0 0,1-1 0,0 1-1,1-1 1,-1 0 0,1 0-1,0-1 1,1 1 0,0 0 0,-2-8-1,-1-3-152,7 21 353,8 1 21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1.9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172 105 9830,'0'0'6,"0"-1"-1,0 0 1,0 1-1,-1-1 1,1 1 0,0-1-1,0 0 1,-1 1-1,1-1 1,0 1 0,-1-1-1,1 1 1,0-1-1,-1 1 1,1-1-1,-1 1 1,1-1 0,-1 1-1,1-1 1,-1 1-1,0 0 1,1-1 0,-1 1-1,1 0 1,-1 0-1,-1-1 1,-24-3 332,20 4-268,1 0 0,-1 0-1,1 1 1,-1-1 0,1 2-1,0-1 1,-10 4 0,7-1 48,0 0 1,1 1 0,-1 1-1,1-1 1,1 1-1,-7 6 1,10-8-62,1-1 0,-1 0-1,1 1 1,0 0 0,0-1 0,1 1 0,-1 0 0,1 0-1,0 0 1,0 0 0,0 0 0,0 0 0,1 0 0,-1 8-1,1 4 98,0-9-32,0 0 0,0 0 0,1 0 0,1 12 0,-1-16-67,0 0 0,1 0 1,-1-1-1,0 1 0,1 0 0,0-1 1,-1 1-1,1-1 0,0 1 1,0-1-1,1 0 0,-1 0 1,0 0-1,3 2 0,3 1 59,0 0 0,0-1 0,1 0-1,-1 0 1,1-1 0,-1 0 0,1 0 0,0-1-1,0-1 1,1 1 0,-1-1 0,0-1 0,0 0-1,10-1 1,-11 1-4,0-1 0,0-1-1,0 1 1,0-1-1,0-1 1,0 1 0,0-2-1,-1 1 1,1-1-1,-1 0 1,0 0 0,0-1-1,-1 0 1,1 0-1,-1 0 1,6-8 0,-8 7-132,-1-1-1,0 1 1,-1 0 0,1-1 0,-1 1 0,0-1-1,-1 0 1,0 0 0,0 0 0,0 0 0,-1 0 0,0 1-1,0-1 1,-2-8 0,1-9-97,1 19 84,-1 0 0,-1 0 0,1 0 1,-1 1-1,1-1 0,-1 0 0,-1 1 0,1-1 0,-1 1 0,1 0 0,-1 0 1,-6-6-1,-3-4 143,0 1 0,-17-13 0,11 1 51,14 22-159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2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59 404 9830,'1'3'42,"0"1"1,0-1-1,1 1 0,-1-1 0,1 0 1,0 0-1,0 0 0,0 0 0,1 0 1,-1 0-1,1-1 0,3 4 0,12 15 227,-2 1 179,1-1 1,0-1-1,2 0 1,0-2-1,1 0 0,35 24 1,-55-42-448,0 0 0,0 0 0,0 0 0,-1 0 0,1 0 0,0 0-1,0 0 1,0 0 0,0 1 0,0-1 0,0 0 0,0 0 0,-1 0 0,1 0 0,0 0 0,0 0 0,0 0 0,0 0 0,0 1 0,0-1 0,0 0 0,0 0 0,0 0 0,0 0 0,0 0 0,0 0 0,0 0 0,0 1 0,0-1 0,0 0-1,0 0 1,0 0 0,0 0 0,0 0 0,0 0 0,0 1 0,0-1 0,0 0 0,0 0 0,0 0 0,0 0 0,0 0 0,0 0 0,0 1 0,0-1 0,0 0 0,0 0 0,-12-2 63,-19-15 459,2-1 0,0-1 0,-48-41 0,69 52-565,0 0 0,0-1 0,1 0 0,0 0 1,0-1-1,1 0 0,1 0 0,0-1 0,0 1 0,1-1 0,0 0 0,1-1 0,0 1 0,1 0 0,-2-14 0,3 14-12,1 0-1,0 0 1,0-1 0,1 1 0,0 0 0,1 0 0,1 0 0,0 1 0,0-1 0,1 0-1,0 1 1,0 0 0,1 0 0,1 0 0,0 1 0,0 0 0,1 0 0,0 0 0,1 1-1,-1 0 1,2 0 0,-1 1 0,1 0 0,13-8 0,3 1 202,0 1 0,0 1 0,2 2-1,-1 0 1,1 2 0,0 0 0,1 2 0,41-4 0,-39 8 98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3.5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977 327 9830,'34'-5'469,"-1"3"0,1 0 0,37 5 0,-3-2 113,286 9 3013,-284-11-2585,1-3 0,-1-4 0,0-2 0,97-28 0,-155 35-949,-6 1 31,0 1-1,1-1 1,-1 0 0,0 0-1,0 0 1,0-1 0,-1 0 0,1 0-1,6-6 1,-12 9-81,1-1-1,-1 1 1,0 0-1,0-1 1,0 1 0,0 0-1,0-1 1,0 1 0,0-1-1,0 1 1,0 0 0,0-1-1,0 1 1,0 0 0,0-1-1,0 1 1,0-1-1,0 1 1,0 0 0,0-1-1,-1 1 1,1 0 0,0-1-1,0 1 1,0 0 0,-1-1-1,1 1 1,0 0-1,0 0 1,-1-1 0,1 1-1,0 0 1,-1 0 0,1-1-1,0 1 1,-1 0 0,1 0-1,0 0 1,-1 0-1,1-1 1,0 1 0,-1 0-1,1 0 1,-1 0 0,1 0-1,0 0 1,-1 0 0,1 0-1,-1 0 1,-15-2 49,-9 0 337,0 2 1,1 1 0,-45 6 0,-72 24 1137,64-13-1001,-83 21-521,2 6-1,2 8 1,-213 102 0,333-139-13,-1-2 0,0-2 0,-1-1 0,-1-2 0,0-1 0,0-2 0,0-2 0,-1-2 0,-74-5 0,95 1 2,0-1 0,0 0 1,0-1-1,1-1 1,0-1-1,0-1 1,-25-13-1,34 15-77,1 0-1,-1 0 1,1-1 0,0-1-1,1 1 1,-1-1 0,1-1 0,1 1-1,-1-1 1,1 0 0,1 0-1,-1-1 1,2 0 0,-1 0-1,-5-17 1,4 4-210,0 0 0,2-1 1,1 0-1,1 0 0,0 1 0,2-1 0,4-37 1,-2 49 139,1 1 0,0-1 1,0 1-1,1 0 0,0 1 0,0-1 1,1 1-1,1-1 0,11-14 1,-7 12-60,-1 1 0,2 1 0,-1-1 0,1 2 0,1-1 1,19-11-1,-17 14 243,0-1 1,0 2-1,1 0 1,0 1-1,0 0 1,1 1-1,-1 1 1,1 0-1,0 2 0,0-1 1,0 2-1,-1 0 1,17 3-1,-23-1 2,-1 0-1,0 1 0,0 1 1,0-1-1,-1 1 0,1 0 1,-1 1-1,0 0 0,0 0 1,-1 1-1,1 0 0,-1 0 1,6 7-1,-8-8-11,-1-1-1,1 0 1,-1 1-1,0 0 1,0 0-1,0 0 1,-1 0-1,0 0 1,0 1-1,0-1 1,-1 1-1,0-1 1,0 1-1,0-1 1,0 1 0,-1 0-1,0-1 1,-1 1-1,1 0 1,-3 8-1,1-9 1,0 0-1,-1 0 0,0 0 1,1-1-1,-2 0 0,1 1 1,-1-1-1,1 0 1,-1-1-1,-6 5 0,-44 31 315,38-30-244,0-1 0,-1-1 1,0 0-1,0-1 1,0-1-1,-31 6 0,-3-4 234,-54 1 0,84-7-218,-1 0 0,1-1-1,0-2 1,0 0 0,0-1 0,0-1 0,-27-9-1,23 3-4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3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9830,'0'0'2,"0"0"0,-1 0 0,1-1 0,0 1 0,0 0 1,0 0-1,0 0 0,0-1 0,0 1 0,0 0 0,0 0 0,0 0 0,0-1 0,0 1 0,0 0 0,1 0 0,-1 0 0,0-1 0,0 1 1,0 0-1,0 0 0,0 0 0,0-1 0,0 1 0,0 0 0,1 0 0,-1 0 0,0 0 0,0 0 0,0-1 0,0 1 0,1 0 0,-1 0 0,0 0 1,0 0-1,0 0 0,1 0 0,-1 0 0,0 0 0,0 0 0,0 0 0,1 0 0,-1 0 0,0 0 0,0 0 0,0 0 0,1 0 0,-1 0 1,0 0-1,0 0 0,0 0 0,1 0 0,-1 0 0,0 0 0,0 0 0,0 0 0,1 0 0,15 13 276,13 23 256,-17-12-188,-1 0-1,-1 0 0,-2 1 1,0 0-1,5 29 0,11 36 653,28 71 1094,-48-142-2001,-3-1 137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4.1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9830,'3'1'56,"0"0"-1,0 0 0,0 1 1,-1-1-1,1 1 1,0-1-1,-1 1 1,1 0-1,3 4 1,13 8 208,-19-14-264,1 1 0,-1-1 0,0 0 0,1 0 0,-1 0 0,1 1 0,-1-1 0,0 0 0,1 1 0,-1-1 0,0 0 0,0 1 0,1-1 0,-1 0 0,0 1 0,0-1 0,1 0 0,-1 1 0,0-1 0,0 1 0,0-1 0,0 1 0,1-1 0,-1 0 0,0 1 0,0-1 0,0 1 0,0 0 0,0 3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6.2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2885 169 9830,'-1'0'12,"0"0"1,0 0-1,0 0 0,0 0 0,0 0 1,0 0-1,0 0 0,0 0 0,0 1 0,0-1 1,0 0-1,0 1 0,0-1 0,1 0 1,-1 1-1,0-1 0,0 1 0,0-1 1,0 1-1,1 0 0,-2 1 0,-2 22 265,5-23-268,-1 0-1,0 0 1,1 0-1,-1 0 1,1 0 0,-1 0-1,1 0 1,0 0-1,-1-1 1,1 1-1,0 0 1,0-1-1,0 1 1,-1 0 0,1-1-1,0 1 1,0-1-1,0 1 1,0-1-1,1 1 1,26 10 479,-22-8-382,9 2 94,-1 0 0,1-1 1,0-1-1,1 0 0,-1-1 0,0 0 1,1-1-1,-1-1 0,21-3 0,-31 3-102,0-1-1,0-1 0,0 1 1,-1-1-1,1 1 0,8-6 1,-12 6-82,1 1-1,-1-1 1,0 0 0,1 0 0,-1 0 0,0-1 0,0 1 0,1 0 0,-1 0 0,0-1-1,0 1 1,-1-1 0,1 1 0,0-1 0,0 1 0,-1-1 0,1 1 0,-1-1-1,1 1 1,-1-1 0,0 0 0,1-1 0,-1 0-29,-1 0 1,1 0-1,-1 0 1,1 0-1,-1 0 0,0 0 1,0 0-1,-1 0 0,1 0 1,0 1-1,-1-1 1,0 1-1,1-1 0,-4-2 1,0-1-7,-1 1 1,0-1 0,0 1-1,0 0 1,-9-4-1,-6-3 83,0 1-1,-40-13 1,43 17 147,0 2 0,0 0 0,-1 1 0,1 1 1,-37-1-1,53 4-190,0 0 0,0 1 0,0-1 0,0 1 0,0-1 0,0 1 0,0 0 0,0 0 0,1 0 0,-1 0 0,0 0 0,1 0 1,-1 0-1,0 0 0,1 1 0,0-1 0,-1 1 0,1-1 0,0 1 0,0 0 0,0-1 0,0 1 0,0 0 0,0 0 0,-1 3 0,0 1 31,0 0-1,0 0 0,0 1 1,1-1-1,0 0 0,0 13 1,-6 50 770,7-66-805,-1-1 0,1 0 1,0 0-1,-1 0 0,1 0 1,-1 1-1,1-1 0,-1 0 1,0 0-1,0 0 0,0 0 0,0-1 1,0 1-1,-1 0 0,1 0 1,-1-1-1,1 1 0,-1 0 1,1-1-1,-1 0 0,0 1 0,0-1 1,0 0-1,1 0 0,-1 0 1,0 0-1,0 0 0,-1 0 1,1-1-1,0 1 0,0-1 0,0 0 1,0 1-1,-1-1 0,1 0 1,-4 0-1,-2 0 77,-1-1 1,1 1-1,0-1 0,0-1 1,0 1-1,0-1 0,0-1 1,-13-5-1,-25-24 475,12 7-231,29 23-304,4 3-18,0-1-1,0 0 0,0 0 0,0 1 0,0-1 0,0 1 0,0-1 0,0 1 1,0-1-1,0 1 0,0 0 0,0-1 0,1 1 0,-1 0 0,0 0 0,0-1 0,1 1 1,-1 0-1,1 0 0,-1 0 0,1 0 0,-1 0 0,1 0 0,-1 2 0,-7 8 33,2-6 32,-1 0 0,0 0 1,-1 0-1,1-1 0,-1 0 1,0 0-1,0-1 0,0 0 0,-1 0 1,1-1-1,0 0 0,-1 0 1,0-1-1,1 0 0,-1-1 1,0 0-1,0-1 0,-11-1 1,13 1-2,1-1 1,-1 0-1,1 0 1,-1-1-1,1 1 1,0-2-1,0 1 1,0 0 0,0-1-1,1 0 1,0-1-1,-1 1 1,2-1-1,-1 0 1,0 0-1,-5-10 1,10 14-80,-13 1 0,-25 17 582,30-14-517,0-2-1,0 1 0,-1-1 1,1 0-1,0-1 0,-1 0 1,1 0-1,0-1 0,-10-2 1,-8-3 371,-37-13 0,62 19-428,-4-2 42,0 1 1,-1 0-1,1 1 1,0-1-1,-1 1 1,1 0-1,0 1 1,-1-1-1,1 1 1,0 0-1,-1 0 1,1 1-1,-8 2 1,-8 5 247,-38 23-1,17-9-311,12-10 14,-2-1 0,1-1 0,-2-2 0,1-1 0,-1-2 0,0-1 0,0-2 0,-43 0 0,65-3-44,0-1 0,0 0 1,0-1-1,0 0 0,1 0 1,-1-1-1,1-1 1,-1 1-1,1-2 0,0 0 1,1 0-1,-1 0 0,1-1 1,0-1-1,0 0 0,1 0 1,0 0-1,0-1 1,1 0-1,0-1 0,0 0 1,1 0-1,0 0 0,-7-17 1,10 15-104,-1-1 0,2 0 0,0 0 1,0-1-1,1 1 0,1 0 0,1-19 1,0 3-228,-1 26 359,0 1 0,0-1 0,1 1 0,-1 0 0,1-1 0,-1 1 0,1 0 0,0-1 0,-1 1 0,1 0 0,0 0 0,0 0 0,0 0 0,0 0 0,0 0 0,0 0 0,0 0 0,0 0-1,0 0 1,0 0 0,0 1 0,1-1 0,-1 0 0,0 1 0,1-1 0,-1 1 0,0 0 0,1-1 0,-1 1 0,0 0 0,3 0 0,-1-1 15,0 1-1,1-1 1,-1 1 0,0 0 0,1 1 0,-1-1 0,0 0-1,1 1 1,-1 0 0,0-1 0,0 1 0,5 3-1,-1-1 21,-1 1 1,0 1-1,-1-1 0,1 1 0,-1 0 0,1 0 0,-2 0 0,1 1 0,0 0 0,-1 0 0,0 0 0,-1 0 0,1 1 1,-1-1-1,-1 1 0,1 0 0,-1 0 0,0 0 0,-1 0 0,1 0 0,-1 0 0,-1 13 0,0-18-12,0 0 0,0 1-1,0-1 1,-1 0-1,1 0 1,-1 0 0,0 1-1,0-1 1,0 0 0,0 0-1,0 0 1,0 0-1,0 0 1,-1-1 0,1 1-1,-1 0 1,1-1 0,-3 3-1,-1 0 9,0-1 0,0 0 0,0 0 0,0 0 0,-1-1 0,1 1 0,-7 0 0,-3 2 27,-1-2 0,-1 0 1,1 0-1,-26-1 0,22-3 6,0 0 1,1-2-1,-1 0 0,1-1 1,0-1-1,0-1 0,0-1 1,1 0-1,-31-19 0,32 20 41,7 47 36,6-21-85,3-14-18,0 1 0,0-1 0,-1 0 0,0 1-1,-6 10 1,7-15-15,0 0-1,0-1 1,-1 1-1,1-1 1,0 1-1,-1-1 1,0 1-1,1-1 1,-1 0-1,0 0 1,1 0-1,-1 0 1,0 0-1,0 0 1,0 0-1,0-1 1,0 1-1,0-1 1,0 1-1,0-1 1,0 0 0,0 0-1,-3 0 1,-1 0 8,0-1 1,0 0-1,0 0 1,0 0-1,1-1 1,-1 0-1,1 0 1,-1-1-1,-9-5 1,-47-36 158,18 12-125,28 22-252,-18-11-8,-44-22 1,67 38 226,-1 0 1,-1 1 0,1 0 0,-1 1-1,1 0 1,-1 1 0,-25-1 0,36 3-16,0 0 1,0 0-1,0 1 1,0-1-1,0 1 1,0 0-1,0-1 1,0 1-1,0 0 1,0 0 0,0 0-1,0 1 1,0-1-1,1 0 1,-1 1-1,0-1 1,1 1-1,-1-1 1,1 1-1,0 0 1,0 0 0,-1 0-1,1 0 1,0-1-1,1 1 1,-1 1-1,0-1 1,1 0-1,-1 0 1,1 0-1,-1 0 1,1 0-1,0 3 1,-1 0 4,1 0 0,0 0 0,0 1-1,0-1 1,0 0 0,1 0 0,0-1 0,0 1 0,1 0 0,-1 0-1,1 0 1,0-1 0,4 9 0,-1-7 1,-1 0 1,2 1-1,-1-1 1,0-1-1,1 1 1,0-1-1,0 0 1,1 0-1,-1-1 1,1 0-1,0 0 1,0-1-1,1 0 1,-1 0-1,1 0 1,-1-1-1,1 0 1,0-1-1,0 0 1,11 1-1,-18-3-7,0 1 0,-1-1 0,1 1 0,-1-1-1,1 1 1,-1-1 0,1 1 0,-1-1 0,1 1-1,-1-1 1,1 0 0,-1 1 0,0-1-1,1 0 1,-1 0 0,0 1 0,0-1 0,0 0-1,1 1 1,-1-1 0,0 0 0,0 0 0,0 0-1,0 1 1,0-1 0,-1-1 0,1-28 10,0 23-38,-1-1-71,-1 0-1,-1 0 1,0 0-1,0 0 1,0 0-1,-1 1 0,0 0 1,-6-9-1,1 1-164,1 1 114,0 1-1,-2 0 1,1 0 0,-22-20 0,28 30 119,0 0 1,-1 0-1,1 0 0,-1 0 1,1 0-1,-1 1 0,0 0 0,0 0 1,0 0-1,-1 0 0,1 1 1,0-1-1,-1 1 0,1 0 1,-1 0-1,1 1 0,-1-1 0,1 1 1,-1 0-1,1 1 0,-8 0 1,3 3 60,1 1 1,0-1 0,0 2-1,1-1 1,0 1 0,-1 0-1,2 0 1,-8 9 0,-10 8 49,-17 12 73,-1-3 1,-2-1-1,-1-2 1,-65 32 0,80-47-43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08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100 107 8617,'0'0'104,"0"-1"0,0 0 0,0 0 1,0 0-1,0 0 0,0 1 0,0-1 0,0 0 1,-1 0-1,1 0 0,0 1 0,-1-1 1,1 0-1,0 0 0,-1 1 0,1-1 0,-1 0 1,1 1-1,-1-1 0,1 0 0,-1 1 0,0-1 1,1 1-1,-1-1 0,0 1 0,0-1 1,1 1-1,-1 0 0,0-1 0,0 1 0,-1-1 1,-32 1 2688,16 0-2517,17 1-251,0-1 0,-1 0 1,1 0-1,0 0 0,-1 0 0,1 1 0,0-1 0,0 1 0,0-1 0,0 1 0,-1-1 0,1 1 0,0 0 0,0-1 0,0 1 0,0 0 0,0 0 0,0 0 0,1 0 0,-1 0 0,0 0 0,0 0 0,1 0 0,-1 0 1,0 0-1,1 0 0,-1 1 0,1-1 0,0 0 0,-1 0 0,1 3 0,-2 4 154,1 0 0,1 0 0,0 17 0,0-11-134,1-12-51,0 1 1,-1 0-1,1-1 1,0 1 0,0-1-1,1 1 1,-1-1 0,0 1-1,1-1 1,-1 0-1,1 1 1,0-1 0,0 0-1,0 0 1,0-1 0,0 1-1,0 0 1,1-1-1,-1 1 1,4 1 0,53 24 61,-52-24-40,1-1 1,-1 0 0,0 0-1,0-1 1,1 0-1,-1 0 1,1-1 0,-1 0-1,1 0 1,-1-1-1,1 0 1,12-4-1,-17 4 11,1 0-1,-1 0 0,0 0 0,0-1 0,0 0 0,0 1 0,0-1 1,-1 0-1,1-1 0,0 1 0,-1 0 0,0-1 0,1 1 1,-1-1-1,0 0 0,0 0 0,0 0 0,-1 0 0,1 0 0,-1 0 1,0 0-1,0 0 0,0-1 0,0 1 0,0 0 0,-1-1 0,0 1 1,1-1-1,-1-3 0,0 3-15,0-1-31,1 0 0,-1-1 0,0 1 1,-1-1-1,1 1 0,-1-1 1,0 1-1,0-1 0,-1 1 0,0 0 1,0 0-1,0 0 0,0 0 1,-1 0-1,-6-9 0,-31-29-2681,11 17-3116,19 17 3042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6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 9830,'51'-2'841,"1"-1"1,71-16-1,-122 19-840,14-3 45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6.8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47 9830,'5'2'53,"-1"0"0,0-1 0,0 1 0,1-1 0,-1 0 0,1-1-1,-1 1 1,1-1 0,-1 0 0,1 0 0,-1 0 0,1-1 0,6-1 0,65-20 1208,-36 9-852,-27 10-272,6-2 341,37-5-1,-42 9-204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7.2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13 102 9830,'-8'7'320,"4"-4"-39,6-2-108,32-3 324,0-2 1,-1-2 0,1-1-1,45-16 1,-1 2 543,80-19 700,-131 30-1374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8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60 9830,'0'-12'0,"-1"11"0,1 0 0,0 0 0,0-1 0,-1 1 0,1 0 0,0 0 0,0-1 0,0 1 0,0 0 0,1 0 0,-1-1 0,0 1 0,0 0 0,1 0 0,-1 0 0,1-1 0,-1 1 0,1 0 0,-1 0 0,1 0 0,0 0 0,-1 0 0,1 0 0,0 0 0,0 0 0,0 0 0,0 1 0,0-1 0,0 0 0,0 0 0,0 1 0,0-1 0,0 1 0,0-1 0,1 1 0,-1-1 0,0 1 0,0 0 0,1 0 0,1-1 0,8-2 81,1 1 0,0 0 0,-1 1 1,1 0-1,0 0 0,0 2 0,0-1 0,0 1 0,0 1 0,13 4 0,-8-1 203,0 0 0,-1 2-1,1 0 1,-1 1 0,-1 1 0,19 13-1,-9-3 106,-2 1 0,0 0 0,-1 2 0,-2 1 0,0 0 0,-1 2 0,24 41 0,-33-47-148,-1 1 1,-1-1 0,-1 1 0,0 1 0,-2-1-1,0 1 1,-2 0 0,0 0 0,-1 0 0,-1 1-1,-1-1 1,-1 0 0,-1 0 0,-1 1 0,-1-2-1,-1 1 1,0 0 0,-2-1 0,-9 21 0,5-15 111,-2 0 0,0-1 0,-2-1 1,-1 0-1,-1-1 0,0 0 0,-2-1 1,-1-2-1,0 0 0,-2-1 0,0-1 1,-1-1-1,-44 25 0,62-39-276,-1 0-1,0-1 1,1 1-1,-1-1 1,-1 0-1,1-1 1,-7 1 0,5-1-77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8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366 2 9830,'-2'-1'56,"0"1"0,-1 0 1,1-1-1,0 1 0,-1 0 0,1 1 0,0-1 1,-1 0-1,1 1 0,0-1 0,-1 1 0,1 0 0,0 0 1,0 0-1,0 0 0,0 0 0,0 0 0,0 0 1,0 1-1,0-1 0,-2 3 0,-2 2 36,1 1 0,1-1 0,-1 1 0,-6 13 0,-5 7 350,-32 33 1215,-97 92 1,139-145-1537,-27 24 537,31-29-624,0 0 0,-1-1 0,1 1 0,0 0 0,-1-1 0,1 1 0,-1-1-1,1 0 1,-1 0 0,0 0 0,-4 1 0,4-2-34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8.7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52 9830,'-7'-6'0,"2"2"0,-2-2 0,7 1 0,-5-2 0,-3 3 0,6 1 0,2-1 0,-8 1 0,8-3 0,-2 2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9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775 124 9830,'-7'-1'80,"0"0"1,0 0-1,0 1 0,0 0 0,0 0 0,0 1 1,0-1-1,0 1 0,0 1 0,0 0 0,1 0 1,-1 0-1,0 1 0,1-1 0,0 2 0,-1-1 1,1 1-1,-5 4 0,4-4 65,5-2-107,-1-1-1,1 1 0,-1 0 0,1 0 1,0 0-1,0 0 0,0 0 0,0 0 1,0 0-1,0 1 0,1-1 1,-1 1-1,1-1 0,-1 1 0,1-1 1,0 1-1,0 0 0,0 0 0,1 0 1,-1 0-1,1-1 0,-1 1 1,1 0-1,0 0 0,1 5 0,-2 2 22,1-8-29,0 0 1,-1 1-1,1-1 1,0 0 0,1 1-1,-1-1 1,0 0-1,1 1 1,0 3-1,9 4 198,-3-5-89,1 0 0,-1 0 0,1-1 0,0 0 0,0-1 1,0 1-1,0-2 0,12 4 0,8-1 308,35 2 1,-39-5-72,1 1 0,28 7 0,-51-10-353,-1 0 0,1 1 0,-1-1 0,1 1 0,0-1 0,-1 1 0,1-1 0,-1 1 0,1 0 0,-1 0 0,1 0 0,-1 0 0,0 0-1,1 0 1,-1 0 0,0 0 0,0 0 0,0 1 0,0-1 0,0 0 0,0 1 0,0-1 0,0 1 0,-1-1 0,1 1 0,0-1 0,-1 1 0,0 0 0,1-1-1,-1 1 1,0 0 0,0-1 0,0 1 0,0 0 0,0-1 0,0 1 0,0 0 0,0-1 0,-1 1 0,1 0 0,-1 1 0,-3 7 128,-1 0 1,0-1 0,0 1-1,-1-1 1,-9 11-1,3-4 133,2-2-53,0-1 1,-1-1-1,0 0 0,-1 0 1,0-1-1,-1-1 1,0 0-1,-28 15 0,20-14 103,0-2 0,-1 0 0,0-1 0,0-1 0,-45 7 0,39-10-5,-1-2 0,0 0 0,0-2 0,0-1 0,0-2 0,0 0 0,1-2-1,0-1 1,0-2 0,-45-17 0,59 18-478,1 0 0,0-1 0,1-1 0,-1 0 0,2 0 0,-1-1 0,1-1-1,1 0 1,0 0 0,1-1 0,0 0 0,0-1 0,2 0 0,-1 0 0,2 0 0,0-1 0,0 0-1,1-1 1,1 1 0,1-1 0,0 0 0,1 0 0,0 0 0,1-22 0,1 19-45,0-8-295,4-42-1,-2 58 346,0 0 0,1 1 0,0-1 0,0 1 0,1 0 0,0 0 0,8-14 0,-1 8-126,-1-1 0,14-14 0,3 5-116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29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99 9830,'0'4'0,"21"-10"149,-14 4-70,277-79 3469,-262 75-3275,0-2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30.9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492 196 9830,'0'0'11,"-1"1"1,-1-1-1,1 1 1,0-1-1,0 1 0,0-1 1,0 0-1,0 1 0,0-1 1,0 0-1,0 0 1,-1 0-1,1 0 0,0 0 1,0 0-1,0 0 1,0-1-1,-2 1 0,-24-5 274,-10-8 96,32 12-322,1 0-1,-1-1 1,1 1 0,0-1 0,0 0 0,0 0 0,0 0 0,0 0 0,0-1 0,0 0-1,1 0 1,0 0 0,-6-5 0,9 6-59,-1 0-1,0 0 1,1 1-1,-1-1 1,1 0-1,0 0 0,0 0 1,0 0-1,0 1 1,0-1-1,0 0 1,0 0-1,0 0 1,1 0-1,-1 0 1,1 1-1,-1-1 1,1 0-1,0 0 1,0 1-1,0-1 1,0 1-1,0-1 1,0 1-1,0-1 1,0 1-1,1-1 1,-1 1-1,0 0 1,1 0-1,-1 0 1,1 0-1,0 0 1,1-1-1,0 0 34,1 1 0,-1-1-1,1 1 1,-1 0-1,1 0 1,-1 0 0,1 0-1,0 1 1,-1-1-1,1 1 1,0 0 0,0 0-1,-1 1 1,1-1-1,0 1 1,-1-1 0,1 1-1,-1 0 1,1 1-1,-1-1 1,1 1 0,-1-1-1,4 3 1,-4-1 12,1 0 1,-1 0-1,0 0 0,0 0 0,-1 0 1,1 1-1,-1-1 0,0 1 1,1 0-1,-1 0 0,-1 0 0,1 0 1,-1 0-1,0 0 0,1 0 1,-2 0-1,1 0 0,0 1 1,-1-1-1,0 5 0,0-2 43,0 0 1,-1-1-1,0 1 0,0 0 0,0 0 1,-1-1-1,0 1 0,0-1 0,-1 0 0,1 1 1,-2-1-1,1 0 0,0 0 0,-1-1 1,0 1-1,-1-1 0,1 0 0,-8 7 1,2-4 84,0 0 1,0 0 0,0-1 0,-1 0 0,-17 8 0,23-13-102,0 1 0,-1-1 0,1 0 0,-1-1 0,1 1-1,-1-1 1,0 0 0,1-1 0,-1 1 0,0-1 0,0 0 0,0-1 0,1 1 0,-9-3 0,7 0 42,-1 0 1,1-1-1,-1 0 1,1 0-1,0-1 1,1 0-1,-1 0 1,1-1-1,-10-11 1,-5-8-185,-21-31 0,28 35-145,-17-24-418,-39-78 0,58 94 346,11 22 263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31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399 13 9830,'-1'-1'3,"1"1"0,0-1 0,0 1 0,0 0 0,0-1 0,0 1 1,0-1-1,0 1 0,0 0 0,0-1 0,0 1 0,0-1 0,1 1 0,-1 0 0,0-1 0,0 1 0,0 0 0,0-1 0,1 1 0,-1 0 0,0-1 0,0 1 0,1 0 0,-1-1 1,0 1-1,1 0 0,-1 0 0,0-1 0,1 1 0,-1 0 0,0 0 0,1-1 0,-1 1 0,0 0 0,1 0 0,-1 0 0,1 0 0,-1 0 0,1 0 0,18 8 273,15 21 191,-30-26-388,-1 0 1,1 0 0,-1 1-1,0-1 1,0 1 0,-1-1-1,1 1 1,-1 0 0,1 0-1,-1 0 1,-1 0-1,1 1 1,-1-1 0,1 0-1,0 8 1,2 8 139,-3-18-196,0 1 0,0-1 0,0 0 0,-1 0 0,1 1 0,-1-1 0,1 0 0,-1 1 0,0-1 0,0 0 0,0 1 0,0-1 0,-1 0 0,1 1 0,0-1 0,-1 0 0,0 0 0,-1 3 0,-10 2 234,1-3-116,0-1 0,-1 1 0,0-2 0,1 0-1,-1 0 1,0-1 0,0 0 0,0-1-1,0-1 1,0 0 0,0 0 0,0-2 0,0 1-1,-17-7 1,11 2 13,0-1 0,0 0-1,1-2 1,0 0 0,1-1 0,0 0-1,1-1 1,-18-18 0,31 28-287,4 3 84,10 9 128,18 16 213,-19-16-132,-1 1-1,0 1 1,11 16 0,-19-25-130,0 0 1,0 0-1,-1 0 0,1 0 1,0 1-1,-1-1 0,0 1 1,0-1-1,0 1 0,0 0 1,-1-1-1,1 1 0,-1 0 1,0-1-1,0 1 0,0 0 1,-1 0-1,1-1 0,-2 5 0,0-6 9,1 1 0,-1 0 0,0 0-1,0-1 1,0 0 0,0 1-1,-1-1 1,1 0 0,-1 0-1,1 0 1,-1 0 0,-3 1-1,-39 20 371,38-20-340,-16 6 155,0-1 1,0-1-1,-33 4 1,26-6-46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2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1 447 12365,'2'-23'246,"9"3"-8,2 0-1,0 1 1,1 1 0,0 0-1,2 1 1,0 1 0,36-29-1,148-90 662,-128 90-854,-47 29-45,34-16-1,-50 28 115,0 0 0,1 1 0,-1 0 0,1 0 0,-1 1-1,1 1 1,18-2 0,-27 4-92,1-1 0,-1 1 0,1-1 0,-1 1 1,1 0-1,-1-1 0,1 1 0,-1 0 0,0 0 0,0 0 0,1 0 0,-1 0 0,0 0 0,0 0 0,0 1 0,0-1 0,0 0 0,0 1 1,0-1-1,-1 0 0,1 1 0,0-1 0,-1 1 0,1 2 0,12 45 208,-12-42-194,18 105 122,-10-54 82,1-1 1,4-1 0,20 56 0,-29-97-182,1-1 1,0 0 0,2 0-1,-1-1 1,2 0 0,0 0-1,0-1 1,1 0-1,1-1 1,-1 0 0,2 0-1,0-2 1,0 1 0,1-1-1,0-1 1,17 8-1,-15-10-211,0-1 0,1 0 0,-1-1 0,1-1 0,0 0 0,0-1 0,31-1 0,-32-2-798,1 0 0,-1-1 0,20-5 0,-25 4-272,0 0 0,0-1 1,0 0-1,-1 0 0,13-8 0,-9 2-1021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32.1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1561 398 9830,'0'-5'0,"-1"-1"0,0 1 0,0 0 0,0 0 0,-1 0 0,0 0 0,0 0 0,0 0 0,0 1 0,-1-1 0,0 1 0,0-1 0,0 1 0,0 0 0,-1 0 0,-4-3 0,-1-4 0,-18-22 45,1-2 0,2-1 0,2 0 0,1-2-1,-19-46 1,26 42-50,123 213 2358,-109-170-2336,99 200 2482,-90-177-2156,0 0 0,-2 1 1,-1 0-1,0 0 0,-2 0 0,1 44 1,-5-62-253,-1 1 1,1-1-1,-1 1 1,-1-1-1,0 0 1,0 0-1,0 0 1,-1 0 0,0 0-1,0 0 1,-8 11-1,4-9 77,0 1-1,-1-1 1,-1-1-1,1 1 1,-1-1-1,-17 11 1,-6-1 420,0 0 0,-1-2 0,-61 20 0,-271 73 3058,227-79-3453,-2-6 0,-147 6 0,242-27-193,0-2 0,0-1 0,0-3 0,0-2 0,-53-13 0,55 6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32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79 1 9830,'-3'0'41,"0"1"0,-1-1 0,1 1 0,0 0 0,0 0 1,0 0-1,0 1 0,0-1 0,0 1 0,0 0 0,0-1 0,0 1 0,1 0 0,-1 1 0,1-1 0,0 0 0,-3 4 0,2-3 12,0 1 0,1-1 0,0 0 0,0 1-1,0 0 1,0-1 0,0 1 0,1 0 0,-1 0-1,1 0 1,0 0 0,0 0 0,0 6 0,2-9-36,-1 1 1,1-1 0,0 0 0,0 0 0,-1 1-1,1-1 1,0 0 0,0 0 0,0 0 0,1 0 0,-1 0-1,0 0 1,0-1 0,0 1 0,1 0 0,-1 0-1,3 0 1,31 15 511,-24-11-397,28 11 306,-30-14-328,0 2 0,-1-1 0,1 1 0,0 0 0,-1 1 0,0 0 0,0 1 0,9 7 0,-16-11-83,0-1 0,-1 0-1,1 0 1,0 0 0,0 1 0,-1-1 0,1 0 0,-1 1 0,1-1 0,-1 1-1,0-1 1,1 1 0,-1-1 0,0 1 0,0-1 0,0 0 0,0 1-1,0-1 1,0 1 0,-1-1 0,1 1 0,0-1 0,-1 1 0,1-1 0,-1 0-1,1 1 1,-1-1 0,0 0 0,0 1 0,1-1 0,-1 0 0,0 0 0,0 0-1,0 0 1,-2 2 0,-5 5 161,0-1 0,0 0-1,-15 10 1,20-15-106,-74 44 888,48-32-603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32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379 0 9830,'-18'6'249,"0"1"0,1 1-1,0 0 1,0 1 0,1 1 0,0 0-1,1 2 1,0-1 0,0 2 0,2 0 0,-1 1-1,2 0 1,-21 30 0,13-12 191,1 0 0,1 1-1,2 1 1,2 1 0,1 0 0,-9 41 0,16-50-126,1 0 1,1 0-1,1 0 0,1 1 0,2-1 1,0 1-1,2-1 0,1 1 1,1-1-1,10 32 0,-8-38-65,1 0-1,1 0 0,1-1 1,0 0-1,2-1 1,0 0-1,1 0 0,1-1 1,1-1-1,0 0 1,1-1-1,0-1 0,25 18 1,24 7 431,6-2 141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34.0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81 9830,'-8'-22'0,"6"20"0,1 0 0,0-1 0,0 0 0,0 1 0,0-1 0,0 0 0,0 1 0,0-6 0,1 6 17,1 1-1,-1-1 1,0 1-1,1 0 1,-1-1-1,1 1 1,-1 0-1,1-1 1,0 1 0,0 0-1,-1 0 1,1-1-1,0 1 1,0 0-1,0 0 1,0 0-1,0 0 1,1 0 0,-1 1-1,0-1 1,0 0-1,1 0 1,-1 1-1,0-1 1,1 1-1,-1-1 1,0 1-1,1 0 1,-1-1 0,1 1-1,-1 0 1,3 0-1,-1 0 21,0-1-1,1 1 0,-1 0 1,0 0-1,1 0 1,-1 1-1,0 0 0,1-1 1,-1 1-1,0 0 1,0 0-1,0 1 1,0-1-1,4 2 0,-5-1-9,0-1-1,0 0 0,-1 1 1,1-1-1,0 1 1,0-1-1,-1 1 0,1 0 1,-1-1-1,0 1 0,1 0 1,-1 0-1,0 0 1,0 0-1,0 0 0,-1 0 1,1 1-1,0-1 0,-1 0 1,1 0-1,-1 1 0,0-1 1,0 0-1,0 4 1,0-5-18,-1 0 0,1 0 1,0-1-1,-1 1 1,1 0-1,-1-1 0,1 1 1,-1 0-1,0-1 1,1 1-1,-1-1 1,0 1-1,1-1 0,-1 1 1,0-1-1,1 1 1,-1-1-1,0 0 0,0 0 1,0 1-1,1-1 1,-1 0-1,0 0 1,0 0-1,0 0 0,0 0 1,1 0-1,-3 0 1,2 0 9,-1 1 1,0-1-1,0 0 1,0 0-1,1-1 1,-1 1-1,0 0 1,0 0-1,1-1 1,-1 1-1,0-1 1,1 0-1,-3 0 1,3-1-7,-1 1 1,1-1-1,0 1 1,0-1-1,0 0 1,0 0-1,0 1 1,0-1-1,1 0 1,-1 0-1,1 0 1,-1 0-1,1 0 1,-1 0-1,1 0 1,0 0-1,0 0 1,0 0 0,1-2-1,-1 1-10,0 0-3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34:35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40 9830,'0'-1'0,"0"0"0,-1 0 0,1 0 0,0 0 0,0 0 0,0 0 0,0 0 0,0 0 0,0 0 0,0 0 0,1 0 0,-1 0 0,0 0 0,0 0 0,1 0 0,-1 0 0,1 0 0,-1 1 0,0-1 0,1 0 0,0 0 0,-1 0 0,1 1 0,0-1 0,-1 0 0,2 0 0,2-2 0,7-8 273,-11 11-270,1 0 1,0 0-1,0 0 0,-1 0 1,1 1-1,-1-1 0,1 0 1,0 0-1,-1 1 0,1-1 0,-1 0 1,1 1-1,0-1 0,-1 1 1,1-1-1,-1 1 0,0-1 1,1 1-1,-1-1 0,1 1 0,-1 0 1,0-1-1,1 1 0,-1-1 1,0 1-1,0 0 0,1-1 0,-1 1 1,0 0-1,0 0 0,0-1 1,0 1-1,0 0 0,0-1 1,0 1-1,0 0 0,0-1 0,0 1 1,-1 1-1,-6 21 184,-2-18-15,0 0 0,-1 0 0,0-1 0,0 0 1,0-1-1,-16 3 0,25-6-162,0 0 0,0 0 0,1 0 0,-1 0 1,0 0-1,0 0 0,0 0 0,0 0 0,0 0 0,0 0 0,0 0 0,0-1 0,0 1 0,0 0 1,0-1-1,1 1 0,-1-1 0,0 1 0,-1-2 0,1 2 6,1-1 0,0 0 0,0 1 1,-1-1-1,1 1 0,0-1 0,0 0 0,0 1 0,0-1 1,0 1-1,0-1 0,0 0 0,0 1 0,0-1 0,0 0 1,0 1-1,0-1 0,0 1 0,0-1 0,1 0 0,-1 0 1,1-2 23,1 1 1,-1-1 0,0 1 0,1 0-1,-1 0 1,1-1 0,0 1 0,0 0-1,0 0 1,0 1 0,3-3 0,2-1-14,-6 4-17,1 0 0,-1 0 0,1 0 0,-1 0 0,1 1 1,0-1-1,-1 0 0,1 1 0,0-1 0,0 1 0,-1-1 0,1 1 1,0 0-1,2 0 0,-3 0-5,-1 0-1,0 0 1,0 0 0,1 0-1,-1 1 1,0-1 0,0 0 0,1 0-1,-1 0 1,0 1 0,0-1-1,0 0 1,1 0 0,-1 0 0,0 1-1,0-1 1,0 0 0,0 1-1,1-1 1,-1 0 0,0 0 0,0 1-1,0-1 1,0 0 0,0 0-1,0 1 1,0-1 0,0 0 0,0 1-1,0-1 1,0 0 0,0 1-1,0-1 1,0 0 0,0 0 0,0 1-1,-1-1 1,1 0 0,0 0-1,0 1 1,0-1 0,0 0 0,0 0-1,-1 1 1,1-1 0,-7 12 4,-3-5 38,8-6-23,1 1 0,-1-1 0,0 0 0,0 0 0,0 0 0,0 0 0,0 0-1,0 0 1,0 0 0,0-1 0,0 1 0,-4 0 0,0-1 165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36.1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5400,'1'5'5569,"0"-3"-5578,0 0-1,-1 0 1,1 0-1,0 0 1,0 0-1,0 0 1,0 0-1,1-1 1,-1 1-1,0 0 1,3 1-1,54 52 27,-11-9 377,-35-34-260,0 1 0,0-2 0,19 14 0,-24-20 13,0 2 0,-1-1 0,0 1-1,0 0 1,7 10 0,14 17-505,22 22 710,-45-52-305,-2-2-45,1 1-1,-1 0 1,1-1 0,-1 1 0,0 0 0,0 0 0,0 0 0,-1 1 0,1-1 0,1 4 0,-1-5-354,10 14 1090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36.2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4788,'0'0'5183,"1"31"-4510,0-31-658,0 0 0,0 0 1,-1 1-1,1-1 0,0 0 1,-1 1-1,1-1 0,0 1 1,-1-1-1,1 1 0,0-1 1,-1 1-1,1-1 0,-1 1 1,1 0-1,-1-1 0,0 1 1,1-1-1,-1 1 0,1 0 1,-1 0-1,0-1 0,0 1 1,1 0-1,-1 0 0,0-1 1,0 1-1,0 0 0,0 1 1,7 2-139,-6-2 207,0-1 1,0 0-1,0 1 1,0-1-1,0 0 0,0 0 1,0 1-1,1-1 1,-1 0-1,0 0 0,1 0 1,-1-1-1,1 1 1,2 1-1,-2-2-123,15 15-395,-15-12 437,0-1 0,0 1 0,1-1 0,-1 0 0,1 0 0,-1 0 0,1-1 0,0 1 0,-1 0-1,1-1 1,0 0 0,3 1 0,-5-2-136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3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 2104,'0'0'5373,"4"-18"13,59 28-4486,-60-10-860,1 1 0,-1 0 0,0 0 0,1 0 0,-1 0 0,0 1 0,5 2 1,11 5 219,6 1 191,33 20-1,-10 7-439,-21-16 131,-20-18-93,-1 0 0,0-1-1,1 0 1,11 2 0,-5 10 11,-6-6-24,14 12 193,-19-18-221,-1 1 0,2-1 1,-1 0-1,0 0 0,0 0 1,1 0-1,-1 0 0,1 0 0,-1-1 1,4 2-1,21 33 330,42 23-314,-36-26 258,-17-18-270,2 0 0,0-1 0,1 0 0,0-2 0,1 0 0,25 10 0,6 6-59,-33-18 62,95 48 51,-67-25 138,-39-28-208,-1 0 0,1 1 0,-1-1 0,7 9-1,25 20-6,98 54 45,-125-76 23,2 1-52,-13-13 16,1 0-1,-1 1 1,0-1-1,1 1 1,-1-1-1,0 0 1,0 1-1,1-1 1,-1 1-1,0-1 1,0 1-1,0-1 1,0 1-1,1-1 1,-1 1-1,0-1 1,0 1-1,0-1 1,0 1-1,0-1 1,0 1-1,0-1 0,0 1 1,-1 0-1,1-1 1,0 1-1,0-1 1,0 0-1,0 1 1,-1 0-1,-6 15-5,7-15 43,-6 12-85,5-12 22,1 0 0,0 1 1,-1-1-1,1 0 0,-1 0 0,1 0 1,-1 0-1,0 0 0,1 0 1,-1 0-1,0 0 0,0 0 1,-1 1-1,-11 8-1,1 0 0,-21 22 0,9-7 3,15-14-5,-1-1 0,2 2 0,-14 20 0,-55 95-36,64-106-30,0 1 0,-16 36 0,1-8 137,4-9-50,22-36-11,-1 0 0,0 0-1,0-1 1,0 1 0,0-1-1,-1 0 1,0 0 0,-8 7 0,9-7-14,-1 0 1,1 1 0,0-1 0,0 1-1,1 0 1,-1 0 0,1 0 0,-2 8-1,-13 24 70,-3 2-176,17-31 104,0-1 0,-1 0 1,0 0-1,0 0 0,-7 9 1,0 0 19,0-1 1,1 1 0,-8 19-1,14-24 25,-3 4 41,4-13-130,2-8-125,1 5 177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1.5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2136 4566 1940,'-13'14'6489,"11"-28"-2906,1-18-2105,-3 19-1214,2 0 0,-1-1 0,0-21 0,-5-23 326,0-1-376,7 44-205,-1-1 1,-6-24-1,-19-85 126,15 63-101,-162-703 352,18 202-356,102 387 28,18 68-88,-52-109-1,-67-96-34,-194-265 41,190 328 94,42 67-20,-233-276 0,103 188-142,126 132 92,114 129-58,-8-11 79,9 20-164,4 13-237,3-3 351,0 0 0,1 0 0,1-1 0,-1 1 0,1-1-1,7 15 1,8 23 45,-11-14-26,6 18 12,-11-43 2,0 1 0,-1 0 0,0-1 0,-1 1 0,0 0 1,-1 14-1,0 0-5,2-30-1,-1 0-1,0-1 0,-1 1 1,0-1-1,0 1 0,-4-14 1,-6-2-8,2-1 1,1 0 0,0 0-1,-4-36 1,4 23 89,5 25-90,2 1 1,0 0-1,0-16 0,1 28 7,20 2 99,0 1 1,26 6-1,18 3-68,43-3 106,34 5-35,-140-14-128,-1 0 0,1 0 1,0 0-1,-1 0 0,1 0 0,0 0 0,-1 1 0,1-1 1,-1 0-1,1 0 0,-1 0 0,1 1 0,0-1 0,-1 0 1,1 1-1,-1-1 0,1 1 0,-1-1 0,0 0 0,1 1 1,-1-1-1,1 1 0,-1-1 0,0 1 0,1-1 0,-1 1 1,0 0-1,0-1 0,1 1 0,-1-1 0,0 1 0,0 0 1,0-1-1,0 1 0,0-1 0,0 1 0,0 0 0,0-1 1,0 2-1,4 1-1463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2.8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559 312 4832,'0'0'3585,"-2"18"-165,2-17-3403,-1-1 1,0 0-1,0 1 0,1-1 1,-1 0-1,0 1 0,1-1 1,-1 1-1,0-1 0,1 1 1,-1 0-1,1-1 0,-1 1 1,1-1-1,-1 1 0,1 0 1,-1 0-1,1-1 0,0 1 1,-1 0-1,1 0 0,0-1 1,0 1-1,0 0 0,-1 0 1,1 1-1,-34 22 43,26-20-58,-2 0-1,1-1 0,0 0 1,-1-1-1,1 0 1,-1 0-1,0-1 0,0 0 1,-13-1-1,21 0-2,1 0 1,0 0-1,0 0 1,0-1-1,0 1 0,0 0 1,-1-1-1,1 1 0,0-1 1,0 1-1,0-1 0,0 0 1,0 1-1,0-1 0,0 0 1,1 0-1,-1 1 1,0-1-1,0 0 0,1 0 1,-1 0-1,0 0 0,1 0 1,-1 0-1,1 0 0,-1 0 1,1-1-1,0 1 0,-1 0 1,1 0-1,0-2 1,-3-42-18,4 36-179,-1 6 201,1 0 1,1 0-1,-1 0 1,0 0 0,1 0-1,-1 0 1,1 1-1,0-1 1,0 0 0,0 1-1,0 0 1,1-1-1,-1 1 1,1 0-1,-1 0 1,1 0 0,0 1-1,5-4 1,7-3-149,0 0 1,21-8 0,-28 14 130,0 0-1,0 0 1,0 1-1,0 0 1,0 1 0,11 0-1,-18 0 17,1 0 1,-1 1-1,0-1 0,0 1 1,1 0-1,-1-1 0,0 1 0,0 0 1,0 0-1,1 0 0,-1 0 1,0 0-1,0 0 0,-1 0 0,1 0 1,0 0-1,0 1 0,0-1 1,-1 0-1,1 0 0,-1 1 0,1 1 1,1 1-8,0 1-1,-1-1 1,0 1 0,0-1 0,0 1 0,0 6 0,0 19 37,0-22-33,0 0-1,-1 0 0,0 0 1,0 0-1,-1 0 0,0 0 1,0 0-1,-1 0 0,0 0 0,-1 0 1,-5 12-1,-7 3 67,-1-1 0,-1 0 0,-25 26 0,31-37 97,-1-1 0,0 0 0,0-1 1,0 0-1,-2-1 0,1 0 0,-23 9 0,33-16-57,1 0 1,-1 0 0,0-1-1,1 1 1,-1-1-1,0 1 1,0-1-1,0 0 1,1 0-1,-1 0 1,0 0-1,0 0 1,1-1 0,-1 0-1,0 1 1,1-1-1,-1 0 1,0 0-1,1 0 1,-1-1-1,1 1 1,0 0-1,-1-1 1,1 0 0,-4-3-1,-2-4 49,1 0-1,0 0 0,1-1 1,0 1-1,-5-13 1,-1-1-34,-181-386 504,188 398-639,1 0 1,0 0 0,1 0-1,-3-19 1,-4-2-3176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3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503 7 8849,'0'-1'66,"0"1"1,0 0 0,1 0-1,-1 0 1,0 0-1,0 0 1,0-1-1,0 1 1,0 0-1,0 0 1,0 0 0,0 0-1,0-1 1,0 1-1,0 0 1,0 0-1,0 0 1,0 0 0,0 0-1,0-1 1,0 1-1,0 0 1,0 0-1,0 0 1,0 0-1,0-1 1,0 1 0,0 0-1,-1 0 1,1 0-1,0 0 1,0 0-1,0-1 1,0 1 0,0 0-1,0 0 1,0 0-1,-1 0 1,1 0-1,0 0 1,0 0 0,0 0-1,0 0 1,0 0-1,-1-1 1,1 1-1,0 0 1,0 0-1,0 0 1,0 0 0,-1 0-1,1 0 1,0 0-1,0 0 1,0 0-1,0 0 1,0 0 0,-1 0-1,1 1 1,-9 10 1412,-10 27-344,7-7-347,-29 53 1,22-48-548,-14 23-139,-3-1-1,-2-2 1,-3-2 0,-2-1 0,-2-3-1,-87 77 1,127-123-966,-15 15 1317,16-13-3872,3 1-4315,1-14 5187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3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1 204 6417,'4'-2'421,"0"0"1,0 0 0,0 0-1,0 0 1,0-1 0,0 0-1,-1 0 1,1 0 0,-1 0-1,0 0 1,0-1 0,3-4-1,18-16 7,62-52-1273,-28 24-4345,-44 41 3479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4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1393 177 6685,'-5'-10'-361,"4"10"382,0-1 0,1 1 0,-1-1 0,1 1 0,-1-1 0,1 1 0,0-1 1,-1 0-1,1 1 0,-1-1 0,1 1 0,0-1 0,0 0 0,-1 1 0,1-1 1,0 0-1,0 1 0,0-1 0,0 0 0,0-1 0,0-79 3392,1 79-3385,0 0-1,0-1 0,0 1 0,1 0 1,-1-1-1,1 1 0,0 0 0,-1 0 1,1 0-1,0 0 0,0 1 0,0-1 1,1 0-1,2-1 0,35-21 277,-34 21-302,0 1-1,-1-1 1,1 2-1,0-1 1,0 0 0,0 1-1,0 0 1,1 1-1,-1 0 1,9 0 0,-12 0-12,0 1 1,0 0 0,0 0 0,-1 0-1,1 0 1,0 0 0,0 1 0,-1-1 0,1 1-1,-1-1 1,1 1 0,-1 0 0,0 0-1,0 0 1,0 1 0,0-1 0,0 0 0,0 1-1,-1-1 1,1 1 0,1 3 0,0 28 267,0-23-254,0 1-1,-1-1 0,-1 1 0,0 0 0,-1 0 0,-1 18 1,0 0-66,1-23 66,-1 0 1,0 0-1,0 0 1,-1 0-1,-3 10 1,2-10 0,1 0 0,0 0 0,0 0 1,1 0-1,-1 12 0,2 66-179,1-85 174,-1 1 0,1-1 0,-1 1 0,1 0 0,0-1 0,-1 1 0,1-1 0,0 1 0,-1-1 0,1 1 0,0-1 0,-1 0 0,1 1 0,0-1 0,0 0 1,0 0-1,-1 1 0,1-1 0,0 0 0,0 0 0,0 0 0,0 0 0,-1 0 0,1 0 0,0 0 0,0-1 0,0 1 0,0 0 0,27-4-9,-16-3-70,0 1 1,0-2-1,-1 0 0,0 0 0,0-1 1,11-12-1,6-4-32,-25 18 143,-4 11-86,-2-1 14,0 1 0,0-1 1,0 0-1,0 0 0,0 0 0,-1 0 0,0-1 0,1 1 1,-7 2-1,-3 3 102,-63 55 359,42-33-723,-46 30 1,69-53 579,-1 0 0,0 0 0,-1-1 0,1-1 1,-1 0-1,0-1 0,0 0 0,-19 2 0,29-6-187,0 0 0,0 0 0,0 0-1,0-1 1,1 1 0,-1-1 0,0 0-1,0 0 1,1 0 0,-1 0-1,1 0 1,-1 0 0,1-1 0,-1 1-1,1-1 1,0 0 0,0 0 0,0 0-1,-3-3 1,-6-7-13,1-1 1,-12-19-1,2 2 51,-178-264 761,196 291-894,0-1 0,1 1 0,-1-1-1,1 1 1,0-1 0,0 1-1,0-1 1,1 0 0,-1 0 0,1 1-1,0-7 1,0 10-63,0 35-368,0 62 424,-1-95 10,1 0-1,-1 0 0,0-1 1,0 1-1,0 0 1,0 0-1,0 0 0,0-1 1,0 1-1,0-1 0,-1 1 1,1-1-1,-3 2 1,-25 22 38,22-18-22,-32 21-11,-1-2-1,-1-2 1,-2-1 0,-56 21 0,62-28 49,-226 91-3,-72 33-228,326-136 167,-1 1-7,0 0 1,0 1-1,0-1 0,0 2 1,-14 12-1,23-17 19,1-1 0,-1 1 0,1 0 0,-1-1 0,1 1 0,0-1 0,0 1 0,0 0 0,0-1 0,0 1 0,0 0 0,0-1 0,1 1 0,-1 0 0,0-1 0,1 1 0,-1-1 0,1 1 0,0-1-1,0 1 1,-1-1 0,1 1 0,0-1 0,0 0 0,2 2 0,42 30-11,-30-20 11,1-1-1,1-1 1,0 0 0,0-2 0,1 0 0,30 11 0,-32-15 7,1 0 0,-1-2 1,1 0-1,0-1 1,0-1-1,0 0 1,0-1-1,0-1 0,-1-1 1,1 0-1,0-1 1,22-7-1,12-8 289,-1-2 0,-1-2 0,-1-2 0,-1-2 0,-1-2 0,-2-3 0,51-44 0,58-67-156,-85 63-1951,-50 54-1095,21-38-1,-31 45 1388,-6 0 85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4.8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5485,'0'8'1264,"0"-6"-1151,0 0-1,-1 0 1,1 0-1,0 0 0,0 0 1,0 0-1,0 0 0,1 0 1,-1 0-1,1 0 0,-1 0 1,1 0-1,-1 0 1,1 0-1,0 0 0,0 0 1,0 0-1,0 0 0,0-1 1,1 1-1,-1-1 1,0 1-1,1-1 0,-1 1 1,1-1-1,0 0 0,-1 1 1,1-1-1,0 0 1,0 0-1,0 0 0,3 0 1,5 4-38,1-2 1,0 1 0,21 2 0,19 7 113,-51-13-232,1 0 1,-1 0 0,1 1 0,-1-1 0,0 0-1,1 0 1,-1 1 0,1-1 0,-1 0 0,0 0-1,1 1 1,-1-1 0,0 0 0,1 1 0,-1-1-1,0 0 1,1 1 0,-1-1 0,0 1 0,0-1-1,0 1 1,1-1 0,-1 0 0,0 1 0,0-1-1,0 1 1,0-1 0,0 1 0,0-1 0,0 1-1,0-1 1,0 1 0,0-1 0,0 1 0,0-1-1,0 1 1,0-1 0,0 0 0,0 1 0,-1-1-1,1 1 1,0-1 0,0 1 0,-1-1 0,1 1-1,-15 14-3081,-2-8 1472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5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241 0 8709,'7'6'3022,"-7"-3"-2881,-1-1 1,1 0-1,-1 0 0,1 1 0,-1-1 0,0 0 1,0 0-1,0 0 0,0 0 0,0 0 0,-1 0 1,1 0-1,0-1 0,-1 1 0,1 0 1,-3 1-1,-36 28-183,15-13 253,-73 54-733,45-34-3565,43-30 2420,8 0-405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7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2816 120 6957,'7'4'5063,"-7"-3"-4965,-9 1-42,-1 0-1,1-1 1,-1 0-1,0 0 0,-18-2 1,10 1 61,17 0-116,0 0 1,0 0 0,1 0-1,-1 0 1,0-1-1,0 1 1,0 0 0,1-1-1,-1 1 1,0 0-1,0-1 1,1 1 0,-1-1-1,0 1 1,1-1 0,-1 0-1,1 1 1,-1-1-1,1 1 1,-1-1 0,1 0-1,-1 0 1,1 1-1,-1-1 1,1 0 0,0 0-1,0 1 1,-1-1-1,1 0 1,0 0 0,0 0-1,0 1 1,0-3-1,0-35-55,1 21 42,-1 15-14,1 0 0,0 0 0,-1 0 0,1 0 0,0 0 0,0 0 0,1 1 0,-1-1 0,0 0 0,0 0 0,1 1 0,-1-1 0,1 1 0,0-1 0,-1 1 0,1 0 0,0 0 0,0 0 0,2-1 0,2-2-36,1 0-1,-1 1 1,1 0-1,11-3 1,-15 6 54,-1-1-1,1 0 1,0 1 0,0 0 0,0-1 0,0 1 0,0 0 0,0 1-1,-1-1 1,1 0 0,0 1 0,3 1 0,-5-2 2,1 1 0,-1 0 0,1 0 0,-1 0 0,0 0 0,1 0-1,-1 0 1,0 0 0,0 0 0,0 0 0,0 1 0,0-1 0,0 0 0,0 1 0,0-1 0,0 2 0,2 5 4,-1 0 0,-1 0 0,1 0 0,-2 0 0,1 0 0,-1 16 1,0-15 29,0-4-20,0 1-1,-1-1 0,1 0 0,-1 1 0,0-1 0,0 0 0,-1 1 1,0-1-1,0 0 0,0 0 0,0 0 0,-1-1 0,0 1 0,0 0 1,0-1-1,0 0 0,-7 7 0,6-6-128,-1 0 0,1 0 0,1 1 0,-1 0 0,1 0 0,0 0 0,0 0 1,1 0-1,0 0 0,0 1 0,0-1 0,1 1 0,0-1 0,0 14 0,2-44-2088,6 19 2232,-1 1 1,1-1-1,0 1 1,1 1-1,-1-1 1,0 1-1,14-4 1,0 0-341,8-4 292,0 1 0,0 1 0,1 1 0,1 2 0,-1 1 1,50-1-1,-79 6 26,0 0-1,0 0 1,0 0 0,-1 0 0,1 0 0,0 1 0,0-1 0,-1 0-1,1 0 1,0 1 0,-1-1 0,1 0 0,0 1 0,-1-1 0,1 1-1,-1-1 1,1 1 0,0-1 0,-1 1 0,1 0 0,-1-1-1,0 1 1,1 0 0,-1-1 0,1 1 0,-1 0 0,0-1 0,0 1-1,1 0 1,-1 0 0,0-1 0,0 1 0,0 0 0,0 0 0,0 0-1,0-1 1,0 1 0,0 0 0,0 0 0,0-1 0,0 1 0,-1 1-1,1 0-8,-1 1-1,1-1 0,-1 1 0,0 0 0,0-1 0,0 1 0,0-1 0,0 0 0,0 1 0,-1-1 0,-2 3 0,-24 20 112,-1-1-1,-2-2 1,0-1-1,-37 19 1,-141 56-455,190-88 399,-1-1 0,-28 6 0,42-11-58,-1-1-1,0 0 0,0-1 0,0 1 0,0-1 0,0 0 0,1-1 0,-1 0 1,0 0-1,0-1 0,-7-2 0,-11-18 255,-21 80 25,-2 6-323,24-30 255,-54 58-1,46-62 40,-41 30 1,59-49 3,-1-1-1,-1-1 1,0 0-1,0-1 0,-28 9 1,39-15-140,0-1 0,0 0 0,0 0 1,0 0-1,-1-1 0,1 0 0,0 0 0,-1 0 0,-4-1 1,8 0-70,0 1 1,-1-1-1,1 0 0,0 1 1,0-1-1,0 0 1,0 0-1,0 0 1,0 0-1,0-1 1,1 1-1,-1 0 1,0-1-1,1 1 1,-1-1-1,1 0 1,-1 0-1,1 1 1,0-1-1,0 0 1,0 0-1,-2-4 1,-22-51-627,15 31 477,8 21 101,0 0 0,0 0 0,0 1 0,1-1 0,0 0 1,0-1-1,0 1 0,0-5 0,-6-120-1140,6 129 1140,1 0 0,0 0 0,0-1 0,0 1 0,1 0 0,-1 0 0,0 0 0,0 0 1,1-1-1,-1 1 0,1 0 0,-1 0 0,1 0 0,-1 0 0,1 0 0,-1 0 0,1 0 0,0 0 1,0 0-1,-1 1 0,1-1 0,0 0 0,0 0 0,0 1 0,0-1 0,0 0 0,0 1 0,0-1 1,0 1-1,0-1 0,0 1 0,1 0 0,-1-1 0,0 1 0,0 0 0,0 0 0,0 0 0,2 0 1,-1 0 9,1 0 0,-1 0 0,1 1 1,-1-1-1,1 1 0,-1 0 1,1-1-1,-1 1 0,0 0 1,1 1-1,-1-1 0,0 0 0,0 1 1,0-1-1,0 1 0,0-1 1,2 3-1,1 3 18,0-1 1,0 1-1,-1 0 1,0 1-1,-1-1 0,1 1 1,-1-1-1,-1 1 1,4 13-1,-3-1 45,-1 1 1,-1 33-1,-2-50-42,0 0 0,0 0 0,0 0 0,-1 0 0,1-1 0,-1 1 0,0 0 0,0-1 0,-1 1 0,1-1 0,-1 0 0,1 0 0,-6 4 0,-42 38 258,42-40-268,1-1 0,-1 0 0,1 0-1,-1 0 1,0-1 0,0 0-1,-1-1 1,1 0 0,-1 0 0,1-1-1,-1 0 1,0 0 0,1-1 0,-1 0-1,0-1 1,-10-1 0,11 0 44,0-1 1,1 1-1,-1-1 1,-10-5-1,-1-1-275,17 8 350,2 32-151,0 49 105,0-78-50,0-1 1,-1 1-1,1-1 1,-1 0-1,0 1 1,0-1-1,1 0 0,-1 0 1,0 0-1,0 1 1,0-1-1,0 0 1,0 0-1,0 0 1,-1 0-1,1-1 0,0 1 1,0 0-1,-1 0 1,1-1-1,-2 1 1,-1 1 72,1 0 1,-1-1 0,0 0 0,0 0 0,1 0-1,-1 0 1,-4 0 0,5-1-70,0-1 1,0 0-1,1 1 0,-1-1 0,1 0 1,-1 0-1,1-1 0,-1 1 0,1-1 1,0 1-1,-1-1 0,1 0 0,0 1 1,-3-5-1,-29-35 22,28 33-23,-18-24 80,-43-59 447,58 73-341,-8-7 14,8 18-370,6 12 286,-6 8-240,-3-3 140,-1-1 1,-1-1-1,-19 10 1,-18 12-321,-249 162 129,30-20 270,-276 186 230,318-212-380,221-142 19,5-3 1,1 0 0,-1-1 0,1 1-1,0 0 1,0-1 0,-1 1 0,1 0 0,0 0 0,0 0 0,0 0 0,0 0 0,0 1 0,0-1 0,0 0 0,1 0 0,-1 1 0,0-1-1,1 0 1,-1 1 0,1-1 0,-1 1 0,1-1 0,-1 0 0,1 3 0,4-2 11,1 0-1,-1-1 1,1 1 0,0-1 0,-1 0-1,7 1 1,1 0-5,36 9-25,0-1 0,2-3 0,-1-2 1,55-2-1,-75-4 90,0-2 0,0-1 0,0-1 0,0-2 0,-1-1 0,0-1 0,-1-1 0,46-24 0,13-15 392,97-72-1,-167 110-456,119-87 606,193-181 1,-317 269-653,-1-1 0,0 0 0,-1-1 0,0 0 0,-1 0 0,0-1-1,-1 0 1,0 0 0,7-23 0,3-8-1008,5-19-1659,-18 51 1541,-2-1 1,0 0-1,0 0 1,-1-14-1,-1 12-330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7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386 1 7505,'-120'61'4638,"3"12"-4002,-21 12-7213,127-79 5727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8.3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42 6597,'1'-1'25,"0"0"1,0 0-1,0 0 1,0 0 0,0-1-1,-1 1 1,1 0-1,0-1 1,-1 1-1,1 0 1,-1-1 0,1 1-1,-1-1 1,0 1-1,0-1 1,0 1 0,0-1-1,0 1 1,0-1-1,0-1 1,4-8 4110,-4 11-4060,0 0 0,1 0 0,-1 0 1,0 0-1,0 1 0,1-1 0,-1 0 0,0 0 0,0 0 0,1 1 1,-1-1-1,0 0 0,0 0 0,0 0 0,0 1 0,1-1 0,-1 0 1,0 0-1,0 1 0,0-1 0,0 0 0,0 1 0,0-1 0,1 0 1,-1 0-1,0 1 0,0-1 0,0 0 0,0 1 0,0-1 0,0 0 1,0 0-1,0 1 0,-1-1 0,1 0 0,0 1 0,0-1 0,0 0 1,0 0-1,0 1 0,-1-1 0,3 6-7,1-1 0,-1 0 0,1 0 0,0 0 1,0 0-1,0-1 0,1 1 0,-1-1 0,1 0 0,0 0 0,8 6 0,7 10-14,-4-2-169,93 116-284,-93-112-1123,-1 1-1,14 28 0,-21-29-195,-6 1-92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8.7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1 183 6193,'27'-9'2552,"17"-25"1247,26-18-3189,-65 49-587,41-33-1670,-3-3-3622,-33 29 3616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48.9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1 126 7229,'0'0'240,"12"-3"428,-4 1 228,4-4 28,-2-1-180,-3 1-452,3 2-192,0-1-40,0-1-232,2-2 196,3-1-76,-2 3-80,1-4-76,-1 1-380,2-2-552,-3 0-320,5 0-292,1 0-421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50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582 0 5356,'0'0'2359,"0"27"-200,-7 72 437,7-97-2564,0 0 1,0-1 0,0 1-1,0 0 1,1-1 0,-1 1-1,0 0 1,1-1 0,-1 1-1,1 0 1,0-1-1,0 1 1,-1-1 0,1 0-1,0 1 1,0-1 0,0 0-1,1 1 1,-1-1-1,0 0 1,2 1 0,-1 0-15,1-1 0,0 0 0,-1 1 0,1-1 0,0 0 0,0-1 0,0 1 0,0 0 0,-1-1 0,1 0 0,4 0 0,1 0-9,1 0 1,-1-1 0,0-1 0,0 1-1,0-1 1,0 0 0,-1-1 0,10-4-1,5-4-162,-1-1 0,0 0 0,-1-2 0,0 0 0,33-33-1,-47 38-347,-10 7 177,-22 13 63,-36 24 254,-6 13-60,48-32 148,0-1 1,-2-1-1,1-1 1,-2-1 0,-36 14-1,52-24-5,0-1-1,0 0 0,0 0 1,0 0-1,0-1 1,0 0-1,0-1 1,0 0-1,0 0 1,0 0-1,0-1 0,1 0 1,-11-4-1,-8-6-7,0 0 0,-27-19 0,31 18-87,-82-57 370,88 54-367,13 14-102,1 11 44,1 2 88,1-5 10,1-1 0,-1 1 0,1-1 0,0 0 0,0 0 0,4 8 0,3 6 92,1 4-172,-7-17 22,0 1-1,0 0 1,-1 0-1,1 0 1,-2 0-1,1 0 1,1 14-1,5 37-1667,2-68 385,0 0 1138,0-1 1,1 2 0,1 0 0,-1 0 0,1 1 0,1 0 0,20-8 0,-3 9 683,-29 7-526,0 0 1,0 0-1,0 0 0,1 0 0,-1 0 0,0 0 0,0 0 0,1 0 0,-1 0 0,0 1 0,0-1 0,0 0 1,1 1-1,-1-1 0,0 1 0,0 0 0,0-1 0,0 1 0,1 1 0,2 3 210,-1 0 0,0 0 0,0 1 0,0-1-1,-1 1 1,0 0 0,0 0 0,0 0 0,-1 0 0,0 0 0,0 0 0,0 0-1,-1 0 1,0 0 0,0 0 0,-1 1 0,-1 8 0,-3-5 73,-1 0-1,1-1 1,-2 1 0,1-1 0,-1-1 0,-16 15 0,8-8 30,-2 0 1,0-1 0,0-1 0,-2-1-1,-27 15 1,32-21-313,-1 0 0,1-1-1,-1 0 1,0-2 0,-1 1 0,1-2 0,-1 0 0,-21 0-1,32-2-265,1 0-1,0 0 0,-1 0 0,1-1 0,0 0 0,0 1 0,0-2 0,-1 1 0,1 0 0,0-1 0,0 0 1,1 0-1,-1 0 0,0 0 0,1 0 0,-1-1 0,1 0 0,0 0 0,0 0 0,0 0 0,0 0 0,0 0 1,1-1-1,-1 1 0,1-1 0,0 0 0,-2-5 0,-8-6-1600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3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 10089,'72'-4'4574,"34"-9"-3980,-19 2-460,-48 7-340,56-8-595,-36-5-4345,-51 13 3099,-6 2-200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50.9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852 39 8945,'-2'3'192,"1"0"0,0 0 0,-1 0 1,1 0-1,-1 0 0,0 0 0,0-1 1,0 1-1,0-1 0,-1 1 0,1-1 0,-1 0 1,1 0-1,-1 0 0,-4 2 0,-51 31 1569,57-34-1754,0-1 0,0 1 1,0 0-1,0-1 0,0 1 1,0-1-1,0 1 1,0-1-1,-1 1 0,1-1 1,0 0-1,0 0 0,0 1 1,-1-1-1,1 0 0,0 0 1,0 0-1,-1 0 0,1-1 1,0 1-1,0 0 1,-1 0-1,1-1 0,0 1 1,0-1-1,0 1 0,0-1 1,0 1-1,0-1 0,0 0 1,0 1-1,0-1 1,0 0-1,0 0 0,0 0 1,0 0-1,1 0 0,-1 0 1,0 0-1,1 0 0,-1 0 1,0 0-1,1 0 1,0 0-1,-1-1 0,0-1 1,0-7-271,-1 1 0,2-1 0,-1 0 0,2-19 0,0 12-63,-1 16 329,1 1 0,-1-1-1,0 0 1,1 0-1,-1 0 1,1 0 0,-1 1-1,1-1 1,0 0-1,-1 1 1,1-1 0,0 0-1,-1 1 1,1-1-1,0 1 1,0-1 0,0 1-1,-1-1 1,1 1-1,0-1 1,0 1 0,0 0-1,0 0 1,0-1-1,0 1 1,0 0 0,0 0-1,0 0 1,0 0-1,0 0 1,1 1 0,0-2-36,1 1 0,0 0 0,-1 0 0,1 1 0,-1-1 0,1 1 0,-1-1 0,1 1 0,-1 0 0,0 0-1,1 0 1,2 1 0,-1 2 31,1-1-1,-1 1 0,0 1 0,0-1 0,0 0 0,0 1 0,-1 0 0,0 0 1,0 0-1,0 0 0,-1 0 0,0 1 0,2 6 0,-1 2 137,-1 1 0,0 0-1,-2 29 1,0-40-89,-1 3 30,0 0-1,0 0 1,-1 0-1,0 0 0,0 0 1,-1-1-1,0 1 0,0-1 1,-1 1-1,0-1 0,0 0 1,-8 9-1,-9 10 163,-34 30 0,50-50-231,-44 40 330,-63 45 0,86-71-243,-2-2 1,0 0-1,-1-2 0,-43 16 0,65-28-70,-1-1 1,1 0-1,-1 0 0,1-1 1,-1 0-1,1-1 0,-1 1 1,0-1-1,1-1 1,-15-2-1,19 2-36,-1 0 0,0 0 0,1 0 0,-1-1 0,1 1 0,0-1 1,0 0-1,-1 0 0,1 0 0,0-1 0,1 1 0,-1-1 0,0 1 0,1-1 0,0 0 0,-1 0 0,1 0 0,0 0 0,0-1 0,1 1 0,-1 0 1,1-1-1,0 1 0,-1-5 0,-2-9-237,2 1 1,0-1-1,1 0 1,1-19 0,0 24 136,1 8 91,0 1 1,0 0-1,0 0 1,0 0-1,0 0 1,1 0-1,-1 0 1,1 0 0,0 0-1,0 0 1,0 1-1,1-1 1,-1 1-1,0-1 1,1 1-1,3-2 1,2-3-45,0 1 0,1 0 0,0 1 0,10-5 0,-16 8 44,0 1 0,0 0 0,0 0-1,0 0 1,0 0 0,0 0 0,0 1 0,1-1 0,-1 1 0,0 0 0,0 0 0,1 0 0,-1 0-1,0 0 1,5 2 0,-6-1 28,-1 0 1,1 0-1,-1 0 0,1 0 0,-1 0 0,0 1 1,1-1-1,-1 1 0,0-1 0,0 1 0,0-1 0,0 1 1,0-1-1,0 1 0,0 0 0,-1-1 0,1 1 1,-1 0-1,1 0 0,-1 0 0,1-1 0,-1 1 0,0 0 1,0 0-1,0 0 0,-1 3 0,1-1 9,-1 1 0,0 0 0,0-1 0,0 0 0,-1 1-1,1-1 1,-1 0 0,0 0 0,0 0 0,-1 0 0,1 0 0,-1 0-1,-4 5 1,-52 49 505,22-23-176,-86 85 542,122-120-874,0 1-1,0 0 1,0 0-1,1-1 1,-1 1-1,0 0 1,0 0-1,1 0 1,-1 0-1,0 0 1,1 0-1,-1 0 1,1 1-1,-1-1 0,1 0 1,0 0-1,-1 0 1,1 0-1,0 1 1,0-1-1,0 0 1,0 0-1,0 0 1,0 1-1,0-1 1,0 0-1,0 0 1,1 0-1,0 2 1,1 0 16,0 1 0,0-1 0,0 0 0,1 0 1,0 0-1,-1 0 0,1-1 0,4 3 0,-4-2 47,0 0 0,-1 0 0,1-1 0,0 1 0,-1 1 0,0-1-1,0 0 1,0 1 0,0-1 0,0 1 0,-1-1 0,2 6 0,-1 1-92,0-1 1,-1 1 0,0-1 0,-1 12-1,-1-18-95,0-1 0,0 1-1,0-1 1,-1 1-1,1-1 1,0 1 0,-1-1-1,0 0 1,0 0-1,1 0 1,-1 0-1,0 0 1,-3 1 0,-31 25-2699,30-23 2038,-1-1 0,0 0-1,0-1 1,0 0 0,0 0 0,0 0-1,-1-1 1,-14 3 0,6-5-1017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51.2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7505,'0'0'179,"0"-1"0,0 0 1,0 0-1,0 0 0,0 0 1,1 0-1,-1 0 0,0 1 0,1-1 1,-1 0-1,0 0 0,1 0 1,-1 1-1,1-1 0,7-1 3462,-5 14-2546,21 16-96,-11-16-881,12 19-13,46 51-111,-37-50-179,-7-7-2556,-12-9-3362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51.8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1 216 7137,'4'7'6689,"-3"-7"-6486,10-2 2352,17-16-2888,-21 13 1061,17-9-916,-1-2 1,-1 0-1,20-21 0,26-27-4097,-31 28-503,-22 21 2325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57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206 4 9830,'0'-3'0,"2"3"0,1 12 0,2-8 0,-3-3 18,-1 0-1,1 0 1,-1 0 0,0 0-1,0 0 1,0 0 0,0 0-1,1 1 1,-1-1 0,-1 0-1,3 3 1,8 10 221,48 35 902,-57-45-1082,1-1 0,-1 1 1,1 0-1,-1-1 0,0 1 1,-1 0-1,2 4 1,-2-4 6,1-1 0,-1 1 0,1-1 1,-1 1-1,1-1 0,0 0 1,0 0-1,1 0 0,3 4 0,24 29 593,-7-6-203,-19-26-359,-1 1 1,0 0 0,0 1-1,-1-1 1,1 0 0,-1 1-1,3 11 1,-1-4-15,6 11 432,-7-19-446,-1 1 1,1 0-1,-1 0 0,0 0 0,-1 0 0,0 0 1,0 1-1,1 7 0,8 74 1251,-10-97-1251,0 8-52,1 0 1,-1 0-1,0 0 1,0 0-1,0 0 0,0 0 1,0 0-1,0 0 0,0 0 1,0 0-1,0 0 0,0 0 1,0 0-1,-1 0 0,1 0 1,0 0-1,-1 0 0,1 0 1,-1 0-1,1 0 1,-1 0-1,0 0 0,1 0 1,-1 1-1,0-1 0,1 0 1,-1 1-1,0-1 0,0 0 1,0 1-1,0-1 0,0 1 1,-1-1-1,-4 0-17,-25 1 151,18-1 51,0 1 1,0 1-1,0 0 1,0 0-1,-15 5 0,-5-4 345,33-2-544,0 0 1,-1 0 0,1 0-1,0 0 1,0 0 0,-1 0-1,1-1 1,0 1 0,-1 0-1,1 0 1,0 0 0,-1 0-1,1 0 1,0 0 0,0-1 0,-1 1-1,1 0 1,0 0 0,0-1-1,-1 1 1,1 0 0,0 0-1,0-1 1,0 1 0,-1 0-1,1 0 1,0-1 0,0 1-1,0 0 1,0-1 0,0 1 0,0 0-1,0-1 1,0 1 0,0 0-1,0-1 1,0-5 133,3 3-92,0 1 0,0-1 1,1 1-1,-1 0 0,0 0 1,1 0-1,-1 0 0,1 1 1,-1-1-1,6 0 0,12-7 116,22-12-330,-40 18 190,2 2-25,-4 1 4,-1 0 0,0 1 1,0-1 0,0 0-1,0 1 1,0-1-1,0 1 1,0-1-1,-1 1 1,1-1 0,0 0-1,0 1 1,-1-1-1,1 1 1,0-1 0,-1 0-1,1 1 1,0-1-1,-1 0 1,1 1 0,-1-1-1,1 0 1,0 0-1,-1 1 1,1-1 0,-1 0-1,1 0 1,-1 0-1,-32 9 237,-35 13 0,44-13-86,1-1 0,-1-1-1,-44 7 1,68-14-148,-1 0-1,1 0 1,0 0 0,0 0-1,0 0 1,-1 0 0,1 0-1,0 0 1,0 0 0,0 0-1,-1 0 1,1 0 0,0 0-1,0 0 1,-1 0 0,1 0-1,0 0 1,0 0 0,0 0-1,-1 0 1,1 0 0,0 0 0,0 0-1,-1 0 1,1 0 0,0 0-1,0-1 1,0 1 0,0 0-1,-1 0 1,1 0 0,0 0-1,0 0 1,0-1 0,0 1-1,-1 0 1,1 0 0,0 0-1,0-1 1,0 1 0,0 0-1,0 0 1,0 0 0,0-1-1,0 1 1,0 0 0,0 0-1,0-1 1,0 1 0,0 0-1,0 0 1,0 0 0,0-1-1,0 1 1,0 0 0,0 0-1,0-1 1,0 1 0,0 0-1,0 0 1,0 0 0,1-1-1,6-8 95,23-2 74,-1-1-1,-1-1 0,0-2 1,0-1-1,-2-1 1,28-23-1,-14 13 112,-40 27-280,0 0-1,0 0 1,0 0 0,0 0 0,0 1-1,0-1 1,0 0 0,0 0 0,0 0 0,0 0-1,0 0 1,0 0 0,0 1 0,0-1 0,1 0-1,-1 0 1,0 0 0,0 0 0,0 0-1,0 0 1,0 0 0,0 0 0,0 1 0,0-1-1,0 0 1,0 0 0,1 0 0,-1 0-1,0 0 1,0 0 0,0 0 0,0 0 0,0 0-1,0 0 1,0 0 0,1 0 0,-1 0 0,0 0-1,0 0 1,0 0 0,0 0 0,0 0-1,0 0 1,1 0 0,-1 0 0,0 0 0,0 0-1,0 0 1,0 0 0,0 0 0,0 0-1,0 0 1,1 0 0,-1 0 0,0 0 0,0 0 14,-7 5 31,0-1-1,-1 0 1,1 0 0,-14 4 0,-10 5 75,-160 71 853,183-80-931,-5-1 18,9-6 75,5 2-123,0 0 0,0 0 0,0 0 1,0 0-1,0 0 0,0 0 0,0 0 0,0 0 1,0 0-1,0 1 0,0-1 0,0 0 0,2 0 1,34-19 310,-2-2 1,61-48 0,-95 69-322,0 1 0,-1-1 0,1 1 0,0-1 0,-1 1 1,1-1-1,-1 1 0,1-1 0,0 0 0,-1 1 0,0-1 0,1 0 0,-1 1 1,1-1-1,-1 0 0,0 1 0,1-1 0,-1 0 0,0 0 0,0 0 0,0 1 0,0-1 1,0 0-1,0 0 0,0-1 0,0 2-3,-1-1 1,1 1-1,-1 0 1,1-1-1,-1 1 1,1 0-1,-1 0 1,1-1-1,-1 1 1,1 0-1,-1 0 1,0 0-1,1 0 1,-1 0-1,1-1 1,-1 1-1,0 0 1,1 1-1,-1-1 1,0 0-1,1 0 1,-1 0-1,1 0 1,-1 0-1,1 1 1,-1-1-1,0 0 1,1 0-1,-1 1 1,1-1-1,-1 0 1,0 1-1,-82 38 12,-40 21-14,113-57 1,9-7 0,15-10 0,1 3-74,0 0 0,0-1 1,-1 0-1,-1-1 0,14-17 1,5-5-642,-26 30 693,-3 2 26,0 0 0,1 0 0,-1 0-1,0-1 1,-1 1 0,1-1 0,0 1 0,-1-1-1,0 0 1,0 0 0,0 0 0,-1 0 0,2-5 0,-38 25 36,8-4-8,1 1 0,1 1 1,0 2-1,0 0 0,-42 39 1,37-31 7,34-28-33,-1 0 0,1 0 0,0 0-1,0 1 1,1-1 0,-1 1 0,8-4 0,-4 2-2,16-12-237,0-2 0,-2-1-1,0-1 1,26-32 0,-44 47 241,2-1-279,-3 14 222,-5-5 56,0 1-1,0-1 1,0 0-1,-1 0 1,1 0-1,-1 0 1,1 0-1,-1 0 1,-2 1-1,-6 5 33,-17 17 60,1 2-1,1 0 0,-34 49 1,59-76-99,1 1 0,-1-1-1,1 1 1,-1-1 0,1 1 0,0 0 0,-1-1 0,1 1 0,0-1-1,-1 1 1,1 0 0,0-1 0,-1 1 0,1 0 0,0-1-1,0 1 1,0 0 0,0-1 0,0 1 0,0 0 0,0 0 0,0-1-1,0 1 1,0 0 0,0-1 0,0 1 0,0 0 0,1-1-1,-1 1 1,0 0 0,1-1 0,-1 1 0,0-1 0,1 1 0,0 1-1,0-2 3,0 0 0,-1 0 0,1 1 0,0-1 0,0 0 0,0 0 0,0 0 0,0 0 0,-1 0-1,1 0 1,0 0 0,0 0 0,0 0 0,0 0 0,0-1 0,-1 1 0,1 0 0,0-1-1,0 1 1,0 0 0,-1-1 0,1 1 0,0-1 0,0 0 0,-1 1 0,1-1 0,-1 1 0,2-2-1,14-12 78,34-24 0,-30 17-42,-26 60 0,-14-15 16,20-24-54,0 0 0,0 0 0,0 0 0,0 1 0,-1-1 0,1 0 0,0 0 0,0 0 0,0 0 0,0 0 0,-1 0 0,1 0 0,0 0 0,0 0 0,0 0 0,-1 0 0,1 0 0,0 0 0,0 0 0,0 0 0,-1 0 0,1 0 0,0 0 0,0 0 0,0 0 0,-1 0 0,1-1 0,0 1 0,0 0 0,0 0 0,0 0 0,-1 0 0,1 0 0,0 0 0,0-1 0,0 1 0,0 0 0,0 0 0,0 0 0,-1 0 0,1-1 0,0 1 0,0 0 0,0 0 0,0 0 0,0-1 0,0 1 0,0 0 0,0 0 0,0 0 0,0-1 0,0 1 0,0 0 0,0 0 0,0 0 0,0-1 0,0 1 0,0 0 0,0 0 0,0 0 0,0 0 0,0-1 0,0 1 0,1 0 0,-1 0 0,0-1 0,0-2 0,0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1:59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1040 49 9830,'-2'-1'17,"0"0"1,0 1-1,0-1 1,0 0-1,0 1 0,0-1 1,0 1-1,0 0 1,0 0-1,0 0 0,0 0 1,0 0-1,0 0 1,-2 1-1,1-1-5,-19-1 538,-44-9 0,9 1 216,-25 0 52,-101-7 1208,172 17-1896,1 0 0,-1 1 0,1 0 0,0 1 0,0 0 1,0 1-1,0-1 0,1 2 0,-1 0 0,1 0 0,0 0 0,1 1 0,-14 12 1,-3 4 465,2 1 0,0 1 1,-19 28-1,-3 11 826,4 1-1,2 2 1,-56 131-1,77-154-1169,1 0-1,3 2 0,2 0 0,1 0 0,-4 48 1,7-42-252,5-36 0,0 1 0,-1 25 0,-3 398 0,7-125 0,1-290 0,2 1 0,7 31 0,-2-15 0,19 160 0,-18-158 0,42 192 0,-28-158 0,4 0 0,2-1 0,41 71 0,-53-116 0,30 37 0,0-1 0,-15-22 0,62 70 0,-22-31 0,-56-65 0,1-1 0,1-1 0,1-1 0,24 17 0,21 23 0,-44-36 0,-16-16 0,-1-2 0,-1 1 0,0-1 0,1 0 0,0 0 0,-1 0 0,1 0 0,0-1 0,0 1 0,0-1 0,4 2 0,-5-4 0,-2 0 0,0 0 0,1 0 0,-1 0 0,0 0 0,0 0 0,0 0 0,1 0 0,-1 0 0,0 0 0,0 0 0,-1-1 0,1 1 0,0 0 0,0 0 0,0 0 0,-1 0 0,1 0 0,-1 0 0,1 0 0,-1 0 0,1 0 0,-1 0 0,0-1 0,-3-6-93,0-1 0,1 0 1,0 0-1,0-1 1,-1-15-1,-6-18-489,-24-91-851,32 127 1394,-8-21-412,6 20 221,2 13 131,32 29 268,-12-13-70,-1 1-1,0 0 1,14 28-1,12 18 144,-40-62-223,0 0 1,0-1 0,-1 1-1,0 0 1,0 1-1,0-1 1,-1 0 0,0 0-1,0 1 1,-1-1 0,0 8-1,-3-11-9,1-1-1,-1 1 0,0-1 1,0 1-1,0-1 1,-5 2-1,-131 87 433,119-77-354,12-8-42,-1 0 1,0 0-1,0-1 1,-16 6-1,-1-1-27,19-9 28,7 0-47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0.9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51 9830,'0'-2'13,"0"1"0,1 0 0,-1-1 0,0 1 0,-1-1 0,1 1 0,0 0 0,0-1 0,-1 1 0,1 0 0,0-1 0,-1 1 0,1 0 0,-1 0 0,0-1 0,1 1 0,-1 0 0,0 0 0,-1-2 0,-2-1-1,3 2 8,0 1 0,0 0 0,0-1 0,0 1 0,-1 0 0,1 0 0,-1-1 0,1 1 0,0 0 0,-1 1-1,0-1 1,1 0 0,-1 0 0,1 1 0,-1-1 0,0 1 0,0-1 0,1 1 0,-1 0 0,0-1 0,0 1 0,-3 0-1,1 1 32,1 0 0,-1 0-1,0 0 1,1 1 0,0-1-1,-1 1 1,1 0 0,0 0-1,0 0 1,-5 3 0,-4 6 228,0 1 1,1 0 0,1 0-1,-10 15 1,9-12 41,1 0-1,0 1 1,2 0 0,0 0 0,-12 35 0,19-41-157,-1 0-1,2 0 1,-1 0 0,3 18 0,-1 2 46,-1-28-181,1 0 0,0 0-1,-1 0 1,1 0 0,0 0 0,0 0-1,0 0 1,0 0 0,0 0-1,1-1 1,-1 1 0,0 0-1,1-1 1,0 1 0,-1-1 0,1 1-1,0-1 1,0 0 0,-1 0-1,1 0 1,0 0 0,4 2 0,0-1 61,-1 0 1,1 0 0,0 0 0,0 0 0,0-1 0,0 0 0,8 1 0,-11-3-26,1 1 1,0 0-1,0-1 1,-1 0-1,1 0 0,0 0 1,-1 0-1,1-1 1,-1 1-1,1-1 1,-1 0-1,0 0 0,0 0 1,5-4-1,-3 1 31,1-1-1,-1 0 0,0 0 1,0-1-1,0 1 1,5-12-1,-3 2-186,0 1 0,-1-1 0,-1 0 0,-1 0 0,6-33 0,-6-27-351,40 240 1315,-22-51 239,10 158 1,-26-205-677,-6-35-279,0-19-45,0-14 62,3-8-149,-1 6-25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1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80 9830,'0'0'0,"0"0"0,-1-1 0,1 1 0,0 0 0,0 0 0,-1-1 0,1 1 0,0 0 0,0 0 0,-1-1 0,1 1 0,0 0 0,0 0 0,-1 0 0,1 0 0,0 0 0,-1-1 0,1 1 0,0 0 0,-1 0 0,1 0 0,0 0 0,-1 0 0,1 0 0,0 0 0,-1 0 0,1 0 0,0 0 0,-1 0 0,1 0 0,0 0 0,-1 1 0,1-1 0,-2 0 0,-12 31 400,8-15-208,-2 6 110,2 0 1,0 1-1,1 0 1,2 0 0,0 0-1,2 1 1,0-1-1,2 0 1,5 42-1,-4-56-165,0 0-1,1-1 0,0 1 1,1 0-1,-1-1 1,2 0-1,-1 0 0,1 0 1,0 0-1,1-1 0,7 8 1,-10-11-76,0 0 0,0-1 1,1 1-1,0-1 1,0 0-1,0 0 1,0 0-1,0-1 0,0 1 1,1-1-1,-1 0 1,1 0-1,0-1 1,-1 1-1,1-1 1,0 0-1,0 0 0,0-1 1,0 0-1,0 1 1,0-2-1,6 0 1,-4-2-14,-1 0 0,0 0 1,0-1-1,0 0 1,0 0-1,-1 0 0,0-1 1,0 0-1,0 0 1,0 0-1,-1-1 0,0 0 1,0 1-1,-1-1 1,1-1-1,-1 1 0,0 0 1,2-8-1,-2-6-180,-1-1 0,-1 1 1,-1-29-1,-1 16-28,0 25 94,0 0-1,0 0 1,-1 0 0,0 1-1,-1-1 1,-5-13-1,-26-43-386,22 41 556,-1 1 0,-1 0 0,-1 1 1,-1 1-1,-25-25 0,39 43-86,0 1 0,0-1 0,-1 1 0,1-1 0,0 1-1,-1 0 1,1 0 0,-1 0 0,0 0 0,1 1 0,-1-1 0,0 1 0,1-1 0,-1 1 0,0 0 0,0 0 0,1 0 0,-1 1-1,0-1 1,1 1 0,-1-1 0,0 1 0,1 0 0,-1 0 0,1 0 0,-1 0 0,1 1 0,0-1 0,-3 2-1,-6 3 125,8-6-141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1.9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16 9830,'0'98'1047,"0"-95"-1008,1 0 0,0 0 0,-1-1 0,1 1-1,0 0 1,1-1 0,-1 1 0,0-1 0,1 0 0,-1 1 0,1-1 0,0 0 0,0 0 0,0 0 0,0 0 0,0 0 0,0 0-1,3 1 1,-3-1-7,0-1 0,0 1 0,1-1 0,-1 0 0,0 0 0,0 1 0,1-2 0,-1 1 0,0 0 0,1 0 0,-1-1 0,1 1 0,-1-1 0,1 0 0,-1 0 0,1 0 0,-1 0 0,1 0 0,-1-1 0,4 0 0,-3-1-4,-2 0 0,1 1 1,0-1-1,0-1 1,0 1-1,-1 0 0,0 0 1,1-1-1,-1 1 1,0-1-1,0 1 0,0-1 1,0 1-1,0-5 1,10-18 152,-10 20-195,1 1 1,-1-1-1,0 0 0,0 0 1,0 0-1,-1 0 0,1 1 1,-1-1-1,0 0 1,-2-10-1,1-4-35,1 18 49,-1 0 0,1-1 1,-1 1-1,1 0 0,-1 0 0,0 0 1,1-1-1,-1 1 0,0 0 0,0 0 1,0 0-1,0 0 0,0 0 0,0 1 1,0-1-1,0 0 0,0 0 0,0 1 1,0-1-1,0 1 0,-1-1 1,1 1-1,0-1 0,-1 1 0,1 0 1,-2-1-1,0 0 34,0 1 0,-1-1-1,1 0 1,0 1 0,0 0 0,0 0 0,0 0 0,0 0 0,0 1 0,-6 0-1,-41 30 800,41-27-795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2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 9830,'0'1'6,"0"-1"0,0 1 0,1-1 1,-1 1-1,0-1 0,0 1 0,0-1 0,1 1 0,-1-1 0,0 1 0,1-1 0,-1 1 1,0-1-1,1 0 0,-1 1 0,1-1 0,-1 1 0,1-1 0,-1 0 0,1 0 0,-1 1 1,1-1-1,-1 0 0,1 0 0,-1 0 0,1 1 0,-1-1 0,1 0 0,-1 0 0,1 0 1,0 0-1,-1 0 0,1 0 0,22-1 294,-18 1-262,89 0 1760,138-18-1,-172 8-1023,-58 11-774,-2 2 0,-4 1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3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9830,'2'-10'39,"2"10"65,10 18 226,11 32 308,36 125 1487,-53-146-1676,-2 0 0,-1 0 0,-1 0 1,1 38-1,-5 45 689,0-111-1138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4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91 9609,'1'1'80,"-1"-1"-1,0 1 1,1-1 0,-1 0 0,0 1 0,1-1-1,-1 1 1,0-1 0,1 0 0,-1 0 0,1 1-1,-1-1 1,1 0 0,-1 0 0,0 1 0,1-1-1,-1 0 1,1 0 0,-1 0 0,1 0 0,-1 0-1,1 0 1,-1 1 0,1-1 0,0-1 0,-1 1-1,1 0 1,-1 0 0,1 0 0,-1 0 0,1 0-1,-1 0 1,0 0 0,1-1 0,-1 1 0,1 0-1,0-1 1,32-9-624,-18 5 793,114-36-1685,-45 10-3009,-63 24 2216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3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6641,'-1'1'179,"0"0"0,0 0 0,0-1 0,0 1 0,1 0 0,-1 1 0,0-1 0,1 0 0,-1 0 0,1 0 0,-1 0 0,1 0 0,-1 1 0,1-1 0,0 0 0,0 0 0,-1 0 0,1 1 0,0-1 0,0 0 0,0 0 0,1 1 0,-1-1 0,0 0 0,0 0 0,1 1 0,-1-1 0,1 0 0,-1 0 0,1 2 0,1-2 77,-1 0 0,0 0 0,0 0 0,1 0 0,-1 0 0,0 0 0,1 0 0,-1 0 0,1-1 1,-1 1-1,3 0 0,14 2-1160,14 0 382,65-4 1,-74-1-1897,40-10-1,-36 6 237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4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291 6 9830,'-2'8'122,"1"-1"1,-1 0-1,-1 1 0,1-1 1,-1 0-1,-1 0 0,-5 9 0,-5 12 265,-114 308 3843,125-328-4116,1 1 0,0-1-1,0 0 1,0 1 0,1 0-1,1-1 1,-1 1 0,1 0 0,1-1-1,1 11 1,-1-17-83,0 0 1,0 0-1,0 0 0,0 0 0,1 0 1,-1-1-1,1 1 0,-1-1 0,1 1 1,-1-1-1,1 1 0,0-1 1,-1 0-1,1 0 0,0 0 0,0 0 1,0 0-1,0 0 0,0 0 1,0-1-1,0 1 0,1-1 0,-1 0 1,0 1-1,0-1 0,0 0 1,3-1-1,1 2 68,0-1 0,-1-1 0,1 1 0,-1-1 0,1 0 0,-1 0 0,1-1 0,-1 0 0,6-2 0,-1-1 75,-1 0-1,0 0 1,-1-1 0,1 0 0,-1-1-1,-1 0 1,1 0 0,-1 0 0,0-1 0,8-13-1,-14 20-153,-1 0-1,1 0 0,-1 0 1,0 0-1,1-1 0,-1 1 1,0 0-1,1 0 0,-1-1 1,0 1-1,0 0 0,0-1 1,0 1-1,0 0 0,-1 0 1,1-1-1,0 1 0,-1 0 1,1 0-1,-1-1 0,1 1 1,-1 0-1,1 0 1,-1 0-1,0 0 0,1 0 1,-1 0-1,0 0 0,0 0 1,0 0-1,0 0 0,0 0 1,0 1-1,-2-2 0,-4-2 126,0-1 0,-1 2-1,0-1 1,-11-2-1,4 0 140,-29-11 288,12 5 190,-42-22 0,65 29-682,0-1 0,0 0 0,0-1 1,1 0-1,0 0 0,0 0 0,1-1 0,-11-14 0,16 17-133,0 0-1,0-1 0,1 1 1,0 0-1,0 0 1,0-1-1,1 1 0,0 0 1,0-1-1,0 1 0,2-7 1,-1-9-85,1 13 22,0 0 0,1 0 1,0 1-1,1-1 1,-1 1-1,2 0 0,-1 0 1,1 0-1,10-11 1,-7 6-96,3-2 53,1-1 0,0 2 1,17-16-1,-24 27 171,-1 0 1,0 1-1,1-1 1,-1 1-1,1 0 0,-1 1 1,1-1-1,-1 1 1,1 0-1,0 0 1,-1 0-1,8 2 1,6-2 13,-11 2-3,0-1 0,0 1 1,-1 0-1,1 0 0,6 4 0,-10 2 33,-3-7-57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4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73 9830,'-3'-2'0,"2"4"23,0 0 0,1 0 0,-1 0 0,0 0 0,1 1 0,0-1 0,-1 0-1,1 0 1,0 0 0,0 1 0,0-1 0,1 3 0,-1-4-2,0 4 22,-1 0 23,1-1-1,0 1 1,0-1-1,0 1 1,1 0-1,-1-1 1,1 1 0,0-1-1,1 1 1,-1-1-1,1 0 1,0 1-1,0-1 1,0 0-1,4 5 1,-3-4 25,1 0 1,0-1 0,0 0-1,0 0 1,0 0-1,1 0 1,8 5-1,-12-8-69,1 0 0,-1-1 0,1 1 0,-1 0 0,1-1-1,0 1 1,-1-1 0,1 0 0,0 0 0,-1 1-1,1-1 1,0 0 0,0 0 0,-1-1 0,1 1 0,0 0-1,-1-1 1,1 1 0,0-1 0,-1 1 0,1-1-1,-1 1 1,1-1 0,-1 0 0,1 0 0,-1 0 0,1 0-1,1-2 1,1-1 69,0 1 0,0-1 0,-1 0-1,0-1 1,1 1 0,-2 0 0,1-1 0,0 0-1,-1 0 1,0 1 0,0-1 0,2-7 0,-2-2-93,0 1 1,-1-1 0,-1-20-1,0 20-69,-2 9 87,-1 0 1,0 1-1,0-1 0,0 1 1,0-1-1,-1 1 1,0 0-1,0 1 1,0-1-1,0 1 0,-1-1 1,1 1-1,-9-4 1,10 6 25,0 0 0,0 1 1,0-1-1,0 1 0,0 0 1,0 0-1,0 0 0,0 0 1,-5 1-1,3 2 169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5.3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 9830,'0'0'5,"0"1"0,0 0 0,0-1 1,0 1-1,0-1 0,0 1 0,1 0 0,-1-1 0,0 1 0,1-1 1,-1 1-1,0 0 0,1-1 0,-1 1 0,0-1 0,1 0 0,-1 1 0,1-1 1,-1 1-1,1-1 0,-1 1 0,1-1 0,0 0 0,-1 0 0,1 1 1,-1-1-1,1 0 0,0 1 0,27 2 330,29-10 226,-57 6-559,87-11 964,-47 7-175,56-14 0,-91 17-563,0 0-1,-1 2-181,-3-1-46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5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62 9830,'41'10'485,"-35"-8"-391,0-1-1,1 1 1,-1-1 0,0 0-1,11 0 1,-10 0-11,0-1 0,0 0 0,0 0 0,0-1 0,0 0 0,-1 0 0,1 0 0,0-1 0,-1 0 0,1-1 0,-1 1 0,0-1 0,0 0 0,0-1 0,0 1 0,8-8 0,9-5 244,-19 14-224,0 0-1,-1-1 1,1 1 0,-1-1 0,1 0 0,5-7-1,-8 8-56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7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9 122 9830,'-1'0'0,"1"0"0,-1 0 0,1-1 0,-1 1 0,1 0 0,-1-1 0,1 1 0,-1-1 0,1 1 0,0-1 0,-1 1 0,1-1 0,-1 1 0,1-1 0,0 1 0,0-1 0,-1 1 0,1-1 0,0 1 0,0-1 0,0 0 0,0 1 0,0-1 0,-1 1 0,1-1 0,0 0 0,0 1 0,1-1 0,-1 0 0,0-25 0,0 21 0,0 2 19,0 1-1,0-1 1,1 0 0,-1 0-1,0 1 1,1-1-1,0 0 1,0 0 0,0 1-1,0-1 1,0 1 0,0-1-1,0 1 1,1-1-1,0 1 1,-1 0 0,1 0-1,0 0 1,0 0-1,0 0 1,0 0 0,0 0-1,1 1 1,-1-1 0,0 1-1,1-1 1,-1 1-1,1 0 1,0 0 0,2-1-1,8 0 112,0-1 0,0 1 0,0 1 0,1 1-1,14 0 1,-10 0-75,-15 1-2,1 0 0,0 0 0,-1 0 0,1 0 0,-1 1 0,0-1 0,1 1 0,-1 0 0,0 0-1,0 0 1,0 0 0,0 1 0,0-1 0,-1 1 0,1 0 0,-1 0 0,0 0 0,0 0 0,3 5 0,-1-2 54,0 1 1,0 0-1,-1 0 0,0 0 0,0 1 1,0-1-1,-1 1 0,1 11 0,0 14 424,-2 0 0,-5 62 0,-1-80-284,1 0 0,-2 0-1,0 0 1,-1 0 0,-10 17 0,3-7-72,-4 7 384,-1-1 1,-1 0-1,-1-2 1,-30 30-1,31-37-237,20-22-315,-1-1 0,1 1-1,-1-1 1,1 1 0,0-1 0,-1 1 0,1-1 0,0 1 0,0-1 0,-1 0 0,1 1 0,0-1-1,0 1 1,0-1 0,0 0 0,-1 1 0,1-1 0,0 0 0,0 1 0,1-1 0,-1 0-1,0 1 1,0-1 0,0 1 0,0-1 0,0 0 0,1 1 0,-1-1 0,0 1 0,0-1 0,1 0-1,0 0 1,6-4 107,-5 3-95,-1 1 0,1-1-1,0 1 1,-1 0-1,1 0 1,0 0 0,0 0-1,0 0 1,0 1-1,3-2 1,144-37 1843,1 1 144,-98 27-1284,1-1 0,64-26 1,-117 38-723,0 0 0,0 0 0,0 0 0,0 0 0,0 0 0,0 1 0,0-1 0,0 0 0,0 0 0,0 0 0,0 0 0,0 0 0,0 0 0,0 0 0,0 0 0,0 0 0,0 0 0,1 0 0,-1 0 0,0 1 0,0-1 0,0 0 0,0 0 0,0 0 0,0 0 0,0 0 0,0 0 0,0 0 0,0 0 0,1 0 0,-1 0 0,0 0 0,0 0 0,0 0 0,-9 6 0,-1-4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09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9830,'0'0'6,"0"-1"0,0 1 0,1-1 0,-1 1 0,0-1 0,0 1 0,0-1 0,1 1 0,-1-1 0,0 1 0,1-1 0,-1 1 0,0-1 0,1 1 0,-1 0 0,1-1 0,-1 1 0,1-1 0,-1 1 0,0 0 0,1 0 0,-1-1 0,1 1 0,0 0-1,-1 0 1,1 0 0,-1-1 0,1 1 0,-1 0 0,1 0 0,-1 0 0,1 0 0,0 0 0,-1 0 0,1 0 0,-1 0 0,1 0 0,-1 0 0,1 1 0,-1-1 0,1 0 0,-1 0 0,1 1 0,-1-1 0,2 1 0,36 14 454,-24-9-330,0-1 63,1-1 0,-1 0 1,1-1-1,0 0 1,1-1-1,-1-1 0,0 0 1,0-1-1,18-3 0,-21-1 3,0 0 0,-1 0 0,1-1-1,17-12 1,-19 11 76,-10 6-266,0 0-1,1 0 0,-1-1 1,0 1-1,1 0 0,-1 0 1,0-1-1,1 1 1,-1 0-1,0 0 0,1 0 1,-1-1-1,0 1 0,1 0 1,-1 0-1,1 0 1,-1 0-1,0 0 0,1 0 1,-1 0-1,1 0 0,-1 0 1,0 0-1,1 0 1,-1 0-1,0 0 0,1 0 1,-1 1-1,1-1 0,-1 0 1,0 0-1,1 0 1,-1 0-1,1 1 0,0 14 291,-2-3-234,2 13 307,2-1 0,6 30 0,0 0 181,-7-45-455,15 117 2203,1 142 0,-31-258-2016,5-5-245,7-4-37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10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0 177 9830,'30'-25'274,"-27"22"-215,0 0 0,0 0 0,0 0 0,1 0 0,0 0 0,-1 1 1,1 0-1,8-4 0,53-21 1529,96-56 1,-161 83-1589,1 0 0,-1-1 0,1 1 0,-1 0 0,1-1 0,-1 1 0,0 0 0,1-1 0,-1 1 0,0 0 0,1-1 0,-1 1 0,0-1 0,1 1 0,-1 0 0,0-1 0,0 1 0,1-1 0,-1 1 0,0-1 0,0 1 0,0-1 0,0 1 0,0-1 0,0 0 0,0-2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11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0 9830,'0'12'197,"-1"1"1,-4 22-1,3-22-4,0 1 0,1 0 0,1 24 0,1-12 127,1-18-196,0 1 0,0 0 0,1-1 0,0 1 1,0-1-1,1 0 0,0 0 0,1 0 0,0-1 0,7 9 0,-10-14-66,-1 1 0,1-1 1,0 0-1,0 0 0,1 0 0,-1 0 0,0-1 0,1 1 0,-1 0 0,1-1 0,-1 0 1,1 1-1,4 0 0,-5-1-46,0-1 1,0 0 0,0 0-1,0 0 1,-1 0 0,1 0-1,0 0 1,0-1 0,0 1-1,0 0 1,-1-1 0,1 1-1,0-1 1,0 0 0,-1 0-1,1 0 1,0 0 0,-1 0-1,1 0 1,-1 0 0,3-2-1,-1-1 76,0 1 0,1-1-1,-1 0 1,-1 0 0,1 0-1,0 0 1,-1 0-1,0-1 1,0 1 0,0-1-1,-1 1 1,2-10-1,-1 0-86,-1-1-1,0-27 0,-2 17-169,0 18 157,-1 1 0,1 0 1,-2 0-1,1 0 0,-1 1 0,1-1 0,-1 1 0,-1-1 0,1 1 0,-1 0 0,0 0 0,0 0 0,-1 1 0,-6-6 0,6 6 58,1 1 0,-1 0 0,0 0 0,0 0 0,0 1 0,0 0 0,0 0 0,-1 0 0,1 0 1,-1 1-1,1 0 0,-1 0 0,0 1 0,1-1 0,-1 1 0,0 0 0,1 1 0,-1-1 0,1 1 0,-1 1 0,1-1 0,-1 1 0,1-1 0,-1 1 0,1 1 0,0-1 0,0 1 0,-6 4 0,-4 5 145,5-7-32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2.5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30 9830,'0'-28'-11,"0"26"22,0 15 35,-1-9 24,0-1 0,0 0 0,-1 0 0,1 0 0,-1 1 0,1-1 0,-1-1 0,-4 6 0,-5 11 119,1 4 273,6-14-326,0-1-1,0 1 1,1 0 0,1 0-1,-1 1 1,2-1 0,-2 15-1,-1 28 463,2-38-413,1 0 0,1 1 1,0-1-1,3 20 0,-2-30-118,0 0 0,1 1 0,0-1 1,0 0-1,0 0 0,0 0 0,1-1 0,-1 1 0,1 0 0,0-1 0,0 0 0,1 0 1,-1 0-1,0 0 0,1 0 0,0-1 0,0 1 0,0-1 0,0 0 0,0 0 1,0-1-1,0 1 0,1-1 0,5 1 0,3 1 106,1 0 0,-1-1 0,1-1 0,0 0 0,0-1 0,23-2 0,-21-1 33,-1-1 0,0 0 0,0-1 0,0-1 0,0 0 0,-1-1 0,0 0 0,-1-1 0,1-1 0,-1 0 0,-1-1 0,0-1 0,14-15 0,-23 23-225,0-1 0,-1 1 0,0-1 0,0 0 0,0 0 0,0 0-1,0 0 1,-1-1 0,1 1 0,-1 0 0,0-1 0,-1 1 0,1 0-1,-1-1 1,0 1 0,0-1 0,-1-4 0,1 8 16,-1-1 0,1 1 1,-1-1-1,0 1 0,0 0 1,0-1-1,1 1 0,-1 0 1,0 0-1,-1 0 0,1 0 1,0 0-1,0 0 0,0 0 0,-1 0 1,1 0-1,0 0 0,-1 1 1,1-1-1,0 1 0,-1-1 1,1 1-1,-3-1 0,-37-7-31,37 8 52,1 0 0,0 0-1,0 0 1,0 1 0,0 0-1,0-1 1,0 1 0,0 0 0,0 1-1,1-1 1,-1 0 0,0 1-1,1-1 1,-1 1 0,1 0 0,-1 0-1,-2 3 1,2-1 20,-1 0 0,1 1 0,0-1 0,1 1 0,-1 0 0,1 0-1,0 0 1,-4 11 0,2 4 79,1 0 0,0 0 0,2 1-1,0 22 1,1-39-86,1 1 0,0 0-1,0-1 1,1 1 0,-1-1 0,1 1-1,0-1 1,0 0 0,0 0-1,1 0 1,0 0 0,-1 0 0,1 0-1,1-1 1,-1 0 0,0 1-1,5 2 1,0 0 38,-1 0-1,1-1 1,0 0-1,0 0 1,1-1-1,-1 0 1,17 5-1,-7-5 38,0-1 0,0-1 0,0-1 0,0-1 0,0 0 0,1-2-1,-1 0 1,0 0 0,-1-2 0,1 0 0,25-10 0,17-10 445,103-57-1,-140 69-710,-1-1 0,0-1 0,-1-1-1,-1-1 1,21-21 0,-40 35 154,0 0 0,1 0 0,-1 0 1,0 0-1,0 0 0,0 0 0,-1 0 1,1 0-1,0 0 0,-1-1 0,0 1 0,1 0 1,-1 0-1,0-1 0,0 1 0,0 0 1,-1-3-1,1-4-51,-1 8 59,1 0 0,-1 0 0,1 1 1,-1-1-1,0 0 0,0 0 0,0 1 1,1-1-1,-1 0 0,0 1 0,0-1 0,0 1 1,0-1-1,0 1 0,0 0 0,0-1 0,0 1 1,0 0-1,0 0 0,0 0 0,0 0 0,0-1 1,-1 2-1,0-1 0,-32-2 60,33 2-62,-3 0 10,0 0-1,0 1 1,0-1-1,0 1 1,0 0-1,0 0 0,0 0 1,1 1-1,-1-1 1,0 1-1,1 0 1,-1 0-1,1 0 1,0 0-1,0 1 1,0-1-1,0 1 1,0 0-1,0 0 0,1 0 1,-1 0-1,1 0 1,0 1-1,0-1 1,0 1-1,1 0 1,-1-1-1,1 1 1,0 0-1,-2 7 1,-1 12 70,1-1 1,0 1-1,2-1 0,2 31 1,-1-25-48,1-24-19,-1 1-1,1-1 1,0 0 0,0 0-1,1 1 1,-1-1 0,1 0-1,0 0 1,0-1-1,0 1 1,0 0 0,1-1-1,-1 1 1,1-1 0,0 0-1,0 0 1,1 0 0,5 5-1,-2-3 10,0 0 0,0-1-1,1 0 1,0 0 0,-1 0 0,1-1-1,1 0 1,12 2 0,-4-3 23,0 0 1,-1-2 0,1 0-1,0-1 1,-1 0 0,1-2-1,20-5 1,6-4 141,62-26 0,-88 32-128,-1-1 1,0-1-1,-1-1 1,0 0-1,0 0 1,-1-2-1,19-17 1,-32 26-71,0 1-1,1-1 1,-1 0-1,0 0 1,0 0 0,-1 0-1,1 0 1,0 0-1,-1 0 1,1 0 0,-1 0-1,1 0 1,-1 0 0,0 0-1,0 0 1,0 0-1,-1-4 1,1-1-2,-1 6 13,1 1-1,-1-1 1,0 1 0,0-1 0,0 0-1,0 1 1,0-1 0,0 1 0,0 0-1,0-1 1,0 1 0,0 0 0,0 0-1,0-1 1,0 1 0,0 0-1,0 0 1,0 0 0,0 0 0,-2 1-1,-25 1 21,23-1-15,-1 2-1,0-1 1,1 1 0,0-1 0,0 2-1,-1-1 1,2 0 0,-1 1 0,0 0-1,1 0 1,0 1 0,0-1-1,0 1 1,0 0 0,1 0 0,0 0-1,0 0 1,0 0 0,1 1 0,-1-1-1,1 1 1,-2 11 0,0 8 18,1 0 1,0 0 0,2 0-1,3 31 1,-1-10 15,0-40-35,0 0 1,0 0 0,0 0 0,1 0-1,0 0 1,1 0 0,-1 0 0,1-1-1,0 1 1,0-1 0,1 0 0,0 0-1,0 0 1,0 0 0,5 4 0,1 1 10,1-1 0,0 0 0,0 0 0,0-1 0,25 12 0,-19-13-1,0-1 1,1-1-1,0 0 0,0-1 0,0-1 1,1-1-1,-1-1 0,1 0 1,-1-1-1,1-1 0,18-4 1,-4 0 15,-1-2 0,1-1 0,-1-2 1,0-1-1,36-19 0,-62 28-34,0-1-1,-1 0 1,1-1-1,-1 1 1,8-8-1,-11 9-28,0 0 1,-1 0-1,1 0 0,-1 0 0,0 0 1,1-1-1,-1 1 0,0 0 0,-1-1 1,1 1-1,0-1 0,-1 1 1,1-1-1,-1 1 0,0-1 0,0-4 1,0 7 20,0-1 1,-1 0-1,0 0 1,1 1 0,-1-1-1,1 0 1,-1 1-1,0-1 1,1 1-1,-1-1 1,0 1 0,1-1-1,-1 1 1,0-1-1,0 1 1,0 0 0,0-1-1,1 1 1,-1 0-1,0 0 1,0 0 0,0 0-1,0-1 1,0 1-1,0 0 1,1 1-1,-1-1 1,0 0 0,-2 0-1,-27 6 32,23-1-11,0 0 0,1 1-1,-1 0 1,2 0-1,-1 0 1,1 1 0,-1 0-1,2 0 1,-1 0-1,1 1 1,0-1 0,1 1-1,0 0 1,0 0-1,1 0 1,-3 15-1,0 11 31,2 0 0,1 65 0,2-64-8,1-25-23,0 0 0,1-1 0,0 1 0,0-1-1,1 0 1,1 1 0,-1-1 0,1-1 0,1 1 0,-1 0-1,10 12 1,-5-10 3,0 0 0,0 0-1,1 0 1,0-2 0,1 1 0,0-1-1,16 10 1,-15-12 0,0-2 1,0 1-1,1-2 0,0 1 0,0-2 1,-1 0-1,19 2 0,93 1 92,-111-7-93,-1 0 0,0 0 0,1-2 0,-1 1-1,0-1 1,0-1 0,0 0 0,-1-1 0,1 0 0,13-9 0,-24 13-11,0 1 1,-1-1 0,1 1 0,0-1 0,-1 1 0,1-1 0,0 0 0,-1 1 0,1-1 0,-1 0 0,1 0 0,-1 1 0,0-1 0,1 0 0,-1 0 0,0 0 0,1 1 0,-1-1 0,0 0 0,0 0 0,0 0 0,0 0 0,0 0 0,0 0 0,0 0 0,0 1 0,0-1 0,0 0 0,0 0 0,0 0 0,-1 0 0,1 0 0,0 1 0,-1-1 0,1 0 0,-1 0 0,1 0 0,-1 1 0,1-1 0,-1 0 0,1 1 0,-1-1 0,0 0 0,1 1 0,-1-1 0,0 1 0,0-1 0,1 1 0,-1 0 0,0-1 0,0 1 0,0 0 0,0-1 0,-1 1 0,-6 0 7,-1 1 1,0 0-1,1 0 0,-1 1 0,1 0 0,-1 0 0,1 1 0,0 1 0,0-1 0,0 1 0,1 0 0,-1 1 1,1 0-1,0 0 0,0 0 0,1 1 0,0 0 0,0 1 0,0-1 0,0 1 0,1 0 0,-5 9 0,2-3 0,0 1-1,1 0 0,1 0 1,0 1-1,1-1 1,1 1-1,0 1 0,-2 16 1,1 14-11,2 66 0,3-92 6,1-9-3,0 0 0,1-1 0,0 1 0,1-1 0,0 1 0,0-1 0,1 0 0,1 0 0,0-1 0,0 1 0,1-1 0,7 9 0,2 2 0,1-1 0,1 0 0,1-2 0,22 18 0,-20-20 0,0-2 0,1 0 0,0-2 0,1 0 0,1-1 0,-1-2 0,2 0 0,-1-1 0,25 3 0,-5-3 0,1-2 0,-1-1 0,1-3 0,50-4 0,-74 1 0,0 0 0,0 0 0,35-11 0,-69 19 0,0 0 0,1 2 0,0-1 0,0 2 0,1 0 0,0 0 0,1 1 0,0 1 0,0-1 0,1 2 0,1 0 0,-1 0 0,2 0 0,-8 15 0,6-8 0,1 1 0,1 0 0,0 0 0,2 0 0,0 1 0,1 0 0,1 0 0,1 0 0,0 32 0,3-34 0,-1-4 0,1 0 0,0 0 0,1 0 0,0 0 0,2 0 0,0-1 0,0 1 0,1 0 0,1-1 0,7 14 0,-7-17 0,1-1 0,0 0 0,1 0 0,0-1 0,0 1 0,1-2 0,0 1 0,1-1 0,-1 0 0,2-1 0,-1 0 0,1-1 0,0 0 0,1 0 0,-1-1 0,1 0 0,0-1 0,0 0 0,1-1 0,-1 0 0,1-1 0,-1 0 0,1-1 0,16 0 0,-26-1 0,1-1 0,-1 1 0,1-1 0,-1 1 0,0-1 0,1 0 0,-1 0 0,0 0 0,0 0 0,0 0 0,1-1 0,-1 1 0,1-2 0,-2 2 0,-1 1 0,1 0 0,-1-1 0,1 1 0,-1 0 0,1-1 0,-1 1 0,1-1 0,-1 1 0,0 0 0,1-1 0,-1 1 0,0-1 0,0 0 0,1 1 0,-1-1 0,0 1 0,0-1 0,0 1 0,1-1 0,-1 1 0,0-1 0,0 0 0,0 1 0,0-1 0,0 1 0,0-1 0,0 0 0,-1 1 0,1-1 0,0 1 0,0-1 0,0 1 0,0-1 0,-1 0 0,1 1 0,0-1 0,-1 1 0,1-1 0,0 1 0,-1 0 0,1-1 0,-1 1 0,1-1 0,0 1 0,-1 0 0,1-1 0,-1 1 0,1 0 0,-2-1 0,1 0 0,-1 0 0,0 1 0,1-1 0,-1 0 0,0 1 0,1 0 0,-1-1 0,0 1 0,0 0 0,1 0 0,-1 0 0,0 0 0,0 0 0,0 0 0,1 0 0,-1 1 0,0-1 0,1 0 0,-1 1 0,-2 1 0,0 0 0,0 0 0,0 1 0,0-1 0,1 1 0,-1 0 0,1 0 0,-6 7 0,0 2 0,0 1 0,1 0 0,-12 23 0,8-9 0,0 0 0,2 0 0,1 1 0,2 0 0,0 1 0,2-1 0,1 1 0,0 44 0,3-54 0,1 0 0,1 0 0,1 0 0,0 0 0,1-1 0,1 1 0,10 25 0,-9-31 0,1-1 0,0 1 0,1-1 0,1-1 0,0 1 0,0-1 0,1 0 0,1-1 0,-1 0 0,2-1 0,-1 0 0,22 14 0,-17-15 0,-1-1 0,1 0 0,0-1 0,0-1 0,1 0 0,0-1 0,0-1 0,0 0 0,0-1 0,27 0 0,-42-2 0,0 0 0,0 0 0,0 0 0,0 0 0,0 0 0,0 0 0,0 0 0,0 0 0,0 0 0,0 0 0,1-1 0,-1 1 0,0 0 0,0-1 0,0 1 0,-1-1 0,1 1 0,0-1 0,0 0 0,0 1 0,0-1 0,0 0 0,-1 1 0,1-1 0,0 0 0,-1 0 0,1 0 0,0 0 0,-1 1 0,1-1 0,-1 0 0,1 0 0,-1 0 0,0 0 0,1 0 0,-1-1 0,0 1 0,0 0 0,0 0 0,0 0 0,0 0 0,0 0 0,0-1 0,-1 1 0,1 0 0,-1 0 0,0 0 0,0 0 0,1 0 0,-1 0 0,0 0 0,0 1 0,0-1 0,0 0 0,0 1 0,0-1 0,0 0 0,0 1 0,0-1 0,0 1 0,0 0 0,-1-1 0,1 1 0,0 0 0,-2 0 0,-28-6 0,24 7 0,1-1 0,-1 1 0,0 0 0,1 1 0,-1-1 0,1 2 0,-1-1 0,1 0 0,0 1 0,0 0 0,0 1 0,1-1 0,-1 1 0,1 0 0,0 0 0,0 1 0,0 0 0,-7 9 0,-2 3 0,1 1 0,0 0 0,2 1 0,-14 28 0,16-25 0,1 0 0,1 1 0,1 0 0,1 0 0,1 1 0,1-1 0,1 1 0,1 41 0,2-61 0,0-1 0,0 0 0,0 1 0,0-1 0,0 0 0,1 1 0,0-1 0,-1 0 0,1 0 0,0 0 0,0-1 0,1 1 0,-1 0 0,1-1 0,-1 1 0,1-1 0,0 0 0,3 2 0,-3-1 0,0-1 0,1 0 0,-1 0 0,1 0 0,-1 0 0,1-1 0,0 1 0,0-1 0,-1 0 0,1 0 0,0 0 0,0-1 0,0 1 0,0-1 0,0 0 0,5-1 0,-8 1 0,0 0 0,0 0 0,1-1 0,-1 1 0,0-1 0,0 1 0,-1-1 1,1 1-1,0-1 0,0 0 0,0 1 0,0-1 0,0 0 0,-1 0 0,1 1 1,0-1-1,-1 0 0,1 0 0,0 0 0,-1 0 0,1 0 0,-1 0 0,1-2 0,1-27-23,-2 22-2,0 8 6,-1-1 0,1 0 0,-1 1 0,1-1 0,-1 0 0,1 1 0,-1-1 0,1 1 0,-1-1 0,0 1 0,1-1 0,-1 1 0,0-1 0,0 1 0,1 0 0,-1-1 0,0 1 0,0 0 0,0 0 0,1-1 0,-1 1 0,0 0 0,0 0 0,0 0 0,1 0 0,-2 0 0,-28-1 57,27 1-53,-4 1 18,0 0 1,0 1-1,0-1 0,1 1 0,-1 1 1,1-1-1,0 1 0,-1 1 1,1-1-1,0 1 0,1 0 0,-7 5 1,-7 7 7,1 0 0,-18 22 0,22-23-3,1 1 1,1 0-1,1 1 0,0 0 1,1 0-1,1 1 1,1 1-1,0 0 0,2 0 1,0 0-1,1 1 1,1-1-1,0 1 0,0 29 1,3-16 3,0-16-4,1 0 0,4 31 0,-4-44-5,1 0-1,0 0 0,0 1 0,1-1 1,-1 0-1,1 0 0,0 0 0,0 0 1,0-1-1,1 1 0,-1 0 0,1-1 1,0 0-1,0 0 0,6 6 0,-9-9-2,0 0 0,1 1-1,-1-1 1,1 1 0,-1-1-1,1 0 1,-1 0 0,1 1-1,-1-1 1,1 0 0,-1 0-1,1 1 1,-1-1 0,1 0-1,-1 0 1,1 0 0,-1 0-1,1 0 1,-1 0 0,1 0-1,0 0 1,-1 0 0,1 0-1,-1 0 1,1 0 0,-1 0-1,1-1 1,-1 1 0,1 0-1,0-1 1,7-17 44,-6-32-167,-2 42-29,-1 6 123,0 0 1,0 0 0,0 0-1,0 0 1,0 0-1,0 0 1,-1 0 0,1 1-1,-1-1 1,1 0 0,-1 1-1,1-1 1,-1 1 0,0-1-1,0 1 1,0 0 0,0 0-1,0 0 1,0 0-1,0 0 1,-3-1 0,1 1 7,1-1 1,-1 1-1,0 0 0,1 0 1,-1 0-1,0 0 1,0 0-1,0 1 1,0 0-1,0 0 0,1 0 1,-7 1-1,4 2 31,-1 0 0,1 0 0,0 1-1,0 0 1,1 0 0,-1 0 0,1 1-1,-5 5 1,-39 46 75,34-36-58,2-4 3,1 1 1,-16 28-1,24-37-19,0-1 0,1 1 0,-1 1 1,2-1-1,-1 0 0,1 1 0,0-1 0,0 15 0,-6 132 127,8-153-135,0-1-1,0 1 0,1 0 1,-1 0-1,0-1 0,1 1 1,-1 0-1,1-1 0,0 1 1,-1-1-1,1 1 0,0-1 1,0 1-1,0-1 0,0 1 1,0-1-1,0 0 0,0 1 1,1-1-1,-1 0 0,0 0 0,1 0 1,-1 0-1,1 0 0,-1-1 1,1 1-1,0 0 0,-1-1 1,1 1-1,0-1 0,-1 1 1,1-1-1,2 1 0,-4-2 0,0 1-1,1 0 0,-1 0 1,1 0-1,-1 0 0,0 0 1,1-1-1,-1 1 0,0 0 1,1 0-1,-1 0 0,0-1 1,1 1-1,-1 0 0,0-1 1,0 1-1,1 0 0,-1 0 1,0-1-1,0 1 0,0 0 1,1-1-1,-1 1 0,0-1 1,0 1-1,0 0 0,0-1 1,0 1-1,0-1 0,0 1 1,0 0-1,0-1 0,0 0 0,0-14 4,0 12 9,0-1-28,-1 0 0,1 0 1,-1 0-1,0 0 0,0 0 0,0 0 1,-1 0-1,1 1 0,-1-1 1,0 0-1,0 1 0,0-1 1,0 1-1,-1 0 0,0 0 1,1 0-1,-1 0 0,0 0 1,0 0-1,-1 1 0,1 0 1,0-1-1,-1 1 0,0 1 1,1-1-1,-1 0 0,0 1 1,0 0-1,0 0 0,0 0 1,0 0-1,0 1 0,0-1 1,0 1-1,0 0 0,0 0 1,0 1-1,0-1 0,0 1 1,0 0-1,0 0 0,0 0 0,0 0 1,1 1-1,-8 3 1,-4 6 36,1 0 1,0 2-1,0-1 1,2 1-1,-1 1 1,2 0 0,0 1-1,0 0 1,2 1-1,0 0 1,0 1-1,-6 19 1,13-27-12,0 0 0,1 0 1,0 0-1,0 0 0,2 16 0,-1-4 11,1-19-21,-1 0 1,0-1-1,1 1 0,-1 0 0,1 0 0,-1 0 1,1-1-1,0 1 0,0 0 0,-1-1 1,1 1-1,1-1 0,-1 1 0,0-1 1,0 1-1,0-1 0,1 0 0,-1 0 1,1 1-1,-1-1 0,1 0 0,-1 0 0,1-1 1,0 1-1,0 0 0,-1 0 0,1-1 1,0 1-1,0-1 0,3 1 0,-3-1 1,0 1 0,1-1 0,-1 0 0,1 0-1,0 0 1,-1 0 0,1 0 0,-1 0-1,1 0 1,-1-1 0,1 0 0,-1 1 0,0-1-1,1 0 1,-1 0 0,0 0 0,0-1 0,1 1-1,-1 0 1,0-1 0,0 1 0,2-3 0,-2 0-18,-1 1 0,1-1 1,-1 1-1,0-1 1,1 0-1,-1 0 0,-1 1 1,1-1-1,-1 0 1,1 0-1,-1 0 0,0 0 1,-1-4-1,1-2 5,-1 9 5,1 0 1,-1 1-1,0-1 0,1 0 0,-1 0 1,0 0-1,0 1 0,0-1 0,1 0 1,-1 1-1,0-1 0,0 1 0,0-1 0,0 1 1,0-1-1,0 1 0,0 0 0,0-1 1,0 1-1,0 0 0,0 0 0,-1 0 0,1 0 1,-2 0-1,-30 1-114,30 0 123,-1 1 0,1 0 0,0 0 0,-1 1 1,1-1-1,0 1 0,0-1 0,1 1 0,-1 0 1,0 0-1,1 0 0,-3 4 0,-24 45 61,27-49-64,-7 17 25,2 0 0,-1 1 0,2 0 0,1 0-1,-4 37 1,5-31 3,-2 18 30,-1 55 0,7-89-59,-1-18 9,-2-23 8,1 25-54,-1 1 0,0 0 1,0 0-1,0 0 1,-1 0-1,0 0 1,1 1-1,-1-1 1,0 1-1,0 0 1,-1 0-1,1 1 1,-1-1-1,1 1 1,-1 0-1,0 0 1,-7-1-1,-6-1-1,0 1-1,0 0 0,0 2 1,-24 0-1,29 23 69,10-17-25,-15 17 48,4-1-12,5-11-11,6-7-22,-1 1 0,1-1-1,-1 1 1,1 0-1,0 0 1,0 1-1,1-1 1,0 1-1,-1-1 1,1 1-1,1 0 1,-1-1-1,1 1 1,0 0 0,0 0-1,0 0 1,1 0-1,-1 6 1,0-9-3,-5-1 19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4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1 9830,'-64'0'774,"63"0"-760,0 0 1,0 0 0,0 0 0,0 0-1,0 0 1,0 1 0,-1-1 0,1 0-1,0 1 1,0-1 0,1 1-1,-1-1 1,0 1 0,0-1 0,0 1-1,0 0 1,0-1 0,0 1-1,1 0 1,-1 0 0,0 0 0,1 0-1,-1 0 1,1-1 0,-1 1 0,1 0-1,-1 0 1,1 0 0,-1 0-1,1 0 1,0 1 0,0-1 0,0 0-1,-1 0 1,1 0 0,0 0-1,0 0 1,1 0 0,-1 0 0,0 0-1,0 0 1,0 0 0,1 0 0,0 2-1,-1 3 29,1-5-26,0 0 1,-1 0 0,1 0-1,0 0 1,0 0 0,0 0-1,0 0 1,0 0 0,0-1-1,0 1 1,0 0 0,0-1-1,0 1 1,0-1 0,0 1-1,2 0 1,28 11 463,-23-9-376,10 2 185,1-1-1,-1 0 1,1-1-1,-1-1 0,1-1 1,34-2-1,-20 0-39,-24 1-96,-1-1 1,0 0 0,1-1 0,14-5-1,-22 4-154,-1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4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2 248 7733,'0'-12'408,"-1"7"-157,1-1 1,-1 1-1,1 0 0,1-1 0,-1 1 0,1 0 1,0-1-1,0 1 0,0 0 0,1 0 1,0 0-1,0 0 0,0 0 0,0 0 1,1 0-1,0 1 0,0-1 0,7-7 1,3-1-134,0 1 0,0 0 0,2 1 0,-1 0 1,1 1-1,1 1 0,-1 0 0,2 1 0,-1 1 1,1 1-1,0 0 0,1 1 0,-1 1 1,1 0-1,25-1 0,-40 5-110,-1 0-1,1 0 1,-1 1 0,1-1-1,-1 1 1,1-1 0,-1 1-1,1 0 1,-1 0 0,0 0 0,1 0-1,-1 0 1,0 1 0,0-1-1,0 1 1,0-1 0,3 4-1,-2-1 16,0-1 0,0 1 0,-1 0 0,0 0 0,0 1-1,0-1 1,0 0 0,0 1 0,0 4 0,2 11 67,-2-1 0,0 0 0,-1 34 0,-1-41-82,1 13-8,-1 0-1,-2-1 0,0 1 0,-2-1 1,-11 45-1,4-36 20,-2-1 1,0-1-1,-24 38 1,30-57-11,-1-1 0,0 0 0,0 0 0,-1-1 0,0 0 0,-1-1 0,-1 0 0,1 0 0,-1-1 0,0 0 0,-16 7 0,26-15 26,1 1 0,0-1 0,-1 0 0,1 1 0,-1-1 0,1 0 0,-1 1-1,1-1 1,-1 0 0,1 0 0,-1 0 0,1 1 0,-1-1 0,0 0 0,1 0-1,-1 0 1,1 0 0,-1 0 0,1 0 0,-1 0 0,1 0 0,-1 0 0,0 0 0,1-1-1,-1 1 1,0 0 0,9-12 132,24-18-27,-20 23 16,1 0 0,-1 1 1,1 0-1,1 1 0,-1 1 1,1 0-1,0 1 0,22-3 1,10 2 379,59 3-1,-61 1-295,82 11 240,-1-1-1820,-124-10 471,-1-15-9049,0 8 7259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4.4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9830,'0'9'25,"-1"-8"-7,1 0 1,0 0-1,-1 1 1,1-1-1,0 0 1,0 0-1,0 0 1,0 1-1,0-1 1,0 0-1,1 0 0,-1 0 1,0 1-1,0-1 1,1 0-1,-1 0 1,1 0-1,-1 0 1,1 0-1,0 0 1,-1 0-1,1 0 1,0 0-1,0 0 1,-1 0-1,1 0 1,0 0-1,0-1 1,0 1-1,0 0 1,0-1-1,0 1 1,0-1-1,1 1 0,-1-1 1,0 1-1,0-1 1,0 0-1,0 0 1,1 1-1,-1-1 1,2 0-1,21 5 353,1-1 0,0-2 0,0 0 0,0-1 0,31-4-1,19 1 136,-68 2-506,1 0 45,2 0 183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5.2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63 140 9830,'-7'-46'0,"8"42"15,-1 1 1,1 0-1,1-1 0,-1 1 1,0 0-1,1 0 0,-1 0 1,1 0-1,0 0 0,0 0 1,0 0-1,1 1 0,-1-1 1,1 1-1,-1 0 0,1-1 1,0 1-1,0 0 0,0 1 1,0-1-1,0 0 0,5-1 1,5-3 68,0 1 0,0 0 0,0 1 1,20-4-1,-27 7-5,0 0 0,0 0 0,0 1 0,0 0 0,0 0 0,0 0 0,0 1 0,0 0 1,0 0-1,10 3 0,-13-3-45,0 1 0,0 0 0,0-1 1,-1 1-1,1 0 0,-1 1 0,1-1 0,-1 0 1,1 1-1,-1-1 0,0 1 0,0 0 0,-1-1 1,1 1-1,0 0 0,-1 0 0,0 0 0,0 0 1,0 1-1,1 4 0,1 5 190,0 0 0,-2 1 0,1 25 0,-2-33-141,0 1-1,-1-1 0,0 0 0,0 1 0,-1-1 0,1 0 1,-1 0-1,-1 0 0,1 0 0,-4 6 0,-14 19 412,-1 0 1,-2-2-1,-1 0 0,-1-2 0,-1-1 1,-1-1-1,-57 40 0,73-58-274,3-2-41,1 0 0,-1 0 0,-12 11 0,26-19-47,0-1 1,1 1 0,-1 0-1,0 1 1,1-1-1,0 1 1,0 1-1,-1-1 1,9 0 0,79-11 903,-45 9-231,55 3 0,-40 2-231,-57-2-574,-6-1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5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89 9830,'0'-1'9,"0"0"0,-1 1 1,1-1-1,0 0 0,0 0 0,1 0 0,-1 0 0,0 1 1,0-1-1,0 0 0,0 0 0,1 1 0,-1-1 1,0 0-1,1 0 0,-1 1 0,0-1 0,1 0 0,-1 1 1,1-1-1,-1 0 0,1 1 0,0-1 0,-1 1 0,1-1 1,0 1-1,-1-1 0,1 1 0,0 0 0,-1-1 0,1 1 1,0 0-1,0-1 0,-1 1 0,1 0 0,0 0 0,0 0 1,0 0-1,-1 0 0,1 0 0,0 0 0,0 0 1,0 0-1,0 0 0,0 0 0,10-1 70,40-4 426,3-1 630,96-22-1,-24 2 299,-125 26-1420,-1 0-1,1-1 1,-1 1-1,1 0 0,-1 0 1,1 0-1,-1 0 1,1 0-1,-1 0 0,1 0 1,-1 0-1,1 1 1,-1-1-1,1 0 0,-1 0 1,1 0-1,-1 0 1,1 1-1,-1-1 0,1 0 1,-1 1-1,0-1 1,1 0-1,-1 1 0,1-1 1,-1 0-1,0 1 1,1-1-1,-1 1 0,0-1 1,0 0-1,1 1 1,-1-1-1,0 1 0,0-1 1,0 1-1,1-1 1,-1 1-1,0-1 0,0 1 1,0-1-1,0 1 1,0-1-1,0 1 0,0 0 1,0-1-1,0 1 1,0-1-1,-1 1 0,1 0 1,-10 32 418,7-23-357,1 2 80,0 0 0,1 0 1,0 0-1,1 0 0,3 17 0,-2 12 286,-1 441 4703,-26-502-4642,18 12-456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6.0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1 193 9830,'1'-2'27,"0"0"-1,0 0 1,0 0-1,0 1 1,0-1-1,1 0 1,-1 1-1,1-1 1,-1 1-1,1-1 1,0 1-1,-1 0 1,1-1-1,0 1 1,0 0-1,0 0 1,0 0-1,0 1 1,3-2-1,45-16 601,44-14 1445,148-71 1,-224 93-1781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6.4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78 9830,'0'11'27,"-1"-7"55,1 1 0,0-1 0,1 1 0,-1-1 0,1 1 0,1 6 0,-1-9-46,1 1 0,-1-1 0,0 0 0,1 0 0,0 0 0,-1 0 0,1-1 0,0 1 0,0 0 0,0-1 0,0 1 0,0-1 0,0 1 0,3 0 0,2 2 43,0-1-1,0 0 0,1 0 1,-1-1-1,0 0 1,1 0-1,0-1 1,-1 0-1,9 0 1,-10-1-15,-1 0 1,0 0-1,0-1 1,1 0-1,-1 0 0,0 0 1,0 0-1,0-1 1,0 0-1,0 0 1,0 0-1,-1-1 1,1 0-1,5-4 1,-8 5-38,0 0 0,0 0 0,0 0 0,0-1 0,0 1 1,-1-1-1,1 1 0,-1-1 0,0 1 0,1-1 0,-1 0 0,-1 0 1,1 0-1,0-2 0,2-45 149,-3 38-314,0 10 139,-1 0 0,1 0 0,-1 0 0,0 0 0,0 0-1,1 1 1,-1-1 0,0 0 0,0 1 0,0-1 0,-1 0 0,1 1 0,0-1 0,-1 1 0,1 0 0,-1-1 0,1 1 0,-1 0 0,0 0 0,1 0 0,-1 0 0,0 0 0,0 1 0,1-1 0,-4 0 0,-2-2 77,1 1 1,-1 1-1,0-1 0,0 1 1,-13-1-1,12 2 4,0 0 1,0 0-1,1 1 0,-1 0 1,0 0-1,0 1 0,-11 4 1,6 0-47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5.6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9830,'0'0'9,"-1"0"-1,1 1 1,0-1-1,-1 0 1,1 0 0,0 0-1,-1 1 1,1-1-1,0 0 1,0 1 0,-1-1-1,1 0 1,0 1-1,0-1 1,-1 0 0,1 1-1,0-1 1,0 0-1,0 1 1,0-1 0,-1 1-1,1-1 1,0 0-1,0 1 1,0-1-1,0 1 1,0-1 0,0 0-1,0 1 1,0-1-1,0 1 1,0-1 0,1 0-1,-1 1 1,0-1-1,0 1 1,0 4 174,4-3-123,-1-1 0,1 0 0,0 0 0,0 0 0,-1 0 0,1 0 0,0-1 0,5 1-1,-3 0 39,9 1 104,0-1 0,0 0 1,1-1-1,-1-1 0,0 0 0,0-1 1,1-1-1,22-6 0,-33 7-156,-4-1-46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5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39 9830,'1'1'15,"0"1"1,0-1-1,0 0 0,0 0 1,0 0-1,0 0 0,0 0 1,0 0-1,1-1 0,-1 1 1,0 0-1,1 0 0,-1-1 1,0 1-1,1-1 0,-1 1 0,0-1 1,1 0-1,-1 0 0,1 1 1,-1-1-1,1 0 0,-1 0 1,1 0-1,1-1 0,45-1 452,-6-7 395,75-27 1,-101 29-496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6.5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76 9830,'-1'-2'33,"2"2"52,5-1 25,-3-10 163,10 3-76,1 0 1,0 1 0,0 0 0,1 1-1,-1 0 1,1 2 0,1 0 0,-1 0-1,1 1 1,-1 1 0,1 1 0,16 0-1,-29 1-161,-1 0 0,1 1 0,0-1 0,0 1 0,0-1-1,-1 1 1,1 0 0,0 0 0,-1 1 0,1-1 0,-1 0 0,1 1-1,-1-1 1,0 1 0,1 0 0,-1 0 0,0 0 0,0 0 0,-1 0-1,1 1 1,0-1 0,-1 0 0,1 1 0,-1-1 0,0 1 0,1 0-1,-1-1 1,-1 1 0,1 0 0,0-1 0,-1 1 0,1 3 0,-1-5-26,1 3 39,-1 0 1,0 0-1,0 0 0,0-1 1,0 1-1,-1 0 0,1 0 1,-1 0-1,0-1 0,0 1 1,0 0-1,-1-1 1,1 1-1,-1-1 0,0 0 1,0 1-1,0-1 0,-1 0 1,1 0-1,-3 2 0,-37 42 952,-2-3-1,-1-1 0,-76 53 0,121-96-990,1 0 1,-1 0-1,0 0 0,0 0 1,0 0-1,0 0 0,1 0 1,-1 0-1,0 0 0,0 0 1,0 0-1,0 0 0,1 0 1,-1 0-1,0 0 0,0 0 1,0 0-1,0 0 0,0 0 1,1 0-1,-1 0 0,0 0 1,0 0-1,0 1 0,0-1 1,0 0-1,0 0 0,0 0 0,1 0 1,-1 0-1,0 0 0,0 1 1,0-1-1,0 0 0,0 0 1,0 0-1,0 0 0,0 0 1,0 1-1,0-1 0,0 0 1,0 0-1,0 0 0,0 0 1,0 1-1,0-1 0,0 0 1,0 0-1,0 0 0,0 0 1,0 1-1,0-1 0,0 0 1,0 0-1,0 0 0,0 0 1,0 0-1,-1 1 0,1-1 0,0 0 1,0 0-1,0 0 0,0 0 1,0 0-1,0 0 0,-1 1 1,29 2 404,44-2 166,-61-1-403,124 0 1187,-134 0-1360,-1 0 0,0 0 0,1 0 0,-1 0 0,0 0 0,1 0 0,-1 0 0,0 0-1,1 0 1,-1 0 0,0 0 0,1 0 0,-1-1 0,0 1 0,0 0 0,1 0 0,-1 0 0,0 0 0,1-1-1,-1 1 1,0 0 0,0 0 0,1 0 0,-1-1 0,0 1 0,0 0 0,0-1 0,1 1 0,-1 0 0,0 0-1,0-1 1,0 1 0,0 0 0,0-1 0,0 1 0,0 0 0,0-1 0,1 1 0,-1 0 0,0-1-1,0 1 1,-1 0 0,1-1 0,0 1 0,0 0 0,0-1 0,0 1 0,0 0 0,0-1 0,0 1 0,-1 0-1,1-2 14,0-2-18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7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9830,'119'10'1320,"108"-21"955,-222 12-2093,-5 0-160,1 0-1,-1 0 0,0 1 0,1-1 1,-1 0-1,0 1 0,0-1 0,0 1 1,0-1-1,0 0 0,0 1 0,0-1 0,-1 3 1,0-2-1,-6 143 1457,0-7 115,-3-73-1001,2-32-160,1-12-205,7-21-225,0 0 0,0 1 0,-1-1 0,1 0 0,0 0 0,0 1 0,0-1 0,0 0 0,-1 0 0,1 1 1,0-1-1,0 0 0,0 0 0,-1 0 0,1 1 0,0-1 0,0 0 0,-1 0 0,1 0 0,0 0 0,-1 1 0,1-1 0,0 0 0,0 0 0,-1 0 0,1 0 0,0 0 0,-1 0 0,1 0 0,0 0 0,-1 0 0,1 0 0,0 0 1,-1 0-1,1 0 0,0 0 0,0-1 0,-1 1 0,-11-3 146,4-2-103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7.3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0 104 9830,'3'-2'36,"0"1"1,0 0-1,0 1 1,1-1-1,-1 1 0,0-1 1,0 1-1,0 0 0,1 0 1,-1 0-1,4 1 1,-2-1 27,27-2 479,0-1 0,55-14 1,-48 8-104,-14 5-92,0-2 1,-1-1 0,0-1-1,0-1 1,29-15 0,-39 15-304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4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376 16 9417,'0'-1'19,"-1"0"0,0 0 1,1 0-1,-1 0 0,0 0 0,0 0 1,0 1-1,1-1 0,-1 0 1,0 0-1,0 0 0,0 1 0,0-1 1,0 1-1,-1-1 0,1 1 0,0-1 1,0 1-1,0-1 0,0 1 0,-1 0 1,1 0-1,0 0 0,0 0 1,-1 0-1,1 0 0,-2 0 0,-3 0 386,1-1-1,0 1 0,0 1 0,-1-1 0,1 1 1,-7 2-1,-2 4-87,0 1 0,1 1 0,0 0 0,1 1 0,0 1 0,0-1 0,-10 14 0,9-11-30,-5 7-66,1 0-1,1 1 1,1 0 0,1 2 0,1-1 0,0 2 0,2 0 0,1 0-1,-9 30 1,11-22-45,0 0 1,3 0-1,0 1 0,2-1 0,1 1 1,2 0-1,4 34 0,-1-46-123,1 0-1,1-1 1,0 0-1,2 0 1,0-1 0,1 0-1,1 0 1,1 0-1,1-1 1,0-1-1,1 0 1,1-1 0,1 0-1,16 15 1,-17-19-376,1 0 0,1-1 0,0-1 0,0 0 0,1-1 0,1-1 0,17 7 0,-20-10-557,1 0 0,0-1 1,1-1-1,-1-1 1,1 0-1,-1-1 1,1 0-1,27-3 1,-20-3-1604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7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23 9830,'-4'1'48,"0"1"-1,1 0 1,-1 0-1,1 0 1,-1 1-1,1-1 1,0 1-1,0-1 1,0 1-1,1 0 1,-1 0-1,1 1 1,-1-1-1,1 0 1,0 1-1,-2 4 1,2 0 77,-1 1 0,1-1 0,1 1 1,0-1-1,0 1 0,1 15 0,0-22-91,1 0 0,0-1 0,0 1 1,0 0-1,1-1 0,-1 1 0,0-1 0,1 1 0,-1-1 0,0 1 1,1-1-1,0 0 0,-1 0 0,1 0 0,0 0 0,3 2 0,33 14 478,-26-13-336,0-1 1,0 0-1,1-1 0,-1-1 0,22 1 0,-26-2-78,0 0 1,0-1-1,0 0 1,-1 0-1,1-1 0,-1 0 1,1 0-1,-1 0 0,1-1 1,8-5-1,-15 6-84,1-1 0,0 1 0,-1 0 0,1-1 0,-1 1 0,1-1 0,-1 1 0,0-1 0,0 1 0,-1-1 0,1 0 0,0 0 0,-1 1 0,0-1 0,1 0 0,-1 0 0,0 0 0,-1 0 0,1 1 0,0-1 0,-1 0 0,0 0 0,1 1 0,-1-1 0,0 0 0,0 1 0,-1-1 0,1 1 0,0-1 0,-3-2 0,-13-8 29,-1 0 0,0 2 1,0 0-1,-1 1 0,0 1 1,-1 1-1,0 0 0,-34-7 0,45 14-11,-2 1 128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48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9830,'-6'1'142,"6"-1"-134,-1 0 0,0 0 0,1 0 1,-1 0-1,1 0 0,-1 0 0,0 0 0,1 0 0,-1 1 0,1-1 1,-1 0-1,1 0 0,-1 1 0,1-1 0,-1 0 0,1 1 1,-1-1-1,1 1 0,-1-1 0,1 0 0,0 1 0,-1-1 0,1 1 1,-1-1-1,1 1 0,0-1 0,0 1 0,-1 0 0,1-1 1,0 1-1,0-1 0,0 1 0,0 0 0,0-1 0,0 1 0,0-1 1,0 1-1,0 0 0,0-1 0,0 1 0,0-1 0,0 1 1,0 0-1,35 5 356,151-3 1576,-117-3-1195,-62 0-745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48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23 9830,'0'1'15,"0"0"-1,1 0 0,-1 0 1,0 0-1,1 0 1,-1 0-1,1 0 0,0 0 1,-1 0-1,1 0 1,0 0-1,0 0 1,-1-1-1,1 1 0,0 0 1,0 0-1,0-1 1,0 1-1,0-1 1,0 1-1,0-1 0,0 1 1,0-1-1,0 0 1,0 1-1,0-1 1,0 0-1,1 0 0,-1 0 1,0 0-1,2 0 1,49 0 704,-36 0-580,-1-2 202,1 1-1,28-8 1,-5 1 48,43-11 588,-68 16-749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49.3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11 162 9830,'-1'-1'0,"0"0"0,0 0 0,0 0 0,0 0 0,1 0 0,-1 0 0,0 0 0,1-1 0,-1 1 0,0 0 0,1 0 0,0-1 0,-1 1 0,1 0 0,0 0 0,-1-1 0,1 1 0,0 0 0,0-1 0,0 1 0,0 0 0,0-1 0,1 1 0,-1 0 0,1-2 0,-1 0 0,0 0 0,1 1 0,0-1 0,-1 1 0,1-1 0,0 0 0,0 1 0,0 0 0,0-1 0,1 1 0,-1 0 0,3-4 0,16-9 185,0 1-1,1 1 0,33-15 1,-45 24-118,-1 0 0,1 1 0,0 0 0,0 1 0,0 0 0,0 0 0,0 1 0,1 0 0,-1 1 1,0 0-1,0 0 0,15 3 0,-20-2-22,0 0 0,-1 0 1,1 1-1,-1 0 0,1-1 1,-1 1-1,1 0 0,-1 0 1,0 1-1,0-1 0,0 1 1,-1 0-1,1-1 0,0 1 0,-1 0 1,0 1-1,0-1 0,0 0 1,0 1-1,0-1 0,-1 1 1,2 5-1,1 3 132,-2 1-1,1-1 1,-2 1 0,1 0 0,-2 17 0,1-4 113,0-20-231,-1 0-1,1 0 0,-1 0 1,0 0-1,0 1 1,-1-1-1,0 0 1,0 0-1,-1-1 1,1 1-1,-1 0 0,0 0 1,-1-1-1,-5 10 1,-19 20 482,15-20-277,1 0 0,-2-1-1,0 0 1,-1 0-1,-29 21 1,32-25-156,11-11-104,0 1 1,0 0-1,0 0 1,0 0-1,0-1 0,1 1 1,-1 0-1,0 0 0,0 0 1,0-1-1,0 1 0,0 0 1,0 0-1,0 0 0,0-1 1,0 1-1,0 0 0,0 0 1,0-1-1,0 1 1,0 0-1,0 0 0,0 0 1,0-1-1,0 1 0,0 0 1,0 0-1,0-1 0,0 1 1,0 0-1,-1 0 0,1 0 1,0-1-1,0 1 0,0 0 1,0 0-1,0 0 0,-1 0 1,1 0-1,0-1 1,0 1-1,0 0 0,-1 0 1,1 0-1,0 0 0,0 0 1,0 0-1,-1 0 0,1 0 1,0 0-1,0-1 0,-1 1 1,1 0-1,0 0 0,0 0 1,0 0-1,-1 0 1,1 1-1,0-1 0,0 0 1,-1 0-1,1 0 0,0 0 1,0 0-1,-1 0 0,7-5 106,0 1 0,1-1 0,-1 1 0,1 1 0,0-1 0,0 1 0,9-3 0,54-14 736,-61 18-717,1 0-1,-1 1 0,1 0 1,0 1-1,-1-1 0,1 2 1,0-1-1,12 4 0,-16-2-38,-1-1 0,0 2 0,0-1 0,0 0-1,0 1 1,0 0 0,-1 0 0,1 1 0,-1-1 0,0 1-1,0 0 1,0 0 0,0 1 0,-1-1 0,6 9 0,-6-6 5,0 1 0,0 0 0,-1 0 0,1 1 0,-2-1 0,1 0 0,-1 1 0,-1-1 1,1 1-1,-2-1 0,0 9 0,1 3 155,-1-15-190,0 0 1,0 0-1,-1-1 1,1 1-1,-1 0 1,0-1-1,0 0 1,-1 1-1,1-1 1,-1 0-1,0 0 1,0 0-1,-1-1 1,1 1 0,-6 3-1,-5 6 281,0-1-1,-28 17 1,22-17-224,-1-1 0,0-1-1,0-1 1,-1-1 0,-1 0 0,1-2 0,-1-1 0,0-1 0,0 0 0,-24-1 0,47-3-117,-1 1 0,0-1 0,1 0 0,-1 0 0,1 0 0,-1 0 0,0 0 0,1 0 0,-1 0 0,1 0 0,-1 0 0,0 0 0,1-1 0,-1 1 0,1 0 0,-1 0 0,1 0 0,-1-1 0,0 1 0,1 0 0,-1-1 0,1 1 0,0 0 0,-1-1 0,1 1 0,-1-1 0,1 1 0,-1-1 0,1 1 0,0-1 0,-1 1 0,1-1 0,0 1 0,0-1 0,-1 1 0,1-1 0,0 0 0,-4-8 0,-4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49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1 100 9830,'0'1'3,"0"0"0,0-1-1,1 1 1,-1-1 0,1 1 0,-1-1-1,0 0 1,1 1 0,-1-1 0,1 1-1,-1-1 1,1 0 0,-1 1 0,1-1-1,-1 0 1,1 0 0,0 1 0,-1-1-1,1 0 1,-1 0 0,1 0 0,-1 0-1,1 0 1,0 0 0,-1 0-1,1 0 1,0 0 0,0 0 0,10-1 145,23-1 368,-1-1-1,-1-2 1,1-1 0,48-17 0,-58 17-225,-11 2-135,165-51 2004,-172 53-2160,-4 42 501,-11 153 1456,-1-48-465,6-99-960,-1-6 158,-1 0 0,-20 62 0,19-73-189,7-28-501,0 0 0,1-1 0,0 0 0,-1 0 0,1 0 0,-1 0 0,1 0-1,0 1 1,-1-1 0,1 0 0,-1 0 0,1 0 0,0 0 0,-1 0 0,1-1 0,-1 1 0,1 0 0,0 0 0,-1 0-1,1 0 1,-1 0 0,1 0 0,0-1 0,-1 1 0,1 0 0,0 0 0,-1-1 0,1 1 0,0 0 0,-1 0-1,1-1 1,0 1 0,0 0 0,-1-1 0,1 1 0,0 0 0,0-1 0,-1 1 0,1-1 0,0 1 0,0 0-1,0-1 1,0 1 0,0-1 0,0 1 0,0 0 0,0-1 0,0 1 0,0-1 0,-2-5 50,-8-2 177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0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1 121 9830,'0'0'10,"0"-1"1,1 0-1,-1 0 0,1 0 0,0 0 0,-1 1 1,1-1-1,0 0 0,-1 1 0,1-1 1,0 0-1,0 1 0,0-1 0,0 1 0,-1-1 1,1 1-1,0 0 0,0-1 0,0 1 0,0 0 1,0-1-1,0 1 0,0 0 0,0 0 1,2 0-1,36-4 412,-28 3-336,43-5 733,0-2-1,0-3 1,75-25 0,-124 34-723,-4 2-78,0 0 0,0 0 0,1 0 0,-1-1 0,0 1 0,0 0 0,0-1 0,0 1 0,0-1 0,0 1 0,0-1 0,-1 1 0,1-1 0,0 0 0,0 1 0,0-1 0,0 0 0,-1 0 0,1 0 0,0 1 0,-1-1 0,1 0 0,-1 0 0,1-2 0,8-13 210,-5 8-183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0.5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124 72 9830,'0'-1'26,"-1"-1"0,0 0 0,0 1-1,0-1 1,0 0 0,0 1 0,0-1 0,0 1-1,0-1 1,-1 1 0,1 0 0,0 0 0,-1 0 0,1 0-1,-1 0 1,0 0 0,1 0 0,-1 0 0,0 0-1,0 1 1,1-1 0,-1 1 0,0-1 0,0 1 0,-3-1-1,0 0 58,-1 0-1,1 0 0,-1 0 0,1 1 0,-1 0 0,1 0 1,-1 0-1,-7 2 0,12-1-54,-1-1-1,1 1 1,-1 0-1,1-1 1,0 1 0,-1 0-1,1 0 1,0 0-1,0 0 1,0 0 0,0 0-1,-1 0 1,2 0 0,-1 1-1,0-1 1,0 0-1,0 1 1,0-1 0,1 0-1,-1 1 1,1-1-1,-1 3 1,-2 37 327,3-32-253,0-6-65,1-1 0,0 0-1,0 0 1,0 1 0,1-1-1,-1 0 1,1 0 0,-1 0 0,1-1-1,-1 1 1,1 0 0,0 0-1,0-1 1,0 1 0,0-1 0,0 0-1,0 0 1,0 1 0,3 0-1,48 20 614,-44-19-532,0-1-1,0 0 0,1 0 1,-1-1-1,1 0 0,-1 0 0,1-1 1,-1-1-1,1 1 0,-1-2 1,1 1-1,-1-1 0,0-1 1,0 1-1,0-2 0,0 1 1,0-1-1,-1-1 0,9-4 1,-16 7-90,0 0 0,1 1 1,-1-1-1,0 0 1,0 0-1,0 1 0,0-1 1,-1 0-1,1 0 0,0 0 1,-1 0-1,1 0 1,-1 0-1,0 0 0,0 0 1,0-3-1,-1-43-105,0 27-27,0 19 92,1 0 0,-1 0 1,0 0-1,0 1 0,0-1 1,0 0-1,0 0 0,-1 1 1,1-1-1,0 1 0,-1 0 0,1-1 1,-1 1-1,1 0 0,-1 0 1,0 0-1,0 0 0,1 0 1,-1 0-1,0 0 0,0 1 0,0-1 1,-3 0-1,-49-12 125,48 12-67,0 0 0,0 1 1,-1-1-1,1 1 1,-1 0-1,1 1 1,0-1-1,-1 1 0,1 0 1,-8 3-1,4 2 96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1.4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357 158 9830,'1'1'29,"-1"1"-1,1 0 0,-1 0 1,1 0-1,0-1 1,0 1-1,0 0 1,0-1-1,0 1 1,0-1-1,1 1 0,-1-1 1,0 1-1,1-1 1,-1 0-1,1 0 1,-1 0-1,1 0 1,0 0-1,-1 0 0,5 1 1,41 16 665,-34-15-523,0 0 1,0 0-1,0-1 0,1-1 1,-1-1-1,0 1 1,1-2-1,-1 0 0,0-1 1,0 0-1,0-1 0,0 0 1,0-1-1,13-6 1,-25 9-150,0 1 1,0-1-1,0 0 1,0 0-1,0 0 1,0 0-1,0 0 1,0 0-1,0 0 1,-1 0-1,1 0 1,0-1-1,-1 1 1,1 0-1,-1 0 1,1-1-1,-1 1 1,1 0-1,-1-1 0,0-1 1,1-33 84,-2 21-182,1 12 66,-1 1 1,0-1-1,0 1 1,0-1-1,0 1 0,0 0 1,0-1-1,-1 1 1,1 0-1,-1 0 0,0 0 1,1 0-1,-1 0 1,0 1-1,-3-3 0,-38-28-138,36 27 101,-2 0 111,0-1 0,0 1-1,0 0 1,0 1 0,-1 0-1,0 1 1,0 0-1,0 0 1,0 1 0,0 0-1,-1 1 1,1 0 0,-1 1-1,1 0 1,-11 1-1,18 0-29,0 0 0,0 0 0,1 0 0,-1 0 0,0 1 0,1-1 0,-1 1 0,1-1 0,-1 1 0,1 0 0,0 0 0,0 0 0,0 0 0,0 0 0,0 1 0,0-1 0,-2 5 0,-2 3 107,1 1 0,0 0 0,-3 12 0,4-10-9,1-4-35,1 0-1,0 1 1,0 0 0,1-1 0,-1 15 0,3-20-51,-1 1 1,0 0-1,-1 0 0,1 0 1,-1 0-1,0 0 0,-1-1 0,1 1 1,-1 0-1,0-1 0,0 1 0,0-1 1,0 0-1,-1 0 0,0 0 0,0 0 1,0 0-1,0 0 0,-1-1 1,1 0-1,-1 1 0,0-1 0,0-1 1,0 1-1,0 0 0,-1-1 0,1 0 1,0 0-1,-1-1 0,0 1 1,1-1-1,-1 0 0,0 0 0,0 0 1,0-1-1,0 0 0,-5 0 0,1 0 35,-1-2 1,1 1-1,-1-1 0,1 0 0,0-1 0,0 0 0,0-1 0,0 0 0,0 0 0,1-1 0,0 0 0,0 0 0,-13-12 0,15 12-123,1 0 0,-1 0 0,1-1 0,0 0 0,0 0 0,0 0 0,1-1 1,0 0-1,0 0 0,1 0 0,0 0 0,0 0 0,1 0 0,0-1 0,0 0 0,0 1 0,0-11 0,-4-10-130,5 15 142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2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2561 95 9830,'-7'-2'33,"-32"-4"435,135 31 943,-43-18-775,0-3 1,0-2 0,0-2 0,0-3 0,0-2 0,-1-2 0,0-3 0,60-18 0,-111 28-620,0-1 0,0 1-1,0-1 1,0 1 0,0-1 0,0 1-1,0-1 1,0 1 0,0-1-1,0 0 1,0 1 0,0-1-1,-1 0 1,1 0 0,0 0-1,-1 0 1,1 0 0,0 0-1,-1 0 1,1 0 0,-1 0 0,0 0-1,1 0 1,-1 0 0,0 0-1,1 0 1,-1 0 0,0 0-1,0-2 1,-3 1 13,0 1 0,0 0 1,0 0-1,0 0 0,0 1 0,-1-1 1,1 1-1,0 0 0,-5 0 0,6 0-13,-7-1 107,-1 1 0,1 0 0,-1 0-1,1 1 1,0 1 0,-1-1 0,1 2 0,0-1 0,0 1 0,0 1 0,0-1 0,-8 6 0,-21 14 526,2 2-1,1 1 1,-44 42 0,50-41-51,-1-2 0,-1-1 0,-1-1 0,-61 32 1,81-49-561,0-1 1,0-1 0,-1 0-1,1-1 1,-1-1 0,0 1-1,0-2 1,0 0 0,0-1-1,0 0 1,0-1 0,0 0-1,0-1 1,0 0 0,1-1-1,-1-1 1,-14-6 0,26 10-40,-15-8 0,-1 1 0,-36-10 0,47 15 0,-1 1 0,1 0 0,-1 1 0,1 0 0,-1 0 0,1 0 0,-1 1 0,1 0 0,-1 0 0,1 1 0,-1-1 0,-6 4 0,-46 22 0,-73 45 0,78-40 0,-92 39 0,29-26 0,-1-5 0,-196 39 0,305-77 0,-60 6 0,65-8 0,1 1 0,-1-1 0,0-1 0,0 1 0,0 0 0,1-1 0,-1 0 0,0 0 0,1 0 0,-1 0 0,1-1 0,-1 1 0,1-1 0,-6-4 0,7 4-11,0-1 1,0 0-1,0 1 1,1-1-1,-1 0 1,1 0-1,0 0 1,0 0-1,0 0 1,0 0-1,0-1 1,1 1-1,-1 0 1,1-5-1,1-55-555,1 32 197,-1 19 227,0 0-1,1 1 1,1 0 0,0-1-1,1 1 1,6-13-1,6-22-338,-11 29 220,1-1 0,0 1 0,2 0 0,0 0 0,11-17 0,-16 29 218,1 1-1,-1-1 0,0 1 0,1 0 0,0 0 0,0 0 0,0 0 0,1 1 0,-1-1 0,1 1 0,-1 0 0,1 1 0,0-1 1,1 1-1,-1 0 0,0 0 0,0 1 0,1-1 0,-1 1 0,12-1 0,-16 3 52,1-1-1,0 0 1,0 1-1,0-1 1,-1 1-1,1 0 1,0 0-1,-1-1 1,1 1 0,0 0-1,-1 0 1,1 1-1,-1-1 1,0 0-1,1 0 1,-1 1 0,0-1-1,0 1 1,0-1-1,0 1 1,0-1-1,0 1 1,0 0-1,0-1 1,-1 1 0,1 0-1,-1 0 1,1 0-1,-1-1 1,0 5-1,3 8 56,-2-1-1,0 1 0,-1 15 0,0-19-29,-1-6-14,0 0 1,-1 1-1,1-1 0,-1 0 0,0 0 1,0-1-1,0 1 0,0 0 1,-1-1-1,1 1 0,-1-1 0,0 0 1,0 0-1,-6 5 0,-4 3 78,0 0-1,-23 13 1,17-13 22,-1-1 0,0 0 0,-29 8 0,38-14-74,1-2 0,0 1 0,-1-1-1,1-1 1,-1 0 0,0 0 0,1-1 0,-1-1 0,-12-1 0,18 0-25,0 1 1,0-1-1,0 0 1,1 0-1,-1 0 1,1-1-1,0 0 1,0 0-1,0 0 1,0 0 0,0 0-1,0-1 1,1 0-1,-4-4 1,-20-14 136,21 20-142,3 2-1,0 0 0,0 1 0,0-1 0,0 1 1,0-1-1,1 1 0,-1 0 0,0 0 1,0 0-1,1 0 0,-1 1 0,1-1 0,-1 1 1,1-1-1,-1 1 0,1 0 0,0 0 1,0 0-1,-3 4 0,-1 0 31,-7 6 55,-2 0-7,1 1 1,-14 16-1,25-26-71,-1 1 1,0-1-1,-1 0 1,1 0 0,0 0-1,-1-1 1,0 0-1,1 0 1,-1 0-1,0 0 1,-7 1 0,-1 0 29,1-1 0,-1 0 0,-20 0 1,31-1-45,1-1 0,-1 0 1,0-1-1,1 1 0,-1 0 1,0 0-1,1-1 1,-1 1-1,1-1 0,-1 1 1,1-1-1,-1 0 0,1 0 1,-1 0-1,1 1 1,-1-1-1,1 0 0,0-1 1,0 1-1,0 0 0,0 0 1,-1-1-1,2 1 1,-1 0-1,0-1 0,-1-1 1,-5-8 8,0 2 41,7 8-52,-1 0 0,1 0 0,-1 0 0,1 1 0,-1-1 0,0 0 0,0 0 0,1 0 0,-1 1 0,0-1 0,0 0 0,0 1 0,0-1 0,0 1 0,1-1 0,-1 1 0,0-1 0,0 1 0,0 0 0,-1 0 0,1-1 0,0 1 0,0 0 0,0 0 0,0 0 0,0 0 0,0 0 0,0 0 0,0 0 0,-2 1 0,-9 0 46,-1 2 0,1-1 0,0 1-1,-1 1 1,1 0 0,1 1 0,-17 9 0,-38 14 164,32-18-72,8 0-126,-1-2 0,0-1 0,-1-1 0,0-2 0,-32 2 0,57-6-23,1 0 0,-1-1 0,1 1 0,-1-1 1,1 0-1,-1 0 0,1 1 0,0-2 0,-1 1 1,1 0-1,0 0 0,0-1 0,0 1 0,0-1 1,0 0-1,0 0 0,0 0 0,1 0 0,-1 0 1,0 0-1,1 0 0,0 0 0,0 0 0,-1-1 1,0-3-1,-3-9-162,0 1-1,1-1 1,-3-20-1,0 4-130,-8-32-761,-6-67 0,5 22-158,10 63 545,3 1 0,2-47 0,1 79 652,0 1 20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3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 9830,'0'-1'8,"0"1"0,0-1 0,0 1-1,0-1 1,0 1 0,0-1 0,0 1 0,0-1-1,0 1 1,1-1 0,-1 1 0,0-1 0,0 1-1,1-1 1,-1 1 0,0 0 0,1-1 0,-1 1-1,0-1 1,1 1 0,-1 0 0,0-1 0,1 1-1,-1 0 1,1 0 0,-1-1 0,1 1 0,-1 0-1,1 0 1,-1 0 0,1 0 0,-1-1 0,1 1-1,0 0 1,-1 0-3,1 1 1,-1-1-1,0 0 0,1 0 1,-1 0-1,0 0 0,1 1 1,-1-1-1,0 0 0,1 0 1,-1 1-1,0-1 0,1 0 1,-1 1-1,0-1 0,0 0 0,1 1 1,-1-1-1,0 1 0,0-1 1,0 0-1,0 1 0,0-1 1,0 0-1,1 1 0,-1-1 1,0 1-1,0-1 0,0 1 1,0-1-1,0 0 0,0 1 0,-1 0 1,1 17 137,0-17-148,1 73 1394,14 107 1,-14-147-1098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5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12 10429,'0'0'64,"0"0"-1,0-1 1,0 1 0,0 0 0,0-1 0,1 1-1,-1 0 1,0-1 0,0 1 0,0 0-1,0-1 1,0 1 0,0 0 0,0-1 0,0 1-1,-1 0 1,1-1 0,0 1 0,0 0-1,0-1 1,0 1 0,0 0 0,0-1-1,-1 1 1,1 0 0,0-1 0,0 1 0,0 0-1,-1 0 1,1-1 0,0 1 0,-1 0-1,1 0 1,0 0 0,0-1 0,-1 1 0,1 0-1,0 0 1,-1 0 0,1 0 0,0 0-1,-1 0 1,1 0 0,0 0 0,-1-1-1,-15 15 824,-13 27-529,23-28-284,0 0-1,1 1 1,1 0-1,0 0 1,1 0-1,1 0 1,0 0 0,1 1-1,0-1 1,3 19-1,-2-31-71,0 0-1,1 0 0,0 0 1,-1 0-1,1 0 1,0 0-1,0 0 1,0 0-1,0-1 0,0 1 1,0 0-1,1-1 1,-1 1-1,0-1 1,1 0-1,0 1 1,-1-1-1,1 0 0,0 0 1,-1 0-1,1 0 1,0 0-1,0 0 1,0-1-1,0 1 0,0 0 1,0-1-1,0 0 1,0 1-1,3-1 1,5 1-28,0 1 1,0-2 0,0 0-1,21-2 1,4-5-59,0-1 0,-1-2 0,35-16-1,-39 14 154,1 1-1,0 1 0,1 2 0,36-5 0,-66 12-24,1 1 0,-1 0 0,0 0 0,0 0 0,1 0 0,-1 0 0,0 0 0,1 0 0,-1 1 0,0-1 0,0 1 1,0 0-1,1 0 0,-1-1 0,0 1 0,0 1 0,0-1 0,0 0 0,0 0 0,-1 1 0,3 1 0,-1 2 89,0-1 0,-1 0 1,0 1-1,0-1 0,0 1 0,-1 0 1,0 0-1,2 9 0,-1-3-32,-1-1-1,0 1 0,-1 0 1,0 0-1,0 0 1,-1-1-1,-1 1 0,0 0 1,0-1-1,-1 1 1,0-1-1,-1 0 0,0 0 1,-1 0-1,0 0 1,-1-1-1,0 0 0,0 0 1,0-1-1,-2 1 1,-14 13-1,11-13-235,0 0 1,0-1-1,0 0 0,-1-1 0,0 0 1,0-1-1,-20 7 0,20-9-362,0-1 0,-1 0 0,1-1 0,-1 0 0,1-1 0,-1 0-1,0-1 1,-17-2 0,22 0-438,-1 0-1,1-1 1,-1 1 0,1-2-1,-9-4 1,-3-4-1619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3.3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63 9830,'0'2'24,"-1"-1"0,1 0-1,0 0 1,0 1 0,0-1-1,0 0 1,1 1 0,-1-1 0,0 0-1,1 0 1,-1 0 0,0 1 0,1-1-1,-1 0 1,1 0 0,0 0-1,-1 0 1,1 0 0,0 0 0,0 0-1,0 0 1,-1 0 0,3 1 0,0 0 20,0-2-1,0 1 1,1 0 0,-1-1 0,0 1 0,0-1 0,1 0 0,4 0 0,-6 0-31,6-1 128,0 0-1,0-1 1,0 1-1,0-1 1,0-1 0,0 0-1,0 0 1,11-7 0,56-37 673,-60 36-862,0-1 36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3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85 9830,'0'-1'6,"1"-1"1,-1 1-1,0 0 1,1 0-1,-1 0 0,1 0 1,-1-1-1,1 1 1,0 0-1,-1 0 0,1 0 1,0 0-1,0 0 0,0 0 1,0 1-1,0-1 1,0 0-1,0 0 0,0 1 1,0-1-1,0 0 1,0 1-1,0-1 0,3 0 1,34-10 263,-26 8-199,134-36 1592,-114 31-1143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4.0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0 102 9830,'0'17'273,"1"-16"-261,0-1 1,0 1-1,0 0 0,0-1 1,0 1-1,-1-1 1,1 1-1,0-1 0,0 1 1,1-1-1,-1 0 0,0 1 1,0-1-1,0 0 0,0 0 1,0 0-1,0 0 0,0 0 1,0 0-1,0 0 0,0 0 1,0-1-1,2 1 0,-2 0 11,22 0 268,-1-2 0,0 0 0,0 0 0,1-2 0,-2-1 0,1-1 0,-1-1 0,29-13 0,-15 5 99,-17 8-89,-1 0-1,0-2 0,28-18 1,-31 16-396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4.8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938 496 9830,'-1'0'10,"1"-1"0,0 0-1,0 1 1,0-1 0,0 1 0,0-1-1,-1 0 1,1 1 0,0-1 0,0 1-1,1-1 1,-1 0 0,0 1 0,0-1-1,0 1 1,0-1 0,1 0 0,-1 1-1,0-1 1,0 1 0,1-1 0,-1 1-1,0-1 1,1 1 0,-1-1 0,1 1-1,-1-1 1,0 1 0,1 0 0,-1-1-1,1 1 1,-1-1 0,1 1 0,1-1-1,2 2 45,0 1-1,0-1 0,1 1 0,-1-1 0,0 1 0,-1 0 0,1 1 0,4 2 0,0 0 64,0 0 0,0 1-1,0 0 1,-1 0 0,0 1-1,-1 0 1,1 0 0,-1 1-1,-1 0 1,1 0 0,-1 0-1,-1 0 1,1 1 0,-2 0 0,1 0-1,-1 0 1,0 0 0,-1 0-1,0 1 1,-1-1 0,0 1-1,0 15 1,-1-11 26,1-9-73,-1 0-1,0 1 1,0-1 0,0 0-1,-1 1 1,1-1-1,-1 0 1,-1 1-1,1-1 1,-1 0-1,0 0 1,0 0-1,0 0 1,-6 8-1,-12 10 292,-2 0 0,0-1-1,-2-2 1,0 0 0,-1-1-1,-1-2 1,0-1 0,-1-1-1,-1-1 1,-1-1 0,0-1-1,0-2 1,-1-1 0,0-2-1,-1 0 1,0-3 0,0 0-1,-32-1 1,34-2-52,1-2 1,-1-1-1,0-1 0,0-1 1,1-2-1,0-1 0,0-1 0,1-2 1,-43-20-1,56 23-425,0-1 1,1 0-1,1-1 1,-1 0-1,1-1 1,1-1-1,0 0 1,0 0-1,1-1 0,1 0 1,0-1-1,1 0 1,0-1-1,1 1 1,0-1-1,1-1 1,1 1-1,0-1 0,-4-23 1,5 10-211,1 0 1,1-1-1,1 1 1,2 0-1,0 0 1,2 0-1,2 0 1,0 0-1,2 1 1,1 0-1,1 0 0,17-35 1,-12 33-35,2 0 0,1 1 1,2 1-1,0 1 0,2 1 0,1 1 0,1 0 1,0 2-1,2 0 0,35-22 0,-18 17-37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5.1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33 9830,'-17'20'319,"10"-17"-137,7-3-180,-1 0 1,0 0-1,1 0 1,-1 0-1,1 0 1,-1 0-1,1 0 1,-1-1-1,1 1 1,-1 0-1,0 0 0,1 0 1,-1-1-1,1 1 1,-1 0-1,1-1 1,0 1-1,-1 0 1,1-1-1,-1 1 1,1 0-1,0-1 1,-1 1-1,1-1 1,0 1-1,-1-1 1,1 1-1,0-1 1,0 1-1,0-1 1,-1 1-1,1-1 1,0 0-1,0 1 1,0-1-1,0 1 1,0-1-1,0 1 1,0-2-1,0-28 290,1 22-92,-1 6-200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58.9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1007 185 9830,'22'-11'262,"-20"11"-63,-13 8-68,-15 7 384,20-11-386,-1-1 0,1 1 0,1-1 0,-1 2 0,0-1 0,1 1 0,-8 8 0,8-8-46,0 0 0,1 1 0,-1-1 0,1 1 0,1 0 0,-1 0-1,1 1 1,0-1 0,0 1 0,1-1 0,0 1 0,0 0 0,1 0 0,-1 0 0,2 0 0,-1 10 0,1-3 11,-1-10-28,1 1 0,0-1 0,0 1 1,1-1-1,-1 0 0,1 1 0,1 4 0,-1-7-48,1 0 0,-1-1 0,0 1 0,0 0 1,1 0-1,-1 0 0,1-1 0,0 1 0,-1-1 1,1 1-1,0-1 0,0 0 0,0 1 0,0-1 0,0 0 1,4 1-1,5 2 137,1-1 0,-1 0 1,1-1-1,-1 0 0,1-1 1,0 0-1,-1 0 0,1-2 1,0 1-1,15-4 0,0-1 294,1-1 0,-1-2-1,31-12 1,-35 10-87,-20 7-89,-14 5-89,-162 57 1886,128-41-1354,-1-2 0,0-1 0,-68 10 0,109-24-651,1 0-1,0-1 0,-1 0 1,1 0-1,-1 0 0,1-1 1,0 1-1,-1-1 0,1 0 1,0-1-1,0 1 0,0-1 1,0 1-1,0-1 0,-5-4 1,1 0 87,1 0 0,1 0 0,-1-1 0,1 0 0,0 0 0,-6-11 0,-19-28-846,1-1 0,3-2 0,2-1 0,2-1-1,-26-83 1,37 52-390,24 250 1729,-12-159-611,1-2-2,-1 0 1,0 0 0,-1-1-1,1 1 1,-1 0-1,0-1 1,-1 1 0,0 0-1,0-1 1,-5 11 0,5-13-12,0 1 1,0-1 0,0 0 0,0 0-1,1 1 1,0-1 0,0 1 0,-1 5 0,39-8 76,8-5 4,-30 2 37,0 0 0,30 3 1,-40-1-120,0 0 1,0 0-1,-1 0 1,1 1-1,0-1 1,-1 1-1,1 0 1,-1 1-1,1-1 1,-1 1 0,0 0-1,0 0 1,4 4-1,-6-5-9,0-1 0,0 1 0,0 0 0,-1 0 0,1 0 0,0 0 0,-1 1 0,1-1 0,-1 0 0,0 1 0,0-1 0,0 1 0,0-1 0,0 1-1,-1-1 1,1 1 0,-1 0 0,1-1 0,-1 1 0,0 3 0,10 35 267,-10-38-263,0 0 0,0 0-1,-1 0 1,1 0 0,0 1 0,-1-1-1,0 0 1,0-1 0,0 1 0,0 0-1,0 0 1,-2 3 0,-1-2 25,1 0 0,-1 0 0,-1 0 1,1 0-1,-9 5 0,-8 5 75,-1-1 0,0 0 0,-1-2 1,-1-1-1,1-1 0,-1-1 0,-1-1 0,0-1 1,0-1-1,0-1 0,0-2 0,-1 0 0,1-2 0,0 0 1,-1-2-1,1-1 0,0-1 0,0-1 0,0-1 1,1-1-1,0-2 0,-45-21 0,64 27-115,0 0-1,1 0 0,-1 0 1,1 0-1,0-1 1,0 0-1,0 0 1,0 0-1,1 0 0,-1-1 1,1 1-1,-3-8 1,3 5-95,0 0 0,1-1 1,0 1-1,0-1 0,1 1 0,0-1 1,1 0-1,0-9 0,-1-3-203,0 13 221,0 0 0,1 1 0,1-1-1,-1 0 1,1 1 0,2-10 0,7-1-290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00.6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1814 131 9830,'1'0'11,"-1"-1"0,1 1 0,0 0 0,-1 0 0,1 0 0,0 0 0,-1 0-1,1 0 1,0 0 0,-1 0 0,1 0 0,0 0 0,-1 0 0,1 0 0,-1 0 0,1 1 0,0-1 0,-1 0 0,1 0 0,-1 1-1,1-1 1,-1 0 0,1 1 0,0-1 0,-1 1 0,0-1 0,1 0 0,-1 1 0,1 0 0,27 18 482,-25-17-430,8 7 168,0 0 1,-1 1 0,0 0-1,9 13 1,-4-6-91,-13-13-88,-1 0 0,1 0 0,-1 0-1,0 0 1,0 0 0,0 0 0,-1 0-1,0 0 1,0 1 0,0-1 0,0 0-1,-2 8 1,1 6 80,1-16-111,-1 0 0,1-1 0,-1 1 0,0 0 0,0 0 0,0 0 0,0-1-1,0 1 1,-1 0 0,1-1 0,0 1 0,-1-1 0,1 0 0,-1 1 0,1-1-1,-1 0 1,0 0 0,-3 2 0,-39 19 464,37-19-436,-24 10 439,0-1 1,-1-2 0,-1-1 0,-38 5 0,15-6 607,-95 0 0,133-8-869,-1-2-1,1 0 1,-25-5-1,36 5-115,0 0 0,0 0 0,0 0 0,0-1-1,0 0 1,1-1 0,-1 1 0,1-1 0,0 0 0,0-1 0,-6-6-1,9 7-94,1 0 0,-1-1 0,1 1 0,0-1 0,1 0 0,-1 1 0,1-1 0,0 0 0,0 0 0,1 0 0,-1 0 0,1 0 0,0 0 0,1-10 0,0 0-220,-1 12 171,1-1 1,0 1 0,0-1-1,1 1 1,-1 0 0,1-1-1,0 1 1,0 0 0,0 0-1,0 0 1,0 0 0,1 1-1,-1-1 1,1 0 0,0 1-1,0 0 1,4-3-1,1-1-11,0 0-1,1 1 0,-1 1 0,1-1 0,16-4 0,-20 8 68,-1 0 0,1 0 0,-1 0 0,1 1 0,0-1 0,0 1 0,-1 1 0,1-1 0,0 1 0,-1-1-1,1 2 1,0-1 0,-1 0 0,7 3 0,-9-2-8,1-1-1,-1 1 1,1-1 0,-1 1-1,0 0 1,1 0 0,-1 0 0,0 0-1,-1 0 1,1 0 0,0 0-1,0 1 1,-1-1 0,0 1-1,1-1 1,-1 1 0,0-1-1,0 1 1,0 0 0,-1 0 0,1 0-1,-1-1 1,1 1 0,-1 5-1,0-4 10,0 0 0,-1 0 0,1 0 0,-1-1 0,0 1 0,0 0 0,0 0 0,0 0 1,-1-1-1,1 1 0,-1-1 0,0 1 0,0-1 0,-1 0 0,1 0 0,-1 0 0,1 0 0,-1 0 0,0 0 0,0-1 0,0 1 0,0-1 0,-1 0 0,-4 3 0,-11 5 97,0-1-1,-1-1 1,1 0 0,-2-2-1,1 0 1,-1-1 0,-38 4-1,45-8-54,1-1 0,-1 0 1,1 0-1,0-2 0,-1 1 0,1-2 0,0 0 0,0 0 0,0-1 0,0-1 0,1 0 0,0-1 0,-16-10 0,26 14-81,0 0 1,0-1-1,1 1 0,-1-1 1,1 1-1,-1-1 0,1 1 1,0-1-1,0 0 0,0 0 0,0 1 1,1-1-1,-1 0 0,0-6 1,0-9-164,1 16 118,0 7 36,0 0 37,0-1 1,0 0 0,0 0 0,-1 1-1,1-1 1,-1 0 0,0 0-1,-1 0 1,1 0 0,-1 0 0,0 0-1,-3 6 1,0-4 14,0-1 1,0 0-1,-1 0 1,1 0-1,-1-1 0,-12 8 1,11-9-6,-1 1-1,1-1 1,-1 0 0,0-1 0,0 0-1,0 0 1,0-1 0,0 0 0,0 0 0,-1-1-1,1 0 1,0-1 0,0 1 0,0-1-1,0-1 1,0 0 0,0 0 0,0-1 0,0 1-1,1-2 1,-1 1 0,-12-9 0,18 9-10,-1 1-1,1-1 1,-1 0 0,1 0 0,0 0-1,0 0 1,1 0 0,-4-6 0,-7-13-206,9 17 148,5 18 86,-2 86 134,-1-98-172,1 1-1,-1-1 0,0 0 1,0 1-1,0-1 0,0 0 1,0 0-1,0 0 0,0 0 1,0 0-1,0 0 0,0 0 1,0 0-1,-1 0 0,1 0 1,0 0-1,-1-1 0,1 1 1,-1-1-1,1 1 0,0-1 1,-4 1-1,-36 7 104,34-7-90,0-2-1,-1 1 1,1-1 0,-1 0-1,1-1 1,0 0 0,0 0-1,0 0 1,0-1 0,0 0-1,-10-7 1,7 4 19,1 0 0,-1-1 0,1-1 0,1 1 0,-1-1 0,-12-16 1,19 19-30,-2-2-7,2 10 0,4 0 10,-1 0-1,1 0 1,0 0 0,1 0 0,-1 0 0,0-1 0,1 1-1,-1-1 1,5 4 0,4 4 24,49 50 153,-35-36-110,-1 0 1,-1 1-1,-1 1 0,-2 1 0,31 52 0,-49-72-59,1 0 0,-2-1 0,1 1 0,-1 0 0,0 0 0,-1 0-1,1 0 1,-2 11 0,1-6-2,-1-9-9,0 0 0,0 0-1,0-1 1,0 1 0,-1 0-1,1-1 1,-1 1 0,0-1-1,0 1 1,0-1 0,0 0-1,0 0 1,0 1 0,-1-2-1,1 1 1,-1 0 0,-2 1-1,-50 30 130,53-32-130,-17 8 36,-1 0-1,0-2 1,0 0 0,0-2 0,-1 0-1,0-1 1,0-1 0,0-1-1,0-1 1,-1 0 0,1-2 0,0-1-1,0 0 1,-34-9 0,39 7-167,0-1 0,0 0-1,0-2 1,0 1 0,1-2 0,0 0 0,1-1 0,0 0-1,0-1 1,1-1 0,0 0 0,1-1 0,0 0 0,1-1-1,0 0 1,1-1 0,1 0 0,-14-28 0,14 18-220,1 0 0,1-1 1,2 0-1,0 0 0,2 0 1,0-1-1,3-50 0,1 60 157,0 0 0,1 0 0,1 0 0,1 1 0,0-1 0,1 1 0,1 0 0,0 0 0,1 0 0,1 1-1,0 0 1,1 0 0,16-19 0,-4 10-196,0 0-1,1 1 1,2 1-1,0 2 1,1 0 0,32-17-1,-4 6-252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01.1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8 9830,'-2'-3'-11,"3"2"13,0 1 1,-1-1 0,1 1 0,0-1-1,-1 1 1,1 0 0,0-1-1,-1 1 1,1 0 0,0 0 0,0-1-1,-1 1 1,1 0 0,0 0-1,0 0 1,-1 0 0,1 0-1,0 0 1,0 0 0,1 1 0,8 2 212,-8-2-201,-1-1 1,1 1-1,0 0 0,-1-1 0,1 1 1,0-1-1,0 0 0,-1 0 0,1 0 1,0 0-1,0 0 0,0 0 0,-1 0 1,1 0-1,0-1 0,0 1 0,-1 0 1,1-1-1,2-1 0,1 0-14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01.4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9830,'9'6'182,"0"1"0,0-1 0,1-1 0,0 0 0,19 7 0,6 2 410,-1-8-91,-33-3-501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01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9830,'2'2'40,"1"0"-1,0 0 1,-1 1 0,1-1-1,-1 0 1,0 1-1,0 0 1,0-1 0,0 1-1,-1 0 1,1 0-1,-1 0 1,3 6 0,12 51 1011,-1-4-424,-1-25-54,1 0-1,2-1 1,2 0-1,29 36 1,-46-63-516,1 0 1,-1 0 0,0 0-1,0 0 1,0 0 0,-1 0-1,1 0 1,-1 1 0,0-1-1,1 1 1,-2-1 0,1 1-1,0-1 1,0 6 0,-1-7-58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5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8661,'0'-1'145,"1"1"1,-1-1 0,1 0 0,0 0-1,-1 0 1,1 1 0,0-1-1,-1 0 1,1 1 0,0-1-1,0 1 1,0-1 0,0 1 0,0-1-1,-1 1 1,1 0 0,0-1-1,0 1 1,0 0 0,0 0-1,0-1 1,0 1 0,1 0 0,36-5 1908,-24 3-1676,132-16 520,10-2-2327,-125 14-1627,40-14 0,-50 13 694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02.6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762 19 9830,'-21'-18'492,"37"31"63,23 26-11,-15-15-66,0 1-1,-1 0 1,-2 2-1,0 0 1,19 37-1,-37-58-407,-1-1 1,0 1-1,0 0 0,-1 0 0,0 0 1,0 0-1,0 11 0,0-14-36,-1 0 0,0 0 0,-1 0 0,1 0-1,0 0 1,-1 0 0,1 0 0,-1-1 0,0 1 0,0 0 0,0 0-1,-1-1 1,1 1 0,-1-1 0,1 1 0,-5 4 0,-5 3 166,-1 0-1,-1 0 1,0-2 0,0 1 0,-1-1-1,0-1 1,0-1 0,-1 0 0,1-1 0,-1 0-1,-1-1 1,1-1 0,-21 2 0,16-3 99,0-1 1,0-1 0,-1-1 0,-35-6-1,48 6-202,0-1-1,1 0 0,-1 0 0,1-1 0,0 0 1,0 0-1,0-1 0,0 0 0,1 0 0,-1 0 1,1-1-1,0 0 0,0-1 0,1 1 0,-8-10 1,12 12-123,-1-1 0,1 1 0,0 0 0,0-1 0,0 1 0,0-1 0,1 1 0,-1-1 0,1 1 0,0-1 0,0 0 1,1-5-1,-1-4-147,1 12 167,-1 0 0,1-1 0,0 1-1,0 0 1,-1 0 0,1 0 0,0 0 0,0 0-1,0 0 1,0 0 0,0 0 0,0 0-1,0 0 1,0 1 0,0-1 0,1 0 0,-1 1-1,0-1 1,1 1 0,-1-1 0,0 1 0,0 0-1,1-1 1,-1 1 0,1 0 0,-1 0-1,3 0 1,1-1 27,1 1 0,0-1 0,0 1 0,0 0-1,9 2 1,-9 0 8,0 0-1,-1 0 1,1 1-1,0-1 1,-1 1-1,0 1 1,1-1-1,-1 1 1,5 4-1,-8-5-12,1-1-1,-1 1 0,1-1 0,-1 1 1,0 0-1,0 0 0,0 0 1,0 0-1,-1 0 0,1 0 0,-1 1 1,0-1-1,0 0 0,0 1 0,0-1 1,0 7-1,-1-7-1,1 1-1,-1-1 0,0 0 0,0 1 0,0-1 0,0 0 0,0 0 0,-1 1 0,0-1-1,1 0 1,-1 0 0,0 0 0,-1 0 0,1 0 0,0 0 0,-1 0 0,0 0 0,0 0 0,0-1 0,0 1 0,-3 3 0,-5 3 44,0-1 0,0 0 0,-1 0 0,0-1 0,0-1 1,0 0-1,-1 0 0,0-1 0,0 0 0,-1-1 1,-17 3-1,-5-1 140,0-2 0,-69 0 0,98-4-181,1-1 1,-1 1-1,0-1 0,0-1 0,1 1 1,-1-1-1,1 0 0,-1 0 0,1-1 1,0 1-1,-8-6 0,11 6-9,-1 0 0,0 0 0,0 0 0,1 0 0,-1-1 0,1 1 0,0-1 1,0 0-1,0 0 0,0 0 0,0 0 0,1 0 0,-1 0 0,1 0 0,0 0 0,0-1 0,0 1 0,0 0 0,1-1 0,-1-4 0,1-5-43,-1 10-13,1 0-1,0-1 0,0 1 0,1 0 0,-1 0 1,0-1-1,1 1 0,2-5 0,-2 6 31,0 1 0,0-1 0,0 1 0,0 0 0,0 0 0,1-1 0,-1 1-1,1 0 1,-1 0 0,1 0 0,-1 0 0,1 1 0,-1-1 0,1 0 0,0 1 0,0-1 0,-1 1 0,1-1 0,2 1 0,1-1 32,0 1 0,-1 0 0,1 0 1,0 0-1,-1 0 0,1 1 0,-1 0 1,1 0-1,-1 0 0,1 0 0,-1 1 1,0-1-1,1 1 0,-1 0 1,0 1-1,0-1 0,-1 1 0,1 0 1,4 3-1,-4-2 5,-1-1 0,1 1 0,-1 0 0,1 0 0,-1 0 1,0 1-1,-1-1 0,1 0 0,-1 1 0,0 0 0,0 0 0,0 0 1,-1 0-1,0 0 0,0 0 0,1 10 0,-2-11 0,0 1-1,0-1 1,0 1 0,-1 0-1,0-1 1,0 1-1,0-1 1,-1 1 0,1-1-1,-5 8 1,0-4 25,0 0-1,0 0 1,-1-1 0,-9 8 0,7-8-2,-1 1-1,0-2 1,0 1 0,0-1 0,-1-1 0,0 0 0,0 0 0,0-1 0,-19 4 0,1-2 79,-2-1 0,-46 2 1,47-7-55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02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1 142 9830,'25'-1'360,"0"-1"0,0-1-1,0-1 1,-1-2 0,1 0 0,23-10-1,-8 0 447,0-2 0,60-38 0,-91 49-715,-7 0 136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03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1667 134 9830,'28'-11'156,"36"-22"1,-20 7 370,-11 6 238,50-22 0,-73 41-444,-18 10-20,-16 9 106,-30 18 445,-2-3-1,-2-3 1,0-2 0,-68 22-1,47-25 559,-1-3 0,-145 21-1,181-38-751,1-1-1,-60-4 0,83-1-392,0-2 1,-1 0-1,1 0 0,0-2 1,1-1-1,-1 0 0,-22-12 1,41 18-252,0-1 1,-1 1 0,1-1-1,0 1 1,0-1 0,0 0-1,0 1 1,0-1-1,0 0 1,0 0 0,0 0-1,0 0 1,0 0-1,0 0 1,0 0 0,0 0-1,1 0 1,-1 0-1,1 0 1,-1 0 0,1-1-1,-1 1 1,1 0 0,-1 0-1,1-3 1,2 4-13,-1-1 0,1 1 0,0 0 0,0-1 0,-1 1 0,1 0 0,0 1 0,0-1 0,0 0 1,2 1-1,14 9-2,-1 0 0,0 2 0,-1 0 0,0 0 0,-1 2 0,-1 0 0,0 1 0,-1 0 0,0 1 0,-1 0 0,-1 1 0,11 22 0,-20-30 0,0-1 0,0 1 0,0 0 0,-1 0 0,-1 0 0,0 0 0,-1 15 0,0 0 0,1-21 0,-1 0 0,1 0 0,-1 0 0,0 0 0,-1 0 0,1 0 0,0-1 0,-1 1 0,1 0 0,-1-1 0,0 1 0,0-1 0,0 0 0,0 0 0,0 0 0,-1 0 0,1 0 0,-5 3 0,-5 3 0,1-1 0,-24 10 0,1-4 0,0-1 0,-1-2 0,0-2 0,0-1 0,-1-2 0,0-1 0,0-2 0,0-1 0,-49-6 0,56 1-60,0-1-1,0-1 1,0-2 0,1-1 0,1-1 0,0-1 0,0-2 0,-38-24 0,47 26-188,1-1-1,1-1 1,0 0 0,0-1-1,1-1 1,1 0 0,1-2-1,0 1 1,1-1 0,1-1-1,0 0 1,-13-34 0,20 38 67,1 0 1,0 0-1,1-1 1,1 1 0,1 0-1,1-25 1,-1 6-206,0 27 306,1-1 1,-1 1-1,1 0 1,0 0 0,1 0-1,-1 0 1,1 0 0,0 0-1,1 0 1,4-8 0,13-22-251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7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355 126 9830,'0'8'15,"-1"-4"29,1-1 0,0 0-1,0 0 1,1 0 0,-1 1-1,1-1 1,1 6 0,-1-8-24,0 1 0,0-1 0,0 1 0,1-1 0,-1 0 0,0 1 0,1-1 0,-1 0 0,0 0 0,1 0 0,0 0 0,-1 0 0,1 0 0,0 0 0,-1-1 0,4 2 0,2 1 93,1-1-1,0 0 1,0 0 0,0 0-1,0-1 1,0 0 0,0 0 0,1-1-1,-1-1 1,0 1 0,0-1 0,0 0-1,0-1 1,0 0 0,0 0-1,0-1 1,0 0 0,-1 0 0,0-1-1,1 0 1,-1 0 0,7-7 0,-12 10-108,0-1 1,0 0 0,-1 0-1,1-1 1,-1 1 0,0 0-1,1 0 1,-1-1 0,0 1 0,0 0-1,-1-1 1,1 1 0,0-1-1,-1 0 1,1 1 0,-1-1-1,0 1 1,0-1 0,0 0-1,0 1 1,-1-1 0,1 1 0,-1-1-1,1 1 1,-1-1 0,0 1-1,0-1 1,0 1 0,0 0-1,-1-1 1,1 1 0,-2-3 0,-11-6-16,1 0 1,-1 0 0,-22-11 0,29 18 67,0 1 1,-1 0 0,1 0 0,-1 0 0,0 1 0,0 1 0,0-1 0,0 1-1,-12 1 1,18 0-36,0 0 0,0 0-1,0 0 1,0 1 0,-1-1 0,1 1-1,1 0 1,-1-1 0,0 1 0,0 0-1,0 0 1,0 0 0,0 1-1,1-1 1,-1 0 0,1 0 0,-1 1-1,1-1 1,-1 1 0,1 0-1,0-1 1,0 1 0,-2 3 0,-1 3 62,1 0 0,-1 1 1,1 0-1,-1 9 1,-1-1 111,-5 35 309,3-1-59,3-38-431,3-9 29,0 0 0,0 0 0,0 0 0,-1 0 1,0-1-1,1 1 0,-1 0 0,-1-1 0,1 0 0,0 1 0,-5 4 0,0-1 61,-1-1 0,1 1 0,-1-1 0,0-1 0,-1 0 1,1 0-1,-1 0 0,0-1 0,0 0 0,-1-1 0,1 0 0,-13 2 0,15-4-37,1 0 1,-1-1 0,1 1-1,-1-1 1,1 0 0,-1-1-1,1 0 1,-1 0 0,1 0-1,-1-1 1,1 0 0,0 0-1,0 0 1,0-1 0,0 0-1,0 0 1,1-1 0,-1 0-1,-6-6 1,7 4-83,1 0 0,0 0 0,1 0-1,-1 0 1,1-1 0,1 1 0,-1-1 0,1 0 0,-2-13 0,1 10-23,1 2-29,0 0 0,0 0 0,1 0 0,0-13 0,1 5-70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8.8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1940 149 9830,'-3'1'9,"3"-2"4,-1 1 0,0 0 0,1 0 1,-1 0-1,1 0 0,-1 0 0,0 0 0,1 0 0,-1 1 0,1-1 0,-1 0 0,0 0 0,1 0 1,-1 1-1,1-1 0,-1 0 0,1 0 0,-1 1 0,1-1 0,-1 1 0,1-1 0,-1 0 0,1 1 1,-1-1-1,1 1 0,0-1 0,-1 1 0,1-1 0,0 1 0,-1-1 0,1 1 0,0 0 0,0-1 1,0 1-1,-1-1 0,1 1 0,0 0 0,0-1 0,0 1 0,0 0 0,7 2 72,0-2-1,0 1 1,0-1-1,0 0 1,0-1-1,9 1 1,54-2 888,-1-3 1,0-2 0,0-4-1,98-27 1,-133 29-433,-1-2 0,-1-1 1,0-1-1,55-31 0,-87 43-530,1-1 0,0 1 0,0-1 0,0 1 0,-1-1 0,1 0-1,-1 1 1,1-1 0,0 0 0,-1 0 0,1 1 0,-1-1 0,1 0 0,-1 0 0,0 0 0,1 0 0,-1 0 0,0 0 0,0 1 0,0-1 0,1 0 0,-1 0 0,0 0 0,0 0-1,0 0 1,0 0 0,-1-2 0,1-2 1,-35 3 307,24 3-174,-1 0 0,1 0 0,-1 1 0,1 1 0,0 0 0,0 0 0,0 1 0,0 1 0,1 0 0,-1 0 0,1 1 0,1 0 1,-17 14-1,-5 7 545,1 2 0,-40 51 0,8-8 437,43-52-899,1-1 162,0-1-1,-27 22 1,39-36-358,0 0-1,-1 0 1,1 0-1,-1 0 1,1-1-1,-1-1 1,0 1-1,0-1 1,-1 0-1,1 0 1,0-1-1,-14 1 1,15-3-32,1 1 0,-1-1 0,0-1 0,0 1 0,1-1 0,-1 0 0,1 0 0,-1 0 0,-6-5 0,6 4 0,0 0 0,0 0 0,0 1 0,0 0 0,0 0 0,-13-2 0,14 4 0,1 0 0,-1 1 0,1-1 0,0 1 0,-1 0 0,1 1 0,0-1 0,-1 1 0,1-1 0,0 1 0,0 1 0,0-1 0,1 0 0,-1 1 0,-3 3 0,-12 10 0,-26 31 0,11-12 0,-14 8 0,-2-3 0,-84 53 0,103-75 0,-1-1 0,-1-2 0,0-1 0,0-2 0,-2-1 0,-38 8 0,66-18 0,-1 0 0,0 0 1,0 0-1,0-1 0,0 0 1,1-1-1,-1 1 1,0-2-1,0 1 0,-8-3 1,13 2-4,-1 1 1,0-1 0,0 0-1,1 0 1,0 0-1,-1-1 1,1 1 0,0-1-1,0 0 1,0 0 0,0 0-1,1 0 1,-1 0 0,1-1-1,0 1 1,0-1 0,0 0-1,0 1 1,1-1-1,-2-6 1,-7-20-378,6 21 229,1 1 1,0-2 0,1 1-1,0 0 1,0 0 0,0-14-1,2-144-1487,0 163 1606,1 1-1,-1 0 1,1 0 0,0-1 0,0 1-1,0 0 1,1 0 0,-1 0-1,1 0 1,-1 0 0,1 0 0,0 1-1,0-1 1,0 1 0,1-1 0,-1 1-1,1 0 1,-1-1 0,1 1 0,0 1-1,-1-1 1,4-1 0,1-1 52,-1 1 0,0 0 0,1 1 0,0-1 1,0 1-1,-1 0 0,1 1 0,0 0 0,10-1 0,-11 4 2,1-1-1,-1 1 1,-1 0-1,1 1 1,0-1 0,0 1-1,-1 0 1,0 0-1,1 1 1,-1 0-1,0 0 1,-1 0-1,1 0 1,-1 1-1,0 0 1,7 10-1,-10-10-4,0 0 0,0 0-1,-1 0 1,1 0 0,-1 0-1,0 0 1,-2 7 0,2 6 35,-1-15-44,0-1 0,0 1 0,1-1 0,-2 1-1,1-1 1,0 0 0,0 0 0,-1 1 0,1-1 0,-1 0 0,0 0-1,1-1 1,-1 1 0,0 0 0,0 0 0,-3 1 0,-39 27 146,40-27-137,-18 10 81,0-1 0,-1-1-1,-1-1 1,-32 9-1,39-14-39,-1-1 0,1 0-1,-1-2 1,0 0-1,1-1 1,-37-2 0,18-8 88,35 8-142,-1 1 0,1 0 1,0-1-1,0 1 1,-1-1-1,1 1 0,0-1 1,0 0-1,0 1 1,0-1-1,0 0 0,0 0 1,0 0-1,0 0 1,0 0-1,0 0 0,0 0 1,1 0-1,-1 0 1,0 0-1,1 0 0,-1 0 1,0-2-1,2 2 2,-10 0 65,8 2-65,0 1 1,0-1 0,0 1 0,0-1 0,0 1-1,0 0 1,0-1 0,1 1 0,-1 0-1,0 0 1,1-1 0,-1 5 0,-7 16 47,-29 34 197,29-48-214,-1 0 1,0 0-1,0-1 0,-1 0 0,0 0 0,0-1 1,-1 0-1,0-1 0,0-1 0,0 0 1,0 0-1,-1-1 0,1 0 0,-1-1 0,-16 1 1,27-3-34,0 0 0,0 0 1,0-1-1,0 1 1,0 0-1,0-1 0,0 1 1,0-1-1,0 1 1,0-1-1,0 0 0,0 1 1,1-1-1,-1 0 0,0 0 1,0 1-1,1-1 1,-1 0-1,1 0 0,-1 0 1,1 0-1,-1 0 1,0-1-1,0-1 2,-1 0 1,1-1-1,0 1 1,1 0-1,-1-1 1,0 1-1,1-1 0,0-3 1,-8-25-452,8 32 435,0-1-6,0 0 0,0 0 0,0 0 0,0 0-1,0 0 1,0 0 0,0 0 0,-1 0-1,1 0 1,0 0 0,-1 0 0,1 0 0,0 0-1,-1 0 1,0 0 0,1 0 0,-1 1-1,1-1 1,-1 0 0,0 0 0,0 1 0,1-1-1,-1 0 1,0 1 0,0-1 0,0 1-1,0-1 1,0 1 0,0-1 0,0 1 0,0 0-1,0-1 1,0 1 0,-1 0 0,-2 1 22,0 1-1,0 0 1,0 0 0,0 0 0,1 0-1,-1 1 1,1-1 0,-4 4 0,-4 2 19,-49 35 37,37-25-13,-1-1-1,-2 0 1,1-2 0,-39 16-1,48-24-35,13-5-7,-1-1-1,0 1 1,0-1-1,0 1 1,0-1-1,-1 0 1,1-1-1,0 1 1,0-1-1,-1 0 1,-4 0-1,8-1-3,0 1 1,0-1-1,0 0 1,0 0-1,0 0 0,0 0 1,0 0-1,0 0 1,0 0-1,1 0 1,-1 0-1,0 0 0,0 0 1,1 0-1,-1-3 1,-13-26 8,12 25-27,-133-328-3827,134 331 3823,-8-18-278,2-1 1,0 0 0,1 0 0,1 0-1,-3-35 1,-2 0-219,10 47 301,0 7 215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9.1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 9830,'28'-13'228,"-28"13"-222,0 0 1,1 0-1,-1 0 1,1 0-1,-1 0 0,0 1 1,1-1-1,-1 0 1,0 0-1,1 0 1,-1 0-1,1 0 1,-1 0-1,0 1 1,1-1-1,-1 0 1,0 0-1,1 1 1,-1-1-1,0 0 1,0 0-1,1 1 0,-1-1 1,0 0-1,0 1 1,1-1-1,-1 0 1,0 1-1,0-1 1,0 0-1,0 1 1,0-1-1,1 1 1,-1-1-1,0 0 1,0 1-1,0-1 0,0 1 1,0-1-1,0 0 1,0 1-1,-1 19 73,1-18-65,1 2 41,0-1 1,0 1-1,0 0 0,0 0 1,1-1-1,-1 1 1,1-1-1,0 0 1,4 5-1,8 18 278,-3 4 147,1 1 165,20 39 0,-22-52-278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9.4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91 9830,'8'8'0,"2"-2"273,-5-2 0,5-4-273,2 0 273,-2-6 0,2 1 0,1-2-273,4 1 273,-2-2 1,2 2-1,3 1 0,-3-4-273,3 0 386,-5-1-113,5-1 0,-3-2 0,-2-1 113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29.7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1 133 9830,'0'-1'2,"0"0"0,1 0 1,-1 0-1,1 0 0,-1 0 0,1 0 0,0 0 0,-1 0 0,1 0 0,0 1 1,0-1-1,-1 0 0,1 0 0,0 1 0,0-1 0,0 0 0,0 1 1,0-1-1,0 1 0,1-1 0,27-11 133,-20 9-42,167-84 2337,-149 74-2063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0.1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1 110 9830,'0'12'46,"49"-31"1000,-18 1-468,0 0 0,42-35 0,-57 39-400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1.0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367 216 9830,'2'-2'23,"1"-1"0,-1 0-1,1 0 1,0 1 0,0 0 0,0 0-1,0-1 1,0 2 0,0-1 0,1 0-1,-1 1 1,1-1 0,4 0 0,-3 1 53,1 0 1,-1 1 0,0 0 0,1 0-1,-1 1 1,0-1 0,1 1-1,-1 0 1,0 0 0,0 1 0,0 0-1,0 0 1,0 0 0,9 5-1,1 4 254,1 0 0,25 25 0,-39-34-314,3 3 62,0 0 0,-1 0 0,1 0 0,-1 1 1,0-1-1,-1 1 0,1 0 0,-1 0 0,-1 1 0,1-1 0,-1 1 0,0-1 0,1 8 0,-2-10-24,-1 1 0,1 0-1,-1 0 1,0-1 0,0 1 0,-1 0-1,0 0 1,1-1 0,-2 1-1,1 0 1,0-1 0,-1 1 0,0-1-1,0 0 1,0 0 0,-1 1-1,1-1 1,-1-1 0,-4 6 0,-4 2 139,0 1 0,-1-2 1,0 0-1,-1 0 0,0-1 1,0-1-1,-1 0 1,0-1-1,-1 0 0,-15 5 1,19-9-41,0-1 0,-1 1 0,0-2 1,1 1-1,-1-2 0,1 0 1,-1 0-1,0-1 0,1 0 0,-1-1 1,1 0-1,-1-1 0,1-1 0,-14-5 1,8 1-197,0-1 0,1-1 0,0-1 1,1 0-1,0-1 0,0 0 0,1-1 0,1-1 1,0 0-1,1-1 0,1 0 0,0-1 0,1 0 1,1-1-1,1 0 0,0 0 0,1-1 0,1 0 1,-7-30-1,10 26-158,1 1 0,0-1 1,2 1-1,4-42 0,11 10-133,-13 28 167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5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6461,'-1'3'338,"0"0"0,0 0 1,-1 0-1,1 0 0,-1-1 1,0 1-1,0 0 0,0-1 1,0 1-1,0-1 0,0 1 1,-1-1-1,1 0 0,-1 0 1,-5 3-1,-15 15 218,18-15-495,0 1 0,0 0 0,0 0 1,1 0-1,0 1 0,0-1 0,1 1 0,0 0 0,0 0 0,0 1 0,1-1 0,0 1 0,1-1 0,-1 1 0,1-1 0,1 1 0,0 12 0,0-10-45,0-7 30,0 0 0,0 0 0,0 1 0,0-1 0,0 0 0,1 0 0,1 6 0,-1-8-41,0 1 1,0-1-1,0 0 0,0 1 1,1-1-1,-1 0 0,0 0 1,1 0-1,-1 0 0,0 0 1,1 0-1,-1 0 0,1 0 1,-1-1-1,1 1 1,0 0-1,2 0 0,10 3-24,0-1 0,1 0 0,0-1 0,-1 0-1,1-2 1,0 1 0,17-3 0,105-21 21,-102 15 233,1 2 1,61-4-1,-91 10-156,-3 0-7,-1 0 0,1 0 0,0 0 0,0 0-1,0 0 1,0 1 0,0-1 0,0 1 0,0 0 0,3 1 0,-5-1-30,0 0 1,0 1-1,0-1 0,0 0 1,0 1-1,-1-1 0,1 1 1,0-1-1,-1 1 0,1-1 1,-1 1-1,1-1 1,-1 1-1,0 0 0,0-1 1,0 1-1,0-1 0,0 1 1,0 0-1,0 1 0,0 6 48,0 0 0,-1-1-1,0 1 1,0 0 0,-1-1-1,0 1 1,0-1-1,-1 0 1,0 0 0,-1 0-1,0 0 1,0 0 0,-1-1-1,1 1 1,-2-1-1,1-1 1,-1 1 0,-9 7-1,3-2-135,-1-1 1,-1 0-1,0-1 0,0-1 0,-1 0 0,-1-1 0,1 0 0,-1-2 0,-23 7 1,26-9-509,-1-1 0,1 0 0,-1-2 0,0 1 1,0-2-1,0 0 0,-18-2 0,25 1-304,0-1 0,0 0-1,0-1 1,0 0-1,-7-4 1,9 5 79,-10-6-1657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1.2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0 107 9830,'0'2'0,"5"-2"0,3-7 273,-8 0-273,0-1 273,0-2-273,0 2 0,0-2-9,0 2 9,0-2 0,0 2-9,0-2 9,0 0 0,0 3-9,0 2 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2:32.4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804 117 9830,'0'7'175,"-1"1"-1,0 0 0,-1 0 1,0 0-1,-5 14 1,6-20-151,0 0-1,0 0 1,0 0 0,1 0 0,-1 0 0,1 0 0,-1 0-1,1 0 1,0 1 0,0-1 0,0 0 0,0 0 0,0 0-1,0 0 1,1 0 0,-1 1 0,1-1 0,-1 0-1,1 0 1,0 0 0,0 0 0,0 0 0,0-1 0,0 1-1,1 0 1,-1 0 0,0-1 0,1 1 0,-1-1-1,1 1 1,-1-1 0,1 1 0,0-1 0,0 0 0,0 0-1,0 0 1,0 0 0,3 1 0,2-1 94,1 1 0,0-2 0,0 1 0,0-1 0,0 0 0,0-1 0,0 1 0,-1-2 0,1 1 1,12-5-1,5-3 550,43-22 0,-44 20-365,-14 4-76,-10 7-226,0 0 0,0 0 0,0 0 0,0 0 0,-1 0 0,1 0 0,0 0 0,0 0 0,0 0 0,0 0 0,0 1 0,0-1 0,0 0 0,0 0 0,0 0 0,0 0-1,-1 0 1,1 0 0,0 0 0,0 1 0,0-1 0,0 0 0,0 0 0,0 0 0,0 0 0,0 0 0,0 0 0,0 1 0,0-1 0,0 0 0,0 0 0,0 0 0,0 0 0,0 0-1,0 0 1,0 1 0,0-1 0,1 0 0,-1 0 0,0 0 0,0 0 0,0 0 0,0 0 0,0 0 0,0 0 0,0 1 0,0-1 0,0 0 0,0 0 0,1 0 0,-1 0 0,0 0 0,0 0-1,0 0 1,0 0 0,0 0 0,0 0 0,0 0 0,1 0 0,-1 0 0,0 0 0,0 0 0,0 0 0,0 0 0,0 0 0,0 0 0,1 0 0,-9 8 203,-1-1 1,1 0 0,-17 10-1,-15 11 441,3 3 94,-1-2 1,-2-2-1,-1-2 1,-84 38-1,124-62-693,-1 1-11,-1-1 0,1 1 0,-1-1 0,0 1 0,1-1 0,-1 0 0,0 0 0,0-1 0,1 1 0,-1 0 0,0-1 0,0 0 0,0 0 0,0 0 0,0 0 0,-4-1 0,2 0 41,0-1 0,1 0 0,-1-1 0,1 1 0,0-1 0,0 0 0,0 0 0,0 0 0,0-1 0,-4-4-1,-33-46-243,21 26-17,-50-58-511,30 39 8,2-1 1,-38-64 0,64 80 349,11 29 240,1 10 100,0 11 126,0-11-70,1 0 0,0-1 0,0 1 1,4 9-1,-3-9-16,0 0 1,0 0 0,-1-1-1,1 13 1,3 141 764,-5-158-782,-1 1 0,0-1-1,1 0 1,-1 1 0,0-1-1,0 0 1,0 1 0,-1-1 0,1 0-1,0 0 1,-3 3 0,1-2 46,5-4-35,2-1 1,1-1 1,0 1-1,-1 0 0,1 0 1,0 0-1,0 1 1,0 0-1,0 0 1,0 0-1,0 0 0,1 1 1,-1 0-1,0 0 1,0 1-1,0-1 1,0 1-1,1 0 0,-1 0 1,7 3-1,-3 0 40,0 0-1,0 0 1,0 1-1,-1 0 0,1 0 1,-1 1-1,0 0 1,-1 1-1,10 10 1,-14-12-39,0 0 0,0 0 0,-1 0 0,0 1 0,0-1 0,0 1 0,-1-1 1,1 1-1,-1 0 0,-1-1 0,1 1 0,-1 0 0,0 0 0,-1 9 0,0-1 41,1-10-53,-1-1 0,-1 1 0,1 0 0,0 0 1,-1-1-1,0 1 0,0-1 0,0 0 0,0 1 1,0-1-1,-1 0 0,0 0 0,1 0 0,-7 4 0,-47 36 285,40-33-195,-1 0-1,0-1 0,0-1 1,-1-1-1,0 0 1,0-1-1,-1-2 0,0 1 1,0-2-1,0-1 0,0 0 1,0-1-1,-27-3 0,40 2-122,0-1 0,0-1 0,-1 1 0,1-1 0,0 0 0,1-1 0,-1 1 0,0-1 0,1 0 0,-1 0 0,1-1-1,0 0 1,0 0 0,0 0 0,1 0 0,-1-1 0,1 0 0,0 0 0,1 0 0,-1 0 0,1-1 0,0 1 0,0-1 0,1 0-1,-1 0 1,1 0 0,1 0 0,-1 0 0,1 0 0,-1-12 0,2-104-1266,0 101 1019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11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1825 386 9830,'0'-67'0,"23"81"64,10 17 446,-15-16-174,0 1-1,-2 0 1,0 2 0,21 29 0,-35-43-270,0 1 0,0 0-1,-1 0 1,1 0 0,-1 0 0,0 0 0,0 0 0,-1 0 0,1 0 0,-1 1 0,-1 4 0,1-7-19,-1-1-28,1-1 1,-1 1 0,0 0 0,0-1-1,0 1 1,0 0 0,0-1 0,0 1-1,0-1 1,0 0 0,-1 1 0,1-1-1,-1 0 1,1 0 0,-1 0 0,1 0-1,-4 1 1,-33 18 539,33-17-544,-16 5 285,-1 0 1,1-1-1,-1-1 1,-1-1-1,1-1 1,-1-1-1,1-1 1,-1-1-1,-36-3 1,31 0 60,0-2 0,1-1 0,-1-1 1,1-1-1,0-2 0,1 0 0,-36-19 1,47 19-266,0 0 1,1 0 0,0-2-1,-22-20 1,33 27-126,1 1 1,0-1 0,0 0-1,0 0 1,1 0-1,-1 0 1,1 0-1,0 0 1,0 0 0,0 0-1,0 0 1,1 0-1,0-1 1,0 1-1,1-8 1,-1 10 7,0 1 7,1-1 1,0 1-1,-1 0 1,1 0 0,0 0-1,0-1 1,0 1 0,-1 0-1,1 0 1,0 0 0,1 0-1,-1 1 1,0-1 0,0 0-1,0 0 1,0 1 0,1-1-1,-1 1 1,0-1 0,2 0-1,33-12 44,-32 12 13,4-1 1,0 0 0,0 1 0,0 0 0,0 0 1,0 0-1,0 1 0,0 0 0,0 1 0,0 0 1,0 0-1,0 1 0,-1 0 0,1 0 0,0 1 1,-1 0-1,1 0 0,-1 1 0,0 0 0,0 0 1,-1 0-1,1 1 0,-1 0 0,6 7 0,-10-9-16,0 0 0,0 1 0,0-1 0,-1 1 0,0 0 0,1-1 0,-1 1 0,-1 0 0,1-1 0,0 1 0,-1 0 0,0 0 1,0 0-1,-1 6 0,1-2-14,-1-5-4,1-1 0,-1 0 0,0 0 0,0 0 0,0 0-1,0 0 1,0 0 0,-1 0 0,1-1 0,-1 1 0,1 0 0,-1-1-1,0 1 1,1-1 0,-1 0 0,0 1 0,0-1 0,-3 2-1,-41 19 247,18-11-87,-1-2 1,-1 0-1,1-2 0,-1-2 1,0 0-1,-40 0 0,50-5-66,0 0 0,1-2 0,-1 0 0,1-1 0,-1-1 0,1 0 0,0-2 0,1 0 0,-1-1 0,-30-18 0,47 24-105,0 1 0,0-1 0,0-1 0,0 1 0,1 0 0,-1 0 0,0 0 0,1-1 0,-1 1 0,1-1 0,0 0 0,-1 1 0,1-1 1,0 0-1,0 0 0,0 1 0,0-1 0,0 0 0,0 0 0,1 0 0,-1 0 0,1 0 0,-1 0 0,1 0 0,0-1 0,0 1 0,0 0 0,0-4 0,0 6 3,1 0 0,-1 0-1,0-1 1,1 1 0,-1 0 0,0 0-1,1 0 1,-1-1 0,0 1-1,1 0 1,-1 0 0,1 0 0,-1 0-1,0 0 1,1 0 0,-1 0-1,1 0 1,-1 0 0,0 0 0,1 0-1,-1 0 1,0 0 0,1 0-1,-1 0 1,1 0 0,-1 0 0,0 1-1,1-1 1,-1 0 0,0 0-1,1 1 1,12 3 17,-11-2-13,1 0 0,-1 0 0,0 0 0,0 0 0,0 0 0,0 0 0,-1 0 0,1 1-1,0-1 1,-1 1 0,0-1 0,0 1 0,0 0 0,0-1 0,0 1 0,0 0-1,0 0 1,-1 0 0,0-1 0,1 1 0,-1 0 0,0 0 0,0 0 0,-1 0 0,0 3-1,1 2 10,-1-6-9,0 1 1,-1-1-1,1 0 0,0 0 1,-1 0-1,0-1 0,0 1 1,1 0-1,-1 0 0,0-1 1,0 1-1,0-1 0,-1 0 0,1 0 1,0 0-1,0 0 0,-1 0 1,-2 1-1,-5 2 24,0 0 0,-1-1-1,-13 3 1,14-5-8,1 0 0,-1-1 0,0-1 0,0 0 0,1 0 0,-1-1 0,1 0 0,-1 0 0,1-1 0,0 0 0,0-1 0,0 0 0,0-1 0,1 0 0,-15-10 0,26 29 21,-2-1-1,1 29 0,-3-40-38,1-1-1,-1 0 1,0 0 0,0 1-1,-1-1 1,1 0 0,0 0 0,0 0-1,0 0 1,-1 0 0,1 0 0,-1 0-1,1-1 1,0 1 0,-1 0 0,1-1-1,-1 0 1,0 1 0,1-1-1,-1 0 1,-2 1 0,-39 5 67,29-7-42,-1-1 0,2 0 0,-1-1 0,0-1 0,0 0 0,1-1 0,0 0 0,0-1 0,1-1 0,-1 0 0,1 0 0,-13-12 0,24 18-22,0 0-3,1 1 0,-1 0-1,1-1 1,0 1 0,-1-1-1,1 1 1,0-1 0,-1 1-1,1-1 1,0 0-1,0 1 1,-1-1 0,1 1-1,0-1 1,0 0 0,0 1-1,0-1 1,0 1 0,0-1-1,0 0 1,0 1 0,0-1-1,0 1 1,0-1 0,1 0-1,-1 0-1,0 1 0,0 0 0,1 0 0,-1 0 0,0-1 0,0 1 0,1 0 1,-1 0-1,0 0 0,1 0 0,-1 0 0,0 0 0,1-1 0,-1 1 0,0 0 0,0 0 0,1 0 0,-1 0 0,0 0 0,1 0 0,-1 0 0,0 0 0,1 1 0,-1-1 0,0 0 0,1 0 0,-1 0 0,0 0 0,1 0 0,-1 0 0,0 1 0,0-1 0,1 0 1,-1 1-1,12 4 13,39 26 83,-4-3 57,51 40 0,-84-58-124,-2 1 0,0 0 0,0 1 0,-1 1 1,0 0-1,-1 0 0,-1 1 0,10 19 0,-16-25-11,0 1 0,0-1-1,-1 1 1,0 0 0,-1 0-1,0-1 1,0 1 0,-1 0-1,-1 9 1,1-8-14,0-7 1,-1 1 0,1-1 0,-1 0 0,-1 1 0,1-1 1,0 0-1,-1 0 0,1 1 0,-1-1 0,0-1 0,0 1 0,0 0 1,0 0-1,-1-1 0,1 1 0,-1-1 0,0 0 0,1 0 0,-7 4 1,-2 1-7,-1 0 1,0-1-1,-23 9 1,17-10 6,0 0 0,-1-1 1,0-1-1,1-1 1,-1 0-1,0-2 1,0 0-1,0-1 0,0-1 1,0 0-1,1-2 1,-28-8-1,17 3-182,0-2-1,1-1 1,0-1-1,1-1 1,0-2 0,-46-36-1,52 34-130,1 0 1,1-1-1,0-1 0,2-1 1,0 0-1,2-1 0,0-1 1,2 0-1,0-1 0,2-1 1,0 0-1,2 0 0,1-1 1,0 0-1,3-1 0,0 1 1,1-1-1,0-31 0,4 45 190,0 0-42,-1 0-1,2-1 0,-1 1 1,2 0-1,0 0 0,1 0 0,0 0 1,1 0-1,6-14 0,1 6-133,0 2-1,2-1 1,1 2-1,0-1 1,1 2-1,28-25 0,-14 18-247,0 1-1,2 1 0,43-22 0,-23 17-70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11.7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 9830,'40'-4'587,"-30"1"-393,1 2 1,0 0 0,18 0-1,-11 7 184,-15-5-330,1 1-1,0 0 1,0-1 0,0 0 0,0 0 0,0 0-1,0-1 1,0 1 0,1-1 0,-1 0 0,0 0 0,0 0-1,6-1 1,-1-3-2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11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9830,'6'1'0,"-5"-1"5,-1 0 1,0 1-1,1-1 0,-1 0 0,0 1 1,0-1-1,0 0 0,1 1 1,-1-1-1,0 1 0,0-1 0,0 1 1,0-1-1,0 0 0,0 1 0,0-1 1,1 1-1,-1-1 0,-1 1 0,1-1 1,0 1-1,0-1 0,0 0 1,0 1-1,0-1 0,0 1 0,0-1 1,-1 1-1,2 8 115,7 1 62,-8-10-166,1 1 0,-1 0 0,1 0 0,-1 0 0,1-1-1,-1 1 1,1 0 0,-1-1 0,1 1 0,0-1-1,0 1 1,-1 0 0,1-1 0,0 1 0,0-1 0,-1 0-1,1 1 1,0-1 0,0 0 0,0 1 0,0-1-1,1 0 1,6 3 30,2-3 181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12.3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9830,'2'10'170,"1"1"0,-1-1 0,2 0 0,-1 0 0,1 0 0,1-1 0,0 0 0,0 1 0,13 15 0,4 10 203,71 152 2102,-90-178-2353,0 0-1,0 0 0,-1 0 1,0 0-1,-1 0 1,0 1-1,-1-1 0,0 13 1,0-20-122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13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633 23 9830,'-30'-22'0,"30"22"1,0 0 1,0 0-1,-1 0 0,1 0 1,0 0-1,0 0 0,0 0 1,0 0-1,0 0 0,0 0 1,0 0-1,-1 0 0,1 0 1,0 0-1,0 0 0,0 0 1,0 0-1,0 0 0,0 0 1,-1 0-1,1 0 0,0 0 1,0 0-1,0 0 0,0 0 1,0 1-1,0-1 0,0 0 1,0 0-1,0 0 0,-1 0 1,1 0-1,0 0 0,0 0 1,0 0-1,0 0 0,0 1 1,0-1-1,0 0 0,0 0 1,0 0-1,0 0 0,0 0 0,0 0 1,0 1-1,0-1 0,0 0 1,0 0-1,0 0 0,0 0 1,0 0-1,0 0 0,0 0 1,0 1-1,0-1 0,0 0 1,0 0-1,0 0 0,1 0 1,-1 9 146,6-3 1,-1 1-1,1-1 1,0-1 0,12 11 0,7 5 263,3 7 304,-1 1-1,36 50 1,-56-68-550,0 1 0,-1-1 0,0 1 1,0 0-1,-2 0 0,1 1 1,-2-1-1,1 1 0,-2 0 1,0 0-1,1 22 0,-3-28-103,0-3 8,1 1 0,-1 0 0,0 0 0,0 0 0,-1-1-1,1 1 1,-1 0 0,0-1 0,-1 1 0,1 0 0,-1-1 0,0 0-1,0 1 1,0-1 0,0 0 0,-1 0 0,-5 6 0,-1 0 136,-1 0 0,0 0 1,-1-1-1,0 0 0,-23 12 0,29-18-146,0 0 0,-1 0 0,1-1 0,-1 0-1,0 0 1,1 0 0,-1-1 0,0 0 0,0 0 0,0-1-1,0 0 1,0 0 0,0 0 0,0 0 0,0-1-1,-8-2 1,9 1-20,0 1 1,1-1-1,0 0 0,0-1 0,-1 1 1,1-1-1,1 1 0,-1-1 0,0 0 0,1-1 1,-1 1-1,1-1 0,0 1 0,0-1 1,1 0-1,-1 0 0,1 0 0,0-1 1,-3-6-1,1 0-123,1-1 1,0 1-1,1-1 1,0 0-1,1 0 0,1-18 1,0 30 74,0-1 0,0 0 1,1 0-1,-1 1 0,1-1 0,-1 0 1,1 0-1,-1 1 0,1-1 0,-1 1 1,1-1-1,0 1 0,-1-1 0,1 1 1,0-1-1,-1 1 0,1-1 0,0 1 1,0 0-1,-1-1 0,1 1 1,0 0-1,0 0 0,0 0 0,-1-1 1,1 1-1,0 0 0,0 0 0,0 0 1,0 0-1,-1 1 0,1-1 0,0 0 1,0 0-1,0 0 0,-1 1 0,2-1 1,2 1 32,-1-1 0,0 1 1,0 0-1,0 0 1,0 0-1,0 0 1,0 1-1,0-1 0,4 3 1,-4 0 7,0-1 0,0 0-1,0 1 1,0 0 0,0 0 0,-1 0 0,0 0 0,0 0 0,0 0 0,0 0 0,1 9-1,-1-1 38,-1 0-1,0 0 0,-1 15 1,0-11-6,-1-12-37,0 0-1,0-1 1,0 1 0,0-1 0,0 1 0,-1-1 0,0 1-1,0-1 1,0 0 0,0 0 0,0 0 0,-1 0 0,1 0 0,-1-1-1,-4 4 1,-2 3 75,-2-1-1,1 0 0,-15 7 0,9-6 37,0-2 0,0 0 0,-33 9 0,39-13-80,0-1 0,-1 0 0,1-1 0,-1 0 0,1-1 0,-1 0 0,-20-3 0,26 3-45,1-1 1,1 0-1,-1 0 1,0 0-1,0-1 1,0 1-1,1-1 1,-1 0-1,0 0 1,1 0-1,0-1 1,0 1-1,-1-1 1,1 0-1,1 0 1,-1 0-1,0 0 1,1 0-1,0 0 1,-1-1-1,1 1 1,1-1-1,-1 0 1,0 1-1,1-1 1,0 0-1,0 0 1,0 0-1,0-4 1,1-43-472,0 51 454,1-1-1,0 0 1,-1 0 0,1 1 0,0-1 0,-1 0-1,1 1 1,0-1 0,0 0 0,0 1 0,0-1-1,-1 1 1,1 0 0,0-1 0,0 1 0,0 0-1,0-1 1,0 1 0,0 0 0,0 0 0,0 0-1,0 0 1,0 0 0,0 0 0,2 0 0,27 2-61,-25 0 84,0 0 0,-1 1 0,1-1 0,-1 1 0,0 0 0,1 1 0,-1-1 0,0 1 0,-1-1 0,1 1 0,-1 0 0,0 0 0,0 1 0,0-1 0,0 1 0,-1-1 0,4 10 1,-4-7 6,1 1 1,-2-1-1,1 1 1,-1-1-1,0 1 1,0 0-1,-1-1 1,0 1-1,-1 0 1,0-1 0,-3 14-1,1-11 11,-1 1 0,-1-1 0,0 0 0,0 0 0,-1-1 0,0 1 0,-1-1 0,0-1 0,-1 1 0,1-1 0,-15 11 0,-4 1 114,0 0-1,-48 26 0,46-31 16,0-1 0,-57 19 0,48-23-78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13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0 198 9830,'7'0'57,"-1"0"0,0-1-1,1 0 1,-1 0 0,0-1-1,0 1 1,1-1 0,-2-1 0,1 1-1,0-1 1,10-7 0,9-4 168,-2 3 48,-1-1 1,-1 0-1,0-2 0,-1-1 1,0 0-1,-1-2 0,28-30 0,-37 33-326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13.8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1433 283 9830,'-4'5'173,"3"-4"-159,0 0 0,0 0 0,0 0 1,0 0-1,0 0 0,1 0 0,-1 1 1,0-1-1,1 0 0,-1 0 0,1 0 1,-1 1-1,1-1 0,0 1 0,2-6 15,1-1 0,0 1 0,1 0 0,-1 0 0,1 0 0,0 0 0,0 0 0,0 1 0,0 0 0,6-3 0,5-6 17,35-30-83,-19 19 9,-2-1 1,-1-2-1,-1-1 0,44-58 0,-70 84 28,0 1 0,0-1 0,-1 0 1,1 0-1,-1 0 0,1 0 0,-1 0 0,1 0 0,-1 0 0,1 0 0,-1 0 0,0 0 0,1 0 0,-1 0 0,0 0 0,0 0 0,0 0 0,0-1 0,-1 1 11,1 1 1,0 0-1,-1 0 0,1 0 0,-1-1 0,1 1 0,-1 0 0,1 0 0,-1 0 0,1 0 0,-1 0 0,1 0 0,-1 0 0,0 0 0,1 0 0,-1 0 0,1 0 0,-1 0 0,1 0 0,-1 0 0,1 1 0,-1-1 0,1 0 0,0 0 0,-1 1 0,-43 21 686,38-18-634,-154 92 1860,79-46-553,-1-2-1,-101 40 1,117-63-156,-81 20-1,121-39-863,-1-1-1,1-1 1,-1-1-1,1-1 1,-1-2-1,-36-4 0,50 3-192,1-1 0,-1-1 0,1 0-1,0 0 1,0-1 0,0-1 0,0 0-1,-11-8 1,22 13-149,1 0 0,-1 0 0,1-1 0,0 1 0,-1 0 0,1-1 0,0 1 0,-1 0 0,1-1 0,0 1 0,-1-1 0,1 1 0,0 0 0,0-1 1,-1 1-1,1-1 0,0 1 0,0-1 0,0 1 0,0-1 0,0 1 0,0-1 0,0 1 0,0-1 0,0 0 0,0 1-1,0 0-1,0 0 1,1 0 0,-1-1-1,0 1 1,0 0 0,0 0 0,1 0-1,-1 0 1,0 0 0,0 0-1,1 0 1,-1-1 0,0 1-1,0 0 1,1 0 0,-1 0 0,0 0-1,1 0 1,-1 0 0,0 0-1,0 0 1,1 0 0,-1 0 0,0 1-1,0-1 1,1 0 0,-1 0-1,0 0 1,0 0 0,1 0-1,-1 0 1,0 0 0,0 1 0,0-1-1,1 0 1,-1 0 0,0 0-1,0 1 1,1-1 0,30 23 338,-14-13-166,-1 1 1,-1 1-1,0 0 1,0 1-1,-1 0 1,-1 2-1,0-1 1,17 28 0,-27-37-180,1 2 0,-1-1 0,-1 0 0,1 0 0,-1 1 0,0 0 0,0-1 0,-1 1 0,0 0 0,0 0 0,0 0 0,-1 0 0,-1 13 0,-1-15 0,1 1 0,-1-1 0,0 0 0,0 0 0,0 0 0,-1 0 0,0-1 0,0 1 0,0-1 0,0 1 0,-1-1 0,0 0 0,0 0 0,0-1 0,0 1 0,0-1 0,-1 0 0,-5 3 0,-8 4 0,0-2 0,-1 0 0,0-1 0,0-1 0,-1 0 0,1-2 0,-24 3 0,-16-1 0,-68-2 0,105-5-16,0 0-1,1-2 1,-1 0 0,1-1 0,0-2 0,0 0 0,0-1 0,-26-13 0,35 15-105,1-1 1,0-1 0,1 0 0,-1 0 0,1-1-1,1 0 1,-1-1 0,2 0 0,-1 0-1,1-1 1,1 0 0,-1 0 0,2-1-1,0 0 1,-9-22 0,12 23-39,1-1-1,0 0 1,0 0 0,2 1 0,0-21 0,0 17 48,0-20-162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1.3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1 345 5312,'0'6'6644,"0"-18"-4635,0 9-2028,0 0 0,0 0 0,1 1 0,-1-1-1,1 0 1,-1 0 0,1 0 0,0 1 0,2-6 0,1 3 40,-1 1-1,0-1 1,0 0 0,-1 0 0,4-8 0,8-15-61,15-23-52,-21 35 134,1 0-1,1 1 1,16-19 0,-5 8-72,-10 13-10,0 0-1,19-17 1,-26 27 49,-1 0-1,1 1 1,0-1-1,0 1 1,0 0-1,0 0 1,0 0-1,0 0 1,0 1-1,1-1 1,-1 1-1,0 1 1,1-1-1,5 0 1,-9 1-15,0 1 1,0-1-1,0 0 1,0 1-1,0-1 1,0 1-1,0-1 1,0 1-1,0 0 1,0-1-1,0 1 1,0 0-1,0 0 1,0 0-1,0-1 1,0 1-1,-1 0 1,2 2 0,12 22 45,-11-18 0,5 9 22,-1 0-1,-1 1 1,-1 0-1,0 1 1,-1-1-1,-1 1 1,1 22 0,-3 133 358,-3-91 209,2-39-577,-1-15 116,1 1 0,5 31 0,-4-52-71,1 1 1,0-1 0,0 1 0,1-1 0,0 0 0,0 0 0,1 0 0,0-1 0,1 1 0,0-1 0,7 9 0,-11-15-65,1 1 1,-1-1 0,1 1 0,0-1-1,-1 0 1,1 1 0,0-1 0,0 0 0,0 0-1,-1 0 1,1-1 0,0 1 0,0 0 0,1-1-1,-1 1 1,0-1 0,0 0 0,0 1-1,3-1 1,-1-1-29,0 0 0,0 1-1,0-1 1,0-1 0,0 1 0,0-1-1,0 1 1,0-1 0,4-3-1,8-6-833,-1-1 0,0-1 0,19-21 0,-25 25-318,-4 3 556,-1 1 0,1-1 1,-2 0-1,1 0 0,0-1 1,4-11-1,12-21-2987,-9 24 1876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6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 8197,'69'-8'4055,"38"10"-3031,-35 0-1213,-41-2 209,139-4-1616,-134 0-767,40-8 0,-41 5 582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1.7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387 23 4316,'0'-22'6962,"-1"24"-6832,1 0 0,-1 0 0,0 0 0,0 0 0,0-1 0,-1 1 0,1 0 0,0-1 1,-1 1-1,1 0 0,-3 1 0,-10 13 546,14-15-670,-176 306 1333,128-213-1394,-49 133 1,96-223 12,-18 45-480,5-21-3180,12-18 156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0.1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 3468,'0'0'-632,"0"1"40,0 1-12,-5-1 60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2.1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6149,'0'2'327,"0"-1"0,-1 0-1,1 0 1,0 1 0,0-1 0,1 0 0,-1 1 0,0-1 0,0 0 0,1 0 0,-1 1 0,0-1 0,1 0 0,0 0 0,-1 0 0,1 0 0,-1 0 0,1 0 0,0 0 0,0 0 0,0 0 0,0 0 0,0 0 0,0 0 0,1 0 0,2 1-154,0-1 0,0 0 1,0-1-1,0 1 0,0-1 1,0 1-1,7-2 0,17 1-81,-1-2-1,0 0 0,0-2 1,0-1-1,42-14 1,-64 16 271,-1 1-1787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2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21 7413,'-9'17'885,"8"-15"-430,0-1 0,0 1-1,0-1 1,0 1-1,0 0 1,0 0-1,0-1 1,0 1 0,1 0-1,-1 0 1,1 0-1,-1 0 1,1 2 0,0-3-394,1-1 1,-1 1-1,1 0 1,-1-1-1,0 1 1,1-1-1,0 1 1,-1-1-1,1 0 1,-1 1-1,1-1 1,-1 1-1,1-1 1,0 0-1,-1 0 1,1 1-1,0-1 1,-1 0 0,1 0-1,0 0 1,0 0-1,-1 0 1,1 0-1,0 0 1,1 0-1,23 1 263,-23-1-204,20-1-56,0-2 0,-1 0 0,0-1 0,39-13 0,1-4-3093,-59 20 2472,1 0 0,-1 0 0,0 0 1,1 0-1,-1 0 0,0-1 0,0 1 0,0-1 1,0 0-1,0 1 0,2-3 0,4-3-1698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3.3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270 60 7049,'-2'7'6425,"-10"24"-6099,8-16-219,1 1 0,0-1 0,1 1 0,0 0 1,1 0-1,2 22 0,0-11-133,-1-22 29,1 1-1,1-1 1,-1-1 0,1 1 0,-1 0-1,1 0 1,1 0 0,-1-1-1,1 0 1,5 8 0,-2-4 20,0 0 0,1 0-1,-1-1 1,15 11 0,-17-16-20,0 1 1,-1-1-1,1 0 1,0 0-1,1-1 0,-1 1 1,0-1-1,0 0 1,1 0-1,-1 0 1,0 0-1,1-1 0,-1 0 1,1 0-1,-1 0 1,1-1-1,-1 1 0,0-1 1,1 0-1,-1 0 1,0-1-1,0 1 0,1-1 1,-1 0-1,0 0 1,-1 0-1,1-1 0,0 1 1,5-7-1,2 0 6,-1-1 0,0 0-1,0 0 1,-1-1 0,-1-1 0,0 0-1,-1 0 1,8-16 0,2-27-103,-13 45 101,-1-1 0,-1 1 0,1-1 0,-2 0 0,1-14 0,7-32 21,-7 20 112,-3 23-114,1 13 184,0 29-20,0-9-145,0 7 98,0 0 1,2 0-1,7 36 0,2 26 688,-3-48-677,-2 0 1,2 53-1,-3-35 141,1 9 95,9 167 413,-15-210-700,-5 141 529,2-136-549,-1-1 0,-1 1-1,-16 47 1,14-54-76,-1 0-1,-1-1 1,-1 0-1,-1-1 1,-1 0-1,-1-1 1,0 0 0,-1-1-1,-2-1 1,1 0-1,-2-1 1,0 0-1,-1-2 1,-1 0-1,0-1 1,-27 14-1,16-11 51,-53 19 0,73-32-79,1 0-1,-1 0 0,0-1 1,0 0-1,0-1 1,0 0-1,0-1 1,0 0-1,0-1 0,-13-2 1,18 2-134,0 0 0,0-1 0,0 0 0,0 0 0,0 0 0,1 0 0,-1-1 0,1 0 0,-1 0 0,1 0 0,0 0 0,0-1 0,1 0 0,-1 0 0,1 0 0,0 0 0,0 0 0,0-1-1,1 1 1,-1-1 0,1 0 0,0 1 0,-2-8 0,0-6-956,0 0 0,1 0 0,1-1 0,0 1 0,2-22 0,0 0-1284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3.7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4832,'11'10'1570,"-8"16"7019,6-21-8000,-1-1 0,1-1 0,15 6 0,-8-7-634,1 1 0,0-2 1,-1 0-1,1-1 0,0-1 0,-1-1 1,1 0-1,17-5 0,8 0-3851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3.9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6417,'0'26'2390,"0"-9"2950,3-16-5273,1 0 0,-1 0 1,1 0-1,-1-1 0,1 1 0,-1-1 1,1 0-1,6-1 0,-8 1-48,10-1-683,1-1 0,-1 0 0,0-1 0,1 0 0,-1-1 0,16-8-1,8-1-3385,-19 6 2066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6.1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235 1227 5797,'-3'-4'472,"1"1"1,0-1 0,0 1 0,1-1 0,-1 0 0,1 0 0,0 0 0,0 0 0,0 0 0,0 0 0,1 0 0,-1-6-1,1 2 25,-1-1-1,0 1 0,-1 0 1,-5-16-1,-3-18 127,6 26-430,0 1 0,0 0-1,-12-23 1,-1-8-131,-85-304 824,64 147-799,33 168-5,1 0-80,2 0 0,4-49 0,0 13-2,-1 68-4,-1 1 0,0-1 0,1 1 0,-1-1 0,1 1 0,0-1 0,0 1 0,0-1 0,0 1 1,0 0-1,1 0 0,-1-1 0,1 1 0,-1 0 0,1 0 0,0 0 0,0 1 0,0-1 0,0 0 0,0 1 0,0-1 0,0 1 0,1 0 0,-1 0 1,0 0-1,1 0 0,-1 0 0,1 0 0,-1 1 0,1-1 0,4 0 0,12-1-40,0 0 1,0 0 0,28 3-1,-21 0 29,83 8-12,4 0 178,-74-9-127,25 0-61,75-8 1,136-16 330,-117 14-341,1065-33-29,-650 43 11,-554 7-101,-18-7 153,-1 33 72,0-3 62,1-6-124,-1 0 0,-7 43 0,2 18 139,-3 16-92,-4 35 993,8-97-623,2 65 0,2-73-148,0-12-104,-1 3 18,1 0 0,2 0 0,0 0 0,9 36 0,4-5 73,-2-12 300,14 76 0,-27-43 301,-2-72-852,-1 1 0,0-1 0,0 0 0,0 1-1,0-1 1,-1-1 0,1 1 0,0 0 0,-1-1 0,-4 2-1,-29 3-2,-124 21-14,-324 21 171,-109 3-402,396-31 465,-133 6-28,-8-8-457,72 7 282,264-25-129,-17-1-1006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7.7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391 138 5705,'0'0'3757,"0"34"1490,1-32-5195,-1-1 0,1 1 1,0-1-1,0 1 1,0-1-1,0 0 0,0 1 1,0-1-1,0 0 0,0 0 1,1 1-1,-1-1 1,0 0-1,1 0 0,-1-1 1,3 3-1,32 15 480,-31-15-417,7 2-42,0-1 0,0 0 0,1-1-1,-1 0 1,1-1 0,-1 0 0,1-1 0,19-1 0,-30 0-81,0 0 0,1 0 1,-1 0-1,0-1 1,0 1-1,0 0 1,1-1-1,-1 0 0,0 0 1,0 1-1,0-1 1,0 0-1,0-1 1,0 1-1,-1 0 0,1 0 1,0-1-1,0 1 1,-1-1-1,1 0 1,-1 1-1,0-1 0,1 0 1,-1 0-1,0 0 1,0 0-1,0 0 1,0 0-1,1-4 0,0-5-173,0 1-1,-1 0 0,0-1 0,0 1 1,-1-12-1,0 12-30,-1 6 192,0 0 0,0 0 0,-1 0 1,1 0-1,-1 0 0,0 1 0,0-1 0,0 0 0,0 1 0,0 0 0,-1-1 0,0 1 1,0 0-1,-3-2 0,-2-4 0,-1 1 0,0 1 0,-20-13 1,24 18 9,-1-1 1,1 1-1,-1 0 1,0 0-1,1 0 1,-1 1-1,0 0 0,0 0 1,0 1-1,0 0 1,0 0-1,0 0 1,0 1-1,0-1 1,0 2-1,0-1 1,0 0-1,1 1 1,-1 0-1,0 1 1,1-1-1,0 1 0,-1 0 1,1 0-1,1 1 1,-1 0-1,0-1 1,1 2-1,0-1 1,0 0-1,0 1 1,0 0-1,1 0 1,-1 0-1,1 0 1,-4 10-1,-32 69 109,38-82-115,-1 7 102,-1-1-1,-1 1 1,0-1-1,0 0 1,-9 14 0,11-20-40,-1 0 1,1 1-1,-1-1 1,1 0 0,-1 0-1,0 0 1,0-1-1,1 1 1,-1-1-1,-1 1 1,1-1 0,0 0-1,0 0 1,0-1-1,-1 1 1,1-1-1,0 1 1,0-1 0,-6 0-1,-2-1-38,0 0-1,0 0 1,0-1-1,1-1 1,-1 0-1,0 0 1,1-1-1,0 0 1,0-1-1,0 0 1,0-1-1,1 0 1,-10-8-1,13 9-311,1 0 1,0-1-1,-1 1 0,2-1 0,-1 0 0,1 0 0,-5-9 0,7 9-211,-1 0-1,2 0 1,-1 0 0,0 0-1,1 0 1,0-6 0,-6-25-3038,-4 19 1441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9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2277 155 5004,'-4'0'-392,"-8"2"2052,8 15 2168,8-14-3617,0-1 1,0 0 0,-1 1-1,1-1 1,1-1 0,-1 1-1,0-1 1,7 2 0,-1 1 65,41 12-203,1-2 0,0-1 1,1-4-1,0-1 0,1-3 0,-1-2 1,71-6-1,-104 1 4,-1-1 1,1 0-1,-1-2 0,28-9 1,-45 13-107,-1 1 0,0-1 0,0 1 0,0-1 0,0 1 0,0-1 0,0 0 0,0 0 0,0 1 0,0-1 0,-1 0 0,1 0 0,0 0 0,0 0 0,-1 0 0,1 0 0,-1 0 0,1 0 0,-1 0 0,1 0 0,-1-1 0,1 1 0,-1 0 0,0 0 0,0 0 0,0-1 0,0 1 0,0 0 0,0 0 0,0 0 0,0-1 0,0 1 0,-1-2 0,1-1 30,-1 2 9,1 1-1,-1 0 1,0 0-1,0 0 1,0 0-1,0 0 1,0 0-1,0 0 0,-1 0 1,1 0-1,0 1 1,0-1-1,-1 0 1,1 1-1,0-1 1,-1 1-1,1-1 0,0 1 1,-1 0-1,-2-1 1,-30-5-47,26 7 8,0 0 0,0 0-1,0 0 1,1 1-1,-1 0 1,1 1 0,-1-1-1,-13 8 1,-55 39-145,32-19 295,20-15-163,-126 73 336,127-77-336,1-1-1,-1-1 1,-1-1 0,-47 10-1,63-17 54,0 0-1,0 0 1,-1 0-1,1-1 1,0 0-1,0-1 1,-1 0-1,1 0 1,0-1 0,0 0-1,0 0 1,0-1-1,1 0 1,-1-1-1,-12-7 1,15 9-19,0 0 1,-1 0 0,1 1-1,-1 0 1,1 0-1,-1 0 1,0 0 0,1 1-1,-1 0 1,0 0-1,1 1 1,-1 0-1,0 0 1,1 0 0,-1 0-1,1 1 1,-6 2-1,-15 6 31,1 2-1,-28 17 1,42-23-23,-74 41-89,-141 57 1,187-90 122,-1-1 0,0-2 1,-1-2-1,0-2 0,-1-1 0,-53-1 1,82-4 58,-39-4 264,49 3-346,0 0 1,1-1 0,-1 1-1,0-1 1,1 0-1,-1 0 1,1 0 0,-1 0-1,1-1 1,0 1-1,0-1 1,-1 1-1,1-1 1,0 0 0,0 0-1,-1-2 1,-8-9 6,9 11-16,0-1 0,0 1 0,0-1 0,0 0-1,0 0 1,1 1 0,0-1 0,-1 0 0,1 0 0,-1-4 0,-2-15-2,1-1 0,1 1 0,1-1 0,3-42 0,0 6 236,-2 55-244,1 1 0,0-1-1,0 0 1,0 0 0,0 1-1,0-1 1,1 0 0,0 1 0,-1 0-1,1-1 1,1 1 0,-1 0-1,0 0 1,1 0 0,0 0 0,-1 0-1,1 1 1,0-1 0,0 1-1,1 0 1,-1 0 0,7-3 0,-1 0 13,0 1 0,1 0 0,-1 1 0,1 0 0,0 0 0,0 1 0,17-1 0,-22 2-1,-1 1 0,1 0 1,0 0-1,-1 0 0,1 1 0,0 0 1,-1 0-1,1 0 0,-1 0 0,9 4 1,-11-4-34,0 1 0,-1-1 0,1 1 0,0-1 0,-1 1 1,1 0-1,-1 0 0,1 0 0,-1-1 0,0 1 0,0 1 0,0-1 1,0 0-1,0 0 0,-1 0 0,1 0 0,-1 1 0,1-1 0,-1 0 1,0 0-1,1 1 0,-1-1 0,-1 3 0,1-1 43,0-1 1,0 1-1,0-1 0,-1 1 1,1-1-1,-1 0 0,0 1 1,0-1-1,0 0 0,-1 1 0,1-1 1,-1 0-1,-2 4 0,-1-2-13,0 0 1,0 0-1,0 0 0,-1-1 0,-11 7 0,3-2 19,-1-2 0,0 0 0,0 0 0,-1-2 0,0 0 0,0 0 0,-18 1 0,11-2-78,0-2 1,-1 0-1,1-2 1,-35-3-1,50 1 43,0 1 0,0-1 0,0-1 0,1 1 0,-1-1 0,0-1 0,1 1 0,0-1 0,0-1 0,-9-6-1,4 3-63,5 16-158,-6 10 230,1-6 0,-1 0-1,-1-1 0,1 0 0,-26 14 0,30-21 44,0 0 1,0 0-1,-1-1 0,1 0 1,-1 0-1,0-1 0,0-1 1,0 0-1,-15 0 0,22 0-46,0-1 0,-1 0 0,1 0 0,0 0-1,-1 0 1,1-1 0,0 1 0,0-1 0,-1 0 0,1 0 0,0 0-1,0-1 1,0 1 0,0-1 0,0 1 0,0-1 0,1 0 0,-1 0 0,1 0-1,-1 0 1,1-1 0,0 1 0,-3-5 0,2 3-2,-1-1-1,1 1 1,-1 0 0,0 0-1,0 0 1,0 1 0,0-1 0,-1 1-1,0 0 1,1 0 0,-1 1 0,0-1-1,0 1 1,-1 0 0,1 0-1,0 1 1,-1 0 0,1 0 0,-1 0-1,1 0 1,-1 1 0,-8 0 0,-10 3 35,0 0 0,0 2 0,1 0 0,-26 10 0,-32 7 929,63-18-765,8-2 236,0 0 0,0-1 0,0 0-1,-16 0 1,22-1-311,1-1 0,-1 0 0,0 0 0,1 0 0,-1 0 0,1 0 0,0-1 0,-1 1 0,1-1 0,0 0 0,0 0 0,0 0 0,0-1 0,0 1 0,1-1 0,-4-3 0,-15-21 85,0-2 0,3 0 0,0-2 0,-25-58 0,37 74-313,-4-5-158,1-1-1,0 0 1,2 0 0,1-1-1,0 0 1,2 0 0,-3-40-1,5 43-1187,2 14 646,-1 0 0,1 0 0,0 0 0,0 0 0,1-1 0,-1 1 0,1 0 0,2-5 0,7-3-1869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6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6 6865,'-1'-1'27,"1"1"0,0 0 1,0-1-1,-1 1 1,1 0-1,0-1 0,-1 1 1,1 0-1,0-1 0,-1 1 1,1 0-1,0 0 1,-1 0-1,1-1 0,-1 1 1,1 0-1,0 0 0,-1 0 1,1 0-1,-1 0 1,1 0-1,0 0 0,-1 0 1,1 0-1,-1 0 0,1 0 1,-1 0-1,1 0 1,0 0-1,-1 0 0,1 0 1,-1 0-1,1 0 0,0 1 1,-1-1-1,1 0 1,-1 0-1,1 0 0,0 1 1,-1-1-1,1 0 0,-1 1 1,-25 12 972,21-10-919,-5 1 256,0 1-1,1 1 0,-17 12 0,24-17-235,-1 1 1,1 0-1,-1 1 0,1-1 0,0 0 1,0 1-1,0-1 0,0 1 1,1-1-1,-1 1 0,1 0 0,-1 0 1,1 0-1,0 0 0,0 0 1,0 0-1,0 5 0,-3 20 350,-1 10 146,5-37-588,0 1 0,0-1 0,0 1 0,0-1 0,1 1 0,-1-1-1,1 0 1,-1 1 0,1-1 0,-1 1 0,1-1 0,0 0 0,-1 0 0,1 1 0,0-1 0,0 0 0,0 0 0,0 0 0,0 0 0,2 2 0,6 2 15,1 0 0,-1 0 0,1-1-1,0 0 1,0-1 0,0 0 0,0 0 0,12 0-1,-15-2-37,1 0 0,0 0-1,-1-1 1,1-1 0,0 1 0,0-1-1,-1 0 1,1-1 0,-1 0-1,1 0 1,10-5 0,-16 6 12,0 0 0,0 0 0,0 0 0,0-1 0,-1 1 0,1-1 0,0 1 0,-1-1 0,1 0 0,-1 1 0,1-1 0,-1 0 0,0 0 0,1 0 0,-1 0-1,0 0 1,-1-1 0,1 1 0,0 0 0,-1 0 0,1-1 0,-1 1 0,1 0 0,-1-1 0,0 1 0,0 0 0,0 0 0,-1-1 0,1 1 0,0 0 0,-1-1 0,0 1 0,1 0 0,-3-4 0,0-2-385,-1 0 0,0 1 1,0-1-1,-1 1 0,1 0 0,-2 0 0,1 1 0,-7-7 1,-24-16-3949,26 22 2672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9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7457,'30'0'132,"-18"0"4380,-12 36-2432,-1 9-2123,0-30-135,0 0 0,1 1 0,0-1 1,2 0-1,-1 0 0,2 0 1,6 23-1,24 46-5157,-23-57 2910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9.6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30 4748,'-1'1'100,"1"1"-1,0-1 0,0 0 0,0 1 0,0-1 0,0 0 0,1 0 1,-1 1-1,0-1 0,0 0 0,1 0 0,-1 1 0,1-1 1,-1 0-1,1 0 0,0 0 0,-1 0 0,1 0 0,0 0 0,0 0 1,0 0-1,-1 0 0,1 0 0,2 1 0,0-1 123,0 0-1,0 0 1,0-1-1,1 1 0,-1-1 1,0 0-1,0 0 1,5 0-1,4 0-201,0-2-122,0 1 1,1-1 0,-1-1 0,-1 0 0,1-1 0,0 0-1,15-9 1,15-9-2921,-27 13 1498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49.9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73 4788,'0'0'384,"27"0"1490,-10 0-985,-1-2-1,0 0 1,28-7 0,49-20-1569,-27 7-2980,-41 14 1507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0.3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 5797,'4'2'983,"0"0"0,0-1 0,0 0 0,0 1 0,0-2 1,0 1-1,5 0 0,56-1-1206,-31-1 560,-3-1-701,-1-1 0,37-9 1,-24 5-2480,-23 2 632,0-1-208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1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2370 0 3976,'0'0'211,"2"28"6675,48 20-4924,-31-31-1632,-1 1 1,-1 1-1,17 23 1,-31-37-246,-1-1 1,0 1-1,-1-1 1,1 1-1,-1-1 1,0 1-1,0 0 0,0 0 1,-1-1-1,1 1 1,-1 0-1,-1 8 1,1-2 29,-1-10-105,1 1 0,-1-1 0,1 0 0,-1 0 0,0 1 0,0-1 0,0 0 0,1 0 0,-1 0 0,0 0 0,0 0 0,0 0 0,-1 0 1,1 0-1,0 0 0,0-1 0,-2 2 0,-27 15 158,21-13-117,-18 9 115,0-1-1,-1-2 0,0-1 0,-51 9 1,22-5 218,-331 60 925,371-70-1320,-432 33 114,301-29-61,-412 3-252,457-10 243,-190-15-1219,102-16-4064,182 29 4158,-1-1-1,1 0 1,-15-6-1,4-2-1405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1.5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7457,'27'10'-402,"-22"-7"1004,2 0 0,-1-1 0,0 0 0,0 0 0,1 0 0,-1-1 0,13 1 0,-16-1-398,0 0-1,0-1 1,0 1 0,-1 0-1,1 0 1,0 1-1,-1-1 1,1 0 0,-1 1-1,0 0 1,1-1 0,-1 1-1,0 0 1,2 3 0,-1-2-136,1 0 1,-1 0-1,1-1 1,0 1 0,-1-1-1,6 2 1,15 7-30,11 4-731,-14-11-4518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2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877 187 3892,'0'0'10,"0"0"0,0 0 0,-1-1 0,1 1 0,0 0 0,0-1 1,-1 1-1,1 0 0,0 0 0,0 0 0,-1-1 0,1 1 0,0 0 0,-1 0 0,1 0 0,0 0 0,-1 0 0,1 0 0,0 0 0,-1-1 0,1 1 0,0 0 0,-1 0 0,1 0 0,0 0 0,-1 0 0,1 1 0,0-1 0,-1 0 0,1 0 0,0 0 0,-1 0 0,1 0 0,0 0 0,-1 0 0,1 1 0,0-1 0,-1 0 0,1 0 0,0 0 0,-1 1 0,-19 9 815,16-8-518,-2 1-314,0-1 1,0 2 0,1-1 0,-1 1 0,-8 6 0,12-8 63,1 0 0,-1 0 1,0 0-1,1 0 0,-1 0 0,1 0 0,0 0 0,0 1 0,0-1 0,0 0 0,0 1 0,0-1 0,1 1 0,-1-1 0,1 1 0,-1-1 0,1 4 0,-3 23 94,2-27-140,0 0 1,0 0 0,1 0 0,0 0 0,-1 0 0,1 0-1,0 0 1,0 0 0,0 0 0,0 0 0,0 0 0,0 0 0,1 0-1,-1 0 1,1 0 0,-1 0 0,1 0 0,0 0 0,0 0-1,0 0 1,0 0 0,0 0 0,0-1 0,0 1 0,1-1-1,-1 1 1,1-1 0,-1 1 0,1-1 0,3 3 0,3 1-8,1 0 0,0-1 0,1 0-1,-1-1 1,1 1 0,-1-2 0,1 1 0,0-2 0,0 1 0,0-1 0,0-1 0,12 0 0,15-2 92,72-16-1,-58 9 382,-34 4-404,-27 2-202,-29 3-19,-22 11 282,-87 29 0,-7 2 1624,149-40-1656,1-1 0,-1 0 0,0 0 0,0 0 0,0-1 0,0 0-1,0 0 1,0 0 0,0-1 0,0 0 0,0 0 0,0-1 0,0 1 0,1-1 0,-1-1-1,1 1 1,-1-1 0,1 0 0,0 0 0,0 0 0,0-1 0,-6-6 0,-18-14-12,1-2 0,1-1 0,1-1 1,2-1-1,1-1 0,-35-60 0,-10-46 553,65 115-1102,4 19 182,0 14 347,-1 206-106,-1-215 60,1-1 0,0 0 0,-1 1 0,1-1-1,-1 0 1,0 1 0,0-1 0,0 0 0,0 0-1,0 0 1,0 0 0,-2 3 0,1-3-53,1 0 0,-1 0 1,1 1-1,0-1 0,0 1 1,0-1-1,0 0 0,0 1 1,0 0-1,1-1 0,-1 1 1,1 3-1,2-15-800,10 5 835,0 0 0,1 1 0,-1 0 0,1 0 0,0 2 0,0 0 0,23 0 0,-30 2 5,0 0-1,-1 0 0,1 1 0,0 0 0,-1 0 0,1 0 0,-1 0 1,0 1-1,0 0 0,8 5 0,-4-1-39,0-1 1,0 2-1,-1-1 0,13 15 0,-18-16 40,1 1-1,-1-1 1,-1 1-1,1 0 0,-1 0 1,0 0-1,0 0 1,-1 0-1,0 0 1,-1 0-1,1 0 0,-1 1 1,-2 12-1,2 0 201,-1-17-157,0 0 1,0 0-1,0 0 1,-1 0-1,1 0 0,-1 0 1,1 0-1,-1-1 0,0 1 1,0 0-1,-1-1 0,1 0 1,0 1-1,-1-1 0,1 0 1,-5 2-1,-48 32 907,34-26-819,0-1 1,-1-1-1,0-1 1,0-1-1,-1-1 1,0-1-1,0-1 1,0-1-1,0-1 1,0-1-1,-29-3 0,41 1-147,0 1-1,0-2 0,0 0 1,0 0-1,0-1 0,1 0 1,0-1-1,-13-8 0,19 11-40,0-1-1,0 1 1,0-1-1,0 0 0,1-1 1,-1 1-1,1-1 1,0 0-1,0 1 0,0-1 1,1 0-1,-1-1 1,1 1-1,0 0 0,0-1 1,0 1-1,1-1 1,0 0-1,0 1 1,0-1-1,0-7 0,0-20-1038,0 23 576,0 1 0,0 0 0,1 0 0,0-1 0,1 1 1,0 0-1,1 0 0,-1-1 0,1 1 0,1 0 0,6-15 0,8 1-1256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4.3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1245 23 8289,'0'-23'2447,"0"40"844,1-15-3261,-1 1 0,1-1 1,0 0-1,0 1 0,0-1 1,0 0-1,0 0 0,0 0 1,1 0-1,-1 0 0,1 0 1,2 3-1,29 27 290,-20-20-211,4 5 55,-1 0-1,0 2 1,23 34 0,-38-49-159,0-1 1,0 1 0,0 0-1,0-1 1,0 1-1,-1 0 1,1 0 0,-1-1-1,0 1 1,-1 7-1,0 2 6,0-11-10,1-1 0,-1 1 0,0-1 0,0 1 0,0-1 1,0 0-1,-1 0 0,1 0 0,0 1 0,-1-1 0,1 0 0,0-1 1,-1 1-1,1 0 0,-1 0 0,1-1 0,-1 1 0,0-1 0,1 1 1,-1-1-1,-1 1 0,-41 10 14,43-11-13,-32 6 8,-1-1 0,0-1-1,0-2 1,0-2 0,0-1-1,0-1 1,0-2 0,0-2-1,1-1 1,-43-14-1,72 20-13,0-1-1,0 1 1,0-1-1,0 0 0,0-1 1,1 1-1,-1 0 1,1-1-1,-1 0 0,1 0 1,-4-4-1,6 4-3,-1 0 1,0-1-1,1 1 0,-1-1 1,1 1-1,0-1 0,0 1 1,1-1-1,-1 0 0,1 0 0,0 1 1,0-7-1,0 2-42,0 6 46,-1 1 0,1-1 0,0 0 1,0 0-1,0 1 0,0-1 0,0 0 0,0 0 0,0 0 1,1 1-1,-1-1 0,1 0 0,-1 0 0,1 1 0,0-1 1,-1 1-1,1-1 0,0 0 0,0 1 0,0 0 0,0-1 1,0 1-1,1 0 0,-1-1 0,0 1 0,1 0 0,-1 0 1,1 0-1,-1 0 0,1 0 0,-1 0 0,4-1 0,1 0 6,0-1-1,0 1 1,0 0-1,0 0 1,1 1-1,-1 0 1,0 0-1,1 1 1,10-1-1,-15 2 1,-1-1 0,1 0 0,0 1-1,0-1 1,-1 1 0,1 0 0,0 0 0,-1-1-1,1 1 1,-1 0 0,1 0 0,-1 1 0,1-1-1,-1 0 1,0 0 0,1 1 0,-1-1 0,0 1 0,1 1-1,14 28-79,-15-26 71,0 1 1,0 0-1,-1-1 0,0 1 0,0-1 1,-1 8-1,0 5 33,1-17-27,0 1-1,-1-1 1,0 0 0,1 1 0,-1-1 0,0 0 0,0 0-1,1 1 1,-1-1 0,0 0 0,0 0 0,0 0 0,-1 0-1,1 0 1,0 0 0,0-1 0,0 1 0,-1 0 0,1-1-1,0 1 1,-1 0 0,1-1 0,-2 1 0,-39 11 88,38-11-69,-20 5-41,-1-2-1,1-1 1,-1 0-1,-40-3 1,50 0 19,-1-2 1,1 0-1,-1-1 1,1 0-1,0-2 1,0 1-1,0-2 1,-19-10-1,31 15-1,1 0-1,0 0 0,0 0 0,1 0 1,-1-1-1,0 1 0,0 0 0,1-1 0,-1 1 1,0-1-1,1 0 0,0 0 0,-1 1 1,1-1-1,0 0 0,0 0 0,-1-3 0,-6-31-348,8 36 338,1 0-49,0 1 66,0 0 1,0 0 0,0 0-1,-1 0 1,1 0 0,0 0-1,-1 0 1,1 0 0,-1 0-1,1 0 1,-1 1 0,1-1-1,-1 0 1,0 0 0,0 0-1,0 0 1,0 1 0,1-1-1,-2 1 1,4 29-161,-3-30 162,0 0 1,0 1-1,0-1 1,0 0-1,0 0 1,0 0-1,0 0 1,-1 1-1,1-1 1,0 0-1,-1 0 1,1 0-1,-1 0 1,1 0-1,-1 0 0,1 0 1,-1 0-1,0 0 1,1 0-1,-1 0 1,0 0-1,-1 0 1,-24 5-82,18-5 76,1 0 57,0 0 0,0 0 0,0-1 1,0 0-1,0-1 0,0 0 0,-11-2 0,15 2-81,-1-1-1,1 1 0,-1-1 1,1 0-1,-1 0 1,1 0-1,0 0 0,0-1 1,0 1-1,0-1 0,1 0 1,-1 0-1,1 0 1,-4-4-1,0-9 184,6 16-191,0 14-102,0-1 56,1-9 73,-1 0 0,0 0 0,0 0-1,-1-1 1,1 1 0,-1 0 0,-2 6 0,2-8 10,0 0 1,0-1-1,0 1 1,-1 0-1,1-1 1,-1 1-1,1-1 1,-1 1-1,0-1 1,0 0-1,1 0 1,-1 0-1,0 0 1,0 0-1,0 0 1,-4 0-1,2 1 24,0-1-1,0 1 1,-1-1 0,1-1-1,-1 1 1,1 0-1,-1-1 1,1 0 0,-1 0-1,1-1 1,-1 1-1,1-1 1,0 0-1,-1 0 1,1 0 0,0-1-1,0 1 1,-1-1-1,1 0 1,1-1-1,-1 1 1,0 0 0,0-1-1,1 0 1,0 0-1,-1 0 1,1 0-1,-4-7 1,0-1-281,4 5 218,12 10 87,11 10 148,-1 2-1,-1-1 1,0 2-1,-1 0 1,-1 1-1,-1 1 1,0 1-1,-1 0 1,19 40-1,-31-55-101,0 1 0,-1 0 0,1 0 0,-1 0 0,-1 0 0,1 0 0,-1 0 0,-1 11 0,1 0 111,-1-15-183,1 0 1,-1 0-1,0 0 1,1 0-1,-1 0 1,0-1-1,0 1 1,0 0-1,-1 0 1,1-1-1,0 1 1,-1-1-1,1 1 1,-1-1-1,1 0 1,-1 1-1,1-1 1,-1 0-1,0 0 1,0 0-1,0 0 1,1-1-1,-3 2 1,-47 14 475,33-12-452,0-1 0,0-1-1,-1-1 1,1-1 0,0 0-1,0-1 1,0-1 0,0-1-1,0-1 1,0 0 0,-18-8-1,27 9-88,-1-1 0,1-1-1,0 0 1,0 0 0,1-1-1,-1 0 1,1 0 0,1-1-1,-10-10 1,12 12-124,1-1-1,0 0 1,0 0-1,1 0 1,0 0-1,0-1 1,0 1-1,1-1 1,0 0-1,0 0 1,1 0-1,-1 0 1,2 0-1,-1-11 1,1-1-627,0 0 0,2 0 0,0 0-1,1 0 1,1 0 0,1 0 0,1 1 0,0 0 0,1 0 0,1 1 0,19-30 0,-3 9-803,3 2-127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4.6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6461,'0'0'491,"15"6"2941,-12-3-2130,-3-2-1248,1-1 0,-1 0 0,0 0 0,1 1 0,-1-1 0,1 0 0,-1 0 1,0 1-1,1-1 0,-1 0 0,0 1 0,1-1 0,-1 1 0,0-1 0,0 0 1,0 1-1,1-1 0,-1 1 0,0-1 0,0 0 0,0 1 0,0-1 0,0 1 0,1 0 1,-1 0-25,1 0 1,-1-1 0,1 1 0,0 0 0,-1 0 0,1 0 0,0-1 0,0 1 0,0 0 0,0-1-1,0 1 1,0-1 0,-1 1 0,1-1 0,0 1 0,1-1 0,-1 0 0,0 0 0,0 1 0,0-1-1,2 0 1,30 4-3743,-32-4 3382,1 0-1,-1 0 1,1 0-1,-1 0 1,1 0-1,-1 0 1,1-1 0,0 1-1,-1 0 1,0-1-1,1 0 1,-1 1-1,1-1 1,-1 0-1,0 0 1,3-1-1,4-6-1385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4.8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4532,'3'18'964,"1"4"4020,15 12-2025,-17-31-2948,1-1 0,-1 1 0,1-1 0,-1 0 0,1 1 0,0-1 1,0-1-1,0 1 0,0 0 0,0-1 0,4 2 0,39 12-1688,-26-10-1709,-10-3 1226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7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6641,'8'1'455,"0"0"0,0 1 1,0 0-1,0 0 0,0 0 1,-1 1-1,1 0 0,-1 1 0,0 0 1,0 0-1,0 0 0,0 1 1,8 7-1,12 12 399,39 46 1,-50-52-497,-9-11-271,142 170 1766,-132-154-1667,-2 0 0,0 0 0,-2 2-1,0 0 1,-2 0 0,11 35 0,-19-46-162,0 0 0,0 1 0,-2 0 0,0-1 1,0 1-1,-2 0 0,0-1 0,-5 28 0,1-22-2,-1 1 0,0-1 0,-2-1 0,0 1 0,-17 26 0,-11 7-173,-2-1 0,-2-2-1,-50 48 1,59-66-93,9-8-1554,-1-1-1,-1-2 1,-45 31 0,44-36-347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5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7733,'-21'5'5244,"20"-5"-5063,1 0 0,-1 0 0,0 1 0,1-1 0,-1 1 0,1-1 0,-1 0-1,0 1 1,1-1 0,-1 1 0,1-1 0,0 1 0,-1-1 0,1 1 0,-1 0 0,1-1 0,0 1-1,-1 0 1,1-1 0,0 1 0,0 0 0,-1-1 0,1 1 0,0 0 0,0 0 0,6 21 1045,21 19-1254,-26-40 208,34 43 181,76 89-514,-98-109-713,-9-15-1804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6.0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706 29 7001,'-6'-14'227,"6"13"-180,0 0-1,0 1 0,0-1 0,0 1 1,0-1-1,0 1 0,0-1 0,-1 0 1,1 1-1,0-1 0,0 1 0,-1-1 1,1 1-1,0-1 0,-1 1 0,1-1 1,0 1-1,-1-1 0,1 1 0,-1 0 1,1-1-1,-1 1 0,1 0 0,-1-1 0,1 1 1,-1 0-1,1-1 0,-3 1 988,5 28 3334,77 88-3150,-51-73-1060,-18-29-106,0 0 0,-2 0 0,0 0 0,0 1 0,-1 0 0,7 26 0,-13-35-42,0-1-1,0 1 0,-1 0 1,1-1-1,-1 1 1,-1 0-1,1 0 0,-3 10 1,2-13-11,0 0 1,-1 0 0,1 0 0,0-1-1,-1 1 1,0 0 0,0-1-1,0 1 1,0-1 0,0 0 0,0 1-1,0-1 1,-1 0 0,1 0 0,-1-1-1,0 1 1,-3 1 0,-7 3-15,-1 0 0,0-1 0,0-1 0,-1 0 1,1-1-1,-1 0 0,0-2 0,0 1 0,0-2 0,-23-2 1,29 2-1,1-2 1,0 1 0,0-1 0,0-1-1,0 1 1,0-1 0,0-1 0,1 0-1,-8-4 1,11 5 3,-1-1-1,1 1 1,0-1-1,1 1 1,-1-1-1,1-1 1,-1 1-1,1 0 1,0-1-1,1 1 1,-1-1-1,1 0 1,0 0-1,0 0 1,-1-5-1,2 3-22,0 0 0,1 0-1,-1 0 1,2-12 0,0 0 77,-1 18-45,1 0 1,-1 0 0,1 1 0,-1-1-1,1 0 1,-1 0 0,1 0 0,-1 1-1,1-1 1,0 0 0,-1 1 0,1-1-1,0 0 1,0 1 0,0-1 0,-1 1-1,1 0 1,0-1 0,0 1 0,0-1-1,0 1 1,0 0 0,0 0 0,0 0-1,0-1 1,0 1 0,0 0 0,0 0-1,0 0 1,1 1 0,0-1 6,0-1 0,-1 1 0,1 0 0,0 0 1,0 1-1,-1-1 0,1 0 0,0 1 0,-1-1 0,1 1 0,0-1 0,-1 1 0,1 0 1,-1-1-1,1 1 0,-1 0 0,2 2 0,1 3 1,0 1 0,-1 0 0,0 0 1,0 0-1,0 1 0,-1-1 0,-1 1 0,1-1 0,-1 1 0,0 0 0,-1 0 1,0-1-1,-1 13 0,1-2 35,-1-15-42,0 1 0,1-1 0,-1 1 0,-1 0-1,1-1 1,0 0 0,-1 1 0,0-1 0,0 0 0,0 0 0,0 0 0,0 0 0,0 0 0,-1-1 0,0 1 0,1-1 0,-1 1 0,0-1 0,-5 3 0,-4 3 34,0-1 0,0-1 0,-24 10 0,20-11-35,-1 1 0,0-2 0,0 0 0,-1-2 0,1 1 0,-1-2 0,0 0-1,-31-4 1,47 3 4,0 0-1,0-1 0,-1 1 1,1-1-1,0 1 0,0-1 0,0 0 1,0 0-1,0 0 0,0 0 1,0 0-1,0 0 0,1 0 1,-1-1-1,0 1 0,1-1 0,-1 1 1,1-1-1,-1 0 0,1 1 1,-3-5-1,3 1-14,-1 0 0,1 0 0,0-1 0,0 1 0,0 0 0,1-1-1,0-8 1,1 13 18,-1 0-1,1 0 1,0 0-1,-1 1 0,1-1 1,0 0-1,0 1 1,0-1-1,-1 1 0,1-1 1,0 1-1,0-1 0,0 1 1,0-1-1,0 1 1,0 0-1,0-1 0,0 1 1,0 0-1,0 0 1,0 0-1,0 0 0,0 0 1,0 0-1,1 0 1,29 2 216,-22 2-20,0 0-1,0 1 0,0 0 1,0 1-1,-1 0 0,13 11 1,-16-12-84,0 0 0,0-1 0,-1 2 0,0-1 1,0 0-1,0 1 0,0 0 0,-1 0 0,0 0 0,0 0 1,2 7-1,-5-10-108,1 0 0,-1 0 0,1 0 0,-1 0 0,0 0 0,0 0 0,0 0 0,0 0-1,-1 0 1,1 0 0,-1 0 0,0-1 0,0 1 0,0 0 0,0 0 0,0 0 0,-1-1 0,1 1 0,-1-1 0,0 1 0,1-1 0,-1 1 0,0-1 0,-4 3 0,-4 2-64,1-1 0,-1 0 0,0 0 0,-1-1 0,-13 4 0,-7 1-1407,0-1 1,0-1 0,-1-2 0,0-2-1,-1-1 1,-58-1 0,59-2-855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6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46 7413,'13'4'827,"2"0"0,-1-1 0,0-1 0,1-1 0,-1 0 0,1 0 0,22-4 0,-23 2-1250,1-2 0,0 0 0,0 0 1,-1-1-1,0-1 0,0-1 0,16-8 0,-16 5-1847,0-2-357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6.9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1549 102 6105,'0'1'141,"0"0"0,0 0 0,0 0 0,0 0 1,0 0-1,0 0 0,0 0 0,0 0 0,0 0 1,0 0-1,1 0 0,-1 0 0,0 0 0,1 0 1,-1 0-1,1 0 0,-1 0 0,1 0 0,-1 0 1,1-1-1,0 1 0,-1 0 0,1 0 1,0-1-1,0 1 0,0 0 0,-1-1 0,1 1 1,2 0-1,1 0 321,0-1 0,0 0 1,1 0-1,-1 0 1,0 0-1,9-2 0,-12 2-509,54-10 534,-1-3-1,-1-3 1,81-33 0,-105 37-447,42-15 300,-472 152-214,244-87 702,0-8 0,-165 12 1,316-42-736,-142 6 395,133-7-460,-1 0 0,1-1 0,0 0 0,0-1 0,0-1 0,0 0 0,-20-10 0,34 13 10,-1 0 1,1 0-1,0-1 0,0 1 0,-1 0 1,1-1-1,0 1 0,1-1 0,-1 1 1,0-1-1,-1-2 0,1 3-284,4 5 256,0 0-1,0 0 1,0 0-1,0 0 0,1 0 1,-1-1-1,8 6 1,-2-1-40,12 13 51,33 43 0,-47-55 44,-1 0 1,0 1-1,-1-1 1,0 1 0,0 0-1,-1 0 1,0 1-1,2 12 1,-5-19-35,0 0 0,-1 0 1,1 0-1,-1 1 0,0-1 1,0 0-1,-1 0 0,1 0 0,-1 0 1,-2 8-1,2-9 17,-1-1 0,1 1-1,-1-1 1,0 1 0,0-1 0,0 1-1,0-1 1,-1 0 0,1 0 0,-1 0 0,1 0-1,-1-1 1,1 1 0,-6 2 0,-6 2 131,-1 0 1,0-1-1,0-1 1,0 0-1,-1-1 1,1-1-1,-1 0 1,0-1-1,-25-2 1,2-2-39,1-1-1,-66-17 1,64 11-183,1-2 0,1-2 0,-69-34 0,90 39-273,1-1 0,1 0 0,0-1-1,0 0 1,1-1 0,1-1 0,0-1 0,0 1 0,2-2 0,-20-29 0,28 39-78,1 0 1,-1 0-1,1 0 1,0-1-1,0 1 1,0 0-1,1-1 1,0 0-1,0 1 1,0-1-1,1 1 1,-1-1-1,1 0 1,1 1-1,-1-1 1,1 0-1,0 1 1,0-1-1,1 1 1,0-1-1,0 1 0,0 0 1,0 0-1,5-7 1,17-16-2786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3:59.2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 2184,'0'0'185,"0"1"1,0 0-1,0 0 0,0 0 0,0-1 0,0 1 0,0 0 0,0 0 1,1 0-1,-1 0 0,0-1 0,0 1 0,1 0 0,-1 0 1,0-1-1,1 1 0,-1 0 0,1-1 0,-1 1 0,1 0 1,-1-1-1,1 1 0,0-1 0,-1 1 0,1-1 0,0 1 0,0 0 1,25 1 1243,-16-2-1378,-1 0 283,-1-1 0,0 1-1,1-1 1,-1-1 0,0 0-1,14-4 1,95-31 814,-86 16-276,-17 2-409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04.5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130 10 384,'36'-9'2329,"-35"9"-1822,35 0 3956,-36 0-4362,1 0 1,-1 0 0,1 0 0,-1 0-1,1 0 1,-1 0 0,1 0 0,-1 0-1,0 0 1,1 1 0,-1-1 0,1 0-1,-1 0 1,0 0 0,1 1 0,-1-1-1,0 0 1,1 1 0,-1-1 0,0 0-1,1 1 1,-1-1 0,0 0 0,0 1-1,1-1 1,-1 0 0,0 1 0,0-1-1,0 1 1,0-1 0,0 1 0,1-1-1,-1 0 1,0 1 0,0-1 0,0 1-1,0-1 1,0 1 0,0-1 0,0 0-1,0 1 1,-1-1 0,1 1 0,0-1-1,0 1 1,0-1 0,0 0 0,-1 1-1,1-1 1,0 1 0,0-1-1,-1 0 1,1 1 0,-1-1 0,-14 23 764,2-10-796,9-9 68,1 0 0,0-1 1,-1 0-1,1 0 0,-1 0 0,0 0 1,-8 3-1,7-3-131,-1 0 0,0 0 0,1 1 0,0 0 0,0 0 0,0 0 0,-8 10 0,-19 15 326,29-27-314,2-1-15,0-1 1,0 0-1,0 1 0,0-1 1,1 1-1,-1 0 1,0-1-1,0 1 0,1 0 1,-1-1-1,0 1 1,1 0-1,-1 0 0,1-1 1,-1 1-1,1 0 0,-1 0 1,1 0-1,0 0 1,-1 0-1,1 0 0,0 0 1,0 1-1,-1-1 1,0 1-1,0-1 1,0 0-1,0 0 0,0 0 1,0 1-1,0-1 1,0 0-1,0 0 1,0 0-1,-1-1 1,1 1-1,-3 1 1,3-1 35,-1-1 0,1 1 1,-1 0-1,1 0 0,0 0 1,-1 0-1,1 1 1,0-1-1,0 0 0,0 0 1,0 1-1,0-1 0,0 1 1,-2 2-1,4-2-27,-9 2 754,8-5-715,0-1-38,0 1-1,0-1 2,0 2 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15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0 2432,'7'5'13789,"-7"284"-9849,1-284-3861,-1 1 0,1-1 0,1 0 0,-1 0 0,4 7 0,3 11-55,23 96 1106,-12-46-776,29 96 305,-27-84-413,-16-71-169,0 0-1,2 0 1,-1-1-1,2 1 1,-1-1 0,12 13-1,2 0 119,41 42 0,-49-56-156,0 0 0,0-1 0,1-1 0,0 0 0,1-1 0,0 0 0,1-1 0,0-1 0,0 0 0,0-2 0,1 1 0,0-2 0,0 0 0,0-2 0,0 1 0,29-1 0,-31-2 78,0 0-1,0-1 1,0-1 0,0 0 0,0-1 0,23-8-1,18-9-394,54-22 650,120-79-185,-200 104 96,-20 12-281,10-6-47,-1 0 0,-1-1 0,31-26 0,-21 2-47,11-13-12,2 5 119,-2-3 1,35-52-1,-32 37-179,-29 41 157,-2-1-1,0 0 0,10-30 0,-7 14 313,4 11-600,-15 23 247,0 1 0,-1-1 0,1 0 1,-1 0-1,0 0 0,3-6 0,3-19-40,-6 20 68,0 0 0,1 0-1,0 0 1,8-15 0,-10 21 4,0 0 1,0 1-1,-1-1 1,1 0-1,-1 0 1,0 0-1,0 0 0,0 1 1,0-5-1,0 1 384,-2 29-1044,-76 54 633,45-39-39,-268 314-261,271-318 247,-1-2 0,-37 31 1,15-15-510,44-40 860,-5 3-2018,14-11 1725,-1 0-1,1 0 0,0-1 0,-1 1 0,1 0 1,-1-1-1,1 1 0,0 0 0,-1-1 0,1 1 1,0-1-1,0 1 0,-1-1 0,1 1 0,0-1 1,0 1-1,0 0 0,0-1 0,-1 1 0,1-1 1,0 1-1,0-1 0,0 1 0,0-1 1,0 0-1,0 1 0,0-1 0,0 1 0,0-1 1,1 1-1,-1-1 0,0 0 0,2-2-17,-1 0 0,0 0 0,1 0 0,0 0 0,0 0 0,0 1 1,0-1-1,0 1 0,1-1 0,3-2 0,6-9-85,85-104-833,-10 13 678,-55 61 221,-2 1-1,2 2 0,64-64 0,-96 105 88,0 0 0,0 0-1,0 0 1,0 0 0,0 0 0,0 0-1,0 0 1,0 0 0,0 0-1,0 0 1,0 0 0,0 1 0,0-1-1,-12 14 1,-18 19 5,-105 130 35,-2 2-215,-8-22 29,134-135-49,12-14-280,13-17 159,12-8-192,-1 0 0,31-56 0,-2 6 486,-25 40 51,95-145-39,-118 169 163,-5 15 58,-1 10-157,0-5-96,-1 3 27,-1-1-1,-1 1 0,1-1 0,-1 0 0,0 0 0,0 0 0,-1-1 0,1 1 0,-1-1 0,-6 7 0,-8 11 3,-33 44-126,-78 81-1,-72 48 107,174-169 17,13-11-33,-1-1 0,-1-1 0,0 0 0,-26 15 0,40-27 18,2-18-81,3 10 16,-1 1-1,1 0 0,0 0 0,0 0 1,0 0-1,1 1 0,0-1 0,0 1 0,6-5 1,6-11-109,43-64 57,-11 12 232,108-123-1,-288 317 583,-108 80-85,229-194-602,7-8-17,12-16-55,23-25-77,34-40-371,46-55 318,-98 123 216,-4 5 79,-1 1 0,-1-1 0,7-10 0,-20 25-26,0 0 0,-1 0 0,1 0 0,-16 8 0,-14 13-25,-52 51 244,-135 106 819,222-183-1113,1-1 1,-1 1 0,0 0 0,0-1 0,1 1 0,-1-1 0,0 1-1,0-1 1,0 1 0,0-1 0,1 1 0,-1-1 0,0 0 0,0 0 0,0 1-1,0-1 1,0 0 0,0 0 0,0 0 0,-1 0 0,8-15-97,23-25-82,-28 40 181,204-285-768,-205 283 1094,-6 6-115,-19 16-37,-31 30-11,31-25 209,-44 47 161,-119 95 0,182-162-547,3-2 7,1-1 0,-1 0 0,1-1 1,-1 1-1,0 0 0,0-1 0,0 1 0,-5 1 1,17-16-89,21-14-284,-1-2 0,44-58 1,-49 58 242,16-21 159,-3-2 0,-2-1 0,29-59 0,-64 112-5,-1 0 0,1 0 0,0 0 0,0 0 0,0 0 0,0 0 0,-1 0 0,1 0 0,0 0 0,0 0 0,0 0 0,0 0 0,0 0 0,-1 0 0,1 0 0,0 0 0,0 0 0,0 0 0,0 0 0,-1 0 0,1-1 0,0 1 0,0 0 0,0 0 0,0 0 0,0 0 0,0 0 0,0 0 0,-1-1 0,1 1 0,0 0 0,0 0 0,0 0 0,0 0 0,0 0 0,0-1 0,0 1 0,0 0 0,0 0 0,0 0 0,0 0 0,0-1 0,0 1 0,0 0 0,0 0 0,0 0 0,0 0 0,0-1 0,0 1 0,0 0-1,0 0 1,0 0 0,0 0 0,1 0 0,-1-1 0,0 1 0,0 0 0,0 0 0,0 0 0,0 0 0,0 0 0,0 0 0,1-1 0,-1 1 0,0 0 0,-20 11 43,-24 23 47,-29 30 701,28-21-136,-102 70 0,147-112-664,-1-1 0,1 1 0,-1-1-1,0 1 1,1-1 0,-1 1-1,0-1 1,0 1 0,1-1 0,-1 0-1,0 0 1,0 1 0,1-1 0,-1 0-1,0 0 1,0 0 0,0 0 0,1 0-1,-2 0 1,4-11-95,19-19-31,22-22-27,-3-2 0,66-117 0,-105 171 161,-1 0 1,0 0-1,0 0 0,0 0 0,0-1 0,1 1 0,-1 0 0,0 0 0,0 0 0,0 0 1,0 0-1,0-1 0,1 1 0,-1 0 0,0 0 0,0 0 0,0-1 0,0 1 1,0 0-1,0 0 0,0 0 0,0-1 0,0 1 0,0 0 0,0 0 0,0 0 0,0-1 1,0 1-1,0 0 0,0 0 0,0 0 0,0-1 0,0 1 0,0 0 0,0 0 1,0 0-1,0-1 0,-1 1 0,1 0 0,0 0 0,0 0 0,0 0 0,0-1 1,0 1-1,0 0 0,-1 0 0,1 0 0,0 0 0,0 0 0,0 0 0,0-1 0,-1 1 1,1 0-1,0 0 0,-1 0 0,-16 6 31,-27 19-6,38-21 42,-154 103 1221,65-42-505,95-64-785,-4 1-4,1 1 0,-1-1 0,0 0 1,0 0-1,0 0 0,0-1 0,-5 2 0,8-2-14,2-7-59,1 1-1,0-1 0,0 1 1,0 0-1,0 0 0,1 0 1,0 0-1,0 1 1,1-1-1,-1 1 0,1-1 1,7-5-1,9-14-189,10-17 60,2 2 0,61-58 1,-184 134 1045,10 12-317,56-33-291,0-1-1,-1-1 0,-34 14 1,60-28-235,0 1 1,-1-1-1,1 0 1,0 0 0,-1 1-1,1-1 1,0 0 0,-1 0-1,1 0 1,-1 0 0,1 1-1,0-1 1,-1 0 0,1 0-1,-1 0 1,1 0 0,-1 0-1,1 0 1,0 0-1,-1 0 1,1 0 0,-1 0-1,1 0 1,0-1 0,-1 1-1,1 0 1,-1 0 0,1 0-1,0 0 1,-1-1 0,1 1-1,0 0 1,-1 0 0,1-1-1,0 1 1,-1 0-1,1-1 1,6-15-197,22-18-114,164-165-1218,-192 199 1543,-23 11 22,-285 151 1625,303-158-1680,4-3 14,0-1 1,-1 1 0,1 0-1,0-1 1,-1 1 0,1 0-1,0-1 1,-1 0 0,1 1-1,-1-1 1,1 0 0,-1 0-1,1 1 1,0-1 0,-3-1-1,4-1-17,-1 0 0,1 0 0,0 0 0,0 0 0,0 0 0,0 0 0,0 0 0,0 0 0,1 0 0,0-3 0,29-36-496,57-62 0,-63 75 472,-24 28 55,0 0 1,0 0 0,0 0 0,0 0-1,0 0 1,0 0 0,0 0-1,0 0 1,0 0 0,0 0-1,-1 0 1,1 0 0,0 0 0,0-1-1,0 1 1,0 0 0,0 0-1,0 0 1,0 0 0,0 0-1,0 0 1,0 0 0,0 0 0,0 0-1,0 0 1,0-1 0,0 1-1,0 0 1,0 0 0,0 0-1,0 0 1,0 0 0,0 0 0,0 0-1,0 0 1,0-1 0,0 1-1,0 0 1,0 0 0,0 0 0,0 0-1,0 0 1,0 0 0,0 0-1,-17 7 196,-9 4 140,17-8-333,5-1 3,0-1 0,0 0 0,0 1 0,0-1 0,0 0 0,0-1-1,0 1 1,0-1 0,-1 0 0,1 0 0,0 0 0,-6-1 0,9-4-345,1 1 1,-1 0-1,0 0 0,1-1 1,0 1-1,0 0 1,1-6-1,0 3-414,-1-36-5138,0 32 3416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17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176 174 7965,'0'0'5457,"2"-28"-3410,6 16-1923,1 0 1,0 1 0,1 0 0,1 1-1,-1 0 1,23-16 0,2-2 85,-33 26-203,1-1-1,-1 1 1,1 0-1,-1 0 1,1 0-1,0 0 1,0 1-1,-1-1 1,1 1-1,0 0 1,1-1-1,-1 1 1,0 1-1,0-1 1,0 0-1,1 1 1,-1 0-1,0 0 1,0 0-1,1 0 1,-1 0-1,0 0 1,0 1-1,1 0 1,-1 0-1,0 0 1,0 0-1,0 0 1,0 0-1,0 1 1,0 0-1,-1-1 1,1 1-1,0 0 1,-1 0-1,1 1 1,-1-1-1,0 0 1,3 4-1,1 2 11,-1-1-1,0 1 0,0 1 0,-1-1 1,0 0-1,0 1 0,-1 0 1,0 0-1,-1 0 0,0 0 1,0 0-1,0 19 0,-1-11 5,-1 0 0,-1 0 0,0 0 1,-1 0-1,-1 0 0,-1-1 0,-1 1 0,0-1 0,-12 26 0,-3-2-97,-41 58-1,50-81 45,-2-1-1,0-1 0,-1 0 0,-1-1 0,-29 22 1,44-36 21,0 0 1,-1 0-1,1 0 1,0 0-1,0 1 1,-1-1-1,1 0 1,0 0-1,-1 0 1,1 0-1,0 0 1,0 0-1,-1 0 1,1 0-1,0 0 1,-1 0-1,1 0 1,0 0 0,0 0-1,-1 0 1,1 0-1,0 0 1,-1 0-1,1 0 1,0 0-1,0 0 1,-1 0-1,1-1 1,0 1-1,0 0 1,-1 0-1,1 0 1,0 0-1,0-1 1,-1 1-1,1 0 1,0 0 0,0-1-1,0 1 1,0 0-1,-1 0 1,1-1-1,0 1 1,0 0-1,0 0 1,0-1-1,0 1 1,0 0-1,0-1 1,0 1-1,0 0 1,0 0-1,0-1 1,0 1-1,0 0 1,0-1 0,0 1-1,0-1 1,0 0-6,0 0 0,0 0 1,0-1-1,0 1 1,0 0-1,0 0 1,0-1-1,1 1 0,-1 0 1,1 0-1,-1 0 1,0-1-1,2 0 0,3-3 6,-1 1-1,1 0 0,1 0 0,-1 0 1,1 1-1,-1-1 0,1 1 0,0 1 0,7-3 1,-10 4 8,0 0 1,0 0-1,0 1 1,0-1-1,1 1 1,-1 0-1,0 0 1,0 0-1,1 0 1,-1 0-1,0 1 1,0 0-1,0-1 1,0 1-1,0 0 1,0 1-1,0-1 1,0 0-1,0 1 1,3 2-1,0 0 42,0 1 1,0 0-1,0 1 1,-1-1-1,1 1 0,-1 1 1,-1-1-1,1 0 0,-1 1 1,0 0-1,-1 0 0,0 0 1,0 1-1,0-1 0,-1 1 1,0 0-1,0-1 0,-1 1 1,0 0-1,-1 0 1,0 0-1,0 8 0,0-10-22,1 0 0,-1 0 0,0 0 0,-1 0 0,1 0 0,-1 0 0,-1 0 1,1 0-1,-1 0 0,0-1 0,0 1 0,0 0 0,-1-1 0,0 0 0,0 1 0,-7 7 0,-7 10-5,-2-1 0,0-1 0,-1 0 0,-2-2 0,-23 18 0,34-29-310,-1 0 1,0-1 0,-1-1 0,0 0 0,0 0 0,0-2 0,-1 1 0,1-2 0,-1 0 0,0 0-1,0-1 1,-18-1 0,28-1-52,0 0 0,0-1 0,0 1 1,1-1-1,-1 0 0,0-1 0,1 1 0,-1-1 0,1 1 0,0-1 0,-1 0 0,1 0 0,0 0 0,0-1 0,0 1 0,1-1 0,-1 0 1,-4-5-1,-2-10-1611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17.5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310 7 5753,'0'0'57,"0"0"1,0-1 0,0 1 0,0 0-1,0 0 1,-1-1 0,1 1 0,0 0-1,0 0 1,0-1 0,0 1 0,0 0-1,0 0 1,0 0 0,-1-1 0,1 1-1,0 0 1,0 0 0,0 0 0,0-1-1,-1 1 1,1 0 0,0 0 0,0 0-1,0 0 1,-1 0 0,1-1 0,0 1 0,0 0-1,-1 0 1,1 0 0,0 0 0,0 0-1,-1 0 1,1 0 0,0 0 0,0 0-1,-1 0 1,1 0 0,0 0 0,0 0-1,-1 0 1,-16 6 1242,-16 13 470,8-1-776,0 2-1,1 1 1,1 1-1,-25 32 0,36-38-820,0-1 0,1 2 0,1 0 0,1 0 0,1 0 0,0 1 0,1 1 0,-5 22 0,6-17-42,2 1 0,-3 42 0,7-58-110,0 1 1,0-1-1,1 1 1,1-1-1,-1 0 1,2 1-1,-1-1 1,1 0-1,1 0 1,4 9-1,0-5-27,0 0 0,0 0 0,1-1 0,1-1 0,0 1 0,20 16 0,-26-24-2,1-1 0,0 1 0,0-1 1,0 0-1,1 0 0,-1 0 1,1-1-1,0 0 0,-1 0 0,1 0 1,0-1-1,0 0 0,0 0 1,0 0-1,0-1 0,0 0 0,0 0 1,0 0-1,10-3 0,-11 2-36,0-1 1,-1 0-1,1 0 0,0 0 0,-1 0 0,0-1 0,1 0 0,-1 0 0,0 0 0,0 0 1,-1-1-1,1 1 0,-1-1 0,0 0 0,0 0 0,0 0 0,4-7 0,-4 3-5,1-1 0,-1 1-1,0 0 1,-1-1 0,0 1 0,0-1-1,-1 0 1,0 0 0,0-9 0,-1 15 47,0-1 1,0 1 0,0-1 0,-1 1 0,1-1 0,-1 1 0,0-1 0,0 1 0,0 0 0,0 0 0,-1-1-1,1 1 1,-1 0 0,0 0 0,0 1 0,0-1 0,0 0 0,-1 0 0,1 1 0,-1 0 0,1-1 0,-1 1-1,0 0 1,0 0 0,0 1 0,0-1 0,0 0 0,0 1 0,-1 0 0,1 0 0,0 0 0,-4-1 0,-2 1-110,1-1 0,0 1 0,-1 1-1,1 0 1,-1 0 0,1 0 0,-1 1 0,1 1 0,0-1 0,-10 4 0,-45 20-4027,52-17 2153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18.0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101 0 8289,'11'1'3353,"-19"13"-1670,-3 1-779,1 0-1,0 1 0,-11 28 1,8-13-567,2 0 0,-12 58 0,21-75-266,1 0 0,0 0 0,1 18 0,1-8 2,-1-21-67,1 0 1,0 0-1,-1 0 0,1 0 0,1 0 1,-1 0-1,0 0 0,1 0 1,-1 0-1,1 0 0,0-1 1,0 1-1,0-1 0,0 1 0,1-1 1,-1 0-1,1 0 0,-1 0 1,1 0-1,0 0 0,-1-1 0,1 1 1,0-1-1,4 2 0,-2-1-9,-1 0-1,1-1 0,0 1 0,-1-1 0,1 0 0,0 0 1,0 0-1,0-1 0,0 0 0,0 0 0,-1 0 0,1 0 1,0-1-1,0 0 0,8-2 0,-3-2-41,1 0-1,-1-1 1,0 0 0,17-14-1,-22 16 43,-1 0-1,0-1 1,0 0-1,0 0 1,-1 0-1,1 0 1,-1 0-1,0-1 1,-1 1-1,4-11 1,-5 10-14,1 0 0,-1 1-1,-1-1 1,1 0 0,-1 0 0,0 0 0,-1 0 0,1 0 0,-1 0 0,0 0 0,-1 0 0,1 0 0,-1 1 0,-1-1 0,1 0-1,-1 1 1,1 0 0,-5-6 0,1 3 0,1 1 0,-1 0-1,0 0 1,-1 0 0,1 1 0,-1 0 0,0 0-1,-1 1 1,0 0 0,0 0 0,-13-6-1,13 8-284,0 1-1,0-1 1,-1 2 0,1-1-1,-13 0 1,-21 1-6987,38 1 6083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7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11069,'86'6'3411,"60"2"-2991,-58-1-2093,-28-6-3812,-54-1 3183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18.4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 41 8057,'0'0'258,"-2"4"968,-17 8 233,9-6-922,0 1 1,0 0-1,1 0 1,-9 9-1,15-13-485,1 0-1,-1 0 0,1 1 1,0-1-1,0 1 1,0-1-1,0 1 0,1 0 1,-1 0-1,1-1 0,0 1 1,0 0-1,0 0 1,1 0-1,-1 8 0,1-9-36,0-1 0,0 1 0,0-1 0,0 0 0,0 1 0,0-1 0,1 0-1,-1 1 1,1-1 0,0 0 0,-1 1 0,1-1 0,0 0 0,0 0 0,1 0-1,-1 0 1,0 0 0,1 0 0,-1 0 0,1 0 0,0-1 0,0 1 0,-1 0 0,1-1-1,0 0 1,0 1 0,0-1 0,0 0 0,1 0 0,-1 0 0,0 0 0,0 0 0,1-1-1,-1 1 1,1-1 0,3 1 0,0 0-15,1-1-1,-1 1 1,1-1 0,-1 0-1,1-1 1,-1 1-1,1-1 1,-1 0 0,0-1-1,1 0 1,-1 0-1,0 0 1,0-1 0,0 0-1,-1 0 1,1 0 0,-1-1-1,1 1 1,-1-1-1,0-1 1,-1 1 0,1-1-1,-1 0 1,0 0-1,4-6 1,-6 7 25,0-1 0,0 0 0,0 0 0,-1 0 0,1 0-1,-1 0 1,0 0 0,-1 0 0,0 0 0,1-1 0,-2-7 0,1 9-15,-1 1-1,-1 0-1,1 1 0,0-1 0,-1 0 0,0 1 1,0 0-1,0-1 0,0 1 0,0 0 1,0 0-1,-3-2 0,-31-25 129,25 23-162,1 1 1,-1 0 0,-12-3-1,11 3 29,5 3-919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0.7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 4960,'-1'5'13511,"10"-6"-13686,29-1 698,-1-2 0,1-2 1,36-10-1,-44 12 275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1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6777,'-1'19'7368,"1"-11"-7159,0 0 1,1 1-1,0-1 1,0 0-1,4 12 1,3 2 93,-2 0 1,-1 1-1,0 0 0,-2 0 0,1 42 1,4 22-33,-8-47-148,0-33-123,-1-1-1,1 1 0,1-1 1,-1 1-1,1-1 0,0 0 1,3 11-1,-2-15-44,-2-2-68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1.7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 8009,'1'-8'1749,"1"16"1003,0 17 784,-1-2-2719,2-1-1,5 26 0,-2-16-437,-5-26-315,0-1 1,1 1 0,0 0-1,0 0 1,0-1 0,0 1-1,1-1 1,0 0 0,0 0-1,1 0 1,-1 0 0,1 0-1,0-1 1,6 5 0,-8-7-106,0 0 1,1-1 0,-1 1 0,1-1-1,0 0 1,-1 1 0,1-1-1,0-1 1,0 1 0,0 0-1,0-1 1,-1 1 0,1-1-1,0 0 1,0 0 0,0 0-1,0 0 1,0 0 0,0-1-1,0 1 1,0-1 0,-1 0-1,1 0 1,0 0 0,0 0-1,-1-1 1,1 1 0,-1-1-1,1 1 1,2-3 0,25-15-1261,16-12-2272,-42 28 3096,-1 1 0,0-1 1,0 0-1,-1 0 1,1 0-1,0 0 0,-1 0 1,0-1-1,0 1 0,3-6 1,13-37-4089,-14 34 3307,-3 0 348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2.0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18 3344,'-17'-17'10860,"14"32"-7975,3 278 2538,0-8-5522,-5-273-112,0 0-3085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2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28 9561,'0'0'421,"-7"21"2734,6-16-2776,0 0 0,0 0 0,0 0 0,-1 0 0,0 0-1,0 0 1,0-1 0,-4 7 0,3-5-161,0 0 0,0 0 0,0 0 0,1 1 0,-2 7 0,-2 22 323,-1 7-66,-3 80 1,10-120-471,0 0 1,1 0-1,0 0 1,-1 0-1,1 0 0,1 0 1,-1-1-1,0 1 0,1 0 1,-1-1-1,1 1 0,0-1 1,-1 0-1,1 1 0,0-1 1,1 0-1,-1 0 0,0 0 1,1-1-1,-1 1 0,1 0 1,-1-1-1,1 0 1,0 0-1,2 1 0,1 1-20,-1-1 0,0-1 0,0 1-1,1-1 1,-1 0 0,1 0 0,-1-1 0,1 1-1,0-1 1,-1-1 0,1 1 0,10-3-1,-4-1-39,1-1-1,-1-1 1,0 0-1,0-1 0,21-16 1,-26 17 18,1 0 1,-1 0-1,0-1 1,-1 0 0,1 0-1,-2-1 1,1 0-1,-1 0 1,5-9-1,-8 8-20,0 1 0,0-1 0,-1 1 0,0-1 0,-1 1 0,0-1 0,-2-14 0,1-4-97,1 21 142,-1 1 1,0 0-1,0-1 1,-1 1 0,0 0-1,0 0 1,0 0-1,0 0 1,-1 0-1,0 0 1,0 1 0,0-1-1,0 1 1,-1 0-1,0 0 1,0 0-1,0 0 1,-5-3 0,-1 0-98,0 0 1,0 0-1,-1 1 0,0 0 1,0 1-1,-23-8 1,2 6-1111,-3-2-1929,13 0-2513,14 6 3770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2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 1 7641,'-3'2'386,"0"1"1,-1 0 0,1 0 0,0 1 0,1-1-1,-1 0 1,1 1 0,-1 0 0,1 0 0,0 0-1,0 0 1,1 0 0,-1 0 0,1 0 0,-1 5-1,0 6 366,0-1-1,2 1 1,0 17 0,0-9-556,1-21-164,-1 0-1,1 0 1,-1 0-1,1 0 1,0 0-1,0 0 1,0 0-1,0 0 1,0 0-1,0 0 0,1 0 1,-1 0-1,1-1 1,-1 1-1,1-1 1,0 1-1,-1-1 1,1 1-1,0-1 1,0 0-1,0 0 1,0 0-1,0 0 1,0-1-1,0 1 1,0 0-1,0-1 1,4 1-1,0 1 24,0-1 0,-1 0 0,1-1 0,0 1 1,-1-1-1,1 0 0,0-1 0,-1 1 0,1-1 0,7-2 0,-10 2-42,1 0 0,-1-1 0,0 1 0,0-1 1,0 1-1,0-1 0,0 0 0,0-1 0,0 1 0,-1 0 0,1-1 0,-1 1 1,0-1-1,0 0 0,3-4 0,-3 2 13,0 0 1,0-1 0,-1 1-1,0 0 1,0-1 0,0 1-1,-1 0 1,0-11-1,0 14-29,-1-1-1,0 1 0,0 0 0,0 0 1,0 0-1,0 0 0,0 0 0,0 0 1,-1 0-1,1 0 0,-1 1 0,1-1 1,-1 1-1,0-1 0,0 1 0,0-1 1,0 1-1,0 0 0,-3-2 0,-42-18-97,37 18-374,0 1-1,0 0 1,0 0-1,-14 0 0,-19 2-5399,31 0 3136,6 0 380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3.9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 7137,'-1'3'721,"1"0"1,-1 0 0,0 0 0,0 0 0,0 0 0,-1-1 0,1 1-1,-1 0 1,0-1 0,1 1 0,-4 3 0,4-6-674,1 0 0,0 0 0,-1 1 0,1-1 0,0 0 0,0 0 0,0 0 0,-1 0 0,1 1 0,0-1 0,0 0 0,0 0 0,-1 0 0,1 1 0,0-1 0,0 0 0,0 0 0,0 1 0,0-1 0,0 0 0,0 0 0,-1 1 0,1-1 0,0 0 0,0 1 0,0-1 0,0 0 0,0 0 0,0 1 0,0-1 1,0 0-1,0 1 0,1-1 0,-1 0 0,0 0 0,0 1 0,0-1 0,0 0 0,0 0 0,0 1 0,0-1 0,1 0 0,-1 0 0,0 0 0,0 1 0,0-1 0,1 0 0,-1 0 0,0 0 0,0 1 0,0-1 0,1 0 0,-1 0 0,0 0 0,1 0 0,-1 0 0,0 0 0,0 0 0,1 0 0,-1 0 0,0 1 0,17 5 237,146 0-940,-163-8-192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24.3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 7777,'0'1'173,"0"-1"1,-1 1 0,1 0 0,0-1-1,0 1 1,1 0 0,-1-1 0,0 1 0,0 0-1,0-1 1,0 1 0,0 0 0,1-1-1,-1 1 1,0-1 0,1 1 0,-1 0-1,0-1 1,1 1 0,-1-1 0,1 1-1,-1-1 1,1 1 0,-1-1 0,2 1-1,16 0 3490,-6-1-4035,4-1 679,-1-1 0,1 0 0,15-4 0,22-4 34,-52 10-348,0 0 0,0 0 0,0 0 1,0 0-1,0 0 0,0 0 0,0 0 0,0-1 1,0 1-1,0 0 0,0 0 0,0-1 1,0 1-1,0-1 0,0 1 0,-1-1 1,1 0-1,0 1 0,0-1 0,0 0 1,-1 1-1,1-1 0,0 0 0,-1 0 1,1 0-1,-1 1 0,2-3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30.1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84 112 4660,'-10'-3'10261,"10"2"-9996,1-3-250,-1 0 1,1 0-1,-1 1 0,1-1 0,0 0 1,1 1-1,-1-1 0,0 1 0,1-1 1,0 1-1,0 0 0,0 0 0,0-1 1,1 2-1,-1-1 0,1 0 0,-1 0 1,1 1-1,0-1 0,0 1 0,0 0 1,5-2-1,-2-1-9,1 1 0,0 0 1,0 0-1,0 0 0,0 1 1,14-4-1,-19 6 4,1 1 1,0-1-1,-1 1 1,1 0-1,0-1 1,-1 1-1,1 0 0,0 1 1,-1-1-1,1 0 1,0 1-1,-1 0 1,1-1-1,0 1 0,-1 0 1,1 0-1,-1 1 1,0-1-1,1 0 1,-1 1-1,0-1 0,4 4 1,-2 0 4,1 0 1,0 0 0,-1 1 0,0-1-1,0 1 1,-1 0 0,0 0 0,0 0-1,0 0 1,-1 1 0,0-1-1,0 1 1,0 0 0,-1 0 0,0-1-1,0 1 1,-1 0 0,0 12-1,0 1 13,1-11-7,-1 1 1,0-1-1,-1 1 1,0-1-1,0 0 1,-1 1-1,0-1 1,0 0 0,-8 16-1,-6 5 19,-1 0 0,-2-2 0,-1 0 0,-1-1 0,-1-1 0,-1-1 0,-49 39 0,6-15-52,65-46 4,1-3-67,1-13-73,15 4 130,1 0 0,0 1 0,0 2 0,35-11 0,-41 14-48,27-9 186,1 2 0,0 1 1,0 2-1,73-3 0,-112 14 577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5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2191 356 7505,'-1'0'160,"1"-1"1,0 0 0,0 1 0,0-1 0,0 0-1,0 1 1,0-1 0,0 0 0,0 1 0,0-1-1,0 0 1,0 1 0,0-1 0,1 0-1,-1 1 1,0-1 0,0 0 0,1 1 0,-1-1-1,0 1 1,1-1 0,-1 0 0,1 1-1,-1-1 1,1 1 0,0-1 0,15 8 2195,-3 1-2900,21 19 981,-25-18-378,-9-9-50,1 1 0,-1-1 0,0 1 0,1-1-1,-1 1 1,0 0 0,1-1 0,-1 1 0,0 0 0,0-1 0,0 1 0,1 0 0,-1-1 0,0 1 0,0 0-1,0-1 1,0 1 0,0 0 0,0 0 0,-1-1 0,1 1 0,0 0 0,0-1 0,0 1 0,-1 0 0,1-1-1,0 1 1,0-1 0,-1 1 0,1 0 0,-1-1 0,1 1 0,-1-1 0,1 1 0,-1-1 0,1 1 0,-1-1-1,1 0 1,-1 1 0,1-1 0,-1 0 0,0 1 0,1-1 0,-1 0 0,0 0 0,1 1 0,-1-1-1,0 0 1,1 0 0,-1 0 0,0 0 0,0 0 0,-10-1-91,0-1 1,0 0-1,0-1 0,0 0 0,0-1 1,1 0-1,0-1 0,0 0 1,-16-10-1,-38-17 163,57 29 89,5 2-181,1 0 1,-1 0-1,1 0 0,-1 1 1,1-1-1,-1 0 0,0 1 1,1 0-1,-1-1 0,0 1 1,1 0-1,-1 0 0,0 0 1,1 0-1,-1 0 0,0 0 1,1 0-1,-1 1 0,0-1 1,1 1-1,-1-1 0,1 1 1,-1-1-1,0 1 0,-1 1 1,-29 24 290,26-19-292,1-1 0,-1 0 0,0 0 0,-1-1 0,1 1 0,-1-2 0,0 1 0,0-1 0,-1 0 0,1 0 0,-1-1 0,0 1 0,0-2 0,0 0 0,0 0 0,0 0 0,-1-1 0,1 0 0,-1 0 0,1-1 0,0 0 0,-1-1 0,1 0 0,-1 0 0,1-1 0,0 0 0,-12-5 0,10 3 20,0 0 0,0 1 0,0 0 0,-1 1 0,1 0 0,-1 0 0,0 1 0,0 1 0,1-1 0,-14 3 0,1 2-15,0 0 0,0 2 1,-34 13-1,-12 5 352,0-2 1,-2-4 0,-99 14-1,80-23-196,-1-3 0,-118-9 0,171 0-59,-62-15 0,84 15-77,1-2-1,-1 0 1,1 0 0,0-2 0,1 0 0,-22-13 0,32 17-19,0-1 0,-1 1 0,2-1 0,-1 1 0,0-1 0,1-1 0,-1 1 0,1 0 0,0-1 0,1 0 0,-1 1 0,1-1 0,0 0 0,-2-6 0,1-3-45,1 1 1,1-1-1,0 0 1,1-17 0,0 29 42,1-1 1,0 1 0,0-1-1,0 1 1,0 0 0,0-1 0,0 1-1,0 0 1,1 0 0,0 0-1,-1 0 1,1 0 0,0 0-1,0 0 1,0 1 0,0-1-1,0 1 1,0-1 0,0 1-1,0 0 1,4-2 0,0 0-17,-1 1 0,1-1 0,0 1 0,0 0 0,0 1 0,0-1 0,12 0 0,-13 2-6,-1 0 0,1 0 0,-1 0 0,0 1 0,1 0 0,-1 0 0,0 0 0,1 1 0,-1-1 0,0 1 1,0 0-1,0 0 0,3 3 0,-4-3 14,-1 0 1,0 0-1,0 0 0,0 1 1,0-1-1,0 1 1,-1-1-1,1 1 1,-1 0-1,1 0 0,-1-1 1,0 1-1,0 0 1,-1 0-1,1 0 1,0 0-1,-1 0 0,0 0 1,0 6-1,0-7 6,0 1-1,0-1 1,0 1-1,0-1 0,-1 1 1,1-1-1,-1 1 1,0-1-1,0 1 0,0-1 1,0 0-1,0 1 1,0-1-1,-3 3 0,0-1 7,0 0 0,0 0 0,-1-1-1,1 0 1,-9 6 0,-1-2-2,1 1 1,-1-2-1,-1 0 1,1-1 0,-1 0-1,-16 3 1,23-6 34,-1-1 0,1 0 0,-1-1 1,1 1-1,-1-2 0,1 1 1,-1-1-1,1 0 0,0-1 0,-1 0 1,1 0-1,-11-6 0,2-1 132,1 0-1,1-2 0,-1 0 0,2 0 0,-1-1 1,2-1-1,0-1 0,-18-23 0,-7-16 184,-35-65-1,33 49-183,36 62-131,1-1-1,0 0 0,1-1 1,0 1-1,-1-12 1,2 16-199,2 8 167,0-1 0,0 0 1,1 1-1,-1-1 0,1 0 1,0 0-1,0 0 0,0 0 0,0 0 1,1-1-1,-1 1 0,4 2 1,7 11-5,69 102-379,105 206 1,-145-247 336,-33-59 65,0 0-1,-1 1 0,-2 0 0,1 0 0,-2 0 0,-1 1 0,0-1 0,-1 1 0,-2 0 0,0 26 0,-1-44-8,0 0-1,0 0 0,0 0 0,-1 0 1,1 0-1,-1 0 0,1 0 0,-1 0 1,0-1-1,0 1 0,0 0 0,0 0 1,0-1-1,0 1 0,0 0 0,-1-1 1,1 1-1,0-1 0,-3 2 0,1-1 15,-1 1-1,1-1 1,-1 0-1,0 0 1,0-1-1,0 1 1,0-1-1,-8 2 1,5-2 9,0 0 0,0 0 1,0 0-1,0-1 0,0-1 0,-1 1 1,1-1-1,0 0 0,0 0 0,-13-5 1,7-1-112,-1-1 1,1 0 0,1-1-1,-1 0 1,1-1 0,1 0-1,0-1 1,1 0 0,0-1-1,0 0 1,1 0 0,-12-23-1,12 17-521,1 0 0,0-1 0,2 0 0,0 0 0,1 0 0,1-1 0,1 1 0,1-1 0,0-25 0,1 16-742,0 16 413,1-1 0,0 1-1,4-18 1,6 1-1039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7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6373,'-1'1'155,"0"-1"0,0 1-1,0 0 1,0 0 0,1 0 0,-1 0 0,0 0 0,0 0 0,0 1 0,1-1 0,-1 0 0,1 0 0,-1 0 0,1 1 0,-1-1 0,1 0 0,0 1 0,0-1 0,-1 0 0,1 1 0,0-1 0,0 0 0,0 1 0,1-1 0,-1 2 0,0-3-145,4 2 70,1-1 0,-1 1 0,0-1 0,1 1 0,-1-1-1,1-1 1,-1 1 0,6 0 0,-5-1 34,39 7 4,47 0 0,-74-7-750,-1 0 0,1-2 0,-1 0 0,0 0 0,0-2 0,20-6 0,-14 2-1105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31.5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87 4748,'1'-10'4511,"2"-11"-2360,-1 17-2066,1 0 1,0 0-1,0 0 1,1 0-1,-1 1 1,1-1-1,0 1 1,-1 0-1,1 0 1,1 1-1,-1-1 1,0 1 0,1 0-1,-1 0 1,1 0-1,0 1 1,-1-1-1,1 1 1,0 0-1,0 1 1,0-1-1,0 1 1,0 0-1,0 0 1,-1 0-1,1 1 1,0 0-1,0 0 1,0 0-1,0 1 1,-1-1-1,9 5 1,-9-3-43,1-1 0,-1 1-1,0 1 1,0-1 0,-1 0 0,1 1-1,-1 0 1,1 0 0,-1 0 0,0 0 0,-1 1-1,1-1 1,2 6 0,-3-2-16,1 1 1,-1 0-1,-1 0 1,0 1-1,0-1 0,-1 14 1,-1-12-31,0 0 0,0 0 0,-1-1 0,0 1 0,-1-1 0,-1 1 0,1-1 0,-2 0 0,1 0 0,-1-1 1,-1 0-1,-12 17 0,-7 7-3,-3-1-1,0-1 1,-2-2 0,-1 0 0,-54 36 0,84-64 3,-16 11-2,17-12 8,0 1-1,-1-1 0,1 0 0,0 1 1,0-1-1,-1 0 0,1 0 0,0 1 1,0-1-1,-1 0 0,1 0 0,0 0 1,-1 1-1,1-1 0,0 0 0,0 0 1,-1 0-1,1 0 0,0 0 0,-1 0 1,1 0-1,0 0 0,-1 0 0,1 0 1,-1 0-1,1 0 0,0 0 1,-1 0-1,1 0 0,0 0 0,-1 0 1,1 0-1,0 0 0,-1 0 0,1-1 1,0 1-1,-1 0 0,3-2 3,0 0-1,0 0 1,0 1 0,0-1-1,0 1 1,1-1-1,-1 1 1,0 0 0,1 0-1,-1 0 1,1 0-1,-1 0 1,1 0 0,-1 1-1,4-1 1,7-3-13,14-5 55,1 1 0,0 2 0,1 0 0,35-1 0,117 2 653,-176 5-668,-3 0-24,-1 0-1,0 0 1,0 0 0,0 0 0,0 0-1,0 1 1,0-1 0,0 0-1,0 1 1,0-1 0,0 1 0,0-1-1,0 1 1,0-1 0,0 1 0,0 0-1,0 0 1,0-1 0,-1 1 0,1 0-1,0 0 1,-1 0 0,1 0 0,0 0-1,-1 0 1,1 0 0,0 1-1,-1-1-53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32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14 7965,'8'-14'7368,"-10"17"-7292,0-1 0,0 0 0,1 1 0,-1-1 0,0 0 0,-1 0 0,1-1 0,0 1 0,-3 1-1,-9 9 567,9-5-474,0-1-1,1 1 1,-1 0-1,2 0 1,-1 0-1,1 1 1,0-1 0,0 1-1,1 0 1,-1 10-1,0 5 52,1 0-1,2 29 0,0-27-128,0-21-75,1 1 1,0 0 0,0-1 0,0 1-1,1-1 1,-1 0 0,1 1 0,0-1-1,0 0 1,1 0 0,-1 0-1,1 0 1,0 0 0,0-1 0,0 1-1,0-1 1,1 0 0,-1 0-1,1 0 1,0 0 0,0-1 0,0 0-1,8 4 1,-6-3-3,-1-1 0,1 1-1,0-1 1,1 0 0,-1-1 0,0 0-1,0 0 1,1 0 0,-1 0 0,0-1-1,1 0 1,-1-1 0,1 0 0,-1 1-1,0-2 1,12-3 0,-10 2-7,-1 0 0,0-1 1,0 1-1,0-2 0,0 1 0,0-1 1,-1 0-1,0 0 0,0 0 0,-1-1 1,1 0-1,-1-1 0,-1 1 0,1-1 1,-1 1-1,0-2 0,-1 1 1,1 0-1,-1 0 0,-1-1 0,0 0 1,0 0-1,0 1 0,-1-1 0,0 0 1,0 0-1,-1-10 0,0 12-5,0 1-1,0 0 1,-1-1 0,1 1-1,-1 0 1,0-1-1,0 1 1,-1 0 0,0 0-1,0 0 1,0 0 0,-6-9-1,4 7-14,0-1 0,-1 1 0,-1 0 0,1 0 0,-1 0 0,-11-10 0,13 15-94,-1-1 0,1 1 0,0-1 0,-1 1 0,1 1 1,-1-1-1,0 1 0,1-1 0,-1 1 0,0 0 0,0 1 0,0-1 0,-7 1 0,-3 1-985,0 1-1,0 0 0,1 1 1,-1 0-1,-18 7 0,32-9 632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32.6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50 7965,'0'0'3382,"-6"19"-356,-9 1-1366,11-15-1432,1 0 0,-1 0 0,1 0 0,0 0 0,0 1 0,0 0-1,1-1 1,0 1 0,-2 9 0,-2 33 71,6-45-278,0-1 0,0 0 0,1 1 0,-1-1 0,1 0 0,-1 0 0,1 0 0,0 0 0,0 0 0,0 1 0,0-1 0,0-1 0,0 1 0,0 0 0,1 0 0,-1 0 0,1-1 0,1 3 0,0-2-14,0 0-1,0 0 0,0 0 0,0 0 0,1 0 1,-1-1-1,0 0 0,1 1 0,-1-1 0,1 0 1,-1-1-1,1 1 0,-1-1 0,1 1 0,0-1 1,-1 0-1,1 0 0,0-1 0,-1 1 0,1-1 0,-1 0 1,1 0-1,-1 0 0,1 0 0,-1-1 0,0 1 1,1-1-1,-1 0 0,0 0 0,0 0 0,0 0 1,2-3-1,0 0 13,0 1 0,-1-1 0,1 0 0,-1 0 1,0-1-1,-1 1 0,1-1 0,-1 0 0,0 0 0,-1 0 1,1 0-1,-1 0 0,0 0 0,-1-1 0,1 1 0,0-13 0,-2 13 14,0 1 0,-1-1 0,1 0 0,-1 0 0,0 0 0,-1 1 0,1-1 0,-1 1 0,0-1 0,-1 1-1,1 0 1,-1-1 0,0 1 0,0 1 0,-1-1 0,0 0 0,1 1 0,-1 0 0,-1 0 0,1 0 0,-6-4 0,5 6-99,0 0 0,0 0 0,0 1 0,0-1 0,-1 1 0,1 0 0,0 1 0,-1-1 0,1 1 0,0 0 0,-1 1 0,1-1 0,0 1 0,-1 0 0,1 0 0,-8 3 0,-13 2-218,23-4-144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36.5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 30 5092,'-21'-18'10261,"21"17"-9884,0 0-1,-1 0 1,1 0-1,0-2 1,0 252 1022,-1-240-1363,0 0 1,0-1-1,-1 1 1,-6 16-1,5-17-2,1 1-1,0-1 0,0 1 0,-1 16 1,2-11 50,-1-22 60,0-26-124,2-246-124,5 216 346,-5 96-149,1-9-90,2 0 0,5 25 1,3 30-1,-7 130 64,-4-207-74,1-39-11739,4 30 9757,-3 0 48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37.8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495 43 5881,'-1'-1'207,"1"1"0,-1-1 1,0 0-1,0 0 1,1 0-1,-1 1 1,0-1-1,0 0 0,0 1 1,0-1-1,0 1 1,0-1-1,0 1 0,0-1 1,0 1-1,0 0 1,0 0-1,0-1 1,0 1-1,0 0 0,-1 0 1,1 0-1,0 0 1,0 0-1,-2 1 1,-43-1 2258,32 1-1791,5-1-485,-1 1 0,0 1 1,1 0-1,-1 0 1,1 1-1,0 0 0,0 1 1,0 0-1,-10 6 0,-3 3 197,0 2-1,-24 19 0,38-28-303,1 0 0,0 0 0,0 0 0,0 1 1,1 0-1,0 1 0,1-1 0,-1 1 0,2 0 0,-1 0 0,1 1 1,-4 11-1,5-13-19,-1 0 0,1 0-1,-1 0 1,-1 0 0,-8 11 0,-15 25 462,17-22-505,5-9 54,0 0 0,1 0 0,0 0 0,1 1 0,0 0 0,-2 19 0,-7 19 214,1-4-52,10-16 68,2 53 1,1-33 69,2-37-299,-1 0-1,2 0 1,0-1 0,0 1 0,2-1 0,-1 0 0,11 15 0,-10-14-39,9 15 220,0-1 1,26 34-1,-35-53-206,1 0-1,1-1 1,-1 0-1,2 0 1,-1-1 0,1 1-1,0-2 1,0 0-1,1 0 1,13 6-1,-15-8 34,4 1-15,0 1 1,1-2-1,-1 0 1,1 0-1,0-1 1,0-1-1,0 0 0,0 0 1,0-2-1,1 1 1,19-3-1,-21-1-106,0-1-1,0 0 1,0 0-1,0-1 1,-1-1-1,0 0 1,0 0-1,0-1 1,-1 0-1,0-1 1,11-12-1,-4 3 77,-1 0 0,0-1-1,-2-1 1,0-1 0,11-22 0,-23 39-47,11-20 34,0-1 0,-2 0 0,15-46 0,-7-52 172,-14 85-75,-2-1-1,-1 0 1,-4-38 0,0 5-385,2 65 316,-1-1 0,0 1 1,-1-1-1,1 1 1,-1-1-1,0 1 1,-6-11-1,-28-46 187,22 40-199,6 9 46,0 0-1,-1 0 1,-1 1 0,0 0-1,-1 1 1,0 0-1,-1 1 1,-22-17-1,16 18-710,0 1-1,0 1 0,-1 1 0,-35-9 0,-28-10-12183,73 22 9508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47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53 188 9830,'0'-11'137,"0"29"-1,0-15-101,0-1-1,0 1 1,1 0-1,-1 0 1,1-1-1,-1 1 1,1 0-1,0-1 1,0 1-1,0 0 1,0-1-1,1 1 1,-1-1-1,1 0 1,2 4-1,9 14 119,-11-17-61,1 1 0,0-1-1,0 0 1,0 0 0,0 0 0,5 3 0,16 18 312,14 23 255,-37-45-616,0-1 0,1 1 0,-1 0 0,0-1 0,1 0 1,0 1-1,-1-1 0,1 0 0,0 0 0,-1 0 0,1 0 0,0 0 0,0 0 0,0 0 1,0-1-1,0 1 0,0-1 0,2 1 0,-1 0-10,0-1-1,0 1 1,0 0 0,-1-1-1,1 0 1,0 0 0,0 0 0,0 0-1,3-1 1,11 0 141,-11 0-75,1 0-1,0 0 1,-1 0 0,0-1 0,1-1 0,-1 1 0,8-5 0,22-7 293,-32 13-331,-1 0 0,0-1 1,0 0-1,1 1 0,-1-1 0,0 0 0,-1-1 1,5-2-1,8-7 207,7-11 233,-14 12-204,-9 11-298,1 0 1,0 0 0,0 0-1,0 0 1,0 0-1,-1 0 1,1 0 0,0 0-1,0 0 1,0 0 0,0 0-1,0 0 1,-1 0-1,1 0 1,0 0 0,0 0-1,0 0 1,0 0 0,0-1-1,0 1 1,-1 0 0,1 0-1,0 0 1,0 0-1,0 0 1,0 0 0,0 0-1,0-1 1,0 1 0,0 0-1,0 0 1,-1 0-1,1 0 1,0 0 0,0-1-1,0 1 1,0 0 0,0 0-1,0 0 1,0 0 0,0 0-1,0-1 1,0 1-1,0 0 1,0 0 0,0 0-1,0 0 1,0-1 0,0 1-1,1 0 1,-1 0-1,0 0 1,0 0 0,0 0-1,0 0 1,0-1 0,0 1-1,0 0 1,0 0 0,0 0-1,1 0 1,-1 0-1,0 0 1,0 0 0,-110 43 1478,91-35-1205,19-8-268,-1 0-1,1 0 0,0 0 1,-1 0-1,1 0 1,0-1-1,-1 1 1,1 0-1,0 0 1,-1-1-1,1 1 0,0 0 1,0 0-1,-1-1 1,1 1-1,0 0 1,0-1-1,0 1 1,-1 0-1,1-1 0,0 1 1,0 0-1,0-1 1,0 1-1,0 0 1,0-1-1,0 1 1,0-1-1,0 1 0,0 0 1,0-1-1,0 1 1,0 0-1,0-1 1,0 0-1,2-15 109,82-52 625,-6 10-149,-77 64-534,-2-5-51,1 0 0,0 0 1,-1-1-1,1 1 1,-1 0-1,1-1 0,-1 1 1,1-1-1,-1 1 1,1 0-1,-1-1 0,0 1 1,1-1-1,-1 1 1,0-1-1,1 0 0,-1 1 1,-1-1-1,-19 9 194,0 1-1,-37 23 1,-7 3 211,-8-1-104,73-36-305,-1 1 0,1-1 0,0 1 0,0-1 0,0 1 0,-1-1 0,1 1 0,0-1 0,0 1 0,0-1 0,0 1 0,0-1 0,0 1 0,0-1 0,0 1 0,0-1 0,0 1 0,0-1 0,1 1 0,-1-1 0,0 1 0,0-1 0,0 1 0,1-1 0,-1 1 0,1-2 0,170-110 418,-159 100-340,-2 3-63,-9 9-15,-1 0 0,0 0 0,0 0-1,0 0 1,0 0 0,0 0 0,0 0 0,0 0 0,0 0 0,0-1 0,1 1 0,-1 0 0,0 0 0,0 0 0,0 0 0,0 0 0,0 0 0,0 0 0,0 0 0,1 0 0,-1 0 0,0 0 0,0 0 0,0 0 0,0 0 0,0 0 0,0 0 0,0 0 0,1 0 0,-1 1 0,0-1 0,0 0 0,0 0 0,0 0 0,0 0 0,0 0 0,0 0 0,0 0 0,0 0 0,0 0 0,1 0 0,-1 0 0,0 0 0,0 1 0,0-1 0,0 0 0,0 0 0,0 0 0,0 0-1,0 0 1,0 0 0,0 0 0,0 1 0,0-1 0,0 0 0,0 0 0,0 0 0,0 0 0,0 0 0,0 0 0,0 0 0,0 1 0,0-1 0,0 0 0,0 0 0,0 0 0,-2 2 9,0 1 0,0-1-1,0 0 1,0 0 0,0 0-1,-1-1 1,1 1 0,0 0-1,-1-1 1,0 1 0,1-1-1,-4 1 1,-9 6 52,-17 12 193,-58 26 0,60-32-163,21-6-26,8-9-65,1 1 0,0 0 0,-1 0 0,1 0 0,0 0 0,-1 0 0,1 0 0,0-1 0,-1 1 0,1 0 0,0 0 0,0 0 0,-1-1 0,1 1 0,0 0 0,0 0 0,-1-1 0,1 1 0,0 0 0,0-1 0,0 1 0,-1 0 0,1 0 0,0-1 0,0 1 0,0 0 0,0-1 0,0 1 0,0-1 0,0 1 0,0 0 0,0-1 0,0 1 0,0 0 0,0-1 0,0 1 0,0 0 0,0-1 0,0 1 0,0 0 0,0-1 0,1 1 0,-1 0 0,0-1 0,0 1 0,0 0 0,0 0 0,1-1 0,72-50-107,-50 36 3,38-31 0,-11-10-762,-86 79 1004,-226 97 843,244-115-926,31-16 43,34-18 67,-33 22-105,20-10 118,0-2 0,-1-1 1,54-43-1,-82 55-296,-5 7 116,0 0 0,1 0-1,-1 0 1,1 0 0,-1 1 0,1-1 0,-1 0-1,1 0 1,-1 0 0,1 0 0,0 1 0,-1-1-1,1 0 1,0 1 0,0-1 0,0 1 0,1-2-1,-3 4 10,-14 8 40,-50 12 211,-104 53-1,161-70-231,8-5-25,0 0 1,0 0 0,0-1 0,0 1-1,0 0 1,0 0 0,0-1 0,0 1-1,0 0 1,0 0 0,0-1-1,0 1 1,0 0 0,0 0 0,0-1-1,0 1 1,-1 0 0,1 0 0,0-1-1,0 1 1,0 0 0,0 0 0,0 0-1,-1-1 1,1 1 0,0 0-1,0 0 1,0 0 0,-1 0 0,1 0-1,0-1 1,0 1 0,-1 0 0,1 0-1,0 0 1,0 0 0,-1 0-1,1 0 1,0 0 0,0 0 0,-1 0-1,1 0 1,0 0 0,0 0 0,-1 0-1,1 0 1,0 0 0,0 0 0,0 0-1,-1 0 1,1 0 0,0 0-1,0 1 1,-1-1 0,1 0 0,0 0-1,0 0 1,0 0 0,-1 0 0,1 1-1,3-4 9,-1 0 0,1 0-1,0 0 1,0 0-1,0 1 1,1-1 0,-1 1-1,1 0 1,-1 0-1,1 0 1,4-1 0,3-2 16,113-76-225,-123 80 191,0 1 0,0 0 0,0-1 0,0 1 0,0-1 0,0 1 1,0-1-1,-1 0 0,1 1 0,0-1 0,0 0 0,0 0 0,-1 1 1,1-1-1,0 0 0,-1 0 0,1 0 0,-1 0 0,2-2 0,-22 5 24,-39 18 89,-59 30 110,46-18-114,59-29-79,26-14 19,27-15 41,7-4 14,74-41-727,-110 62 665,-11 9-33,0 0 0,0 0 0,0 0 0,0 0 0,1 0 1,-1 0-1,0 0 0,0 0 0,0 0 0,0 0 0,1 0 0,-1 0 0,0 0 0,0 0 0,0 0 0,0 0 0,1 0 0,-1 0 0,0 0 0,0 0 1,0 0-1,0 0 0,0 0 0,1 0 0,-1 0 0,0 0 0,0 0 0,0 0 0,0 1 0,0-1 0,0 0 0,1 0 0,-1 0 0,0 0 0,0 0 0,0 0 1,0 1-1,0-1 0,0 0 0,0 0 0,0 0 0,0 0 0,0 1 0,0-1 0,0 0 0,1 0 0,-1 0 0,0 0 0,0 0 0,0 1 0,0-1 1,-1 0-1,1 0 0,0 0 0,0 0 0,0 1 0,0-1 0,0 0 0,0 0 0,-1 12-2,-4-9 10,0 0-1,1 0 1,-1 0-1,-1 0 0,1-1 1,-7 3-1,-19 9 57,-16 13-7,-54 36 112,93-56-146,10-7-7,22-13 19,-2 2 19,150-69 289,-172 80-344,1 0 1,-1 0-1,0 0 1,1 0-1,-1 0 0,0 0 1,1 0-1,-1 0 0,0 0 1,1 0-1,-1 0 0,0 1 1,1-1-1,-1 0 1,0 0-1,1 0 0,-1 0 1,0 0-1,0 1 0,1-1 1,-1 0-1,0 0 0,0 0 1,0 1-1,1-1 1,-1 0-1,0 1 0,0-1 1,0 0-1,1 0 0,-1 1 1,0-1-1,0 0 0,0 1 1,0-1-1,0 0 1,0 1-1,0-1 0,0 0 1,0 1-1,0-1 0,0 0 1,0 1-1,0-1 1,0 0-1,0 1 0,-1 13 17,1-11-10,-1 0-1,0 0 0,0 0 0,-1-1 0,1 1 0,-1 0 1,1 0-1,-1-1 0,0 1 0,0-1 0,0 0 0,0 1 1,-1-1-1,1 0 0,0 0 0,-1 0 0,-3 1 0,2 0 3,1 0 0,-1 0 0,1 0-1,-1 1 1,1-1 0,-4 6-1,0 0 6,6-9-12,0 1 0,0 0 0,0 0 0,1 0 0,-1 0 0,0 0 1,0 0-1,1 0 0,-1 0 0,0 0 0,1 0 0,-1 0 0,1 0 0,0 1 0,-1-1 0,1 2 0,2-2 1,1 0 1,-1 0-1,1-1 0,0 0 1,-1 1-1,1-1 0,0 0 1,-1 0-1,1 0 1,0-1-1,2 0 0,32-12 94,0-1-1,55-31 1,-44 7-20,-47 36-78,6-2 31,-6 3-25,-2 2-2,0 1 0,1-1 0,-1 0 0,0 0 0,0 0 0,0 0 0,-1 0 0,1 0-1,0 0 1,0 0 0,-1 0 0,1-1 0,0 1 0,-1 0 0,1-1 0,0 1 0,-4 0 0,-39 13 71,28-9-57,-32 11 117,-87 15 0,129-29-116,-21 1-11,19-4-7,-24-25 0,13 8 0,13 15 0,5 2 0,0-1 0,-4 2 0,3 3 0,2 0 0,1 1 0,-1-1 0,1 1 0,0-1 0,0 1 0,0-1 0,1 0 0,-1 0 0,1 0 0,-1 1 0,1-1 0,0-1 0,0 1 0,1 0 0,-1 0 0,0-1 0,1 1 0,0-1 0,-1 0 0,1 0 0,4 3 0,1 0 0,1-1 0,-1 0 0,1 0 0,-1 0 0,1-1 0,17 4 0,3 4 0,-25-8 0,1-1 0,0 0 0,0 0 0,0 0 0,0 0 0,7 0 0,-3-1 0,4 1 0,-16-2 0,56 0 0,-44 0 0,-1 0 0,-8 0 0,1 0 0,-1 1 0,1-1 0,0 0 0,-1 0 0,1 0 0,-1 0 0,1 0 0,0 0 0,-1-1 0,1 1 0,0 0 0,-1 0 0,1 0 0,-1 0 0,1-1 0,-1 1 0,1 0 0,-1-1 0,1 1 0,-1 0 0,1-1 0,-1 1 0,1-1 0,-1 1 0,1-1 0,-1 1 0,0-1 0,1 1 0,-1-1 0,0 1 0,1-1 0,-1 1 0,0-1 0,1 0 0,4-7 0,-4 5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48.8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0 201 9830,'0'-17'137,"0"33"-1,1-13-81,-1 0-1,1 1 1,0-1 0,0 0-1,0 0 1,1 0-1,-1 0 1,1 0 0,0 0-1,0 0 1,0 0 0,0-1-1,0 1 1,0-1-1,1 1 1,-1-1 0,1 0-1,0 0 1,3 2-1,10 14 265,-12-15-221,1 1 0,-1-1 0,0 1 0,0 0-1,0 1 1,4 5 0,20 21 426,-14-20-472,-9-7 79,1 0 0,-1 0 0,1 0 0,-1-1 0,8 4 0,-8-5-30,1 1 1,-1 0 0,0 0 0,0 1 0,9 7-1,-10-7-29,0-1-1,0 1 0,0-1 0,1 0 0,-1 0 0,1-1 0,0 0 0,5 3 0,3-2-26,-1 1 156,1-1 0,0 0 0,0-1 0,0 0 0,24-1 0,-30-2-75,0-1-1,0 1 1,-1-1 0,1-1-1,-1 1 1,9-5-1,4-2 43,15-5 491,38-24 0,-68 36-595,0 0 1,-1 0-1,1 0 0,-1-1 0,0 1 0,0-1 0,0 1 0,0-1 0,0 0 0,4-6 0,0-2 193,-6 11-266,0-1 0,0 0 0,-1 0 0,1 1 0,0-1 0,-1 0 0,1 0 0,0 0 0,-1 0 0,1 0 0,-1 0 0,1 0 0,-1 0 0,0 0 0,1 0 0,-1 0 0,0-1 0,0-72-335,-2 71 305,0 0 0,0 0 0,0 0 0,-1 1 0,1-1 0,-1 1 0,0-1-1,-3-2 1,-3-2-59,-11-14 230,13 13-43,0 0 0,0 1-1,0 0 1,-1 1 0,0 0 0,-15-9 0,21 14-73,0-1 0,0 1 0,0-1 0,-1 0 0,2 1 0,-1-1 0,0 0 0,0 0 0,0 0 0,1-1 0,-1 1 0,0-3 0,-10-12 167,-2-9-81,11 23-80,0-1-1,-1 0 0,1 1 0,-1 0 0,0 0 0,0 0 0,0 0 0,0 1 0,0-1 0,-1 1 0,1 0 0,-1 1 0,0-1 0,0 1 0,1 0 0,-1 0 0,0 0 1,-10 0-1,2-3 0,2 1 53,-34 1 90,44 2-158,-1-1 1,1 1-1,0 0 0,0 0 1,0 0-1,0 0 1,0 0-1,-1 0 0,1 1 1,0-1-1,0 0 1,0 1-1,0-1 0,0 1 1,0-1-1,0 1 0,0-1 1,0 1-1,0 0 1,0-1-1,0 1 0,0 0 1,0 0-1,0 0 0,-6 5 39,-78 39 492,77-42-500,-11-1 56,11-2-93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50.8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337 1155 9830,'1'1'13,"-1"0"-1,0 0 1,0 0-1,0-1 1,0 1 0,0 0-1,0 0 1,0 0-1,0 0 1,0-1 0,0 1-1,0 0 1,0 0-1,0 0 1,-1-1-1,1 1 1,0 0 0,-1 0-1,1-1 1,-1 1-1,1 0 1,0-1 0,-1 1-1,0 0 1,1-1-1,-1 1 1,0 0-1,-18-12 435,14 7-427,-7-6 248,0-1-1,0 0 0,1-1 1,1-1-1,-13-18 0,-2-4 192,13 16-499,3-4 247,8 21-211,1 0-1,0 0 1,-1 0-1,0 0 1,1 0 0,-1 0-1,0 0 1,0 0-1,0 1 1,-3-4 0,2 2 13,0 0 0,0 0 0,0 0 0,0 0 0,1-1 0,0 1 1,-1-1-1,1 1 0,0-1 0,0 1 0,1-1 0,-1 1 1,1-5-1,-15-26-106,15 31 88,0 1 1,0-1 0,0 0 0,-1 0 0,1 1-1,-1-1 1,0 0 0,0 0 0,0 1-1,0-1 1,0 1 0,0-1 0,-2-2 0,-5-19-45,-4-9-53,9 27 90,1-1 0,0 1 0,0-1 0,0 1 0,1-1 0,0 0 0,0 0 0,1 1 0,0-10 0,-7-18-45,-5-38-143,4 33 98,3-81-115,-2 16-35,-1 58 150,9 33 68,-1 9 31,1 0 1,-1 0-1,0 0 0,-1 0 0,1 0 0,0 1 0,-1-1 1,0 0-1,-2-5 0,2 4-4,0 1 0,0-1 0,1 0 0,-1 1 0,1-1 0,0 0 0,1 0 0,0-6 0,0-7-49,-1-63-99,-15 43 62,14 37 93,1 0 0,-1 0 1,1 0-1,-1 0 1,1 0-1,0 1 0,0-1 1,-1 0-1,1 0 1,0 0-1,0 0 0,0 0 1,0 0-1,0 0 1,0 0-1,1-2 0,-1 2 2,0 0-1,0 0 1,0 0-1,0 0 0,0 1 1,0-1-1,0 0 0,0 0 1,0 0-1,-1 0 0,1 0 1,0 0-1,0 0 0,-1 1 1,1-1-1,-1-1 0,0-6-6,1 7 7,0 1 1,0-1 0,0 1-1,1-1 1,-1 1-1,0-1 1,0 1 0,0-1-1,0 1 1,0 0 0,0-1-1,0 1 1,0-1-1,-1 1 1,1-1 0,0 1-1,0-1 1,0 1-1,0-1 1,-1 1 0,1 0-1,0-1 1,0 1 0,-1-1-1,1 1 1,0 0-1,-1-1 1,1 1 0,0 0-1,-1-1 1,1 1-1,-1 0 1,1 0 0,0-1-1,-1 1 1,1 0-1,-1 0 1,1 0 0,-1 0-1,1 0 1,-1-1 0,1 1-1,-2 0 1,-4 0-43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58.5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1004 4004 9830,'0'0'0,"-1"0"0,1 0 0,-1 0 0,1 0 0,-1-1 0,1 1 0,0 0 0,-1 0 0,1 0 0,-1-1 0,1 1 0,0 0 0,-1 0 0,1-1 0,0 1 0,0 0 0,-1-1 0,1 1 0,0 0 0,-1-1 0,1 1 0,0-1 0,0 1 0,0 0 0,0-1 0,-1 1 0,1-1 0,0 1 0,0-1 0,0 1 0,0-1 0,0 1 0,0 0 0,0-1 0,0 1 0,0-1 0,0 1 0,0-1 0,1 1 0,-1 0 0,0-1 0,0 0 0,-1-7 0,-23-2 273,-16-8 501,38 17-737,0-1 1,-1 1 0,1-1-1,0 0 1,-1 0-1,1 0 1,0 0 0,0 0-1,1 0 1,-1 0-1,-2-4 1,-13-13 330,12 16-265,0-1-1,0-1 1,1 1-1,0-1 1,0 0-1,0 1 1,1-2-1,-5-7 1,0 0 112,-5-10-116,13 21-96,-1 1-1,0-1 1,0 1-1,0-1 1,0 0-1,0 1 1,0 0-1,0-1 1,0 1-1,-1 0 1,-1-2-1,-8-28-85,1-8 30,0-6-53,9 39 86,1 0 0,-1 0 0,-1 0 0,1 1 0,-1-1 1,0 0-1,-3-5 0,1 1-12,0-1 1,1 1-1,0-1 1,1 1-1,0-1 1,-1-18-1,-12-54-162,15 76 168,-1 0 0,0 0 1,-1 0-1,-3-12 0,2 13 8,1-1-1,0-1 1,1 1 0,-1-12-1,-13-56-192,14 66 190,0 1 0,0 0 0,-1 0 0,-3-10 0,2 10 0,1 0-1,0 0 1,1-1-1,-1-10 1,-13-60-160,8 43 119,-6-26-132,6 31 132,-5-39-88,4 21 27,-4-61-125,4 71 125,8 32 108,0 0 0,-1 0 0,0 0-1,0 0 1,-1 0 0,-4-12 0,4 13-3,1-1 1,0 0-1,0 0 0,0 0 1,1-13-1,-7-83-194,-1 16 106,-4-20 106,4 28 0,3-8 0,-2 4 0,0-12 0,2 9 0,-3-9 0,-4-23 0,11 102 0,-1-1 0,-1 1 0,-7-25 0,-3-19 0,-24-134 0,2 75 0,25 84 0,6 23 0,0 0 0,1-1 0,1 1 0,0 0 0,-1-14 0,-5-20 0,5 38 0,1 1 0,1-1 0,-1 0 0,1-9 0,0 4 0,-1 0 0,0 0 0,0 0 0,-2 1 0,-5-17 0,5 17 0,0 0 0,0-1 0,2 1 0,-1-1 0,0-16 0,3 23 0,-1 0 0,0 0 0,-1 0 0,1 0 0,-1 0 0,-3-7 0,2 8 0,1-1 0,0 0 0,1 0 0,-1 0 0,1 0 0,0-7 0,-7-32 0,-2 1 0,3-3 0,-8-19 0,14 61 0,1 1 0,-1-1 0,0 0 0,-1 1 0,1-1 0,-5-7 0,4 7 0,0 1 0,0-1 0,0 0 0,1 0 0,0 0 0,0-1 0,-1-4 0,-8-41 0,0 13 0,3 7 0,-10 6 0,9-38 264,9 60-265,-1 0 1,0 0-1,0 1 0,-1-1 1,1 0-1,-1 0 1,1 1-1,-1-1 0,0 0 1,0 1-1,0-1 0,-2-3 1,2 1-1,0 1 0,0-1 0,0 1 0,1-1 1,-1 0-1,1 1 0,0-1 0,1 1 0,0-7 0,0-6 0,-1-47-8,0 37 2,0 23 5,0 8 2,-4 1-3,3-4 3,1-1 0,-1 0 0,1 1 0,-1-1-1,1 1 1,-1-1 0,1 1 0,-1 0 0,1-1 0,-1 1-1,1-1 1,0 1 0,-1 0 0,1-1 0,0 1-1,0 0 1,-1 0 0,1-1 0,0 1 0,0 0-1,0 0 1,-7 51 584,6-44-475,-1-1 0,0 1 0,0 0 0,0-1 0,-1 0 0,-4 9 0,-5 15 385,3 6-162,6-25-118,0 0 1,-1 0-1,-9 20 0,4-12 51,4-10-90,-1 1 0,0-1 0,-9 13 0,13-20-127,0 0 1,0 1 0,0-1-1,0 1 1,1-1-1,-1 1 1,1 0 0,0-1-1,0 1 1,0 0 0,0 4-1,-7 18 368,2-15-175,3-11-135,3-14-92,-1 7 3,1 1 0,0-1 0,0 0 0,1 1 0,-1-1 0,1 0 0,1 1 0,-1-1-1,1 1 1,1-1 0,-1 1 0,4-7 0,26-54-357,-15 14 123,3 1-22,-10 28 119,5-5-5,2 2-45,-16 23 174,1 0-1,0 1 0,0-1 1,1 1-1,-1 0 0,1 0 1,-1 0-1,5-4 0,-5 6 11,-2 0 0,1 1 0,-1-1 0,1 1 1,-1-1-1,1 1 0,0 0 0,-1-1 0,1 1 0,0 0 1,-1-1-1,1 1 0,0 0 0,-1 0 0,1-1 0,0 1 0,-1 0 1,1 0-1,0 0 0,0 0 0,-1 0 0,1 0 0,0 0 0,0 0 1,-1 1-1,1-1 0,0 0 0,-1 0 0,1 0 0,0 1 0,-1-1 1,2 1-1,37 22 598,49 21 1,-56-29-190,0 1-1,-1 2 1,34 25-1,-50-31-153,0 1 0,-1 1 1,20 23-1,-32-26-222,4-9-47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4:59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31 9830,'0'-3'0,"0"0"0,0 1 0,0-1 0,1 1 0,-2-1 0,1 1 0,0-1 0,0 1 0,-2-5 0,1 7 2,1 0 0,0 0-1,-1 0 1,1 0 0,0 0 0,-1 0-1,1 0 1,-1 0 0,1 0 0,0 0-1,-1 1 1,1-1 0,0 0-1,-1 0 1,1 0 0,0 1 0,0-1-1,-1 0 1,1 1 0,0-1 0,0 0-1,-1 0 1,1 1 0,0-1 0,0 0-1,0 1 1,-1-1 0,1 0 0,0 1-1,0-1 1,0 1 0,0-1 0,0 0-1,0 1 1,0-1 0,0 0 0,0 1-1,0-1 1,0 1 0,0-1 0,0 1-1,1 15 140,-1-16-127,0 159 1624,14-47-227,-14-104-1411,0-21 0,0 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8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12 9373,'-5'-11'1669,"5"11"-1600,0 0 0,0 0 0,0 0 0,0-1 0,0 1 0,-1 0 0,1 0 0,0 0 0,0 0 0,0 0 0,0 0 1,-1 0-1,1 0 0,0 0 0,0 0 0,0 0 0,0 0 0,-1 0 0,1 0 0,0 0 0,0 0 0,0 0 0,0 0 1,0 0-1,-1 1 0,1-1 0,0 0 0,0 0 0,0 0 0,0 0 0,0 0 0,-1 0 0,1 0 0,0 0 0,0 1 1,0-1-1,0 0 0,0 0 0,0 0 0,0 0 0,0 0 0,0 1 0,0-1 0,-1 0 0,1 0 0,0 0 0,0 0 1,0 1-1,0-1 0,0 0 0,0 0 0,0 0 0,0 0 0,0 0 0,0 1 0,0-1 0,1 0 0,-1 0 0,0 0 1,0 0-1,0 1 0,0-1 0,0 0 0,0 0 0,0 0 0,0 0 0,2 11 233,0-1 0,1 0 0,0 0 0,0 0 0,1 0-1,1 0 1,-1-1 0,1 0 0,11 15 0,4 10 86,-5-8-206,15 28 20,-1 2-1,-3 0 1,35 112 0,-59-152-404,1 1-1,-2-1 1,0 1 0,-2 17-1,0-1-7701,-6-41 2054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0.0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550 1 9830,'0'11'28,"0"-9"1,1 0 0,-1 1-1,0-1 1,0 0 0,0 0-1,0 1 1,-1-1 0,1 0-1,0 0 1,-1 1 0,0-1-1,1 0 1,-1 0 0,0 0-1,0 0 1,0 0 0,0 0-1,-1 0 1,1 0 0,0 0-1,-1 0 1,0-1 0,1 1-1,-1-1 1,-2 3 0,-26 16 435,-1-1 0,-1-1 1,-1-2-1,0-1 0,-1-2 1,0-1-1,-1-1 0,0-2 0,-1-2 1,0-1-1,-54 1 0,81-5-311,-40 1 423,40-4-531,7-6-45,2 4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0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9830,'0'0'0,"0"1"0,0 0 0,0 0 0,0 0 0,0 0 0,0-1 0,0 1 0,0 0 0,0 0 0,0 0 0,0 0 0,0 0 0,1-1 0,-1 1 0,0 0 0,1 1 0,1-2 10,-1 1 0,1-1 0,0 0 0,-1 0 0,1 0 0,-1 0 0,1-1 0,0 1 0,-1 0 0,1-1 0,-1 1 0,1-1 0,-1 1 0,1-1 0,-1 0 0,1 0 0,-1 1 0,0-1 0,2-1 0,6-4 109,-3 5-7,8-3 182,0 1 0,0 0-1,28-1 1,-37 4-234,0 1 0,0-1 1,0 1-1,0 0 0,0 0 1,-1 1-1,1-1 0,0 1 1,0 0-1,-1 0 0,0 1 1,1-1-1,-1 1 0,0 0 0,4 4 1,-6-4-16,0 0 1,0 0-1,0 0 0,0 0 1,-1 1-1,1-1 1,-1 1-1,0-1 0,0 1 1,0-1-1,-1 1 1,1 0-1,-1-1 1,0 1-1,0 0 0,0-1 1,-1 7-1,1 1 2,-1-8-15,0-1-1,1 1 0,-1-1 0,0 0 0,-1 1 1,1-1-1,0 0 0,-1 0 0,1 0 1,-1 0-1,0 0 0,1 0 0,-1 0 0,0-1 1,-4 4-1,-38 26 547,37-27-428,-15 9 289,0-1 1,-42 16-1,57-23-389,-2 0 72,8-5-110,1 0 0,0 0-1,-1-1 1,1 1 0,0 0-1,0 0 1,-1 0 0,1-1-1,0 1 1,0 0 0,0 0-1,-1-1 1,1 1 0,0 0-1,0 0 1,0-1 0,-1 1-1,1 0 1,0-1-1,0 1 1,0 0 0,0 0-1,0-1 1,0 1 0,0 0-1,0-1 1,0 1 0,0 0-1,0-1 1,0 1 0,0 0-1,0-1 1,0 1 0,0 0-1,0-1 1,5-1 24,0-1 1,0 1-1,0 1 1,0-1-1,1 1 1,5-1-1,-5 0 46,52-11 835,1 2-1,0 3 1,88-2-1,-147 10-914,0 0-1,0 0 1,1 0-1,-1 0 1,0 0-1,0 0 1,0-1-1,1 1 1,-1 0-1,0 0 1,0 0-1,0 0 1,0-1 0,1 1-1,-1 0 1,0 0-1,0 0 1,0 0-1,0-1 1,0 1-1,0 0 1,1 0-1,-1-1 1,0 1-1,0 0 1,0 0-1,0-1 1,0 1-1,0 0 1,0 0-1,0 0 1,0-1-1,0 1 1,0 0-1,0 0 1,0-1-1,-1 1 1,1 0-1,0-1 1,0 1 28,0-6 198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1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255 18 9830,'10'-17'137,"-11"17"-135,1 0 0,0 1 0,0-1 0,0 0 0,0 0 0,0 1 0,0-1 0,0 0 1,0 0-1,0 1 0,0-1 0,1 0 0,-1 0 0,0 0 0,0 1 0,0-1 0,0 0 0,0 0 1,0 0-1,0 1 0,1-1 0,-1 0 0,0 0 0,0 0 0,0 1 0,0-1 0,1 0 0,-1 0 1,0 0-1,0 0 0,0 0 0,1 0 0,-1 1 0,0-1 0,0 0 0,0 0 0,1 0 0,-1 0 1,0 0-1,0 0 0,1 0 0,-1 0 0,0 0 0,0 0 0,1 0 0,-1 0 0,0 0 0,0 0 1,1 0-1,-1 0 0,0-1 0,0 1 0,0 0 0,1 0 0,-1 0 0,0 0 0,0 0 0,0 0 1,1-1-1,-1 1 0,0 0 0,0 0 0,0 0 0,0-1 0,-28 24 544,1 4-32,0 1-1,2 1 0,1 1 1,1 1-1,2 1 1,1 1-1,2 1 0,1 0 1,-17 51-1,31-71-313,0 0-1,2 1 0,-1-1 1,2 1-1,1 17 1,-1-3 108,1-21-197,0 0 0,1 0 0,0 0-1,0-1 1,1 1 0,0 0-1,0-1 1,1 0 0,0 0 0,0 0-1,1 0 1,-1-1 0,9 8 0,4 6 395,1-2 1,37 30-1,-31-29-63,3 3 234,40 24 0,-66-39-449,-1-3-228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2.7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2 163 9830,'0'-8'0,"0"5"0,-1-1 0,1 1 0,0 0 0,0-1 0,0 1 0,0-1 0,1 1 0,-1 0 0,1-1 0,0 1 0,0 0 0,0-1 0,1 1 0,-1 0 0,1 0 0,-1 0 0,1 0 0,0 0 0,0 1 0,1-1 0,3-3 0,16-13 81,-10 8 134,1 1 0,20-12-1,-28 19-168,0 0 0,1 1 0,-1-1 0,1 1 0,0 1 0,0-1 0,0 1 0,0 0 0,0 0-1,7 0 1,-9 1 8,0 0 0,0 1 0,0-1-1,0 0 1,0 1 0,0 0 0,0 0-1,-1 0 1,1 1 0,0-1 0,-1 1-1,1 0 1,-1 0 0,1 0-1,-1 0 1,0 0 0,0 1 0,0 0-1,0 0 1,-1-1 0,1 2 0,-1-1-1,1 0 1,-1 0 0,0 1 0,0-1-1,-1 1 1,3 6 0,0 6 152,0-1 1,-2 1-1,1 0 1,-2 0-1,-1 27 0,0-40-160,-1 0 0,1 1 0,-1-1-1,0 0 1,0 0 0,0 0-1,-1 0 1,1 0 0,-1-1-1,0 1 1,1 0 0,-4 2-1,-30 34 547,21-25-350,-5 6 289,0-1-1,-43 30 1,54-41-336,7-8-178,1 1 1,-1 0-1,1 0 1,-1-1-1,0 1 1,0-1-1,1 1 1,-1 0-1,0-1 1,0 0-1,0 1 1,1-1-1,-1 1 1,0-1-1,0 0 1,-1 1-1,1-1-12,1 0-1,0 0 0,-1 0 0,1-1 1,-1 1-1,1 0 0,0 0 0,-1 0 0,1 0 1,-1 0-1,1-1 0,0 1 0,-1 0 1,1 0-1,0-1 0,-1 1 0,1 0 0,0-1 1,0 1-1,-1 0 0,1-1 0,0 1 1,0 0-1,-1-1 0,1 1 0,0 0 0,0-1 1,0 1-1,0-1 0,0 1 0,0 0 1,-1-1-1,1 1 0,0-1 0,0 1 0,0-1 1,1 1-1,-1 0 0,0-1 0,0 1 1,0-1-1,0 1 0,0 0 0,0-1 0,0 1 1,1-1-1,-1 1 0,0 0 0,0-1 1,1 1-1,-1 0 0,1-1 0,12-5 177,1 0 0,-1 0 0,2 2 0,-1 0 0,0 0 0,1 1 0,16-1 0,108-1 1250,-118 6-1244,8 3 69,-29-4-234,1 0 0,0 1 0,0-1 0,0 0 0,-1 0 0,1 1 0,0-1 0,0 0 0,0 1 0,-1-1 0,1 1 0,0-1 0,-1 1 0,1 0 0,0-1 0,-1 1 0,1-1 0,-1 1 0,1 0 0,-1 0 0,1-1 0,-1 1 0,0 0 0,1 1 0,-1-1 22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3.2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54 9830,'5'-5'74,"0"0"-1,0 1 1,0 0-1,1 0 1,0 1-1,0-1 1,0 1-1,0 0 1,0 1-1,0 0 0,1 0 1,10-2-1,5 0 269,-1 2-1,37 0 0,-55 2-306,-1 0-1,1 0 1,-1 1 0,1-1-1,-1 1 1,1 0-1,-1-1 1,0 1 0,1 0-1,-1 1 1,0-1-1,0 0 1,0 0 0,0 1-1,0 0 1,0-1 0,0 1-1,0 0 1,0 0-1,-1 0 1,1 0 0,-1 0-1,0 0 1,0 0-1,1 0 1,-1 1 0,-1-1-1,1 1 1,0-1 0,0 3-1,2 8 137,-1 0 0,0 0-1,-1 0 1,-1 17 0,0-27-141,0 9 159,1-9-149,-1 1 1,0 0 0,0 0-1,0-1 1,0 1-1,-1 0 1,0 0-1,1-1 1,-1 1 0,-1 0-1,1-1 1,0 1-1,-1-1 1,0 0-1,-3 5 1,-21 28 448,19-26-304,1-1 0,-1 0-1,-1 0 1,-14 13 0,-28 24 1020,61-50-1037,1 0 0,0 0 0,0 1 0,0 1 1,18-2-1,0 0 74,-17 2-64,1 0 0,-1 1 1,0 1-1,0 0 0,0 1 0,1 0 1,-1 1-1,0 1 0,0 0 0,-1 1 1,16 6-1,-22-2-178,-6-9 0,0 0 0,0-2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3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1 9830,'-48'46'955,"44"-42"-887,0 1 0,0-1 1,1 1-1,-1 0 0,1 1 0,0-1 0,1 0 1,0 1-1,-4 9 0,2 5 238,1-8-104,1 0 0,0 0 0,0 19 0,2-28-189,0 2 45,-1-1 1,2 1 0,-1 0-1,0 0 1,1-1 0,2 8-1,-2-9-29,1-1 0,0 1 0,-1-1 0,1 1 0,0-1-1,0 0 1,1 0 0,-1 1 0,0-2 0,1 1 0,4 3 0,1 0 113,0 0 1,1-1 0,0 0-1,0 0 1,0-1 0,0 0-1,0-1 1,1 1 0,-1-2-1,1 0 1,0 0 0,-1 0-1,1-1 1,16-3 0,-7 0 152,-1-1 1,0 0-1,0-2 1,-1 0-1,0-1 1,30-17 0,-44 22-267,-1 1 1,0-1 0,1 1 0,-1-1 0,0 0 0,0 0 0,0 0-1,-1 0 1,1 0 0,0 0 0,-1-1 0,1 1 0,-1 0 0,0-1-1,0 1 1,0-1 0,1-4 0,0-3-50,-1 1 0,0 0 0,-1-1 0,-1-9 0,1 0-131,-1 14 117,0 1-1,0 0 1,-1 0 0,1 0 0,-1 1 0,0-1 0,0 0 0,-1 1 0,1-1 0,-1 1 0,1 0 0,-1-1 0,0 1 0,-5-3-1,0-1 19,0 0 0,0 1 0,0 0 0,-1 0 0,-11-5 0,11 7 82,0 1 0,0 0 0,0 0 0,-1 1 0,1 0 0,0 1-1,-1 0 1,-9 0 0,10-1-41,8 0-25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4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24 9830,'-5'0'51,"0"0"0,1 0 1,-1 0-1,1 1 0,-1 0 0,1 0 0,-8 3 1,11-4-37,0 1 0,0-1 0,0 1 0,0-1 1,0 1-1,0 0 0,0 0 0,0-1 0,1 1 0,-1 0 1,0 0-1,1 0 0,-1 0 0,0 0 0,1 0 0,-1 0 1,1 0-1,0 0 0,-1 0 0,1 0 0,0 0 0,-1 0 1,1 1-1,0-1 0,0 0 0,0 1 0,-5 12 149,4-13-147,0 0 1,1 0 0,-1 0 0,0 0 0,1 0 0,-1 0 0,1 0 0,-1 0 0,1 0-1,0 0 1,-1 0 0,1 0 0,0 1 0,0 1 0,0-2 12,0 1 1,0 0-1,0 0 0,0-1 1,0 1-1,0 0 0,1-1 0,-1 1 1,0 0-1,1-1 0,0 1 1,-1-1-1,1 1 0,0-1 1,0 1-1,2 2 0,-1-3 25,1 1-1,-1 0 0,1-1 1,0 1-1,-1-1 0,1 0 1,6 2-1,-1 0-3,-1-1 33,1 0 1,-1 0-1,0-1 0,1 0 1,-1 0-1,1-1 0,0 0 1,-1 0-1,1-1 0,-1 0 1,10-2-1,-12 2-28,-1 0 0,1-1 1,-1 1-1,1-1 0,-1 0 0,0 0 1,0-1-1,0 1 0,0-1 1,0 0-1,-1 0 0,1 0 0,-1 0 1,0-1-1,0 0 0,0 1 0,4-9 1,-6 10-60,0 0 0,-1 0 1,1 0-1,-1 1 0,0-1 0,0 0 1,0 0-1,0 0 0,0 0 1,0 0-1,0 0 0,0 0 0,-1 0 1,1 0-1,-1 0 0,1 1 0,-1-1 1,0 0-1,0 0 0,0 0 1,0 1-1,0-1 0,0 1 0,0-1 1,-1 1-1,1-1 0,-1 1 1,1 0-1,-1 0 0,1-1 0,-4 0 1,0-2 57,-1 0 0,0 1 0,1 0 0,-1 1 0,0-1 0,0 1 1,0 0-1,-10-1 0,5 1-21,3 2-34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4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9830,'62'17'469,"-49"-15"-292,-2 0-1,1 2 1,0-1-1,0 2 1,-1-1-1,0 1 1,0 1-1,-1 0 1,1 1-1,12 10 1,-11-5 29,0 0 0,0 1 0,-1 0 0,-1 1 0,0 0 0,-1 1 0,-1 0 0,0 0 0,-1 1 0,-1 0 0,0 0-1,-1 1 1,-1 0 0,0 0 0,-1 0 0,0 27 0,-1 20 548,0-39-443,-1 0 0,-2 0 0,0 0 1,-1-1-1,-2 1 0,-8 31 0,5-35-65,-64 163 1888,60-160-1739,-1-1 1,-2 1-1,0-2 0,-1 0 1,-24 26-1,35-42-249,3-4-110,0-1 1,0 1-1,0 0 1,0 0-1,-1-1 0,1 1 1,0-1-1,-1 1 1,0-1-1,-2 3 0,3-4-30,1 0 0,-1 0-1,1 0 1,-1-1 0,1 1-1,-1 0 1,1 0 0,-1 0-1,1 0 1,-1 0 0,1-1 0,-1 1-1,1 0 1,-1 0 0,1-1-1,0 1 1,-1 0 0,1-1-1,-1 1 1,1-1 0,0 1-1,0 0 1,-1-1 0,1 1-1,0-1 1,0 1 0,-1-1-1,1 1 1,0 0 0,0-1-1,0 1 1,0-1 0,0 1-1,0-1 1,-1 1 0,1-1-1,0 0 1,1 1 0,-1-1-1,0 1 1,0-1 0,0 1-1,0 0 1,0-1 0,0 1-1,1-1 1,-1 0 0,0 1-6,0-7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4.8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9830,'0'1'16,"1"0"0,-1 0 0,1 0 0,0 0 0,-1 0 0,1 0 0,0 0 0,-1-1 0,1 1 0,0 0 0,0-1 0,0 1 1,0 0-1,-1-1 0,1 1 0,0-1 0,0 0 0,0 1 0,0-1 0,0 0 0,2 1 0,25 6 405,7-1 100,0-3-1,0 0 1,60-5 0,-3 0 445,-82 2-966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5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9830,'0'65'819,"4"-64"-779,0 0-1,1 0 0,-1-1 0,1 1 1,-1-1-1,8-1 0,-8 1 5,8-2 155,1 0 0,0 0 0,-1-1 0,0-1 1,0 0-1,0-1 0,19-11 0,6-1 232,-21 11-203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8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9513,'0'0'82,"-1"-1"-1,1 1 1,0 0 0,0-1-1,0 1 1,0 0 0,0-1-1,0 1 1,0 0 0,0-1-1,1 1 1,-1 0-1,0-1 1,0 1 0,0 0-1,0-1 1,0 1 0,1 0-1,-1-1 1,0 1 0,0 0-1,0 0 1,1-1 0,-1 1-1,0 0 1,0 0 0,1 0-1,-1-1 1,0 1 0,1 0-1,-1 0 1,0 0 0,1 0-1,-1-1 1,0 1 0,1 0-1,-1 0 1,0 0 0,1 0-1,-1 0 1,0 0 0,1 0-1,-1 0 1,0 0 0,1 0-1,-1 0 1,0 0 0,1 0-1,-1 0 1,0 1 0,1-1-1,-1 0 1,0 0 0,1 0-1,-1 0 1,0 1 0,0-1-1,1 0 1,-1 0 0,1 1-1,17 17 2043,4 28-937,-1 1 0,20 72 1,-14-40-952,-4-3-443,19 108 0,-38-158-1681,-4-9-2987,7-15-325,-1-2 2169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5.5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9830,'8'-1'46,"-8"1"-39,0 0 1,1 0-1,-1 0 1,1 0-1,-1 0 1,1 1-1,-1-1 1,0 0 0,1 0-1,-1 0 1,1 0-1,-1 1 1,0-1-1,1 0 1,-1 0-1,0 1 1,1-1 0,-1 0-1,0 1 1,1-1-1,-1 0 1,0 1-1,0-1 1,1 1-1,-1-1 1,0 0 0,0 1-1,0-1 1,0 1-1,1-1 1,-1 0-1,0 1 1,0-1-1,0 1 1,0-1 0,0 1-1,-1 17 160,1-16-113,0 33 321,-1-8-2,1 0 0,2 0-1,5 33 1,-3-42-296,2 8 296,0 0 0,-2 0 0,0 28 1,1 73 945,-5-134-1319,0 2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5.9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9830,'1'0'4,"-1"0"0,1 0-1,-1 1 1,0-1 0,1 0 0,-1 0 0,1 1-1,-1-1 1,1 0 0,-1 1 0,0-1 0,1 1-1,-1-1 1,0 0 0,1 1 0,-1-1 0,0 1-1,0-1 1,1 1 0,-1-1 0,0 1 0,0-1-1,0 1 1,0-1 0,1 1 0,-1-1 0,0 1-1,0-1 1,0 1 0,0-1 0,0 1-1,-1 0 1,0 11 190,3 8 139,0 0 1,1 0 0,8 32-1,2 6 472,-4 24 867,-2 112 0,-7-201-1627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6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5 9830,'0'2'27,"0"0"1,0 0-1,-1 0 0,1 0 1,0 0-1,-1 0 0,0 0 1,1 0-1,-1 0 0,0 0 1,0 0-1,0 0 0,0-1 1,0 1-1,0 0 1,-1-1-1,1 1 0,-1-1 1,1 1-1,-1-1 0,1 0 1,-1 1-1,0-1 0,-3 1 1,-12 11 156,3 2 86,0 0 0,1 1-1,0 1 1,2 0 0,0 1 0,1 0 0,0 0-1,-12 39 1,16-39-3,2 0 0,0 0-1,1 0 1,1 1 0,0-1 0,3 34 0,-1-34-110,0-14-92,1 0 0,0 0 0,-1 0 0,2 0 0,-1-1 0,0 1-1,1 0 1,0-1 0,0 1 0,0-1 0,0 0 0,0 0 0,1 0 0,-1 0 0,1 0 0,5 5 0,-3-4 23,0 0 0,0-1-1,0 0 1,0 1 0,0-2 0,1 1 0,-1-1-1,1 1 1,-1-1 0,11 1 0,-6-2 39,-1 0 0,1-1 1,0 0-1,-1-1 0,1 0 1,0 0-1,-1-1 0,0-1 1,1 1-1,-1-2 0,0 1 1,16-10-1,-11 5-81,-1 0 0,-1-2 0,1 1 1,-2-2-1,1 1 0,-1-2 0,13-17 0,-20 23-102,0 0-1,-1 0 1,0 0 0,0-1 0,0 1-1,-1-1 1,1 0 0,-2 0-1,1 0 1,0-9 0,0-9-249,-3-41 1,0 20 137,0 40 118,0 1 0,-1-1-1,1 1 1,-1-1 0,0 1 0,-1 0 0,1 0 0,-1 0 0,0 0 0,0 0 0,-1 1-1,1-1 1,-7-5 0,0 0 138,0 0-1,0 1 0,0 0 0,-22-12 1,18 14 26,-1 0 0,1 1 1,-1 1-1,-1 0 0,-25-4 0,18 2 39,13 4-128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07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48 9830,'0'1'30,"-1"1"0,0-1 0,0 1 0,0-1 1,0 1-1,0-1 0,-1 0 0,1 1 0,0-1 0,-1 0 0,1 0 0,-1 0 0,1 0 0,-1 0 0,1 0 0,-1-1 1,-2 2-1,1-1 33,0 1 0,0 0 0,0 0 0,0 0 0,0 0 1,0 0-1,-4 6 0,4-4 21,1 1 0,-1 0 0,1 0 0,0 0 0,1 0 0,-1 1 0,1-1 0,0 0 0,0 1 0,1-1 0,-1 1 0,2 8 0,-1-13-68,1 0 0,0 0 0,-1 0 0,1 0 0,0-1 0,-1 1 0,1 0 0,0 0 0,0-1 0,0 1 0,0-1 0,0 1 0,0 0 0,0-1 0,0 0 0,0 1 0,0-1 0,2 1-1,26 8 361,-24-8-190,5 1-44,0 0 1,0 0-1,1-1 0,-1 0 1,0-1-1,1 0 1,16-3-1,-20 2-37,-1 0 0,1-1 0,-1 0 0,1 0 0,-1 0-1,0-1 1,1 0 0,-1 0 0,-1 0 0,1-1 0,0 0 0,7-8 0,-11 9-79,0-1 1,-1 0-1,1 0 0,-1 0 1,0 0-1,0 0 1,-1 0-1,1 0 0,-1 0 1,0 0-1,0 0 0,0 0 1,-2-7-1,1-7-95,0 16 56,0-1-1,0 1 1,0 0 0,-1 0-1,1 0 1,0 0-1,-1 0 1,0 0 0,1 1-1,-1-1 1,0 0-1,0 1 1,0-1 0,0 1-1,0 0 1,-4-2-1,-40-20-111,34 20 300,1-1 0,-1 2 0,-18-3 0,27 3-175,-5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0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327 48 9830,'-6'0'0,"6"1"14,-1 0-1,1 0 1,0 0-1,-1 0 1,1 0-1,0 0 1,0 0-1,0 0 1,0 0-1,0 0 1,0 0-1,0 0 1,0 0-1,0 0 1,1 0-1,-1 0 1,0 0-1,1 2 1,0-2 2,0 0-28,0-1 33,0 1-1,1-1 1,-1 1 0,0 0-1,0-1 1,0 1 0,0 0-1,0 0 1,0 0 0,0 0-1,0 0 1,0 0 0,-1 0-1,1 0 1,1 1 0,1 3 79,1-1 0,0 0 0,0-1 0,1 1 0,-1-1 0,1 0 1,0 0-1,0 0 0,7 2 0,2 1 32,-9-4-65,-1 0 0,0-1-1,1 1 1,0-1-1,-1 0 1,1-1-1,-1 1 1,1-1-1,0 0 1,4 0 0,4 0 160,-1 0-136,-10 0-57,0 0 0,0-1-1,0 1 1,0-1 0,-1 1 0,1-1 0,0 0-1,0 0 1,-1 0 0,1 0 0,0 0-1,-1 0 1,1 0 0,-1 0 0,0-1-1,1 1 1,-1 0 0,0-1 0,0 1 0,0-1-1,0 0 1,0 1 0,0-1 0,0 0-1,0 0 1,-1 1 0,1-1 0,-1 0-1,1 0 1,-1-3 0,0-58-172,0 61 134,-1 1-1,0 0 1,0 0-1,0-1 1,1 1 0,-1 0-1,0 0 1,0 0 0,-1 0-1,1 0 1,0 0-1,0 0 1,0 1 0,-1-1-1,1 0 1,0 1 0,-1-1-1,1 1 1,-1-1 0,1 1-1,-2-1 1,-36-8 588,19 6-263,-40 1-1,58 2-294,-1 0 0,1 1 0,0-1-1,0 0 1,0 1 0,0-1 0,0 1 0,0-1-1,0 1 1,0 0 0,0 0 0,0 0 0,0 0 0,1 0-1,-1 1 1,0-1 0,1 0 0,-3 4 0,-1 0-19,1-2 70,1 1 1,0 0-1,0 1 0,0-1 0,0 1 0,1-1 0,0 1 0,-3 8 0,3-7-19,1-1 1,-1 0-1,0 0 0,0 1 0,0-2 1,-1 1-1,1 0 0,-1 0 0,-1-1 1,-4 6-1,5-5 5,-1 0 1,0 0-1,-1-1 1,1 0-1,-1 0 1,0 0-1,0 0 1,0-1-1,0 1 0,-1-1 1,1-1-1,-1 1 1,0-1-1,0 0 1,0 0-1,0-1 1,0 0-1,0 0 1,0 0-1,0-1 0,-1 0 1,-7 0-1,8 0-2,1 0 0,-1-1 0,0 0 0,0 0 1,1 0-1,-1 0 0,0-1 0,1 0 0,-1 0 0,1 0 0,0-1 0,0 0 0,0 0 0,0 0 0,0-1 0,1 1 0,0-1 0,-1 0 0,1-1 0,-5-6 0,-22-27 402,30 29-463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2.4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2077 25 9830,'1'3'33,"0"-1"0,0 0-1,0 0 1,0 0 0,0 0 0,0 0-1,1 0 1,-1 0 0,1 0 0,-1 0-1,1-1 1,-1 1 0,1 0 0,0-1-1,0 0 1,0 1 0,0-1 0,0 0-1,0 0 1,0 0 0,1 0 0,-1-1-1,0 1 1,4 0 0,64 15 854,-38-12-450,0-2 0,0-1 1,0-1-1,1-1 0,-1-2 0,0-2 0,-1-1 0,61-19 1,-91 25-422,0 0 0,0-1 0,0 1 0,0-1 0,0 1 0,0-1 0,0 0 0,0 1 0,0-1 0,0 0 0,-1 0 0,1 0 0,0 0 0,0 1 1,-1-1-1,1 0 0,-1 0 0,1 0 0,-1 0 0,1 0 0,-1-1 0,0 1 0,1 0 0,-1 0 0,0 0 0,0 0 0,0 0 0,0 0 0,0 0 0,0-1 1,0 1-1,0 0 0,-1-1 0,-1 1 30,-1 0 1,0 0 0,0 0-1,0 1 1,0-1 0,0 1 0,0 0-1,0 0 1,-6 0 0,7 0-14,-9 1 107,0 0 0,0 1 1,1-1-1,-1 2 0,0 0 0,1 0 0,0 1 0,-15 7 0,-10 9 541,-33 23-1,38-22 137,-38 18 1,59-35-746,-3 3 98,-1-1 0,1 0 0,-1-2-1,0 1 1,0-1 0,0-1 0,0-1-1,-1 1 1,-17-1 0,29-2-151,0 0-1,-1 0 1,1 0-1,0-1 1,0 1-1,0-1 1,-1 1-1,1-1 1,0 0-1,0 0 1,0 0-1,0 0 1,0 0 0,1 0-1,-1-1 1,0 1-1,-2-2 1,-4-4 239,6 5-114,-6-3-55,-20 2 224,19 5-200,0 0 0,0 0 0,0 1 0,0 0 0,1 0 0,-1 1 0,1 0 0,-13 9 0,-17 7 480,-153 61 403,157-69-1014,0-1-1,-1-2 0,-63 8 1,90-16 18,1 0 0,-1 0 0,0-1 0,0 0 0,0 0 0,0-1 0,0 0 0,0 0 0,0-1 0,0 0 0,1-1 0,-1 0 0,1 0 0,-8-4 0,12 4-23,0 1 0,0-1-1,1 0 1,-1-1 0,1 1 0,-1 0 0,1-1 0,0 1 0,0-1 0,1 1 0,-1-1 0,1 0 0,0 0 0,0 0 0,0 0 0,0-5 0,-1-9-347,1-1 1,1-24-1,1 14 232,0 22 41,0 1 0,0-1 0,1 0 0,0 1-1,0-1 1,1 1 0,-1-1 0,2 1 0,-1 0 0,0 0-1,9-9 1,-5 6-56,0-1-1,1 2 1,0-1 0,1 1-1,0 1 1,11-9-1,-15 14 174,-1 0 0,1-1 0,-1 2 0,1-1-1,0 0 1,-1 1 0,1 0 0,0 0 0,0 0-1,0 1 1,5-1 0,-9 1-15,1 1 0,-1-1 1,1 0-1,-1 1 0,1-1 0,-1 1 0,0-1 0,1 1 1,-1 0-1,0 0 0,1-1 0,-1 1 0,0 0 0,0 0 1,0 0-1,0 0 0,0 1 0,0-1 0,0 0 1,0 0-1,0 1 0,-1-1 0,1 0 0,0 1 0,-1-1 1,1 0-1,-1 1 0,1-1 0,-1 1 0,0-1 0,0 1 1,0-1-1,0 1 0,0-1 0,0 1 0,0-1 0,0 1 1,-1 2-1,1 0 9,0 7 5,0-8-11,1 0 0,-1 0 0,0 0 0,0 0 0,0 0 0,0 0 0,-1 0 0,1 0 0,-1 0 0,1-1 0,-1 1 0,0 0 0,0 0 0,-1-1-1,1 1 1,-1 0 0,1-1 0,-1 1 0,0-1 0,1 0 0,-1 1 0,-1-1 0,1 0 0,0 0 0,-4 2 0,-9 6 44,0-1 1,0 0 0,-1-1-1,0-1 1,0-1-1,-1 0 1,0-1 0,1-1-1,-2 0 1,1-1-1,0-1 1,-1-1 0,1-1-1,-30-2 1,39 0-30,1 1 1,-1-2 0,0 1-1,1-1 1,-1 0-1,1 0 1,0-1-1,0 0 1,0-1 0,-6-5-1,-11-8 107,24 18-129,-1 0 0,1 0 0,-1 0 1,1 0-1,-1 0 0,1-1 0,-1 1 0,1 0 1,-1 0-1,1 0 0,-1 1 0,0-1 0,1 0 0,-1 0 1,1 0-1,-1 0 0,1 0 0,-1 1 0,1-1 1,0 0-1,-1 0 0,1 1 0,-1-1 0,1 0 1,-1 1-1,1-1 0,0 1 0,-1-1 0,1 0 0,0 1 1,-1-1-1,1 1 0,0-1 0,0 1 0,-1-1 1,1 1-1,0-1 0,0 1 0,0-1 0,0 1 1,0-1-1,0 1 0,0-1 0,0 1 0,0 0 0,-1 0 10,-20 28 125,18-26-115,-1 0 0,1 1-1,1 0 1,-1-1 0,0 1 0,1 0-1,-4 8 1,4-7-1,-1 0 1,1 0-1,-1-1 0,-1 1 0,1 0 1,-1-1-1,1 0 0,-1 0 0,-1 0 1,1 0-1,-5 2 0,-4 3 42,1 0 0,-1-1 0,-15 6 0,23-12-47,0 0-1,1 0 0,-1-1 0,0 1 0,0-1 0,0-1 0,-1 1 0,1 0 0,-7-1 0,9-1-4,1 1 0,0-1 0,0 1 0,0-1 0,0 0 0,0 0 0,0 0 1,0 0-1,0 0 0,0 0 0,1 0 0,-1-1 0,0 1 0,1-1 0,-1 1 0,1-1 0,-1 1 0,1-1 0,-2-3 0,-20-39-177,-6-42-611,24 67 508,-1 0 1,0 0-1,-2 0 0,0 1 1,-16-26-1,22 42 264,0 0 0,0 0 0,0 0 0,-1 0-1,1 1 1,-1-1 0,1 1 0,-1-1 0,0 1 0,1 0-1,-1 0 1,0 0 0,0 0 0,0 1 0,0-1 0,-5 0 0,-55 1-136,39 1 136,-26 1 254,-92 18-1,64-8-66,32-5 24,0 2 0,-85 27 1,128-35-197,0 0 0,0 0 1,1 0-1,-1 0 0,0 0 1,0 0-1,1 1 0,-1 0 1,0-1-1,1 1 0,0 0 1,-1 0-1,1 1 0,0-1 1,0 0-1,0 1 0,1-1 1,-1 1-1,0-1 0,1 1 1,0 0-1,0 0 0,0 0 1,0-1-1,0 1 0,0 0 1,1 0-1,-1 1 0,1-1 1,0 0-1,0 0 1,1 5-1,-2 5 25,1-9-25,-1-1 1,1 0-1,0 0 1,0 1-1,0-1 1,1 0-1,-1 1 1,1-1 0,-1 0-1,1 0 1,0 0-1,0 0 1,0 0-1,1 0 1,-1 0-1,1 0 1,0 0-1,0 0 1,0-1 0,0 1-1,0-1 1,3 3-1,9 6 43,1-2 1,-1 1-1,1-2 0,1 0 0,0-1 1,0 0-1,0-1 0,1-1 0,0-1 1,0 0-1,0-2 0,0 1 0,1-2 0,28-1 1,-7-3 73,-1-1 1,0-1-1,0-3 1,-1-1-1,58-22 1,-70 21-67,0-1 0,-1-1 0,24-16 0,-25 13-60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2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61 9830,'2'-4'-1,"0"-1"0,-1 1 0,0 0 0,0-1-1,0 1 1,0-1 0,-1 0 0,0 1 0,0-5 0,0-3 12,-1 38 35,2-11 190,1 0-1,0-1 1,1 1 0,1-1 0,8 22 0,-6-19 42,0 0-1,-2 0 0,4 27 1,6 25 474,-10-53-502,0 1 0,-1-1-1,1 26 1,-4-18 23,0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3.3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9830,'0'22'273,"0"-20"-249,1-1 1,-1 0-1,1 1 0,0-1 0,-1 0 0,1 0 1,0 1-1,0-1 0,0 0 0,0 0 0,0 0 1,0 0-1,1 0 0,-1 0 0,0 0 0,0-1 1,1 1-1,-1 0 0,0-1 0,1 1 0,1 0 1,32 8 489,-9-10-184,-1-2 1,0-1 0,0 0-1,0-2 1,0-1-1,29-13 1,-49 18-253,32-12 278,-22 6 11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3.5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9830,'11'5'145,"0"-1"-1,0 0 1,0-1 0,0 0-1,1-1 1,-1 0-1,1-1 1,-1 0 0,1 0-1,0-2 1,-1 1-1,1-1 1,19-5 0,-6 0 346,0-1 1,-1-1-1,0-2 1,40-21-1,-53 23-218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4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480 0 9830,'12'0'46,"-55"4"781,1 1 1,-48 13 0,-2 0 127,-113 19 1362,185-35-2044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8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503 78 9229,'-6'-7'288,"-1"0"0,0 1 0,1-1 1,-2 1-1,1 1 0,-1 0 0,0 0 0,0 0 0,0 1 1,-1 0-1,1 1 0,-1 0 0,0 0 0,0 1 0,0 0 1,-1 0-1,-13 0 0,11 2-134,-1 1 1,0 0-1,0 1 0,1 0 0,-1 1 1,1 1-1,0 0 0,0 0 1,0 1-1,1 1 0,0 0 1,0 0-1,-15 12 0,11-7 1,0 0 0,1 2 0,1 0-1,0 0 1,0 1 0,-16 26 0,22-30-77,1 0 0,0 1 1,1 0-1,0 0 0,1 1 1,0 0-1,1-1 0,0 1 1,1 0-1,0 0 0,0 16 1,2-16-63,1 0 0,0 0 0,0-1 0,1 1 0,1 0 0,0-1 0,1 1 0,0-1 0,0 0 0,1 0 0,1 0 0,0-1 0,0 0 0,10 12 0,-5-9-35,1 0 0,1-1-1,-1 0 1,2-1 0,0 0-1,0-1 1,0-1 0,2 0-1,-1-2 1,1 1-1,29 8 1,-26-10 10,0-1 1,1-1-1,-1-1 0,1-1 1,0 0-1,-1-1 0,1-2 0,0 0 1,0-1-1,21-5 0,-28 3-61,0 0 0,0-1-1,0-1 1,0-1-1,-1 1 1,0-2-1,0 0 1,-1 0 0,0-1-1,-1 0 1,0-1-1,0 0 1,-1-1 0,0 0-1,-1 0 1,-1-1-1,1 0 1,-2 0 0,0-1-1,0 0 1,-1 0-1,-1 0 1,0-1-1,-1 1 1,0-1 0,-1 0-1,0-24 1,-1 27 18,-1 0-1,-1 0 1,0 0 0,0 0-1,-1 0 1,0 0 0,-1 1-1,-1-1 1,1 1 0,-2 0-1,1 0 1,-2 0 0,1 0-1,-9-10 1,0 1-563,-1 0 1,-2 2-1,-26-25 0,29 31-778,0 1 1,0 1-1,-17-9 1,18 11-646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5.1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354 176 9830,'9'-7'107,"-4"4"9,-9 1-1,-9-2 93,0 0 1,0-1-1,1-1 1,-1 0-1,1 0 1,-15-12-1,25 16-162,0 1-1,1-1 1,-1 1 0,1-1-1,-1 0 1,1 1 0,0-1-1,0 0 1,0 0 0,0 0-1,0 0 1,-1-3-1,-6-12 136,7 15-184,0 0 0,1 1 1,-1-1-1,1 1 0,-1-1 1,1 0-1,0 1 1,0-1-1,0 0 0,0 0 1,0 1-1,0-1 0,0 0 1,1 1-1,-1-1 0,0 0 1,1 1-1,0-1 0,-1 0 1,1 1-1,0-1 0,0 1 1,0 0-1,0-1 0,0 1 1,0-1-1,0 1 0,0 0 1,0 0-1,1 0 1,-1 0-1,0 0 0,1 0 1,2-1-1,1-1 67,1 0-1,0 1 1,1-1-1,-1 1 1,0 1 0,0-1-1,1 1 1,-1 0 0,1 1-1,6-1 1,-12 1-50,0 0 0,-1 1-1,1-1 1,0 0 0,0 0 0,-1 0-1,1 0 1,-1 0 0,1 1 0,0-1-1,-1 0 1,1 1 0,-1-1 0,1 0-1,0 1 1,-1-1 0,1 1 0,-1-1-1,1 1 1,-1-1 0,0 1 0,1-1-1,-1 1 1,0-1 0,1 1 0,-1 0-1,0-1 1,1 1 0,-1 0 0,0-1 0,0 1-1,0 0 1,0 0 0,0 24 79,-1-20 4,1-3-69,0 1-1,0 0 0,0-1 0,0 1 0,-1-1 0,1 1 1,-1-1-1,0 1 0,0-1 0,0 1 0,0-1 0,0 0 1,0 0-1,-2 3 0,-1-1 38,-1 0 0,1 0-1,-1 0 1,1 0 0,-7 2 0,5-2 12,-21 12 261,0-1 1,-1-1 0,0-1-1,-1-2 1,-1-1-1,0-1 1,-32 4-1,29-8-89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5.6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554 90 9830,'-1'0'0,"0"-1"0,0 1 0,0 0 0,0-1 0,0 1 0,0-1 0,0 1 0,0-1 0,0 1 0,0-1 0,1 0 0,-1 1 0,0-1 0,0 0 0,0 0 0,1 0 0,-1 1 0,1-1 0,-1 0 0,0 0 0,1 0 0,0 0 0,-1 0 0,0-2 0,-1-29 0,2 25 0,1 6 0,-1 0 0,1 0 0,0 0 0,0 0 0,-1 0 0,1 1 0,0-1 0,0 0 0,0 0 0,0 1 0,0-1 0,0 0 0,0 1 0,1-1 0,-1 1 0,0-1 0,0 1 0,0 0 0,2-1 0,32-8 0,-29 7 0,-3 2 8,25-6 276,-26 6-269,-1-1 0,0 1 0,1 0 0,-1 0 0,0 0 0,1 0 0,-1 0 0,1 1 0,-1-1 0,0 0 0,1 1 0,-1-1 0,0 0 0,0 1 0,1 0 0,-1-1 0,0 1 0,0 0 0,1 0 0,0 1 5,-1-1 0,0 0 0,0 1 0,0-1 0,-1 1 0,1-1 0,0 1 0,0-1 0,-1 1 1,1-1-1,-1 1 0,0 0 0,1-1 0,-1 1 0,0 0 0,0-1 0,0 1 0,0 0 0,0 0 0,0-1 0,0 1 1,-1 0-1,1-1 0,-1 1 0,1-1 0,-1 1 0,-1 1 0,0 1 30,-1 0 1,0-1-1,0 1 0,0-1 1,-1 1-1,1-1 0,-1-1 1,0 1-1,-4 3 0,-184 94 2441,46-26-545,144-73-1914,0 0-1,0 0 1,0 0 0,0 1-1,0-1 1,0 1-1,1-1 1,-1 1-1,0 0 1,1-1-1,0 1 1,-1 0-1,1 0 1,-2 4-1,2-2 40,0 1-1,0-1 0,1 1 0,-1-1 1,1 1-1,0 5 0,0-2-57,1-6 5,0-1-1,-1 1 1,1 0-1,0 0 1,0-1-1,0 1 1,1 0-1,-1-1 0,0 1 1,0-1-1,2 2 1,12 16 204,-14-15-174,1-1 0,-1 0 1,0 1-1,0-1 0,-1 1 0,1 0 1,-1-1-1,1 1 0,-1-1 1,0 1-1,0 0 0,-1-1 0,1 1 1,-1 0-1,0-1 0,0 1 0,0-1 1,0 0-1,-1 1 0,1-1 0,-1 0 1,0 0-1,0 0 0,0 0 1,0 0-1,-1 0 0,1 0 0,-1-1 1,0 1-1,0-1 0,1 0 0,-7 3 1,-5 6 182,-1-2 0,1 0 0,-1-1-1,-1 0 1,0-1 0,0-1 0,0 0 0,-1-2 0,1 1 0,-1-2 0,0-1 0,-24 2 0,26-4-3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6.1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283 64 9830,'2'-5'0,"1"1"0,-1-1 0,1 1 0,-1-1 0,-1 0 0,1 0 0,-1 0 0,0 0 0,0 0 0,0 0 0,-1-5 0,0 9 0,0 229 2230,-7-188-1729,-3-11-228,-2 42 773,4-34-681,8-32-291,-1 0 1,0 0 0,0 0 0,0 0-1,-1-1 1,1 1 0,-1 0 0,-1-1-1,1 1 1,0-1 0,-1 0 0,0 1 0,-5 4-1,1 0 70,0 0 0,0-1 0,-1 0 0,-1 0 0,1 0 0,-1-1 0,-1-1 0,1 1 0,-1-2 0,0 1 0,0-1 0,-1-1 1,0 0-1,0 0 0,0-1 0,0 0 0,0-1 0,0-1 0,-1 0 0,-12 0 0,7-1-99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6.5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1 745 9830,'6'-1'101,"1"-1"0,-1 1-1,0-1 1,0 0 0,0-1 0,0 1 0,0-1-1,0 0 1,-1-1 0,0 0 0,10-7-1,2-2 151,458-335-84,-184 120-715,-175 140 316,-78 58 172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7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9830,'18'0'46,"-18"0"-34,1 0-1,-1 0 1,1 0 0,-1 0 0,1 0 0,-1-1 0,1 1 0,-1 0 0,0 0 0,1-1 0,-1 1 0,1 0 0,-1 0-1,0-1 1,1 1 0,-1-1 0,1 1 0,-1 0 0,0-1 0,0 1 0,1-1 0,-1 1 0,0-1 0,0 1 0,1 0-1,-1-1 1,0 1 0,0-1 0,0 1 0,0-1 0,0 1 0,0-1 0,0-1 0,-1-16 114,1 16-157,0-2 30,0 0-7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7.8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905 1 9830,'0'252'2685,"-1"-247"-2622,-1-1-1,1 1 1,-1 0-1,0-1 1,-1 1-1,1-1 1,-1 0 0,1 1-1,-1-1 1,-1-1-1,1 1 1,0 0-1,-1-1 1,0 0-1,0 1 1,0-2-1,0 1 1,0 0-1,-7 2 1,0-3-17,10-2-29,-1 0 0,1 0 1,0 0-1,-1 0 1,1 0-1,0 0 1,-1-1-1,1 1 1,-1 0-1,1-1 0,0 1 1,0-1-1,-1 0 1,1 1-1,0-1 1,0 0-1,0 0 1,0 0-1,0 0 1,0 0-1,0 0 0,0 0 1,0 0-1,0 0 1,1 0-1,-1 0 1,0-1-1,1 1 1,-1 0-1,1-1 1,-1 1-1,1 0 0,-1-2 1,0 0 2,-35-67 156,12 27-112,23 41-72,-10-19-132,0 0 0,-26-35 0,32 51 114,0-1 0,0 1 0,-1-1 0,1 2-1,-1-1 1,0 0 0,-1 1 0,1 0 0,-1 1-1,1 0 1,-1 0 0,0 0 0,-9-2-1,-4 1 215,0 1-1,0 1 0,0 0 1,0 2-1,-36 3 0,-100 24 1191,73-10-664,68-14-563,0 0-1,1 0 1,-1 1-1,1 1 0,0 0 1,1 2-1,-1-1 1,1 1-1,0 1 1,-18 14-1,30-19-132,-1-1 1,1 0-1,0 0 1,0 1 0,0-1-1,0 1 1,0-1-1,0 0 1,1 1-1,-1 0 1,1-1-1,0 1 1,0-1-1,0 1 1,0 0-1,0-1 1,1 3-1,-1-1 21,1-1 0,-1 0 0,1 0 0,0 0 0,-1 0 1,2 1-1,-1-1 0,0 0 0,0-1 0,1 1 0,0 0 0,3 4 0,9 5 132,0-1 0,1-1 0,0 0-1,0-1 1,1 0 0,1-1 0,-1-1 0,1-1 0,1-1 0,-1 0 0,1-1 0,-1 0 0,1-2 0,36 1 0,-29-4 116,0-1 0,0 0 1,0-2-1,0-1 0,-1-1 0,46-18 0,-53 17-218,-1-1-1,0 0 0,0-1 0,-1-1 0,-1 0 1,1-1-1,-2-1 0,1 0 0,-2-1 1,18-22-1,-19 9-228,-7 12-23,8-7-170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8.0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 9830,'-12'4'273,"4"-1"-273,-4 0 0,12-1 0,-13 1 386,-1 0-386,1 3 273,-2-2-273,1 1 273,-1 1-273,-3-1 387,4 1-114,1-2-273,-4 0 273,7-1-273,-2 1 273,2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8.3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56 9830,'38'31'592,"-36"-30"-574,-1-1-1,1 1 1,-1-1 0,1 1 0,0-1 0,0 0 0,-1 1 0,1-1 0,0 0 0,0 0-1,-1 0 1,1-1 0,0 1 0,2-1 0,2 0 169,27-2 236,0-1 1,0-2 0,0-1-1,-1-2 1,32-13 0,-28 10 36,7-4 86,-24 8-273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29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1114 137 9830,'0'-1'4,"0"0"1,0 1-1,0-1 1,0 0-1,0 1 0,-1-1 1,1 0-1,0 1 0,0-1 1,0 1-1,-1-1 1,1 0-1,0 1 0,-1-1 1,1 1-1,-1-1 0,1 1 1,-1-1-1,1 1 0,-1-1 1,1 1-1,-1-1 1,1 1-1,-1 0 0,1-1 1,-1 1-1,-1 0 0,-22-3 272,18 4-209,1-1 0,-1 1-1,1 1 1,-1-1 0,1 1-1,-11 5 1,-27 24 766,41-29-791,0 0 0,0-1 0,0 1 0,0 1 0,0-1 0,1 0 0,-1 0 0,1 1 0,0-1 0,-1 0 0,1 1 0,0-1 0,1 1 0,-1 0 0,0-1 0,0 6 0,-9 43 550,10-47-555,0-1 1,0 0-1,0 0 1,1 0 0,-1 0-1,1 0 1,0 0-1,0 0 1,0 0-1,0-1 1,0 1 0,0 0-1,1 0 1,2 2-1,-1-1 52,1-1 1,-1 0-1,1 0 0,0 0 0,0-1 0,0 1 0,0-1 0,9 3 0,-2-1 50,1 0 1,-1-1-1,1-1 1,0 0-1,0-1 0,0 0 1,0-1-1,0 0 0,0 0 1,0-2-1,0 0 1,0 0-1,0-1 0,-1 0 1,20-8-1,-14 2 315,-32 14-16,-35 14 263,-140 57 1580,151-63-1697,-1-1-1,0-2 1,-41 4 0,77-13-549,0-1 0,-1 1 0,0-1 1,1 0-1,-1 0 0,1 0 0,-1-1 1,1 1-1,-1-1 0,1 0 0,0 0 1,-1-1-1,1 1 0,0-1 0,0 0 1,0 0-1,0-1 0,0 1 0,0-1 1,1 0-1,-1 0 0,1 0 0,0 0 1,0-1-1,0 1 0,0-1 0,1 0 1,-1 1-1,1-1 0,0 0 0,-2-7 1,-27-46-1128,-64-89 1,76 117 583,2 0 1,0-1-1,-23-63 1,36 78 261,7 36 366,-2 8 16,0-22-101,0 0 0,-1 0 0,0 0 1,0 0-1,0 0 0,-1 0 0,0 0 0,0 0 0,-1 0 0,0 0 0,0 0 0,-5 9 1,-29 50 422,14-30-228,20-34-216,1-1 0,0 0 1,0 0-1,0 0 0,0 1 0,0-1 1,0 1-1,0-1 0,0 1 1,0-1-1,1 1 0,-1-1 0,0 3 1,7-2 44,9-7 46,-7 1-61,1 0 0,0 1 0,0 0-1,0 0 1,0 1 0,0 1 0,1-1 0,-1 1-1,0 1 1,11 0 0,-17 0-29,0 0-1,-1 1 1,1-1 0,0 1-1,0-1 1,-1 1 0,1 0 0,0 0-1,-1 0 1,1 0 0,-1 1-1,1-1 1,-1 1 0,0-1 0,1 1-1,-1 0 1,0 0 0,0 0-1,0 0 1,0 0 0,-1 1 0,1-1-1,-1 0 1,1 1 0,-1-1-1,0 1 1,0 0 0,0-1 0,0 1-1,0 0 1,-1 0 0,1-1 0,-1 1-1,0 0 1,0 5 0,0 2 12,1-6 2,-1 1 1,0 0 0,0 0 0,0-1-1,-1 1 1,1 0 0,-1-1 0,0 1-1,0 0 1,-1-1 0,0 1 0,1-1-1,-1 0 1,-1 0 0,1 0 0,-1 0-1,-4 6 1,-4 1 53,0 0-1,0-1 1,-1-1 0,0 0-1,0-1 1,-1 0 0,-1 0-1,1-2 1,-1 0-1,0 0 1,-23 5 0,5-3 108,-1-2 1,0-1 0,0-1 0,-41-2-1,68-2-184,-1-1-1,0 1 1,1-1-1,-1-1 1,1 0-1,-1 1 1,1-2-1,0 1 1,-1-1-1,1 0 1,1 0 0,-1-1-1,0 0 1,1 0-1,0 0 1,0 0-1,0-1 1,0 0-1,1 0 1,0 0-1,0-1 1,-6-11-1,7 8-115,1 0 0,0 0-1,1 0 1,-1-1-1,2 1 1,0-14-1,0 0-102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30.9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1613 8 9830,'-1'-1'-3,"1"-3"-4,18 2 63,-14 3 0,0 0 1,-1 1-1,1-1 1,0 1 0,-1 0-1,0 0 1,1 0-1,-1 0 1,0 1-1,4 3 1,1 0 53,-1 1 1,0 0-1,10 14 1,-14-16-32,-1 0 1,0 0-1,0 0 1,0-1-1,-1 2 0,1-1 1,-1 0-1,-1 0 1,1 6-1,-1 54 515,-1-34-250,1-26-287,-1-1 0,-1 1-1,1 0 1,-1 0 0,1-1-1,-1 1 1,-1-1 0,1 0-1,-1 1 1,1-1 0,-1 0-1,0-1 1,-1 1-1,1 0 1,-1-1 0,1 0-1,-6 3 1,-1 3 114,-1-1 0,-1-1 0,1 0 0,-1-1 0,-15 7 0,10-7 48,0-1 1,-1 0-1,1-1 1,-1-1 0,0 0-1,0-2 1,-20 0-1,30-1-100,-1-1 0,0 0 0,1 0 0,-1-1-1,1 0 1,-1-1 0,1 1 0,0-2-1,0 1 1,0-1 0,0 0 0,1-1 0,0 0-1,0 0 1,0 0 0,-10-12 0,12 12-142,1-1 0,0 0 0,1 1 0,-1-2 0,1 1 0,0 0 0,0-1 0,1 1 0,0-1 0,-2-13 0,1-1-119,1-1 0,1-24-1,1 39 140,1 6-2,-1 0 0,1 0 0,0 0 0,-1 0 0,1 0 0,0 1 0,-1-1-1,1 0 1,0 0 0,0 0 0,0 1 0,-1-1 0,1 1 0,0-1 0,0 0 0,0 1-1,0-1 1,0 1 0,0 0 0,0-1 0,0 1 0,1 0 0,-1 0 0,0 0-1,0 0 1,0 0 0,2 0 0,1-1-3,-1 1 0,1 0 1,-1 0-1,1 0 0,-1 1 0,1-1 0,-1 1 1,7 1-1,-7 0 33,0 0 0,0-1 0,0 1 0,0 0 0,0 0-1,-1 1 1,1-1 0,-1 0 0,0 1 0,1 0 0,-1-1 0,0 1 0,-1 0 0,1 0 0,1 5 0,0-2 26,-1 1-1,-1 0 1,0 0 0,0 0 0,0 0 0,-1 12-1,0-11-7,1-6-26,-1 0 1,0 1 0,1-1 0,-1 0 0,0 1 0,0-1-1,-1 0 1,1 0 0,0 1 0,-1-1 0,1 0 0,-1 0 0,0 0-1,0 1 1,0-1 0,0 0 0,0 0 0,0 0 0,0-1-1,-1 1 1,1 0 0,-1 0 0,0-1 0,1 1 0,-1-1 0,0 1-1,0-1 1,-3 2 0,-6 4 82,-1-1 1,0 0-1,0 0 1,0-1-1,0-1 0,-1 0 1,0-1-1,0 0 0,0-1 1,-21 0-1,23-2-24,1-1 0,0 0 0,0-1-1,0 0 1,-1 0 0,2-1 0,-1-1 0,0 1-1,1-2 1,-1 1 0,1-1 0,1-1 0,-17-12-1,23 16-43,0 0 0,0 0 0,1 0 0,-1 0 0,0 0-1,1 0 1,0-1 0,-1 1 0,1-1 0,0 1 0,0-1-1,-1-4 1,-4-6-1,6 13-31,0 0-1,0 0 1,0 0 0,0 1 0,0-1 0,0 0 0,-1 0 0,1 0 0,0 0 0,0 0 0,0 0 0,0 0-1,0 1 1,0-1 0,0 0 0,0 0 0,0 0 0,-1 0 0,1 0 0,0 0 0,0 0 0,0 0-1,0 0 1,0 0 0,0 0 0,-1 0 0,1 0 0,0 0 0,0 0 0,0 0 0,0 0 0,0 0 0,-1 0-1,1 0 1,0 0 0,0 0 0,0 0 0,0 0 0,0 0 0,0 0 0,-1 0 0,1 0 0,0 0-1,0 0 1,0 0 0,0 0 0,0 0 0,0 0 0,0 0 0,-1-1 0,1 1 0,0 0 0,0 0-1,0 0 1,0 0 0,0 0 0,0 0 0,0-1 0,0 1 0,0 0 0,0 0 0,0 0 0,0 0 0,0 75 413,-1-73-394,0 0-1,0 0 1,0 0-1,0 1 1,0-1-1,-1 0 1,1 0 0,-1-1-1,1 1 1,-1 0-1,0 0 1,1-1-1,-1 1 1,0-1-1,0 1 1,0-1-1,-3 2 1,-40 20 402,33-18-322,-1-1 1,0 0-1,-1-1 0,-14 2 1,22-4-57,0 0 0,1-1 0,-1 0 0,0 0 1,0 0-1,0-1 0,1 0 0,-1 0 0,0 0 1,1-1-1,-1 0 0,-5-2 0,6 0 28,-1 0 0,1 0-1,0 0 1,0-1 0,-7-9 0,0 0-9,9-3 17,3 12-49,1 15-17,-1 9 28,1-14 4,-1 0 0,0 0 1,0 0-1,-1 0 0,1 0 1,-3 6-1,3-9-34,-1-1 1,0 1-1,0 0 1,1-1-1,-1 1 0,-1-1 1,1 0-1,0 1 0,0-1 1,0 0-1,-1 0 0,1 0 1,0 0-1,-1 0 1,1 0-1,-1 0 0,0 0 1,1 0-1,-1-1 0,0 1 1,-2 0-1,-8 2 109,1-1 0,-1 0 0,1-1 0,-20 0 0,26-1-88,0 0 0,0 0 1,0-1-1,0 0 0,0 0 0,0 0 0,0 0 1,1-1-1,-1 0 0,0 0 0,1 0 0,-1-1 0,1 1 1,-5-5-1,7 5 6,-1 0-27,-1-1-1,1 0 0,0 0 0,1 0 1,-1 0-1,1 0 0,-1 0 0,1-1 1,0 1-1,0-1 0,0 0 0,-2-7 1,-2-7-11,3 12 0,13 10 0,11 12 0,-1-1 0,0 2 0,-1 1 0,-1 0 0,-1 2 0,-1 0 0,0 0 0,-1 2 0,-2 0 0,20 42 0,-28-51 0,-1 0 0,-1 0 0,0 0 0,-1 0 0,-1 0 0,0 0 0,0 0 0,-2 16 0,1-10 0,-1-17 0,1-1 0,-1 1 0,0 0 0,1-1 0,-1 1 0,0-1 0,0 1 0,0-1 0,0 1 0,0-1 0,0 0 0,0 1 0,-1-1 0,1 0 0,0 0 0,-1 0 0,1 0 0,-1 0 0,1 0 0,-3 0 0,-40 19 0,35-16 0,-13 4 3,-1-1 0,1-1 1,-2-1-1,1-1 1,0-1-1,-1-1 0,1-1 1,-1-1-1,-23-3 0,27 1-38,1-1 0,0-1 0,0 0 0,0-2 0,1 0 0,0-1 0,0-1 0,0 0 0,1-2 0,0 0 0,-20-16 0,25 15-160,0-1-1,1 0 1,0-1-1,1 0 1,1-1-1,0 0 1,0-1-1,1 1 1,1-2-1,1 1 1,-7-26-1,7 19-87,1 0-1,1-1 1,1 1 0,2-1-1,0 1 1,1-1 0,1 0-1,4-24 1,1 27 11,0 1-1,0 0 1,2 0 0,1 0-1,19-30 1,0 2-301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19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52 8617,'-1'-1'-170,"-16"-5"1351,16 6-1116,1 0 1,-1 0 0,1 0 0,-1 0 0,1 0 0,0 1 0,-1-1 0,1 0-1,-1 0 1,1 1 0,-1-1 0,1 0 0,0 1 0,-1-1 0,1 1-1,0-1 1,-1 0 0,1 1 0,0-1 0,0 1 0,-1-1 0,1 1 0,0-1-1,0 1 1,0-1 0,0 1 0,-1-1 0,1 1 0,0-1 0,0 1 0,0-1-1,0 1 1,0-1 0,0 1 0,0-1 0,1 1 0,-1-1 0,0 1-1,0 14 485,0-4-188,0 0-1,0 1 1,5 21 0,-4-28-342,1 0 0,0 0 0,0 0 0,1 0 1,-1-1-1,1 1 0,0-1 0,0 0 0,1 0 0,-1 0 0,6 5 0,0-1 69,0 0 0,0-1-1,0 0 1,1 0 0,0-1 0,0-1-1,0 1 1,1-2 0,0 1 0,0-2-1,0 1 1,0-1 0,1-1 0,-1 0-1,22 0 1,-31-2-76,-1 0 1,1 0-1,-1 0 0,1 0 0,-1-1 0,0 1 1,1 0-1,-1-1 0,0 1 0,1-1 0,-1 0 1,0 1-1,1-1 0,-1 0 0,0 0 0,0 0 1,0 0-1,0 0 0,0 0 0,0 0 0,0 0 1,0 0-1,0 0 0,0-1 0,-1 1 0,1 0 1,-1-1-1,1 1 0,-1 0 0,1-1 0,-1 1 1,1-2-1,0-6 38,0 1 1,0-1 0,-1 1 0,-1-13-1,0 2 12,0 13-46,0 0 0,0-1 0,-1 1 0,0 0 0,0 0 0,-1 0 0,1 0 1,-1 1-1,0-1 0,-1 1 0,1-1 0,-1 1 0,-6-6 0,-3-3-225,-1-1 0,-1 2 0,-16-12 0,28 22-478,-1 0 0,1 1 1,-1-1-1,0 1 0,0 0 0,0 0 0,0 1 0,-1-1 0,-5 0 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31.4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9830,'21'6'258,"15"1"303,-14 0-406,-5 0 9,0-2 156,34 5 407,-44-10-682,2 0 137,5 0-134,-12-3-36,-3 1 19,1-3 197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31.7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9830,'68'31'1205,"-65"-21"-1205,48 4 774,-50-13-728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32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0 9830,'0'1'6,"-1"-1"0,0 0 0,1 0-1,-1 0 1,1 0 0,-1 1 0,1-1 0,-1 0 0,1 1 0,-1-1-1,1 0 1,-1 1 0,1-1 0,-1 0 0,1 1 0,0-1-1,-1 1 1,1-1 0,0 1 0,-1-1 0,1 1 0,0-1-1,-1 1 1,1-1 0,0 1 0,0 0 0,0-1 0,0 1 0,0-1-1,0 1 1,0-1 0,0 1 0,0 0 0,0-1 0,0 1-1,0 0 1,3 17 279,75 91 1287,19 23 563,-94-130-2034,0 7 25,-3-6-126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33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488 23 9830,'-13'-16'394,"8"9"-218,3 19 28,4-9-168,0 1 0,0-1 0,0 0 0,0 0 0,1 0 1,-1 0-1,1-1 0,0 1 0,0-1 0,0 0 0,0 1 0,5 1 0,9 9 248,7 9 290,0 1 0,-2 0 0,38 54 0,-56-68-453,0 0-1,-1 0 0,0 1 1,-1-1-1,1 1 1,-2 0-1,0-1 0,0 1 1,-1 0-1,0 0 0,-1 11 1,0 3 159,1-21-228,-1 1-1,0-1 1,0 1-1,0-1 1,-1 0-1,1 0 1,-1 1-1,0-1 1,0 0-1,0 0 1,0-1-1,0 1 1,-1 0-1,1-1 1,-1 1-1,1-1 1,-1 0-1,-5 3 1,-4 3 129,0-1-1,0 0 1,-18 7 0,17-9-7,0 0 0,0-1 0,0-1 0,0 0 0,-1 0 0,1-2 0,-1 0 0,1 0 0,-1-1 0,-21-3 0,31 2-124,-1 0 0,1-1 0,-1 1 0,1-1 0,0 0 0,0 0 0,0-1 0,0 1 0,0-1 0,0 0 0,1 0 0,0 0 0,-1 0 0,1 0 0,0-1 0,-4-6 0,4 4-72,0-1 0,1 1 0,0-1 0,0 1-1,0-1 1,0 0 0,1 0 0,1 1 0,-1-1 0,1-8 0,0-37-348,1 51 369,-1 1 0,1-1 0,-1 1 0,1-1 0,0 1 0,-1-1 1,1 1-1,0-1 0,-1 1 0,1 0 0,0-1 0,0 1 1,-1 0-1,1-1 0,0 1 0,0 0 0,0 0 0,-1 0 0,1 0 1,0 0-1,0 0 0,0 0 0,1 0 0,28 0-27,-25 0 25,-3 0 14,0 0 0,0 0 0,0 0 0,0 1 0,-1-1 0,1 0 0,0 1 0,0-1 0,0 1 0,0 0 0,-1 0 0,1 0 0,0-1 0,-1 1 0,1 1 0,-1-1 0,1 0 0,-1 0 0,1 1 0,-1-1 0,0 1 0,0-1 0,0 1 0,0-1 0,0 1 0,0 0 0,0-1 0,0 1 0,-1 0 0,1 0 0,-1-1 0,1 4 0,1 0 5,0 1 15,-1 0 0,0 0 0,0 0 1,-1 0-1,0 1 0,0-1 0,-2 10 0,1 6 86,0-18-101,0-1 1,0 0-1,0 0 0,0 0 1,-1 0-1,0 0 1,1 0-1,-1 0 0,0 0 1,0-1-1,0 1 1,-1-1-1,1 1 0,-1-1 1,-2 2-1,-46 34 275,51-38-290,-17 10 110,0 0 0,-1-1 0,-1-1 0,1-1 0,-1-1 0,0 0 0,0-2 0,-1 0 0,1-1 0,-1-1 0,-32 0 0,50-2-100,0 0 1,0 0-1,0 0 1,0 0-1,-1 0 1,1 0-1,0-1 1,0 1-1,0-1 1,0 0-1,0 1 0,0-1 1,0 0-1,1 0 1,-1 0-1,0 0 1,0-1-1,1 1 1,-1 0-1,0-1 1,1 1-1,0-1 0,-1 1 1,1-1-1,0 0 1,0 0-1,0 0 1,-2-3-1,1-2-53,1-1 0,0 0-1,0 0 1,0 0 0,1 0 0,1-11-1,-1-1-190,1 18 220,-1 0-1,1 0 1,0 0 0,0 0-1,0 1 1,0-1 0,0 0-1,0 0 1,1 1 0,-1-1-1,1 1 1,-1-1 0,1 1-1,-1 0 1,1-1 0,0 1-1,0 0 1,-1 0 0,1 0-1,0 0 1,0 1 0,0-1-1,0 0 1,3 0 0,-1 0 5,0 0-1,1-1 1,-1 1 0,0 1 0,1-1-1,-1 1 1,1 0 0,-1 0 0,1 0-1,-1 0 1,6 2 0,-6-1 23,-1 1 0,0-1 0,0 1 0,0 0 0,-1 0 0,1 0 0,0 0 0,-1 0 0,1 1 0,-1-1 0,0 1 0,0 0 0,0 0 0,0 0 0,0 0 0,-1 0 0,1 0 0,-1 0 0,0 0 0,0 1 0,1 3 0,1 7 61,-1 0 0,-1 0 0,1 26 0,-3-37-54,0 1-1,0 0 0,0 0 1,-1-1-1,1 1 0,-1 0 1,0-1-1,0 0 0,0 1 1,0-1-1,0 0 1,-1 0-1,1 0 0,-1 0 1,-5 3-1,-1 2 45,0-1-1,-1 0 1,1-1 0,-13 7-1,12-9-15,0 0 1,-1 0-1,-17 3 0,7-3 41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33.4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0 144 9830,'11'0'142,"0"0"-1,-1 0 0,1-1 1,-1-1-1,1 0 1,-1 0-1,1-1 0,-1 0 1,13-6-1,-3-2 197,-1 0-1,0-1 0,-1 0 1,0-2-1,-1 0 1,20-23-1,-28 26-64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34.1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1072 240 9830,'-11'-2'0,"24"-9"0,249-182 290,-226 160 427,-154 83 877,-236 106 2531,287-133-3054,-1-4 0,0-2 0,-106 12 0,157-27-861,1-1 0,-27-1-1,39 0-147,0-1 0,0 1-1,0-1 1,0 0-1,0 0 1,0 0-1,0-1 1,0 0-1,0 1 1,0-1-1,1-1 1,-1 1-1,1 0 1,0-1-1,-5-4 1,26 12 207,-10 0-148,-1 1 1,0 0-1,-1 1 1,1-1-1,-1 1 1,-1 1-1,1-1 1,-1 1-1,-1 0 1,1 0-1,-1 0 0,-1 1 1,1-1-1,-2 1 1,1 0-1,-1 0 1,0 0-1,0 12 1,-2-14-17,0-5-74,1 0-1,-1 1 1,0-1-1,0 1 1,0-1 0,0 0-1,-1 1 1,1-1 0,-1 1-1,1-1 1,-1 0 0,0 1-1,0-1 1,0 0 0,0 0-1,0 0 1,-1 0 0,1 0-1,0 0 1,-1 0 0,0 0-1,-3 3 1,-3 0-6,0 0 1,0 0-1,0-1 0,-1 1 1,0-2-1,1 1 0,-1-2 1,-1 1-1,1-1 0,0 0 1,-1-1-1,1 0 0,-1 0 1,1-1-1,-17-2 0,6-1-29,0 0-1,0-1 0,0-1 1,1 0-1,0-2 0,-28-13 1,34 13-64,2 0 0,-1-1 0,1 0 0,0-1 1,1 0-1,-18-19 0,23 22-39,0 0-1,0 0 1,1-1 0,0 1-1,0-1 1,1 0-1,-1 0 1,2 0 0,-1-1-1,1 1 1,0-1 0,0 1-1,0-15 1,2-5-166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46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37 910,'13'9'24897,"-13"-1"-24490,0 8-465,1-11 61,-1-1-1,0 0 1,0 1 0,0-1 0,0 0-1,0 1 1,-1-1 0,0 0-1,0 0 1,0 0 0,0 1 0,-1-1-1,0 0 1,0-1 0,0 1 0,-4 6-1,-5 21-25,9-30 20,1 0 5,-1 1 0,1-1 0,0 0 0,-1 1 0,1-1 1,0 1-1,0-1 0,0 1 0,0 0 0,0-1 1,0 1-1,0 0 0,1 0 0,-1 2 0,0-3-2,1-1-1,0 0 0,0 1 0,0-1 1,-1 1-1,1-1 0,0 1 0,-1-1 1,1 0-1,0 1 0,-1-1 1,1 0-1,-1 0 0,1 1 0,-1-1 1,1 0-1,0 0 0,-1 1 1,1-1-1,-1 0 0,1 0 0,-1 0 1,0 0-1,0 0 1,1 1 0,-1-1 0,1 0 0,-1 0 0,0 0 0,1 1 0,-1-1 0,1 0 0,-1 0 0,1 1 0,-1-1 0,0 0 0,1 1 0,0-1 0,-1 1 0,1-1 0,-1 1 0,1-1 0,-1 1 0,1-1 0,0 1 0,-1-1 0,1 1 0,0 0 0,-1 0 0,-7 8-70,8-8 65,-1-1 0,0 0 0,1 1 0,-1-1 1,1 0-1,-1 1 0,1-1 0,-1 1 0,1-1 0,-1 1 1,1-1-1,-1 1 0,1-1 0,0 1 0,-1 0 1,1-1-1,0 1 0,0-1 0,-1 2 0,-4 1 170,5-3-173,-1 0 0,0 0 0,1 1 0,-1-1 0,1 0 0,-1 0 0,0 1 0,1-1 0,-1 0 0,1 1 0,-1-1 0,1 1 0,-1-1 0,1 0 0,-1 1 0,1-1 0,-1 1 0,1-1 0,0 1 0,-1 0 0,1-1 0,0 1 0,0-1 0,-1 1 0,1 0 0,0 0 0,0-1-76,-10-4-144,9 0 261,1 0 1,0 0-1,0 0 1,1-1-1,-1 1 1,1 0 0,0 0-1,0 0 1,0 0-1,1 0 1,-1 0-1,1 0 1,0 1-1,0-1 1,3-4 0,4-2-270,-8 8 182,1 1-1,-1 0 0,0-1 0,0 1 0,1-1 1,-1 1-1,0-1 0,-1 1 0,1-1 0,0 0 0,0 0 1,-1 1-1,1-1 0,-1 0 0,1-3 0,5-21-10732,-71 55 25369,79-38-17985,-6 4 2902,1-1-1,18-7 0,-18 10-962,-1-1 0,0 0 0,-1-1 0,1 0 0,11-10 0,4 1-3921,-225 91 772,171-66 4139,30-11 422,0 0-126,1-1 162,0 1 0,0-1 1,0 1-1,0-1 0,0 1 1,0-1-1,0 1 1,0-1-1,0 1 0,0-1 1,0 0-1,1 1 0,-1-1 1,0 1-1,0-1 0,0 1 1,1-1-1,-1 1 0,1-1 1,89-40 49,-36 17-8,-18 9-167,-19 8 800,33-32 20797,-163 68-21863,31-8-5056,73-17 5276,-6-6 3803,24-4-1227,4 0-3060,20-4 727,-11 4 162,0-1 0,37-17-1,-43 13-296,-37 19 169,-2 1-80,-66 21-3107,-18 8 5828,112-39-2703,101-24 156,-98 24-64,-1 1-106,-6 0-55,-8 1 38,0 1 1,0-1 0,1 1 0,-1 1 0,0-1 0,-11 8 0,-24 8-1020,38-17 624,1-1 575,0 1 0,0 0 0,0 0 0,0 0-1,0 1 1,0-1 0,-4 4 0,3-7-175,17-3-1199,27-5-8967,-14 5 17689,-25 5-7557,-1 0 98,0 0 1,0 0-1,1-1 1,-1 1-1,0 0 1,1 0-1,-1 0 1,0 0-1,1 0 1,-1 0-1,0-1 1,1 1 0,-1 0-1,0 0 1,1 0-1,-1 0 1,0 0-1,1 0 1,-1 0-1,0 0 1,1 1-1,-1-1 1,0 0-1,1 0 1,-1 0-1,0 0 1,1 0 0,-1 0-1,0 1 1,1-1-1,-1 0 1,0 0-1,0 0 1,1 1-1,-1-1 1,0 0-1,0 1 1,1-1-1,-1 0 1,0 0-1,0 1 1,0-1 0,0 0-1,0 1 1,1-1-1,-1 0 1,0 1-1,0-1 1,0 0-1,0 1 1,0-1-1,0 0 1,0 1-1,0-1 1,0 0 0,0 1-1,0 0 1,-20 5-771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53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1650,'18'7'24886,"-13"-1"-23433,15 6-4859,-10-10 5033,-7-1-1627,1 1 0,-1-1 1,0 0-1,0 1 0,0 0 1,0 0-1,0 0 1,0 0-1,4 5 0,1 0 1,49 42-342,28 32-11847,-16-14 7398,-18-16 4893,-1 2 1,-3 2-1,59 90 1,63 127 260,18 31 46,-72-124-373,-26-35 49,138 234 73,28 58 137,151 297 130,116 501-456,-292-535 127,-45 12-29,-162-607 170,33 173-473,-28-90 3602,-16-47 2754,-6-46-5134,-2-32-3368,-2-12 3243,-1 26 5149,-1-75-6036,-7-2 26,1 1-1,-1-1 1,1 0 0,-1-1-1,1 1 1,0-1-1,-1-1 1,1 1-1,0-1 1,1 0 0,-1 0-1,0-1 1,1 0-1,0 0 1,0 0-1,-5-6 1,-12-10 7,-1 1-1,-1 1 1,-27-15-1,18 5-28,8 5 7,34 32 63,-3-3-116,0 0-1,0 0 1,1-1 0,7 5-1,5 0-911,82 43-11277,-59-25 10470,-13-9 1867,-17-12-11,0 1 0,-1 0 0,1 1 1,-2 0-1,1 1 0,-1 0 0,-1 1 1,10 13-1,-12-15-168,-1 0 0,1-1 0,1 1 0,24-1 9802,-31-9-9258,22-24 5190,-13 14-6566,151-134-322,-47 56-6316,5-2 548,-114 85 6317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57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72 3388,'23'-25'16242,"-5"15"-10648,22-6-3146,19 2-5410,-36 10 4283,-20 3-1732,1 1-1,-1-1 1,1 1 0,0 0 0,-1 0 0,1 0-1,-1 1 1,1-1 0,-1 1 0,1-1 0,-1 1 0,1 1-1,-1-1 1,0 0 0,0 1 0,1-1 0,-1 1-1,0 0 1,-1 0 0,1 0 0,0 1 0,3 3 0,14 9-7617,-18-13 7990,0-1 0,0 1-1,0 0 1,0-1 0,-1 1-1,1 0 1,0 0-1,-1 0 1,1 0 0,-1 1-1,0-1 1,1 0 0,-1 1-1,0-1 1,-1 0 0,1 1-1,0-1 1,-1 1 0,1-1-1,-1 1 1,0 0-1,0-1 1,0 4 0,1 2 68,-1 0 1,0 0-1,-1 0 1,1 1-1,-2-1 0,1 0 1,-1 0-1,0-1 1,-1 1-1,0 0 1,-6 12-1,-5 4-15,0 0 0,-2-1-1,0-1 1,-2 0 0,-20 19 0,32-35 25,-8 9 15,14-15-51,0 0 0,0 0 0,0 1 0,0-1 0,0 0 0,0 0 0,0 0 0,-1 0 0,1 0 0,0 1 0,0-1 0,0 0 0,0 0 0,0 0 0,0 0 0,0 0 0,-1 0 0,1 0 0,0 1 0,0-1 0,0 0 0,0 0 0,0 0 0,-1 0 0,1 0 0,0 0 0,0 0 0,0 0 0,0 0 0,-1 0 0,1 0 0,0 0 0,0 0 0,0 0 0,0 0 0,-1 0 0,1 0 0,0 0 0,0 0 0,0 0 0,0 0 0,-1 0 0,1 0 0,0 0 0,0-1 0,0 1 0,0 0 0,0 0 0,-1 0 0,1 0 0,0 0 0,0 0 0,0-1 0,0 1 0,0 0 0,0 0 0,0 0 0,0 0 0,0 0 0,-1-1 0,1 1 0,0 0 0,0 0 0,0 0 0,0 0 0,0-1 0,0 1 0,0 0 0,41-11 112,192-33 413,-228 42-402,2-1-619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58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754 80 2416,'-35'-19'3797,"27"14"-2001,0 0-1,0 1 1,-1 0-1,0 0 0,-16-4 1,-55-7 7177,28 8-8846,-85-1 1,128 9-128,-1 0 0,1 0 0,0 1 0,0 1 0,0 0 0,0 0 0,-11 5 0,-56 34 0,64-35-56,1 2 0,0-1 0,-17 18 0,16-12-1395,-1 0 1,-11 19-1,2 4-4916,-29 64 0,45-88 6401,1 0 0,1 0 0,0 1 0,1-1 0,0 1 0,1 0 0,-1 22 1,-4 85 1424,6-114-872,1 0 0,0 0 0,0 0 0,1 0 0,-1 0 0,2 0 0,-1-1 0,1 1 0,0 0 0,0 0 0,1-1-1,0 1 1,0-1 0,7 10 0,2 1-589,8 12-3231,26 26 0,-37-45 2079,1-1-1,20 14 1,8-2 1610,-18-13-418,1 0-1,1-2 1,0-1-1,0 0 1,0-2 0,0 0-1,0-2 1,28-1 0,-14-2 54,0-3 1,0 0-1,54-17 1,-86 21-82,21-6 56,0-2-1,0-1 1,-1 0-1,-1-2 1,0-1-1,0 0 0,25-22 1,-5 0 156,-2-2 0,50-59 0,-84 87-199,-1 0 0,0 0 0,0-1 1,-1 0-1,-1 0 0,0 0 0,4-16 0,-4 10 316,-1 0 0,-1 0 0,0-1 0,-1 0 0,-2-17 0,1 18-201,-2 9-363,-1 0 1,1 1 0,-2-1 0,1 1 0,-1 0-1,0 0 1,0 0 0,0 1 0,-10-10-1,3 2 142,-3-4-327,-1 0-1,-1 0 1,-1 2-1,-1 0 0,0 1 1,0 0-1,-41-20 0,-13-2-3603,53 29 2496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4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 9417,'2'0'151,"-1"0"0,0 0 1,0 0-1,1-1 0,-1 1 1,0 0-1,1 0 0,-1-1 1,0 1-1,0-1 0,0 1 1,0-1-1,1 1 0,0-2 0,6-3 1013,-6 5 802,12 14-299,64 150-388,-71-149-1251,0 0 0,1-1 0,1 0 0,0 0-1,1 0 1,13 12 0,-18-20-11,1-1 1,-1 0-1,1-1 0,0 1 1,0-1-1,1 0 0,-1 0 0,1-1 1,0 0-1,0 0 0,0-1 1,0 0-1,0 0 0,1-1 0,13 2 1,-2-3-43,0-2 1,-1 0 0,1 0 0,0-2 0,-1 0 0,0-2-1,0 0 1,19-9 0,-14 5-94,-2-2 0,1 0 0,-2-1 0,1-1 0,32-31 0,-49 41 105,0 0 0,-1 0 0,0 0 0,0 0 0,0-1 0,0 1 0,-1-1 0,0 0 0,0 0 1,0 1-1,0-1 0,1-10 0,-1 0 22,-1-1 0,-2-30 0,1 11 48,-1 33-53,0 0 1,0 0-1,0 0 1,0 0 0,0 0-1,0 0 1,-1 0 0,1 0-1,-1 1 1,1-1-1,-1 1 1,0-1 0,-2-1-1,-23-17 32,26 38 504,0-7-410,1-1 0,-1 0 0,1 0 0,3 19 0,43 89 598,-19-52 17,32 121 0,-48-129-218,6 114 1,-15 61 538,-3-134-784,0-80-165,-1 1 0,-1-1-1,-6 22 1,3-11 38,-2-7-19,0 0 1,-1 0-1,-1-2 1,-2 1-1,-16 24 1,22-36-101,-1-1 1,-1 0-1,1 0 1,-1 0-1,-1-1 1,0-1-1,0 1 1,0-1 0,-1-1-1,0 0 1,-1 0-1,1-1 1,-1 0-1,0-1 1,-14 4 0,2-3-45,0 0 0,0-1 0,-1-2 1,1 0-1,-1-2 0,-37-3 0,42 1-100,0-1-1,-1-1 1,2-1-1,-1 0 0,1-2 1,-1 0-1,2-1 1,-1-1-1,1 0 1,-15-12-1,23 15-198,1 0-1,0-1 1,0 0 0,1-1-1,0 1 1,0-1 0,1-1 0,0 1-1,0-1 1,1 0 0,0 0-1,1-1 1,0 1 0,0-1-1,1 0 1,1 0 0,-1-1-1,2 1 1,-1 0 0,1-12-1,0-18-1189,0 26 705,0 1 1,1-1-1,0 0 0,1 0 1,1 1-1,0-1 1,1 1-1,1-1 0,5-13 1,10-11-1958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5:59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65 2940,'5'-15'20017,"12"6"-19132,0 1 0,1 0 0,23-6 0,-31 11-916,-1 1-1,0 0 0,0 0 0,1 1 0,-1 1 1,1-1-1,-1 2 0,16 1 0,-20-1 33,0 1-1,0-1 0,0 1 0,-1 0 1,1 1-1,-1-1 0,1 1 0,-1-1 1,7 8-1,-8-8 0,-1 0 0,0 0 0,0 0 0,0 1 0,0-1 0,0 1 0,0-1 0,-1 1 0,0 0 0,1 0 0,-1 0 0,0 0 0,0 0 0,0 0 0,-1 0 0,1 0 0,-1 3 0,0-1-3,0 0 0,-1 0 1,1-1-1,-1 1 1,-1 0-1,1 0 0,0-1 1,-1 1-1,0-1 0,0 1 1,-1-1-1,1 0 1,-1 0-1,0 0 0,0 0 1,0 0-1,-4 3 1,3-3-12,-11 15-1120,0-1 0,-2-1 0,0 0 0,0-1 0,-2-1 0,-35 22 0,59-42 2191,-3 4-524,-1 0 0,0 0 1,1 0-1,-1 1 0,0-1 1,1 0-1,-1 1 0,1-1 1,-1 1-1,1-1 1,-1 1-1,3 0 0,1-1-532,0 1 0,0 0-1,0 0 1,0 0 0,0 1-1,0-1 1,0 1 0,0 0 0,0 1-1,-1 0 1,1-1 0,7 5-1,-6-2 0,-1 0 0,1 1 0,-1-1 0,0 1 0,-1 0 0,1 1 0,-1-1 0,6 11 0,-8-10 0,0 0 0,0 1 0,0-1 0,-1 0 0,0 0 0,-1 1 0,1-1 0,-1 0 0,0 1 0,-2 10 0,1 8 0,0-18-4,0 1 0,0-1 1,-1 0-1,0 0 0,0-1 0,-1 1 1,1 0-1,-1-1 0,-1 1 1,-6 9-1,0-1 18,-2 0-1,-24 26 1,23-29 23,0 0 0,-28 18 0,36-26-239,-1-1 0,0 0 1,0 0-1,0 0 0,0-1 0,0 0 0,-1 0 0,1-1 1,-1 1-1,-11 0 0,17-2 155,1 0 1,-1 0-1,1 0 0,-1-1 1,0 1-1,1 0 0,-1 0 0,1 0 1,-1 0-1,0-1 0,1 1 1,-1 0-1,1 0 0,-1-1 1,1 1-1,-1 0 0,1-1 1,-1 1-1,1-1 0,0 1 1,-1-1-1,1 1 0,0-1 1,-1 1-1,1-1 0,0 1 1,-1-1-1,1 1 0,0-1 0,0 1 1,0-1-1,-1 0 0,1 1 1,0-1-1,0 1 0,0-2 1,-1-4 171,-6-5 3487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0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799 100 2612,'0'-2'160,"0"-1"0,0 1-1,-1 0 1,1-1 0,-1 1 0,0 0-1,0 0 1,0 0 0,0 0 0,0-1-1,0 1 1,0 1 0,-1-1-1,1 0 1,-1 0 0,-2-2 0,-1-1 1255,0 1 1,-1 0-1,1 0 1,-1 1 0,-10-6-1,-47-12 8686,27 13-7809,23 6-2331,-1 1 0,0 0 1,0 1-1,0 1 0,0 0 1,0 0-1,0 2 0,1 0 1,-1 0-1,-14 6 0,-47 26-2355,2 9-3338,52-30 4595,0 1 1,1 1-1,1 1 1,0 1-1,2 0 1,0 1-1,-18 28 1,17-19 933,1 1 1,2 0-1,0 1 1,-19 63-1,17-25 467,3 1 0,3 0 0,3 1 0,1 120-1,9-147-150,1-1 0,12 56 0,13 22 3211,-22-95-1325,2-1 1,0 0-1,2-1 1,0 0 0,22 33-1,-27-47-1600,2-1-1,-1 0 1,1-1-1,1 1 1,-1-1-1,17 12 1,-17-15-501,-1-1 1,1 1 0,0-1-1,0 0 1,0-1 0,0 0 0,1 0-1,-1 0 1,0-1 0,13 1-1,-3-2 131,0 0 0,1-2 0,28-5 0,-23 1-1716,1 0 0,-1-2 0,-1-1-1,29-15 1,-23 8-1095,0-1 0,45-37 0,-1-14 3058,-52 44-269,-1-1 1,0-1 0,-2 0 0,-2-1 0,0-1-1,13-35 1,-11 17 9,-2-1 0,-2-1 0,9-60 0,-17 77 24,-2-1 0,-1 1 1,-2-1-1,-1 0 0,-1 1 0,-2-1 0,-1 1 0,-1 0 0,-2 0 0,-13-33 0,5 27 2108,-1 0 1,-39-58-1,47 80-1850,-19-32 2783,20 32-382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1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0 2546,'21'28'14490,"-20"-26"-13585,0 3 1,9 29 6715,-7-17-7875,7 41 254,-5-33 0,-1 1 0,0 33 0,-2-5 0,0-36 0,-1 1 0,-1 0 0,-1 0 0,-1 0 0,0-1 0,-7 27 0,-65 169-337,73-206-1276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1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239 357 3752,'-8'-4'9016,"-10"2"-4247,-1-1-2273,-27-8 2946,28 7-5145,0-1 1,-32-12-1,46 15-306,0 1 1,1-1-1,-1 0 1,0-1-1,1 1 1,0-1-1,-1 1 1,1-1-1,0 0 1,0 0-1,1 0 1,-1-1-1,1 1 1,-1-1-1,1 1 1,0-1-1,-2-6 1,2-1 7,0 1 1,1 0-1,1 0 0,0 0 1,0-1-1,1 1 1,3-17-1,-1 21 0,0 0 0,0 0 0,0 0 0,1 0 1,0 0-1,0 1 0,0-1 0,1 1 0,0 0 0,0 1 0,0-1 0,8-4 0,10-7-9,40-20 1,-61 35 9,6-3 1,1 0 1,-1 0 0,1 1-1,0 0 1,0 1-1,0 0 1,1 0 0,-1 1-1,0 0 1,12 1 0,-18 0-2,0 0 1,1 1-1,-1-1 1,0 1-1,0 0 1,0 0-1,1 0 1,-1 0 0,0 0-1,0 1 1,-1-1-1,1 1 1,0 0-1,0 0 1,-1 0-1,1 0 1,-1 0-1,0 1 1,1-1-1,-1 1 1,0-1 0,-1 1-1,1 0 1,0 0-1,-1 0 1,0 0-1,1 0 1,-1 0-1,0 0 1,-1 1-1,1-1 1,0 4 0,1 12-317,-1 0 0,-1 1-1,-1 0 1,0-1 0,-1 1 0,-1-1 0,-1 0 0,-1 0 0,-12 29 0,-19 47-3780,-41 120-7311,73-201 11496,2 1-1,0 0 1,0 0 0,2 26-1,0-30-506,6 7 1266,-5-17-416,0 0-1,0 0 0,1 0 1,-1 0-1,0 0 0,1 0 0,-1 0 1,1 0-1,-1 0 0,1-1 0,-1 1 1,1 0-1,0-1 0,2 1 0,-2-1 324,1 1 1,0-1-1,-1 0 0,1 0 0,0 0 0,-1 0 0,1-1 0,5-1 0,7-6 673,-4-1-756,0-2-1,-1 1 1,-1-1-1,16-23 1,-21 27-696,0 0 0,-1 0 0,0-1 0,0 1 1,-1-1-1,0 1 0,0-1 0,-1 0 0,0 0 0,0-13 0,-1 2 20,1 11 5,-1 1-1,0 0 1,0 0-1,0 0 1,-1-1-1,0 1 1,-1 0-1,1 0 1,-2 0-1,1 1 1,-1-1-1,-5-10 1,3 8-6,-1 1 1,0 0 0,-1 0 0,1 0 0,-9-6-1,11 10-15,-1 1 1,1 0-1,-1 1 0,1-1 0,-1 1 0,0 0 0,0 0 0,0 1 0,0-1 0,0 1 0,-9-1 1,-37-6-360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2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81 2764,'0'0'475,"0"24"7142,-3 25 3037,-5-1-6614,4-24-3918,0 0 1,1 26 0,3-47-151,-1 12-917,1 0 1,1-1-1,0 1 0,1-1 1,8 27-1,-9-37 761,0-1 0,1 1 0,0-1-1,0 1 1,0-1 0,0 0 0,0 0 0,1 0-1,-1 0 1,1-1 0,0 1 0,0 0 0,0-1-1,5 3 1,-4-3 294,1 0 0,-1 0 0,1 0 0,-1-1 0,1 0 0,0 0 1,0 0-1,8 0 0,-3-2 70,0 0 1,0 0 0,0-1-1,-1 0 1,1-1 0,0 0-1,-1 0 1,0-1-1,0 0 1,0-1 0,0 0-1,-1-1 1,10-7 0,-5 3-73,0-1 0,0-1 0,17-21 1,3-15-3188,-30 41 2415,0 0-1,0 0 0,0-1 0,-1 1 0,-1 0 1,1-1-1,-1 1 0,0-1 0,-1 0 1,0 1-1,0-1 0,-1 0 0,0 1 1,-3-14-1,1 10 566,0 1 1,-1-1-1,0 1 0,-1 0 1,0 0-1,0 1 1,-1-1-1,-1 1 1,-11-14-1,12 18 51,1 0 1,-1 0-1,0 0 1,0 1-1,0 0 1,-1 0-1,0 1 1,-10-5-1,-4 1-1411,-35-7 0,55 14 1400,-10-5-1290,5 2 607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2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28 3660,'-5'104'16338,"5"-102"-16019,0-1 1,1 0 0,-1 0-1,0 1 1,0-1 0,1 0-1,-1 0 1,0 0 0,1 0-1,-1 1 1,1-1 0,0 0 0,-1 0-1,1 0 1,1 1 0,0 0-173,1 0 0,-1 0 0,1 0 1,-1-1-1,1 1 0,0-1 0,0 1 0,0-1 1,-1 0-1,5 1 0,3 0-276,0 0-1,1-1 0,19 1 1,-26-2 129,1 0 0,-1-1 0,1 1 0,-1-1 0,1 0 0,-1 0 0,0-1 0,0 1 0,0-1 0,1 0 0,-1 0 0,-1-1 0,1 1 0,0-1 0,-1 0 0,1 0 0,-1 0 0,0 0 0,0 0 0,0-1 0,0 1 0,-1-1 0,1 0 0,-1 0 0,0 0 0,0 0 0,-1 0 0,1-1 0,-1 1 0,0 0 0,0-1 0,0 1 0,0-6 0,-2 7-18,1 0 1,0 0 0,-1 0-1,1 0 1,-1 1 0,0-1-1,0 0 1,0 0-1,-1 1 1,1-1 0,0 1-1,-1-1 1,0 1 0,0 0-1,1-1 1,-1 1 0,-1 0-1,1 0 1,0 0 0,0 1-1,-1-1 1,1 0 0,-1 1-1,1 0 1,-5-2 0,-1 0-279,0 0 0,0 0 0,-1 1 1,1 0-1,-1 1 0,0-1 1,-14 1-1,11 1 1838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3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73 2898,'4'3'991,"0"-1"1,0 1-1,0-1 0,0 0 0,0 0 0,1 0 0,-1-1 0,0 0 1,1 1-1,-1-2 0,1 1 0,0 0 0,-1-1 0,8 0 0,1 0 699,0 0 0,0-1-1,1-1 1,15-3 0,289-81-2255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3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4284,'15'1'20398,"-10"5"-20238,0 1 0,-1 0 0,0 0 0,0 1 0,-1-1 0,0 1 1,0 0-1,2 8 0,3 9-69,6 14-288,-3 0 1,-1 0-1,9 73 0,-10 4-3809,-12 21 4271,3-145 1795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4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0 3208,'0'6'9007,"0"19"-2347,-1-22-6055,0 0-1,0 0 1,0 0-1,0 0 1,0 0-1,0 0 1,-1 0-1,0 0 1,1-1-1,-1 1 1,-4 4-1,-10 17-519,10-8-154,0-4 61,1 0-1,1 0 0,0 0 0,0 1 0,2 0 0,-3 20 0,6-32 7,-1 0 0,1-1 0,0 1 0,0 0 1,0-1-1,0 1 0,0-1 0,0 0 0,0 1 0,0-1 0,0 0 0,0 1 0,0-1 0,0 0 0,0 0 0,0 0 0,1 0 0,-1 0 0,2 0 0,24-2 160,53-28-152,-65 23-6,0 1-1,0 0 1,1 1 0,0 0 0,0 1-1,0 1 1,23-1 0,-37 4 0,0 0 0,0 1 0,-1-1 0,1 0 0,0 1 0,-1-1 0,1 1 0,0 0 1,-1-1-1,1 1 0,-1 0 0,1 0 0,-1 0 0,0 0 0,1 1 0,-1-1 0,0 0 0,0 0 1,0 1-1,0-1 0,0 1 0,0-1 0,0 1 0,0-1 0,0 1 0,-1-1 0,1 1 0,-1 0 1,1 0-1,-1-1 0,1 4 0,0 6 1,1 1 0,-1 0 0,-2 19 0,1-17 0,-1-9-15,1-1 1,-1 1-1,-1-1 1,1 1-1,-1-1 1,1 0-1,-1 0 1,0 0-1,-1 0 1,1 0-1,-1 0 1,-4 5-1,-43 44-611,40-44 624,-11 10-530,0 0-1,-2-2 1,-34 21-1,-33 8-4452,87-44 4499,0 0 1,0-1-1,-1 0 1,1 0 0,0 0-1,-1 0 1,1 0-1,0-1 1,-1 1-1,1-1 1,-1 0-1,-3-1 1,6 1 269,0 0 0,-1-1-1,1 1 1,0-1 0,0 1 0,0-1 0,0 0 0,0 1 0,0-1-1,0 0 1,0 0 0,0 0 0,0 0 0,0 0 0,0 0-1,0-1 1,-7-17 1156,1 6-2634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4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1 141 2416,'41'0'10733,"69"-9"0,-60-2-7506,-1-6-4584,36-20-4227,43-24-12232,-116 55 16894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4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10921,'12'4'545,"19"2"5355,-27-6-5654,1 1 1,-1 0 0,1 0 0,-1 0 0,0 0 0,7 3-1,15 5 338,20-5-750,1-1-1,-1-2 1,60-7-1,-105 6 28,17-5-1941,-15-6-7183,-3 8 6922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5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352 1 4144,'-32'22'4224,"1"1"0,0 2 0,2 1 0,-43 49 0,57-59-3367,-2 2-837,1 2 0,0 0 0,2 0 1,-24 44-1,31-49-21,1 0 0,0 1 0,1 0 0,0 0 0,2 0-1,0 0 1,0 1 0,1 23 0,2-37 1,0 0 0,0 1 0,1-1 0,-1 0 0,1 0 0,0 0 0,0 0 0,0 0 0,0 0 0,0 0 0,1 0 0,-1-1 0,1 1 0,0-1 0,0 1 0,0-1 0,0 1 0,0-1 0,1 0 0,-1 0 0,0 0 0,1 0 0,0 0 0,-1-1 0,1 1 0,0-1 0,0 0 0,4 1 0,-1 0 0,0 0 0,0-1 0,0 0 0,0-1 0,1 1 0,-1-1 1,0 0-1,0-1 0,0 1 0,0-1 0,0 0 0,0-1 0,0 0 0,6-2 1,6-4-10,-1-1 1,0-1-1,0-1 1,-2 0-1,24-21 1,-30 24-571,-1 0 1,0-1 0,0 0-1,0-1 1,-1 0 0,-1 0-1,0 0 1,0-1 0,-1 0-1,5-14 1,-8 11-1569,1-1 0,-2 0 1,0 1-1,-2-30 0,0 7 1131,0 30 967,0-1 0,-1 0 0,1 0 0,-1 0 1,-1 1-1,1-1 0,-1 1 0,-1 0 0,0 0 0,-4-7 1,0 1-212,-1 0 0,-1 1 0,0 0 0,-14-12 0,11 12-928,-2 1 0,-19-12 1,24 17 406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5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0 3728,'-1'1'222,"0"-1"-1,0 1 0,0-1 0,-1 1 0,1 0 1,0 0-1,0 0 0,0-1 0,0 1 0,0 0 1,1 0-1,-1 0 0,0 0 0,0 1 0,1-1 0,-1 0 1,0 0-1,1 0 0,-1 1 0,1-1 0,0 0 1,-1 0-1,1 1 0,0-1 0,0 2 0,-8 45 6097,7-38-5135,0 1-338,-2 11 2948,0 37 0,7-27-2990,-3-30-759,0 1 0,0-1 0,0 1 0,0-1 0,1 0 0,-1 1 0,1-1 1,-1 0-1,1 0 0,0 0 0,3 3 0,-2-3-366,0 0 0,1 0 0,-1 0 1,0 0-1,1-1 0,-1 0 0,1 1 0,-1-1 0,1-1 0,0 1 0,-1 0 1,7-1-1,-4 0-316,1 0 0,-1 0 1,1-1-1,-1 0 0,0 0 0,12-5 1,12-10 669,-27 14 450,0 0 0,0 0 1,-1 0-1,1-1 0,-1 1 1,0-1-1,0 0 0,0 0 1,0 0-1,0 0 0,-1 0 1,3-6-1,-3 2-37,1-1 1,-1 1-1,-1-1 0,0-12 1,0 15-857,-1 0 410,0 1 1,0 0 0,0 0 0,-1-1-1,1 1 1,-1 0 0,0 0 0,0 1-1,-1-1 1,-4-5 0,-30-37-14,35 44 13,-1-1-172,0 0 0,0 0 1,0 0-1,-1 1 0,1-1 0,-1 1 1,0 0-1,0 0 0,0 0 1,0 0-1,0 1 0,-8-3 1,0 2-702,-1 1 0,1 0 1,-14 1-1,26 0 866,-5 0-618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7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3820,'0'0'79,"0"1"0,1 0 0,-1-1 0,0 1 0,1-1 0,-1 1 0,1-1-1,-1 1 1,1-1 0,-1 0 0,1 1 0,-1-1 0,1 0 0,-1 1 0,1-1 0,-1 0-1,1 1 1,0-1 0,-1 0 0,1 0 0,-1 0 0,1 0 0,0 1 0,-1-1 0,1 0-1,0 0 1,-1 0 0,2-1 0,25 1 5456,-20 0-4382,36 4 8979,2 1-6937,86-5-3423,-131 2-108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7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3478,'-1'1'267,"1"0"-1,-1 0 1,0-1-1,0 1 1,0 0-1,1 0 1,-1 0-1,1 0 0,-1 0 1,1 0-1,-1 0 1,1 0-1,-1 0 1,1 0-1,0 0 1,-1 0-1,1 0 1,0 1-1,0-1 1,0 0-1,0 0 1,0 0-1,0 0 0,0 0 1,1 0-1,-1 0 1,0 0-1,10 11 4341,-9-11-3884,1 0 1,0 0-1,0 0 1,-1 0-1,1 0 0,0 0 1,4 0-1,42 9 6648,-23-9-9874,-13-2 2447,0 0 0,0 0 0,0-1-1,14-5 1,16-3-125,-30 10 656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8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176 137 3934,'0'-5'-349,"6"-30"11731,-3 30-10581,8-6 1637,-1 2-404,1 1 0,0 0 0,22-11 0,-21 13-2046,0 1 0,1 0 0,-1 0 0,1 1 0,0 1 0,0 0 1,1 1-1,-1 0 0,0 1 0,1 1 0,26 2 0,-35-2-152,0 1 0,0 0 0,0 1 0,0-1 0,-1 1 0,1 0-1,0 0 1,-1 1 0,0-1 0,1 1 0,-1 0 0,0 0 0,0 1 0,-1-1 0,1 1 0,-1-1 0,0 1 0,0 0 0,0 1 0,0-1 0,-1 0 0,1 1 0,-1-1 0,0 1 0,1 6 0,-1-2-566,0 0-1,-1 0 1,0 0-1,-1 0 1,0 0-1,0 0 1,-1 0-1,0 0 1,0 0-1,-1 0 0,-1 0 1,1-1-1,-1 1 1,-1-1-1,1 1 1,-2-1-1,1 0 1,-9 11-1,-11 12 561,-2-1 0,-1-1 0,-1-1 0,-61 47-1,129-85 14087,3-2-11399,-37 11-2346,1 0 1,0 0 0,0 1-1,0-1 1,0 2 0,0-1-1,-1 1 1,1 0-1,0 0 1,0 1 0,-1 0-1,1 0 1,-1 1-1,1 0 1,9 5 0,-12-5-180,0 0 0,0 0 1,0 1-1,0-1 0,0 1 1,-1 0-1,0 0 1,0 0-1,0 0 0,0 0 1,0 1-1,-1-1 0,0 1 1,0 0-1,0 0 0,-1 0 1,1 0-1,-1 0 1,0 0-1,-1 0 0,1 8 1,-1 0-10,1-7 2,-1 1-1,0-1 1,0 1 0,0-1 0,-1 1 0,0-1-1,0 1 1,-1-1 0,0 1 0,0-1 0,0 0-1,-1 0 1,0 0 0,-6 9 0,-8 5-1076,1-1 0,-2-1 0,-1 0 0,0-2 0,-1 0-1,-1-1 1,-30 17 0,16-14-800,0 0 0,-1-3 0,-1-1 0,-41 10 0,63-20 1470,0-1 0,-27 3 1,39-6 274,0 0 0,0 0 0,1 1 1,-1-2-1,0 1 0,0 0 0,0 0 1,1-1-1,-1 0 0,0 1 0,0-1 1,1 0-1,-1-1 0,1 1 1,-1 0-1,1-1 0,-1 1 0,1-1 1,0 0-1,0 0 0,0 0 0,-3-3 1,0-6-528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8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133 145 4074,'0'0'1256,"-10"8"1795,-14 14 6882,3 4-4099,13-12-4779,0-1 1,-9 23-1,6-6-1422,2 1 0,-9 41 1,15-48 366,1 1 0,0 0 0,3 27 0,0-10 0,-1-37 0,1 0-1,0 0 1,0 0 0,0 1 0,1-1 0,0 0 0,0 0 0,0-1 0,0 1 0,1 0 0,0-1 0,0 1 0,0-1 0,0 0-1,1 0 1,0 0 0,8 6 0,-7-6 0,1 0 0,-1 0 1,1 0-1,0-1 0,1 1 0,-1-2 0,0 1 0,1-1 0,0 0 0,-1 0 0,1 0 0,0-1 1,8 0-1,1-1 0,-1-1 0,1 0 0,-1-1 0,1-1 0,-1 0 0,0-1 0,-1-1 0,1 0 0,-1-1 0,0-1 0,0 0 0,0-1 0,19-15 0,-27 18 0,0 0 0,0 0 0,0 0 0,-1-1 0,1 0 0,-2 0 0,1-1 0,-1 1 0,0-1 0,5-11 0,-5 7 0,-1 1 0,0-1 0,-1 0 0,0 0 0,-1 0 0,0-21 0,-2 11-315,-1 0 0,-1 0 1,0 0-1,-2 0 1,0 1-1,-2 0 1,0 0-1,-1 1 0,-1-1 1,-11-17-1,8 19-1074,0 0-1,-1 0 1,-29-29-1,29 35-175,0 0 1,0 2-1,-1-1 0,0 2 1,-20-10-1,-48-11-1693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09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30 4472,'-3'4'630,"-1"-1"-1,1 2 0,1-1 1,-1 0-1,1 0 0,-1 1 0,1 0 1,0-1-1,1 1 0,-1 0 1,1 0-1,-1 7 0,0 8 4824,-1 37 0,4-54-5322,0 0 0,-1 0 0,1 0 1,0 0-1,0 0 0,1-1 1,-1 1-1,1 0 0,-1-1 0,1 1 1,0-1-1,0 1 0,0-1 0,0 0 1,1 0-1,-1 0 0,1 0 0,-1 0 1,1 0-1,-1-1 0,6 3 0,-1 0-160,0-1 0,1 0 0,-1 0 0,1-1 0,-1 1 0,1-2 0,13 2 0,-13-2-190,0-1 1,1-1-1,-1 1 1,0-1 0,0-1-1,0 0 1,0 0-1,10-4 1,-16 5 77,1 0 0,-1 0 1,1-1-1,-1 1 0,1-1 0,-1 0 0,0 1 1,1-1-1,-1 0 0,0 0 0,0-1 0,-1 1 0,1 0 1,0-1-1,-1 1 0,1-1 0,-1 1 0,0-1 1,0 0-1,0 0 0,0 1 0,-1-1 0,1 0 0,-1 0 1,1 0-1,-1-3 0,0 1 555,-1 1 0,1 0-1,-1-1 1,0 1 0,0 0 0,-1 0 0,1 0 0,-1 0 0,0 0-1,0 0 1,-4-6 0,1 3-407,-1 0-1,0 0 1,0 0 0,-1 1-1,-9-7 1,5 4-1178,-2 1 0,1 0-1,-1 1 1,0 0 0,-1 1-1,-23-7 1,21 9-2226,0 1 0,0 1-1,-30 0 1,36 2 2361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2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809 520 2330,'16'-21'23684,"-12"7"-23484,14-121-203,-8 72 1,13-59 0,-19 108 3,0 0 0,1 1 0,0-1 0,2 1 0,-1 0 0,13-17 0,-15 26-1,0-1 1,0 1-1,1-1 1,0 1 0,0 1-1,0-1 1,0 1-1,0 0 1,1 0-1,0 0 1,-1 1 0,1 0-1,0 0 1,0 0-1,0 1 1,0 0 0,0 0-1,0 0 1,1 1-1,7 0 1,12 2-60,1 1 0,-1 1 0,36 10 0,-41-9-105,45 15-3401,-60-18 2888,-1 0 1,1 1-1,-1 0 0,0 0 1,0 0-1,0 1 1,0 0-1,-1 0 1,5 4-1,-7-5 308,-1-1-1,0 0 1,0 1 0,0-1-1,0 1 1,0-1 0,-1 1 0,1 0-1,-1-1 1,0 1 0,0-1-1,0 1 1,0 0 0,0-1-1,0 1 1,-1 3 0,0-2 142,0 1 0,0-1 1,0 1-1,-1-1 0,1 0 0,-1 0 1,0 0-1,-3 5 0,-8 5 244,0 0 0,0-1 1,-1 0-1,-1-1 0,-31 20 0,-90 40-115,80-45-24,-72 32 107,-2-5-1,-3-7 0,-151 34 1,248-71 135,0-2 1,-1-1-1,0-2 1,-1-2-1,-62-2 1,97-1-108,1 0 1,-1-1-1,0 1 1,0-1-1,0 0 1,1 0-1,-1 0 1,0 0-1,1-1 1,-1 1-1,1-1 1,0 1-1,-1-1 0,1 0 1,0 0-1,0 0 1,0 0-1,0 0 1,0 0-1,1-1 1,-1 1-1,1 0 1,-1-1-1,1 0 0,0 1 1,0-1-1,0 0 1,0 1-1,1-1 1,-1 0-1,1 0 1,-1 0-1,1-5 1,0-7 174,1 0 0,0 0 0,1 0 0,1 0 0,5-17 0,-3 16-139,1 1 1,1 0 0,10-17 0,3-7-235,-4 5-390,2 2 1,27-40-1,-35 58 581,1 0 0,0 1 0,1 0 0,1 1 0,0 0 0,0 1 0,18-11 0,9 4 501,-33 16 463,0 0 0,0 1 0,1-1 0,-1 1 0,0 1-1,1 0 1,9 0 0,-14 0-498,0 1 0,0-1-1,0 1 1,0 0 0,0 0 0,0 0 0,0 0-1,-1 0 1,1 0 0,0 1 0,-1-1 0,1 1-1,-1 0 1,1 0 0,-1 0 0,0 0 0,4 5-1,-4-4-331,0 0-1,-1 0 0,0 0 1,1 0-1,-1 0 0,0 1 1,0-1-1,-1 0 0,1 1 1,-1-1-1,1 1 0,-1 3 1,0-1-140,-1 1 0,1 0 0,-1 0 0,0 0 0,-1-1 0,1 1 0,-1-1 0,-1 1 0,1-1 0,-1 0 0,0 0 0,-1 0 0,1 0 0,-1 0 0,0-1 0,-1 0 0,1 0 0,-1 0 0,0 0 0,-7 4 0,-6 6-58,-1-1 0,-1-1 0,0-1 0,0 0 0,-23 8 0,26-13-492,0-1 1,-1-1-1,0 0 0,1-1 0,-2-1 0,-34 2 1,33-5-165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2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18 4120,'-15'-18'22290,"18"23"-22486,10 13 200,0 1 1,-1 0 0,-1 1-1,-1 0 1,-1 1 0,-1 0 0,-1 0-1,5 25 1,-3-5-136,-2 1-1,-2 0 1,0 60 0,-1-82-138,-3-15-674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3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4 5362,'-7'-3'20852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4.8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10141,'0'26'1560,"0"-9"2416,3-15-3640,1-1-1,-1 0 0,0 1 0,1-1 1,-1-1-1,1 1 0,-1-1 0,1 1 1,5-1-1,238 4 781,-191-4-2581,-55 0 1199,1 0-1,-1 0 1,0 0 0,1 0-1,-1-1 1,0 1 0,0 0-1,1-1 1,-1 1 0,0-1-1,0 1 1,0-1 0,1 1-1,-1-1 1,0 0 0,0 0-1,0 0 1,0 1 0,0-1-1,-1 0 1,1 0 0,0 0-1,0 0 1,-1-1 0,1 1-1,0 0 1,-1 0 0,1 0-1,0-2 1,1-2-1836,11-2-258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5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3355 90 2786,'0'0'1387,"-40"0"12174,21 1-7742,-6 0-3182,-35-3-2613,59 1-24,0 0 0,-1 1 0,1-1 0,0 0 0,0 0 0,0 0 0,-1 0 0,1 0 0,0 0 0,0 0 0,1 0 0,-1-1 0,0 1 0,0 0 0,0 0 0,1-1 0,-1 1 0,1-1 0,-1 1 0,1 0 0,-1-1 0,1 1 0,0-1 0,0 1 0,0-1 0,0 1 0,0-1 0,0 1 0,0-1 0,0 1 0,1-1 0,-1 1 0,0-1 0,1 1 0,-1 0 0,1-1 0,0 1 0,0 0 0,-1-1 0,1 1 0,0 0 0,0 0 0,2-2 0,5-2-305,1 0 0,-1 1 0,1 0 0,1 1 0,-1 0 0,10-2 0,-14 4-402,-1 0 0,1 0-1,-1 1 1,1 0 0,-1 0 0,1 0 0,0 1 0,-1-1-1,7 3 1,-10-2 343,0 0 0,1 0 0,-1 0 0,0 0 0,0 0 0,1 0 0,-1 1 0,0-1 0,0 1 1,-1-1-1,1 1 0,0-1 0,0 1 0,-1-1 0,1 1 0,-1-1 0,1 1 0,-1 0 0,0-1 0,0 1 0,1 0 0,-1 0 0,0-1 0,-1 3 0,1 0 328,0 1-1,0-1 1,0 0-1,-1 1 1,0-1-1,0 0 1,0 0-1,0 1 1,-3 3-1,-5 7-55,-1-1-1,-1 0 1,0-1-1,-1 0 1,-1 0-1,0-1 1,0-1-1,-23 14 1,27-19 107,0 0 0,-1-1 0,0 0 0,0-1-1,-1 0 1,1 0 0,-1-1 0,0-1 0,0 1 0,0-2 0,0 0 0,0 0 0,0-1 0,-18-2 0,26 2-15,0-1 1,0 0-1,0 0 1,1-1-1,-1 1 1,1 0-1,-1-1 1,1 1-1,-1-1 1,1 0-1,0 0 1,-1 0-1,1 0 1,0-1-1,1 1 1,-1 0-1,0-1 1,1 1-1,-1-1 0,1 0 1,0 1-1,0-1 1,0 0-1,-1-5 1,2 7 43,-1-1 1,1 0-1,-1 0 0,0 0 1,1 1-1,-1-1 1,0 0-1,0 1 0,0-1 1,0 1-1,-1-2 0,2 2 22,0 1 0,-1 0-1,1-1 1,0 1 0,0 0-1,0-1 1,-1 1-1,1 0 1,0 0 0,0-1-1,0 1 1,-1 0 0,1 0-1,0-1 1,-1 1-1,1 0 1,0 0 0,0 0-1,-1 0 1,1-1 0,0 1-1,-1 0 1,1 0-1,0 0 1,-1 0 0,1 0-1,0 0 1,-1 0 0,1 0-1,-1 0 1,1 0-1,0 0 1,-1 0 0,1 0-1,0 0 1,-1 0 0,1 1-1,0-1 1,0 0-1,-1 0 1,1 0 0,0 0-1,-1 1 1,1-1 0,0 0-1,0 0 1,-1 1-1,1-1 1,0 0 0,0 0-1,-1 1 1,1-1 0,0 0-1,0 1 1,0-1-1,0 0 1,0 1 0,-1-1-1,1 1 1,-2 2 380,0 0-1,0 0 1,0 1 0,0-2-1,-1 1 1,1 0 0,-1 0-1,0-1 1,0 0 0,-4 3 0,-33 20 7068,35-22-7394,-1 0 0,1 0 0,-1-1 0,0 0-1,0 0 1,0-1 0,-10 2 0,13-2-114,1-1-1,-1 0 0,0 0 0,0-1 1,0 1-1,0 0 0,1-1 1,-1 0-1,0 1 0,0-1 1,1 0-1,-1-1 0,1 1 0,-1 0 1,1-1-1,-1 1 0,1-1 1,-3-3-1,-8-11 665,-10-11-643,22 26-82,0 0 1,0 1-1,0-1 0,0 0 0,0 1 0,0-1 1,1 1-1,-1-1 0,-1 1 0,1-1 0,0 1 1,0-1-1,0 1 0,0 0 0,0 0 0,0 0 1,0 0-1,0 0 0,0 0 0,-1 0 0,1 0 1,0 0-1,0 0 0,-2 1 0,-76 50 1924,72-47-1856,-1-1-1,0 0 0,0 0 1,0 0-1,0-1 0,0 0 1,-1-1-1,1 0 0,-14 0 1,20-2-26,-1 0 1,0 0 0,1-1 0,-1 1 0,1-1-1,-1 0 1,1 1 0,0-1 0,0 0 0,0-1-1,0 1 1,0 0 0,-2-3 0,-14-15-1705,-15 1-1141,27 16 1563,1 1-1,-1 0 1,0 0 0,0 1 0,0 0 0,0 0-1,0 0 1,0 1 0,0 0 0,-11 1 0,-35 11 705,7 3 621,-316 95 316,201-78-129,134-29-189,0-1-1,1-1 0,-1-1 1,-34-5-1,46 3-7,1-1-1,-1-1 1,0 0 0,1-1-1,0 0 1,0-1 0,-13-9-1,19 11-13,0-1-1,1 1 0,-1-1 1,1-1-1,1 1 0,-1-1 1,1 0-1,0 0 0,0-1 0,1 1 1,-1-1-1,2 0 0,-7-14 1,6 1 418,-1 1 0,2-1-1,1 0 1,1 1 0,1-33 0,0 29 1451,0 21-1696,0 1 0,-1 0 1,1-1-1,0 1 0,0-1 1,0 1-1,0 0 0,1-1 1,-1 1-1,0-1 0,1 1 1,-1 0-1,1-1 0,-1 1 1,1 0-1,-1-1 0,1 1 1,0 0-1,0 0 0,0 0 1,-1 0-1,1 0 0,0 0 1,0 0-1,1 0 0,-1 0 1,0 0-1,0 0 0,0 1 1,1-1-1,-1 1 0,0-1 1,0 1-1,1-1 0,-1 1 1,1-1-1,-1 1 0,0 0 1,4 0-1,-3 0 167,1 1-1,0 0 1,0-1-1,0 1 1,-1 0-1,1 0 1,-1 1 0,1-1-1,0 0 1,-1 1-1,0 0 1,1 0-1,-1-1 1,0 1-1,0 0 1,0 1 0,0-1-1,-1 0 1,3 4-1,0 0-689,-1 1-1,0 0 1,0 0-1,0 0 1,-1 0-1,0 1 0,0-1 1,0 0-1,-1 1 1,-1 0-1,1-1 1,-1 1-1,0-1 1,-1 1-1,0 0 0,0-1 1,-1 1-1,0-1 1,0 0-1,-1 0 1,1 1-1,-2-2 1,-7 14-1,-18 11-6439,-6-7 3608,27-20 3144,0-1 0,0 0 1,-1 0-1,1 0 0,0-1 1,-1 0-1,0-1 0,1 0 1,-1 0-1,0-1 0,0 0 0,-15-2 1,18 0 1,0 0 0,0 0 0,0 0 1,1-1-1,-1 0 0,1 0 0,0 0 1,0-1-1,-9-8 0,-37-10 14945,50 23-14487,-10 11 4107,-1 0-5509,-14 8 833,-31 18-1,30-22-2232,-39 16 1,45-23 725,0-1 0,-1-2 0,0 0 0,0-1-1,-1-1 1,1-1 0,-24 0 0,40-3 2105,0-1-1,1 0 1,-1-1-1,1 1 1,0-1-1,0 0 1,-1 0-1,1-1 1,0 1-1,1-1 1,-1-1-1,1 1 1,-9-7-1,-5-8 4927,-27-32 0,39 43-4455,-81-86-5895,71 79 2145,0 1 1,-19-11-1,34 22 2730,0 1 0,0 0 0,-1 1 1,1-1-1,0 0 0,-1 0 0,1 0 1,-1 1-1,1-1 0,-1 1 0,1-1 1,-1 1-1,0 0 0,1-1 0,-1 1 1,1 0-1,-1 0 0,0 0 0,1 0 1,-1 1-1,1-1 0,-1 0 0,1 1 1,-1-1-1,0 1 0,1-1 0,0 1 1,-1 0-1,1-1 0,-1 1 0,1 0 1,0 0-1,-1 0 0,-1 2 0,1 1 299,0-1 0,0 1 0,0-1 0,1 1 0,-1 0 0,1 0 0,0 0 0,0 0 0,0 0 0,1 0 0,-1 0 0,1 7-1,1-2 685,-1 0-1,2 0 0,-1 0 0,1 0 0,1 0 0,0 0 0,0-1 0,0 0 0,1 1 0,1-1 1,5 8-1,-8-12-734,1 1 1,0-1 0,1 0 0,-1 0-1,1 0 1,0-1 0,0 1 0,0-1-1,0 0 1,1 0 0,-1 0 0,1-1 0,-1 0-1,1 0 1,0 0 0,0 0 0,0-1-1,0 1 1,0-1 0,8 0 0,-11-1-159,-1-1 0,0 1 0,1-1 0,-1 1 0,0-1 0,1 1 1,-1-1-1,0 0 0,0 0 0,1 1 0,-1-1 0,0 0 0,0 0 1,0 0-1,0 0 0,0 0 0,-1-1 0,1 1 0,0 0 0,0 0 1,0-2-1,12-30 20,-12 25-31,0 0 0,0 0 1,-1 0-1,0 1 1,0-1-1,-1 0 0,0 0 1,0 0-1,-1 0 0,0 0 1,-1 1-1,0-1 1,0 1-1,0 0 0,-1 0 1,0 0-1,0 0 1,-1 1-1,-7-9 0,11 14 11,1 0-1,-1 0 1,0 1-1,0-1 1,0 0-1,0 1 1,0-1-1,0 1 1,0-1-1,0 1 1,0-1-1,0 1 1,0 0-1,0-1 1,0 1-1,0 0 1,0 0-1,0 0 1,0 0-1,-1 0 1,1 0-1,0 0 1,0 0-1,0 0 1,0 0-1,0 1 1,0-1-1,0 1 1,0-1-1,0 0 1,0 1-1,0 0 1,0-1-1,0 1 1,0 0-1,0-1 1,0 1-1,0 0 1,1 0-1,-1 0 1,-1 1-1,-5 7-536,1-1 0,0 1 0,-8 15 0,7-12-801,-26 37-2103,-1-2-1,-3-1 1,-63 61 0,53-65 1544,-73 53 0,66-58 652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5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60 2590,'0'1'323,"0"1"-1,0-1 0,0 0 0,1 0 1,-1 0-1,0 1 0,0-1 0,1 0 1,-1 0-1,1 0 0,-1 0 0,1 0 1,-1 0-1,1 0 0,0 0 1,-1 0-1,1 0 0,0 0 0,0 0 1,0 0-1,0-1 0,-1 1 0,1 0 1,0-1-1,0 1 0,1-1 1,-1 1-1,0-1 0,0 1 0,0-1 1,0 0-1,0 1 0,0-1 0,1 0 1,-1 0-1,1 0 0,12 4 3991,-7-1-3040,0-1-1,0-1 1,0 0-1,12 1 0,29-4 439,-18-4-2369,34-10 0,-35 8 1288,-28 8-639,12-3-95,1 0 0,-1-1 0,0-1 0,-1 0 0,1 0 0,-1-1 0,0-1 0,21-15 0,-23 12-1006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5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59 5386,'-13'-4'2725,"-2"-8"2661,-7-8 2841,15 7-5652,0 5-1521,7 7-1259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6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64 2244,'-35'46'21955,"14"-32"-19743,17-11-2241,0-1 1,1 1 0,-1-1-1,-1 1 1,1-1 0,-4 2 0,23-6 16,-13 3 13,0-1 0,0 0 0,1 0 1,-1-1-1,0 1 0,0 0 1,1-1-1,-1 1 0,3-3 1,8-2-5,-1 0 1,1 1 0,0 0 0,1 1-1,24-4 1,16-3-3,67-18 10,-45 11 2,78-28 0,-129 36-7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17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3342,'17'6'22351,"24"7"-21844,-24-6-1589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22.6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4532,'6'-4'-1598,"-5"4"1801,0-1-1,0 1 0,0 0 1,0 0-1,0 0 0,0-1 1,0 1-1,0 0 0,0 0 1,0 1-1,0-1 0,8 3 1822,-7-1-1822,19 15 1470,-3-3-614,16 17 295,-6-7 69,21 9-1168,-40-24-153,115 102 1568,-107-93-1349,-2 0 0,1 1 0,-2 1 0,22 40 0,217 490 1591,-142-300-1315,101 173 304,-1 2-311,12 13-421,145 278 142,-272-544-303,-83-151 53,-13-21-51,0 0-1,0 0 1,0 0-1,0-1 1,0 1-1,0 0 1,0 0 0,0 0-1,0 0 1,0 0-1,0-1 1,0 1 0,0 0-1,0 0 1,0 0-1,0 0 1,0 0-1,1 0 1,-1 0 0,0-1-1,0 1 1,0 0-1,0 0 1,0 0-1,0 0 1,0 0 0,1 0-1,-1 0 1,0 0-1,0 0 1,0 0 0,0 0-1,0 0 1,0-1-1,1 1 1,-1 0-1,0 0 1,0 0 0,0 0-1,0 0 1,1 0-1,-1 0 1,0 0 0,0 1-1,0-1 1,0 0-1,0 0 1,0 0-1,1 0 1,-1 0 0,0 0-1,0 0 1,0 0-1,0 0 1,0 0 0,0 0-1,1 0 1,-1 1-1,0-1 1,0 0-1,0 0 1,0 0 0,0 0-1,0 1 1,3-26 151,-2-44-211,-1 58 109,-7-281-213,6 262 175,0 0 0,-9-44 0,10 74-14,0-1-26,0 0-1,0 0 1,0 0-1,-1 0 1,1 0-1,0 0 1,0 0-1,-1 0 1,1 0-1,0 0 0,-1 0 1,1 0-1,-1 0 1,1 0-1,-1 0 1,0 0-1,1 1 1,-1-1-1,0 0 1,1 0-1,-1 1 1,-2-2-1,2 2-35,1 28-49,9 117-11,0-41 52,-7 117-186,-10-115 279,8-104-22,0-1 0,-1 1 0,1-1-1,-1 1 1,0-1 0,1 1 0,-1-1 0,0 1 0,0-1 0,0 0 0,0 1 0,0-1 0,0 0-1,0 0 1,0 0 0,-1 0 0,1 0 0,0 0 0,-1 0 0,1 0 0,-1 0 0,1-1 0,-1 1-1,1-1 1,-1 1 0,0-1 0,1 1 0,-1-1 0,1 0 0,-1 0 0,-2 0 0,-11 2 3,0-1 1,-22-1 0,22-1-23,-177 12 498,97-4-1300,-1-4-4055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23.4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5661,'0'156'7820,"0"76"-6418,0-227-1343,0 0 0,1 0 0,0 0 0,0 0 0,0 0 1,0-1-1,1 1 0,0 0 0,4 7 0,-5-11-48,-1 0 0,1-1 0,-1 1 0,1-1 0,-1 1 0,0 0 0,1 0 0,-1-1 0,0 1 0,0 0 0,0-1 0,1 1 0,-1 0 0,0 0 0,0-1 0,0 1 0,0 0 0,0 0 0,0-1 0,-1 2 0,1-2-6,0 1-1,0-1 1,0 1 0,0-1 0,0 1 0,0-1-1,0 1 1,0-1 0,0 1 0,0-1-1,0 1 1,0-1 0,0 0 0,1 1 0,-1-1-1,0 1 1,0-1 0,0 1 0,1-1-1,-1 0 1,0 1 0,0-1 0,1 0 0,-1 1-1,0-1 1,1 0 0,-1 1 0,1-1 0,-1 0-1,0 0 1,1 1 0,-1-1 0,1 0-1,-1 0 1,0 0 0,1 1 0,-1-1 0,1 0-1,-1 0 1,1 0 0,-1 0 0,1 0-1,-1 0 1,1 0 0,0 0 0,9 1-122,1 0 1,0 0 0,-1-1 0,1-1-1,-1 0 1,1 0 0,-1-1-1,1 0 1,-1-1 0,15-6-1,-7 2-1678,-1-1 0,0-1 0,0-1 0,28-22 1,-34 22-269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23.7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 0 6913,'0'0'154,"0"27"3553,0 119 1563,0 73-3830,-2-191-1344,-1 0 0,-11 47 0,10-56-100,-2 17-6,4-23 12,0-1 0,-1 1-1,-4 12 1,-2 4-2409,9-27 2284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24.7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699 65 3468,'-57'-32'2571,"39"24"-1790,0 2 0,-1 0 0,-26-4 0,36 9-683,0 0 1,0 0-1,0 2 0,0-1 0,0 1 0,0 0 0,0 1 0,1 0 0,-15 5 0,4 0 78,0 1 0,1 2-1,-1 0 1,2 0-1,0 2 1,0 0 0,1 1-1,-26 26 1,22-16 69,2 0-1,0 1 1,1 1 0,1 1-1,-17 38 1,8-1 143,3 0-1,2 1 1,4 1 0,-15 115-1,18-35 689,8 182-1,5-209-687,1-98-353,0-1 0,1 0 1,1-1-1,0 1 1,2 0-1,0-1 0,1 0 1,1 0-1,0-1 1,2 1-1,16 25 0,-17-32-11,0 0-1,1-1 0,0 1 1,1-2-1,0 1 0,0-1 1,1-1-1,0 0 0,1-1 1,0 0-1,0 0 0,0-1 1,1-1-1,0 0 0,0-1 1,25 5-1,-9-6-25,1 0 1,-1-2-1,1-1 1,-1-2-1,1 0 0,-1-2 1,42-12-1,-29 4-4,-1-2 0,0-1-1,-1-3 1,54-31 0,-62 30 8,0-2 0,28-24-1,-46 33 0,-1-1-1,-1-1 1,1 0-1,-2 0 0,0-1 1,10-19-1,6-16 19,-2-1 1,-2-1-1,-3-1 1,-2-1-1,-2 0 1,15-103-1,-29 129-12,-1 1-1,-1-1 1,-1 0-1,-2 0 1,-1 1-1,-1 0 1,-1 0-1,-2 0 1,-13-32-1,5 21 0,-2 2 0,-1 0 0,-2 1 0,-2 1 0,-44-52 0,26 42-758,-89-76 0,3 27-6968,113 84 5037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3.1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383 106 4444,'-7'-21'4573,"6"21"-4466,0 0-103,-15 22 1069,11-13-1027,1 0 0,1 1 0,0-1 0,0 0 1,-2 15-1,-2 6 372,5-20-440,1-1-1,0 1 1,1-1-1,1 19 0,1-1 58,-2-23-33,1 0 1,0 0-1,0 0 1,0 0-1,1 0 1,0 0-1,-1 0 1,1-1-1,1 1 0,-1-1 1,0 0-1,1 1 1,5 5-1,-3-4-74,0-1 1,0 1-1,1 0 0,-1-1 0,1 0 0,0-1 0,10 6 0,-11-8 57,-1 0 1,1 1-1,0-2 0,-1 1 1,1 0-1,0-1 0,0 0 1,-1 0-1,1-1 0,0 1 1,0-1-1,-1 0 0,1 0 1,0 0-1,-1-1 0,1 0 1,-1 0-1,0 0 0,0 0 1,0 0-1,0-1 0,0 0 1,6-5-1,1-3-14,0 0 0,-1-1 0,0 0 0,-1-1 0,15-26 0,-21 31 55,1 0-1,-1 0 1,-1-1 0,0 1-1,0-1 1,1-16 0,4-14-92,-5 21 132,0 0 0,-1 0 0,-1 0 1,-2-20-1,0-12 46,2 72 150,-1-6-176,1-1 0,1 1 0,0-1 0,1 0 0,4 17 0,9 46 582,-6-39-375,-3 0 1,-1 1-1,-1-1 1,-5 72 0,1-60-16,1 2-155,0-26 5,-1 0-1,-1 0 1,-1 0 0,-9 42-1,-3-17 324,-37 90-1,42-123-393,-1 0-1,-1 0 0,0-1 0,-2-1 1,0 0-1,-1 0 0,-23 21 1,18-22-40,-1 0 0,0-2 0,0 0 0,-2-2 0,0 0 0,-25 9 0,31-14-289,0-2 1,0 0-1,0-1 1,-1-1-1,0 0 0,0-1 1,1-1-1,-1-1 0,-31-3 1,40 2-242,1-1 0,-1 1 0,1-2 0,-1 1 0,1-1 1,0 0-1,0-1 0,0 0 0,1 0 0,-1 0 0,-10-10 0,1-6-1940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5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0 176 9993,'0'0'2968,"2"-25"1017,8 11-3836,1 1 0,0 1 0,1 0 0,1 1 0,-1 0 0,2 1 0,0 0 0,25-13 0,-28 17-142,0 1-1,0 0 0,0 1 0,0 1 0,1 0 0,-1 0 1,1 1-1,0 1 0,0-1 0,0 2 0,0 0 0,0 0 1,17 4-1,-21-2-2,-1 0 0,1 1 0,0 0 0,-1 0 0,0 1 1,0 0-1,0 0 0,0 1 0,8 7 0,-10-8 1,-1 0 1,0 0-1,0 0 0,-1 1 1,1-1-1,-1 1 0,0 0 0,0 0 1,0 0-1,-1 1 0,0-1 1,0 0-1,0 1 0,0 5 0,4 25-1,-3-1-1,-1 1 0,-1 0 1,-6 42-1,2-61-8,-1-1 1,0 0-1,-2 0 1,0-1-1,-14 27 0,3-13-18,-38 52 0,37-58 22,-2-1 1,-34 31-1,46-46 10,0 0-1,-1-1 0,0 0 1,0 0-1,0-1 0,0 0 1,-1-1-1,0 0 0,0 0 1,-16 3-1,26-7-4,-1 0 0,0 0 0,1 0 0,-1 0 0,0 0 0,1 0 0,-1 0 0,0 0 0,1-1 0,-1 1 0,0 0 0,1 0 0,-1 0 0,0-1 0,1 1 0,-1 0 0,1-1-1,-1 1 1,0 0 0,1-1 0,-1 1 0,1-1 0,-1 1 0,1-1 0,0 1 0,-1-1 0,1 1 0,0-1 0,-1 0 0,1 1 0,0-1 0,-1 0 0,1 1 0,0-1 0,0 1 0,0-1 0,0 0 0,0 0 0,0 1 0,0-1 0,0 0 0,0 1 0,0-1 0,0 0 0,0 1 0,0-1 0,1-1 0,-1 0-1,1-1 1,-1 1-1,1-1 0,0 0 1,0 1-1,0-1 1,0 1-1,0 0 1,0-1-1,1 1 1,2-3-1,12-11-25,1 1 0,33-22 1,-42 32 80,0 1 0,0 0 1,0 1-1,0 0 1,1 0-1,-1 0 1,1 1-1,0 1 0,-1 0 1,11-1-1,9 4-5,0 1-1,-1 1 1,1 2 0,-1 0-1,0 2 1,31 14 0,22 5-49,-65-23-366,1 1 1,0-2 0,1 0-1,-1-1 1,18 0 0,-28-2-208,1-1 1,-1 0 0,1 0 0,-1 0 0,0-1 0,10-3 0,-11 3-206,-1 0 0,1-1 0,-1 0 1,0 1-1,0-1 0,0-1 0,0 1 0,0-1 1,4-5-1,2-6-1443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3.5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5529,'0'0'123,"39"8"3430,-30-5-3428,1 0-1,-1 0 1,1 0 0,0-2-1,-1 1 1,1-1 0,0 0-1,17-2 1,-4 0-828,0-2 1,37-9-1,-40 5-2896,-12 7 2127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3.7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0 5573,'-1'3'242,"-1"-1"0,1 1 0,0 0 0,0 0 0,1 0 0,-1 0 0,1 0 1,-1 0-1,1 0 0,0 0 0,0 0 0,0 3 0,1 2 743,1-6-920,0-1-1,1 0 1,-1 0-1,0 0 1,1 0 0,-1-1-1,1 1 1,-1 0 0,1-1-1,0 0 1,-1 0-1,3 0 1,-4 0-62,12 0-142,0 0 0,1-1 1,-1 0-1,22-7 1,52-18-4574,-67 18 2881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4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1 5224,'0'82'7140,"0"61"-6046,-2-110-1073,-2 0-1,-8 37 1,3-18 24,-13 63-30,8-70-2231,10-36 1453,1-1 0,1 1 0,-1 0 0,1-1 0,-1 15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4.8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65 451 8009,'0'-3'91,"-1"-1"0,0 1 0,0-1 0,0 1 1,0-1-1,-1 1 0,0-1 0,1 1 0,-1 0 0,0 0 1,0 0-1,-1 0 0,1 0 0,-4-2 0,2 1 3,1-1-1,-1 1 1,1-1-1,0 1 1,0-1-1,0 0 1,-2-8-1,2 1-111,0 1 0,2-1 1,-1 0-1,1-15 0,1 20 19,0 1 1,1 0-1,-1-1 1,1 1-1,1 0 1,-1 0-1,1 0 1,0 0-1,5-11 1,7-5 69,1 1 0,1 0 0,0 2 1,2 0-1,22-19 0,-31 30-82,0 1 0,0 0 0,1 1 1,0 0-1,0 1 0,0 0 0,1 0 0,-1 1 0,1 1 0,1 0 0,-1 0 0,0 1 0,23-1 0,-32 3 3,0 0 1,0 0-1,0 0 0,0 0 0,0 1 0,-1-1 0,1 1 0,0-1 0,0 1 0,-1 0 1,1 0-1,0 0 0,-1 0 0,1 0 0,-1 0 0,1 0 0,-1 0 0,1 1 0,-1-1 1,0 0-1,0 1 0,0-1 0,0 1 0,0-1 0,2 4 0,0 3 51,-1-1 1,0 1-1,0 0 0,2 14 0,0-2 138,-2-2-165,-1-1-1,0 1 1,-2 29-1,-1-4-72,2-34 82,-1 1-1,-1-1 1,1 1 0,-2-1 0,1 0-1,-7 15 1,-29 54 40,29-62-79,-75 135 108,-48 97 559,127-235-671,1 0-1,1 1 0,1-1 1,0 0-1,0 1 0,1 0 1,2 21-1,-1-29-52,4-5 69,1-1 1,-1 0 0,1 0-1,0 0 1,-1 0-1,1-1 1,-1 1 0,1-1-1,5-2 1,2-3 75,0-1 1,0 0-1,-1-1 1,0 0 0,0-1-1,-1 0 1,-1-1-1,18-21 1,-24 25 28,1 0-1,-1-1 1,0 1-1,0-1 1,-1 0-1,0 0 1,0 0-1,0 0 1,0-12-1,0-70 52,-3 52-191,0 32 67,1 0 0,-1 0-1,0 0 1,0 0 0,-1 0 0,0 0-1,0 0 1,0 1 0,0-1 0,-1 1-1,1-1 1,-1 1 0,0 0-1,-7-7 1,-5-4-341,-1 1-1,-21-16 1,31 25 112,-29-16-1918,28 17 1317,0 0 0,0 0 0,1 0 0,-1-1 0,-6-6-1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5.5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150 66 4576,'-11'-3'6959,"1"13"-7103,-3 5 304,1 1 0,0 0 1,1 0-1,1 1 0,1 1 0,0 0 0,1 0 1,1 0-1,1 1 0,0 0 0,2 0 0,0 1 1,1-1-1,0 24 0,-3 22-201,4-52 52,0 1 0,1-1 0,1 1 0,0-1 0,0 1-1,5 21 1,-4-31-10,1 1-1,0-1 0,0 1 1,0-1-1,0 0 0,1 0 1,0 0-1,-1 0 0,2 0 1,-1 0-1,0-1 1,1 0-1,-1 1 0,1-1 1,0-1-1,0 1 0,0 0 1,1-1-1,-1 0 0,1 0 1,-1 0-1,1-1 0,6 2 1,-1-1 5,-1-1-1,1 1 1,-1-2 0,1 1-1,-1-1 1,1-1 0,0 0-1,-1 0 1,0-1 0,19-6 0,-19 5 41,-1 0 1,1-1 0,-1 0-1,0-1 1,0 0 0,-1 0-1,1 0 1,9-11-1,-13 12-36,0-1 0,0 0 0,0 0 0,-1-1-1,1 1 1,-1-1 0,-1 0 0,1 1 0,-1-1-1,0 0 1,0-1 0,-1 1 0,1-8 0,9-136 116,-11 134-193,0 0-1,-1-1 1,0 1 0,-2 0 0,0 0-1,-10-29 1,7 29-342,-1 0 0,-1 1 0,-1 0 0,0 0 0,-19-22 0,-32-28-5128,50 56 3648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5.8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75 73 6913,'-3'0'99,"0"0"0,0 1 0,0-1 0,1 1 0,-1-1 0,0 1 0,0 0 0,0 0 0,1 0 0,-1 0 0,1 1 0,-1-1 1,1 1-1,-1-1 0,1 1 0,0 0 0,0 0 0,0 0 0,0 0 0,0 1 0,0-1 0,0 0 0,1 1 0,-1-1 0,1 1 0,0 0 0,0-1 1,0 1-1,0 0 0,-1 5 0,-1 8 154,1 0 0,0 1 0,1-1 0,2 22 0,-1-18-169,0-18-69,0 1 1,1 0-1,0 0 0,-1-1 1,1 1-1,0 0 0,0-1 1,1 1-1,-1-1 0,0 1 0,1-1 1,0 0-1,-1 0 0,1 0 1,0 1-1,0-2 0,0 1 1,0 0-1,1 0 0,-1-1 1,0 1-1,1-1 0,-1 0 1,1 1-1,0-1 0,-1-1 1,4 2-1,2 1 36,1-1 1,0 0-1,-1 0 0,1-1 1,0 0-1,-1-1 1,15-1-1,-15 0-14,0-1-1,-1 1 1,1-2 0,-1 1-1,0-1 1,1 0 0,-1-1-1,-1 0 1,1 0 0,-1 0-1,1-1 1,-1 0 0,0 0-1,-1 0 1,1-1 0,-1 0-1,-1 0 1,1-1 0,-1 1 0,0-1-1,0 0 1,-1 0 0,1 0-1,2-12 1,-4 14-107,-1 0 0,1 0 0,-1 0 0,0 0 1,0 0-1,-1 0 0,0 0 0,0 0 0,0 0 0,0 0 0,-1-1 0,0 1 1,0 0-1,0 0 0,0 0 0,-1 1 0,0-1 0,0 0 0,-1 1 0,1-1 1,-1 1-1,0-1 0,0 1 0,0 0 0,-1 1 0,1-1 0,-1 0 1,-4-2-1,4 2-55,-4-3-791,0 0 0,0 1 0,-1 0 0,1 0 0,-13-5 0,8 6-775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6.3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15 8289,'-1'0'89,"0"1"0,1-1 0,-1 0 0,1 0 0,-1 1 0,1-1 0,-1 0 0,1 1 0,-1-1 0,1 0 0,-1 1 1,1-1-1,0 1 0,-1-1 0,1 1 0,-1-1 0,1 1 0,0-1 0,0 1 0,-1-1 0,1 1 0,0 0 0,0-1 0,0 1 0,0-1 0,-1 1 1,1 0-1,0-1 0,0 1 0,0-1 0,0 1 0,1 0 0,-1-1 0,0 1 0,0-1 0,0 1 0,0 0 0,1-1 0,-1 1 0,0-1 0,1 1 1,-1 1 34,1-1 1,0 0-1,0 0 1,0 1-1,-1-1 1,1 0 0,0 0-1,0 0 1,1 0-1,-1 0 1,0 0-1,0-1 1,0 1 0,1 0-1,-1 0 1,3 0-1,13 2-7,0-1 0,0-1-1,0 0 1,0-1 0,0-1 0,29-6-1,101-28-238,-133 31 100,2 0-146,20-6-1333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7.1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461 19 3512,'1'-1'55,"-1"1"0,0-1 1,0 1-1,0-1 0,0 1 0,1-1 0,-1 1 0,0-1 0,0 1 0,0-1 0,0 1 0,0-1 0,0 0 1,-1 1-1,1-1 0,0 1 0,0-1 0,0 1 0,0-1 0,-1 1 0,1-1 0,0 1 0,0-1 0,-1 1 0,1 0 1,0-1-1,-1 1 0,1-1 0,-1 1 0,1 0 0,0-1 0,-1 1 0,1 0 0,-1-1 0,1 1 0,-1 0 0,1 0 1,-1 0-1,1-1 0,-1 1 0,1 0 0,-1 0 0,1 0 0,-2 0 0,-21 13 1599,18-9-1641,-11 8 513,1 1-1,1 0 1,0 1 0,1 1-1,1 0 1,-17 27-1,-54 107 773,76-135-1237,0-2-28,-135 295 585,127-270-443,2 2 0,2 0 0,2 1 0,1 0 0,2 0 1,-1 52-1,7-75-114,0 0 0,0 0 0,2 0 0,0 0 0,1-1 1,1 1-1,0-1 0,1 1 0,11 21 0,-3-13 42,1 0-1,2-1 1,0 0 0,2-1-1,38 38 1,-42-48-39,0 0 0,1-1 0,1 0 1,0-1-1,1-1 0,0-1 0,0 0 0,1-1 0,30 8 1,-7-7-53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8.8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5268,'2'111'4664,"12"53"-2635,-5-53-993,-7-95-987,0 0 0,-2 0 1,-1 25-1,0-26 32,0 0 1,2 0-1,-1 1 1,4 15-1,-3 12-443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9.2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4832,'0'0'818,"0"24"2345,0-4-1554,1-1-1,7 38 1,-5-38-1358,-1-1 0,0 24 1,0 3 216,3-3-145,7 140 551,-5-81-1353,-7-94-108,0 2-884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6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46 7777,'0'-10'159,"0"8"174,0 0 0,0 0 0,0-1 0,0 1-1,0 0 1,0 0 0,-1 0 0,1 0 0,-1 0-1,-1-4 1,2 5-219,-1 1-1,-1-1 1,1 0 0,0 0-1,0 1 1,0-1-1,0 0 1,0 1-1,-1-1 1,1 1-1,0 0 1,0-1 0,-1 1-1,1 0 1,0 0-1,-1 0 1,1 0-1,0 0 1,-1 0-1,-1 0 1,0 1 51,-1 0-1,1 0 1,0 0-1,-1 0 1,1 1 0,0-1-1,0 1 1,-1 0-1,2 0 1,-1 0 0,0 0-1,-4 5 1,-33 34 927,40-41-1080,-20 25 250,2 0 0,0 1 0,2 1 0,1 0 1,1 1-1,2 1 0,0 0 0,2 1 1,-8 43-1,13-40-158,1-1 0,2 1 1,3 56-1,1-23-76,-1-54-2,0 0 1,1-1-1,0 1 0,1-1 0,1 0 1,0 0-1,0 0 0,1 0 1,0-1-1,1 0 0,0 0 0,1 0 1,0-1-1,0 0 0,1 0 0,15 13 1,-10-11-311,0-1 0,0 0 1,1 0-1,0-1 0,1-1 1,-1 0-1,2-1 0,-1-1 1,1-1-1,0 0 0,19 3 1,-30-7-194,1 0 1,-1 0 0,1-1 0,-1 0 0,0 0 0,1-1 0,-1 1 0,1-1 0,-1 0 0,0-1-1,1 1 1,-1-1 0,0 0 0,0 0 0,0-1 0,0 1 0,-1-1 0,1 0 0,-1-1-1,5-3 1,8-7-1865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39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217 104 5925,'-3'-1'237,"-1"0"0,0 0 0,0 0 0,0 0 0,0 1 0,0 0 0,0 0 0,0 0 0,0 0 0,0 1 0,0-1 1,0 1-1,0 0 0,1 1 0,-5 0 0,2 1 101,0 1-1,-1-1 1,2 1-1,-1 0 1,0 1 0,1-1-1,-10 11 1,3 0-27,1 0-1,1 1 1,0 0-1,0 0 1,-10 28 0,15-31-204,1 1 1,1 0 0,0 0 0,0 0-1,0 21 1,3 76 397,1-54-481,0-54-25,-1-1 0,1 1 0,0-1-1,-1 1 1,1-1 0,1 0 0,-1 1 0,0-1-1,1 0 1,-1 0 0,1 0 0,-1 0 0,1 0 0,0 0-1,0 0 1,0-1 0,0 1 0,0 0 0,0-1 0,1 0-1,-1 0 1,5 2 0,3 2-11,0-1 0,0 0 0,1-1 0,12 2 0,-3-1 11,0-2 0,0-1 0,0-1 0,0 0 0,0-1 0,0-1 0,28-8 0,-36 8 0,-1-1 1,1-1-1,-1 0 0,0 0 0,-1-2 0,1 1 1,-1-1-1,0 0 0,0-1 0,-1 0 0,0-1 1,0 0-1,14-17 0,-20 20-41,0 0 0,-1 1 0,0-1 0,0 0 0,0-1 1,0 1-1,-1 0 0,0-1 0,0 1 0,0-8 0,-2-61-734,0 33 538,0 30 223,-1 0 0,0-1-1,-1 1 1,0 0 0,0 0-1,-1 1 1,-1-1 0,-10-17-1,4 9-375,0 1 0,-2 0-1,-26-29 1,14 23-1456,-1 1-1,-50-33 1,65 48 95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0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100 23 6061,'-6'1'160,"1"1"0,-1 0 0,1 1 1,0-1-1,0 1 0,0 0 1,0 0-1,0 0 0,1 1 0,-1 0 1,1 0-1,0 0 0,0 0 0,1 1 1,-1-1-1,1 1 0,0 0 1,0 0-1,0 0 0,1 1 0,0-1 1,0 0-1,0 1 0,1 0 1,0-1-1,0 1 0,0 0 0,1 0 1,0 11-1,0-15-146,0 0 1,0 1-1,1-1 1,-1 0-1,1 1 0,0-1 1,-1 0-1,1 0 1,0 0-1,0 0 0,0 0 1,1 0-1,-1 0 1,0 0-1,1 0 0,-1 0 1,1 0-1,3 2 1,0-1 5,-1 0 1,1 0-1,0 0 1,0-1-1,0 1 1,0-1 0,0-1-1,6 2 1,-1-1 46,-1 0-1,0 0 1,1-1 0,0-1 0,-1 0 0,1 0 0,-1-1 0,1 0 0,14-4-1,-16 2 19,0 0 0,0 0 0,0-1-1,0 0 1,10-7 0,-16 9-57,0 0 0,1 0 1,-1 0-1,0 0 1,0 0-1,-1 0 0,1 0 1,0-1-1,-1 1 1,1-1-1,-1 1 0,0-1 1,0 0-1,0 1 1,0-1-1,0 0 0,-1 0 1,1 0-1,-1-5 1,0 2-92,1 3 56,-1 0 0,0 0 0,0 0 0,0-1 1,0 1-1,0 0 0,-1 0 0,0 0 0,1-1 0,-1 1 1,0 0-1,-1 0 0,1 0 0,0 1 0,-1-1 1,0 0-1,1 0 0,-1 1 0,0-1 0,-5-3 1,0-2-174,-1 1 1,-1-1-1,1 2 1,-2-1-1,1 1 1,0 1 0,-16-8-1,17 11-763,0-1-1,0 1 1,0 0-1,0 1 1,0 0 0,-14 0-1,10 1-619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1.0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45 4232,'2'2'471,"-2"-2"-313,1 1-1,0-1 0,0 1 0,0 0 0,-1-1 0,1 0 0,0 1 0,0-1 0,0 0 0,0 1 0,0-1 0,0 0 0,0 0 0,0 0 0,0 0 0,0 0 0,0 0 0,0 0 0,1 0 0,33 0 1091,-27 0-1046,35-1 1031,85-12-1,-28-3-1668,174-6-1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1.4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7365,'0'0'-188,"0"34"4210,0-10-3207,-1-6-450,1-1 1,0 1-1,2 0 1,0-1 0,1 1-1,8 25 1,-5-22-418,0-1 0,4 38 0,4 17 76,-8-58-25,-4-11 61,0-1 1,0 0-1,-1 0 0,0 1 1,1 8-1,-2-11-65,0-1 0,1 0 0,-1 1 0,1-1 0,-1 0 0,1 0 0,0 0 0,0 1 0,0-1 0,0 0 0,2 2 0,-2-2-268,0 0-1,1 0 1,-1 0 0,0 1 0,-1-1 0,1 0 0,0 0-1,-1 1 1,1-1 0,-1 0 0,1 4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2.2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0 138 3384,'0'-1'75,"0"-1"0,0 1 0,0-1-1,0 1 1,0-1 0,1 1 0,-1-1 0,0 1-1,1-1 1,-1 1 0,1-1 0,0 1 0,-1-1-1,1 1 1,0 0 0,0-1 0,0 1 0,0 0-1,0 0 1,0 0 0,0 0 0,0 0 0,0 0-1,1 0 1,-1 0 0,0 0 0,1 0 0,1 0-1,17-12 976,-3 0-430,0 0-1,1 2 1,23-12-1,-31 18-593,0 1-1,1 0 1,-1 1-1,1 0 1,0 0-1,0 1 1,0 0-1,11 1 1,-20 1 1,0 0 1,0 0-1,1 1 1,-1-1-1,0 1 1,0-1-1,0 1 1,0 0-1,0 0 0,0 0 1,-1 0-1,1 0 1,0 0-1,0 0 1,-1 1-1,1-1 1,-1 1-1,1-1 1,-1 1-1,0 0 0,1-1 1,-1 1-1,0 0 1,0 0-1,0 0 1,-1 0-1,1 0 1,0 0-1,-1 0 1,1 0-1,-1 0 1,1 3-1,0 10-2,1 0-1,-1 0 1,-3 25-1,1-16-65,1-17 8,0 0-1,-1 0 0,0-1 0,0 1 1,-1-1-1,0 1 0,0-1 0,-1 0 1,1 1-1,-1-1 0,-1 0 1,1-1-1,-6 8 0,-2 5 127,-33 39 88,14-19 243,40-44-587,0 1-1,0 0 1,0 0 0,0 1 0,16-4 0,-17 4 229,1 1 1,-1 1-1,1 0 1,-1 0-1,1 1 1,0 0-1,0 1 1,-1 0-1,18 2 1,-21-1 11,0 1 0,0 0 0,-1 0-1,1 1 1,0 0 0,-1-1 0,0 2 0,0-1 0,0 1 0,0 0 0,0 0 0,-1 0 0,1 0 0,-1 1 0,-1 0-1,6 7 1,-4-4 100,0 0-1,-1 0 1,0 0 0,-1 1-1,0 0 1,0-1-1,0 1 1,1 16-1,-1 1 541,-3 45-1,0-39-669,-1-27-29,0 0-1,0 0 1,0 0-1,-1 0 1,0 0-1,0 0 1,0-1-1,0 1 1,-1-1-1,0 1 1,0-1 0,0 0-1,0 0 1,-1 0-1,0-1 1,1 1-1,-1-1 1,-6 4-1,-8 6 32,0-2-1,-38 19 0,35-20-194,0-1 0,-1-1-1,0-2 1,-28 6-1,37-10-428,0 0-1,0-1 1,-1-1-1,1 0 1,-14-2-1,25 2 396,1 0 0,0-1 0,-1 1 0,1 0 1,-1 0-1,1-1 0,0 1 0,-1-1 0,1 1 0,0-1 0,-1 0 0,1 1 1,0-1-1,0 0 0,0 0 0,0 0 0,0 0 0,0 0 0,0 0 0,0 0 1,0 0-1,0-1 0,0 1 0,1 0 0,-1 0 0,0-1 0,1 1 0,-1 0 1,1-1-1,0 1 0,-1-1 0,1 1 0,0-3 0,0-6-900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2.7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228 27 7917,'-1'-1'120,"0"1"0,1 0 1,-1 0-1,0 0 0,1-1 1,-1 1-1,0 0 0,1 0 1,-1 0-1,0 0 0,0 0 1,1 0-1,-1 0 0,0 1 1,1-1-1,-1 0 0,0 0 1,1 0-1,-1 1 0,0-1 1,1 0-1,-1 1 0,1-1 0,-2 1 121,1 0-121,-22 13 633,15-8-372,-21 16 611,-44 44 1,66-59-955,0 0-1,1 1 1,0 0 0,0 0-1,1 0 1,0 1-1,0 0 1,1 0 0,0 0-1,1 0 1,-3 14-1,-1 28 120,2 103-1,5-134-185,1-16 32,-1-1 1,1 0-1,0 0 1,0 0-1,0 0 1,0 0-1,1 0 1,-1 0-1,1-1 1,0 1-1,0 0 1,0-1-1,0 1 1,0-1-1,0 0 1,1 0-1,-1 0 1,1 0-1,-1 0 0,1 0 1,0-1-1,0 1 1,3 1-1,6 2-13,0 0 0,0-1 0,1 0 0,18 3-1,-17-5 4,-1 0 0,1-1-1,0-1 1,-1 0 0,1-1-1,0 0 1,-1-1 0,1-1-1,-1 0 1,21-9 0,-27 10 20,-1-1 0,0 0 0,0 0 0,-1 0-1,1-1 1,-1 0 0,1 0 0,-1 0 0,0-1 0,-1 0 0,1 0 0,-1 0 0,0 0 0,0-1 0,-1 0 0,1 0 0,-1 0 0,-1 0 0,1 0 0,-1 0 0,0-1 0,-1 1-1,2-10 1,0-5-108,-1 1 0,-1-1-1,-1 0 1,-1 0-1,-1 0 1,0 0 0,-2 1-1,0 0 1,-2-1-1,0 1 1,-15-32 0,14 39-271,0 0 0,-1 0 0,-1 0 0,0 1 0,-12-12 1,13 16-821,-1-1 0,-1 1 1,-18-11-1,17 11-214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3.0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 54 8473,'-4'0'82,"0"1"1,-1-1 0,1 1-1,0-1 1,-1 1-1,1 1 1,0-1 0,0 0-1,0 1 1,0 0 0,0 0-1,0 0 1,0 1-1,1-1 1,-1 1 0,1 0-1,0 0 1,0 0-1,0 0 1,0 1 0,0-1-1,1 1 1,-1 0-1,1-1 1,0 1 0,0 0-1,1 0 1,-1 0 0,1 1-1,0-1 1,-1 7-1,2 9 131,-1-15-118,1 1 0,0-1 1,0 1-1,1 0 0,1 7 0,-1-10-80,0-1-1,0 0 0,0 0 1,0 0-1,1 0 0,-1 0 0,0 0 1,1 0-1,-1 0 0,1-1 0,0 1 1,0-1-1,0 1 0,0-1 1,0 1-1,2 0 0,6 3 49,-1-1 0,1 0 0,0-1 0,0 0 1,0-1-1,1 0 0,-1 0 0,0-1 0,1-1 0,15 0 0,-19-1-41,0 1 0,0-1-1,-1 0 1,1 0 0,0-1 0,-1 0-1,1 0 1,-1 0 0,0-1 0,0 0-1,0-1 1,0 1 0,0-1 0,-1 0-1,1 0 1,-1-1 0,5-5 0,-8 6-24,-1 0 0,1 0 1,-1 0-1,1 0 0,-1 0 1,0 0-1,0-1 1,-1 1-1,1 0 0,-1-1 1,0 1-1,-1 0 1,1-1-1,0 1 0,-1 0 1,0 0-1,0-1 1,-1 1-1,1 0 0,-1 0 1,0 0-1,0 0 0,-3-4 1,-56-47-1244,46 44-265,0 1 0,-25-13 0,30 17 372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3.4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 7457,'0'0'95,"0"-1"1,0 1 0,0-1 0,0 0-1,0 1 1,0-1 0,0 1-1,0-1 1,5-6 1436,-5 7-1437,1 0 1,-1-1 0,1 1-1,0 0 1,19 1 1416,24 17-397,-39-15-915,22 10 88,-2 3 1,1 0 0,-2 1-1,0 1 1,-2 2-1,0 0 1,-1 1 0,-1 1-1,0 1 1,-2 1 0,25 43-1,-27-36-165,0-1 0,-3 2-1,0 0 1,-2 1 0,-1 0-1,-2 0 1,-1 1 0,-2 0-1,2 65 1,-16 107 92,5-178-217,0 0 0,-3 1 0,0-2 0,-2 1 0,-14 30 0,4-18-624,-2-2-1,-51 71 1,33-60-2479,-67 65 1,67-75 201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4.6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0 9277,'-10'6'5069,"9"-5"-4928,12 8 1417,23 6-1149,-5-10-296,0-1-1,0-1 0,51-1 1,-74-3-277,1 0 0,0-1 0,-1 1 0,0-1 1,11-5-1,-9 4-1488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4.9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 8521,'-1'2'219,"1"0"0,0 0 0,0-1 0,0 1 1,0 0-1,1 0 0,-1 0 0,0-1 0,1 1 0,-1 0 1,1 0-1,0-1 0,-1 1 0,1 0 0,0-1 1,2 3-1,-1-3 45,0 0 0,0 0 0,0 0 0,0 0 0,0 0 0,0-1 0,0 1 0,1-1 0,-1 1 0,0-1 0,3 0 0,8 2-188,13-1 36,0-1 1,-1-1-1,1-1 0,0-1 1,47-12-1,-35 7-130,-28 6-148,35-8-208,-19 0-2998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6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1471 7917,'0'0'194,"-1"0"0,0 0 1,0 0-1,1 0 1,-1 0-1,0 0 0,1 0 1,-1 0-1,0 0 1,1 0-1,-1 0 0,0-1 1,1 1-1,-1 0 0,0 0 1,1-1-1,-1 1 1,0-1-1,1 1 0,-1 0 1,1-1-1,-1 1 0,1-1 1,-1 0-1,-1-17 3380,3 7-3635,0 5 177,1 0-1,0 0 1,0 0 0,0 0-1,1 1 1,-1-1 0,7-7-1,3-8 127,19-48-104,-2-1 0,-3-1 1,-3-1-1,-3-1 1,-4-1-1,13-147 0,-23 109-156,4-147 526,-10-81-684,0 340 41,2 17 62,-2-15 78,0-1 1,0 1-1,0 0 0,1 0 1,-1 0-1,1-1 0,-1 1 0,1 0 1,-1 0-1,1-1 0,0 1 1,0-1-1,2 4 0,31 47-20,43 86-1,-68-120 3,3 5-276,69 123 619,-34-76-2726,6-9-4859,-43-52 4862,-3-2-184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6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10625,'-5'16'3968,"-12"15"-2302,12-23-1575,0 2 1,0-1-1,-6 16 0,5-4-72,1-1 0,1 0-1,1 1 1,-1 32 0,5-52-36,0 0 1,0 0 0,-1 0-1,1 0 1,0 0 0,0 0-1,0-1 1,0 1 0,0 0 0,0 0-1,0-1 1,0 1 0,0 0-1,0-1 1,1 1 0,-1-1 0,0 0-1,0 1 1,0-1 0,1 0-1,-1 0 1,2 0 0,30 5-225,-16-5 171,-1 0 0,1-2-1,-1 0 1,1 0 0,-1-2 0,22-7 0,31-6 70,-62 15 14,12-1 150,0 0 0,1 0 0,31 2 0,-46 1-98,0 1 1,0-1-1,0 1 1,0 0-1,0 1 1,0-1-1,0 1 1,0 0-1,0 0 1,-1 1-1,1-1 1,-1 1-1,0 0 1,0 0-1,0 0 1,0 1-1,0-1 1,5 8-1,-8-8 6,1 0-1,-1 0 1,1 1-1,-1-1 1,0 0-1,-1 0 1,1 1-1,0-1 1,-1 1-1,0 5 1,-1 42 345,-1-22-136,3-23-256,-1 0-1,0 0 1,0-1-1,0 1 1,-1 0-1,0-1 1,0 1-1,0 0 1,-1-1 0,0 1-1,0-1 1,0 0-1,-1 0 1,0 0-1,-6 9 1,2-6-120,0-1 0,0 0 1,-1-1-1,0 0 0,0 0 1,0 0-1,-1-1 0,1 0 0,-1-1 1,-1 0-1,1-1 0,0 1 1,-1-2-1,0 1 0,-15 0 0,15-1-488,0-2 0,0 1 0,0-2-1,0 1 1,0-1 0,-19-5-1,22 4-105,1 0 0,0 0-1,0-1 1,0 1 0,0-2-1,0 1 1,0-1 0,1 1-1,0-1 1,-9-9 0,1-5-1564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5.9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6505,'1'1'237,"1"0"0,-1 0 0,1 0 0,-1 1 0,1-1 0,-1 0 0,0 1 0,0-1 0,0 1 0,0-1 0,0 1 0,0-1 0,0 1 0,0 0 0,0 0 0,-1-1 0,1 1 0,-1 0 0,1 0 0,-1 0 0,0-1 0,0 1 0,0 3 0,0 58 256,-2-36-105,2 103 1199,2-124-1545,-1 0 1,1 0 0,0 0-1,0 0 1,0 0 0,1 0 0,0-1-1,4 6 1,-3-2-41,-1-6 32,0 0 1,-1 0 0,1 0-1,1 0 1,-1 0 0,0 0-1,1-1 1,-1 1 0,1-1-1,0 0 1,-1 0 0,1-1-1,0 1 1,0-1 0,0 0 0,1 0-1,7 1 1,8 1-22,0-1 0,26-1 1,-32-2-576,-1-1 1,1 0-1,-1-1 1,1 0 0,-1-1-1,0-1 1,0 0-1,-1-1 1,19-10-1,-10-4-2437,-19 9 1174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6.3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0 5180,'-1'11'6468,"-5"8"-4723,-1 1-948,-7 85 1475,11-77-1862,1 0 0,4 52-1,-1-19-41,-1 284 1584,0-197-4478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6.8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128 128 8289,'-11'8'4806,"-15"19"-3451,13-6-1087,1 0 1,1 1-1,1 1 0,1-1 0,1 1 1,1 1-1,1-1 0,1 1 1,-2 25-1,4-9-64,4 44 1,0-30 4,-1-49-183,0 0 1,1 1-1,0-1 0,0 0 1,1 0-1,-1 0 0,1 0 1,0 0-1,1 0 0,-1 0 1,1-1-1,0 1 0,0-1 0,0 0 1,0 1-1,1-1 0,0-1 1,0 1-1,0-1 0,0 1 1,7 3-1,-2-2-16,-1-1 0,1 1 1,0-1-1,0-1 0,1 0 0,-1 0 1,1 0-1,0-2 0,-1 1 0,18 0 0,-12-3 7,0 0 0,0-1 0,0 0 0,0-1 0,-1-1 0,1 0 0,-1-1 0,0-1 0,-1 0 0,1-1 0,-1 0 0,0-1 0,-1 0 0,0-1 0,11-11 0,-13 11-22,-1-1-1,0 0 1,0-1-1,-1 1 1,0-2-1,-1 1 1,-1-1-1,0 0 1,0 0-1,-1-1 1,-1 1-1,0-1 0,-1 0 1,0 0-1,-1-1 1,1-25-1,-3 19-37,1-12-93,-7-46 0,4 66 81,0 0 1,-1 0-1,-1 0 0,0 1 0,0 0 0,-1-1 0,-7-11 0,-2 3-742,-1 0 1,-1 1-1,-1 0 0,0 2 0,-28-23 1,20 18-1906,11 2-928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7.2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132 127 9849,'-6'-1'24,"-34"-2"1248,38 3-1126,0 1 1,0-1-1,0 0 1,0 1-1,0-1 1,0 1-1,0 0 1,1 0 0,-1-1-1,0 1 1,0 0-1,1 1 1,-1-1-1,0 0 1,1 0-1,-3 4 1,-10 7 225,12-10-318,-1 0-1,1 0 1,0 0 0,0 0-1,0 0 1,0 0 0,0 1-1,1-1 1,-4 6 0,2-1 34,1 0 0,-1 0 0,1 0 0,1 1 0,-1-1 0,1 1 0,0-1 0,1 12 0,1-17-62,-1 0 1,1 0 0,0 0-1,1 0 1,-1 0 0,0-1-1,0 1 1,1 0 0,-1-1 0,1 1-1,-1-1 1,1 0 0,0 1-1,0-1 1,-1 0 0,1 0-1,0 0 1,0 0 0,4 1-1,43 14 412,-34-14-365,1 0-1,0-1 1,-1 0-1,1-1 1,28-4-1,-38 3-30,0-1 0,0 1 0,1-1 0,-1 0 1,0-1-1,0 1 0,-1-1 0,1 0 0,-1-1 0,1 1 0,-1-1 0,0 0 0,0 0 0,-1-1 0,1 0 0,6-9 0,-8 10 0,-2 1 1,1-1 0,0 0 0,-1 0-1,0 1 1,1-1 0,-2 0 0,1 0-1,0 0 1,-1 0 0,0 0 0,0 0-1,0 0 1,0-1 0,-1 1-1,1 0 1,-1 1 0,-2-7 0,0 2-43,0 0-1,0 0 1,-1 1 0,0-1 0,-1 1 0,1 0 0,-11-11-1,4 6-161,0 0-1,0 1 0,-26-18 0,-3 9-2417,33 18 1479,1 0-1,-1 1 1,1 0 0,-1 0 0,-8 0-1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49.7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543 16 5841,'10'-14'11028,"-54"13"-8684,33 1-2273,0 0 0,0 1 0,0 1 0,0 0 1,0 0-1,1 1 0,-14 6 0,-3 2-56,0 2 1,0 0 0,2 2-1,0 1 1,0 1 0,2 1-1,0 1 1,1 1 0,1 0-1,1 2 1,-20 29 0,-52 67-1881,91-115 1550,-1-1 0,1 1 0,-1 0 0,1 0 0,0-1 0,0 1 0,0 0 0,-1 6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0.0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42 9945,'-5'-4'122,"4"4"-56,-1-1 0,1 0 1,0 0-1,0 1 0,0-1 1,0 0-1,0 0 1,0 0-1,0 0 0,0 0 1,0 0-1,1 0 0,-1 0 1,0-1-1,1 1 1,-1 0-1,1 0 0,-1-2 1,0 2 146,1-1 1,0 1-1,-1 0 1,1 0-1,-1 0 0,0-1 1,1 1-1,-1 0 1,-3-3 640,2 2-641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0.3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272 149 8333,'-19'7'203,"12"-4"264,-1 0-1,1 0 1,-1-1 0,0 0-1,0-1 1,0 1 0,0-1-1,0-1 1,0 0 0,-15-1-1,22 0-450,-1 0 0,1 0 0,0 0 0,-1 0 0,1 0 1,0 0-1,0 0 0,0 0 0,0-1 0,0 1 0,0 0 0,1-1 0,-1 1 0,0-1 0,1 1 0,-1-1 0,1 1 0,-1-1 0,1 1 0,0-1 0,-1 1 0,1-1 0,0 0 0,0 1 0,0-1 0,1-2 0,-1 1-28,0-1 0,0 1 0,1 0 0,-1-1-1,1 1 1,0 0 0,0-1 0,0 1 0,0 0-1,0 0 1,4-6 0,14-13 6,22-23 50,-39 43-37,1 0 1,0 0-1,-1 0 0,1 0 0,0 0 1,0 1-1,0 0 0,1-1 0,-1 1 1,0 0-1,0 0 0,1 1 0,-1-1 0,5 0 1,-6 38 392,-3-30-388,-1 0 0,1 0 0,-1 0 0,0 0 1,0 0-1,-1-1 0,0 1 0,0-1 0,-1 1 0,0-1 1,-5 6-1,-9 12-438,-28 28 0,26-33-1071,0-2 0,-1 0 0,-46 26 0,37-25-395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0.6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53 8849,'0'-53'6282,"1"67"-5596,60 162-469,-31-56-3435,-27-70-588,3-27 1353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1.0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1035 261 7825,'0'0'482,"-35"18"3239,-18 16-2799,-1-3 0,-2-2 0,-91 33 0,-84 3 782,183-55-1041,-1-2 0,-91 2 0,133-10-602,0 0-1,0-1 1,0 0 0,0-1-1,0 1 1,0-1 0,0 0-1,1-1 1,-1 0 0,1 0-1,0 0 1,0-1 0,0 0-1,0 0 1,0 0 0,1-1-1,0 0 1,0 0 0,0 0-1,1-1 1,0 1 0,-7-12-1,-1-7-157,0 0 0,2-1 0,1 0 0,-10-43 0,13 37-1091,1 0 0,2 0 0,2-1 0,2-42 0,0 16-3752,-1 39 2218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1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11661,'10'18'215,"-9"-16"-78,1 1 0,-1-1 0,0 1 0,1-1 0,-1 0 0,1 0 0,0 0 0,-1 0 0,1 0 0,0 0 0,0 0 0,1 0 0,-1-1 0,0 1 0,1-1 0,-1 0 0,0 1 0,1-1 0,0 0 0,-1 0 0,1-1 0,0 1 0,4 0 0,18 2-152,0-1-1,0-1 1,0-1 0,0-1-1,30-5 1,62-18-4425,-82 14 1989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6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8757,'0'0'4564,"15"11"-2672,5-4-1564,0-2 0,0 0 0,0-1 0,1-2 0,-1 0 0,30-1 0,-21 1-203,17-1-390,1-1 0,58-8-1,-75 3-2581,-1-1 0,41-13 0,-55 13 439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2.7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3246 550 8617,'5'-12'2038,"-2"2"-38,-3 9-1980,-1 1 1,1-1-1,-1 0 0,0 1 1,1-1-1,-1 1 1,0-1-1,1 1 1,-1 0-1,0-1 0,0 1 1,1 0-1,-1-1 1,0 1-1,0 0 0,0 0 1,1 0-1,-3-1 1,-16-2 155,0-2 0,1-1 0,-1 0 0,1-1 0,1-1 0,-1 0 0,1-2 0,-17-11 0,33 19-185,-1 1 0,0 0 0,1-1 1,-1 0-1,1 1 0,-1-1 0,1 0 0,0 0 1,0 1-1,0-1 0,0 0 0,0 0 1,0 0-1,0 0 0,1 0 0,-1-1 0,1 1 1,-1 0-1,1 0 0,0 0 0,0 0 1,0-1-1,0 1 0,1 0 0,-1 0 0,0 0 1,1 0-1,0-3 0,1 1 0,0 0-1,0 0 1,0 0-1,1 1 1,-1-1-1,1 1 1,0-1-1,0 1 1,0 0-1,0 0 1,0 0-1,1 1 1,4-4-1,4-1-8,1 1-1,0 0 1,0 0-1,14-3 1,-20 7-6,-1 1 0,1-1 1,0 1-1,0 0 0,0 1 0,-1 0 0,1 0 1,0 0-1,0 1 0,8 1 0,-12-1 25,0 0-1,-1 1 1,1-1-1,-1 0 1,1 1-1,-1 0 1,1-1-1,-1 1 1,0 0-1,0 0 1,0 0-1,0 1 1,0-1-1,-1 0 1,1 1-1,-1-1 1,1 1-1,-1-1 1,0 1-1,0 0 1,0 0-1,0-1 1,-1 1-1,1 0 1,-1 0-1,0 0 1,0 0-1,0 4 1,0-1 8,0-1 1,0 1-1,-1-1 1,0 1 0,0-1-1,-1 1 1,1-1-1,-1 0 1,0 0-1,0 0 1,-1 0 0,0 0-1,0 0 1,-4 5-1,-8 5 20,-1-1-1,-1 0 0,0-2 0,-1 0 0,0-1 1,0 0-1,-1-2 0,-1 0 0,0-1 1,-32 8-1,9-6-102,1-1 0,-1-3 1,-1-1-1,-51-1 0,86-4 38,-1 0 0,0 0 0,0-1 1,1 0-1,-1-1 0,1 0 0,-1 0 0,1-1 0,0-1 0,0 1 0,0-1 0,0-1 0,1 0 0,-1 0 0,1 0 0,1-1 0,-9-8 1,13 9 34,1 0 1,-1 0-1,1 0 1,0-1 0,0 1-1,0-1 1,1 1 0,0-1-1,0 0 1,0-8 0,1 14-1,0-1 0,-1 1 0,1-1 0,0 1 0,0-1 0,0 1 0,-1-1 1,1 1-1,0 0 0,-1-1 0,1 1 0,0-1 0,-1 1 0,1 0 0,-1-1 1,1 1-1,-1 0 0,1-1 0,0 1 0,-1 0 0,1 0 0,-1 0 1,1-1-1,-1 1 0,1 0 0,-1 0 0,0 0 0,1 0 0,-1 0 0,1 0 1,-1 0-1,1 0 0,-1 0 0,1 0 0,-1 0 0,1 0 0,-1 0 0,1 1 1,-1-1-1,1 0 0,-1 0 0,1 1 0,-1-1 0,1 0 0,-1 1 0,-24 10-92,17-6 109,-159 90-222,144-84 465,0-2 1,0 0 0,-1-1-1,0-1 1,-42 5 0,63-12-231,0 0-1,0 0 1,0 0 0,1 0 0,-1-1 0,0 1 0,0-1 0,1 1-1,-1-1 1,0 0 0,1-1 0,-1 1 0,1 0 0,0-1 0,-1 1 0,1-1-1,0 1 1,0-1 0,0 0 0,0 0 0,0 0 0,0-1 0,0 1-1,1 0 1,-2-4 0,-5-7 187,2-1-1,0 1 0,-7-26 0,5 13-123,-111-369 36,114 376-165,2 1 0,0-1 0,1 1 0,0-20 0,2 37-23,0 17 13,1-10 45,0 0 0,0 0 0,1 0 0,0 0 0,0-1 1,0 1-1,5 8 0,7 19 18,-3-1-165,-1 1 0,-2 1 0,-1 0 0,-2 0 0,1 43 0,-6 19-219,0-94 363,0 0 0,-1 1 1,1-1-1,-1 0 1,0 0-1,1 0 0,-1 0 1,0 0-1,0 0 1,0 0-1,-1 0 0,1 0 1,0 0-1,-1 0 1,1-1-1,-1 1 0,0-1 1,1 1-1,-1-1 0,0 0 1,0 1-1,0-1 1,0 0-1,0 0 0,0-1 1,0 1-1,-3 1 1,1-1 1,0 0 1,0 0 0,0 0-1,0-1 1,0 1 0,0-1-1,0 0 1,0 0 0,0 0-1,0-1 1,-1 1 0,2-1-1,-1 0 1,-6-2 0,5 0-3,0 0 1,0 0-1,1-1 0,0 1 1,-1-1-1,1 0 1,0 0-1,1-1 1,-1 1-1,-4-10 0,-26-55 50,12 22 46,18 40-58,0-1 0,0 0 0,1 0 0,0 0-1,1 0 1,0 0 0,0 0 0,-1-12 0,3 19-56,0 2-49,-1-1 72,0 0-1,1 0 1,-1 1-1,1-1 0,-1 0 1,1 1-1,-1-1 0,0 1 1,1-1-1,0 1 1,-1-1-1,1 1 0,-1-1 1,1 1-1,-1-1 0,1 1 1,0-1-1,0 1 1,-1 0-1,1-1 0,0 1 1,0-1-1,0 1 1,-1 0-1,1-1 0,0 1 1,0 0-1,0-1 0,0 1 1,0 0-1,0-1 1,1 1-1,-1 1 0,0 35 140,0-26-73,0 0-54,1-4 36,-1 0-1,1 0 1,-2 0-1,1 0 1,-1 0 0,0 0-1,-1 0 1,0 0 0,0 0-1,0-1 1,-4 8 0,-2-2 93,-1 1 0,0-2 0,-1 1 0,0-1 0,0-1 0,-2 1 0,1-2 0,-1 0 0,0 0 0,-16 7 0,-20 5-62,0-3 0,-83 20 0,-106 10 200,199-42-192,-178 27-544,-1-9-1,-228-5 1,416-20-521,-1-1 0,-42-9-1,49 6-1499,-37-13-1,36 7 41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3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8009,'12'6'46,"-10"-5"26,1 1 0,-1-1-1,1 0 1,-1 0 0,1 0 0,-1-1-1,1 1 1,0 0 0,3-1 0,-3 2-47,-1 0-1,1 0 1,-1 1 0,1-1 0,-1 0 0,0 1 0,0-1-1,0 1 1,2 3 0,-1-1-52,1-1 29,-1 0 1,1-1-1,0 0 0,0 1 1,0-1-1,0-1 0,0 1 1,1-1-1,-1 1 0,1-1 1,-1 0-1,1-1 0,0 1 1,0-1-1,0 0 1,0 0-1,0-1 0,0 1 1,0-1-1,0 0 0,10-2 0,-13 1-6,0 0 0,0-1 0,0 1 0,0 0 0,0-1 0,-1 1 0,1-1 0,0 0 0,-1 0 0,0 0-1,1 1 1,-1-1 0,0 0 0,0-1 0,0 1 0,0 0 0,0 0 0,0 0 0,-1-1 0,1 1 0,0-3-1,-1 4 16,0 1 0,0-1 0,0 1 0,0-1-1,0 1 1,1-1 0,-1 1 0,0-1 0,0 1-1,1 0 1,-1-1 0,0 1 0,0-1-1,1 1 1,-1 0 0,1-1 0,-1 1 0,0 0-1,1-1 1,-1 1 0,1 0 0,-1 0 0,0 0-1,1-1 1,-1 1 0,1 0 0,-1 0-1,1 0 1,-1 0 0,1 0 0,-1 0 0,1 0-1,-1 0 1,1 0 0,-1 0 0,2 0-1,25 3 744,-14-1-521,25 1-998,-31-2 397,1 0 0,0-1 0,0 0 0,-1 0 0,1 0-1,0-1 1,0 0 0,10-3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3.4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7777,'0'0'1488,"7"0"-2364,1 0-184,-1 0-232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4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6329,'19'21'7406,"-18"-20"-7219,58 25-290,-55-24 110,1-1 0,-1 0 0,1 0 0,-1 0 0,1 0 0,0-1 0,-1 0 0,1 0 0,-1 0 0,1 0 0,0-1 1,6-1-1,-9 1-11,-1 1 0,0-1 0,1 1 0,-1-1 0,0 0 0,1 0 0,-1 0 0,0 0 0,0 0 0,0 0 0,0 0 1,0 0-1,0 0 0,0-1 0,0 1 0,-1 0 0,1 0 0,0-1 0,-1 1 0,1-1 0,-1 1 0,1-1 0,-1 1 0,0 0 1,1-4-1,-1 4-14,1 1 0,0-1 0,0 0 0,0 1 0,0-1 0,0 0 0,0 1 0,0 0 0,0-1 0,0 1 0,0-1 0,0 1 0,0 0 0,0 0 0,0-1 0,0 1 0,0 0 0,1 0 0,-1 0 0,0 0 0,1 1 0,37-1 591,-30 0-334,30 6-597,2 0-431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4.3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1 10969,'-5'10'1409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4.8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191 1 8473,'-4'0'82,"1"1"1,-1 0-1,1 0 1,-1 0 0,1 1-1,0-1 1,0 1-1,-1 0 1,1 0-1,0 0 1,1 0-1,-1 1 1,0-1 0,1 1-1,-1-1 1,1 1-1,0 0 1,-3 5-1,-5 6 783,1 2 0,-10 20-1,1 5-501,2 1-1,2 1 1,2-1 0,2 2-1,1 0 1,3 0-1,-2 50 1,7-44-406,2 0 0,3 0 0,1 0 1,3 0-1,2-1 0,17 53 0,-16-71-133,1-2-1,1 1 0,1-2 1,2 0-1,0-1 1,2 0-1,36 40 1,-28-40-559,1-2 1,1 0 0,1-2 0,1-1 0,1-2-1,46 24 1,16 1-2101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5.5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 66 7917,'-25'-66'6690,"31"76"-5564,61 69 996,-29-25-1803,-2 1-1,-2 2 1,-3 1 0,-2 2-1,-3 1 1,31 109 0,-50-138-383,-2 0 1,-1 0-1,-1 0 1,-2 0-1,-1 1 1,-1-1-1,-2 0 0,-1 0 1,-2 0-1,-19 59 1,10-49-969,-2-1 1,-2 0-1,-2-1 1,-2-1-1,-1-1 0,-2-1 1,-39 42-1,-10 2-2109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7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 1 5661,'0'7'4245,"0"28"-3409,-1-27-807,0 1 0,0-1-1,-1 1 1,0-1 0,-5 14 0,-5 21 3,-3 79 97,13-111-201,1 1-1,0-1 1,1 1 0,3 21 0,24-54 260,-23 18-131,7-6-78,0 0-1,-2-1 0,14-16 1,-15 17 50,0 0-1,1 0 1,15-12 0,-20 18-27,0 1-1,0-1 1,1 1-1,-1 0 1,1 0-1,0 1 1,-1-1-1,1 1 1,0 0-1,0 0 1,0 0-1,8 1 1,-10 0 53,-1 1-1,1-1 1,0 1-1,-1 0 1,1-1-1,-1 1 1,1 0-1,-1 1 1,1-1-1,-1 0 1,0 1 0,0-1-1,0 1 1,0 0-1,0 0 1,0 0-1,0 0 1,0 0-1,-1 0 1,1 0-1,-1 1 1,0-1 0,2 3-1,2 5 70,-1 1 0,0-1 0,-1 0-1,3 13 1,-4-5 91,0 0-1,0 1 1,-2 20 0,0-21 73,-1-14-337,0 0 0,0 0-1,0-1 1,0 1 0,-1 0 0,1-1-1,-1 1 1,0-1 0,0 0 0,0 0 0,-1 0-1,1 0 1,-6 5 0,-42 38-1772,44-42 1395,-2 2-305,-1 1 0,0-2 0,0 1 0,-1-2 0,0 1 0,0-1 0,-16 4 0,6-4-761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8.0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0 133 6821,'32'-3'1214,"-19"0"-976,0-1-1,-1-1 1,0 0 0,0-1 0,14-8 0,23-11-453,-19 12-2010,52-31-1,-68 34 890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6:58.8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782 18 2884,'-24'-5'546,"0"0"0,0 2-1,-1 0 1,1 1 0,-1 2-1,1 1 1,0 0-1,-1 2 1,-24 6 0,2 3-67,1 3-1,-48 21 1,77-28-297,0 1-1,0 1 1,1 0-1,0 1 1,1 1-1,1 1 0,0 0 1,-17 20-1,7-2-23,2 1 0,1 2 0,2 0 0,1 1-1,-16 43 1,26-50-12,1 0 0,1 0 0,1 0-1,2 1 1,0 56 0,3 140 492,1-211-573,1-1 0,0 1-1,0 0 1,2 0 0,0-1 0,0 0 0,7 15-1,49 85 408,-42-84-338,1 0 1,1-2-1,2 0 0,0-1 1,2-2-1,1 0 0,1-2 1,0-1-1,2 0 0,37 19 0,-44-30-66,0-1 0,1 0-1,1-2 1,-1-1-1,1 0 1,0-2-1,1-1 1,-1 0-1,1-2 1,-1-1-1,1-1 1,-1 0-1,0-2 1,35-9-1,-18 2-11,0-2-1,-1-2 1,-1-2-1,0-2 1,-1-1-1,-1-1 1,47-36-1,-70 46-54,-1 0 1,-1-1-1,0 0 0,0 0 0,-1-2 0,0 1 1,-1-1-1,-1 0 0,0-1 0,10-26 0,-10 19 9,-1-1-1,-1 0 0,-1-1 0,-1 1 1,-1-1-1,-1-41 0,-2-230 77,-1 275-55,0 0 0,-2 1 0,0-1 0,-2 1 0,0 0-1,0 0 1,-2 0 0,0 1 0,-1 0 0,-1 0 0,-18-24 0,4 9-91,-2 1 1,-1 1 0,-2 1 0,-44-36-1,44 43-693,-1 1 0,-47-25 0,-20 1-7511,83 41 5879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7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 7965,'35'4'4374,"38"-3"-2782,-7 0-463,1-2-1,97-16 0,-145 15-895,-18 2 108,-1 32 728,-1 19-451,-9 58 0,0 13-207,4 130-1,6-215-373,0-35-165,0 0 1,-1 0 0,0 1 0,1-1 0,-1-1 0,0 1-1,0 0 1,0 0 0,0 0 0,0 0 0,0-1-1,-1 1 1,1 0 0,-1-1 0,1 1 0,-1-1 0,1 0-1,-1 1 1,0-1 0,0 0 0,1 0 0,-1 0 0,-3 1-1,3-2-882,-23-7-4556,3-12 1161,12 6 1970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00.1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66 5 5268,'39'-5'8223,"-40"33"-6553,-57 100-152,51-106-1283,-4 5-48,7-18-128,0-1 1,0 1-1,0 1 0,2-1 1,-1 1-1,1-1 1,0 1-1,1-1 0,0 1 1,1 0-1,0 13 1,35-22 594,5-3-558,79-15 0,-13 1-313,-78 14-125,31-4-940,-55 6 749,1-1-1,-1 0 0,0 0 1,1 0-1,-1-1 1,0 0-1,0 1 0,0-1 1,5-4-1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00.5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52 5180,'0'-52'11537,"0"84"-10544,0 651 607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01.0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174 109 8241,'4'-6'2456,"-15"16"-655,-3-1-1663,1 1 1,1 1 0,0 0-1,0 1 1,1 0 0,1 0-1,0 1 1,0 0 0,2 1-1,0 0 1,0 1 0,1 0-1,1 0 1,0 0 0,1 1-1,1-1 1,1 1-1,0 0 1,1 1 0,0 30-1,2-26-103,0 0 0,5 25 0,-3-37-24,0-1-1,1 1 1,0-1-1,0 0 0,0 0 1,1 0-1,1-1 1,5 9-1,-1-5 4,1 0 0,0 0 0,0-1 0,1 0 0,1 0 0,0-2-1,0 1 1,1-2 0,-1 1 0,2-2 0,-1 0 0,1 0 0,0-1 0,0-1 0,0-1 0,1 0-1,-1 0 1,1-2 0,24 1 0,-25-2 1,0 0 0,0-1 1,0-1-1,0 0 0,0-1 0,0 0 0,0-1 0,-1-1 0,0 0 1,0-1-1,0 0 0,-1-1 0,1-1 0,-2 0 0,1 0 0,-1-1 1,0 0-1,-1-1 0,0-1 0,12-16 0,-18 21-6,-1 0-1,0-1 1,0 1-1,-1-1 1,0 1 0,0-1-1,0 0 1,-1 0-1,1-10 1,-2-66 8,-1 39 22,1 42-40,0-25 119,-4-34 1,2 51-60,0 0-1,-1 0 1,0 0 0,0 0 0,-1 1 0,-7-15 0,2 9-42,-1 1-1,0-1 1,-1 2-1,0-1 1,-1 1-1,0 1 1,-1 0-1,-1 1 1,0 1 0,0 0-1,-1 1 1,0 0-1,-17-6 1,10 5-364,-1 2 1,0 1 0,-33-7 0,25 9-1227,0 2 0,-38-1 0,68 4 1457,0 0 1,0 0 0,1 0 0,-1 0 0,0 0-1,0 0 1,1 0 0,-1 0 0,0 0 0,0 0-1,1 0 1,-1 0 0,0 0 0,0 0 0,1 1-1,-1-1 1,0 0 0,1 1 0,-1-1 0,0 0-1,1 1 1,-1-1 0,1 1 0,-1-1 0,0 1-1,1-1 1,-1 1 0,1 0 0,-1-1 0,1 1-1,0 0 1,-1-1 0,1 1 0,0 0 0,-1-1-1,1 1 1,0 0 0,0 0 0,0-1 0,0 1-1,0 0 1,0 1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01.8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13 5312,'-17'-2'2458,"14"2"-2235,0-1 1,0 1-1,-1-1 1,1 1-1,0 0 1,-1 0-1,1 1 1,0-1-1,0 1 0,-1-1 1,1 1-1,0 0 1,-5 3-1,-3 2 33,8-5-166,1 0-1,0 0 1,-1 1 0,1-1-1,0 1 1,0 0-1,-1-1 1,2 1 0,-4 3-1,-3 4-11,7-9-61,0 1 0,0 0 0,1-1 0,-1 1 0,0 0 0,1 0 0,-1 0 0,0-1 0,1 1 0,-1 0 0,1 0 0,0 0 0,-1 0 0,1 0 0,0 0 0,-1 0 0,1 0 0,0 0 0,0 0 0,0 0 0,0 2 0,-6 13 116,5-15-151,1 1 1,-1-1 0,0 0 0,1 1 0,-1-1 0,0 1 0,1-1 0,0 0-1,-1 1 1,1-1 0,0 1 0,0 2 0,-1 12-34,1-13 83,-1 0 0,1-1 0,0 1-1,0 0 1,0 0 0,0 0 0,0 0 0,0-1 0,1 1 0,0 0 0,-1 0 0,1-1 0,0 1 0,0 0 0,1-1 0,-1 1 0,0-1 0,1 0 0,0 1 0,-1-1 0,1 0-1,0 0 1,0 0 0,0 0 0,0 0 0,3 1 0,5 5-91,1-2-1,0 1 0,0-2 1,0 1-1,0-2 0,1 1 1,0-2-1,24 5 0,-30-7 68,0 0-1,0-1 0,0 0 1,-1-1-1,1 1 0,0-1 1,0 0-1,0-1 0,-1 0 0,1 1 1,0-2-1,-1 1 0,0-1 1,1 1-1,-1-2 0,0 1 1,-1 0-1,1-1 0,-1 0 1,1 0-1,3-5 0,-5 4 3,0 1 0,0-1 1,-1 0-1,0 0 0,0 0 0,0 0 0,0 0 0,-1 0 0,0-1 0,0-5 1,-1-74-664,0 83 584,-1 0-1,0 0 1,0 1 0,0-1 0,0 0 0,-1 1-1,1-1 1,0 1 0,-1 0 0,1-1-1,-1 1 1,1 0 0,-1 0 0,0 0 0,1 0-1,-1 0 1,0 0 0,0 1 0,0-1 0,-2 0-1,-42-14-2499,13 9 24,16 2 1051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19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53 9830,'166'7'1957,"194"-31"1987,-203 9-2246,43-6 714,-192 21-2367,-1 0-45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20.5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0 9830,'-5'8'53,"5"-7"-47,0-1 0,0 1 0,0-1 0,0 0 0,-1 1 0,1-1 0,0 0 0,0 1 0,-1-1 0,1 0 0,0 1 0,0-1 0,-1 0 0,1 1 0,0-1 0,-1 0 0,1 0 0,-1 0 0,1 1 0,0-1 0,-1 0 0,1 0 0,-1 0 0,1 0 1,0 0-1,-1 0 0,1 0 0,-1 0 0,-7 3 120,1 0 0,0 1 1,0 0-1,1 0 1,-1 0-1,1 1 1,0 0-1,-11 11 0,3-9 180,13-6-286,0-1 1,-1 0-1,1 1 0,-1 0 1,1-1-1,0 1 0,0 0 1,-1 0-1,1-1 0,0 1 1,0 0-1,0 0 1,0 0-1,0 1 0,0-1 1,0 0-1,0 0 0,0 0 1,1 1-1,-1-1 0,1 0 1,-2 2-1,-2 2 26,4-4-39,1 0 0,-1 0 0,1 0 1,0 0-1,0 0 0,0 0 0,0 0 1,0 0-1,-1-1 0,1 1 0,1 0 1,-1-1-1,0 1 0,0-1 0,0 1 1,0-1-1,0 1 0,0-1 0,1 0 1,-1 1-1,0-1 0,0 0 0,3 0 1,31 4 364,3-5 174,0-1-1,-1-2 1,57-13 0,-45 7 330,56-3 1,-43 8-241,68-1 912,-125 5-1548,-3-1 0,-2-1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25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318 258 9830,'-1'0'17,"-1"-1"0,1 1 0,0-1 0,0 0-1,-1 0 1,1 1 0,0-1 0,0 0 0,0 0 0,0 0 0,0 0-1,0 0 1,0-1 0,0 1 0,0 0 0,1 0 0,-1-1 0,0 1-1,1 0 1,-1-1 0,1 1 0,-1 0 0,1-1 0,0 1 0,0-1 0,0 1-1,0-1 1,0 1 0,0-1 0,0 1 0,0-2 0,0-1-19,1 0 1,-1-1 0,1 1 0,0 0-1,0 0 1,0 0 0,0 0 0,1 0-1,0 0 1,3-6 0,13-17-14,-13 18 10,1 0 0,1 0 0,-1 0 0,1 1 0,1 0 0,-1 1 0,18-14 0,-8 10 287,0 1 0,1 1 0,25-10 0,-36 17-186,1-1 1,-1 1-1,1 0 1,0 1 0,-1 0-1,1 0 1,0 1-1,0 0 1,0 0-1,-1 1 1,14 2-1,-16-1-26,0 0-1,0 0 1,0 1-1,0 0 1,-1 0-1,1 0 0,-1 0 1,0 1-1,0 0 1,0 0-1,0 0 1,0 0-1,-1 1 0,0-1 1,5 9-1,-4-5 22,0-1-1,-1 1 0,1 0 0,-2 0 1,1 0-1,-1 1 0,0-1 0,-1 1 1,1 11-1,-2-7 88,0 1 0,-2 0 1,1 0-1,-2-1 0,0 1 0,0-1 0,-2 0 1,1 0-1,-2 0 0,1 0 0,-2-1 0,-14 21 1,8-14 166,-1 0 1,0 0 0,-2-2-1,0 0 1,-1-1 0,0 0-1,-40 25 1,56-40-313,1-1-33,0 1 1,-1-1-1,1 0 1,0 1-1,-1-1 0,1 0 1,-1 0-1,1 1 0,0-1 1,-1 0-1,1 0 0,-1 0 1,1 1-1,-1-1 0,1 0 1,0 0-1,-1 0 0,1 0 1,-1 0-1,1 0 0,-1 0 1,1 0-1,-1 0 0,1 0 1,-1 0-1,1 0 1,-1 0-1,1 0 0,0-1 1,-1 1-1,0 0 0,1-1 3,-1 1 0,1 0-1,0-1 1,0 1 0,-1 0-1,1 0 1,0-1 0,0 1-1,0 0 1,0-1 0,0 1 0,-1-1-1,1 1 1,0 0 0,0-1-1,0 1 1,0 0 0,0-1-1,0 1 1,0-1 0,0 1-1,0 0 1,0-1 0,0 1 0,1-1-1,-1 1 1,0 0 0,0-1-1,0 1 1,0 0 0,1-1-1,-1 1 1,0 0 0,0-1-1,1 1 1,9-11 170,-8 10-133,1-3 28,1 1 0,0-1 0,-1 1 1,1 0-1,1 0 0,-1 0 0,0 1 0,1-1 0,-1 1 1,1 0-1,0 1 0,0-1 0,-1 1 0,1 0 0,0 0 1,7 0-1,-5 1 20,-1 1-1,1 0 1,-1 0 0,1 0 0,-1 1-1,0 0 1,0 1 0,0-1 0,0 1-1,0 0 1,0 1 0,6 4 0,-5-3 18,1 0 1,-1 0-1,-1 1 1,1 0-1,-1 0 1,0 1-1,-1-1 1,1 1-1,-1 0 0,-1 1 1,1-1-1,-1 1 1,-1 0-1,1 0 1,-1 0-1,-1 0 1,1 1-1,-2-1 1,1 1-1,-1 0 1,0 16-1,-2-14-18,0 1-1,-1-1 0,0 0 0,-1 1 1,-1-1-1,0-1 0,0 1 1,-1 0-1,0-1 0,-1 0 0,0 0 1,0-1-1,-1 1 0,-1-1 1,1-1-1,-15 12 0,0 0-79,-1-1 1,-1-2-1,0 0 1,-2-1-1,-37 16 1,41-22-9,0-2 0,0-1 0,-1 0 0,0-2 0,0 0 0,0-2 0,-1 0 0,1-2 0,-1-1 0,-27-2 0,41 0-1,0 0 1,1 0-1,0-1 1,-1 0-1,1 0 0,0-1 1,0-1-1,1 1 1,-1-1-1,1-1 1,0 0-1,-10-9 1,13 10-68,0 0 1,0-1-1,1 0 0,-1 0 1,1 0-1,0-1 0,1 1 1,0-1-1,0 0 0,0 0 1,1 0-1,0 0 0,0 0 1,1 0-1,0-1 1,-1-11-1,2 2-54,0 5-38,0-1 0,0 0 0,1 0 0,1 1-1,0-1 1,5-15 0,11-13-413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26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13 9830,'0'0'6,"0"-1"-1,0 1 1,0-1 0,0 0 0,0 1-1,0-1 1,0 1 0,0-1-1,0 0 1,0 1 0,1-1-1,-1 1 1,0-1 0,0 1-1,1-1 1,-1 1 0,0-1-1,1 1 1,-1-1 0,0 1 0,2-1-1,-2 1 0,0 0 0,1 0 1,-1 0-1,0 1 0,1-1 0,-1 0 0,0 0 0,1 0 0,-1 1 0,0-1 0,0 0 0,1 1 0,-1-1 1,0 0-1,0 0 0,1 1 0,-1-1 0,0 0 0,0 1 0,0-1 0,0 0 0,0 1 0,0-1 0,1 1 0,-1-1 1,0 0-1,0 1 0,0-1 0,0 0 0,0 1 0,0-1 0,-1 1 0,1-1 0,0 0 0,0 1 0,0-1 1,0 1-1,0 46 714,3 1 0,11 60 0,7 63 1177,-14-98-1100,-2-3 348,-6 79 0,-1-48 46,-1-76-940,3-24-241,0 0 0,0 0 0,0 0 0,-1 0 0,1 0 0,0 0 0,0 0 0,-1 0 0,1 0 0,-1 0 1,1 0-1,-1 0 0,0 0 0,1 0 0,-1-1 0,0 1 0,1 0 0,-1 0 0,-1 0 0,-3 0-9,3-1 24,0-1 0,0 1 0,0 0 0,0 0 0,1-1 0,-1 1 0,0-1 0,0 0 0,0 1 0,1-1 1,-1 0-1,0 0 0,1 0 0,-1 0 0,0 0 0,1-1 0,0 1 0,-1 0 0,1-1 0,0 1 0,-2-3 0,0 0 42,-5-8-1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26.7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14 9830,'-2'21'306,"0"0"-1,-6 29 1,3-28 63,1 0 0,0 33 1,4-49-309,0-1-1,0 1 1,1-1 0,0 1 0,0 0 0,0-1 0,1 0 0,-1 1 0,1-1 0,5 8 0,-5-10-10,0 0 1,1 0-1,-1 0 1,1 0-1,0 0 1,0-1-1,0 1 1,0-1-1,0 0 1,0 0-1,1 0 1,-1 0 0,1-1-1,0 1 1,-1-1-1,8 2 1,-2-2 50,0 0 1,0 0 0,0-1 0,1 0 0,-1 0 0,0-1 0,0 0 0,0-1 0,0 0-1,0 0 1,0-1 0,-1 0 0,1 0 0,12-8 0,-16 8-90,0 0 0,0 0 0,0-1-1,0 1 1,0-1 0,-1 0 0,1-1 0,-1 1 0,0-1 0,-1 0 0,1 0 0,-1 0-1,0 0 1,0-1 0,0 1 0,-1-1 0,0 0 0,0 1 0,-1-1 0,1 0 0,-1 0-1,0-10 1,-1 8-51,0-1-1,-1 1 1,0 0-1,0-1 1,-1 1-1,0 0 1,0 0-1,-5-10 1,4 13 11,0 0 0,0 0 1,0 0-1,-1 1 1,1-1-1,-1 1 1,0 0-1,0 0 0,-1 0 1,1 1-1,-1-1 1,0 1-1,-6-2 1,-1 0 99,0 0 0,-1 2 0,1 0 0,-1 0 0,0 1 0,0 0 0,0 1 0,0 1 0,-1 0 0,-13 3 0,-25-2 321,44-1-361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4.6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508 65 9830,'1'-3'0,"0"0"0,1 0 0,-1 0 0,0 0 0,-1 0 0,1 0 0,0 0 0,-1 0 0,0 0 0,0-1 0,0 1 0,0 0 0,-1-5 0,1-5 0,-3 12 0,1 0-1,-1 0 1,0 1 0,0 0 0,1-1-1,-1 1 1,0 0 0,0 0-1,1 1 1,-6 0 0,1-1 49,-5 5 182,-1 0 1,1 1 0,1 1-1,-1 0 1,1 0-1,-15 13 1,-59 59 1110,81-75-1281,-45 46 927,3 2 1,2 2-1,-43 68 1,47-54 171,26-46-887,7-22-273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7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7321,'11'1'8252,"84"8"-6729,42-3-1114,-121-6-1068,-1-1 0,0-1 0,0-1 1,0 0-1,0-1 0,26-10 0,-36 11-468,0-1 0,0 1 0,0-1 0,7-9 0,-7 8 209,3-5-1202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4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95 9830,'-5'-4'61,"0"-1"-1,1 0 1,0-1-1,0 1 1,1-1 0,0 1-1,0-1 1,0 0-1,0 0 1,1 0 0,0-1-1,-2-11 1,4 18-58,0-6-10,-14 3 54,6 3 170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5.1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401 113 9830,'-13'3'198,"-2"1"14,-1-2 1,1 1-1,-17-1 0,31-2-200,0 0 1,0 0-1,0 0 1,0 0-1,0 0 0,0 0 1,-1 0-1,1-1 1,0 1-1,0 0 1,0-1-1,0 1 0,0 0 1,0-1-1,0 0 1,0 1-1,0-1 0,0 1 1,1-1-1,-1 0 1,0 0-1,0 0 1,1 1-1,-1-1 0,0 0 1,1 0-1,-1 0 1,1 0-1,-1 0 1,0-2-1,1 0 28,-1 0 0,1-1 0,0 1 0,-1-1 0,2 1 0,-1-1 0,1-3 0,0-3 74,-1 7-117,1 1 1,0-1-1,-1 0 0,1 0 1,1 1-1,-1-1 1,0 1-1,1-1 0,-1 1 1,1 0-1,0 0 0,-1-1 1,1 1-1,0 0 0,1 1 1,-1-1-1,0 0 1,0 0-1,3-1 0,0 1 20,-1-1-1,1 0 0,-1 1 0,1 0 1,-1 0-1,1 1 0,0-1 0,0 1 1,0 0-1,6-1 0,-9 2 2,0 1 1,-1-1-1,1 0 0,0 0 0,-1 1 0,1-1 1,0 1-1,-1-1 0,1 1 0,0 0 0,-1 0 1,1 0-1,-1 0 0,0 0 0,1 0 0,-1 0 0,0 0 1,1 0-1,1 3 0,-1 0 41,0-1 0,0 1 1,0-1-1,-1 1 0,1 0 0,-1 0 1,0 0-1,2 6 0,-2-4 8,-1-1-1,1 1 0,-1 0 1,0-1-1,0 1 1,0 0-1,-1-1 1,0 1-1,0-1 1,-1 1-1,1-1 0,-1 0 1,-3 7-1,-6 3 171,-1-1-1,-1 0 0,0-1 0,0 0 0,-1-1 0,-1-1 0,0 0 0,0-1 0,-30 15 1,4-7 479,0-1 0,-83 21 1,85-29-271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5.4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33 9830,'-2'-2'0,"0"-1"0,0 1-1,0-1 1,0 0 0,0 0 0,1 0-1,-1 0 1,-1-5 0,1 5 48,2 60 550,-1-7 356,9 82 0,-6-108-583,-1 0-1,-2 25 1,0-8 129,1-24-455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5.8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1187 559 9830,'-117'85'2025,"57"-48"-1120,-2-2 1,-1-4 0,-1-2 0,-2-3 0,0-3-1,-2-3 1,-90 15 0,131-30-509,-1-1 1,1-1-1,-1-1 0,1-2 0,-39-3 0,56 1-345,1 1-1,0-2 0,0 1 1,0-1-1,0 0 0,0-1 0,1 0 1,-1-1-1,1 0 0,0 0 1,1 0-1,-1-1 0,1 0 1,0-1-1,0 0 0,1 0 0,0 0 1,0-1-1,-5-9 0,-2-7-319,2 0 1,0-1-1,2 0 0,1-1 0,1 1 0,-5-31 1,-11-161-1583,22 204 1736,-1-133-1224,3 85 912,-1 53 356,1 0 0,0 1 0,1-1-1,0 0 1,0 1 0,1-1-1,0 1 1,0 0 0,1 0 0,0 0-1,0 0 1,0 1 0,1 0-1,0 0 1,0 0 0,1 0 0,9-7-1,0 4 101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6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 9830,'0'11'31,"0"-9"8,0 1 1,0-1-1,0 0 0,0 1 0,0-1 1,0 0-1,1 1 0,-1-1 0,2 4 0,-1-5-23,0 0-1,0 0 0,-1-1 0,1 1 0,0 0 1,0-1-1,0 1 0,0 0 0,0-1 1,1 1-1,-1-1 0,0 1 0,0-1 1,0 0-1,0 0 0,0 1 0,1-1 1,-1 0-1,0 0 0,0 0 0,0 0 1,2-1-1,14 1 227,0-2 1,-1 0-1,0 0 1,1-2-1,23-8 1,76-38 1163,-87 36-1039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6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601 600 9830,'2'0'75,"-2"0"-71,0 0 0,1 0 0,-1 0 0,0 0 1,0 0-1,0 0 0,1 0 0,-1 0 0,0 0 0,0 0 0,1 0 1,-1 0-1,0 0 0,0 0 0,0 0 0,0 0 0,1 0 0,-1-1 0,0 1 1,0 0-1,0 0 0,0 0 0,1 0 0,-1 0 0,0-1 0,0 1 0,0 0 1,0 0-1,0 0 0,0-1 0,0 1 0,1 0 0,-1 0 0,0 0 0,0-1 1,0 1-1,0 0 0,0 0 0,0 0 0,0-1 0,0 1 0,0 0 1,0 0-1,0 0 0,0-1 0,0 1 0,-1 0 0,-1-2 41,-1 1 1,0-1-1,0 1 0,0 0 0,0 0 0,0 0 1,0 0-1,0 1 0,-6-1 0,5 0 98,-3 0-37,-3-1 76,-1 0 1,1 0 0,0-2-1,0 1 1,0-1 0,-16-9-1,25 12-169,-1-1 0,1 1-1,0-1 1,0 0 0,0 1-1,1-1 1,-1 0 0,0 0-1,1 0 1,-1 0 0,1 1 0,-1-1-1,1 0 1,0 0 0,0 0-1,0 0 1,0 0 0,0 0-1,1-3 1,-1 2-15,1 0 0,-1 0 0,0 1 0,1-1 0,0 0 0,0 1 0,0-1 0,0 0 0,0 1 0,0-1 0,1 1-1,-1 0 1,3-4 0,-3 5-6,19-14-4,1 0-1,27-14 1,-43 26 71,0 0 0,1 1 0,-1-1 0,1 1 1,0 1-1,-1-1 0,1 1 0,0 0 0,0 0 0,0 0 0,0 1 1,0 0-1,-1 0 0,1 1 0,12 2 0,-16-2-29,0-1-1,0 1 0,0 0 1,0 1-1,0-1 0,0 0 1,-1 0-1,1 1 1,0-1-1,-1 1 0,1 0 1,-1-1-1,1 1 0,-1 0 1,0 0-1,0 0 1,0 0-1,0 0 0,0 0 1,0 0-1,-1 0 0,2 3 1,-1 5 59,0-1 0,0 0-1,0 1 1,-2 9 0,1-4 121,-1-11-175,0 0 0,1 0 0,-2 0-1,1-1 1,0 1 0,-1 0 0,0-1 0,1 1-1,-1-1 1,-1 0 0,1 0 0,0 0 0,-6 5 0,-42 39 614,44-42-533,-15 12 164,0-2 1,-1 0-1,-1-1 0,0-1 0,-1-1 0,0-2 1,-1 0-1,0-1 0,0-2 0,-1 0 0,0-2 0,0-1 1,-39 1-1,60-5-226,1 0-1,-1-1 1,1 0 0,0 0 0,-1 0 0,1 0 0,0-1 0,0 0 0,0 0 0,0 0 0,0 0-1,0-1 1,1 1 0,-1-1 0,1 0 0,-1 0 0,1 0 0,0 0 0,0-1 0,-2-3-1,-2-3-51,1-1 0,0 0-1,0 0 1,1 0-1,-6-24 1,-41-101-1102,42 96 495,-8-69 0,-15-82-965,23 140 1272,9 40 176,0 0 0,1 0 0,1-12 0,-1 0-10,0 9-27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7.1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73 9830,'0'0'10,"1"1"1,-1-1-1,0 1 0,0-1 1,1 1-1,-1-1 0,0 1 1,1-1-1,-1 1 0,0-1 1,1 1-1,-1-1 0,1 1 1,-1-1-1,1 0 0,-1 1 1,1-1-1,-1 0 0,1 0 1,-1 1-1,1-1 0,-1 0 1,1 0-1,-1 0 0,1 1 0,0-1 1,-1 0-1,1 0 0,-1 0 1,1 0-1,0 0 0,-1 0 1,1 0-1,-1-1 0,1 1 1,-1 0-1,1 0 0,0 0 1,-1-1-1,1 1 0,0-1 1,32-10 618,-28 9-554,146-59 1789,-138 55-1636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7.7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530 1 9830,'-10'5'193,"1"1"1,-1 0-1,1 1 0,1 0 0,-1 0 1,1 1-1,-11 14 0,15-17-107,0 1 0,0 0 1,1 1-1,0-1 0,0 1 0,1-1 0,0 1 0,0 0 0,0 0 0,1-1 0,0 1 0,0 0 0,1 8 0,0-13-51,0 1-1,0 0 1,1-1-1,-1 1 0,0-1 1,1 1-1,0-1 0,0 0 1,-1 1-1,1-1 1,1 0-1,-1 1 0,0-1 1,1 0-1,-1 0 1,4 3-1,-1-1 84,1 0 0,0-1 0,0 1 0,0-1 0,0-1 0,9 4 0,-4-2 22,0-1-1,1 0 1,-1-1 0,1 0-1,-1 0 1,1-1-1,0-1 1,0 0 0,-1 0-1,1-1 1,0-1-1,-1 0 1,1 0 0,-1-1-1,1 0 1,-1-1-1,0 0 1,-1 0 0,1-1-1,-1-1 1,10-7-1,-19 13-137,0 0 0,1 0 0,-1 0 0,0 0 0,0 0 0,0 0 0,0 0 0,1 0 0,-1 0 0,0 0 0,0 0-1,0 0 1,0-1 0,0 1 0,1 0 0,-1 0 0,0 0 0,0 0 0,0 0 0,0-1 0,0 1 0,0 0 0,0 0 0,0 0-1,0 0 1,0 0 0,1-1 0,-1 1 0,0 0 0,0 0 0,0 0 0,0-1 0,0 1 0,0 0 0,0 0 0,0 0-1,0 0 1,-1-1 0,1 1 0,0 0 0,0 0 0,0 0 0,0 0 0,0-1 0,0 1 0,0 0 0,0 0 0,0 0-1,0 0 1,-1 0 0,1 0 0,0-1 0,0 1 0,0 0 0,0 0 0,0 0 0,-1 0 0,1 0 0,0 0 0,0 0-1,0 0 1,0 0 0,-1 0 0,1 0 0,0-1 0,-11 1 145,-4 5 91,1 1 1,0 1 0,0 0 0,0 1 0,-13 11 0,0-2 143,-19 12 189,6-2 174,-2-2 0,0-2 0,-61 24 0,101-46-716,-1-1 1,1 1-1,0 0 0,-1 0 1,1-1-1,-1 0 1,1 1-1,-1-1 1,1 0-1,-1 0 0,0 0 1,1-1-1,-1 1 1,1-1-1,0 1 1,-1-1-1,1 0 0,-1 0 1,1 0-1,0 0 1,-4-3-1,2 0 52,-1 0 0,1 0-1,1-1 1,-1 0 0,1 0 0,-1 0-1,1 0 1,-2-7 0,-27-59-666,19 40-106,-26-46-1,31 64 565,2 4-21,5 26 217,1-6-28,1-1-1,1 1 1,3 13-1,-2-14-4,-1 1-1,0 0 1,0 15 0,-2-16 0,0 1 0,0 0 0,-1 0 0,-1-1 0,0 1 0,0-1 0,-6 15 0,6-20-19,0-1 0,-1 0 0,1 0 1,-1 0-1,0 0 0,0-1 0,-1 1 1,1-1-1,-1 0 0,0 0 0,0 0 1,0 0-1,0-1 0,0 1 0,0-1 1,-1 0-1,1 0 0,-1-1 0,-5 2 1,-9 1 55,1-2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8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545 58 9830,'0'-52'0,"-1"52"3,1-1 0,-1 1 0,0-1 0,1 1 1,-1-1-1,0 1 0,0-1 0,1 1 0,-1 0 0,0 0 0,0-1 0,1 1 0,-1 0 0,0 0 1,0 0-1,0 0 0,0-1 0,1 1 0,-1 1 0,-2-1 0,-23-1 128,23 1-99,-7 2 118,0 1 0,1-1 0,-1 1 0,1 1 0,-1 0 1,1 0-1,-13 9 0,3-3 154,19-10-301,-30 15 574,1 1-1,-35 25 1,57-36-462,0 0 0,1 0-1,-1 1 1,1 0 0,1 1 0,-1-1 0,1 1 0,0 0 0,0 1-1,1-1 1,0 1 0,1 0 0,0-1 0,-4 12 0,6-9 20,0 0 0,1 0 1,0 17-1,1-4 116,0-20-213,-1-1-1,1 1 1,0 0-1,0 0 1,0 0-1,0-1 1,1 1-1,-1-1 1,1 1-1,-1-1 1,1 0-1,0 1 1,0-1-1,0 0 1,0 0-1,0 0 1,1 0-1,-1-1 1,1 1-1,-1-1 1,1 1-1,3 0 1,3 3 102,0-1 0,0-1 1,1 0-1,-1 0 1,17 2-1,-17-4-19,0-1 0,0 0-1,0 0 1,0-1 0,-1 0 0,1 0 0,0-1-1,0 0 1,-1-1 0,17-7 0,-21 8-88,-1 1-1,1-2 1,0 1 0,-1 0 0,1-1-1,-1 0 1,0 0 0,0 0 0,0 0 0,0 0-1,0 0 1,-1-1 0,0 0 0,1 1-1,-1-1 1,0 0 0,-1 0 0,1 0-1,-1 0 1,0 0 0,0 0 0,0-1-1,-1 1 1,1-7 0,-1 4-88,0 0 0,0 0 0,-1-1 0,0 1 0,-1 0 0,0 0 0,0 0 0,0 0 0,-1 0 0,0 1 0,0-1 0,-1 1 0,1 0 1,-2 0-1,1 0 0,0 0 0,-1 1 0,-8-7 0,2 2 46,0 1 0,-1 0 0,0 1 0,0 0 0,-1 1 0,0 0 0,0 1 0,-1 1 0,1 0 0,-26-5 0,-10 1 546,-87-5 0,84 12-259,37 0-144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48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0 116 9830,'1'-2'19,"-1"0"0,1 0 0,-1 0 0,1-1 0,0 1 0,0 1 0,0-1 0,0 0 1,0 0-1,0 0 0,1 0 0,-1 1 0,0-1 0,1 1 0,0-1 0,-1 1 0,1-1 0,0 1 0,1-1 0,47-26 596,-29 17-470,-9 3-127,-10 6 30,1 0 1,0 0-1,-1 1 1,1-1-1,0 1 1,-1-1-1,1 1 1,0 0-1,0 0 1,0 1-1,0-1 1,5 0-1,-6 1-33,-1 0 0,0 0 0,1 0 0,-1 0 0,0 0 0,0 1 0,1-1 0,-1 0 0,0 1 0,1-1 0,-1 1 0,0-1 0,0 1 0,0 0 0,0-1 0,0 1 0,0 0 0,0 0 0,0 0 0,0 0 0,0 0 0,0 0 0,0 0 0,0 0 0,-1 0 0,1 0 0,0 0-1,-1 1 1,1 1 0,3 4-39,17 25 561,-13-23-292,8 7 47,-16-16-288,1 1 20,1 0 0,-1 0 0,1-1 0,-1 1 0,1 0 0,-1-1 0,1 1 0,-1-1 0,1 1 1,-1-1-1,1 0 0,0 1 0,-1-1 0,1 0 0,0 0 0,-1 0 0,1-1 0,0 1 1,-1 0-1,1-1 0,-1 1 0,1-1 0,2 0 0,3-6 143,0 1 0,-1-1 0,0 0 0,0-1 0,-1 0-1,0 0 1,8-16 0,-4 6-305,-1 5 117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7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8289,'0'0'108,"0"-1"0,0 1 0,1-1-1,-1 1 1,0 0 0,0-1 0,0 1 0,0 0 0,0-1 0,0 1 0,1-1 0,-1 1 0,0 0 0,0-1 0,1 1 0,-1 0-1,0 0 1,0-1 0,1 1 0,-1 0 0,0 0 0,1-1 0,-1 1 0,0 0 0,1 0 0,-1 0 0,0-1 0,1 1 0,-1 0 0,1 0-1,-1 0 1,0 0 0,1 0 0,20 1 1235,18 11-311,-15-2-661,0 1 1,-1 1 0,-1 1 0,0 1 0,0 0-1,-2 2 1,0 1 0,-1 0 0,34 40 0,-41-42-324,0 2 1,-1-1 0,-1 2-1,-1-1 1,0 1 0,-2 0-1,0 1 1,0 0-1,-2 0 1,-1 1 0,0-1-1,-1 1 1,0 31 0,-3-21-29,1 2 36,-1 1 0,-2 0 1,-1 0-1,-1 0 0,-14 47 1,3-35-36,-2 0 1,-3-1 0,-42 71 0,49-94-364,-1-1 0,-1-1 0,0 0 1,-2-1-1,0 0 0,-1-1 1,0-2-1,-2 0 0,-24 15 0,39-27-518,-1 0-1,1-1 0,-1 0 1,1 0-1,-1 0 0,0-1 1,0 0-1,-8 1 0,1-2-1619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50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679 68 9830,'5'-9'222,"-3"5"-187,0 1 0,0-1 0,0 0 0,-1 0 0,1 0 0,-1 0 0,0 0 0,1-7 0,-2 10-23,0 0-1,0 0 0,0 1 1,0-1-1,0 0 1,0 1-1,1-1 1,-1 0-1,0 1 1,0-1-1,1 1 0,-1-1 1,0 0-1,1 1 1,-1-1-1,0 1 1,1-1-1,-1 1 0,1-1 1,-1 1-1,1-1 1,-1 1-1,1-1 1,0 1-1,-1 0 1,1-1-1,0 1 0,2 3 246,-11 11-63,1-3-15,1 0 1,0 0 0,1 1 0,0-1-1,0 1 1,-4 23 0,-5 10 319,-95 256 2765,-178 474 5234,269-733-7990,-1-1 0,-44 67 0,-67 65-475,122-158-33,8-13 0,-1 0 0,0-1 0,0 1 0,1-1 0,-1 1 0,0 0 0,0-1 0,-1 0 0,1 1 0,-3 1 0,44-2 0,-19 0 0,37-1 0,769 9 0,-672-7 0,0-7 0,213-35 0,-328 33 0,0-1 0,-1-3 0,73-29 0,-78 26 0,25-11 0,-58 24 0,-1 0 0,1 0 0,-1 0 0,0 1 0,1-1 0,-1 0 0,0 0 0,0 0 0,0 0 0,1 0 0,-1 0 0,0 1 0,0-1 0,0 0 0,-1 0 0,1 0 0,0 0 0,0 0 0,0 0 0,-1 1 0,1-1 0,0 0 0,-1 0 0,1 0 0,-1 1 0,1-1 0,-1 0 0,1 0 0,-1 1 0,0-2 0,-30-17 0,23 16 0,1-1 0,0-1 0,0 1 0,-11-11 0,-25-20 1,35 30-8,0-1 1,1 0-1,-1 0 0,1-1 1,1 0-1,-12-14 0,-82-118-1590,91 121 1440,-4-3-7,-17-7 6,1-1 0,2-2 0,-44-62 0,57 60-211,13 28 300,-1-1-1,0 1 1,-1 0-1,1-1 1,-6-7-1,-21-33-604,2 13 892,-14-17-431,-1 2 0,-73-65 0,85 87-33,-31-36 1,33 32-183,-10-17 123,-33-35 167,47 53 106,22 28 28,0-1 1,1 0-1,0 0 1,-1 0 0,1 0-1,0 0 1,0 0-1,0-1 1,0 1-1,0 0 1,0-3-1,0 3-15,1 0 0,-1 0 0,0 0-1,0 0 1,0 0 0,0 0 0,0 0-1,0 0 1,0 0 0,-3-2 0,-3-3 12,1-1 1,0 1-1,1-1 1,0 0 0,0 0-1,1-1 1,-7-17-1,-29-46-181,39 68 195,-1 1 0,1 0 0,-1 0 0,0 0 0,0 0 0,-1 0 0,1 0 0,0 0 0,-1 1 0,-3-4 0,4 6 3,0-1 1,0 0-1,0 0 0,0 0 1,0 0-1,1 0 0,-1 0 1,0-1-1,1 1 0,-1-1 0,1 1 1,0-1-1,-1 1 0,1-1 1,0 0-1,0 0 0,0 0 1,0 1-1,0-1 0,0-2 1,1 2-11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51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9830,'0'-1'14,"1"0"-1,0 0 1,0 0-1,-1 0 1,1 0 0,0 0-1,0 0 1,0 1-1,0-1 1,0 0-1,0 0 1,0 1-1,0-1 1,0 1 0,0-1-1,0 1 1,0-1-1,0 1 1,1 0-1,-1 0 1,0-1 0,0 1-1,0 0 1,1 0-1,-1 0 1,0 0-1,0 0 1,2 1 0,38 2 476,-17 5-110,0 0 0,0 3 0,-1 0 0,0 1 0,33 23 0,130 100 2119,-36-25-137,-147-109-2307,0 1-1,-1 0 1,1 0 0,0 0-1,-1 0 1,1 1-1,-1-1 1,0 1 0,0-1-1,0 1 1,0 0 0,0 0-1,-1 0 1,3 6-1,-4-5-8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51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473 0 9830,'-2'4'75,"0"0"0,0-1 0,0 1 0,0-1 1,-1 0-1,1 0 0,-1 0 0,0 0 0,-4 4 0,-7 8 221,-101 159 2057,10-15-300,64-104-1147,-59 83 1306,99-136-2183,-1 0-1,1 0 1,-1-1-1,0 1 1,1-1 0,-1 1-1,0-1 1,0 1-1,0-1 1,-3 1-1,-25 19 523,30-21-551,-1 0 0,1 0 0,0 1 0,-1-1 0,1 0 0,-1 0 0,1 0 0,-1 0 0,1 0 0,0 0 0,-1 0 0,1 0 0,-1 0 0,1 0 0,-1 0 0,1 0 0,-1 0 0,1 0 0,0 0 0,-1 0 0,1 0 0,-1 0 0,1-1 0,-1 1 0,1 0 0,0 0 0,-1 0 0,1-1 0,0 1 0,-1 0 0,1-1 0,0 1 0,-1 0 0,1-1 0,0 1 0,0 0 0,-1-1 0,1 1 0,0-1 0,0 1 0,-1-1 0,0-1 0,0-1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54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8 9830,'-1'-7'66,"0"11"84,-2 18 135,3 352 3538,1-305-3114,0-41-297,0-26-260,-1-10-60,0 2-47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7:55.4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862 131 9830,'1'-10'0,"-1"7"0,1 0 0,-1 0 0,0 0 0,0 0 0,0 0 0,0 0 0,-1 0 0,1 0 0,-1 0 0,-1-5 0,-27-14 0,12 13 85,5 3 94,1 0 0,-1 1 0,-1 0 1,1 1-1,-18-4 0,1 3 104,-72-7 682,90 12-836,1 0-1,-1 1 0,0 0 1,1 0-1,-1 1 1,1 0-1,-15 6 0,-15 8 500,2 2 0,-1 2 0,2 1-1,-49 38 1,62-40-214,1 1 1,1 1-1,1 0 0,1 2 0,1 1 0,0 0 1,-15 30-1,23-33-84,1 0 0,1 1 1,1 0-1,1 1 0,1-1 0,1 2 0,-2 23 1,-2 167 2032,9-190-2086,1-12-100,0 0 1,1 0-1,1 0 0,5 18 0,6 28 149,-10-39-325,1-1-1,0 1 0,2-1 0,12 26 1,1 4-1,-11-29 0,0 1 0,1-1 0,1 0 0,0-1 0,1 0 0,2-1 0,-1-1 0,2 0 0,0-1 0,1 0 0,1-1 0,0-1 0,26 15 0,-30-21 0,0-1 0,-1-1 0,2 0 0,-1-1 0,1 0 0,-1-1 0,1-1 0,0 0 0,0-1 0,0 0 0,0-1 0,0-1 0,0 0 0,0-1 0,0-1 0,-1 0 0,24-8 0,0-5-95,-1-2 1,0-2 0,-2-1 0,-1-1 0,0-2 0,43-42-1,40-44-1071,-99 91 816,-1 0 0,-1-1 0,0-1 0,15-30 0,-25 40 224,-1-1 0,-1 0 0,0-1 0,-1 1 0,0 0 0,0-1 0,-1-13 0,4-32-649,-1 22 277,-1-1-1,-3-43 1,-1 31 23,0 35 287,-1 1 0,-1-1 1,0 1-1,-1-1 1,0 1-1,-12-24 0,0-5-325,12 30 386,-4-10-241,-1-1 1,-19-35-1,7 26 94,-2 0 0,-1 2-1,-1 0 1,-31-27 0,11 13 927,9 5-68,30 31-379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02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292 0 9830,'-10'0'0,"1"0"46,8 0-34,1 0 0,0 0 1,-1 0-1,1 0 1,0 0-1,-1 0 0,1 0 1,0 1-1,-1-1 1,1 0-1,0 0 0,-1 0 1,1 0-1,0 0 1,0 1-1,-1-1 0,1 0 1,0 0-1,-1 0 1,1 1-1,0-1 0,0 0 1,0 0-1,-1 1 1,1-1-1,0 0 1,0 1-1,0-1 0,0 0 1,-1 1-1,1-1 1,0 0-1,0 1 0,0-1 1,0 0-1,0 1 1,1 5 28,-1 2 63,1-1 0,1 1 0,-1 0 0,1 0 0,0-1 0,1 1 0,-1-1-1,2 0 1,-1 0 0,6 9 0,11 24 299,1 18 1125,21 93 0,-29-99-1034,-4-15 143,-1-1 0,-2 1 0,2 69 1,-3-8 363,-6-83-830,0 0 1,0 0 0,-1 0 0,-1 0-1,-1-1 1,-5 16 0,6-23-91,-6 16 585,-23 44 1,9-23-8,15-31-392,0 0-1,0-1 1,-1 1-1,-1-2 1,0 1-1,-17 13 1,13-11-57,12-12-149,0 0 0,0 0 0,0 0 0,-1 0-1,1 0 1,0 0 0,-1-1 0,1 1 0,-4 0 0,-32 27 531,23-20-365,10-5-187,-7 1 239,12-5-276,-1 0-1,1 0 1,0 0 0,-1-1 0,1 1 0,0 0-1,0 0 1,-1 0 0,1-1 0,0 1 0,0 0-1,-1-1 1,1 1 0,0 0 0,0 0 0,0-1-1,0 1 1,-1 0 0,1-1 0,0 1 0,0 0-1,0-1 1,0 1 0,0 0 0,0-1-1,0 1 1,0-1 0,0 1 0,0 0 0,0-1-1,0 1 1,0 0 0,0-1 0,1 1 0,0-13-7,57-66-929,-14 15 68,89-120-1728,-120 162 2325,-9 8 199,-134 87 311,130-73-242,-39 26 312,-67 58-1,98-67-165,8-28-42,0 8-113,1 1-1,-1-1 1,1 1 0,0 0-1,0-1 1,0 1 0,0 0-1,0 0 1,0 0 0,0 0-1,1 0 1,-1 0 0,4-3-1,30-29-244,-10 11 99,115-140-989,-134 153 1161,-5 6-19,-4 7 3,0 1 35,0 0 1,0-1-1,-1 1 0,0-1 1,-7 5-1,-11 10 107,-143 147 855,154-142-852,6-12-113,3-20-40,5 4 45,0 0 0,0 0 0,1 0-1,0 0 1,0 0 0,10-7 0,-12 10-20,31-33-451,-1-2-1,-2 0 1,-2-2-1,39-70 0,-56 82 222,-9 13 160,-10 21 37,0 0 1,-1 0-1,-15 8 1,-4 3 181,-4 9 43,1 2 0,1 0 0,1 2 0,-24 35 0,43-43-107,4-10-33,4-22-39,4 5-8,0 1 0,1-1 1,-1 1-1,1 0 0,0 0 0,0 0 0,0 0 1,0 1-1,0-1 0,1 1 0,4-3 0,12-9 114,10-17-545,-1-2 1,-1 0 0,-2-2 0,-2-1 0,34-66-1,-55 94 340,0 1-1,-1 0 0,0-1 0,0 1 0,0-1 0,-1 1 0,-1-1 0,1-11 1,-2 19 66,1 0 0,0 0 1,0 0-1,-1-1 1,1 1-1,0 0 0,0 0 1,-1 0-1,1 0 1,0 0-1,-1 0 0,1 0 1,0 0-1,-1 0 1,1-1-1,0 1 1,0 0-1,-1 0 0,1 1 1,0-1-1,-1 0 1,1 0-1,0 0 0,-1 0 1,1 0-1,0 0 1,0 0-1,-1 0 1,1 1-1,0-1 0,-1 0 1,1 0-1,0 0 1,0 0-1,0 1 0,-1-1 1,1 1-1,-11 5-110,-19 19 263,-127 110 956,142-111-951,10-17-34,4-25-30,2 12-48,1 0 0,1 0 0,-1 1 0,1-1 1,0 1-1,0 0 0,0 0 0,1 0 1,6-7-1,8-12-113,5-18-485,-1-1 0,30-89 0,-46 111 370,-9 22 156,0 1 1,0 0 0,0-1 0,0 1 0,0 0 0,0 1-1,-4 3 1,-30 37 577,-57 86 1,20-25 106,64-88-573,-5 4 116,15-20-198,0-1-1,0 1 1,0 0 0,0 0 0,0 0 0,0 0 0,0-1 0,0 1 0,0 0-1,0 0 1,0 0 0,0 0 0,0 0 0,0-1 0,0 1 0,-1 0 0,1 0-1,0 0 1,0 0 0,0 0 0,0 0 0,0 0 0,0 0 0,0-1 0,-1 1-1,1 0 1,0 0 0,0 0 0,0 0 0,0 0 0,0 0 0,-1 0 0,1 0-1,0 0 1,0 0 0,0 0 0,0 0 0,-1 0 0,1 0 0,0 0 0,0 0-1,0 0 1,0 0 0,0 0 0,-1 0 0,1 0 0,0 0 0,0 0 0,0 1-1,0-1 1,0 0 0,-1 0 0,1 0 0,0 0 0,0 0 0,0 0 0,0 0-1,0 1 1,1-5 31,0 1-1,0-1 1,0 1-1,1-1 0,-1 1 1,1 0-1,0 0 1,0 0-1,0 0 0,1 0 1,-1 0-1,5-4 1,11-14 93,16-38-908,33-80 0,-38 75 238,-22 50 380,0-1 1,-1 0 0,-1 0-1,0 0 1,2-19-1,-8 38 160,0 0 0,-1 0 0,1 0-1,-1 0 1,0 0 0,0 0 0,-1-1-1,1 1 1,-1-1 0,0 0 0,0 0-1,-3 3 1,-12 15 234,-60 115 637,10-18-148,57-92-561,5-11-34,4-13-95,1-8-40,3 2 36,0 0 0,-1 0 1,2 0-1,-1-1 1,0 2-1,1-1 0,0 0 1,0 0-1,5-4 0,8-13-172,5-16-256,-2-1-1,-2-1 1,13-41-1,-3 8-260,-21 51 512,-4 17 96,-1-1-1,1 0 0,0 1 1,0-1-1,0 1 0,4-6 1,-7 38 220,-26 21 249,20-39-314,0 0 0,1 1 0,1 0 0,0 1 0,0-1 0,-4 17 0,4-10 46,-1-1-1,0 0 1,-2-1 0,-13 25 0,-4 9 236,20-42-264,3-2-93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05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1103 3806 9830,'0'-1'6,"0"0"0,0 0 0,0 0 0,0 0 0,1 0 0,-1 0 0,0 0 0,1 0 0,-1 1 0,1-1-1,-1 0 1,1 0 0,0 0 0,-1 0 0,1 1 0,0-1 0,-1 0 0,1 1 0,0-1 0,0 1 0,0-1 0,-1 0 0,1 1 0,2-1 0,-3 1-1,1 0 0,0-1 0,0 1 0,-1-1 0,1 1 0,0 0 0,-1-1 0,1 1 0,-1-1 0,1 0 0,-1 1 0,1-1 0,-1 1 0,1-1 0,-1 0 0,1 1 0,-1-1 0,0 0 0,1 1 0,-1-1 0,0 0 0,0 0 0,1 0 0,2-4-6,-1 1-1,2 0 1,-1-1 0,0 2 0,8-7 0,-10 8 1,0 1 0,1 0 0,-1 0-1,0 0 1,0-1 0,0 1 0,0-1-1,0 1 1,0-1 0,0 1 0,0-1 0,0 1-1,-1-1 1,1 0 0,-1 1 0,1-1-1,-1 0 1,0 1 0,0-1 0,0 0 0,0 0-1,0 0 1,0-1 0,7-26-12,-6 25 11,-1 0 1,1 0-1,0 0 1,0 0-1,0 0 1,0 1-1,1-1 0,3-6 1,-3 7-2,0-1 1,-1 1-1,1-1 1,-1 1-1,0-1 1,0 0-1,0 1 1,0-7 0,-1 8 4,1 0 1,-1 0 0,1 0 0,0 1 0,-1-1 0,1 0 0,0 0 0,0 1 0,0-1 0,0 1 0,1-1 0,0-1 0,12-20 207,-5-12-224,-5 22 7,-1 0-1,0 0 1,-1-1 0,0-20 0,6-33-16,-1-20-2,-7-149-50,-10 191 58,-4-45-20,4 35 20,2-6 0,-2-4-11,0-46-6,1 47 2,9 35 24,1 13 0,-1 0 0,-1-1 0,0 1 0,-7-29 0,5-11-10,-1 38 10,0 3 0,0 1 0,2-1 0,-2-26-1,-8-19-9,11 49 13,-1 0 0,0 0 0,0 0 0,-6-17 0,4 17 0,1 1 1,0-1-1,1 0 1,-1-18-1,-7-23 4,0 6 0,10 43 0,-1 0 0,1 0 0,-1 0 0,1 0 0,-1 0 0,0 1 0,0-1 0,0 0 0,-1 0 0,-1-2 0,1 2 0,1 1 0,-1-1 0,1 0 0,0 1 0,0-1 0,0 0 0,1 0 0,-1 0 0,0 0 0,1-3 0,-1 1 0,1 1 0,-1 0 0,0-1 0,-1 1 0,1 0 0,-1 0 0,1 0 0,-1 0 0,0 0 0,-4-5 0,2 4 0,1 0 0,1-1 0,-1 1 0,1 0 0,-4-12 0,-4-25 0,-3-1 0,-19-43 0,-8-37 0,17 53 0,-10-25 0,-39-105 0,0 3 0,-101-156 0,150 309 0,12 22 0,-1 0 0,-16-22 0,-25-37 0,-13-19 0,57 81 0,8 17 0,1 0 0,-1 0 0,0 0 0,0 0 0,0 0 0,-1 0 0,1 0 0,0 0 0,-3-2 0,-6-6 0,1-1 0,0 0 0,0-1 0,2 0 0,-1 0 0,-6-15 0,13 24 0,-7-10 194,0 1 0,-18-20 0,20 27-22,5 5-169,0-1 0,0 1 0,0-1 0,1 1 0,-1-1 0,0 0 0,0 1 1,1-1-1,-1 0 0,1 1 0,-1-1 0,0 0 0,1 0 0,-1 0 0,1 0 0,-1-1 0,1 1 17,0 0 0,-1 0 0,1 0 0,-1 0 0,1 0 0,-1 0 0,1 0 0,-1 0 0,1 0 0,-1 0 1,0 1-1,0-1 0,1 0 0,-1 0 0,0 1 0,0-1 0,0 0 0,0 1 0,0-1 0,0 1 0,0-1 0,0 1 0,0 0 0,0-1 0,0 1 1,0 0-1,0 0 0,-2-1 0,2 2-2,0-1 0,0 0 0,0 0 1,0 1-1,0-1 0,0 0 1,1 1-1,-1-1 0,0 1 0,0-1 1,0 1-1,1 0 0,-1-1 0,0 1 1,1 0-1,-1-1 0,1 1 0,-1 0 1,0 0-1,1 0 0,0 0 0,-1-1 1,1 1-1,-1 2 0,-1 0 18,-74 159 2201,43-86-1436,-4 23 459,31-86-1054,1 0 0,-5 23 0,0-1 317,0 3-191,7-13-91,4-20-195,0-19-20,0-2-41,0-1 1,2 1-1,0 0 0,1 0 1,0 0-1,1 0 0,14-27 1,63-103-1093,-63 115 971,7-10-369,46-57-1,-50 64 199,-11 17 192,-4 6-65,-7 11 180,0 0 1,0 0-1,1 0 0,-1 0 0,0 0 0,0 0 1,0 0-1,0 0 0,1 0 0,-1 0 0,0 1 1,0-1-1,0 0 0,0 0 0,0 0 0,1 0 1,-1 0-1,0 0 0,0 0 0,0 0 0,0 0 1,0 1-1,0-1 0,0 0 0,1 0 0,-1 0 1,0 0-1,0 0 0,0 0 0,0 1 0,0-1 1,0 0-1,0 0 0,0 0 0,0 0 0,0 1 1,0-1-1,0 0 0,0 0 0,0 0 0,0 0 1,0 0-1,0 1 0,0-1 0,0 0 0,0 0 1,0 0-1,0 0 0,0 1 0,0-1 0,0 0 1,0 0-1,-1 0 0,1 0 0,0 0 0,0 0 1,0 1-1,0-1 0,3 2 39,0 0 1,0 0-1,1 0 1,-1 0-1,1 0 0,-1-1 1,7 2-1,1 2 40,318 143 3124,-268-116-2601,-61-31-602,0-1 0,0 0 0,-1-1 0,1 1 0,0 0 0,0 0 0,0 0 0,0 0 0,-1 0 0,1 0 0,0 0 0,0 0 0,0 0 0,0 0 0,0 0 0,-1 0 0,1 0 0,0 0 0,0 0 0,0 0 0,0 0 0,-1 1 0,1-1 0,0 0 0,0 0 0,0 0 0,0 0 0,0 0 0,0 0 0,-1 0 0,1 0 0,0 1 0,0-1 0,0 0 0,0 0 0,0 0 0,0 0 0,0 0 0,0 0 0,0 1 0,0-1 0,0 0 0,-1 0 0,1 0 0,0 0 0,0 1 0,0-1 0,0 0 0,0 0 0,0 0 0,0 0 0,0 1 0,1-1 0,-1 0 0,0 0 0,0 0 0,0 0 0,0 0 0,0 1 0,0-1 0,0 0 0,0 0 0,-18 6 206,9 0-111,-2-1 63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06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30 194 9830,'0'-2'0,"0"1"0,-1-1 0,1 0 0,0 0 0,-1 0 0,1 1 0,-1-1 0,0 0 0,0 1 0,1-1 0,-1 0 0,0 1 0,-1-1 0,1 1 0,-2-2 0,2 1 0,-1 1 0,1-1 0,0 0 0,0 0 0,-1 1 0,1-1 0,0 0 0,1 0 0,-1 0 0,0 0 0,1 0 0,-1 0 0,1 0 0,-1-1 0,1-2 0,0 1 0,-1 1 0,1-1 0,0 1 0,0-1 0,0 1 0,0-1 0,0 1 0,1-1 0,-1 1 0,1 0 0,0-1 0,0 1 0,1 0 0,-1-1 0,1 1 0,-1 0 0,1 0 0,0 0 0,0 0 0,0 0 0,5-4 0,-1 1 90,0 1 0,1 0 0,0 0 0,0 0-1,0 1 1,0 0 0,0 0 0,1 0 0,0 1 0,8-2-1,-12 4-43,-1 0-1,1 0 0,0 0 0,0 1 0,0 0 1,-1-1-1,1 1 0,0 0 0,0 1 1,0-1-1,0 1 0,-1 0 0,1 0 0,0 0 1,0 0-1,-1 0 0,1 1 0,-1 0 0,0 0 1,1 0-1,-1 0 0,0 0 0,3 4 0,-1-2 35,-1 1-1,0 0 0,-1 1 0,1-1 1,-1 1-1,0-1 0,0 1 0,-1 0 1,1 0-1,-1 0 0,2 13 0,3 85 1014,-7-94-1065,1-5 32,-1-1 0,0 1-1,0-1 1,0 1 0,-1 0 0,0-1-1,1 1 1,-2-1 0,1 0 0,0 1-1,-1-1 1,0 0 0,-3 6-1,-20 26 900,-50 53 0,65-78-745,0-1-1,-1 0 1,-1-1 0,0 0 0,0-1 0,0 0 0,-1-1 0,-25 10 0,38-17-214,0 0 0,0 0 0,0 0 0,0-1 1,0 1-1,0 0 0,0 0 0,0 0 0,0 0 0,0 0 1,0-1-1,0 1 0,0 0 0,0 0 0,0 0 0,0 0 1,0 0-1,0-1 0,0 1 0,0 0 0,0 0 0,0 0 1,0 0-1,0 0 0,0 0 0,0-1 0,-1 1 1,1 0-1,0 0 0,0 0 0,0 0 0,0 0 0,0 0 1,0 0-1,0 0 0,-1-1 0,1 1 0,0 0 0,0 0 1,0 0-1,0 0 0,0 0 0,-1 0 0,1 0 1,0 0-1,0 0 0,0 0 0,0 0 0,0 0 0,-1 0 1,1 0-1,0 0 0,0 0 0,0 0 0,0 0 0,0 0 1,0 0-1,-1 0 0,1 1 0,0-1 0,0 0 1,0 0-1,0 0 0,0 0 0,0 0 0,-1 0 0,1 0 1,0 1-1,8-10 215,26-4 393,1 2-1,0 1 0,62-8 1,-28 11 497,77 2 1,-146 5-1103,1 0 1,-1 0 0,0 0-1,1 0 1,-1 0 0,0 0-1,1-1 1,-1 1-1,0 0 1,1 0 0,-1 0-1,0 0 1,0 0-1,1-1 1,-1 1 0,0 0-1,1 0 1,-1 0 0,0-1-1,0 1 1,0 0-1,1 0 1,-1-1 0,0 1-1,0 0 1,0-1 0,1 1-1,-1 0 1,0-1-1,0 1 1,0 0 0,0-1-1,0 1 1,0 0-1,0-1 1,0 1 0,0 0-1,0-1 1,0 1 0,0 0-1,0-1 1,0 1-1,0 0 1,0-1 0,0 1-1,-1 0 1,1-1 0,0 0 49,0-4-7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07.7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1020 182 9830,'-17'-8'219,"2"-1"0,-1 0 0,1-1 0,-23-20 0,21 16 76,-1 0 0,-30-16 0,30 20-59,-1 2 1,0 0-1,-1 1 1,0 1-1,0 1 1,0 0 0,-1 2-1,1 0 1,-32 1-1,29 1 30,1 2-1,-1 0 0,1 1 1,-1 2-1,1 0 0,0 1 1,1 1-1,-1 1 0,1 1 1,0 1-1,-34 21 1,27-11 268,1 1 0,1 1 0,1 1 1,-40 48-1,49-51-211,2 1 1,0 0-1,2 1 1,0 0-1,1 1 0,1 1 1,-10 32-1,15-30-38,-4 12 164,5-25-294,0 1 0,2 0 0,-1 0 0,2 0 0,0 0 0,0 0 0,3 25-1,-1-6 280,-1-6-270,-1-12-22,1 0 0,0 1 1,1-1-1,1 0 1,0 0-1,6 17 1,4 9-114,16 37-30,-10-47 1,-14-23 0,0-1 0,-1 0 0,1 1 0,4 12 0,-4-11 0,0 0 0,1 0 0,0 0 0,1 0 0,0-1 0,0 0 0,1 0 0,12 10 0,2 3 0,-1 0 0,2 0 0,0-1 0,1-1 0,1-1 0,33 17 0,-40-25 0,0-2 0,1 0 0,-1 0 0,2-2 0,-1 0 0,0-1 0,1-1 0,0-1 0,21 0 0,-34-2 0,23 1 0,0-2 0,0-1 0,57-11 0,-57 6 0,7-1 0,-1-1 0,0-2 0,-1-2 0,0-1 0,38-21 0,-58 27-5,0 0 0,0-1 1,-1-1-1,0 0 1,-1-1-1,0 0 1,-1-1-1,0 0 1,13-20-1,-2-4-342,-15 27 244,0-1 0,-1 0 0,0 0 1,-1 0-1,0 0 0,-1-1 0,0 0 0,-1 0 0,0 0 0,0 0 0,-1 0 0,0-13 0,5-113-1219,-6 128 1203,-1-1-1,-1 0 1,0 0-1,0 0 0,-1 1 1,0-1-1,-1 1 1,-6-18-1,-27-50-985,21 50 760,11 20 301,0-1 0,0 2 0,0-1 0,-7-7 0,0 1-19,1-1-1,1 0 1,-10-17 0,14 25-8,1 0 1,-1 1 0,0 0-1,-1 0 1,-10-6-1,-2-4-98,-8-10 332,19 17-94,0 1 0,0 0 0,-1 0 1,-9-6-1,-31-22 358,45 33-408,0 1-1,0-1 0,0 0 1,1 0-1,-1 0 0,1-1 1,-1 1-1,-1-4 0,-12-9 152,13 9-151,-4 3-19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15.7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9830,'0'-37'0,"0"35"0,0 22 0,0 54 1229,14 98 0,-9-109 51,-3 107 0,-3-94-451,1-79-829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8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8897,'-5'24'5051,"-5"-4"-3812,8-17-1229,0 1 0,0-1 0,1 1 0,-1 0 1,1 0-1,0-1 0,0 1 0,0 0 0,0 0 0,0 6 0,1 85 244,1-94-249,-1 0 0,1 0 0,0 0-1,-1 0 1,1 0 0,0 0 0,0 0 0,0 0-1,0 0 1,0 0 0,0 0 0,0 0 0,0 0-1,0-1 1,0 1 0,0-1 0,1 1 0,-1-1-1,0 1 1,0-1 0,1 1 0,-1-1 0,0 0-1,1 0 1,-1 0 0,2 0 0,39 4-35,-39-4 41,0-1 1,0 1-1,0-1 0,0 0 0,0 0 1,0 0-1,0 0 0,0 0 0,0-1 1,-1 0-1,1 1 0,-1-1 0,1 0 1,-1 0-1,1 0 0,-1 0 1,0-1-1,3-3 0,-2 2-22,0 0 1,-1 1-1,0-1 0,0 0 1,0 0-1,0 0 0,-1 0 1,1-1-1,-1 1 0,0 0 1,0-1-1,0-5 0,-1-63-990,-1 72 932,1 0-1,0 0 1,-1 0-1,1 0 1,0 0-1,-1 0 1,1 0-1,-1 0 1,0 0-1,1 0 1,-1 0-1,0 1 1,1-1-1,-1 0 1,0 0 0,0 1-1,0-1 1,0 0-1,-1 0 1,2 1-87,-1-1 1,0 1-1,0-1 1,0 0-1,1 1 1,-1-1-1,0 0 0,1 1 1,-1-1-1,0 0 1,1 0-1,-1 1 1,1-1-1,-1 0 1,1 0-1,0 0 1,-1 0-1,1-1 1,0 1 45,0 1 1,0 0 0,-1-1-1,1 1 1,0 0 0,0-1-1,0 1 1,0-1 0,-1 1-1,1 0 1,0-1 0,0 1-1,-1 0 1,1 0 0,0-1-1,-1 1 1,1 0 0,0 0-1,-1-1 1,1 1 0,0 0 0,-1 0-1,1 0 1,0 0 0,-1-1-1,1 1 1,0 0 0,-2 0-1,0-1-599,0-2-1589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16.4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423 267 9830,'-3'3'75,"-1"0"0,1 0 0,0-1 0,-1 0 0,0 0 0,1 0 0,-1 0 0,0 0 0,-5 1 0,-10 5 267,-26 20 701,-51 42 0,80-57-705,-1 2 0,2 0 1,0 1-1,1 0 0,-22 35 1,30-39-172,2-1 1,0 1 0,0 0 0,1 0 0,0 1 0,1-1-1,1 0 1,0 1 0,0 0 0,2 18 0,-1-26-103,1-4-53,-1 0 1,1 1-1,0-1 0,-1 0 0,1 0 1,0 1-1,0-1 0,0 0 1,0 0-1,0 0 0,0 0 0,0 0 1,0 0-1,0-1 0,0 1 1,1 0-1,-1-1 0,0 1 0,1 0 1,-1-1-1,0 0 0,1 1 1,-1-1-1,0 0 0,1 1 0,1-1 1,2 1 66,1 0 0,-1-1 1,0 1-1,0-1 0,1 0 0,6-1 1,2-4 150,1 0 0,-1-2 0,0 1 0,0-2 0,-1 0 0,0 0 0,0-1 0,12-12 0,-20 17-127,0 0 0,-1-1 1,1 0-1,-1 0 0,0 0 1,0 0-1,0 0 0,-1-1 0,0 0 1,3-7-1,-3 3-148,-1 1 1,0 0 0,0-1-1,-1 1 1,0-1-1,-1-11 1,-1 19 23,0-1-1,0 1 1,-1-1 0,1 1 0,0-1-1,-1 1 1,0 0 0,1 0 0,-1 0-1,0 0 1,0 0 0,0 0 0,0 0-1,-5-2 1,-37-24 221,-19-3 225,-46-26-333,98 50-129,0 0 0,0-1 0,1-1 0,1 0 0,-1 0 0,1-1 0,-9-13 0,15 17 2,1-1-1,0 1 1,0-1 0,0 0-1,1 1 1,0-1 0,0 0-1,1 0 1,0 0 0,1-13-1,-1 4-69,1 12 68,0 0 1,0 0-1,0 0 1,1 0-1,-1 1 1,1-1-1,0 1 1,0-1-1,0 1 1,0 0-1,1-1 1,-1 1-1,6-4 1,1-2 64,1 0 0,0 0 0,10-6 1,-8 8 35,-1 0 1,1 0 0,0 1-1,1 1 1,-1 0-1,1 1 1,0 0-1,0 1 1,1 1 0,-1 0-1,0 1 1,1 0-1,-1 1 1,19 2 0,-29-2-49,0 1 1,-1-1 0,1 1 0,0 0-1,-1 0 1,1 0 0,-1 0 0,0 0-1,1 1 1,-1-1 0,0 1 0,0 0-1,0-1 1,0 1 0,0 0 0,0 0-1,0 0 1,-1 1 0,1-1 0,-1 0-1,1 1 1,-1-1 0,2 5 0,-1 3 36,0-1 0,-1 0 0,0 0 0,-1 1 0,0 14 0,0-7-5,-1-14-29,0 1 0,0-1 0,0 1 0,0-1 0,-1 1 0,1-1 0,-1 0 0,0 1 0,0-1 0,0 0 0,0 0 0,-1-1 0,1 1 0,-1 0 0,0-1 1,1 1-1,-1-1 0,-5 3 0,5-3-7,-4 4 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17.0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1 9830,'0'1'18,"0"0"-1,-1 1 0,1-1 1,0 0-1,-1 0 1,1 1-1,-1-1 1,1 0-1,-1 0 1,0 0-1,1 0 0,-1 0 1,0 0-1,0 0 1,0 0-1,0 0 1,0 0-1,-2 1 1,-25 15 607,6-3-262,13-7-262,-13 13 376,0 1 0,-33 40 0,49-53-350,1 0 0,0 0 0,0 0 0,1 1-1,0-1 1,1 1 0,0 0 0,0 0 0,1 0 0,0 0 0,0 1 0,0 17 0,2 95 1238,1-118-1299,0 1 0,0 0 0,0 0 0,1-1 0,-1 1 0,1-1 0,0 1 0,1-1 0,-1 0 1,1 0-1,0 0 0,0 0 0,0 0 0,0-1 0,1 1 0,-1-1 0,1 0 0,5 3 0,2 2 135,0 0-1,1-1 1,0 0 0,0-1 0,18 6-1,-18-9-48,0 0 0,0-1 0,0 0 1,0-1-1,0-1 0,0 0 0,0 0 0,0-1 0,0-1 0,-1 0 0,1 0 0,14-6 0,-17 5-138,1 0 0,-1-1-1,1 0 1,-1-1 0,0 0 0,-1-1-1,1 1 1,-1-2 0,0 1-1,-1-1 1,1 0 0,-1-1-1,-1 0 1,10-13 0,-13 14-91,0 1 1,0-1-1,-1 0 1,0 0-1,0 0 1,-1 0-1,1-14 1,-2-54-356,-1 35 151,0 33 217,0 1 0,0-1 1,-1 1-1,0-1 0,0 1 1,-1 0-1,0 0 0,0 0 0,0 0 1,-1 1-1,0-1 0,-6-6 0,-2-3-93,-1 1 0,-1 0 0,-17-13 0,20 19 145,0 0 0,0 1 0,-1 1 0,0 0 0,-1 0 0,1 1 0,-1 1 0,0 0-1,0 1 1,-14-2 0,17 4 12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18.6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83 9830,'0'4'87,"0"-1"1,0 1-1,1 0 0,-1-1 0,1 1 0,0-1 1,0 0-1,0 1 0,0-1 0,1 0 1,1 4-1,4 4-53,-6-8 17,0-1 0,0 1 1,1-1-1,-1 0 0,1 0 0,-1 0 0,1 0 1,0 0-1,3 3 0,11 9 210,-14-12-240,-1-1 1,1 1 0,0 0-1,0-1 1,0 1 0,0-1-1,0 1 1,0-1-1,3 1 1,6 4 304,-9-5-290,1 1-1,0-1 1,-1 1 0,1-1 0,0 0-1,0 0 1,0 0 0,0-1-1,-1 1 1,1-1 0,0 0-1,0 1 1,0-1 0,0-1-1,0 1 1,0 0 0,0-1-1,0 1 1,0-1 0,0 0 0,3-1-1,3-3 142,1 1 0,-1-1-1,0-1 1,-1 0 0,1 0 0,-1-1-1,12-12 1,-17 16-159,-1-1-1,1 1 0,-1 0 0,1-1 1,-1 1-1,0-1 0,0 0 1,-1 0-1,1 1 0,-1-1 1,2-6-1,0-49 64,-3 55-81,0 2 1,-1 1-1,0 0 1,0-1 0,0 1-1,0 0 1,0 0-1,0-1 1,0 1 0,-1 0-1,1 0 1,0 0-1,-1 1 1,1-1-1,0 0 1,-1 0 0,1 1-1,-1-1 1,1 1-1,-3-1 1,-34-10 10,30 10 59,0-1-1,0 1 1,0 1-1,0-1 1,0 2-1,-1-1 1,1 1-1,0 0 1,0 0-1,1 1 1,-1 0-1,0 1 1,-8 3-1,7-3-37,-1-1 131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19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94 9830,'28'-7'228,"30"-10"614,0 2 0,2 2 0,61-4 0,-103 15-662,131-19 1526,-139 19-1660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0.4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298 1 9830,'-7'1'106,"-1"0"0,1 0-1,0 0 1,-1 1 0,1 1 0,0-1-1,0 1 1,0 0 0,0 1 0,1 0 0,-10 7-1,1 0 237,1 0-1,0 2 1,-19 22-1,18-17-71,2 0 0,0 1 0,1 0 0,1 1-1,1 0 1,1 1 0,0 0 0,2 1 0,0 0 0,2 0-1,0 0 1,2 0 0,0 1 0,1 30 0,0 20 522,0-31 18,7 75 0,1-89-341,2 0 0,0-1 1,2 0-1,22 43 0,-23-51 87,20 31-1,-28-45-509,-1-8-46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1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45 192 9830,'1'-3'19,"1"-1"-1,-1 0 1,1 1-1,-1-1 1,1 1-1,0 0 1,0-1-1,0 1 1,5-5-1,8-13 110,-6 10-81,0 0 0,1 1 0,0 0 0,0 1 0,1 0 0,0 0-1,1 1 1,0 1 0,19-10 0,-20 12 100,1 0 0,-1 1 0,1 0 0,0 0-1,0 2 1,1-1 0,-1 1 0,19 0 0,-30 3-129,1-1-1,-1 0 1,1 1-1,-1-1 1,1 1-1,-1-1 1,0 1-1,1 0 1,-1-1-1,0 1 1,1 0 0,-1 0-1,0 0 1,0 0-1,0 0 1,0 0-1,0 0 1,0 1-1,0-1 1,0 0 0,-1 0-1,1 1 1,0-1-1,-1 1 1,1-1-1,-1 0 1,1 1-1,-1-1 1,0 1-1,0-1 1,0 1 0,0 1-1,2 11 189,-1 0 0,-2 24 0,1-19 9,-1-16-185,0 0 0,1 0 0,-1-1 0,0 1 0,0 0 0,-1-1 0,1 1 0,0-1 0,-1 1 0,0-1 0,1 0 0,-1 0 0,0 0-1,-4 4 1,-40 31 460,26-22-18,-10 13 6,30-28-476,0 0-1,0 0 1,0 0 0,-1-1-1,1 1 1,0 0 0,0 0 0,0 0-1,-1-1 1,1 1 0,0 0-1,0 0 1,0 0 0,0-1-1,0 1 1,0 0 0,0 0 0,-1-1-1,1 1 1,0 0 0,0 0-1,0 0 1,0-1 0,0 1 0,0 0-1,0 0 1,0-1 0,0 1-1,0 0 1,0 0 0,1-1-1,-1 1 1,0 0 0,0 0 0,0-1-1,0 1 1,0 0 0,0 0-1,0-1 1,1 1 0,-1 0 0,0 0-1,0 0 1,0 0 0,0-1-1,1 1 1,-1 0 0,0 0-1,0 0 1,1 0 0,15-6 207,0 0 0,1 2 0,-1 0 0,1 1 0,0 0 0,0 2 1,22 0-1,-37 1-187,0 0 1,-1 1 0,1-1-1,0 1 1,0-1-1,0 1 1,-1 0 0,1 0-1,-1 0 1,1 0-1,0 0 1,-1 0 0,1 0-1,-1 1 1,0-1 0,0 0-1,1 1 1,-1-1-1,0 1 1,0-1 0,0 1-1,0 0 1,0 2-1,2 1 49,-1 0 0,-1 0-1,1 0 1,-1 0 0,1 1-1,-2-1 1,2 11-1,2 37 421,-2-37-230,-1-1-1,0 26 0,-2-36-211,1 0 1,-1 0 0,0 0-1,0 0 1,-1 0-1,1-1 1,-1 1-1,0 0 1,-1-1-1,1 1 1,-1-1 0,-4 5-1,-8 8 231,-2 0-1,0-1 0,-1-1 1,0-1-1,-1 0 0,-1-1 1,0-2-1,-1 0 1,0-1-1,0 0 0,-1-2 1,0-1-1,-1-1 1,0-1-1,-35 4 0,53-8-226,1-1-1,0 0 1,0 0 0,0 0-1,0 0 1,-1-1-1,1 1 1,0-1-1,-4-2 1,6 2-22,0 0 0,0 0 1,0 0-1,0-1 0,0 1 0,1-1 0,-1 1 0,1-1 1,-1 0-1,1 1 0,0-1 0,-1 0 0,1 0 0,0 0 1,0 0-1,0 0 0,0-3 0,-1-10 186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1.4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9830,'2'1'21,"-1"0"1,1 1-1,-1 0 1,0-1-1,1 1 0,-1 0 1,0 0-1,0-1 1,0 1-1,0 0 0,-1 0 1,1 0-1,0 0 1,-1 0-1,0 0 0,1 1 1,-1-1-1,0 0 1,0 2-1,-1 53 683,0-32-516,1 292 3134,12-192-1729,-4-89-1274,-8-72-1,0 22-90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1.8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94 44 9830,'-3'0'56,"1"1"-1,-1 0 1,0-1-1,1 1 1,-1 0-1,1 1 1,-1-1 0,1 0-1,-1 1 1,1-1-1,0 1 1,0 0-1,0 0 1,0 0-1,0 0 1,-2 3 0,-31 42 613,30-38-580,3-4-5,0 0 0,0 1 0,0-1 0,1 1 0,0-1 0,0 1 0,1 0 1,-1 0-1,1-1 0,0 1 0,2 8 0,-1 8 48,-1-20-108,1 0 0,0-1 0,-1 1 0,1 0 0,0-1 0,0 1 0,0-1 1,0 1-1,1-1 0,-1 0 0,0 1 0,1-1 0,-1 0 0,1 0 0,-1 0 0,1 0 0,-1 0 0,1 0 1,0-1-1,-1 1 0,1 0 0,0-1 0,0 1 0,3-1 0,4 3 144,-1-1-1,1-1 1,18 2 0,-20-3-89,-1 0 1,1-1 0,-1 0-1,0 0 1,1-1-1,-1 1 1,0-1 0,0-1-1,7-2 1,-11 3-67,1 1 0,-1 0 0,0-1 0,0 0 0,1 1 0,-1-1 0,0 0 0,0 0 0,-1 0 0,1 0 1,0-1-1,-1 1 0,1 0 0,-1-1 0,0 1 0,0-1 0,0 0 0,0 1 0,0-1 0,0 0 0,-1 1 0,0-1 0,1-5 0,0-14-103,-1-21-43,0 40 119,0 1 0,0-1 0,-1 1 0,1 0 0,-1-1 1,0 1-1,0 0 0,0-1 0,0 1 0,0 0 0,0 0 0,0 0 1,-3-3-1,-69-72 62,69 69-15,-6 7-33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2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60 9830,'0'18'46,"36"-16"500,-3-5-55,0 0 0,0-3 0,44-12 0,1 1 456,-26 7-14,0 3-1,101 0 1,-147 6-887,-4 0-46,-2-2 0,0-1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2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9830,'8'79'819,"18"73"949,-20-103-1238,11 69 835,-15-107-1203,-1 1-1,0-1 1,-1 1 0,-1 15-1,0 4 123,2-28-284,5-2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9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10921,'0'0'8059,"21"0"-7311,158 2 116,1 0-4538,-179-19-5048,-1 13 6283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3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124 87 9830,'39'-28'80,"-32"22"-46,1 0 0,0 0 0,0 1 0,1 0 0,0 0 1,13-5-1,-12 7 173,1 0 0,0 0 0,-1 1 1,1 0-1,21 0 0,-30 2-165,1 0 0,0 0-1,0 0 1,0 1 0,-1-1 0,1 1-1,0 0 1,0-1 0,-1 1 0,1 1-1,-1-1 1,1 0 0,-1 1-1,1-1 1,-1 1 0,0 0 0,0 0-1,0-1 1,0 1 0,0 1 0,0-1-1,0 0 1,-1 0 0,1 1-1,-1-1 1,0 1 0,2 4 0,0 3 87,-1 1 0,0 0 0,-1 0-1,0 0 1,-1 1 0,-1 10 0,1-1 61,-1-16-120,0 1 1,0-1-1,0 0 0,-1 0 1,0 0-1,0 0 1,0 0-1,0 0 0,-1-1 1,0 1-1,0-1 1,0 0-1,-5 5 0,-53 52 1039,50-51-857,-3 2 58,0-1 0,-23 15-1,59-44 419,-8 11-502,1 0 0,-1 0 0,20-5 0,-27 10-126,0 0 1,0 1 0,1 0-1,-1 0 1,0 0 0,0 1-1,1 0 1,-1 1 0,10 1-1,-14-1-58,-1-1-1,1 1 1,0 0-1,-1 1 0,1-1 1,-1 0-1,1 1 1,-1-1-1,0 1 0,1 0 1,-1 0-1,0 0 0,0 0 1,0 0-1,-1 0 1,1 0-1,0 1 0,-1-1 1,2 4-1,1 3 112,-1 1 1,1 0-1,2 19 0,-2-13 112,-3-10-197,0 0-1,0 0 0,-1 0 0,1 1 0,-1-1 0,-1 0 0,1 0 0,-1 0 0,0 1 0,0-1 0,-1 0 0,0 0 0,0 0 1,-1-1-1,1 1 0,-1 0 0,0-1 0,-1 0 0,1 0 0,-1 0 0,0 0 0,-6 5 0,-8 8 176,-1-2 0,-1 0-1,0-2 1,-1 0 0,-1-1 0,0-1-1,-1-1 1,0-1 0,0-1 0,-1-1-1,-1-1 1,1-1 0,-47 4 0,63-9-243,-32 1 0,39-2 0,0 0 0,1 0 0,-1 0 0,0 0 0,0 0 0,0 0 0,0 0 0,0-1 0,1 1 0,-1 0 0,0-1 0,0 1 0,0 0 0,1-1 0,-1 1 0,0-1 0,0 1 0,1-1 0,-1 0 0,0 1 0,1-1 0,-1 0 0,1 1 0,-1-1 0,1 0 0,-1 0 0,1 1 0,0-1 0,-1 0 0,1 0 0,0 0 0,0 0 0,-1 0 0,1-1 0,0-8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3.8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9830,'4'0'31,"0"2"251,6 8-94,-9-6-148,0-1-1,0 0 1,-1 0 0,1 1 0,-1-1 0,0 0-1,0 1 1,0-1 0,-2 6 0,2 1 108,-1 13 192,2 0 1,1-1-1,0 1 1,11 40 0,-4-21 262,-2-1 0,-2 1 0,-2 0 0,-4 80 0,0-50 71,1-72-664,0 1 0,0 0 0,0-1 1,0 1-1,0-1 0,0 1 0,0 0 0,0-1 0,-1 1 0,1-1 0,0 1 0,0-1 1,-1 1-1,1-1 0,0 1 0,-1-1 0,1 1 0,-1-1 0,1 0 0,-1 1 0,1-1 1,-1 0-1,1 1 0,-1-1 0,1 0 0,-2 1 0,2-1-4,0 1 0,-1-1 0,1 0 0,-1 0 0,1 0 1,-1 0-1,1 1 0,-1-1 0,1 0 0,-1 0 0,1 0 0,-1 0 0,1 0 0,-1 0 0,1 0 0,-1 0 0,1 0 0,0 0 0,-1-1 1,1 1-1,-1 0 0,1 0 0,-1 0 0,1-1 0,-1 1 0,1 0 0,0 0 0,-1-1 0,1 1 0,0 0 0,-1-1 0,1 1 0,0 0 1,-1-1-1,1 1 0,0-1 0,-1 1 0,1 0 0,0-1 0,0 1 0,0-1 0,0 1 0,-1-1 0,1 1 0,0-1 0,0 1 1,0-1-1,0 1 0,0-1 0,0 1 0,0-1 0,0-2 133,-11-24 180,-1 16-46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4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60 9830,'-1'3'35,"0"0"1,0 0-1,0 0 0,0 0 0,0-1 1,-1 1-1,1 0 0,-1-1 1,0 1-1,0-1 0,0 1 0,-2 1 1,1-1 9,1-1 0,0 1 0,0-1 1,0 1-1,0 0 0,0 0 0,0 0 1,1 0-1,0 0 0,-1 1 0,1-1 1,-1 6-1,2 43 501,1-50-527,0 0 0,0 0 0,0-1-1,0 1 1,0-1 0,0 1 0,1-1 0,-1 1 0,0-1 0,1 0 0,-1 0 0,1 0-1,0 0 1,-1 0 0,1 0 0,0 0 0,-1 0 0,1 0 0,4 0 0,40 12 535,-36-11-425,0-1-1,1-1 0,-1 0 1,21-3-1,-27 3-76,-1-1 0,0 0 1,0 1-1,1-1 0,-1 0 0,0-1 0,0 1 0,0 0 0,0-1 0,0 0 0,-1 0 0,1 0 0,0 0 1,-1 0-1,1 0 0,-1-1 0,0 1 0,0-1 0,3-4 0,-2-1-46,0-1 0,-1 1 0,-1-1 0,1 1 0,-1-1 0,-1 0 0,0 1 0,0-12 0,-1 2-23,0 15 14,0 0 0,0 1 0,0-1 1,0 0-1,-1 1 0,1-1 1,-1 0-1,0 1 0,0 0 0,0-1 1,0 1-1,0 0 0,-1 0 1,1 0-1,-1 1 0,1-1 0,-5-2 1,-4-3 170,-1 0 1,-21-8-1,-8 1 158,34 12-326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4.7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 11 9830,'2'-2'25,"-1"1"-17,-1 1 1,0-1-1,1 1 0,-1-1 1,1 1-1,-1-1 1,1 1-1,-1 0 1,1-1-1,-1 1 1,1-1-1,-1 1 1,1 0-1,-1 0 1,1-1-1,0 1 0,-1 0 1,1 0-1,0 0 1,-1 0-1,1-1 1,0 1-1,0 0 1,5 0 38,0 0 24,-1-1 0,1 1 0,0 0 0,0 1-1,0-1 1,0 1 0,-1 0 0,1 1-1,0-1 1,-1 1 0,1 0 0,-1 0-1,0 1 1,0 0 0,0 0 0,8 6-1,-3 1 128,0 0-1,-1 1 0,-1 0 0,0 1 0,0 0 1,-1 0-1,-1 0 0,0 1 0,0 0 0,-2 1 1,1-1-1,-2 1 0,4 20 0,-1 17 531,-2 1-1,-4 69 1,-1-61-99,-1-17-93,-1-1 0,-3-1-1,-2 1 1,-1-1 0,-2 0-1,-2-1 1,-1 0 0,-3-1-1,-34 60 1,36-75-124,-1-1 0,-1 0 0,0-1 0,-2-1 1,-1 0-1,0-2 0,-2 0 0,-44 29 0,57-40-184,1-8-228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5.3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9830,'0'0'11,"-1"1"-1,1 0 1,0 0 0,0 0 0,0 0-1,1-1 1,-1 1 0,0 0-1,0 0 1,0 0 0,1 0-1,-1-1 1,0 1 0,1 0-1,-1 0 1,0-1 0,1 1-1,-1 0 1,1-1 0,-1 1-1,1 0 1,0-1 0,0 2 0,20 0 407,-10-1-319,48-1 756,-1-3 1,63-10 0,-80 8-489,-17 3-121,-15 2-101,0-1 0,-1 0-1,1-1 1,0 0 0,12-4 0,-20 5-100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5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9830,'0'1'12,"0"0"0,1 0 0,-1 0 0,1 0 0,-1-1 0,1 1 0,-1 0 0,1 0 0,0 0 0,0 0 0,-1 0 0,1-1 0,0 1 0,0 0 0,0-1 0,0 1 0,-1 0 0,1-1 0,0 1 0,0-1 1,0 0-1,0 1 0,0-1 0,0 0 0,1 1 0,-1-1 0,0 0 0,0 0 0,0 0 0,0 0 0,2 0 0,48-1 603,-34 0-477,30-1 860,68-12 1,-54 5-357,-46 6-596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5.9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9830,'2'-1'46,"-1"1"-35,-1 0 0,1 0 1,0 0-1,0 0 0,0 0 1,-1 0-1,1 0 0,0 1 1,0-1-1,0 0 0,-1 0 1,1 1-1,0-1 0,-1 1 1,1-1-1,0 0 0,-1 1 1,1-1-1,0 1 0,-1 0 1,1-1-1,-1 1 0,1-1 1,-1 1-1,1 0 0,-1-1 1,0 1-1,1 0 0,-1 0 1,0-1-1,1 1 0,-1 0 1,0 0-1,0 0 0,0-1 1,0 1-1,0 0 0,0 0 1,0 0-1,0-1 0,0 1 1,0 0-1,0 0 0,0 0 1,-1 1-1,2 5 33,4 5 130,-1-1 1,0 1-1,0 0 1,-1 0-1,-1 0 1,0 0-1,0 15 1,-2 97 1074,-1-62-614,1 90 821,0-152-1449,0 1 1,0-1-1,0 1 0,0-1 1,0 0-1,-1 1 0,1-1 1,0 1-1,0-1 0,0 0 1,0 1-1,-1-1 0,1 1 1,0-1-1,0 0 0,0 1 1,-1-1-1,1 0 0,0 1 1,-1-1-1,1 0 0,0 0 1,-1 1-1,1-1 1,0 0-1,-1 0 0,1 1 1,-1-1-1,1 0 0,-1 0 1,-2 1-9,1 2 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6.5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116 280 9830,'-4'-5'45,"0"1"1,0 0-1,-1 0 1,0 0-1,-5-3 0,5 3 69,0 0 0,0-1 0,1 0 0,0 0 0,-1 0 0,2-1 0,-1 1 0,-4-11 0,5 8-117,1 0 1,0-1-1,1 1 0,0 0 0,0-1 0,1 1 0,1-12 1,-1 1-2,1 16 1,0 1 0,-1-1 0,1 0 0,1 0-1,-1 0 1,0 0 0,1 1 0,-1-1 0,1 0 0,0 1 0,0-1-1,0 1 1,0 0 0,0 0 0,0 0 0,1 0 0,-1 0 0,5-2-1,5-4 97,0 1 0,22-10-1,-26 14 19,1 0 0,-1 0 0,1 0 0,0 1 0,0 0 0,0 1 0,0 0 0,0 1-1,0 0 1,11 1 0,-17-1-73,0 1 0,0-1-1,0 1 1,-1 0-1,1 0 1,0 0 0,0 0-1,-1 0 1,1 1 0,-1-1-1,1 1 1,-1 0 0,0-1-1,0 1 1,1 0 0,-1 1-1,-1-1 1,1 0-1,0 0 1,0 1 0,-1-1-1,0 1 1,1 0 0,-1-1-1,0 1 1,0 0 0,0 0-1,-1-1 1,1 1-1,-1 0 1,1 0 0,-1 0-1,0 0 1,0 3 0,0 20 153,1-19-98,0 1 0,-1-1-1,0 0 1,-1 1 0,1-1-1,-1 1 1,-1-1 0,1 0 0,-1 0-1,-1 0 1,1 0 0,-5 8 0,-65 102 1326,-44 62 702,109-170-2072,-10 12 570,-24 43 1,37-56-525,0 0 0,1 0 0,0 1 0,0-1-1,1 1 1,0 0 0,0-1 0,1 1 0,0 12 0,1-20-89,0-1 0,0 1 0,1 0 0,-1-1 0,0 1 0,0 0 0,0-1-1,1 1 1,-1 0 0,0-1 0,1 1 0,-1-1 0,1 1 0,-1-1 0,1 1 0,-1-1-1,1 1 1,-1-1 0,1 1 0,-1-1 0,1 0 0,-1 1 0,1-1 0,0 0 0,0 1-1,25 4 339,26-7 215,-42 0-406,0-1 0,0 0 0,0 0 0,-1-1 0,0-1 0,1 0 0,-2 0-1,17-12 1,-20 13-164,1-1 0,0 0 0,-1-1 0,0 1-1,0-1 1,-1 0 0,1 0 0,-1-1 0,-1 1-1,1-1 1,-1 0 0,3-10 0,-2-3-268,-1 0 0,-1 0 0,-1 0-1,-2-28 1,1 14 30,-1 30 204,1 1 0,-1-1 0,0 1-1,-1-1 1,1 1 0,-1 0-1,1-1 1,-1 1 0,0 0-1,0 0 1,0 0 0,0 0 0,-1 1-1,1-1 1,-1 1 0,0-1-1,-5-2 1,-4-4 73,0 1-1,-1 0 0,-14-6 1,-34-9 310,53 20-322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7.0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70 9830,'1'0'16,"0"0"0,-1 0 0,1 1 0,0-1 0,0 0 0,-1 0 0,1 0-1,0 1 1,-1-1 0,1 0 0,0 1 0,-1-1 0,1 0 0,-1 1 0,1-1 0,0 1 0,-1-1 0,1 1 0,-1-1-1,1 1 1,-1 0 0,0-1 0,1 1 0,-1-1 0,0 1 0,1 0 0,-1-1 0,0 1 0,0 0 0,1 0 0,-1-1-1,0 1 1,0 0 0,0 0 0,0-1 0,0 2 0,-5 21 260,-12-4 111,12-15-277,1 1 0,-1 0 0,1 0 0,0 0 0,-4 7 0,-2 10 194,0 0 0,1 1 0,2 0 0,0 0 0,1 1 0,1-1 0,2 1 0,0 0 0,1 1 0,3 25 0,-1-44-225,1-1 1,0 1 0,0 0 0,1-1-1,0 1 1,0-1 0,0 0-1,0 0 1,1 0 0,0 0-1,0 0 1,0 0 0,1-1-1,0 1 1,0-1 0,0 0-1,0 0 1,0-1 0,1 1-1,0-1 1,0 0 0,0 0-1,0 0 1,8 2 0,-4-1 55,0 0 0,0-1 1,0 0-1,1-1 1,-1 0-1,1 0 0,0-1 1,-1 0-1,1-1 0,0 0 1,0 0-1,0-1 1,18-5-1,-13 2 142,0-1 0,0-1 1,-1-1-1,27-15 0,-38 19-278,1 1 1,0-1-1,-1 0 1,1 0-1,-1 0 0,0-1 1,0 1-1,-1-1 1,1 0-1,-1 0 0,1 0 1,-1 0-1,0 0 1,-1 0-1,1 0 1,-1-1-1,0 1 0,0-1 1,0 1-1,0-1 1,-1-4-1,0-134-1067,0 136 1003,-1-1 0,0 1 0,-1 0 0,0 0 1,0 0-1,0 0 0,-6-10 0,-28-49-506,21 41 322,6 12 125,0 1 0,0 0 1,-1 1-1,-13-12 1,12 12-63,0 0 0,-17-23 0,25 22 125,-5 6-92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7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1 9830,'-7'5'138,"1"0"0,-1 1-1,1 0 1,-5 7 0,-11 11 378,18-21-444,1 1 0,0 0-1,0 0 1,1 1-1,-1-1 1,1 0-1,0 1 1,0-1-1,1 1 1,-1 0-1,0 8 1,-1 3 150,1-1-1,1 24 1,1-36-170,1 0-1,0 0 1,0 0 0,0-1-1,0 1 1,1 0-1,-1-1 1,1 1-1,-1-1 1,1 0 0,0 1-1,0-1 1,0 0-1,0 0 1,0 0-1,1 0 1,-1 0-1,0-1 1,1 1 0,4 1-1,3 2 106,0 0-1,-1 0 1,2-2 0,15 5-1,-19-6-69,0 0 1,0-1-1,0 0 0,0 0 0,0-1 0,0 0 0,1 0 0,-1-1 1,0 1-1,0-2 0,0 1 0,0-1 0,0 0 0,-1 0 1,1-1-1,0 0 0,-1 0 0,7-5 0,-11 6-73,0 0-1,-1 0 1,1-1-1,0 1 1,-1-1 0,0 1-1,1-1 1,-1 1-1,0-1 1,0 0-1,-1 1 1,1-1 0,0 0-1,-1 0 1,0 0-1,0-3 1,-1-56-355,0 34 243,0 26 88,1 0-1,-1 0 0,0 0 0,1-1 1,-1 1-1,0 0 0,0 0 0,-1 0 0,1 0 1,0 0-1,-1 0 0,1 1 0,-1-1 1,1 0-1,-1 1 0,-2-2 0,-36-27-167,25 20 82,0 0 52,-2 0-47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29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6641,'0'53'6868,"3"-51"-6629,0 1-1,0-1 0,1 0 0,-1 0 1,0-1-1,1 1 0,-1-1 1,1 0-1,-1 1 0,8 0 1,-3 0 128,18 6-10,0-2 0,50 6-1,-21-4-642,11-3-2035,-24-9-5073,-31 0 4983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8.0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73 9830,'-6'6'0,"5"-1"46,3-5-7,0 1 1,0 0 0,0 0 0,0-1 0,0 1-1,0-1 1,0 0 0,0 1 0,4-1 0,-5 0 17,52 1 774,0-2 0,-1-3 0,104-20 0,-95 13-109,-20 4-384,-8 3 164,0-2 0,-1-1 0,35-13 0,-55 14-438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8.9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71 9830,'2'2'101,"-3"-2"-87,1 1-1,-1-1 0,0 1 1,0-1-1,1 0 0,-1 1 0,0-1 1,0 0-1,0 0 0,0 1 1,1-1-1,-1 0 0,0 0 1,0 0-1,0 0 0,0 0 1,0 0-1,1 0 0,-2 0 0,1-1 4,1 0 0,0 0 0,-1 0 0,1 1 0,0-1 0,0 0 0,0 0-1,0 0 1,0 0 0,0 0 0,0 1 0,0-1 0,0 0 0,0 0-1,0 0 1,1 0 0,-1 1 0,0-1 0,1-1 0,12-6 229,0 2 1,0-1-1,0 1 0,1 1 1,24-6-1,-21 7-23,-1 0-1,0 1 1,1 1-1,0 0 1,-1 1-1,24 2 1,-36-1-165,0 1-1,1-1 1,-1 1 0,0-1-1,1 1 1,-1 1 0,0-1 0,0 1-1,0-1 1,0 1 0,0 0-1,0 0 1,-1 1 0,1-1 0,-1 1-1,0 0 1,1 0 0,-1 0-1,0 0 1,-1 1 0,1-1-1,-1 1 1,1 0 0,-1-1 0,0 1-1,0 0 1,-1 0 0,3 8-1,-2-4 61,-1 0 0,1 1 0,-1-1-1,-1 1 1,1-1 0,-2 1-1,1-1 1,-1 1 0,0-1 0,-1 1-1,0-1 1,0 0 0,-1 0-1,0 0 1,0 0 0,-1-1-1,-8 14 1,-13 14 417,-2-1 0,-2-1 0,0-2 0,-2-1 0,-2-1 0,0-2-1,-2-1 1,-38 22 0,56-35-512,17-13-18,0 0-1,0 0 1,0 0-1,0 0 1,0 0 0,0 1-1,0-1 1,0 0 0,0 0-1,0 0 1,0 0 0,0 0-1,0 0 1,0 1 0,0-1-1,0 0 1,0 0 0,0 0-1,0 0 1,0 0 0,0 0-1,0 1 1,1-1-1,-1 0 1,0 0 0,0 0-1,0 0 1,0 0 0,0 0-1,0 0 1,0 0 0,0 1-1,1-1 1,-1 0 0,0 0-1,0 0 1,0 0 0,0 0-1,0 0 1,1 0-1,-1 0 1,0 0 0,0 0-1,0 0 1,0 0 0,0 0-1,0 0 1,1 0 0,-1 0-1,0 0 1,0 0 0,0 0-1,0 0 1,0 0 0,1 0-1,-1-1 1,0 1 0,41-7 773,-14 3-483,312-20 2376,-314 24-2671,-25 0 0,0 0 0,0 0 0,1 0 0,-1 0 0,0 0 0,0 0 0,0 1 0,0-1 0,0 0 0,1 0 0,-1 0 0,0 0 0,0 0 0,0 0 0,0 0 0,1 0 0,-1 0 0,0 0 0,0 0 0,0 0 0,1 0 0,-1 0 0,0 0 0,0 0 0,0 0 0,0 0 0,1 0 0,-1 0 0,0 0 0,0 0 0,0 0 0,0-1 0,1 1 0,-1 0 0,0 0 0,0 0 0,0 0 0,0 0 0,0 0 0,1-1 0,-1 1 0,0 0 0,0 0 0,0 0 0,0 0 0,0 0 0,0-1 0,0 1 0,0 0 0,0 0 0,0 0 0,0-1 0,0 1 0,0 0 0,0 0 0,0 0 0,0 0 0,0-1 0,0 1 0,0 0 0,0 0 0,0-1 0,0 1 0,0-7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29.4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342 1 9830,'-2'2'48,"0"1"-1,0-1 1,-1 1-1,1-1 1,-1 0 0,1 0-1,-1-1 1,0 1-1,0 0 1,0-1 0,0 0-1,0 0 1,-4 1-1,-9 6 171,-3 4 95,-1 1-1,2 1 1,0 1 0,1 0 0,0 1 0,2 1 0,-1 1 0,2 0 0,-15 25 0,13-17 64,2 1 0,0 1 0,2 0 0,1 0 0,2 1 0,-10 47 0,15-47 118,2 1 0,1 48 1,2-35-116,-1-34-275,0-1 0,1 1 1,0 0-1,1-1 0,0 1 0,0-1 1,1 1-1,0-1 0,0 0 0,1 0 1,0 0-1,0-1 0,1 1 1,0-1-1,0 0 0,1-1 0,0 1 1,0-1-1,11 9 0,-8-9 17,0 0-1,0-1 0,1 0 1,0 0-1,0-1 1,0-1-1,0 1 0,0-2 1,1 1-1,-1-1 0,1-1 1,0 0-1,0-1 1,-1 0-1,17-2 0,-6-1 246,-1 0 0,1-2-1,27-10 1,-40 12-348,0 0-1,0 0 1,-1-1-1,1 0 1,-1-1-1,0 1 1,0-1-1,-1-1 1,0 1-1,0-1 1,8-10-1,-12 13-64,0-1 0,0 1-1,-1-1 1,0 0 0,1 0-1,-1 0 1,-1 0-1,1 0 1,-1 1 0,1-1-1,-1 0 1,0 0 0,0 0-1,-1 0 1,1 0-1,-2-5 1,0 1-71,-1 0-1,1-1 1,-1 1-1,-1 1 1,0-1-1,-7-11 1,2 6-44,-1 0-1,-1 1 1,0 0 0,-1 1-1,0 0 1,0 1 0,-1 1-1,0 0 1,-1 0 0,-16-6 0,-12-3 253,-1 1 0,-55-13 0,85 27 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30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119 51 9830,'-3'0'16,"1"0"0,-1 0 0,1 0-1,-1 1 1,1 0 0,-1-1 0,1 1 0,0 0 0,-1 0-1,1 0 1,0 0 0,-1 1 0,-1 1 0,-4 1 81,2-1 23,0 0 0,-1 0 0,1 0 0,0 1 0,1-1 0,-1 1 1,-6 7-1,10-8-79,-1-1 0,1 1 0,1 0 0,-1-1 0,0 1 1,1 0-1,-1 0 0,1 0 0,0 1 0,0-1 0,0 0 0,0 0 1,1 1-1,-1-1 0,1 0 0,0 5 0,0-6-19,0 0 1,1 0-1,-1 0 0,0 0 1,1-1-1,0 1 0,-1 0 0,1 0 1,0 0-1,0 0 0,0-1 1,0 1-1,0 0 0,0-1 1,0 1-1,1-1 0,-1 1 0,1-1 1,1 2-1,1 0 47,1 0 0,0 0 0,-1-1 0,1 0 1,0 1-1,0-2 0,7 3 0,-1-1 65,0-1 0,-1-1 0,1 0-1,0 0 1,0-1 0,0 0 0,13-2 0,-20 1-87,0 0 0,0 0 0,0 0 0,-1-1 0,1 1 0,0-1 0,-1 0 0,1 0 0,-1 0 0,0-1 0,1 1 0,-1-1 0,0 0 0,5-5 0,-3-1 233,-4 6-270,1 0 0,0 0 0,-1 0-1,1-1 1,-1 1 0,0 0 0,0-1 0,0 1 0,-1 0 0,1-1-1,-1-6 1,0-2-54,1 5 14,-1 0 0,-1 1 0,1-1 0,-1 0 0,-2-8 0,2 12 16,0 0-1,-1 0 0,1 0 0,-1 1 1,0-1-1,1 1 0,-1-1 0,0 1 1,-1 0-1,1-1 0,0 1 1,-1 0-1,1 1 0,-5-4 0,0 1 66,-1 0 1,1 0-1,-1 1 0,0 0 0,1 0 0,-1 1 0,-1 0 0,1 0 0,0 1 1,0 0-1,-1 0 0,1 1 0,-13 1 0,14-1 113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30.4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9830,'0'1'12,"1"0"0,-1 0 0,0 0 0,1 0 0,-1 0 0,1 0-1,0 0 1,-1 0 0,1 0 0,0 0 0,-1-1 0,1 1 0,0 0 0,0-1 0,0 1 0,0 0-1,0-1 1,0 1 0,0-1 0,0 1 0,0-1 0,0 0 0,0 1 0,0-1 0,0 0 0,0 0-1,0 0 1,0 0 0,0 0 0,0 0 0,2 0 0,50 0 601,-34-1-469,185 1 2040,-198-1-2002,-5 1-175,-1 0-1,0 0 1,0 0 0,0 0-1,0 0 1,1 0-1,-1-1 1,0 1-1,0 0 1,0 0-1,0 0 1,0 0-1,0 0 1,1-1-1,-1 1 1,0 0-1,0 0 1,0 0 0,0 0-1,0-1 1,0 1-1,0 0 1,0 0-1,0 0 1,0 0-1,0-1 1,0 1-1,0 0 1,0 0-1,0 0 1,0-1 0,0 1-1,0 0 1,0 0-1,0 0 1,0 0-1,0-1 1,0 1-1,0 0 1,0 0-1,-1 0 1,1 0-1,0-1 1,0 1 0,0 0-1,0 0 1,0 0-1,0 0 1,-1 0-1,1 0 1,0 0-1,0-1 1,0 1-1,-1 0 1,-7-5 144,8 5-116,-10-3 11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30.8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0 9830,'-3'3'50,"0"-1"-1,0 1 1,1-1 0,-1 1-1,1 0 1,-1 0 0,1 0-1,0 0 1,0 0 0,1 0-1,-1 1 1,1-1 0,-1 1-1,1-1 1,0 1-1,0 0 1,1-1 0,-1 1-1,1 0 1,0-1 0,0 6-1,1-8-32,-1 0 0,1 0-1,0 0 1,-1 0 0,1 0-1,0 0 1,0-1 0,0 1-1,-1 0 1,1 0 0,0 0-1,0-1 1,1 1 0,-1-1-1,0 1 1,0-1 0,0 1-1,0-1 1,0 0 0,0 1 0,2-1-1,27 7 390,-30-7-405,32 4 432,-1-1 0,1-2 0,0-1 0,0-2 0,50-8 0,-64 7-255,52-6 687,-70 9-854,1 0 1,0 0 0,-1 0-1,1 0 1,0 0 0,-1-1-1,1 1 1,0 0 0,-1 0-1,1-1 1,-1 1 0,1 0-1,0-1 1,-1 1 0,1-1-1,-1 1 1,1-1 0,-1 1 0,1-1-1,-1 1 1,0-1 0,1 1-1,-1-1 1,1 1 0,-1-1-1,0 0 1,0 1 0,1-1-1,-1 0 1,0 1 0,0-1-1,0 0 1,0 1 0,0-1-1,0 0 1,0 1 0,0-1-1,0-1 1,2-1 33,6-1-45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32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627 22 9830,'0'1'13,"0"0"0,0 0 0,0 1 0,0-1 0,0 0-1,0 0 1,0 1 0,0-1 0,-1 0 0,1 0 0,-1 0 0,1 0 0,-1 1 0,1-1-1,-1 0 1,1 0 0,-1 0 0,0 0 0,0 0 0,1 0 0,-1-1 0,0 1 0,0 0-1,0 0 1,0 0 0,0-1 0,0 1 0,0-1 0,0 1 0,0-1 0,-1 1 0,0 0 0,-10 5 107,-29 17 451,-205 122 2603,198-113-2175,2 2-1,-82 78 0,120-104-838,0 0-1,0 1 0,1 0 1,1 0-1,-1 1 1,1-1-1,1 2 0,0-1 1,0 0-1,1 1 1,0 0-1,1 0 0,1 0 1,-1 1-1,0 21 1,3-20-76,-1-8-4,1-1 1,0 1-1,0-1 0,1 1 1,-1-1-1,1 1 0,3 7 1,-3-10-52,0 0 1,0-1 0,1 1-1,-1 0 1,1-1 0,-1 1-1,1-1 1,0 1-1,-1-1 1,1 0 0,0 1-1,0-1 1,0 0 0,0-1-1,0 1 1,0 0 0,0 0-1,0-1 1,3 1-1,9 2 175,0-1 0,0-1 0,0 0-1,-1-1 1,1-1 0,0 0 0,0 0-1,0-2 1,-1 0 0,1 0 0,20-9 0,-12 4-10,-1-2 0,0-1 0,0 0 1,-2-1-1,1-1 0,18-18 0,-33 28-247,-2-1-1,1 0 0,0 0 0,-1 0 0,1 0 1,-1-1-1,-1 1 0,1-1 0,-1 0 0,1 0 1,-1 0-1,2-9 0,-2 0-153,0 0-1,0-1 1,-2-21-1,0 35 197,-1-2-28,0 0 0,0-1 0,0 1 0,0 0 0,0 0-1,-1-1 1,0 1 0,1 0 0,-1 0 0,0 1 0,-1-1-1,1 0 1,0 1 0,-1-1 0,-2-1 0,-48-37-488,48 37 545,-36-22 118,-2 2 0,0 2 0,-2 2 0,-69-21 0,86 31-62,23 8-35,4 2-31,-1 0-1,0-1 1,1 1-1,-1-1 1,0 1-1,1-1 1,-1 0-1,1 1 1,-1-1-1,1 0 1,-1 0-1,1 0 1,0 0-1,-1-1 1,1 1 0,0 0-1,0 0 1,0-1-1,0 1 1,0-1-1,-1-1 1,35-10 136,-2 0-13,1 0 0,1 2 1,37-7-1,107-14 384,-105 20-300,-34 6-111,166-21 562,-198 27-654,-4-2-12,-2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34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1 9830,'0'560'5962,"-14"-465"-5052,13-92-867,1 0 1,-1 0-1,1 0 0,-1 1 1,0-1-1,0 0 1,0 0-1,-2 4 0,1-5 25,1 1 0,0 0 0,0 0 0,0-1 0,0 1 0,0 0 0,1 0-1,-1 4 1,-4 8-22,5-30-1,0 9 183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41.9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12 9830,'0'-2'0,"14"-7"273,-5 9-227,-1 0 136,-7 3-137,-1 4 72,0-1-44,0 0 0,0 0 0,0-1 0,1 1 0,0 0 0,0-1 0,0 1 0,4 9 0,0 21 273,-3-15-100,1-2 54,-1 0 1,-2 1 0,-1 31 0,-1 0 134,2 255 2796,-1-304-3213,1 0 1,0 0-1,-1 0 1,0 0-1,0 0 0,1 0 1,-1 0-1,0 0 1,0 0-1,-2 2 0,1-2 14,1-1-1,0 1 0,0 0 0,0 0 1,0 0-1,1 0 0,-1 0 0,0 0 1,1 0-1,-1 2 0,-14 42 606,12-39-517,2-7-114,0 1 0,1 0 1,-1 0-1,1 0 0,-1-1 1,1 1-1,-1 0 1,1 0-1,-1 0 0,1 0 1,0 0-1,0 0 0,0 0 1,-1 0-1,1 0 0,0 1 1,0-1 72,0 0-76,0-1-1,0 0 1,0 0-1,0 0 1,0 0-1,0 0 1,0 0-1,-1 1 1,1-1-1,0 0 1,0 0-1,0 0 1,0 0-1,0 0 0,0 0 1,0 0-1,0 0 1,0 1-1,0-1 1,-1 0-1,1 0 1,0 0-1,0 0 1,0 0-1,0 0 1,0 0-1,0 0 1,-1 0-1,1 0 0,0 0 1,0 0-1,0 0 1,0 0-1,0 0 1,0 0-1,-1 0 1,1 0-1,0 0 1,0 0-1,0 0 1,0 0-1,0 0 0,0 0 1,-1 0-1,1 0 1,0 0-1,0 0 1,0 0-1,0 0 1,0-1-1,0 1 1,0 0-1,0 0 1,-1 0-1,1 0 1,0 0-1,0 0 0,0 0 1,0-1-1,-1-4 44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42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15 9830,'2'-1'78,"-1"1"-74,-1 0 1,0 0 0,0 0 0,1 0 0,-1 0-1,0 0 1,0 0 0,1 0 0,-1 0-1,0 0 1,0 0 0,1-1 0,-1 1-1,0 0 1,0 0 0,0 0 0,1 0 0,-1-1-1,0 1 1,0 0 0,0 0 0,0 0-1,0-1 1,1 1 0,-1 0 0,0 0-1,0-1 1,0 1 0,0 0 0,0 0-1,0-1 1,0 1 0,0 0 0,0 0 0,0-1-1,0 1 1,0 0 0,0 0 0,0-1-1,0 1 1,-2-2 41,0 2-22,0 0 0,0 0 0,0 0 1,0 1-1,0-1 0,0 0 0,0 1 1,1-1-1,-1 1 0,0 0 0,0-1 1,0 1-1,0 0 0,1 0 0,-1 0 1,0 0-1,-2 3 0,-3 1 105,-11 5 183,1 1 0,0 0 1,0 1-1,2 1 0,-1 0 1,-19 23-1,31-29-196,-1-1 0,2 1 0,-1-1 0,1 1 0,0 0 0,0 0 0,-2 13 0,-4 6 321,8-21-362,0 0 0,0 0 0,1 0 0,0 0 0,0 0 0,1 9 0,0 3-8,-1-16-45,0 1 1,1-1-1,-1 0 1,1 0-1,-1 1 1,1-1-1,0 0 1,-1 0-1,1 0 1,0 0-1,0 0 1,0 0-1,0 0 1,0 0-1,0 0 1,0 0-1,0 0 1,0-1-1,0 1 1,0 0-1,3 0 1,32 13 392,-25-10-211,-3-2-105,1 0-1,0 0 0,-1-1 1,1 0-1,0 0 0,0-1 1,0-1-1,-1 1 1,1-1-1,0-1 0,0 1 1,13-6-1,-11 4 68,0-2 0,0 1 0,0-1 0,-1-1 0,0 1 0,0-2-1,0 0 1,-1 0 0,10-10 0,-14 12-209,0-1 1,0 0-1,-1 0 0,0 0 0,0 0 0,0-1 1,-1 0-1,0 0 0,-1 0 0,4-14 1,-3 2-117,0 0 1,-2 0 0,-1-20 0,0 37 157,-1 0 1,0-1 0,0 1-1,0 0 1,0 0-1,0 0 1,0 0-1,-1 0 1,1 0-1,-1 0 1,0 0-1,1 0 1,-1 1-1,0-1 1,0 1 0,0-1-1,-3-1 1,-38-19 29,6 8 141,27 12-48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0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9753,'2'-2'3969,"3"7"-1492,11 17-647,13 33-1195,0 38 214,25 141 1,-39-117-661,-14-67-2705,0-49 2366,-1-1 1,0 0-1,1 0 1,-1 0 0,1 0-1,-1 0 1,0 0-1,1 0 1,-1 1 0,1-1-1,-1 0 1,0 0-1,1-1 1,-1 1 0,0 0-1,1 0 1,-1 0-1,1 0 1,-1 0-1,0 0 1,1 0 0,-1-1-1,0 1 1,1 0-1,-1 0 1,0 0 0,1-1-1,-1 1 1,0 0-1,0-1 1,1 1 0,-1 0-1,0 0 1,0-1-1,1 1 1,-1-1 0,13-11-3645,-9 3 1505,8-1-116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53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9830,'0'-17'80,"0"13"-6,0 11 0,30 16 244,2 6 274,6 14 227,-27-30-453,-5-7-246,0 0 0,-1 1 0,1 0 0,-1 0 0,-1 0-1,8 15 1,10 18 654,-9-14-369,-10-23-363,-1 0 0,0 1 0,0-1-1,0 1 1,-1 0 0,1 0 0,-1-1-1,0 1 1,0 0 0,0 5 0,0 3 151,1 0 1,1 0-1,0 0 0,0-1 1,1 0-1,0 1 1,6 9-1,8 24 353,-14-30-318,0-1-1,-2 1 1,0 0-1,-1 0 1,0 15-1,6 19 320,-2 13 90,3 18 455,-8 232 2139,-8-280-2799,8-31-412,0 1-1,0-1 1,-1 1 0,1 0-1,-1-1 1,1 1 0,-1-1-1,0 1 1,0-1 0,1 0 0,-3 3-1,2-3 0,0 1-1,0-1 0,0 1 0,0 0 0,0-1 1,1 1-1,-1 0 0,1-1 0,-1 1 0,1 0 1,-1 3-1,1-2 25,-1 1 1,0-1-1,1 0 0,-1 0 1,-1 0-1,1 0 0,0 0 1,-3 4-1,-6 15 226,5 1-50,-4 11 381,8-31-575,0-1 0,0 1 0,0 0 1,1 0-1,-1-1 0,1 1 0,0 0 0,0 0 0,0 3 0,-3 20-23,-4-9-2,4-10 0,0 0 0,0 0 0,0-1 0,-1 1 0,0-1 0,-7 9 0,-30 40 0,26-33 0,14-20 0,0 1 0,0-1 0,0 0 0,-1 0 0,1 0 0,-1 0 0,0 0 0,1 0 0,-4 2 0,2 5 0,3-9 0,-1 0 0,1 0 0,0 0 0,0 0 0,0 0 0,-1 0 0,1 0 0,0 0 0,0 0 0,-1 0 0,1 0 0,0 0 0,0 0 0,0 0 0,-1 0 0,1 0 0,0 0 0,0-1 0,0 1 0,-1 0 0,1 0 0,0 0 0,0 0 0,0-1 0,0 1 0,-1 0 0,1 0 0,0 0 0,0-1 0,0 1 0,0 0 0,0 0 0,0 0 0,0-1 0,0 1 0,-1 0 0,1 0 0,0-1 0,0 1 0,0 0 0,0 0 0,0 0 0,0-1 0,1 1 0,-1-13 0,0 12 0,0-5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57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3524 748 4316,'3'8'6104,"-2"-8"-5934,9-5 2802,9-13-1226,-19 17-1681,5-4 95,0 0 1,0-1 0,0 0 0,-1 0-1,0-1 1,0 1 0,-1-1 0,1 0-1,-2 0 1,4-11 0,4-20 122,-4 18-167,-2 0-1,0 0 0,-1-1 1,1-26-1,-4-96 741,-1 138-836,0 0 1,0 0-1,-1 0 0,1 0 1,-1 0-1,0 1 0,0-1 1,-1 1-1,1-1 1,-6-5-1,-34-41 131,21 32-153,-1 1 1,-1 1 0,0 1-1,-1 1 1,-1 1 0,0 1-1,-1 1 1,0 1 0,-1 2-1,-37-9 1,-34-3-14,-157-12 0,204 28 14,-233-7 15,253 14 15,-1 2 0,1 1 0,-49 15 0,53-13-65,-38 11 16,2 4 0,0 2 0,1 3-1,-89 53 1,79-35-4,3 3-1,2 3 1,-75 74-1,54-35 192,-143 192 0,-41 126 515,-23 160-286,235-440-354,-75 207 88,23 9 320,16-48-375,-70 209 37,145-405-85,19-92-21,1 0 0,-1 0 0,1 0 1,1 1-1,-1 9 0,1-18 71,0-35 529,-1 26-602,-1 0 0,0 0 0,0 0 0,-1 0 0,0 1 0,-1-1 0,-5-8-1,-7-18-6,-67-212 17,72 193-117,11 61 90,0-4 5,0 1 0,0 0-1,0 0 1,1 0-1,0 0 1,-1 0 0,1-1-1,0 1 1,3 6-1,99 249 32,-70-169-42,-1-23-16,-31-67 42,0 1-1,0-1 1,0 0 0,1 0-1,-1 0 1,0 0 0,0 0 0,1 0-1,-1 0 1,0 0 0,0 0-1,1 0 1,-1-1 0,0 1-1,0 0 1,0-1 0,0 1-1,1-1 1,-1 0 0,0 1-1,0-1 1,0 0 0,1 0 0,9-5 33,74-19-40,80-20 139,-142 41 23,-16 3-645,0 0 0,0 0 1,0 0-1,0-1 0,8-4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58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18 133 6821,'0'-3'212,"0"0"0,1 0 0,-1 1 0,0-1 0,1 0 1,0 1-1,0-1 0,-1 1 0,1-1 0,1 1 0,-1-1 1,0 1-1,3-4 0,29-24 262,-29 26-265,7-5 73,1 1 1,0 0 0,25-13 0,-33 19-169,1 0 0,0 0 1,0 0-1,0 1 0,0 0 1,0 0-1,0 0 0,1 1 1,-1-1-1,0 1 0,0 0 0,0 1 1,1-1-1,7 3 0,-9-1-58,-1-1-1,1 1 0,0 0 1,-1 0-1,1 0 1,-1 0-1,0 1 0,0-1 1,0 1-1,0 0 1,0 0-1,-1 0 0,1 0 1,-1 0-1,0 0 0,0 1 1,0-1-1,2 6 1,-1 0 36,0 0 1,-1 0 0,0 0 0,0 0 0,-1 0 0,0 18-1,-1-18-85,-2 0 0,1-1 0,-1 1 0,0-1 0,-1 1 0,0-1-1,-1 0 1,1 0 0,-1 0 0,-9 11 0,3-3 7,-2-1 1,0-1-1,0 1 0,-16 12 1,13-16-9,15-10-8,0-1-1,0 0 1,0 0 0,0 0-1,0 1 1,0-1 0,-1 0-1,1 0 1,0 0 0,0 1-1,0-1 1,0 0-1,-1 0 1,1 0 0,0 0-1,0 0 1,0 0 0,-1 1-1,1-1 1,0 0 0,0 0-1,0 0 1,-1 0 0,1 0-1,0 0 1,0 0 0,-1 0-1,1 0 1,0 0-1,0 0 1,-1 0 0,1 0-1,0 0 1,0 0 0,0 0-1,-1 0 1,1 0 0,0 0-1,0-1 1,0 1 0,-1 0-1,1 0 1,0 0 0,0 0-1,0 0 1,-1-1 0,1 1-1,0 0 1,0 0-1,0 0 1,0 0 0,0-1-1,-1 1 1,2-1 3,-1 0 0,1 1 0,-1-1 0,1 0 1,0 1-1,-1-1 0,1 0 0,0 1 0,-1-1 0,1 1 0,0-1 0,0 1 0,0-1 0,-1 1 0,1 0 1,0-1-1,0 1 0,0 0 0,0 0 0,1 0 0,22-4 32,-16 3 48,-1 1-1,1 1 1,0-1-1,0 1 1,0 1 0,-1 0-1,1 0 1,0 0-1,-1 1 1,0 0-1,0 0 1,0 1 0,0 0-1,0 0 1,-1 1-1,1 0 1,-1 0-1,6 6 1,-6-4 21,0 0 0,-1 0 0,1 1 1,-1-1-1,-1 1 0,0 0 0,0 0 0,0 1 0,-1-1 0,0 1 0,-1 0 1,0 0-1,0 0 0,-1 0 0,1 14 0,-3-12-41,0 0 0,-1-1 0,0 1 0,-1 0 0,0-1 0,-1 0 0,0 0 0,-1 0 0,1 0 0,-2-1 0,0 1 0,0-2 0,-11 14 0,9-12-89,-1-1 1,0 0-1,0-1 0,-1 0 1,0 0-1,0-1 1,-1 0-1,0-1 0,0 0 1,0-1-1,-20 7 1,24-11-432,0 1-1,-1-1 1,1-1 0,-1 1 0,1-1 0,-1-1-1,0 1 1,1-1 0,0-1 0,-1 1 0,1-1-1,0-1 1,0 1 0,0-1 0,0 0 0,0-1 0,1 0-1,-1 0 1,1 0 0,0-1 0,0 1 0,1-2-1,-1 1 1,-7-11 0,-5-8-1769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8:59.2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560 31 5400,'-43'-13'2270,"34"9"-1896,0 1 0,0 1 0,0-1 0,0 1 0,0 1 0,-13-1 0,9 2-159,1 0-1,0 1 0,0 1 0,0 0 1,0 1-1,0 0 0,0 0 1,1 2-1,0-1 0,0 1 0,0 1 1,0 0-1,1 1 0,-15 11 1,5 2-16,2 1 1,0 1-1,1 0 1,2 1-1,0 1 1,-16 33-1,3-5 206,15-27-241,0 0 0,2 2 0,1-1 0,1 1-1,2 1 1,-7 39 0,6-1 155,2 108 0,5-101 131,4 0 1,17 98-1,-15-140-331,1-1-1,2 0 0,1 0 0,1 0 1,1-1-1,2-1 0,1 0 0,31 45 0,-33-55-37,1-1-1,1-1 0,0 0 1,1-1-1,1-1 1,0 0-1,1-1 0,1 0 1,35 18-1,-32-22 30,0 0 0,0-2 0,30 7 0,-39-11-70,1-1 0,0 0-1,0-1 1,0-1-1,0 0 1,0 0 0,16-4-1,-15 1-27,1-2 0,-1 0 0,0 0 1,0-1-1,-1-1 0,0 0 0,0-1 0,-1-1 0,0 0 0,15-13 0,-13 7 0,7-5-8,0-2 0,-2 0 1,32-48-1,-37 43 5,0-2 0,-2 0-1,-1 0 1,-1-1 0,-2 0 0,9-62 0,-8 6 58,-3-109 0,-8 172-41,-2 0 1,0 0 0,-1 1 0,-2 0 0,-9-23 0,12 33 0,-24-68 24,-78-152 1,87 199-41,-1 0 0,-2 2 0,0 0 0,-3 1 0,0 2 0,-54-47 0,74 72-194,1 0 0,-1 0-1,0 1 1,-1-1 0,1 1-1,0 0 1,-1 1 0,1-1-1,-8 0 1,-9-3-3768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4.4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6 396 5268,'0'0'163,"-1"-1"-1,0 0 0,1 0 1,-1 0-1,1 1 0,0-1 0,-1 0 1,1 0-1,-1 0 0,1 0 1,0 0-1,0 0 0,0 0 1,0 0-1,-1 0 0,1 0 0,0 0 1,1 0-1,-1-1 0,0-32 397,0 26-143,0 5-332,0-13 157,0-1 0,0 1 0,2-1 0,0 1 0,1-1 0,7-22 0,-5 24-203,-1 0-1,-1 0 1,2-25 0,-3 22-38,0 0-1,6-19 1,-8 36 7,1-1 0,-1 0 1,1 0-1,-1 0 1,1 1-1,0-1 0,0 0 1,0 1-1,0-1 1,0 0-1,0 1 0,0-1 1,0 1-1,1 0 0,-1-1 1,0 1-1,1 0 1,-1 0-1,1 0 0,0 0 1,-1 0-1,1 0 0,0 0 1,-1 1-1,4-2 1,-3 2 41,1 1 0,-1-1 1,1 0-1,0 1 0,-1-1 1,1 1-1,-1 0 1,1 0-1,-1 0 0,0 0 1,1 0-1,-1 0 1,0 1-1,0-1 0,0 1 1,0 0-1,0 0 0,2 1 1,20 22-21,-1 1 1,-2 1 0,0 1-1,-2 1 1,-1 0 0,18 42-1,69 200 1074,-71-176-932,-24-64-158,-3-10 197,1 1 0,16 31 0,-22-49-176,0 0 0,0 0 0,1 0 1,0 0-1,-1-1 0,2 1 0,-1-1 0,0 1 1,1-1-1,-1 0 0,1 0 0,0-1 0,0 1 0,0-1 1,0 0-1,0 0 0,1 0 0,5 1 0,-7-3-23,1 1-1,-1-1 0,1 0 0,-1 0 1,1-1-1,-1 1 0,1-1 1,-1 0-1,0 0 0,1 0 0,-1 0 1,0 0-1,0-1 0,4-2 1,39-30-821,-37 26 336,-6 5-21,0 1 0,0-1 1,-1 0-1,1 0 0,-1-1 0,0 1 0,0 0 1,0-1-1,0 0 0,0 1 0,-1-1 0,0 0 1,0 0-1,0 1 0,1-8 0,-2-3-1336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4.7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350 10 4788,'1'-9'4695,"0"30"-2244,-1 37-956,-15 6-1010,-2 0 0,-3-1 0,-32 68 0,12-46-248,-88 135 0,94-166-250,28-43 25,2-6-35,0 1 0,0 1 0,0-1 0,1 1 0,0-1 0,1 1 1,-1 0-1,1 0 0,0 0 0,-1 11 0,-2-5-776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5.1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48 4788,'1'1'106,"0"-1"0,-1 1 0,1-1 0,0 1 0,-1-1-1,1 1 1,0-1 0,0 0 0,0 1 0,-1-1 0,1 0 0,0 0-1,0 0 1,0 1 0,0-1 0,0 0 0,0 0 0,-1 0-1,1 0 1,0 0 0,0-1 0,0 1 0,0 0 0,0 0-1,-1-1 1,2 1 0,27-16 821,-4 3-394,-1 7-437,-11 2-302,0 0 0,0 1 1,0 1-1,0 0 0,1 1 1,19 1-1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5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71 2968,'0'1'172,"1"-1"-1,0 1 1,0-1-1,0 0 1,-1 1 0,1-1-1,0 0 1,0 1-1,0-1 1,0 0-1,0 0 1,0 0-1,0 0 1,0 0 0,0 0-1,0 0 1,-1 0-1,1 0 1,0 0-1,0 0 1,2-1-1,23-4 1379,6-4-254,35-15-1,-4-2-4485,-56 23 2488,2-2-1815,1 3 1179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5.8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 9 5092,'18'-9'4197,"-17"24"1953,-2 6-6323,13 61 1791,-11 0-901,1-19-21,-3-1 1,-14 94 0,-4-38-324,7-38-509,-26 92 0,38-170-156,-1 0 0,0 0 0,0 0 0,0 0 0,0 0 0,0 0 0,0 0 0,0-1 0,-1 1 0,-2 2 0,-18 5-9137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6.1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1 119 5529,'0'0'162,"0"1"1,0-1 0,0 1 0,0-1 0,1 1 0,-1-1 0,0 0 0,2 3 814,-1-3-814,-1 0 0,0 1 0,1-1 0,-1 0 0,1 0 0,-1 1 0,1-1 0,-1 0-1,1 0 1,-1 0 0,0 0 0,1 0 0,-1 0 0,2 0 0,23 3 2559,26-7-1490,135-49 29,0 1-690,-179 51-1011,102-16 912,-63 14-9839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1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10625,'2'-3'4603,"3"8"-1765,10 24-853,16 40-1511,34 131 722,-44-132-1184,-14-37 465,4 46-1,-8-56-2329,-2-10-2377,-1-31-8153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6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72 107 9277,'0'1'-84,"-12"7"4321,12-8-4183,2-3 86,0 0 1,1 0-1,0 0 1,0 0-1,-1 1 1,2-1-1,3-2 1,7-6 183,-1-2-182,0 0 0,28-19 0,-37 29-108,0 1 0,0-1 0,0 1 0,0 0 0,0 0 0,0 1 0,1-1 0,-1 1 0,1 0 1,-1 0-1,1 1 0,0-1 0,-1 1 0,1 0 0,0 0 0,8 2 0,-10-1-22,0 0 1,0 0-1,0 1 0,0-1 1,0 1-1,0 0 1,-1 0-1,1 0 1,-1 0-1,1 0 0,-1 1 1,0-1-1,0 1 1,0-1-1,0 1 0,0 0 1,-1 0-1,1 0 1,-1 0-1,0 0 0,0 0 1,0 0-1,1 6 1,1 6 57,-1 0 0,0 1 1,-1 24-1,-1-40-70,-1 8 12,0 1 0,0-1-1,-1 0 1,0 1 0,0-1-1,-1 0 1,0 0 0,-5 8-1,-38 63 60,33-59-49,-14 18 71,-1-1 0,-63 62 1,22-25 18,64-68-105,-1 0-7,4-17 91,5 8-75,-1 0 1,0 0-1,1 0 0,-1 0 1,1 0-1,0 1 1,0-1-1,0 1 1,0 0-1,1 0 1,4-3-1,4-2 17,16-10 207,1 1 0,1 1 0,0 2 0,1 1 0,36-8 0,-7 0-148,-43 15 48,0 0 0,0 1-1,1 0 1,-1 2-1,31-2 1,-47 5-144,-1-1 0,1 0 0,-1 0 0,0 1 0,1-1 0,-1 0 0,1 1 0,-1-1 0,0 0 0,1 1 0,-1-1 0,0 1 0,1-1-1,-1 0 1,0 1 0,0-1 0,0 1 0,1-1 0,-1 1 0,0-1 0,0 1 0,0-1 0,0 1 0,0-1 0,0 1 0,0-1 0,0 1 0,0-1 0,0 1 0,0-1 0,0 1 0,0-1 0,0 1 0,-1-1 0,1 1 0,0-1 0,0 1 0,0-1 0,-1 1 0,1 0 0,-7 11-2393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7.5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57 5180,'0'-3'119,"0"1"0,1 0 0,-1-1-1,0 1 1,1 0 0,0-1-1,0 1 1,-1 0 0,1-1-1,1 1 1,0-2 0,-1 2 157,0 0 1,0 0 0,0 1 0,0-1 0,0 0 0,-1 0 0,1 0 0,-1 0-1,4-7 3096,-2 21-2454,-3-1-579,-1 0 1,0-1-1,0 1 0,-1 0 1,-1-1-1,-6 14 0,-7 24 304,6-11-286,-74 293 2067,71-259-1775,3 0 0,-2 125 0,12-174-534,2 0 1,1-1-1,0 1 0,2-1 0,0 1 1,2-1-1,0-1 0,1 1 0,1-1 1,19 34-1,-13-32 34,0-1 0,1-1 0,1 0-1,1-1 1,0-1 0,24 19 0,-10-13 121,0-2 0,1-1 1,50 23-1,-68-35-125,-2-3-936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9.2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57 4532,'-2'-4'556,"2"-1"-1,-1 0 0,0 0 1,1 0-1,0 0 0,1-8 1,-1-2 4972,0 19-5203,0-1-1,1 0 1,-1 0 0,1 0-1,0 0 1,0 0 0,0 0 0,2 5-1,6 15 70,0 1 0,-2 0 0,8 41-1,-6-19-56,54 289 853,-62-327-1144,3 33-465,0 67 1,-4-97-166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29.6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 7505,'4'-6'-514,"6"-6"5441,-7 30-51,-1 9-3992,1 0 1,9 43-1,3 11-114,-13-62-596,29 368 1329,-31-368-1538,0 0-1,-1 0 1,-1 0 0,-1 0-1,0 0 1,-7 20 0,7-31 695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0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458 13 8569,'-2'6'617,"-1"-1"0,0-1 0,-1 1 0,1 0 0,-1-1 0,-6 7 0,-13 15 140,-36 58 409,4 2 0,4 3 1,-45 107-1,88-176-1124,1 1 0,1 0 0,1 0 0,0 1 0,2-1 0,1 1 0,0 26 0,2-47-45,0 0 1,0 1-1,1-1 0,-1 0 1,0 1-1,0-1 1,1 0-1,-1 1 0,1-1 1,-1 0-1,1 0 1,0 0-1,-1 1 0,1-1 1,0 0-1,0 0 1,0 0-1,0 0 0,0 0 1,0-1-1,1 2 1,1 0-6,0-1 0,0 1 0,0-1 0,0 0 0,0 1 0,1-2 0,-1 1 0,5 1 0,0-2-9,1 1 0,-1-1-1,1 0 1,-1-1 0,0 0 0,12-2-1,-3-2-43,-1 0 0,0 0-1,0-2 1,-1 0-1,1 0 1,-2-2 0,1 0-1,-1-1 1,0 0-1,15-15 1,-29 24 50,1 0-1,-1 0 1,1 1 0,-1-1-1,1 0 1,-1 0-1,0 0 1,1 0 0,-1 0-1,0 0 1,0 0 0,0 0-1,0 0 1,0 0 0,0 0-1,0 0 1,0 0-1,0 0 1,0 0 0,0 0-1,-1 1 1,1-1 0,0 0-1,-1 0 1,1 0 0,-1 0-1,1 0 1,-1 0-1,1 1 1,-1-1 0,0 0-1,1 0 1,-1 1 0,0-1-1,1 1 1,-1-1 0,0 0-1,0 1 1,0-1 0,0 1-1,1 0 1,-3-1-1,-40-19-108,42 19 111,-32-9 22,-36-6 0,51 13-30,-1 0-1,1-2 0,1 0 1,-1-1-1,1 0 0,0-2 1,0 0-1,-20-14 0,31 18 8,1-1-1,0 1 1,0-2 0,0 1-1,1 0 1,-1-1-1,1 0 1,1 0-1,-1 0 1,1 0 0,0-1-1,0 1 1,-1-8-1,0-3-6,1 1-1,1-1 0,1 0 1,1-22-1,2 24 16,1 1-1,0 0 1,1 0-1,1 0 1,0 1-1,1-1 1,13-20-1,-16 28 0,14-27-8,25-36 1,-36 60-2,0 1 0,0 0 0,1 1 0,0-1 0,1 1 0,-1 1 0,1-1 0,0 1 0,15-8 0,-20 13 4,-1 0-1,1 1 0,-1-1 1,1 0-1,0 1 1,-1 0-1,1 0 0,0-1 1,0 1-1,-1 1 1,1-1-1,0 0 0,-1 1 1,1-1-1,-1 1 1,1 0-1,0 0 1,-1 0-1,0 0 0,1 0 1,2 3-1,-2-2-51,0 0 1,0 0-1,0 0 0,-1 1 0,1-1 0,-1 1 0,1 0 1,-1 0-1,0 0 0,0 0 0,-1 0 0,1 0 1,-1 0-1,1 1 0,0 3 0,1 2-1237,-1-2-1096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0.6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 6597,'8'-4'702,"1"1"1,0 0 0,0 1 0,0 0 0,1 0-1,-1 1 1,0 0 0,1 1 0,13 0 0,-8 2-144,-1 0 1,0 1 0,1 0 0,-1 2 0,21 8-1,-8 0-78,-1 1 0,0 2 0,-1 0 0,-1 2 0,32 28-1,-29-18-254,0 1 0,-2 1-1,-1 1 1,-1 2-1,-2 0 1,-2 1-1,0 1 1,-3 1-1,-1 0 1,16 57 0,-12-20-195,-4 2 1,-2-1-1,-4 2 1,-1 115-1,-10-117-107,-4 0-1,-3-1 1,-3 0-1,-3 0 1,-3-2-1,-4 0 1,-55 124-1,45-132-1125,-2 0 0,-56 76-1,63-104-863,-1-1 0,-38 35 0,27-34-571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1.3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89 176 6865,'-1'0'95,"1"0"1,-1 1 0,0-1 0,0 0 0,0 1 0,0-1 0,0 1-1,1-1 1,-1 1 0,0 0 0,1-1 0,-1 1 0,0 0 0,1-1-1,-1 1 1,1 0 0,-1 0 0,1 0 0,-1-1 0,1 1 0,-1 0-1,1 0 1,0 0 0,0 0 0,-1 0 0,1 0 0,0 0 0,0 0-1,0 0 1,0 0 0,0 1 0,1 45 1717,-1-29-1072,1-16-703,0 0-1,1 0 1,-1 0 0,0 0-1,0-1 1,1 1 0,-1 0 0,1 0-1,-1-1 1,1 1 0,0-1-1,0 0 1,0 1 0,0-1 0,-1 0-1,2 0 1,-1 0 0,0 0 0,3 0-1,2 2 90,0 0-1,0 0 0,0-1 1,1 0-1,7 0 1,-7-1-97,0-2 0,0 1 0,0-1 0,0-1 0,0 1 1,0-1-1,0-1 0,0 1 0,-1-1 0,1 0 0,-1-1 0,0 0 1,12-9-1,-14 9-24,0 0 0,-1 0 0,1 0 0,-1 0 0,0-1 0,-1 1 0,1-1 1,-1 0-1,0 0 0,0-1 0,0 1 0,-1 0 0,0-1 0,0 0 0,0 1 0,-1-1 0,0 0 0,0 0 1,0-7-1,0 9 1,-1 0 1,0-1 0,0 1-1,-1 0 1,1 0 0,-1 0-1,0 0 1,0 0-1,0-1 1,-1 2 0,1-1-1,-1 0 1,0 0 0,0 0-1,0 1 1,-1-1 0,1 1-1,-1 0 1,0 0-1,0 0 1,0 0 0,0 0-1,-7-4 1,-2-2 2,-1 0 1,0 1-1,0 1 1,-1 0-1,0 0 1,0 2-1,-27-8 1,32 11-266,0 1 0,0 0 1,-1 0-1,1 1 0,-17 1 1,17 1-507,1-1 0,0 1 1,-1 1-1,1-1 1,0 1-1,-14 9 0,6-4-1591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2.0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5444,'37'16'3263,"-25"-10"-1421,0 0-1,1-1 0,18 6 0,-12-7-1713,0 0 0,0-1 0,0-1 0,0 0 0,0-2 0,1 0 0,21-4 0,-4-2-118,1-2 0,-1-1 0,36-14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2.3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32 7777,'0'1'179,"0"0"1,0 0-1,0-1 0,0 1 1,0 0-1,0 0 1,0-1-1,0 1 1,0 0-1,1 0 0,-1-1 1,0 1-1,0 0 1,1-1-1,-1 1 1,1 0-1,-1-1 0,0 1 1,1-1-1,-1 1 1,1 0-1,-1-1 1,1 1-1,0-1 0,-1 0 1,1 1-1,1 0 1,0-1 48,0 1 0,0-1 1,0 0-1,0 0 0,0 0 1,0 0-1,0 0 0,-1 0 0,1-1 1,4 0-1,25-7 511,9-3-373,2 1-1,-1 3 1,79-5 0,-114 12-318,-3-1-55,0 1 1,0 0-1,0 0 0,0 0 1,0 0-1,-1 1 0,1-1 1,0 1-1,0-1 0,0 1 1,-1 0-1,1 0 1,0 0-1,-1 1 0,1-1 1,3 3-1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6.7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0 5004,'1'1'70,"-1"0"0,1-1 0,-1 1-1,1 0 1,-1 0 0,1 0-1,-1 0 1,1 0 0,-1 0 0,0 0-1,0 0 1,1 0 0,-1 0-1,0-1 1,0 1 0,0 0 0,0 0-1,0 0 1,-1 2 0,1 30-16,0-24 290,-1-4-300,0 1-1,0 0 1,0 0-1,-1-1 0,1 1 1,-2-1-1,-2 7 1,-8 25 390,8-13-309,1-1 1,-1 47 0,5-73-104,1 1 0,0 0 0,0-1 0,0 1 0,0 0 0,0-1 0,0 1 0,1 0 0,-1 0 0,1 0 0,-1 0 0,1 1 0,0-1 0,0 0 0,0 1 0,0-1 0,0 1 0,0 0 0,0-1 0,0 1 0,1 0 0,2-1 0,66-24 337,-55 22-367,0-1 399,0 1 0,0 1 0,1 0 0,-1 1 0,23 1-1,-36 1-306,0 1 0,-1-1 0,1 1 0,-1 0 0,1 0 0,-1 0 0,0 0 0,1 0-1,-1 1 1,0-1 0,0 1 0,0 0 0,0-1 0,0 1 0,0 0 0,0 0 0,-1 0 0,1 0-1,-1 1 1,1-1 0,0 3 0,1 0 10,0 0 0,-1 1 0,0-1 0,0 1 0,0-1 0,-1 1-1,1-1 1,0 12 0,-2-5 52,0-5-106,1-1 0,-1 1 0,0 0 0,-1-1 0,0 1 0,0 0 0,0-1 0,-1 1 1,0-1-1,0 1 0,-1-1 0,1 0 0,-7 10 0,-9 9 26,0-2 0,-1 0-1,-1-2 1,-24 21 0,29-30-452,0 0 1,-1-1-1,0-1 1,-1 0-1,0-1 1,0-1 0,-25 8-1,40-15 64,0-1 0,0 1 1,0 0-1,0-1 0,-1 0 0,1 1 0,0-1 1,0 0-1,0 0 0,0 0 0,-1-1 0,1 1 1,0-1-1,0 1 0,0-1 0,0 1 0,0-1 1,0 0-1,0 0 0,-3-2 0,0-5-1257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6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1 100 7457,'1'0'119,"-1"1"1,1 0-1,-1 0 1,1-1-1,0 1 1,0-1-1,-1 1 1,1 0-1,0-1 0,0 1 1,0-1-1,0 0 1,0 1-1,0-1 1,-1 0-1,1 0 1,0 1-1,0-1 1,0 0-1,0 0 1,0 0-1,0 0 1,0 0-1,2-1 1,34 1 2392,-29 0-2544,41 4 567,-41-3-559,-1 0-1,1 0 1,0 0-1,0-1 1,-1 0-1,1-1 0,0 0 1,-1 0-1,1-1 1,13-4-1,-16 4-64,-1-1-1,1 1 1,0-1 0,-1-1-1,0 1 1,0-1-1,0 1 1,0-1 0,6-8-1,-1 1 155,-3 0 255,-3 6 321,11 4-248,6 2-510,-18-1 27,1 1 1,0-1 0,0 1-1,0-1 1,0 0-1,0 0 1,0 0 0,0-1-1,0 1 1,0-1 0,0 0-1,0 0 1,0 0-1,-1 0 1,1 0 0,0 0-1,-1-1 1,1 1 0,-1-1-1,3-2 1,-2-11-5091,5 8 2992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1.8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9133,'0'0'84,"0"0"1,0 0-1,0 0 1,0 0 0,0 0-1,0 0 1,1 0-1,-1 0 1,0 0-1,0 0 1,0 0-1,0 0 1,0 0 0,0 0-1,0 0 1,0 0-1,0 0 1,1 0-1,-1 0 1,0 0-1,0 0 1,0 0-1,0 0 1,0 0 0,0 0-1,0 0 170,0 0-170,0 0 1,1 0-1,-1-1 1,0 1 0,0 0-1,0 0 1,0 0-1,0 0 1,0 0-1,0 0 1,0 0-1,0 0 1,0 0-1,0-1 1,0 1 0,0 0-1,0 0 1,0 0-1,0 0 1,0 0-1,5 10 4934,-4-8-5944,31 75 2803,-9-16-1366,-18-46-510,0 1 1,1-1 0,0 0-1,2-1 1,-1 1-1,2-1 1,0-1 0,1 1-1,17 18 1,-25-31-165,0 1 1,1-1 0,-1 0-1,0 0 1,0 0 0,1 0-1,-1 0 1,1 0 0,-1-1-1,1 1 1,-1-1 0,1 1-1,-1-1 1,1 0 0,0 0-1,-1 0 1,1-1 0,-1 1-1,1-1 1,-1 1 0,1-1-1,-1 0 1,1 0 0,-1 0-1,0 0 1,1 0 0,-1-1-1,3-2 1,10-6-1268,-1 0 1,0-1-1,14-16 1,-12 12-36,-15 15 1427,65-65-4748,-58 57 4551,0-1-1,-2 0 0,1 0 0,-1-1 1,0 1-1,5-13 0,-8 14 573,-1 0 0,0 0 0,0-1-1,1-13 1,-2-34 6710,-1 36-2055,-1 21-4770,0-1 0,0 1 0,1 0 0,-1 0 0,1-1 0,-1 1 0,0 0 0,1 0 0,0 0 0,-1 0 0,1 0 0,-1-1 0,1 1 0,0 0 0,0 0 0,-1 2 0,-5 37 927,4 19-153,0-37-767,1 0 1,1 0-1,1 0 1,1 0 0,8 33-1,0-15 161,7 49 0,-9-42-241,-4-21-629,-1 0 0,-1 35-1,-2-93-7834,0 4 3920,0 10 1604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7.1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0 176 6061,'3'-2'95,"-1"0"0,1 1 0,0-1 0,-1 0 0,1 1 0,0-1 0,0 1 0,0 0 0,0 0 0,5-1 0,6-3 1058,62-23 3464,2 7-3293,-43 13-1361,-1-2 0,57-24 0,-25 3-268,-20 13-5044,-40 15 3825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8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261 60 5925,'17'-26'4369,"-17"15"-3049,1 11-1293,-1-1 0,0 0 1,0 1-1,0-1 0,1 0 0,-1 1 1,0-1-1,0 0 0,0 1 0,0-1 0,0 0 1,0 0-1,0 1 0,-1-1 0,1 0 1,0 1-1,0-1 0,0 0 0,-1 1 1,1-1-1,0 0 0,-1 1 0,1-1 0,-1 1 1,1-1-1,-1 1 0,1-1 0,-1 1 1,1-1-1,-1 1 0,1-1 0,-1 1 1,1-1-1,-1 1 0,0 0 0,1 0 0,-1-1 1,0 1-1,1 0 0,-1 0 0,0 0 1,1-1-1,-1 1 0,0 0 0,0 0 1,1 0-1,-1 0 0,0 0 0,1 1 1,-1-1-1,0 0 0,0 0 0,-5 1-43,0 0-1,0 0 0,0 1 1,0-1-1,0 1 0,1 1 1,-1-1-1,1 1 1,-1 0-1,1 0 0,0 0 1,0 1-1,-6 6 0,-6 5 28,1 1-1,-18 23 0,15-15-19,1 0 0,-19 32 1,32-46 29,0-1 0,1 1 1,0 1-1,1-1 0,0 0 1,0 1-1,1 0 0,1-1 1,-1 19-1,2-27-29,0 0 1,0 0-1,0 0 0,0 0 1,0 1-1,1-1 1,-1-1-1,1 1 0,-1 0 1,1 0-1,0 0 1,-1 0-1,1 0 0,0 0 1,1-1-1,-1 1 1,0 0-1,0-1 0,1 1 1,-1-1-1,1 0 1,-1 1-1,1-1 0,-1 0 1,1 0-1,0 0 0,0 0 1,0 0-1,-1 0 1,1 0-1,0-1 0,0 1 1,0-1-1,0 0 1,0 1-1,0-1 0,0 0 1,3 0-1,1-1 9,1 1-1,-1-1 1,0-1-1,0 1 1,1-1 0,-1 0-1,0-1 1,0 1-1,-1-1 1,1 0 0,-1-1-1,1 1 1,-1-1-1,0 0 1,0-1-1,-1 1 1,1-1 0,-1 0-1,0 0 1,0 0-1,3-7 1,8-13 3,-1-1-1,-2-1 1,13-36 0,-20 48-4,-1 4 55,0 1-1,-1-1 1,0 0-1,-1 0 1,2-19 0,-3 25 708,1 11 876,0 14-236,-3-6-1197,-1-1 1,0 1 0,-1 0 0,-6 15 0,-4 24 469,-16 78 384,-49 137 1,47-169-1074,-6 8 122,34-98-148,-12-45-15182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38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91 4188,'-1'0'81,"0"0"0,0 1-1,0-1 1,0 1-1,0-1 1,1 1-1,-1-1 1,0 1 0,0 0-1,0 0 1,1-1-1,-1 1 1,0 0 0,0 0-1,1 0 1,-1 0-1,1-1 1,-1 1-1,1 0 1,-1 0 0,1 0-1,0 0 1,0 0-1,-1 1 1,1-1 0,0 0-1,0 0 1,0 0-1,0 0 1,0 0-1,0 0 1,0 0 0,0 0-1,1 1 1,-1 2 65,0 0 0,1-1 0,-1 1 0,1-1 0,0 1 0,0-1 1,0 0-1,0 1 0,0-1 0,4 5 0,0-1-3,0-1 0,1 1 0,0-1 0,0 0 0,0-1 0,11 8 0,-15-12-116,0 0 0,0-1 0,0 1 0,0 0 0,0 0 0,1-1 0,-1 0 1,0 1-1,0-1 0,0 0 0,1 0 0,-1 0 0,0 0 0,0 0 0,1-1 0,-1 1 0,0-1 0,0 1 0,0-1 0,0 0 0,0 0 0,0 0 1,0 0-1,0 0 0,0-1 0,0 1 0,0 0 0,-1-1 0,4-3 0,-1 2 49,0-1 0,-1-1 0,1 1 0,-1 0 0,0-1 0,0 0 0,0 0 0,-1 1 0,0-2 0,1 1 0,1-9 0,-2 1 192,0 0 1,0-1-1,-2-22 0,-1 34-217,0-1-1,0 0 0,-1 1 1,1-1-1,-1 1 0,1-1 1,-1 1-1,0 0 0,0 0 1,0-1-1,-1 2 0,1-1 1,0 0-1,-1 0 0,1 1 1,-1-1-1,1 1 0,-4-2 0,-9-6 839,12 7-992,0 1 1,0-1 0,0 1 0,0 0 0,0 0 0,0 0 0,-1 1 0,1-1-1,0 1 1,0-1 0,0 1 0,-1 0 0,1 1 0,0-1 0,0 0-1,-4 2 1,6-2-213,0 0 1,-1 1-1,1-1 0,0 1 0,-1-1 0,1 1 1,0 0-1,0 0 0,0-1 0,-1 1 0,1 0 0,0 0 1,-1 2-1,-9 3-2656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46.7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332 149 5092,'1'2'7803,"6"6"-7406,17-1-203,0-1-1,37 5 1,-52-11-185,0 0-1,0 0 1,0 0 0,0-1-1,0 0 1,-1-1 0,1 0-1,0-1 1,-1 0-1,13-5 1,-19 7-3,0 0 1,0 0-1,0 0 0,0-1 0,-1 1 1,1 0-1,0-1 0,-1 1 0,1-1 1,-1 0-1,1 0 0,-1 1 1,0-1-1,0 0 0,0 0 0,0 0 1,0 0-1,0 0 0,0 0 1,-1 0-1,1-1 0,-1 1 0,0 0 1,1 0-1,-1 0 0,0-1 1,0 1-1,-1 0 0,1 0 0,0 0 1,-1-1-1,0-1 0,-5-4-36,0 1 0,-1 0 0,1 1-1,-1-1 1,-1 1 0,-13-9 0,4 3-40,12 8 65,-1 0-1,1 1 1,-1 0 0,0-1-1,0 2 1,-1-1 0,1 1 0,0 0-1,-8-1 1,11 2 4,0 1 1,1-1-1,-1 1 1,0 0-1,0 0 1,1 0-1,-1 1 0,0-1 1,0 1-1,1-1 1,-1 1-1,0 0 1,1 0-1,-1 0 0,1 0 1,-1 1-1,1-1 1,0 1-1,-1-1 1,1 1-1,0 0 0,0 0 1,-2 2-1,2-2 20,-31 44-57,31-42 69,-1 1 0,1-1-1,0 0 1,0 1 0,1-1 0,-1 1-1,1-1 1,0 1 0,-1 9-1,0-10-48,1 0-1,-1 0 1,0 0-1,-1-1 1,1 1-1,0-1 1,-1 1-1,0-1 0,0 0 1,0 0-1,0 0 1,-1 0-1,1 0 1,-6 2-1,2-1 21,-1 0 1,0 0-1,0-1 0,0 0 0,0-1 1,-1 0-1,1 0 0,-1-1 0,0 0 0,1 0 1,-1-1-1,0 0 0,-15-2 0,15 1-24,0-1-1,0 0 1,0 0 0,0-1-1,0 0 1,0-1 0,0 0-1,1 0 1,0 0-1,0-1 1,0-1 0,-10-8-1,16 11-175,-1 0 0,1 0 0,0 0 0,0-1 0,0 1 0,0-1-1,0 1 1,1-1 0,0 1 0,0-1 0,0 0 0,-1-7 0,0-49-4694,2 40 2991,0 7 696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48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1985 7 3592,'-3'1'3923,"12"1"-2979,17 4-1175,-9 0 338,0-1-1,1-1 1,-1 0-1,32 2 1,74-2 41,-103-4 18,3-2-237,-1-2 0,1 0-1,0-1 1,33-12 0,-55 17 100,0-1-1,0 1 1,-1 0 0,1 0-1,0 0 1,0-1 0,-1 1 0,1 0-1,0-1 1,-1 1 0,1 0-1,-1-1 1,1 1 0,0-1 0,-1 1-1,1-1 1,-1 0 0,1 1-1,-1-1 1,1 1 0,-1-1 0,0 0-1,1 1 1,-1-1 0,1-1 591,-35 3-1211,5 17 615,-37 31 0,-23 15-254,-51 12 210,118-67 9,1 0 1,-1-2 0,0 0 0,-43 6 0,62-12-3,-1-1 0,1 1 1,-1-1-1,0 0 0,1 1 0,-1-2 1,0 1-1,1 0 0,-1-1 0,0 0 1,1 0-1,-1 0 0,1 0 0,-1 0 1,-3-3-1,6 3 12,0 0 0,-1 0 1,1 0-1,-1 0 0,1 0 0,-1 1 1,1-1-1,-1 0 0,0 1 0,1-1 1,-1 1-1,0 0 0,1-1 0,-1 1 0,0 0 1,0 0-1,1 0 0,-1 0 0,0 1 1,0-1-1,1 0 0,-1 1 0,0-1 1,1 1-1,-1-1 0,1 1 0,-1 0 1,-2 2-1,-6 3-8,1 0-1,-1 1 1,-12 13 0,-3 1 38,-3 0 66,-2-1 1,0-1-1,-1-2 0,-1-1 1,0-2-1,-1-1 0,-1-2 1,0-1-1,0-1 0,-1-2 1,0-2-1,-51 2 0,84-7-92,1-1 0,-1 1 1,0-1-1,0 0 0,1 1 0,-1-1 0,1 0 0,-1 0 0,0 0 0,1 0 0,0 0 1,-1 0-1,1 0 0,0-1 0,-1 1 0,1 0 0,0-1 0,0 1 0,0-1 0,0 1 0,0-1 1,0-2-1,-18-44-154,16 38 99,-2-10 98,1 0 1,1 1 0,1-1-1,1-1 1,2-36-1,0 14 60,-1 40-111,0 1 1,1 0-1,-1-1 0,1 1 1,0 0-1,0 0 1,0-1-1,0 1 1,0 0-1,0 0 1,1 0-1,-1 0 1,4-3-1,10-19 130,-15 23-133,0 0-1,1 0 1,-1 0 0,0 1 0,0-1-1,1 0 1,-1 0 0,1 0 0,-1 1 0,1-1-1,-1 0 1,1 1 0,0-1 0,-1 0-1,1 1 1,0-1 0,-1 1 0,1-1-1,0 1 1,0-1 0,-1 1 0,1 0-1,0-1 1,0 1 0,0 0 0,0-1-1,-1 1 1,1 0 0,0 0 0,0 0-1,0 0 1,0 0 0,0 0 0,0 0-1,-1 0 1,1 0 0,0 1 0,0-1-1,0 0 1,0 1 0,0-1 0,1 1-1,0 0 5,0 0 0,0 1 0,1-1-1,-1 1 1,0-1 0,0 1 0,0 0-1,-1 0 1,1 0 0,0 0 0,-1 0-1,1 0 1,1 3 0,0 6-21,0 0 1,0 0 0,-1 0-1,-1 1 1,0-1-1,0 0 1,-2 15-1,1-23 86,0-1-52,0 0 1,0 0-1,-1 0 0,1 0 1,-1 0-1,0 0 1,1 0-1,-1 0 1,0-1-1,0 1 1,0 0-1,0 0 1,-1-1-1,1 1 1,0-1-1,-3 3 1,-1 0-29,0 0 1,0 0 0,-1 0-1,1-1 1,-10 4 0,6-3-40,-1 0 1,-1-1-1,1 0 1,0 0 0,-1-1-1,-16 1 1,20-3 54,0 0 1,0-1-1,0 1 1,0-1-1,0-1 1,0 1-1,0-1 1,1-1-1,-1 1 1,1-1-1,0 0 0,-1-1 1,1 1-1,-9-8 1,5 0-48,3 7-7,-3 17-6,3-2 184,-5 9-125,-1-2 0,-1 1-1,-20 21 1,29-36 15,0 1 0,0-1 1,0 0-1,-1 0 0,1 0 0,-1-1 0,0 0 0,0 0 1,0-1-1,-1 1 0,1-1 0,0-1 0,-1 1 0,1-1 1,-1 0-1,-8 0 0,14-2-15,0 1 1,0-1-1,0 1 1,0-1-1,0 0 1,0 0-1,0 0 1,0 1-1,0-1 1,0 0-1,1 0 0,-1 0 1,0 0-1,0 0 1,1 0-1,-1-1 1,1 1-1,-1 0 1,1 0-1,-1-2 1,-6-27-3,-8-95 126,13 105-153,0 1-1,-1-1 1,-1 0 0,-11-31 0,14 49 27,0 0 0,0 0 0,-1 0 0,1 0 0,0 0 0,-1 1 0,0-1 0,1 0 0,-1 1 0,0-1 0,0 1 0,0-1 0,0 1 0,0 0 0,0 0 0,0 0 0,-1 0 0,1 0 0,0 1 0,-1-1 0,1 1 0,0-1 0,-1 1 0,1 0 0,0 0 0,-5 0 0,-10 0 22,1 1 1,-30 6-1,33-5 3,-306 56-28,178-31 20,117-22 12,-9 0 92,-52 17-1,83-21-122,1 0 0,0 0 0,-1 0 0,1 0 1,0 0-1,0 1 0,0-1 0,0 0 0,0 0 0,0 1 0,0-1 1,0 1-1,1-1 0,-1 1 0,0-1 0,1 1 0,0-1 0,-1 1 1,1 0-1,0-1 0,-1 3 0,-1 41 220,2-39-329,0-3 100,0 1 0,0-1 0,0 0 0,1 0 0,-1 0 0,1 0 0,0 0 0,0 0 0,0 0 0,0 0-1,0 0 1,1 0 0,2 3 0,0-1 54,0-1-1,0 0 0,1 0 1,-1 0-1,1-1 1,8 5-1,3 1 100,0-1-1,0-1 1,1-1 0,0 0 0,0-1-1,0-1 1,1 0 0,-1-1 0,1-1 0,0-1-1,0-1 1,0 0 0,34-5 0,-16-2 168,0-1 0,0-1 0,-1-2 1,0-2-1,56-29 0,-81 37-898,-2 0-1,1-1 0,-1 0 0,13-12 1,-18 16 359,0-1 0,0 0 0,-1 0 0,1 0 0,-1 0 0,0 0 1,0-1-1,0 1 0,-1 0 0,1-1 0,-1 1 0,0-1 1,0 0-1,0 0 0,1-7 0,-2-1-1571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48.7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1 6105,'0'0'310,"-33"0"782,20 1-1010,0 1 1,0 1-1,0 0 1,1 1 0,-18 6-1,-12 5 411,-200 59-2569,225-71-216,12-3 753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49.0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6105,'2'1'82,"0"0"1,0 0-1,0 0 1,0 0-1,-1 1 1,1-1 0,0 0-1,-1 1 1,1-1-1,-1 1 1,0 0 0,1-1-1,-1 1 1,0 0-1,0 0 1,0 0 0,0 0-1,0 0 1,-1 0-1,1 0 1,0 0-1,-1 0 1,0 0 0,1 0-1,-1 0 1,0 0-1,0 4 1,2 10-257,2 16 194,-2 64 0,0-1 76,14 44-3613,-11-114 2659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49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 5180,'0'1'116,"0"0"-1,0-1 0,0 1 0,1 0 1,-1-1-1,0 1 0,1 0 0,-1-1 0,0 1 1,1 0-1,-1-1 0,1 1 0,-1-1 1,0 1-1,1-1 0,0 1 0,-1-1 0,1 1 1,-1-1-1,1 0 0,-1 1 0,1-1 0,0 0 1,-1 1-1,1-1 0,0 0 0,0 0 1,31 5 812,35-7-956,-38-2-1827,53-14 0,-65 12 182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49.6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69 4920,'6'2'725,"0"0"-1,0 0 0,0-1 1,0 0-1,12 1 0,-8-3-536,1 0 0,-1 0 0,0-1 0,0 0 0,13-5 0,6-2-304,58-19-143,-30 6-4522,-45 17 3275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0.4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169 38 6957,'0'0'-100,"-28"0"965,21 0-920,4 0 177,0 1 1,-1-1-1,1 0 1,0 0-1,-1-1 1,1 1-1,0-1 1,-1 0-1,1 0 1,0 0-1,0 0 1,0 0-1,-3-2 1,5 3-130,1-1 0,0 1 1,-1 0-1,1-1 0,0 1 1,0-1-1,-1 1 1,1 0-1,0-1 0,0 1 1,0-1-1,0 1 1,-1-1-1,1 1 0,0 0 1,0-1-1,0 1 0,0-1 1,0 1-1,0-1 1,0 1-1,0-1 0,0 1 1,1-1-1,-1 1 1,0 0-1,0-1 0,0 1 1,0-1-1,1 1 0,-1 0 1,0-1-1,0 1 1,1-1-1,-1 1 0,0 0 1,0-1-1,1 1 1,-1 0-1,1 0 0,-1-1 1,0 1-1,1 0 0,-1 0 1,1-1-1,-1 1 1,0 0-1,1 0 0,-1 0 1,1 0-1,-1 0 0,1 0 1,24-8 191,-23 7-162,1 1 0,0-1 1,0 1-1,0 0 1,0 0-1,-1 0 0,1 0 1,0 0-1,0 0 1,0 1-1,4 0 0,-6 0-5,0 0-1,0 0 0,0 0 0,0 0 0,0 0 0,0 0 0,0 0 0,-1 0 0,1 0 0,0 0 0,-1 0 1,1 0-1,0 1 0,-1-1 0,1 0 0,-1 0 0,0 1 0,1-1 0,-1 0 0,0 1 0,0-1 1,0 0-1,0 1 0,0-1 0,0 2 0,-3 2-18,0-1-1,-1 0 1,1 0 0,-1 0 0,1 0-1,-1 0 1,0-1 0,-1 0-1,1 0 1,-7 4 0,-24 15-787,-28 16-2505,40-27 1675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2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8849,'-10'11'364,"4"10"1963,5-19-2198,0 0 0,0 0 0,0 0 0,1 0 0,-1 0 0,1 0 0,-1 0 0,1 0 0,0 4 0,0 106 1902,0-109-2022,1 0 0,0 0-1,0 0 1,0-1 0,1 1-1,-1 0 1,1-1 0,-1 1-1,1 0 1,0-1 0,0 0-1,0 0 1,0 1 0,1-1 0,-1 0-1,5 2 1,45 28 19,-45-28 0,1-1 1,0 0-1,0-1 1,0 0-1,0 0 1,0 0-1,0-1 1,12 0-1,-15-1 18,-1 0-1,1-1 0,-1 1 0,0-1 0,1 0 0,-1 0 0,0 0 0,0-1 0,0 0 0,0 0 0,0 0 0,0 0 0,0 0 1,-1-1-1,1 1 0,-1-1 0,5-4 0,-6 2 40,0 0 1,0 0 0,-1 0-1,0 0 1,1 0 0,-2-1-1,1 1 1,-1 0-1,1-1 1,-1 1 0,-1 0-1,-1-10 1,1-7 24,0 20-109,1 0-1,-1-1 1,0 1-1,1 0 1,-1-1 0,-1 1-1,1 0 1,0 0-1,0 0 1,-1 0-1,1 0 1,-1 0-1,0 0 1,-2-2-1,-34-28-50,21 19-47,-28-20-1677,16 17-2481,27 14 2190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0.9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351 120 4532,'-3'-1'238,"-1"-1"-1,1 1 0,-1 0 0,1-1 0,0 0 1,0 0-1,0 0 0,0 0 0,0 0 1,0-1-1,-4-3 0,6 3-227,-1-1 0,1 1 0,0 0 0,-1 0 0,2-1 0,-1 1 0,0-1 0,1 1 0,-1 0 0,1-1 0,0 1 0,0-5 0,1 6-41,0 0 1,0 0-1,1 0 1,-1 0-1,0 1 1,1-1-1,-1 0 0,1 1 1,-1-1-1,1 1 1,0-1-1,0 1 1,0 0-1,0 0 1,0-1-1,3 0 1,1-1 106,0 0 0,0 0 0,0 1 0,12-3 0,-17 4-86,0 1 1,0 0-1,0-1 1,0 1-1,1 0 1,-1 0-1,0 0 1,0 0-1,0 0 1,0 0-1,0 1 1,1-1-1,-1 0 1,0 1-1,0-1 1,0 0-1,0 1 0,0-1 1,0 1-1,0 0 1,0-1-1,0 1 1,0 0-1,0 0 1,0 0-1,0 2 15,0-1 0,0 1-1,-1-1 1,1 1 0,-1 0 0,1-1-1,-1 1 1,0-1 0,-1 5-1,1-3 13,0-2 14,-1 0 0,1-1 0,-1 1 1,0 0-1,0 0 0,0-1 0,0 1 0,0 0 0,0-1 1,0 1-1,0-1 0,-1 1 0,1-1 0,-2 2 0,-27 21 25,22-18-236,-63 42-119,50-35 549,0 1 0,1 1 0,-20 19 1,38-31-114,0 1 0,1-1 0,-1 1 0,1-1 0,-1 1 0,1 0 0,0-1 0,1 1 0,-1 0 0,1 0 0,-1 0 0,1 0 0,0-1 0,1 7 0,-1-2 653,1-4-720,-1 0 1,0 0-1,0 0 1,0 0 0,0 0-1,-1 0 1,0 0 0,0 0-1,0 0 1,0-1-1,0 1 1,-1 0 0,0-1-1,1 1 1,-1-1-1,-1 1 1,1-1 0,-5 6-1,1-3-199,-1 1 0,1-1 0,-1 0 0,0-1 0,-1 1 0,-7 3-1,-51 22-4712,49-24 3623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1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236 159 6553,'0'-116'1420,"0"113"-1386,0 1 0,1 0 0,-1 0 0,1 0 0,0 0 0,-1 0 0,1 0 0,0 0 1,0 0-1,1 0 0,-1 1 0,0-1 0,0 0 0,1 1 0,-1-1 0,1 0 0,0 1 0,-1 0 0,1-1 0,0 1 1,0 0-1,0 0 0,2-1 0,-3 2-141,0 0 218,0 0-112,-1 0-1,1 1 0,0-1 0,-1 1 0,1-1 1,-1 1-1,1-1 0,-1 1 0,1-1 1,-1 1-1,1-1 0,-1 1 0,0 0 0,1-1 1,-1 1-1,0 0 0,1-1 0,-1 1 0,0 0 1,0-1-1,0 2 0,3 3 53,1 1-13,-1-1 0,1 1 0,-1 0 0,0 0 0,-1 1 0,1-1 0,-1 0 1,-1 1-1,1-1 0,1 14 0,1 72 136,-4-91-160,1 23 207,0-19-240,-1 1 1,1 0-1,-1-1 1,0 1-1,-1 0 0,1-1 1,-1 1-1,0 0 1,0-1-1,-1 1 1,0-1-1,0 0 0,-3 7 1,-22 25 4,16-23 45,1 0 0,-2 0 0,-15 14 0,24-24 11,0-1 1,0 1 0,0 0-1,0 0 1,0 1-1,1-1 1,0 0-1,0 1 1,0-1 0,1 1-1,-1 0 1,1-1-1,0 1 1,0 8-1,-1 9 1365,2 46 0,2-27-939,-3-38-462,0 0 1,1 1-1,-1-1 0,-1 0 0,1 1 1,0-1-1,-1 0 0,0 0 0,0 0 1,0 0-1,0 0 0,0-1 0,0 1 1,-1-1-1,1 1 0,-1-1 0,0 0 1,0 0-1,-4 3 0,-2 1-820,-1-1-1,0 0 1,0 0-1,-21 6 1,-23 2-3568,37-10 2818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1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1 859 5661,'81'-160'5044,"-50"96"-4810,40-64 1,-40 83-198,2 2 1,70-71 0,90-61-358,-64 60-4189,-113 100 2547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2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55 7321,'0'0'891,"0"-6"1675,4-20-2702,13 9-5027,-14 12 3520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2.8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890 115 5312,'-1'0'97,"0"1"0,0-1 0,0 1 0,0 0 0,1-1 0,-1 1 0,0 0 0,1 0 0,-1 0 0,0-1 0,1 1 0,-1 0 0,1 0 0,-1 0 0,1 0-1,0 0 1,-1 0 0,1 0 0,0 0 0,-1 2 0,-8 30-118,1 11-384,2-6 398,-16 50 1,19-78 31,-1 0 1,0 1 0,-1-1 0,0-1 0,0 1 0,-1-1 0,-1 0 0,1 0-1,-12 11 1,17-19 48,-1 0 1,1 1-1,0-1 0,0 0 0,0 0 0,-1 0 0,1 0 0,-1-1 1,1 1-1,0 0 0,-1-1 0,0 1 0,1 0 0,-1-1 0,1 0 1,-1 1-1,1-1 0,-1 0 0,0 0 0,1 0 0,-3 0 0,3-1-64,0 1-1,0-1 1,-1 0-1,1 0 1,0 1-1,0-1 1,0 0-1,0 0 1,0 0-1,0 0 1,0 0-1,0-1 1,0 1-1,1 0 0,-1 0 1,0-1-1,1 1 1,-1 0-1,1-1 1,0 1-1,-1-3 1,-39-104-9,14 41 26,19 47 2,-1 1 1,-1 0 0,0 1-1,-2 0 1,0 0-1,0 1 1,-2 1-1,-15-16 1,20 24-34,0 1 0,0-1 0,-1 2 0,0-1 0,-1 1 0,1 0 0,-1 1 0,0 1 0,0-1 0,-1 1 0,1 1 0,-1 0 0,0 1 0,0 0 0,0 0 0,-16 0 0,3 4-5,0 1-1,0 1 1,0 1 0,0 0-1,1 2 1,-26 11 0,-2 0 56,31-11 130,0 1 1,0 0-1,-23 15 1,42-22-142,0 0 0,0-1 1,0 1-1,0 0 0,0 0 1,0 0-1,0 1 0,0-1 0,1 0 1,-1 0-1,0 0 0,1 1 0,-1-1 1,1 0-1,-1 0 0,1 1 1,0-1-1,0 1 0,-1-1 0,1 0 1,0 1-1,0-1 0,0 0 0,1 1 1,-1-1-1,0 0 0,0 1 1,1-1-1,-1 0 0,1 1 0,-1-1 1,1 0-1,-1 0 0,1 1 0,0-1 1,1 2-1,2 4 208,1-1-1,0 1 1,0-1 0,12 11-1,-4-6-110,-1-1 0,1 0-1,0-1 1,1 0 0,0-1 0,1-1-1,0 0 1,0-1 0,0-1 0,0 0 0,1-1-1,0-1 1,0 0 0,0-1 0,24-1-1,-32-1-134,0-1-1,0-1 1,0 0-1,0 0 0,0 0 1,0-1-1,12-6 1,48-31-74,-53 29-551,-1 1 1,22-24-1,-31 29 91,0 0-1,0-1 1,-1 0-1,1 0 1,-2 0-1,1-1 1,0 0-1,-1 1 1,2-9-1,-3-4-1138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3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290 0 5753,'-47'4'3167,"33"-1"-3135,1 1-1,0 0 1,0 1-1,0 0 1,-22 13 0,-88 50-3381,105-59 2212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3.5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280 0 7641,'8'3'5101,"-7"-2"-4992,-13 7 945,-19 5-1289,-27 8 349,-42 13-1789,33-19-3349,47-14 3740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4.7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73 2512,'-2'1'-44,"-36"34"969,36-33-817,-1 0 0,2 0 0,-1 1 0,0-1 0,0 1 0,1 0 0,-1-1 0,1 1 1,0 0-1,0 0 0,0-1 0,0 1 0,0 0 0,0 5 0,-2 18-394,2-24 308,1 0 0,-1 1 0,1-1 0,-1 0 0,1 1 0,0-1 0,0 0 0,0 0 0,0 1 0,0-1 0,1 0 1,-1 1-1,1-1 0,-1 0 0,1 0 0,0 0 0,0 0 0,0 0 0,0 0 0,0 0 0,1 0 0,-1 0 0,0 0 0,4 3 0,0-1-21,0 0-1,0-1 1,0 1 0,0-1-1,1 0 1,-1-1 0,1 1-1,0-1 1,0 0-1,0-1 1,0 1 0,0-1-1,0 0 1,1-1 0,-1 1-1,0-1 1,12-2 0,9-1-1,-1-2 0,48-15 0,-47 13 67,-12 2-98,-9 3 2,0 0 0,0 1 1,0-1-1,0 1 1,8 0-1,-14 1 31,0 0-1,1 0 1,-1 0 0,0 0-1,0 1 1,1-1-1,-1 0 1,0 0 0,0 0-1,1 1 1,-1-1-1,0 0 1,0 0 0,1 1-1,-1-1 1,0 0 0,0 1-1,0-1 1,0 0-1,0 1 1,1-1 0,-1 0-1,0 0 1,0 1-1,0-1 1,0 0 0,0 1-1,0-1 1,0 0-1,0 1 1,0-1 0,0 0-1,0 1 1,-1-1 0,1 0-1,0 1 1,0-1-1,0 0 1,0 1 0,0-1-1,0 0 1,-1 0-1,1 1 1,0-1 0,0 0-1,-1 0 1,1 1 0,0-1-1,0 0 1,-1 0-1,-10 16-11,-37 25 1353,28-24-955,0 0 0,-41 25 1,39-29 75,11-6-73,1 0 0,-1-1 0,-1 0 0,1-1 0,-1 0 1,0-1-1,0 0 0,0-1 0,-22 2 0,31-6-368,0-1 0,0 0 0,0-1 0,0 1 0,1 0 0,-1-1 0,1 0 0,-1 1 0,1-1 0,0 0 0,0 0 0,0 0 0,-1-4 0,-174-330-3,155 282 391,26 137-725,-3-51 260,0-24 41,0 1 0,-1 0 0,0 0 0,0 0 0,0 0 0,-1 0 1,-1 0-1,1 0 0,-1-1 0,-5 13 0,2-12 37,1-2 10,-1 1-1,1 0 1,0-1 0,1 2-1,0-1 1,0 0 0,-3 15-1,6-22-67,32-12-682,-20 11 730,0 0 0,0 1 0,0 1 0,-1-1-1,1 2 1,13 2 0,-19-2-31,1 0 1,-1 0 0,0 0-1,0 1 1,0 0-1,0 0 1,-1 0 0,1 1-1,-1 0 1,0 0 0,0 0-1,7 9 1,-10-11 22,-1 0 1,1 0-1,-1 1 1,0-1-1,0 0 1,0 0-1,0 1 1,0-1-1,-1 0 1,1 1-1,-1-1 1,1 1-1,-1-1 1,0 1-1,0-1 1,0 0-1,0 1 1,-1-1-1,1 1 1,-1-1-1,1 1 1,-1-1-1,-1 3 1,0 0 40,0 0 0,-1 0 1,0 0-1,0-1 0,0 1 0,-1-1 1,0 1-1,-6 5 0,-3 0 64,-1 0-1,0-2 1,-1 0 0,1 0-1,-1-1 1,-1-1 0,0-1-1,1 0 1,-1-1-1,-1 0 1,1-2 0,-33 2-1,44-4-107,0-1-1,-1 1 0,1-1 1,0 0-1,0-1 0,0 1 1,0-1-1,0 0 0,0 0 1,0-1-1,1 1 0,-1-1 1,1 0-1,0 0 0,-8-7 1,6 4-373,1-1 1,-1 0 0,1 0 0,0 0-1,1 0 1,-1-1 0,1 0-1,-4-14 1,-6-31-4001,10 36 2543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6.0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1178 7 4704,'-12'-4'804,"5"2"649,10 9-654,4 6-1237,11 24 1354,-14-30-859,0 1 1,0 0 0,0 0 0,-1 0 0,0 1-1,-1-1 1,0 1 0,0 0 0,-1-1 0,1 11-1,-2-15-76,0-1 0,-1 1 0,1-1-1,-1 1 1,0 0 0,0-1 0,0 1-1,0-1 1,0 1 0,-1-1 0,0 0-1,1 0 1,-1 0 0,0 0 0,-1 0-1,1 0 1,-1 0 0,1-1 0,-1 1-1,0-1 1,0 1 0,0-1 0,-5 2-1,-1 3 63,-1 0-1,0-1 1,-1-1-1,1 0 1,-1 0-1,0-1 1,0 0-1,0-1 1,-1 0-1,1-1 1,-1-1-1,0 1 0,1-2 1,-1 0-1,-15-1 1,21-1-34,1 1 1,0-1-1,0 0 0,0 0 1,1 0-1,-1-1 0,0 0 1,1 0-1,0 0 0,0 0 1,0-1-1,0 1 1,0-1-1,1 0 0,-1 0 1,-3-6-1,4 4-25,-1-1-1,1 1 1,0-1-1,0 0 1,1 0-1,-1 0 1,2 0 0,-1 0-1,1 0 1,0 0-1,0-8 1,1 12 18,0 1 0,0-1 0,1 1 1,-1-1-1,0 1 0,1-1 0,-1 1 1,1-1-1,0 1 0,0 0 0,0-1 0,0 1 1,1 0-1,-1 0 0,0 0 0,1 0 1,-1 0-1,1 0 0,0 0 0,0 0 0,0 1 1,0-1-1,0 1 0,0 0 0,0-1 0,0 1 1,1 0-1,-1 0 0,0 0 0,1 0 1,-1 1-1,1-1 0,-1 1 0,0-1 0,1 1 1,3 0-1,-3 0-5,0 0 1,0 0 0,0 0-1,-1 0 1,1 0-1,0 1 1,0-1-1,0 1 1,0 0 0,0 0-1,0 0 1,-1 0-1,1 0 1,-1 1-1,1-1 1,-1 1-1,1 0 1,-1-1 0,0 1-1,1 0 1,-1 1-1,0-1 1,-1 0-1,1 1 1,0-1 0,-1 1-1,1-1 1,-1 1-1,0-1 1,0 1-1,0 0 1,0 0 0,0 0-1,-1 0 1,1 0-1,-1 5 1,0-5-5,1 1 19,-1-1 0,1 1 0,-1-1 1,0 1-1,-1-1 0,1 1 0,0-1 0,-1 1 1,0-1-1,0 1 0,0-1 0,0 0 0,-1 0 1,1 1-1,-1-1 0,0 0 0,0 0 1,0-1-1,0 1 0,-5 4 0,4-3-12,-1 0 1,-1 0-1,1 0 0,0-1 0,-1 0 1,0 0-1,0 0 0,0 0 0,0-1 0,0 0 1,0 0-1,-1 0 0,1-1 0,-1 1 1,1-1-1,-1-1 0,0 1 0,-7-1 1,10-1 0,-1 1 1,0-1-1,0 0 1,1 0-1,-1 0 1,0-1 0,1 1-1,-1-1 1,1 0-1,0 0 1,0 0-1,0-1 1,0 1-1,0-1 1,0 1 0,0-1-1,1 0 1,-1 0-1,1 0 1,0 0-1,0-1 1,0 1 0,1-1-1,-1 1 1,1-1-1,-2-6 1,-4-3-49,6 12 44,0 0-1,1 0 1,-1-1 0,0 1-1,1 0 1,-1-1 0,1 1 0,-1 0-1,1-1 1,-1 1 0,1 0 0,0-1-1,0-1 1,-5 21-23,5-4 6,0-7 45,0 0-1,0 0 1,-1 1 0,-2 10-1,2-14-9,0-1 0,0 0 0,-1 0 0,0 0 0,1 0-1,-1-1 1,0 1 0,0 0 0,0-1 0,-1 1-1,1-1 1,-1 0 0,-2 3 0,-2 0 24,-1 0 0,1-1 0,-1 0 0,-14 6 0,18-9-48,0 1 0,0-1 0,0 0 0,-1 0 0,1 0 0,0-1 0,0 1 1,-1-1-1,1 0 0,0-1 0,-8 0 0,10 0 8,0 0-1,0 0 1,0 0-1,0-1 1,0 1 0,0 0-1,0-1 1,0 1 0,1-1-1,-1 0 1,1 0 0,-1 1-1,1-1 1,0 0-1,0 0 1,0 0 0,0-1-1,0 1 1,0 0 0,0-3-1,-2-2-11,2 0 0,-1 0 1,1 0-1,0 0 0,1-8 0,-3 86 49,3-70-13,-1 0 1,1 0-1,-1 0 0,1 0 1,-1 0-1,1 0 1,-1 0-1,0 0 0,0 0 1,1-1-1,-1 1 0,0 0 1,0 0-1,0-1 1,0 1-1,0-1 0,0 1 1,0-1-1,0 1 0,0-1 1,0 0-1,0 1 1,0-1-1,0 0 0,0 0 1,-2 0-1,0 1 38,-1 0 0,1-1-1,0 0 1,-1 0 0,1 0 0,-1 0 0,-4-1-1,3-1-58,0-1 0,0 1 0,1-1 0,-1 0 0,1-1 0,0 1 0,0-1 0,0 0 0,-5-6 1,1 0 436,1 0 1,-13-23 0,17 29-505,5 10 101,6 11-85,16 8 169,-1 0 0,-1 2 0,-1 1 0,21 37 0,-39-60 82,0 0-1,0 1 0,-1-1 0,0 0 0,0 1 0,0-1 0,-1 1 0,0 0 0,0 0 1,0 11-1,-1-16-168,-1 0 1,1 0 0,-1 0 0,0 0-1,1-1 1,-1 1 0,1 0 0,-1 0-1,0 0 1,0-1 0,0 1-1,1 0 1,-1-1 0,0 1 0,0-1-1,0 1 1,0-1 0,0 1 0,0-1-1,0 0 1,0 1 0,-1-1-1,-30 9 236,28-9-200,-20 5 61,0-2 0,0 0 1,0-2-1,0-1 0,-1-1 0,1-1 0,0 0 0,0-2 0,0-1 1,1-2-1,-35-12 0,41 12-248,1 0 0,0-1 0,0 0 1,1-2-1,0 0 0,1 0 0,0-1 1,1-1-1,0 0 0,1-1 0,0-1 0,1 1 1,1-2-1,0 0 0,0 0 0,-9-23 0,16 28-357,0-1 0,0 1-1,1-1 1,1 1-1,0-1 1,0 0-1,1 0 1,0 1-1,1-1 1,1 0-1,-1 0 1,1 1 0,1-1-1,0 1 1,1 0-1,0 0 1,9-16-1,9-8-1517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6.4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5048,'0'0'2349,"32"0"-760,2 3-1870,-4-1-4823,-24-2 4087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3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327 34 6417,'-1'6'8392,"3"17"-7326,7-12-920,1-1 0,0 0-1,0 0 1,1-1-1,1 0 1,-1-1-1,1 0 1,15 7-1,-6-4-187,1-2 0,0 0 0,0-1 1,33 7-1,-54-14 17,1-1 0,-1 1 1,1-1-1,-1 1 1,1-1-1,-1 0 0,1 0 1,0 0-1,-1 0 0,1 0 1,-1 0-1,1 0 1,0 0-1,-1 0 0,1-1 1,-1 1-1,1-1 1,-1 1-1,1-1 0,-1 0 1,0 0-1,1 1 1,-1-1-1,0 0 0,1 0 1,-1 0-1,0 0 0,0 0 1,0-1-1,0 1 1,0 0-1,1-2 0,-1-3-204,1 1-1,-1-1 1,0 0-1,-1 1 1,1-1-1,-1 0 1,-1-9-1,0-4-1,1 16 206,-1 0 0,0 0 0,0 0 0,-1 0 1,1 0-1,-1 0 0,1 0 0,-1 1 0,0-1 0,0 1 0,0-1 0,0 1 0,-1-1 1,1 1-1,-1 0 0,-4-3 0,-48-30 66,43 30-57,0 0 0,-1 0 1,1 1-1,-1 0 0,0 1 0,0 1 0,0 0 1,0 1-1,-19 0 0,28 2 42,0 0 1,0 0-1,0 1 1,0 0-1,0 0 1,0 0-1,0 0 1,0 0-1,1 1 1,-1-1-1,1 1 1,0 0-1,0 0 1,0 1-1,-5 6 1,0-1-149,5-5 113,0 0 1,1 0-1,-1 0 0,1 1 1,0-1-1,0 1 1,1 0-1,0 0 0,-2 6 1,-5 17 60,2 0 77,6-24-101,0-1 0,0 0-1,-1 1 1,1-1-1,-1 0 1,0 0-1,-2 5 1,3-5-8,-1 0 1,-1-1 0,1 1-1,0 0 1,-1-1-1,1 1 1,-1-1-1,1 0 1,-1 0-1,0 1 1,0-1-1,0 0 1,-1 0-1,1-1 1,0 1-1,-1 0 1,1-1-1,-1 0 1,1 1-1,-1-1 1,0 0-1,0 0 1,1-1-1,-1 1 1,0 0-1,0-1 1,0 0-1,0 0 1,0 0-1,-4 0 1,-2 0 13,0-1 0,0 0 0,0-1 0,0 0 0,0 0 0,0-1-1,1 0 1,-1 0 0,-9-6 0,2 0-377,1-1 1,0-1-1,-22-19 0,35 27-97,-1 0 1,1 0-1,0 0 1,-1-1-1,2 1 1,-1 0-1,0-1 1,1 1-1,-2-7 0,-6-11-3560,7 12 1982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6.6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4532,'4'5'1040,"0"-1"0,1 1 0,0-1 0,-1 0 0,11 6 0,-11-8-1424,-1-1 0,1 1 0,0-1 1,0 0-1,0 1 0,0-2 0,0 1 1,0 0-1,9-1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7.3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5224,'8'0'427,"-7"-1"-207,0 1 0,0 0 0,0 0 0,1-1 0,-1 1 0,0 0 0,0 0 1,0 1-1,1-1 0,-1 0 0,0 0 0,0 0 0,0 1 0,1-1 0,-1 1 1,0-1-1,0 1 0,0-1 0,0 1 0,0 0 0,0-1 0,0 1 0,0 0 1,0 0-1,0 0 0,-1 0 0,1 0 0,0-1 0,0 2 0,-1-1 0,2 1 0,0 2-109,1 0-1,0 0 1,1 0-1,-1-1 1,1 0-1,-1 0 1,7 4-1,7 7-83,-12-9-115,10 8-5,-1 1 0,-1 0 1,0 1-1,-1 1 1,-1 0-1,12 23 1,-22-37-448,0 1 0,0-1 0,-1 1 0,0-1 0,1 1 0,-1 0 0,0-1 0,0 5 0,-1 1-1894,1-5 1199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8.0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422 42 6417,'-22'-11'-247,"17"9"588,-1-1 0,0 0 1,1 0-1,-1 0 0,-4-5 0,1 0 2422,14 11-1528,22 19-1080,-14-11-53,15 12-2,33 35-1,-54-50-63,1 0-1,-2 1 0,1 0 1,-1 0-1,-1 0 0,1 1 1,-2 0-1,8 20 0,-11-27-26,0 1-1,-1 0 1,1-1-1,-1 1 0,0-1 1,0 1-1,0 0 1,0-1-1,-1 1 1,1-1-1,-1 1 1,0 0-1,0-1 0,0 0 1,-1 1-1,1-1 1,-1 0-1,-2 4 1,0-2 0,0 0 1,-1 0 0,1-1 0,-1 0 0,0 1-1,0-2 1,0 1 0,-1 0 0,-9 4-1,0-2-15,0 0-1,-1-1 1,1-1-1,-1 0 0,0-1 1,0 0-1,-25-1 1,35-2-9,1-1 1,-1 0 0,1 0-1,-1 0 1,1-1 0,0 0-1,0 0 1,0 0 0,0-1 0,0 1-1,0-1 1,1 0 0,-1-1-1,1 1 1,0-1 0,0 0 0,0 0-1,1 0 1,-1 0 0,1-1-1,0 0 1,0 1 0,1-1-1,-1 0 1,1 0 0,0 0 0,1-1-1,-1 1 1,1 0 0,0-1-1,0 1 1,1-1 0,-1-10-1,2 15 14,0-1 0,-1 1-1,1 0 1,0 0 0,0 0-1,0-1 1,0 1-1,0 0 1,0 0 0,0 1-1,0-1 1,1 0-1,-1 0 1,0 0 0,0 1-1,1-1 1,-1 1 0,0-1-1,1 1 1,-1-1-1,0 1 1,1 0 0,-1 0-1,1 0 1,-1 0-1,3 0 1,2-1-22,-1 1 0,1-1 0,0 1 0,-1 0 0,12 3 0,-14-3 36,0 1-1,-1 0 0,1 0 1,-1 1-1,1-1 0,-1 1 1,0-1-1,1 1 1,-1 0-1,0-1 0,0 1 1,0 0-1,0 1 1,0-1-1,-1 0 0,1 0 1,-1 1-1,1-1 1,-1 1-1,0-1 0,0 1 1,1 3-1,0 4 5,-1 0 1,0 0-1,0 0 1,-1 19-1,-1-8 343,0-17-376,1-1 0,-1 0 0,0 1 0,-1-1 0,1 0 0,0 0 0,-1 1 0,0-1 0,0 0 0,0-1 0,0 1 0,0 0 0,-1-1 0,1 1 0,-1-1 0,0 1 0,1-1 0,-5 2 0,-9 7 48,-31 16 0,45-26-35,-10 5-8,0-1-1,0 0 1,-1-1 0,0 0-1,0-1 1,0 0 0,-21 1 0,30-3 6,-1-1 0,1 0 0,-1 0 0,1 0 0,-1-1 0,1 1 0,-1-1 0,1 0 0,0 0 0,-1-1 0,1 1 0,0-1 0,0 0 0,0 0 0,0-1 0,0 1 0,1-1 0,-1 0 0,1 0 0,0 0 0,-1 0 0,1 0 0,1-1 0,-1 1 0,-4-9 0,6 11 1,0 0 0,1 0 0,-1 0-1,0-1 1,1 1 0,-1 0-1,1-1 1,0 1 0,-1-1 0,1 1-1,0 0 1,0-1 0,0 1-1,0-1 1,0 1 0,0 0-1,0-1 1,0 1 0,1-1 0,0 0-1,-1 1 17,1 0-1,0 1 0,-1-1 1,1 1-1,0-1 0,-1 1 1,1-1-1,0 1 1,0-1-1,0 1 0,-1 0 1,1-1-1,0 1 0,0 0 1,0 0-1,0 0 1,0 0-1,0 0 0,0 0 1,-1 0-1,1 0 0,2 0 1,2 1 35,1 0 0,0 1 0,-1-1 0,0 1 0,1 0 0,-1 0 0,0 1 0,7 4 0,-7-3 10,0 0-1,-1 0 0,1 0 0,-1 1 1,0-1-1,0 1 0,0 0 0,-1 1 1,6 10-1,-8-14-67,0 0-1,0 1 1,0-1 0,-1 1-1,1-1 1,-1 1 0,1-1 0,-1 1-1,0-1 1,0 1 0,0-1-1,0 1 1,0-1 0,-1 1-1,1-1 1,-1 1 0,0-1-1,0 1 1,0-1 0,0 0-1,0 1 1,0-1 0,0 0 0,-1 0-1,1 0 1,-3 3 0,-3 1-927,1 0 1,-1 0 0,0 0 0,-1-1-1,1 0 1,-16 7 0,4-5-608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8.3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0 136 4748,'5'0'516,"0"0"-87,0 0 319,0-4-232,3-3-240,1 3-176,-1-3-352,2 0 288,2 0-320,3-3 296,-5-1 260,7 0-296,-2 0 48,0-1-104,2 0-536,-4 0 268,4 2-749,-5-1-347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49:58.9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931 118 5268,'0'0'1445,"20"-15"135,81-87-655,-117 117-540,0 0 0,-1-1 0,0-1 0,-1 0 0,-38 19 0,-108 43 1286,161-74-1635,-33 14 277,-1-2 1,-1-2 0,1-1-1,-2-2 1,1-2 0,-1-1-1,-45-1 1,83-3-303,-1-1 0,1 0 0,0 0 0,-1 0 0,1 0 0,-1 0 0,1 0 0,-1 0-1,1-1 1,-1 1 0,1 0 0,0-1 0,-1 0 0,1 1 0,0-1 0,-1 1 0,1-1 0,0 0 0,0 0 0,0 0 0,0 0 0,-1 0 0,1 0-1,1 0 1,-1 0 0,0 0 0,0-1 0,0 1 0,1 0 0,-1 0 0,0-1 0,1 1 0,-1-1 0,1 1 0,0 0 0,-1-1 0,1-1-1,0 3-34,28 1 24,-17 2 0,-1 1 0,0 1 0,0 0 0,0 0 0,0 1 0,10 8 1,-15-10 42,1 0 1,-1 0 0,0 1 0,0 0 0,-1 0 0,0 0-1,1 1 1,-2 0 0,1-1 0,-1 1 0,4 8 0,-7-12-25,1 0 1,-1 0 0,0 0 0,0 1 0,0-1 0,0 0-1,0 0 1,-1 0 0,1 0 0,-1 0 0,1 0 0,-1 0 0,0 0-1,1 0 1,-1 0 0,0-1 0,0 1 0,-1 0 0,1-1 0,0 1-1,0 0 1,-1-1 0,1 1 0,-1-1 0,1 0 0,-1 1-1,0-1 1,0 0 0,1 0 0,-1 0 0,0-1 0,-2 2 0,-10 4 208,0 0 0,-1-1 1,-18 5-1,23-7-115,-8 1-25,1 0-1,-1-1 1,-1-1-1,1-1 1,0 0-1,0-1 1,0-1-1,0-1 1,0-1-1,-32-8 1,40 8-298,0 0 0,0-1 0,0 0-1,0-1 1,1 0 0,0-1 0,0 0 0,0 0 0,1-1 0,0 0 0,0 0-1,1-1 1,-1 0 0,2 0 0,-1-1 0,1 0 0,1 0 0,0 0-1,-7-17 1,10 19-620,0 1 0,1-1 0,0 0 0,0-1-1,1 1 1,0-10 0,0 16 808,0-18-2595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3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2449 664 4100,'-8'10'12334,"-11"-23"-12579,2 1 956,-41-18-38,43 22-531,0 0 0,-28-11 0,-98-26 313,-282-88 322,-8 27-807,246 73 34,-330-17-1,466 49 72,-42-2-86,-149 13 1,213-7-2,-26 5 23,-66-1 435,131-18-277,1 5-171,-1-1 0,0-1 0,0 0 0,17-15 0,-1 1 16,183-123-104,-196 134 526,-46 31-386,18-13-46,0 1-1,1 1 1,0 0 0,0 1 0,-12 12 0,-8 7-98,-32 21 74,-29 27-8,90-75 53,0 1-1,1 1 1,-1-1-1,1 0 0,0 0 1,0 1-1,1-1 1,-1 1-1,1 0 1,-1-1-1,1 1 1,0 0-1,0 0 1,1 0-1,-1 0 0,1 0 1,0 0-1,0-1 1,0 1-1,1 5 1,-1-7 16,4 5-15,-1-1 0,1 0 0,0 0 0,0 0 0,1-1-1,-1 0 1,1 1 0,9 6 0,18 16-23,88 88 1042,-119-113-1033,0-1 0,-1 1 0,1 0-1,-1-1 1,1 1 0,-1-1-1,0 1 1,0 0 0,0-1 0,-1 6-1,0 3 29,1-11-27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6.7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1 401 5661,'3'-1'277,"-1"1"0,1-1 0,0 0 0,0 0 0,0 0 0,-1 0 0,1 0 1,-1-1-1,1 1 0,-1-1 0,1 0 0,-1 1 0,0-1 0,0 0 0,0-1 0,0 1 1,0 0-1,2-3 0,34-55 951,-20 30-743,22-35 230,-22 34-581,1 1 0,2 0 0,1 2 0,36-37 0,-53 61-109,0 1 0,1-1 1,0 1-1,-1 0 0,1 1 0,0-1 0,0 1 1,1 0-1,-1 1 0,0 0 0,1 0 0,-1 0 1,1 0-1,-1 1 0,12 1 0,-16 0-16,-1-1 1,1 1-1,-1-1 0,1 1 0,-1 0 0,1-1 0,-1 1 1,1 0-1,-1 0 0,0 0 0,1 0 0,-1 0 0,0 1 0,0-1 1,0 0-1,0 0 0,0 1 0,0-1 0,1 3 0,14 29 140,-7-5-28,-1 0 1,-1 1 0,5 56-1,-5 3 27,2-4 539,-8-78-581,0 0-1,1 0 1,-1 0-1,1-1 0,0 1 1,1-1-1,-1 1 1,1-1-1,6 9 1,-6-12-73,-1 1 0,1-1 0,0 0 0,0 0 1,0 0-1,0 0 0,0-1 0,0 1 0,0-1 0,1 0 1,-1 0-1,0 0 0,1 0 0,-1 0 0,1-1 0,-1 0 1,1 0-1,5 0 0,-1 0-176,0-1 1,0-1-1,-1 1 1,1-1-1,0 0 0,0-1 1,10-5-1,-16 7-154,1 0 0,0 0 0,-1 0 0,1-1 0,-1 1 0,1-1 0,-1 0 0,0 0 0,1 0 0,-1 0 0,0 0 0,0 0-1,-1 0 1,1-1 0,0 1 0,-1-1 0,0 1 0,1-1 0,-1 0 0,0 0 0,0 1 0,0-1 0,0-3 0,-1 4 73,0 1 1,0 0-1,0 0 1,1 0-1,-1 0 0,0 0 1,1-1-1,-1 1 1,1 0-1,-1 0 1,1 0-1,-1 0 0,1 0 1,1-1-1,3-5-1689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7.0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343 1 4920,'1'-1'373,"2"5"895,0 10 1301,-3-7-1725,1-4-694,-1-1-1,0 1 1,0-1-1,0 1 1,0-1-1,-1 1 1,1-1-1,-1 1 1,1-1-1,-1 0 1,0 1 0,0-1-1,0 0 1,0 1-1,0-1 1,-1 0-1,-1 2 1,-18 23 213,1 0-1,-20 37 1,-16 23-186,-104 119-11,154-198-134,-1-1 1,2 2 0,-8 12-1,9-13-692,-2 4-108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7.4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48 6285,'26'9'3101,"-23"-8"-2641,1 1-1,-1-1 0,1 1 1,0-1-1,0 0 1,0 0-1,-1-1 1,9 1-1,42-3 25,-1-4 0,103-22 0,-126 21-402,11 1-200,14-3-52,-55 9 60,0-1 0,1 1 1,-1 0-1,1 0 1,-1 0-1,1 0 0,-1-1 1,1 1-1,-1 0 0,0 0 1,1-1-1,-1 1 0,1 0 1,-1-1-1,0 1 1,1-1-1,-1 1 0,0 0 1,0-1-1,1 1 0,-1-1 1,0 1-1,0-1 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7.9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0 5356,'0'0'1833,"0"38"4185,0 365-2137,-6-387-3786,5-15-87,0 1 1,1-1-1,-1 0 1,0 0-1,1 0 1,-1 0-1,1 0 0,0 1 1,-1-1-1,1 0 1,0 1-1,0-1 0,-1 2 1,1-1-3,1-1 3,-1 0-1,0 0 1,0 1-1,0-1 1,0 0 0,0 1-1,0-1 1,0 0 0,0 0-1,-1 1 1,1-1 0,-1 0-1,1 0 1,-1 0-1,1 1 1,-1-1 0,1 0-1,-1 0 1,0 0 0,0 0-1,-1 1 1,-2 7 105,0-2-2234,3-20-3313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5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2292 5 7825,'-3'0'-606,"-6"5"5083,9-4-4405,0 0-1,1 0 1,-1 0 0,1 0 0,0 0-1,-1 0 1,1 0 0,0-1 0,-1 1-1,1 0 1,0 0 0,0-1 0,0 1 0,0 0-1,0-1 1,-1 1 0,1-1 0,0 1-1,2-1 1,25 12 250,-20-8-142,65 23-51,1-3 1,2-3 0,151 22-1,-224-43-156,14 3-105,0-1-1,0 0 1,0-1 0,1-1 0,18-3 0,-35 3 93,1-1 0,-1 1 0,0 0 0,0-1 1,0 1-1,0-1 0,0 1 0,1-1 1,-1 0-1,0 0 0,0 1 0,-1-1 1,1 0-1,0 0 0,0 0 0,0 0 0,0 0 1,-1 0-1,1 0 0,-1 0 0,1 0 1,-1 0-1,1-1 0,-1 1 0,1 0 1,-1 0-1,0 0 0,0-1 0,0 1 0,0 0 1,1 0-1,-2-2 0,1 2 39,-1 0 0,0 0 0,1 0 0,-1 1 0,0-1 0,0 0 0,0 1 0,0-1 0,0 1 0,0-1 0,1 1 0,-1-1 0,0 1 0,0-1-1,0 1 1,-1 0 0,1 0 0,-2-1 0,-27-5 51,24 5-27,-14-2-1,0 2-1,0 0 1,0 1-1,0 1 1,0 0 0,0 2-1,-34 8 1,-136 53 34,148-48 186,31-12-394,-1 2 228,-1-2-1,0 1 0,0-2 1,-1 1-1,-26 1 0,38-6-13,0 0 0,0-1 0,0 1 0,1-1-1,-1 1 1,0-1 0,1 0 0,-1 1 0,-1-4 0,-1 0 7,2 2-49,0 1-1,0 0 1,0 0-1,0 0 1,-1 0 0,1 0-1,-1 0 1,0 0 0,1 1-1,-1-1 1,0 1-1,0 0 1,0 0 0,0 0-1,0 0 1,0 1 0,0-1-1,0 1 1,0-1-1,0 1 1,0 0 0,0 1-1,0-1 1,0 0-1,0 1 1,0 0 0,0-1-1,-6 3 1,-43 20 413,-72 42 0,82-41 4,-1-2-1,-80 30 1,108-47-387,0-2 0,-1 0 0,0-1 0,1 0 0,-31-1 1,39-1-40,-1-1 1,1 0 0,-1 0-1,1 0 1,0-1 0,-1 0 0,1-1-1,0 1 1,0-1 0,1-1-1,-1 1 1,1-1 0,-1 0 0,-6-7-1,9 6-3,0-1 0,1 0 0,0 0 0,0 0 0,1 0 0,-1-1 0,-1-6 0,1 3-34,1-1-40,1 1 1,-1 0 0,2-1-1,0 1 1,0-1-1,2-11 1,0-12-68,-3 31 124,1 0 0,0 1-1,0-1 1,0 1 0,0-1-1,1 0 1,-1 1 0,1-1 0,-1 1-1,1-1 1,0 1 0,0-1-1,0 1 1,0 0 0,1-1 0,-1 1-1,1 0 1,-1 0 0,1 0-1,0 0 1,0 0 0,0 1 0,0-1-1,0 0 1,0 1 0,0-1-1,0 1 1,1 0 0,-1 0 0,0 0-1,1 0 1,-1 0 0,1 1 0,0-1-1,-1 1 1,1-1 0,-1 1-1,1 0 1,3 0 0,0 0-5,0 0 0,0 1 0,1-1 0,-1 1 0,0 1 1,0-1-1,0 1 0,0 0 0,-1 0 0,1 1 0,0-1 0,-1 1 0,9 7 1,-10-7 7,-1 0 1,0 1 0,0-1-1,0 1 1,0-1 0,-1 1-1,1 0 1,-1 0 0,0 0-1,0 1 1,-1-1 0,1 0 0,-1 1-1,0-1 1,0 1 0,0-1-1,-1 1 1,0 8 0,1 1 22,-1-12-3,1 1-1,-1 0 1,0-1-1,0 1 1,0 0-1,0-1 1,0 1-1,-1 0 1,1-1-1,-1 1 0,1 0 1,-1-1-1,0 1 1,0-1-1,0 1 1,-1-1-1,1 0 1,-1 1-1,1-1 1,-1 0-1,0 0 1,1 0-1,-1 0 1,0 0-1,-4 2 0,-3 2 2,-1-1-1,1 0 1,-1-1-1,0 0 0,0 0 1,-1-1-1,1 0 0,-1-1 1,0 0-1,-18 0 0,20-2-24,1 0 0,-1-1 0,1 0 0,-1 0 0,1-1 0,0 0 0,-1 0-1,1-1 1,0 0 0,1-1 0,-1 0 0,0 0 0,1 0 0,-8-7-1,13 9-2,1 0 0,-1 1 0,0-1 0,1 0 0,-1-1 0,1 1 0,-1 0 0,1 0 0,0-1 0,0 1 0,0 0 0,0-1 0,1 1 0,-1-1-1,1 1 1,-1-1 0,1 1 0,0-1 0,0-3 0,0 6 17,0-1 0,0 1 0,1 0 0,-1-1 0,0 1 0,0-1 0,0 1 0,0 0 0,0-1 0,0 1 0,0-1 0,-1 1 0,1 0 0,0-1 0,0 1 0,0 0 0,0-1 0,0 1 0,-1 0 0,1-1 0,0 1 0,0 0 0,0-1 0,-1 1 0,1 0 0,0-1 0,-1 1 0,1 0 0,0 0 0,0-1 0,-1 1 0,1 0 0,-1 0 0,1 0 0,0 0 0,-1 0 0,1-1 0,0 1 0,-1 0 0,1 0 0,-1 0 0,1 0 0,0 0 0,-1 0 0,1 0 0,0 0 0,-1 0 0,0 0 0,0 1 14,0-1 0,0 1 0,0-1 0,0 1 1,0-1-1,0 1 0,0 0 0,0-1 0,0 1 0,1 0 1,-1 0-1,0 0 0,0 0 0,1 0 0,-2 1 1,-23 36 247,20-33-248,0 1 0,1 1-1,0-1 1,-5 10 0,7-12 17,0-1-1,-1 0 1,1 0 0,-1 0 0,0 0-1,0-1 1,0 1 0,0-1 0,-5 3-1,8-5-26,-1 0 1,1 1-1,-1-1 0,1 0 0,-1 0 0,1 0 0,-1 0 1,1 1-1,-1-1 0,0 0 0,1 0 0,-1 0 0,1 0 1,-1 0-1,1 0 0,-1 0 0,1-1 0,-1 1 1,1 0-1,-1 0 0,1 0 0,-1 0 0,1-1 0,-1 1 1,1 0-1,-1-1 0,1 1 0,-1 0 0,1-1 0,0 1 1,-1 0-1,1-1 0,0 1 0,-1-1 0,1 1 0,0-1 1,-1 1-1,1-1 0,0 1 0,0-1 0,0 1 0,-1-1 1,1 1-1,0-1 0,0 1 0,0-1 0,0 1 0,0-1 1,0 1-1,0-1 0,0 1 0,0-2 0,0-39-12,1 30-46,-9-82 29,8 90 13,0 0 0,-1 0 1,0 1-1,1-1 1,-1 0-1,0 0 0,0 0 1,-1 1-1,1-1 0,0 0 1,-1 1-1,0-1 1,1 1-1,-1 0 0,0-1 1,0 1-1,-1 0 0,1 0 1,0 0-1,-1 1 1,1-1-1,-1 1 0,1-1 1,-1 1-1,0 0 0,1 0 1,-1 0-1,-5-1 1,-10-3-25,-1 1 0,1 1 0,-29-2 0,22 3 63,-331-42 109,-136-13-77,471 54-83,0 2 0,0 1 1,0 0-1,0 2 0,1 0 0,-1 1 0,0 1 1,1 1-1,0 1 0,-28 12 0,46-17 17,-1 0 0,1 0 1,0 0-1,-1 1 0,1-1 0,0 1 0,0 0 0,0 0 0,0-1 0,0 1 1,0 1-1,0-1 0,1 0 0,-1 0 0,1 0 0,-3 5 0,3-1 17,0-1-1,0 1 0,0 0 1,1 0-1,-1 0 1,2 7-1,-1 0 5,1-11-10,-1 0 0,1 0 0,0 0-1,0-1 1,0 1 0,0 0 0,0 0-1,0-1 1,0 1 0,1 0 0,-1-1 0,0 1-1,1-1 1,0 0 0,-1 1 0,1-1 0,0 0-1,2 1 1,42 23 327,-34-19-208,32 13 23,0-1 0,1-3 0,1-2-1,56 9 1,-39-8 89,14 4-141,1-4 0,0-3 0,1-4-1,116-4 1,-153-7-1019,0-1 1,0-3-1,80-24 0,-82 18-3061,74-39 0,-80 35 1381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9.2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47 164 7137,'-7'-14'-224,"6"13"406,0-1 0,0 1 0,0-1-1,0 1 1,0-1 0,0 1 0,0-1-1,1 0 1,-1 0 0,1 1 0,-1-1-1,1-2 1,-1-15 883,3-18 191,-2 35-1208,1 0-1,-1 0 1,1 1-1,0-1 1,0 0-1,0 0 1,0 1-1,0-1 1,0 1-1,0-1 1,1 1-1,-1-1 1,0 1 0,1 0-1,-1-1 1,4-1-1,5-3 77,-1 0 0,1 1 0,1 0 0,-1 1 0,1 0 0,0 1 0,-1 0 0,16-2 0,-22 5-115,1-1 0,-1 1 0,1 0 0,0 1 0,-1-1 0,1 1 0,-1 0-1,1 0 1,-1 0 0,0 1 0,1 0 0,-1 0 0,0 0 0,0 0 0,0 0 0,0 1 0,0 0 0,-1 0 0,1 0 0,-1 0-1,0 0 1,0 1 0,3 4 0,-2-3-4,-1 1 0,-1-1 0,1 1-1,-1 0 1,0 0 0,0-1 0,-1 1 0,1 0-1,-2 1 1,2 5 0,-2 70-7,-1-46 12,0-27-10,0 0 0,0 0 0,-1 0 0,-1-1 0,0 1 0,0-1 0,0 1 0,-1-1 0,-8 12 0,-51 72-36,50-76 41,-7 11-21,-1-1 0,-1-1 0,-1 0 1,-46 35-1,60-51 13,3-3 179,3-9-374,34-7 295,-16 6-57,-1 0 0,1 1 0,-1 1 0,1 1 0,0 0 0,-1 0 0,1 2 1,0 0-1,0 1 0,-1 0 0,1 1 0,-1 0 0,0 2 0,0-1 0,0 2 0,17 9 0,-5 3-93,-22-8-2459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9.6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0 253 7641,'0'-4'61,"0"-10"579,1-1 0,2-20 0,-2 30-548,1 0 0,-1 0 0,1 1 0,0-1 0,0 0 1,0 1-1,1 0 0,-1-1 0,1 1 0,5-6 0,10-10 378,0 1 1,35-27-1,-47 40-386,1 2 0,0-1 1,0 1-1,1 0 0,-1 0 1,1 1-1,-1 0 0,1 1 1,0-1-1,0 2 0,1-1 1,13 0-1,-17 2-36,-1 1-1,0 1 1,0-1 0,0 0-1,0 1 1,0 0 0,-1 0-1,1 0 1,0 0 0,-1 1-1,1 0 1,-1-1 0,0 1-1,3 4 1,3 2 15,-1 0-1,-1 0 1,14 21 0,-11-10 184,-1 1 0,9 31 0,-10-26 136,19 39 0,-18-49-293,0-1 0,0 0 1,2 0-1,0-1 0,0-1 1,21 19-1,-10-17-155,-21-14-15,0-1 1,0 1-1,-1-1 0,1 0 0,0 1 1,0-1-1,0 0 0,0 0 1,-1 0-1,1 0 0,0 1 0,0-1 1,0 0-1,0-1 0,0 1 1,0 0-1,-1 0 0,1 0 0,0 0 1,0-1-1,0 1 0,0 0 1,-1-1-1,1 1 0,0-1 0,0 1 1,-1-1-1,1 1 0,0-1 1,2-3-713,-1 1 0,0 0 0,0 0 0,-1-1 0,1 1 0,-1-1 0,2-5 0,1-3-1512,2 2 825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09.9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407 1 5048,'-7'6'901,"5"-1"-409,0 0 0,1 0 1,-2 0-1,1 0 0,0 0 1,-1-1-1,0 1 0,0-1 1,-1 0-1,-5 7 0,-7 10 467,-19 29-650,-2-1 0,-1-1 0,-3-3-1,-67 59 1,28-30-1154,79-73 672,-8 8-686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0.2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 6149,'9'4'396,"1"1"1,-1-2-1,1 1 1,0-1-1,0-1 1,0 0-1,1 0 1,-1-1-1,12 0 1,-3-1 380,0-1 1,0-1-1,-1-1 1,31-8-1,-41 9-1346,-6 2 199,0 0 0,0 0-1,-1-1 1,1 1-1,0-1 1,0 1-1,0-1 1,0 0 0,-1 1-1,1-1 1,0 0-1,-1 0 1,1 0 0,0 0-1,-1-1 1,1 1-1,-1 0 1,2-3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0.8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198 126 5224,'0'-3'139,"0"1"0,0-1 0,0 0-1,1 0 1,-1 1 0,1-1-1,0 0 1,-1 0 0,1 1-1,0-1 1,1 1 0,-1-1 0,0 1-1,1-1 1,-1 1 0,1 0-1,0 0 1,0 0 0,0 0-1,0 0 1,0 0 0,0 0 0,1 1-1,-1-1 1,3 0 0,13-12 660,-9 7-602,0 1 1,0-1-1,1 2 1,0 0-1,14-6 1,-19 9-127,0 0 1,0 1-1,0-1 1,1 1-1,-1 0 1,1 1-1,-1-1 0,0 1 1,1 0-1,-1 1 1,1-1-1,-1 1 1,7 2-1,-10-2-74,1 0 0,-1 0 0,0 1 0,0-1-1,1 1 1,-1-1 0,0 1 0,0 0 0,0 0 0,-1 0 0,1 0 0,0 0 0,-1 0-1,0 0 1,1 1 0,-1-1 0,0 1 0,0-1 0,0 1 0,0-1 0,-1 1-1,1-1 1,0 6 0,1 8 88,-1 0-1,-2 31 1,0-19 205,0-24-288,0 1 0,0-1-1,0 0 1,-1 0 0,0 0-1,0 0 1,0 0 0,0 0-1,0-1 1,-1 1 0,1-1-1,-1 1 1,0-1 0,-6 5-1,-2 2-24,-1 0 0,0-1 0,-14 9 0,-63 34 393,89-52-389,0-1 1,0 1-1,0-1 0,0 0 1,0 1-1,0-1 0,0 1 1,0-1-1,0 1 0,0-1 1,0 1-1,0-1 0,0 1 1,0-1-1,1 1 0,-1-1 0,0 1 1,1-1-1,-1 1 0,0-1 1,0 1-1,1-1 0,-1 1 1,1-1-1,-1 1 0,1 0 1,-1-1-1,0 1 0,1 0 1,-1 0-1,1-1 0,-1 1 1,1 0-1,-1 0 0,1 0 0,0-1 1,0 1-1,12-4-22,1 1 0,0 1 0,0 0 0,0 1 0,27 0 0,-38 2 83,-1 0 0,1 1 0,-1-1 0,0 0 1,0 1-1,0-1 0,1 1 0,-1 0 0,0-1 0,-1 1 0,1 0 0,0 0 0,-1 0 0,1 1 0,-1-1 0,1 0 1,-1 1-1,0-1 0,0 0 0,0 1 0,0-1 0,-1 1 0,1 2 0,9 51 1448,-9-29-902,-3 31 177,2-54-733,-1 0 0,0 0 0,-1 0 0,1 0 0,0 0 0,-1 0 0,0 0 0,0-1 0,0 1 0,-1-1 0,-4 6 0,-14 11 18,0-2 0,-1-1 0,-1 0 0,-1-2 0,0 0 0,-1-2 0,-1-1 0,-45 15 0,55-21-631,0-1-1,-28 4 1,39-8 6,-1 0 1,1-1 0,-1 0 0,1 0-1,0 0 1,-1-1 0,-5-1 0,2-5-1298,5 2 97,-4-1-462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1.3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65 7505,'-1'4'161,"1"0"0,-1 1 0,0-1 0,0 0 0,-1 0 0,1 0 0,-1 1 0,0-1 0,0-1 0,0 1 0,-4 4 0,-36 45 2294,13-19-1430,24-26-886,0-1-1,0 2 0,1-1 1,0 0-1,1 1 0,-1-1 1,2 1-1,-1 0 0,-1 14 1,1 4 132,2 52 1,2-39 73,-1-37-328,1 0 1,-1 0 0,1 0-1,0 0 1,0 0-1,0 0 1,1 0 0,-1 0-1,0 0 1,1 0-1,0-1 1,0 1 0,0-1-1,0 1 1,0-1 0,0 0-1,1 0 1,-1 0-1,1 0 1,0 0 0,-1 0-1,1-1 1,0 1-1,3 0 1,2 2-28,1-1 0,-1 0 0,1 0 0,-1-1 0,1 0 0,0-1 0,15 1 0,-15-2 16,0-1 0,1 0 0,-1 0 0,0 0 0,1-2-1,-1 1 1,0-1 0,-1 0 0,1-1 0,0 0-1,-1 0 1,0-1 0,0 0 0,0 0 0,-1-1 0,0 0-1,0-1 1,0 1 0,-1-1 0,0 0 0,0-1 0,0 0-1,-1 0 1,-1 0 0,1 0 0,-1-1 0,-1 1-1,0-1 1,5-18 0,-4-11-87,-2-73 0,-2 71 16,-1 34 42,0 1-1,0-1 0,-1 1 0,1 0 0,-1-1 1,0 1-1,-1 0 0,1 0 0,-1 1 0,0-1 1,0 0-1,-1 1 0,1 0 0,-7-6 0,-1-1-848,-1 0-1,0 0 0,-26-16 1,-5 5-3877,29 17 2840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2.1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4404,'0'0'434,"2"18"4757,3-15-4893,0-1 0,1 1 0,-1-1 0,1 0 0,-1 0 0,1-1 0,0 1 0,0-1 0,7 0 0,58 1 710,-51-2-848,45 1 366,71-3-324,-93-8-314,-38 2-2230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2.4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0 5925,'0'8'521,"0"-6"-326,-1-1 0,1 1 0,0-1 0,0 0 0,0 1 0,0-1-1,0 1 1,0-1 0,0 1 0,0-1 0,1 0 0,-1 1-1,0-1 1,1 1 0,-1-1 0,1 0 0,0 0 0,-1 1-1,1-1 1,0 0 0,0 0 0,0 0 0,0 0 0,0 0-1,0 0 1,0 0 0,0 0 0,0 0 0,0 0 0,1 0-1,-1-1 1,0 1 0,1-1 0,-1 1 0,3 0 0,8 4 177,2-1-1,-1 0 1,0-1 0,1 0 0,0-2 0,-1 1 0,1-1 0,0-1 0,15-2 0,17-3-1120,60-15 0,-77 13-60,-28 7 520,0 0 0,1 0 0,-1 0 0,0-1 0,0 1 0,1 0 0,-1-1 0,0 1 0,0-1 0,0 0 0,0 1 0,0-1 0,0 0 0,0 0 0,0 1 0,0-1 1,0 0-1,0 0 0,0 0 0,0 0 0,-1 0 0,1 0 0,0-2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4.3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13 5661,'4'-13'2775,"0"29"2748,-4 235-1737,-8-154-3272,7-71-460,-7 35 0,5-36-56,-2 36 1,4-58-139,1-1 1,-1 1-1,1-1 1,-1 1-1,0-1 1,0 0-1,0 1 1,0-1-1,-1 0 1,1 0-1,-3 3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5.0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412 156 5617,'0'0'964,"-12"12"-52,-5-4-310,0 0 0,0 2 0,1 0 0,0 1 0,-20 17 0,-65 72-1,96-95-575,0 1-1,1-1 0,-1 1 0,1 0 1,1 1-1,-1-1 0,1 0 0,0 1 1,1 0-1,-4 11 0,4 0-95,0 0 1,0 0-1,2 19 0,0-37 69,1 1 3,-1 1 0,1-1 0,-1 0-1,1 0 1,0 0 0,0 0 0,-1 0 0,1 0-1,0 0 1,0 0 0,0 0 0,0 0-1,0 0 1,0-1 0,0 1 0,1 0-1,-1-1 1,0 1 0,0-1 0,2 1-1,34 12-74,-30-10 71,11 0-3,-1 0 0,0-2 0,1 0 0,-1 0 0,1-2 0,-1 0 0,24-5 0,-37 6-19,0-1-1,0 1 1,-1-1-1,1-1 1,0 1-1,0 0 1,5-4-1,-8 4 28,1 0 0,-1 1-1,0-1 1,0 0 0,0 0 0,0-1-1,0 1 1,0 0 0,-1 0 0,1 0-1,0-1 1,0 1 0,-1 0 0,1-1 0,-1 1-1,1 0 1,-1-1 0,0 1 0,1-1-1,-1 1 1,0 0 0,0-3 0,-1 3-17,1 0 0,0 1 0,-1-1 0,1 0 0,-1 0 0,0 1 0,1-1 0,-1 0 0,0 1 0,1-1 0,-1 1 0,0-1 0,0 1 0,1-1 0,-1 1 0,0-1 0,0 1 0,0 0 0,0-1 0,-1 1 0,-28-10 37,14 6 16,-83-29-93,73 26 109,0-1 0,0-1 0,1-1 1,1-1-1,0-1 0,-35-24 0,55 33-65,1 0 1,0-1-1,0 1 1,0-1 0,1 0-1,-1 0 1,1 0-1,0 0 1,0 0-1,0 0 1,1-1-1,-1 1 1,1 0-1,0-1 1,0-5 0,-1-12 83,1 1 0,1-24-1,1 15-63,0 26 6,0 0 1,0 1-1,0-1 0,1 1 0,-1-1 0,1 1 0,0 0 0,0 0 0,0 0 0,1 0 0,-1 0 0,1 0 0,-1 0 0,7-4 0,46-33 264,-33 28-272,0 1 0,1 1-1,0 1 1,0 1 0,1 1-1,0 2 1,0 0 0,1 1-1,0 1 1,34 1 0,-53 3 4,-1 0 0,1 0 0,-1 1 1,0-1-1,1 1 0,-1 0 0,0 1 0,0-1 1,0 1-1,-1 0 0,1 0 0,4 4 0,-2-2 104,-7-4-121,1-1 0,0 1 0,0-1 0,0 1 0,-1 0 0,1-1 0,0 1 0,-1 0 0,1-1 0,-1 1 0,1 0 0,-1 0 0,1 0 0,-1 0 0,1-1 0,-1 1 0,0 0 0,0 0 0,1 0 0,-1 2 0,0 7-2820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5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10285,'-10'13'2231,"9"-9"-1826,0-1-1,0 1 0,0-1 1,1 1-1,0 0 0,0 0 1,0-1-1,0 1 0,1 6 1,0 3-109,-2 3-87,2 0 0,-1-1 0,2 1 0,0 0 1,1 0-1,10 28 0,57 112-909,-32-76-2149,-19-19-2442,-18-41 2740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5.5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116 45 4788,'-2'32'3464,"-54"28"-840,16 4-2101,36-57-463,2 0 0,-1 1 0,1-1 1,0 1-1,0 0 0,1 0 0,0-1 0,1 1 0,-1 0 0,3 14 1,-2-6 139,0-12-195,0 1 0,1-1-1,0 0 1,0 1 0,0-1-1,0 0 1,0 0 0,1 0-1,0 0 1,0 0 0,0 0-1,0 0 1,1-1 0,-1 1 0,1-1-1,0 0 1,0 1 0,0-1-1,0-1 1,1 1 0,-1 0-1,1-1 1,4 2 0,-4-1 17,1-1-1,0 0 1,-1-1 0,1 1 0,0-1-1,0 0 1,0 0 0,0 0 0,0-1 0,0 0-1,0 0 1,1 0 0,-1-1 0,0 1-1,0-1 1,9-3 0,-5 1 33,0 0 1,1-1 0,-1 0-1,-1 0 1,1-1-1,-1 0 1,15-12 0,-18 13-55,0 0 1,-1 0-1,1-1 1,-1 0-1,0 1 1,0-2-1,-1 1 1,0 0-1,0-1 1,0 0-1,0 1 1,-1-1-1,0 0 1,0 0-1,-1 0 1,1-1-1,-1-7 1,9-54 251,-10-20-69,0 85-249,-1 0 1,0 0-1,0 0 1,0 1 0,0-1-1,-1 0 1,1 1 0,-1-1-1,1 0 1,-1 1-1,0 0 1,0-1 0,0 1-1,0 0 1,-1 0-1,-3-2 1,-43-30-3529,47 32 3299,-23-15-2814,13 9 1317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6.0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55 6821,'-16'6'210,"-3"9"211,-5 7 867,21-16-1067,1-1 0,-1 1 0,1 1 1,0-1-1,0 0 0,1 0 0,-1 1 0,2-1 0,-1 0 0,1 1 0,0-1 0,1 10 0,-1-13-139,0-1-45,1 0 0,0 0-1,0 0 1,-1 0 0,2 0 0,-1 0 0,0 0 0,0 0 0,0 0 0,1-1 0,-1 1 0,1-1 0,0 1-1,-1-1 1,1 1 0,0-1 0,0 0 0,0 0 0,2 1 0,40 19 546,-39-19-465,0 0 0,0 0 1,0-1-1,1 0 0,-1 0 1,0 0-1,0 0 0,1-1 1,-1 0-1,0 0 0,1 0 1,-1-1-1,0 0 1,0 0-1,1 0 0,-1-1 1,0 0-1,0 1 0,-1-2 1,1 1-1,0-1 0,6-4 1,-9 4-40,0 0 0,0 0 0,0-1 0,0 1 0,-1 0 0,0-1 0,1 1-1,-1-1 1,-1 0 0,1 1 0,0-1 0,-1 0 0,0 1 0,0-1 0,0 0 0,0 1 0,-1-5 0,0-6-113,1 11 33,-1 0 0,0-1 0,0 1 0,0 0 0,-1 0 0,1 0 0,-1-1 0,0 2 0,1-1 0,-1 0 0,-4-4 0,-31-34-52,28 32 23,-38-34-3132,17 30-3382,20 9 4175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7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161 217 7229,'0'-2'34,"1"0"0,-1-1 0,1 1 0,0 0 0,0 0 0,0 0 0,0-1 0,0 1 0,0 0 1,1 0-1,-1 1 0,0-1 0,1 0 0,2-2 0,32-28 1205,-16 16-863,-3-1-253,1 1 0,0 1 0,1 1 0,1 1 0,1 0 1,-1 2-1,2 0 0,26-9 0,-45 19-111,0 0-1,0 0 1,1 0 0,-1 0-1,1 1 1,-1-1-1,0 1 1,1 0 0,-1 0-1,1 0 1,-1 1 0,1-1-1,-1 1 1,0 0 0,1 0-1,-1 0 1,0 0-1,0 1 1,0-1 0,4 3-1,-5-2-5,1 1-1,-1-1 1,0 1-1,0 0 1,0-1-1,0 1 1,0 0-1,-1 0 0,1 0 1,-1 1-1,0-1 1,0 0-1,0 0 1,0 1-1,-1-1 1,1 1-1,-1-1 0,0 0 1,0 5-1,0 9-109,1-13 127,-1 1 1,1-1 0,-1 1 0,0-1 0,-1 1 0,1-1-1,-1 1 1,0-1 0,0 1 0,0-1 0,0 1-1,-1-1 1,0 0 0,0 0 0,0 0 0,-1 0 0,-4 6-1,-20 18-50,-2-1 0,0-1 1,-2-2-1,-41 25 0,66-43-63,-4 1 25,10-6 66,0-1 0,0 0 1,0 0-1,0 0 0,0 0 1,0 0-1,-1 0 0,1 0 1,0 0-1,0 0 0,0 0 1,0 0-1,0 0 0,0 0 1,-1 0-1,1 0 0,0 0 1,0 0-1,0 0 0,0 0 1,0 0-1,0 0 0,-1 0 1,1 0-1,0 0 0,0 0 0,0 0 1,0 0-1,0-1 0,0 1 1,0 0-1,-1 0 0,1 0 1,0 0-1,0 0 0,0 0 1,0 0-1,0 0 0,0 0 1,0-1-1,0 1 0,0 0 1,0 0-1,0 0 0,0 0 1,0 0-1,0 0 0,0-1 1,0 1-1,0 0 0,0 0 1,0 0-1,0 0 0,0 0 1,0 0-1,0-1 0,0 1 1,0 0-1,0 0 0,0 0 1,3-2-13,0 0-1,0 0 1,0 0 0,0 1 0,0-1 0,1 1 0,-1 0-1,0 0 1,1 0 0,6 0 0,-5 0 22,4-1 5,0 0 1,0 0 0,0 1-1,0 0 1,0 0 0,16 2-1,-19 1-19,-1-1 0,1 1 0,-1 0 0,1 0 0,-1 0 0,0 1 0,0 0-1,0 0 1,0 0 0,0 1 0,6 6 0,24 26 830,-33-33-706,0 0 0,0 0-1,-1 0 1,1-1 0,-1 2 0,1-1 0,-1 0 0,0 0 0,0 0 0,0 1-1,-1-1 1,1 5 0,9 65 791,-9-68-883,-1 0 0,0 0 0,0 0 0,-1 0 0,0 0 0,1 0 0,-2 0 0,1 0 0,0 0-1,-1 0 1,0-1 0,0 1 0,-1-1 0,1 1 0,-1-1 0,0 0 0,0 0 0,0 0 0,-1-1 0,1 1 0,-1-1 0,0 1-1,-5 2 1,-14 12-127,-2 0-1,0-2 0,-1-1 1,0-1-1,-1-1 0,-1-1 1,0-2-1,-1 0 0,0-2 1,0-2-1,0 0 0,-1-2 1,-46 0-1,72-4-230,1 0 1,-1 0-1,0 0 1,1-1-1,-1 0 1,0 0-1,1 0 1,-1 0-1,1-1 1,-1 1-1,1-1 1,0 0-1,-1 0 1,1 0-1,0 0 1,1-1-1,-1 1 1,0-1-1,1 0 1,-1 0-1,-2-4 1,-3-6-1863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7.8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1 263 7185,'0'0'58,"0"-30"2011,0 24-1930,1 1 0,-1-1 0,1 0 0,1 1 0,-1-1 0,1 1 1,0 0-1,0-1 0,0 1 0,1 0 0,0 0 0,0 0 0,0 1 0,6-7 0,-1-1-19,5-7 22,1 1 1,0 0-1,19-17 1,-28 30-133,0 1-1,0 0 1,1 0 0,-1 0 0,1 0 0,0 1 0,0 0-1,0 1 1,0-1 0,1 1 0,-1 0 0,1 1 0,-1-1-1,1 1 1,8 0 0,-14 1 5,1 1 0,-1-1 0,1 1 0,-1 0 1,0 0-1,0-1 0,1 1 0,-1 0 0,0 0 0,0 0 0,0 0 0,0 0 0,0 0 0,0 0 0,0 1 1,-1-1-1,1 0 0,0 1 0,-1-1 0,1 0 0,-1 1 0,1 1 0,13 39 189,-12-34-260,4 11 62,-4-15 10,0 1-1,-1 0 0,0 0 1,0 0-1,0 0 0,1 9 1,5 100 391,0-28-315,8 11 980,-14-94-1095,0 0-1,-1 0 1,1 0 0,0 0-1,1 0 1,-1 0-1,0-1 1,1 1-1,0 0 1,0-1-1,-1 1 1,2-1-1,2 3 1,8 12-89,-11-15 115,0 0 0,1 0 0,-1 0-1,0 0 1,1 0 0,-1-1 0,1 0-1,-1 1 1,1-1 0,0 0 0,0 0-1,-1 0 1,1-1 0,0 1 0,0-1 0,3 1-1,1 0-92,-1-1 0,1 0 0,0 1 0,-1-2 0,1 1-1,9-3 1,42-22-4452,-45 18 2994,-3 0-170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8.2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1 5573,'0'0'290,"0"28"6146,0-21-5889,0-3-400,1 0-1,-1 0 1,0 0 0,-1-1 0,1 1-1,-1 0 1,1 0 0,-1 0 0,0-1 0,0 1-1,-1 0 1,1-1 0,-1 1 0,0-1-1,-4 7 1,-54 77 504,8-10-340,9-22-334,2 2 0,-50 93 0,88-143-443,0 0 0,1 0 1,0 0-1,0 0 0,1 1 1,0-1-1,0 0 0,1 8 1,-2-5-1719,-6 0-115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8.8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48 5705,'0'2'481,"0"-1"0,0 1 1,-1 0-1,1-1 1,1 1-1,-1-1 1,0 1-1,0 0 0,1-1 1,-1 1-1,1 1 1,13-1 200,1 0 0,-1 0 0,1-2 0,-1 0 1,20-2-1,77-17-240,-40 6-45,148-24-397,-213 35-35,0 1-1183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9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1 188 8197,'1'-3'83,"1"-1"1,-1 1 0,1-1 0,-1 1-1,1 0 1,0-1 0,1 1-1,-1 0 1,0 1 0,1-1 0,5-4-1,12-18 1061,-13 15-995,0 1-1,1-1 1,0 1 0,0 1-1,0-1 1,1 1 0,1 1-1,-1 0 1,1 0 0,1 1-1,-1 0 1,1 0 0,0 2-1,21-8 1,-29 12-112,1-1 0,0 0 0,-1 1 0,1-1 0,0 1 0,-1 0 0,1 0 0,0 1 0,-1-1 0,1 1 0,0 0 0,-1 0 0,1 0 0,-1 0 1,1 0-1,-1 1 0,0 0 0,0-1 0,0 1 0,5 4 0,-5-2-36,0-1 1,0 1 0,-1 0 0,0 0 0,0 0 0,0 0 0,0 0-1,0 0 1,-1 1 0,0-1 0,0 0 0,0 1 0,-1-1-1,1 1 1,-1-1 0,0 6 0,0 4-3,0-10 22,1 0 0,-1 0 0,0 1 0,0-1 0,-1 0 0,1 0 0,-1 0 0,0 1 0,0-1 0,0 0 0,-1 0 0,1 0 0,-1-1-1,0 1 1,0 0 0,-3 3 0,-14 17-136,-2-1 0,0-1 0,-2-1 0,0-1 0,-30 19 0,43-31 293,9-7-206,0 0 0,0 0 0,0-1 0,0 1 0,1 0 0,-1 0 0,0 0 0,0-1 0,-1 1 0,1 0 0,0-1 1,0 1-1,0-1 0,0 0 0,0 1 0,-1-1 0,1 0 0,0 1 0,-2-1 0,5-2 15,0 0 1,0 1-1,0 0 0,0-1 1,0 1-1,0 0 1,0 0-1,1 0 0,-1 0 1,0 0-1,1 1 1,-1-1-1,4 0 0,8-3-27,-3 0 53,1-1-1,-1 2 1,1-1 0,0 2-1,0 0 1,0 0-1,0 1 1,0 0 0,24 3-1,-32-1 5,0 0 0,-1 0-1,1 1 1,0-1 0,-1 1-1,1 0 1,-1 0 0,0 0 0,0 0-1,0 1 1,0 0 0,0-1-1,0 1 1,0 0 0,-1 0 0,0 0-1,0 1 1,0-1 0,0 1-1,0-1 1,0 1 0,-1-1 0,0 1-1,1 5 1,2 6 102,-1 1-1,-1-1 1,0 1-1,-1 25 1,-1-28 28,1-9-140,-1 0 0,0 0 0,0 0 0,0 0 0,0 0-1,-1 0 1,1 0 0,-1-1 0,0 1 0,0 0 0,-1 0 0,1 0 0,-1-1-1,0 1 1,-3 4 0,-15 15 103,0-1 0,-2-1 0,-42 33 0,50-44-435,0-1 1,0-1-1,-1 0 1,0 0-1,0-2 0,-1 0 1,0 0-1,-22 4 1,14-10-4363,24-6 2730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19.8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188 111 8381,'-26'12'-235,"15"-8"582,-1 1 1,1 1-1,0-1 1,0 2-1,1 0 1,0 0-1,0 1 0,1 0 1,-11 12-1,15-13-142,0 0 0,0 0 0,1 1-1,0-1 1,1 1 0,0 0-1,0 0 1,1 0 0,-3 15-1,1 1-35,2 1-1,0 28 0,3-49-166,0 0 0,0 0 0,0-1 0,0 1 0,1 0 0,-1 0 0,1-1 0,0 1-1,0-1 1,0 0 0,1 0 0,-1 0 0,1 0 0,0 0 0,0 0 0,0 0 0,6 3 0,-2 0-18,1-1-1,0 0 1,1 0 0,-1-1-1,1 0 1,14 5 0,-9-6 6,0 0 1,1-1 0,-1-1 0,0 0 0,1-1 0,-1-1-1,0 0 1,1-1 0,-1 0 0,0-1 0,14-6 0,-18 6 10,-1 0 0,0-1 1,0 0-1,0-1 0,-1 0 1,0 0-1,0-1 1,0 0-1,-1 0 0,1-1 1,-1 0-1,-1 0 0,0-1 1,0 1-1,0-1 1,-1-1-1,5-8 0,-7 6-4,-1 0-1,1 0 1,-2 0-1,0 0 0,0 0 1,-1 0-1,0 0 1,-2-12-1,0-14 10,3 3 19,-2-36 37,1 65-71,-1-1 1,-1 1 0,1-1 0,-1 1 0,1 0 0,-1 0 0,-1 0-1,1 0 1,-1 0 0,-4-6 0,3 7-83,1 0-1,-1 0 1,0 0 0,0 0 0,0 0-1,0 1 1,-1 0 0,1 0 0,-1 0 0,0 0-1,-10-3 1,6 3-1001,-1 1 1,0 0-1,-1 1 1,1 0-1,-15 1 0,10 0-229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0.2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 6733,'8'10'576,"-8"-9"-473,0 0 1,1-1 0,-1 1 0,0 0 0,0-1 0,1 1 0,-1 0 0,1-1-1,-1 1 1,0-1 0,1 1 0,-1-1 0,1 1 0,-1-1 0,1 1-1,0-1 1,-1 1 0,1-1 0,-1 0 0,1 1 0,1-1 0,5 3 145,1-1 0,-1 0 1,1-1-1,0 0 1,-1 0-1,1 0 0,0-1 1,14-1-1,66-14-318,-58 9 154,48-7-405,-1 1-5306,-66 9 3754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0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7825,'-1'1'67,"1"1"0,0-1-1,0 0 1,0 0 0,0 1 0,0-1 0,0 0 0,1 1 0,-1-1 0,0 0 0,1 0 0,-1 0 0,1 1-1,-1-1 1,1 0 0,-1 0 0,1 0 0,0 0 0,0 0 0,-1 0 0,1 0 0,0 0 0,2 1 0,-1-1 119,1 0 1,0-1 0,-1 1 0,1-1-1,0 1 1,0-1 0,0 0 0,0 0-1,3-1 1,9 1-561,18-1 172,57-9 1,-8-6-3992,-62 11 2445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5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12061,'1'2'168,"-1"0"-1,0 0 1,0 0-1,1 0 1,-1 0 0,1-1-1,-1 1 1,1 0-1,0 0 1,0-1 0,-1 1-1,1 0 1,0-1-1,1 1 1,-1-1 0,0 1-1,0-1 1,1 0-1,1 2 1,1 0 8,0 0 1,1-1-1,-1 1 0,1-1 0,-1 0 1,1 0-1,6 1 0,5 0-534,1 0-1,0-1 1,29 1-1,-36-3-560,1-1 1,-1 0-1,0 0 0,0-1 0,-1 0 0,16-5 0,-1-2-1745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0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9849,'0'0'-227,"8"15"2457,-4 3 127,8 1-1666,-1 0 0,-1 1 1,-1 0-1,13 41 0,-8-12-419,6 53-1,-18-77-279,0 0-1,-3 40 0,-1-14-1920,2-49 1753,0-1 1,0 0 0,-1 0-1,1 0 1,0 0 0,0 0-1,-1 0 1,1 0-1,-1 0 1,1 0 0,-1 0-1,1 0 1,-1 0-1,0 0 1,0-1 0,1 1-1,-2 1 1,-12 3-5808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1.5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1 368 7229,'10'-46'3141,"-10"-108"-1628,0 148-1514,2 1-1,-1 0 1,0 0-1,1-1 1,0 1 0,0 1-1,0-1 1,1 0-1,0 0 1,6-7-1,38-43-106,-41 49 102,0 2 1,0-1-1,0 0 1,1 1-1,0 0 0,-1 1 1,1 0-1,1 0 0,-1 0 1,0 1-1,13-3 0,-16 4 15,0 1 0,0-1-1,0 1 1,0 0-1,0 0 1,0 0-1,0 1 1,0 0 0,0-1-1,0 1 1,0 1-1,0-1 1,-1 0-1,1 1 1,0 0 0,-1 0-1,1 0 1,-1 0-1,0 1 1,0-1-1,0 1 1,0 0 0,4 5-1,-4-3-20,-1-1 0,0 1 0,0 0 0,-1-1 1,1 1-1,-1 0 0,0 0 0,0 6 0,3 9-96,-3-12 126,0-1-1,0 0 0,0 1 0,-1-1 1,0 0-1,-1 1 0,1-1 0,-2 1 1,1-1-1,-1 0 0,0 0 1,0 0-1,-1 0 0,0 0 0,-6 10 1,-5 6-51,-1-2 0,-1 0 0,-20 20 0,13-15-46,-12 13 71,-35 42 840,62-70-795,1 0-1,-1 0 1,2 0 0,0 1 0,-8 22 0,12-25 12,1 0 1,0 0 0,0 0 0,1 0 0,2 17 0,-1 3 388,0-27-432,0-1 0,0 1 0,0-1 0,0 1 0,0-1 0,0 0 0,1 1 0,-1-1 0,0 0 0,1 0 0,-1 0 0,1 0 0,-1 0 0,1 0 0,0 0 0,-1-1 0,1 1 0,3 0 0,36 12-49,-33-12 52,0 1 0,0-1 0,0-1 0,0 0 0,0 0 1,0 0-1,0-1 0,0 0 0,0-1 0,0 0 0,0 0 1,-1-1-1,1 0 0,-1 0 0,13-7 0,-17 6 89,1 0-1,-1-1 0,0 1 1,0-1-1,0 0 0,4-8 1,-5 8-231,-1 0 141,1 0 0,-1 0 0,-1-1 0,1 1 0,-1 0 0,0 0 0,0 0 0,-2-9 0,1-7 88,1 9-23,0 7-54,1 0 1,-1-1-1,0 1 1,-1-1-1,1 1 1,-1 0 0,0-1-1,0 1 1,-1 0-1,1 0 1,-1 0 0,-1 0-1,1 0 1,0 0-1,-6-6 1,0 0-40,-1 0-1,-1 1 1,0 0-1,0 0 1,-1 1-1,-19-13 1,14 13-1547,1 1-1,-28-11 1,30 13-1373,0 3 1103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2.0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64 105 5617,'0'0'1652,"0"3"-1069,0 1 1,0 0 0,0-1 0,0 1 0,-1 0-1,0 5 1,-48 67 1938,46-69-2433,1-1 0,0 1 1,0 0-1,1 0 1,0 0-1,0 0 0,0 0 1,1 0-1,0 1 1,1-1-1,1 10 0,-1 11 194,-1-14-189,0-5 27,0 0-1,0 0 0,4 18 1,-3-24-94,0 0 1,-1-1-1,2 1 0,-1 0 1,0-1-1,1 1 1,-1-1-1,1 1 1,0-1-1,-1 0 1,1 0-1,0 0 1,0 0-1,1 0 1,-1 0-1,4 2 1,1 1 6,0-1 0,0 0 0,0 0 0,0-1 0,1 0 1,0 0-1,0-1 0,0 1 0,0-2 0,0 1 0,0-1 0,0-1 0,0 1 1,0-1-1,1-1 0,-1 0 0,0 0 0,0 0 0,0-1 0,0 0 0,11-5 1,-11 3-17,1 0 1,-1 0 0,-1-1 0,1 0 0,9-8-1,-15 11-15,1-1-1,-1 1 1,0-1-1,0 0 1,0 0-1,0 0 0,-1 0 1,1 0-1,-1 0 1,0 0-1,0 0 1,0 0-1,0-1 1,0 1-1,-1 0 0,0-1 1,1-4-1,-1-15-24,1 14 29,-1 0-1,0 1 1,0-1-1,-1 0 1,0 1-1,0-1 1,-1 1-1,0-1 1,-1 1-1,-3-9 1,-10-13-157,0 1 226,-33-46 0,42 65-523,-1 1 0,-1 0 0,1 1-1,-1 0 1,-1 0 0,1 1 0,-1 0-1,-15-7 1,21 12 35,1 1-41,1 0 0,-1 0 1,0 0-1,1-1 1,-1 1-1,1-1 0,-1 0 1,1 0-1,0 0 0,0 0 1,0 0-1,-2-2 1,4-2-1473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2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 56 6061,'-1'1'111,"0"-1"1,0 0 0,0 1-1,-1-1 1,1 1 0,0-1 0,0 1-1,0 0 1,0-1 0,0 1 0,0 0-1,1 0 1,-1 0 0,0 0-1,0-1 1,0 1 0,1 0 0,-1 0-1,1 1 1,-2 0 0,-3 11 930,4-12-1002,0-1 0,1 1 0,-1 0 0,1 0 1,-1 0-1,0 0 0,1 0 0,0 1 0,-1-1 0,1 0 1,0 0-1,-1 0 0,1 0 0,0 0 0,0 2 1,-1 10 407,1 16 173,0-28-608,1 0 0,-1 0 0,0 0 0,0-1-1,0 1 1,1 0 0,-1 0 0,0 0 0,1 0 0,-1 0-1,1-1 1,-1 1 0,1 0 0,0 0 0,-1-1-1,1 1 1,0 0 0,-1-1 0,1 1 0,0-1 0,0 1-1,-1-1 1,3 2 0,11 2 316,0-1 0,0 0 1,0-1-1,0-1 0,1 0 0,17-1 1,-30 0-269,-1-1-56,0 1 1,-1 0-1,1 0 0,-1-1 0,1 1 1,-1 0-1,1-1 0,-1 1 0,1-1 0,-1 1 1,1-1-1,-1 1 0,0-1 0,1 1 1,-1-1-1,0 1 0,1-1 0,-1 0 0,0 1 1,0-1-1,1 1 0,-1-1 0,0 0 0,0 1 1,0-1-1,0 0 0,0 1 0,0-1 1,0 0-1,0 0 0,-1-26 288,1 21-260,0 2-29,0 0-1,0 1 0,-1-1 0,1 0 0,-1 1 1,0-1-1,0 0 0,0 1 0,0-1 1,-1 1-1,1 0 0,-1 0 0,0-1 0,0 1 1,0 0-1,0 0 0,-1 1 0,1-1 1,-1 0-1,0 1 0,0 0 0,0-1 1,0 1-1,-5-3 0,-4-1-379,1 0 0,-1 0 0,0 1-1,-18-4 1,-24-4-4855,39 11 3199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3.5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545 113 6237,'-7'4'801,"6"-4"-696,0 1 0,1-1-1,-1 0 1,0 0 0,1 0-1,-1 1 1,0-1 0,1 0 0,-1 0-1,0 1 1,1-1 0,-1 1-1,1-1 1,-1 1 0,1-1-1,-1 1 1,1-1 0,-1 1-1,1-1 1,-1 1 0,1 0-1,0-1 1,-1 1 0,1 0 0,0-1-1,0 1 1,-1 1 0,2 0-10,-1-1 0,1 1 1,0 0-1,0-1 1,0 1-1,0 0 0,1-1 1,-1 1-1,0-1 1,1 0-1,-1 1 0,0-1 1,1 0-1,0 0 1,-1 0-1,1 0 0,0 0 1,-1 0-1,1-1 0,0 1 1,0-1-1,0 1 1,2 0-1,49 11-71,-34-10-3,0 0 0,26-2 0,-20-1 44,-24 1-39,1 0-1,-1 0 1,0 0 0,0 0-1,0 0 1,1 0 0,-1-1-1,0 1 1,0 0 0,0-1-1,0 1 1,0-1 0,0 1-1,0-1 1,0 0 0,0 1-1,0-1 1,0 0 0,0 0-1,0 0 1,0 0 0,-1 0 0,1 0-1,0 0 1,-1 0 0,1 0-1,-1 0 1,1 0 0,0-2-1,0-3-46,0 0 1,0 0-1,0 0 0,-1 0 0,0-7 1,-1 11 19,0 0 1,0 0-1,0 0 1,0 0-1,0 0 1,-1 0-1,1 1 1,-1-1-1,1 0 1,-1 1-1,0-1 1,1 1-1,-1-1 1,0 1-1,0 0 1,-3-1-1,-40-24-40,39 23 43,-14-7-10,0 2 1,-1 0-1,-38-10 0,46 15 5,-1 1 0,1 0 0,-1 1 0,1 0 0,-1 1-1,1 0 1,-20 4 0,30-4 3,0 1 0,0-1 0,0 1 0,1 0-1,-1 0 1,0 0 0,1 0 0,-1 0 0,0 1 0,1-1 0,-1 1-1,1 0 1,0 0 0,0-1 0,0 2 0,0-1 0,0 0 0,0 0-1,0 0 1,0 1 0,1-1 0,-2 4 0,1 2 0,0 1 0,0-1 0,1 0 0,0 0 0,1 1 0,1 12 0,-1-7 2,-10 24 50,8-35-8,1 1-1,-1-1 1,0 0 0,0 1-1,-1-1 1,1 0 0,-1 0-1,1-1 1,-1 1 0,0-1-1,0 1 1,0-1 0,0 0 0,0 0-1,-1 0 1,-5 2 0,-5-1 82,0-1 1,0-1 0,0 0-1,-1-1 1,1 0 0,0-1-1,0-1 1,-18-3 0,23 3-194,-1-1 0,1 0 0,0 0 0,0-1 0,0 0 0,1 0 0,-1-1 0,1 0 0,0-1 0,1 0 0,-1 0 0,1 0 0,-7-10 0,9 9-590,0-1-1,1 0 1,0 0-1,0 0 1,1-1-1,0 1 1,1-1-1,0 0 1,-1-9-1,3 2-1171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4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567 4 6865,'63'-1'2819,"1"-1"-2539,-1 2-1,81 12 1,-123-8-277,-4-2 18,0 1 0,-1 0 0,1 1 0,-1 1 0,0 1 0,25 12 0,-41-17-38,1 0-1,-1 1 1,1-1 0,-1 0-1,0 0 1,1 0 0,-1 1-1,0-1 1,0 0 0,0 0-1,0 1 1,0-1 0,0 0-1,-1 0 1,1 1 0,0-1-1,-1 0 1,1 0 0,-1 0-1,0 2 1,-9 1 56,0-1 0,-1 1 0,1-2 0,-1 0 1,-16 2-1,-10 2-106,-30 5-93,44-8 225,1 1 0,0 0-1,0 2 1,0 1-1,1 0 1,-27 14 0,45-20-49,1 0 0,0 0 0,-1 1 0,1-1 0,0 1 0,0 0 0,0 0 0,0-1 0,0 1 0,1 0 0,-1 1 0,0-1 0,1 0 0,0 0 0,-1 1 0,1-1 0,0 1 0,-1 3 0,-8 38 548,10-32-443,0-10-127,-1-1-1,1 1 1,0 0-1,-1-1 1,1 1-1,0-1 0,0 1 1,0 0-1,1-1 1,-1 1-1,0-1 1,1 1-1,-1 0 1,1-1-1,-1 1 1,1-1-1,0 1 1,-1-1-1,1 0 0,0 1 1,0-1-1,0 0 1,0 1-1,0-1 1,0 0-1,1 0 1,-1 0-1,0 0 1,3 1-1,13 4 52,0 0-1,0-2 0,1 0 1,-1-1-1,1 0 1,0-2-1,0 0 1,0-1-1,0 0 1,0-2-1,0 0 1,-1-1-1,1-1 1,-1-1-1,30-11 0,-47 16-52,1 0 0,-1 0-1,1 0 1,-1 0-1,1 0 1,-1-1 0,0 1-1,1 0 1,-1 0-1,1 0 1,-1 0-1,0 0 1,1-1 0,-1 1-1,1 0 1,-1 0-1,0-1 1,1 1 0,-1 0-1,0 0 1,1-1-1,-1 1 1,0 0 0,0-1-1,1 1 1,-1-1-1,0 1 1,0 0-1,0-1 1,1 1 0,-1-1-1,0 1 1,0 0-1,0-1 1,0 1 0,0-1-1,0 1 1,0-1-1,0 1 1,0 0-1,0-1 1,0 1 0,0-1-1,0 1 1,0-1-1,-1 1 1,1-1 0,-1 0-11,0 1 0,0-1 0,0 0 0,0 0 0,0 1 0,0-1 0,0 1 0,0-1 0,0 1 0,0 0 1,0-1-1,0 1 0,0 0 0,-1 0 0,1-1 0,-2 1 0,-35 2-44,0 1 0,0 2 0,0 1-1,-39 13 1,-146 55 377,149-47 76,49-18-178,-2 1 193,1-1 0,-1 0 0,-1-2 0,1-2 0,-54 5 0,80-10-409,-1-1 1,1 1-1,0 0 1,0-1-1,0 1 1,0-1-1,0 0 1,0 1-1,0-1 1,0 0-1,1 0 1,-1 0-1,0 1 1,0-1-1,1 0 1,-1 0 0,0 0-1,1 0 1,-1 0-1,1 0 1,-1 0-1,1-1 1,0 1-1,-1 0 1,1 0-1,0 0 1,0 0-1,0 0 1,0-1-1,0 1 1,0 0-1,0-2 1,-3-12-20,0 10 7,2-1 0,-1 0 1,1 0-1,0 0 0,0 0 1,0 0-1,1 0 0,0 0 0,1-10 1,-1-4-12,1 18 18,0-1 1,0 1-1,0 0 0,0-1 0,1 1 0,-1 0 1,1 0-1,-1 0 0,1 0 0,0 0 0,0 0 0,0 1 1,0-1-1,0 0 0,0 1 0,0 0 0,3-2 1,-4 2 31,1 0 1,-1 0 0,0 0 0,1 0-1,-1 0 1,1 0 0,-1 1 0,1-1-1,-1 1 1,1-1 0,0 1 0,-1-1-1,1 1 1,0 0 0,-1 0 0,1 0-1,0 0 1,-1 0 0,1 0 0,0 0-1,-1 1 1,1-1 0,0 1 0,-1-1 0,1 1-1,1 0 1,1 5 26,-1-1 1,0 0-1,-1 1 0,1-1 1,-1 1-1,0 0 1,-1 0-1,1 0 0,-1 0 1,-1 0-1,1 0 0,-1 0 1,0 0-1,-1 10 0,1-13-48,-1 0 0,0 0-1,-1 0 1,1 1-1,0-1 1,-1-1-1,0 1 1,1 0-1,-1 0 1,0-1 0,-1 1-1,1-1 1,0 1-1,-1-1 1,1 0-1,-5 3 1,-4 3-283,0 0 0,-23 11 0,20-13-735,-1-1 0,0 0-1,0-1 1,-1-1-1,1 0 1,-1-1 0,1-1-1,-21 0 1,11-1-952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4.9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263 1 6105,'0'0'358,"0"29"1645,0-28-1981,0 0-1,0 0 1,0 0-1,-1 0 1,1 0-1,-1 0 1,1 0-1,0 0 0,-1 0 1,0 0-1,1 0 1,-1 0-1,0-1 1,1 1-1,-1 0 1,0 0-1,0-1 1,1 1-1,-1 0 1,-2 0-1,2 0 15,0-1 0,0 1 0,0 0-1,1-1 1,-1 1 0,0 0 0,0 0 0,0 0-1,0 0 1,1 0 0,-1 0 0,1 0 0,-1 0-1,0 0 1,1 0 0,0 0 0,-1 0 0,1 1-1,0-1 1,-1 2 0,-9 44 997,10-45-1019,0 1 1,0-1 0,0 1-1,0-1 1,0 1 0,1-1 0,-1 1-1,1-1 1,-1 0 0,1 1-1,0-1 1,0 0 0,0 1-1,0-1 1,2 2 0,0-1-15,1-1-1,-1 0 1,0 1 0,1-1-1,0-1 1,-1 1 0,1 0 0,5 0-1,-1 2 8,5 0-17,1-1 1,0 0-1,0 0 0,0-1 0,0-1 1,0-1-1,0 0 0,0 0 0,0-2 1,18-3-1,8-4-28,0-1 1,47-20-1,-86 30 29,0 0 0,1-1 1,-1 1-1,0-1 0,0 1 0,0-1 0,0 0 1,0 0-1,0 1 0,0-1 0,0 0 1,-1 0-1,1 0 0,0 0 0,0 0 0,-1 0 1,1 0-1,-1 0 0,1 0 0,-1 0 0,1 0 1,-1 0-1,1 0 0,-1-1 0,0 1 1,0 0-1,0-2 0,0 3 60,-25 0 354,12 2-340,1 1 0,-1 0 0,1 1-1,0 0 1,0 1 0,0 0 0,-21 14 0,9-7 455,1 1-188,1 1 1,0 1-1,0 1 0,-37 37 1,-66 87 1076,107-119-1249,-5 7 85,2 1-1,1 1 0,1 1 1,2 1-1,1 0 1,1 1-1,-17 63 0,26-65-37,1 0 0,2 0 0,0 0 0,4 40 0,-1-36-10,1-25-98,0 0-1,1 1 0,0-1 1,1 0-1,0 0 0,0 0 1,1-1-1,0 1 0,1-1 1,6 9-1,0-1 69,0-1 1,1-1-1,1 0 0,21 20 1,-18-22-103,0-1 1,1 0-1,1-1 1,0-1-1,1-1 1,0-1-1,0 0 1,0-1-1,1-2 1,0 0 0,1-1-1,-1 0 1,0-2-1,27 0 1,-6-2-527,1-3-1,-1-1 1,1-1 0,-1-3 0,-1-1 0,43-16 0,-58 16-989,0-1 0,-1-1 0,0-1 0,27-18 0,-19 6-1521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5.2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32 12825,'0'1'71,"0"-1"0,1 1-1,-1-1 1,1 1 0,-1-1-1,1 0 1,-1 1 0,1-1 0,-1 0-1,1 0 1,-1 1 0,1-1-1,-1 0 1,1 0 0,-1 0 0,1 0-1,0 0 1,-1 0 0,1 0-1,-1 0 1,1 0 0,-1 0-1,1 0 1,0 0 0,-1 0 0,1 0-1,-1 0 1,1 0 0,-1-1-1,1 1 1,-1 0 0,2-1 0,0-21-512,-3 9-2157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6.1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508 33 6865,'-4'-7'655,"4"7"-532,-1-1 1,1 1-1,-1-1 1,1 0-1,-1 1 0,1-1 1,-1 0-1,1 1 0,0-1 1,-1 0-1,1 0 1,0 0-1,0 1 0,-1-1 1,1 0-1,0 0 1,0-1-1,0 2-57,0 0-1,0-1 1,0 1 0,-1-1-1,1 1 1,0 0 0,0-1-1,0 1 1,0-1 0,0 1 0,0-1-1,0 1 1,0 0 0,0-1-1,0 1 1,0-1 0,1 1-1,-1 0 1,0-1 0,0 1-1,0 0 1,0-1 0,1 1 0,-1 0-1,0-1 1,0 1 0,1 0-1,-1-1 1,0 1 0,1 0-1,0-1 1,7 10 585,0 1-745,-6-6 120,1 1 1,0-1-1,-1 1 0,0 0 1,0 0-1,0-1 1,1 8-1,3 5 6,-4-10-36,-1 1 1,0-1-1,0 0 0,0 0 0,-1 1 0,0-1 0,-2 12 1,0 7 56,2-21-48,-1-1-1,0 0 0,0 0 1,0 0-1,-1 0 0,1 0 0,-1 0 1,0 0-1,0 0 0,-1-1 0,1 1 1,-1-1-1,1 1 0,-1-1 0,0 0 1,-1 0-1,1 0 0,0-1 0,-1 1 1,1-1-1,-8 4 0,5-3 51,-1 0 0,1 0 0,-1 0 0,1-1 0,-1 1 0,0-2 0,0 1 0,0-1 0,0 0 0,0-1 0,0 1 0,0-1 1,-8-2-1,10 1-12,1-1 0,-1 0 0,1-1 0,0 1 1,0-1-1,0 0 0,0 0 0,0 0 0,1 0 1,-1 0-1,1-1 0,-5-7 0,-8-6 193,-6-22 86,18 34-281,0 0-1,1 0 1,-1-1-1,2 0 1,-1 1-1,0-1 1,1 0 0,0 0-1,1 0 1,-1-1-1,1 1 1,0 0-1,0-9 1,1 14-33,0 24 90,1-19-100,1 0-1,-1 0 0,1 0 1,0 0-1,0 0 1,0-1-1,0 1 1,1-1-1,-1 0 0,1 0 1,6 6-1,10 15-10,-9-10 18,0 1 0,-2 0 1,0 0-1,0 1 0,-2 0 0,0 0 1,0 0-1,-2 1 0,0 0 0,2 31 0,2 101 343,-9-145-310,0 1 0,0-1 0,0 1 0,-1-1 0,1 1 0,-1-1 0,0 0 0,-1 0-1,1 0 1,-1 0 0,1 0 0,-1 0 0,0-1 0,-1 0 0,1 1 0,0-1 0,-8 5 0,-2 1 103,0 0 0,-1 0 0,-27 12 0,33-18-133,-1 0 1,1 0 0,-1-1 0,1 0 0,-1-1 0,0 0 0,1 0-1,-1-1 1,0 0 0,0-1 0,1 1 0,-1-2 0,0 1 0,1-1 0,-17-6-1,19 5-261,0 0 0,0 0 0,0 0 0,0-1 0,1 0 0,-1 0 0,1 0 0,0 0 0,0-1 0,1 0 0,-1 0 0,1-1 0,0 1 0,1-1 0,-1 0 0,1 0 0,0 0 0,1 0 0,-1 0-1,1-1 1,-2-9 0,2 4-546,-1-3-641,0 0 0,0-24 0,3 11-787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6.6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1326 7777,'6'3'4483,"-6"-3"-4390,14-7 1559,21-17-1870,-25 17 804,278-196 1325,-206 138-1725,101-101 0,213-248-24,-308 322-60,-3-4 1,77-115 0,-162 211-94,3-3 42,-1 0-1,0 0 0,0 0 1,0-1-1,-1 1 0,1 0 1,-1-1-1,0 1 0,0-1 1,1-6-1,-2 10 71,0 37 417,0-6-508,0 19 24,9 78 0,-6-90-433,-1-1 0,-4 49 0,0-15-2290,2-6-1408,0-32 935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5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8661,'26'8'1707,"-1"-1"1,41 4 0,114-2-5975,-171-9 3590,-1-1 0,1 0 0,-1 0 0,12-3 0,3-3-1231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7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313 0 8241,'0'0'2129,"-3"16"-226,-53 35 1086,23-11-2689,3 1 1,1 2-1,2 0 0,2 2 0,-26 65 1,39-81-317,-10 38-1,-1 3-868,22-49-1299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7.6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 53 8897,'0'-1'61,"0"0"0,0 0 1,0 0-1,0 0 0,-1 0 0,1 0 1,0 0-1,-1 0 0,1 1 0,-1-1 1,1 0-1,-1 0 0,1 0 0,-1 1 1,1-1-1,-2-1 0,-3-8 2087,4 8-2066,0 1 1,0-1-1,0 1 1,0 0 0,0-1-1,0 1 1,0 0-1,-1-1 1,1 1-1,0 0 1,-1 0 0,1 0-1,-1 0 1,1 0-1,-1 1 1,0-1-1,-2-1 1,-3-3-254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7.9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0 10821,'-2'0'146,"1"0"0,0 0 0,-1 0 0,1 0 0,0 1-1,0-1 1,-1 0 0,1 0 0,0 1 0,0-1 0,0 1 0,-1-1 0,1 1 0,0 0 0,0-1 0,0 1 0,0 0-1,0 0 1,0 0 0,0 0 0,0 0 0,1 0 0,-1 0 0,0 0 0,0 0 0,1 0 0,-1 0 0,1 0-1,-1 0 1,1 1 0,-1 1 0,0 5 40,0-1 0,0 1-1,1-1 1,1 14 0,0 3-274,0-15 65,0 0 0,1-1 0,0 1 0,0-1 0,1 1 0,0-1 0,0 0 0,8 13 0,-5-10-450,-1-1 0,-1 1 0,0-1 0,5 22 0,4 32-5005,-5-45 3198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8.2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260 71 7137,'0'1'144,"-1"0"0,1 0 0,0 0 0,-1 0 0,1-1 0,-1 1 1,0 0-1,1 0 0,-1-1 0,1 1 0,-1 0 0,0-1 0,0 1 1,1-1-1,-1 1 0,0-1 0,0 1 0,0-1 0,1 0 0,-1 1 1,0-1-1,0 0 0,-2 1 0,-28 4 3019,30-5-3140,0 0 0,0 0-1,0 0 1,1 0 0,-1 0 0,0 0-1,0 0 1,0 0 0,0 0 0,0-1-1,0 1 1,1 0 0,-1-1 0,0 1-1,0 0 1,0-1 0,1 1 0,-1-1-1,0 1 1,1-1 0,-1 1 0,0-1-1,1 0 1,-1 1 0,0-2 0,-1-24-215,2 11 202,1 13 8,-1 0 0,1 0-1,-1 0 1,1 0-1,0 0 1,0 0 0,0 0-1,0 0 1,0 0 0,0 1-1,1-1 1,-1 0-1,0 1 1,1-1 0,-1 1-1,1 0 1,0-1 0,-1 1-1,1 0 1,0 0-1,0 0 1,0 0 0,0 1-1,0-1 1,0 0-1,0 1 1,0-1 0,0 1-1,0 0 1,0 0 0,0 0-1,0 0 1,0 0-1,0 0 1,1 0 0,-1 1-1,0-1 1,0 1 0,0-1-1,0 1 1,0 0-1,-1 0 1,1 0 0,0 0-1,0 0 1,-1 0 0,1 0-1,0 1 1,-1-1-1,3 3 1,-1 1 33,0 1-1,0-1 1,-1 1-1,1-1 1,-1 1-1,-1 0 1,1 0-1,-1 0 1,0 0-1,0 0 1,0 0 0,-1 0-1,0 0 1,-1 7-1,1-3-25,-1-4-42,0 0 0,0 0 0,0 0 1,-1 0-1,0 0 0,0-1 0,0 1 1,-1 0-1,0-1 0,0 0 0,0 1 1,0-1-1,-9 8 0,-7 8-778,-39 32 1,35-33-169,4-5-496,-1 0 0,-1-1 0,-43 23 1,32-23-579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9.2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1584 1 6641,'1'0'102,"-1"0"0,1 0 0,0 0 0,0 0 0,-1-1 0,1 1 0,0 0 0,0 0 0,-1 1 0,1-1 0,0 0 1,0 0-1,-1 0 0,1 0 0,0 1 0,0-1 0,-1 0 0,1 0 0,0 1 0,-1-1 0,1 1 0,0-1 0,-1 1 0,2 0 1,-1 17 3386,-1-6-3787,-2-5 326,0-1 0,0 0 0,0 0 0,-1 0 0,0-1 0,0 1 0,-1-1 0,1 1-1,-1-1 1,0 0 0,-5 4 0,-7 11 90,0 4 9,7-11-6,0 0 1,-1 0-1,-13 13 1,20-23-128,0 0 0,-1 0 0,1-1 0,-1 1 1,0-1-1,0 1 0,0-1 0,0-1 0,0 1 0,0 0 1,-1-1-1,1 0 0,0 0 0,-1 0 0,-8 0 1,12-1-6,-1-1 0,0 1 1,1-1-1,-1 1 0,0-1 1,1 1-1,-1-1 0,1 0 1,-1 0-1,1 0 0,-1 0 1,1 0-1,0 0 0,-1 0 1,1 0-1,-2-3 0,-18-26-431,11 16 473,9 13-23,1 1-9,0-1 0,0 1 0,0 0 0,0-1 0,0 1 0,-1 0 0,1-1 0,0 1 0,0 0 0,0-1 0,-1 1 0,1 0 0,0-1 0,0 1 0,-1 0 0,1 0 0,0-1 0,-1 1 0,1 0 0,0 0 0,-1 0 0,1-1 0,0 1 1,-1 0-1,1 0 0,0 0 0,-1 0 0,1 0 0,0 0 0,-1 0 0,1 0 0,-1 0 0,1 0 0,0 0 0,-1 0 0,1 0 0,0 0 0,-1 0 0,1 0 0,0 0 0,-1 1 0,1-1 0,0 0 0,-1 0 0,1 0 0,0 0 0,-1 1 0,1-1 0,0 0 0,-1 0 1,1 1-1,0-1 0,0 0 0,0 1 0,-1-1 0,1 0 0,0 1 0,-5 8 265,-3 2-265,-23 25 315,17-18-146,3-6-293,1 0 1,-2 0-1,0-2 1,-20 16 0,26-22 155,-1 0 1,0 0-1,1-1 0,-1 0 1,-1 0-1,1-1 0,0 0 1,-1 0-1,1-1 0,-1 1 1,-13-1-1,19-1-51,0-1 1,0 1-1,0 0 0,1-1 1,-1 1-1,0-1 0,0 0 0,0 0 1,0 0-1,1 0 0,-1 0 1,0 0-1,1 0 0,-1 0 0,1-1 1,-1 1-1,1 0 0,-3-4 1,3 3 16,0 1 0,-1-1 0,1 1 0,-1-1 0,1 1 0,-1-1 0,1 1 0,-1 0 0,0 0 0,0 0 1,0 0-1,0 0 0,0 0 0,0 1 0,0-1 0,0 1 0,0-1 0,-4 1 0,-3 1 12,0 1 0,0 0-1,0 1 1,0 0 0,0 1-1,0 0 1,1 0 0,-15 11-1,-9 3 312,3-4-197,-119 56 422,119-59-262,-1 0 1,0-3-1,-40 8 0,63-15-252,-14 3 97,-1-1-1,-1 0 1,1-2-1,0-1 1,-37-3-1,55 2-102,-1 0 0,0-1 1,1 0-1,-1 1 0,1-1 0,-8-5 0,10 6-25,1 0 1,-1 0-1,1 0 0,0 0 0,-1-1 1,1 1-1,0 0 0,0-1 0,0 1 1,0-1-1,0 1 0,0-1 0,0 1 1,1-1-1,-1 1 0,0-1 0,1 0 1,-1 0-1,1 1 0,-1-4 0,-2-11 11,0 16-101,2 12 65,2-8 23,0 1 0,1-1 1,0 1-1,-1-1 0,2 0 1,-1 0-1,0 0 0,1 0 0,-1 0 1,1-1-1,0 1 0,1-1 1,3 4-1,14 18 51,-13-15-25,0 1-1,-1 0 1,-1 0 0,1 1-1,-2 0 1,0 0 0,0 0-1,-1 0 1,-1 1 0,0 0-1,-1 0 1,0 0 0,0 14-1,-2-23 4,0 1 0,0-1-1,0 1 1,-1 0 0,0-1-1,0 1 1,0-1 0,0 0-1,-1 1 1,1-1 0,-1 0-1,0 0 1,0 0-1,-1 0 1,1 0 0,-1 0-1,0-1 1,0 1 0,0-1-1,-1 0 1,1 0 0,-1 0-1,0 0 1,1-1 0,-6 3-1,0 1 92,-1 0 1,1-1-1,-1 0 0,0-1 0,-1 0 1,1 0-1,-1-1 0,1-1 0,-1 1 1,0-2-1,0 0 0,0 0 0,0-1 1,0 0-1,-15-3 0,17 2-87,1-1 0,-1 0-1,1-1 1,0 0 0,-1-1-1,1 1 1,1-1 0,-1-1 0,1 0-1,-1 0 1,2 0 0,-1-1-1,0 0 1,1 0 0,0 0 0,1-1-1,-1 0 1,1 0 0,-7-14-1,3 2-127,1 0 1,0-1-1,2 0 0,0 0 0,1-1 0,-3-26 0,1-128-1914,7 165 1852,1-9-275,1 1 0,0-1-1,2 1 1,0 0 0,1 1-1,0-1 1,15-29 0,-4 14-1372,2 1 0,42-57 0,-23 41-502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9.6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87 5092,'0'1'79,"0"-1"0,0 1 0,0-1 0,0 1 0,0-1 0,0 1 0,0 0 0,1-1 0,-1 1 0,0-1 0,0 1 0,1-1 0,-1 1 0,0-1 0,0 1 0,1-1 0,-1 1 0,1-1 0,-1 1 0,0-1 0,1 0 0,-1 1 0,1-1 0,-1 0 0,1 1 0,-1-1 0,1 0 0,-1 1 0,2-1 0,21 0 557,33-16-897,-46 12 582,7-1-410,85-32 280,-39 7-3300,-50 22 1610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29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 7641,'0'10'-58,"-1"-7"492,1-1 0,0 0 0,0 0 1,0 0-1,0 1 0,1-1 0,-1 0 0,1 0 1,-1 0-1,2 4 0,-1-5-302,0 0-1,1 0 1,-1 0 0,0 0-1,0 0 1,1-1-1,-1 1 1,0 0 0,1-1-1,-1 1 1,1-1 0,-1 1-1,1-1 1,-1 0 0,1 0-1,-1 0 1,1 0-1,2 0 1,5 1-85,0-1 0,1-1-1,-1 0 1,0 0 0,0-1 0,0 0 0,0 0 0,16-7-1,-9 3 218,2-1-2072,1-1 0,25-15 1,-17 5-1868,-14 10 1332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0.2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95 7505,'12'1'572,"0"-1"0,-1 0 1,1 0-1,0-1 1,-1-1-1,1 0 0,21-7 1,-6 0-1023,0-2 1,27-14 0,-15-3-3525,-26 19 2128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0.9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 6329,'0'0'-128,"13"-5"1218,-12 3-990,0 1 0,1-1 0,-1 1 0,1-1 0,-1 1 0,1 0 0,0 0 0,0 0-1,0 0 1,-1 0 0,5-1 0,-1-1-18,-4 3-40,-1 0-1,1 0 1,0 0 0,-1 0-1,1 0 1,0 0 0,-1 1-1,1-1 1,-1 0 0,1 0-1,0 0 1,-1 1-1,1-1 1,-1 0 0,1 1-1,-1-1 1,1 0 0,-1 1-1,1-1 1,-1 1 0,1-1-1,-1 1 1,0-1 0,1 1-1,-1-1 1,0 1-1,1-1 1,-1 1 0,0 0-1,0-1 1,1 1 0,-1-1-1,0 1 1,0 0 0,0-1-1,0 1 1,0 0-1,0 1 1,5 31 1778,-5-40-1792,0-2-1375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3.0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960 253 3808,'1'0'15,"-1"0"-1,1 0 1,-1 0-1,0 0 1,1 0-1,-1 0 1,1 1-1,-1-1 0,0 0 1,1 0-1,-1 0 1,1 0-1,-1 0 1,0 1-1,1-1 1,-1 0-1,0 0 1,1 1-1,-1-1 1,0 0-1,0 0 0,1 1 1,-1-1-1,0 0 1,0 1-1,1-1 1,-1 0-1,0 1 1,0-1-1,0 1 1,0-1-1,1 1 0,-1 15 1949,-1-6-1272,10-7-444,0 0 1,0-1 0,0 0 0,10 0-1,-14-1-218,0 0-1,-1 0 0,1-1 1,0 0-1,0 0 0,0 0 1,0-1-1,0 1 0,0-1 0,0 0 1,0-1-1,0 1 0,-1-1 1,1 0-1,-1 0 0,1 0 1,-1-1-1,0 0 0,6-4 0,-9 4-103,1-1 0,0 0 0,-1 0 1,0 0-1,0 0 0,0 0 0,0 0 0,-1 0 0,1 0 0,-1-1 0,0 1 0,0 0 0,-2-7 0,2-4-422,-1 13 448,1 1 0,-1-1 0,0 1 0,0 0 0,1-1 0,-1 1 0,0 0 0,0 0 0,0-1 0,0 1 0,0 0 0,0 0 0,-1 0 0,1 0 0,-2-1 0,-26-16-187,23 15 322,-3-3-105,1 1 0,-1 0 1,-1 1-1,1 0 1,-1 0-1,1 1 0,-1 0 1,0 1-1,0 0 0,-1 1 1,-18-1-1,27 3 26,0 0 0,0 0 0,0 0 0,-1 0 0,1 1 0,0-1 0,1 1 0,-1-1 0,0 1 0,0 0 0,1-1 0,-1 1 0,1 0 0,-1 0 0,1 0 0,0 1 0,0-1 0,-2 4 0,-19 44 249,18-36-190,0 1 0,1-1 0,1 1 0,0 0 1,1 25-1,1-40-52,0 1-1,0 0 1,0 0 0,0 0 0,0 0 0,-1 0 0,1-1 0,0 1 0,0 0 0,-1 0 0,1 0-1,-1-1 1,1 1 0,-1 0 0,1 0 0,-2 0 0,2 0 1,-1 0 1,0-1-1,1 1 1,-1 0-1,1 0 1,-1 0-1,1-1 1,0 1-1,-1 0 1,1 0-1,0 0 1,-1 0-1,1 0 1,0 0-1,0 0 1,0 1-1,0-1 29,0-1 1,0 1-1,0 0 0,-1-1 1,1 1-1,0-1 0,0 1 1,0-1-1,-1 1 1,1-1-1,0 1 0,-1-1 1,1 1-1,0-1 0,-1 1 1,1-1-1,0 1 0,-1-1 1,1 0-1,-1 1 0,1-1 1,-1 0-1,1 1 0,-1-1 1,1 0-1,-1 1 0,0-1 1,1 0-1,-1 0 1,-25 2 60,20-2-138,1-1-1,-1 0 1,1 0 0,-1 0-1,1-1 1,-7-2 0,-70-48 617,79 51-602,1 0 0,-1 1 0,0-1 0,0 1-1,0 0 1,0 0 0,0 0 0,0 0 0,0 1 0,1-1 0,-1 1 0,0-1 0,0 1 0,0 0 0,1 0 0,-1 0 0,0 1-1,1-1 1,-1 1 0,1-1 0,-4 4 0,-10 6 354,-26 25-1,39-33-354,-9 8 121,-1-1-1,0 0 1,-1 0 0,0-2 0,0 0 0,0 0 0,-1-2-1,0 0 1,-1 0 0,0-1 0,1-1 0,-1-1 0,-25 3-1,12-3 11,-44 3 857,67-6-896,0-1-1,0 1 1,1-1-1,-1 0 1,0-1-1,1 1 1,-1-1-1,1 0 1,0-1 0,-8-3-1,11 4-68,0 0 0,0 0-1,1 0 1,-1 0 0,1 0 0,0 0-1,-1 0 1,1 0 0,0-1 0,0 1-1,0 0 1,1-1 0,-1 1 0,0-1-1,1 1 1,0-1 0,0 1 0,-1-3-1,2-58-65,1 36 44,-2 17 1,0 1 0,0 0-1,1 0 1,1 0 0,0 0 0,0 0 0,7-16 0,-8 22 14,0 0 1,1 0-1,0 1 0,-1-1 1,1 0-1,0 1 1,0 0-1,1-1 1,-1 1-1,0 0 0,1 0 1,-1 1-1,1-1 1,0 0-1,0 1 1,-1-1-1,1 1 0,0 0 1,0 0-1,0 0 1,0 1-1,1-1 1,-1 1-1,0-1 0,6 1 1,-7 1 2,0-1 1,0 1 0,0 0-1,0 0 1,0 0 0,0 0-1,-1 0 1,1 0 0,0 0-1,0 1 1,-1-1 0,1 1-1,-1-1 1,1 1 0,-1 0-1,0-1 1,1 1 0,-1 0-1,0 0 1,1 2 0,0 0 28,0 0 1,0 0-1,0 1 1,0-1-1,-1 0 1,0 1 0,0-1-1,1 6 1,-2 89-247,-1-95 234,0 0-1,0-1 0,-1 1 1,1 0-1,-1 0 1,0-1-1,0 1 1,0-1-1,-1 1 0,1-1 1,-1 0-1,1 0 1,-1 0-1,0 0 0,-7 4 1,3-1 53,0-1 0,-1 0 1,1 0-1,-1 0 0,0-1 1,-14 4-1,19-6 88,-1-1 1,0 0 0,0 0-1,0-1 1,0 1-1,0-1 1,0 0-1,0 0 1,0 0-1,0-1 1,0 1-1,0-1 1,0 0 0,0 0-1,1 0 1,-1-1-1,0 1 1,1-1-1,-1 0 1,1 0-1,-1 0 1,-3-3 0,1-3-84,-1 1 1,1-1 0,0 0 0,0 0 0,1-1-1,0 0 1,-6-17 0,2 6-28,2 0-1,1-1 1,0 0 0,2-1-1,-3-27 1,2-45-1201,4 29-2871,1 39 1374,2 18 797,4 0 193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6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10381,'5'14'813,"-3"-8"1026,-17-3-1400,-237-12-2201,182 9-1448,34 0 883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3.3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77 7049,'5'0'104,"-1"2"172,1-1 0,-1 0-1,0 0 1,1-1-1,-1 1 1,1-1 0,-1 0-1,1 0 1,-1-1 0,0 0-1,1 1 1,-1-1-1,1 0 1,7-4 0,-2-1-180,1 0 0,0 1 1,15-5-1,13-6-397,13-11-5746,-40 23 4430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3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6105,'30'13'2061,"-23"-10"-1076,0 0 1,0 0 0,1-1 0,-1 0 0,11 2-1,-15-4-936,0 1-1,0-1 1,1-1-1,-1 1 1,0 0-1,0-1 1,0 0-1,1 1 1,-1-1-1,3-2 1,164-59-2947,-133 48-1730,-27 9 2516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5.2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2044 171 7505,'27'4'2010,"-27"16"-649,-2 40-239,1-56-1120,0 1 0,0-1 0,0 0 0,0 0 0,-1 0 0,0 0 0,0 0 0,0 0 0,0 0 0,-5 6 0,-3 3 47,0-1 1,0 0-1,-2-1 0,1 0 1,-1 0-1,-1-1 1,0-1-1,0 0 0,-1-1 1,-25 11-1,20-11-287,-21 6 949,38-14-646,0 1 0,0-1 0,1 0 0,-1 0 1,0 0-1,0 0 0,0 0 0,0 0 0,0-1 0,0 1 1,0-1-1,0 1 0,1-1 0,-1 0 0,0 0 0,0 0 1,1 0-1,-3-1 0,-10-8 353,11 9-371,1-1 0,-1 1 0,0-1 0,1 0 0,0 0 0,0 0 0,-1 0 0,1 0 0,0-1-1,1 1 1,-3-4 0,-62-106 31,10 9-82,-2-5-6,35 32 35,19 67-93,6 24 113,-2-11-42,1 1-1,-1-1 1,0 0-1,1 0 1,0 0-1,0 0 1,0 0-1,1 0 1,-1 0-1,1 0 1,0-1-1,3 5 0,2 6 0,-3-4-2,0 0 1,-1 0-1,-1 1 1,1-1-1,0 14 0,2 9 4,-2-14-24,-1 1 1,-1-1-1,-3 36 0,0-6-91,1-46 79,1 0 0,-1 0 0,0 0 0,0 0 0,0 0 0,0 0 0,-1 0 0,1-1 0,-1 1 0,1 0 0,-1-1 1,0 0-1,0 1 0,0-1 0,-1 0 0,1 0 0,0 0 0,-1 0 0,1 0 0,-1-1 0,0 1 0,0-1 0,1 0 0,-5 2 0,1-1-82,0 0-1,0 0 1,0 0-1,0 0 1,0-1 0,-1 0-1,1 0 1,0-1-1,-1 0 1,-11-1-1,14 0 99,1-1-1,0 1 0,0-1 1,0 0-1,0 0 0,1 0 1,-1 0-1,0 0 0,1 0 1,0-1-1,-1 1 0,1-1 1,-3-5-1,-7-6-31,-14-30 485,26 43-450,-1 1 0,1 0 0,0 0 0,0 0 0,-1-1 0,1 1 0,0 0 0,0 0 0,-1 0 0,1 0 0,0 0 0,0 0 0,-1 0 0,1-1 0,0 1 0,-1 0 0,1 0 0,0 0 0,0 0 0,-1 0 0,1 0 0,0 0 0,-1 0 0,1 1 0,0-1 0,0 0 0,-1 0 0,1 0 0,0 0 0,0 0 0,-1 0 0,1 0 0,0 1 0,0-1 0,-1 0 0,1 0 0,0 0 0,0 1 0,0-1 0,-1 0 0,1 0 0,0 1 0,0-1 0,0 0 0,0 0 0,0 1 0,-1-1 0,-6 20 254,3-11-339,2-4 92,0 0 1,-1 0-1,0 0 1,0-1-1,-1 1 1,1-1-1,-1 0 1,0 0-1,0-1 0,0 1 1,-1-1-1,1 0 1,-1 0-1,0 0 1,-8 4-1,3-3 21,0 0 0,-1-1 0,1 0 0,-1-1-1,1 0 1,-1-1 0,-17 1 0,23-2-35,1-1-1,-1 0 1,0 0 0,1-1-1,-1 1 1,1-1 0,-1 0-1,1 0 1,-8-5 0,8 4 19,-1 0 1,1 1 0,-1-1-1,0 1 1,0 0-1,0 1 1,1-1 0,-1 1-1,-1 0 1,-5 0-1,11 1 0,-10-1-5,1 1 1,-1 0-1,0 1 1,1 0-1,-1 1 1,1 0-1,-1 0 1,-14 6-1,-19 12 202,-2-3 0,0-2-1,0-1 1,-1-3 0,-1-2-1,0-1 1,-69 1 0,110-9-171,0-1 1,0 0-1,1 0 1,-1 0-1,1-1 1,-1 0 0,1 0-1,0 0 1,0-1-1,0 1 1,0-1-1,0-1 1,0 1 0,1-1-1,-1 1 1,1-1-1,0 0 1,0-1-1,1 1 1,-1-1 0,1 0-1,-4-8 1,5 11-36,0-1 1,1 1-1,-1-1 1,1 0-1,0 0 1,0 0-1,0 0 1,0 0-1,0 0 1,0 0-1,1 0 1,0 0-1,-1 0 1,2-5-1,-1 8-30,-1 0 37,1 0 3,0 0 1,0 0-1,0 1 0,0-1 0,0 0 1,0 0-1,0 1 0,-1-1 1,1 0-1,0 0 0,0 1 1,0-1-1,0 0 0,0 1 0,0-1 1,0 0-1,0 0 0,0 1 1,1-1-1,-1 0 0,0 0 1,0 1-1,0-1 0,0 0 0,0 0 1,0 1-1,0-1 0,1 0 1,-1 0-1,0 0 0,0 1 0,0-1 1,1 0-1,-1 0 0,0 0 1,0 0-1,0 1 0,1-1 1,-1 0-1,0 0 0,0 0 0,1 0 1,-1 0-1,11 9 12,-11-9-13,13 11-11,0 1-1,-1 1 1,0 0-1,-1 0 1,-1 1-1,0 1 1,13 24-1,-19-29 22,-1 0 0,0 1-1,0-1 1,-1 1-1,0 0 1,-1-1-1,0 1 1,-1 0 0,-1 13-1,1-5 15,-1-16 16,0 0-1,0 0 1,0 0 0,0-1-1,0 1 1,0 0 0,-1-1 0,1 1-1,-1-1 1,0 1 0,0-1-1,0 0 1,0 0 0,0 1-1,0-2 1,-1 1 0,1 0 0,-1 0-1,-3 1 1,-4 3 166,0-1 0,0 0 0,0 0 0,-12 3 0,5-3-74,-1-1 0,-1-1 0,1 0 0,0-2 0,-1 0-1,1-1 1,0 0 0,-1-2 0,1 0 0,0-1-1,-35-11 1,41 10-211,1 0-1,0-1 1,0 0-1,0-1 1,0 0 0,1-1-1,0 0 1,1-1-1,0 0 1,0 0-1,0-1 1,1 0-1,0-1 1,1 0 0,0 0-1,1 0 1,0-1-1,-8-21 1,8 11-749,0 0-1,2 0 1,0-1 0,2 1 0,0-1 0,2 0 0,0 0-1,6-37 1,5 21-1206,3 0-32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5.5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60 7093,'18'4'844,"-17"-3"-761,1-1 1,0 1-1,0-1 0,0 1 0,0-1 0,-1 0 0,1 0 1,0 0-1,0 0 0,0 0 0,0 0 0,0 0 0,0-1 1,-1 1-1,1-1 0,0 1 0,0-1 0,0 0 0,-1 0 1,1 0-1,1-1 0,94-48-2845,-80 41 769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5.9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93 6957,'15'10'827,"-13"-8"-603,-1-1 0,1 0 0,0 0 0,-1 0 0,1 0-1,0 0 1,0 0 0,-1-1 0,1 1 0,0-1 0,0 1 0,0-1-1,0 0 1,0 0 0,0 1 0,0-1 0,2-1 0,14-1-272,0-1 0,0 0 1,0-1-1,-1-2 0,1 1 1,-2-2-1,31-16 0,-2 3-1820,9-10-2174,-36 19 2396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6.4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71 11661,'0'0'2789,"-2"-32"-2440,1 30-383,0 1 1,0 0-1,0-1 1,1 1-1,-1-1 1,0 1-1,1-1 1,-1 1 0,1-1-1,-1 1 1,1-1-1,0 1 1,0-1-1,0-2 1,0-10-3153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37.0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71 12565,'0'-12'3328,"0"-6"-3639,0-22-8304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1.1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282 1 5356,'1'1'459,"-1"1"0,0-1 0,0 1 0,0 0-1,0-1 1,0 1 0,0 0 0,-1-1 0,1 1-1,-1 0 1,1-1 0,-1 1 0,1-1 0,-1 1-1,0-1 1,0 1 0,0-1 0,-1 2-1,-1-1-228,0-1 0,0 0 0,1 0 0,-1 0 0,0 0 0,0-1 0,0 1 0,0-1 0,-5 0 0,3 1-662,-83 14 726,7 0-1989,24-12-5592,48-3 4576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1.4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441 1 5753,'0'2'205,"-1"0"0,0 0 0,1 1 0,-1-1 0,0 0 0,0 0 0,0-1 0,-1 1 0,1 0 0,0 0 0,-1 0 0,1-1 0,-1 1 0,0-1 0,1 1 0,-1-1 0,0 0 0,0 1 0,0-1 0,0 0 0,0 0 0,-3 0 0,-57 23 1090,49-20-857,2-1-427,-137 41 469,72-28-2591,1-10-3747,55-6 4163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1.8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6957,'0'0'93,"0"0"1,0 0-1,0 0 1,1 0-1,-1 0 1,0-1-1,0 1 1,1 0-1,-1 0 1,0 0-1,0 0 0,1 0 1,-1 0-1,0 0 1,1 0-1,-1 0 1,0 0-1,0 0 1,1 0-1,-1 0 1,0 0-1,0 0 1,3 2 1215,-2-1-1216,-1-1 1,0 0-1,0 0 1,0 1-1,0-1 1,0 0-1,0 0 1,0 1-1,0-1 1,1 0-1,-1 0 1,0 1-1,0-1 0,0 0 1,0 0-1,0 1 1,-1-1-1,2 16 441,0-1 0,0 0 0,1 0 0,7 24 0,11 28-494,-11-43-40,-2 0-1,-1 0 1,-1 0-1,-1 1 1,1 29-1,-5-24-351,0-10-5987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6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1 8381,'9'9'116,"-5"-6"171,-1-1 1,0 1-1,0 0 1,-1 0-1,1 0 1,-1 0-1,1 1 0,-1-1 1,0 1-1,0-1 1,0 1-1,-1 0 0,0-1 1,1 1-1,-1 0 1,0 0-1,0 8 1,-2-11-255,0 0 0,0 0 0,0-1 0,0 1 0,0 0 0,0 0 0,0 0 0,0-1 0,0 1 1,-1 0-1,1-1 0,0 1 0,0-1 0,-1 0 0,1 1 0,0-1 0,-2 0 0,-27 6 418,12-4-267,1-1 0,-20-1 1,33 0-202,0 0 0,0-1 0,0 1 0,0-1 0,0 0 1,0 0-1,0 0 0,0-1 0,1 1 0,-1-1 0,0 0 0,1 0 0,-1 0 1,-5-5-1,9 7-2,-1-1 1,1 1 0,0 0 0,-1-1-1,1 1 1,0-1 0,-1 1-1,1-1 1,0 1 0,0 0-1,-1-1 1,1 1 0,0-1 0,0 1-1,0-1 1,-1 0 0,1 1-1,0-1 1,0 1 0,0-1-1,0 1 1,0-1 0,0 1 0,0-1-1,0 1 1,1-1 0,-1 1-1,0-1 1,0 1 0,0-1-1,1 0 1,16-8-62,23 3 247,-38 6-113,1 0 0,0 0 0,0 0 0,-1 1 0,1-1 0,0 1 0,0-1 0,-1 1 0,1 0 0,-1 0 0,1 0 0,-1 0 0,1 1 0,-1-1 0,1 0 0,-1 1 0,0 0 0,0 0 0,0 0 0,0 0 0,0 0 0,0 0 0,-1 0 0,1 0 0,-1 1 0,1-1 0,-1 1 0,0-1 0,0 1 0,0-1 0,0 1 0,-1 0 0,1-1 0,-1 1 0,1 0 0,-1 5 0,0-7-55,0 1 1,-1-1 0,1 0-1,0 1 1,-1-1 0,1 0 0,-1 1-1,1-1 1,-1 0 0,1 0 0,-1 1-1,0-1 1,0 0 0,0 0 0,1 0-1,-1 0 1,0 0 0,0 0 0,0 0-1,-1 0 1,0 0 0,-3 2-157,1-1 0,-1 0 0,0 1 0,1-2 0,-11 3 0,-7 1-1678,-42 2 0,59-7 1456,-67 4-3759,36-4 1473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2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194 317 6685,'-4'1'245,"1"0"1,-1 0 0,1 0 0,-1 0 0,1-1 0,-1 1 0,0-1 0,1 0-1,-1 0 1,-5-2 0,1 2 436,-5 0-71,0 0 0,0-1 0,0-1 0,-22-5 1,32 7-590,1-1 0,-1 0 0,0 0 0,1 0 0,0 0 0,-1 0 0,1 0 0,-1-1 0,1 1 0,0-1 1,0 0-1,0 0 0,0 1 0,0-1 0,0 0 0,1-1 0,-1 1 0,1 0 0,-1 0 0,1-1 0,0 1 1,0-1-1,0 1 0,0-1 0,0 1 0,1-1 0,-1 0 0,1 1 0,-1-5 0,0-16 11,1 17-58,-1 0 1,1 0-1,-1 0 1,2 0-1,-1 0 1,1 0-1,0 0 1,0 0-1,0 1 1,1-1-1,0 0 1,3-5-1,0 3 4,8-11 8,1 0 1,0 1-1,27-26 1,-37 41-24,1-1 0,-1 0 0,0 1 0,1 0-1,-1 0 1,1 0 0,0 1 0,0 0 0,0 0 0,0 0 0,1 0 0,-1 1 0,0 0 0,1 0-1,-1 0 1,1 1 0,-1 0 0,1 0 0,-1 0 0,1 1 0,5 1 0,-8-1 52,0 0 0,0 0 0,0 0 0,0 1 0,-1-1 0,1 1 0,0 0 0,-1 0 0,1 0 0,-1 0 0,0 0 0,0 0 0,0 1 0,0-1 0,0 1 0,0-1 0,-1 1 0,1 0 0,-1 0 0,0 0 0,0 0 0,0 0 0,0 0 0,0 3 0,2 9-125,-1 1-1,-1-1 1,0 27 0,-2-25 124,0-6-1,-1 0-1,-1-1 1,0 1-1,0-1 1,-1 0-1,-1 0 1,1 0-1,-2-1 1,-6 11-1,-4 9 185,-11 20 57,6-13-497,-26 66 1,44-91 287,0 1 0,0-1 0,1 1 0,1-1 0,-1 1 0,2 18 0,1-28-61,-1-1-1,1 1 0,-1 0 1,1-1-1,0 1 0,0-1 1,0 1-1,0-1 1,0 1-1,0-1 0,0 0 1,0 0-1,0 1 0,1-1 1,-1 0-1,0 0 1,1 0-1,-1 0 0,1-1 1,0 1-1,-1 0 0,1-1 1,-1 1-1,1-1 1,0 1-1,-1-1 0,1 0 1,2 1-1,53 4-74,-51-5 173,0-1 0,1-1 0,-1 1 1,0-1-1,0 0 0,0-1 0,0 1 0,0-1 1,-1 0-1,1-1 0,-1 1 0,0-1 0,0 0 1,0 0-1,0-1 0,-1 1 0,0-1 0,6-8 1,-9 9-32,0 0 0,0 0 0,-1 0 0,1 1 1,-1-1-1,0 0 0,0 0 0,0 0 0,-2-4 1,2-5 74,0 7-142,0 1 0,0-1 0,0 1 0,-1-1 0,1 1 1,-2-1-1,1 1 0,0 0 0,-1-1 0,0 1 0,0 0 0,0 0 0,-1 0 0,0 0 0,0 1 0,0-1 0,-1 1 1,1 0-1,-1 0 0,0 0 0,0 0 0,0 0 0,-1 1 0,1 0 0,-1 0 0,-6-3 0,-16-3-1968,23 8 1315,0 0 0,1 0 1,-1 0-1,0-1 1,1 0-1,-1 1 0,-3-3 1,6 0-623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3.0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141 3 6017,'-23'1'-406,"-60"73"4298,79-67-3695,0-1 1,1 1 0,0 0-1,0 0 1,0 0-1,1 0 1,0 0-1,-1 12 1,-1-4-179,2-4 128,1 0 1,0 0 0,1 0-1,2 17 1,-1 2-198,-1-27 52,0 0 1,1 1-1,0-1 1,0 0 0,0 0-1,0 0 1,0 0-1,1 0 1,-1 0-1,1 0 1,0 0-1,0 0 1,0 0 0,0-1-1,0 1 1,0-1-1,1 0 1,-1 0-1,1 0 1,0 0-1,0 0 1,0 0 0,0-1-1,0 1 1,0-1-1,0 0 1,6 1-1,-4 0 24,0-1 0,0 0-1,0 0 1,0 0 0,0 0-1,1-1 1,-1 0 0,0 0-1,0-1 1,0 1 0,1-1-1,-1 0 1,0-1 0,0 1-1,0-1 1,-1 0-1,10-5 1,-8 3 32,0-1 1,0 1-1,-1-2 1,1 1-1,-1 0 0,0-1 1,-1 0-1,1 0 0,-1-1 1,0 1-1,-1-1 0,1 0 1,-1 0-1,3-13 0,-2 0-41,-1 0-1,-1-1 0,-1 1 0,-2-24 1,1 15-150,0 26 21,-1 0 0,1 1 0,-1-1 0,0 0 0,0 1 0,0-1-1,0 1 1,0-1 0,0 1 0,-1 0 0,1-1 0,-1 1 0,-2-3 0,-28-24-4646,22 23 3681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3.5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30 5485,'-10'16'1424,"8"-15"-1250,1 1 0,0-1 0,0 0 0,0 1 0,0-1 0,0 0 0,0 1 0,0-1 0,1 1 0,-1-1 0,0 4 0,1 70 2309,0-73-2432,1 0 1,0-1-1,0 1 1,0-1-1,0 1 1,0-1-1,0 1 1,0-1-1,0 0 1,0 1-1,1-1 1,-1 0-1,1 0 1,-1 0-1,1 0 1,-1 0-1,1 0 1,-1-1-1,1 1 1,0 0-1,2 0 1,1 1-72,1 0 0,0 0 0,0-1 0,0 1 1,9 0-1,-11-3 98,1 1 1,0 0-1,-1-1 1,1 0-1,-1 0 1,1 0-1,-1-1 1,0 0-1,1 1 1,-1-2-1,0 1 1,0 0-1,-1-1 1,1 0-1,0 1 1,-1-1-1,1-1 1,-1 1-1,0-1 1,0 1-1,3-7 1,-3 4-48,-1 0 0,0-1 0,-1 1 0,1-1 1,-1 1-1,-1-1 0,1 0 0,-1 0 0,-1-6 0,1 6 6,0 5-39,-1 0 0,0 0 0,0 1 1,0-1-1,0 0 0,0 0 0,0 1 0,0-1 1,0 1-1,-1-1 0,1 1 0,0 0 0,-1-1 1,0 1-1,1 0 0,-1 0 0,0 0 1,1 0-1,-1 0 0,0 1 0,0-1 0,-3 0 1,-45-14-2158,11 13-3877,31 2 4043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4.8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537 119 7001,'0'0'112,"1"0"1,-1 0-1,1 0 1,-1 0-1,1 0 1,-1 0-1,0 0 1,1 0-1,-1 1 1,1-1-1,-1 0 0,0 0 1,1 1-1,-1-1 1,0 0-1,1 0 1,-1 1-1,0-1 1,1 0-1,-1 1 1,0-1-1,0 1 1,0-1-1,1 0 1,-1 1-1,0-1 1,0 1-1,0-1 1,0 0-1,0 1 1,1-1-1,-1 1 1,0-1-1,0 1 1,0-1-1,0 0 1,0 1-1,-1-1 1,1 1-1,0-1 1,0 1-1,0-1 1,0 0-1,0 1 1,-1-1-1,1 1 1,0-1-1,0 0 1,-1 1-1,-11 5 3898,3-5-4748,6-1 755,0 1 1,0-1-1,0 0 0,0-1 0,1 1 0,-1 0 0,0-1 0,0 0 0,1 0 0,-1 0 0,0 0 0,1 0 0,-1 0 0,1-1 0,-1 1 0,1-1 0,0 1 0,-1-1 0,1 0 0,0 0 0,0 0 0,0 0 0,1-1 0,-1 1 0,1 0 0,-1-1 0,1 1 0,0-1 0,-1 1 0,1-1 0,1 0 0,-1 1 0,-1-5 0,2 1-58,0 4 32,0-1 0,-1 1-1,1 0 1,0-1 0,0 1-1,0-1 1,0 1-1,1 0 1,-1-1 0,1 1-1,-1-1 1,1 1 0,0 0-1,0 0 1,0-1 0,0 1-1,0 0 1,0 0 0,1 0-1,-1 0 1,1 1 0,-1-1-1,1 0 1,0 0 0,0 1-1,0-1 1,0 1 0,0 0-1,0 0 1,3-2-1,-2 1-7,1 0-1,0 0 1,0 0 0,0 0-1,1 0 1,-1 1-1,8-2 1,-10 3 10,-1 0 0,1 0 0,-1 0 0,1 0 0,-1 0 0,1 0 0,-1 0 0,1 0 0,-1 1 0,1-1 0,-1 0 0,0 1 0,1 0 0,-1-1 0,1 1 1,-1 0-1,0-1 0,0 1 0,0 0 0,1 0 0,-1 0 0,0 0 0,0 0 0,1 3 0,2 0 4,-2 0-1,1 0 1,0 1 0,-1-1-1,0 1 1,0-1-1,0 1 1,-1 0 0,1 0-1,-1 0 1,0 0 0,-1 0-1,1 0 1,-1 9-1,0-7 54,1-2-45,-1-1 0,0 1 0,0 0 0,0-1 0,0 1 0,-1-1 0,0 1 0,0-1 1,0 1-1,0-1 0,-1 1 0,0-1 0,0 0 0,0 0 0,0 0 0,-1 0 0,-5 7 0,-13 16 25,-22 22-92,32-36 99,-6 2-19,40-25-2713,44-13 2263,-50 18 433,-1 0 0,1 1 0,0 0 0,0 1 0,0 2 0,1-1 0,-1 2 0,32 3 0,-46-3 10,0 1-1,-1 0 1,1 0 0,-1 0-1,0 0 1,1 0-1,-1 1 1,0-1 0,1 1-1,-1-1 1,0 1 0,0 0-1,0 0 1,-1 0-1,1 0 1,0 0 0,-1 0-1,1 0 1,-1 1-1,0-1 1,0 1 0,1 2-1,0 3 18,0-1 0,0 1 0,-1 0-1,0 0 1,0 16 0,-2-21 9,0 0-1,1 0 1,-1 0 0,-1-1-1,1 1 1,0 0 0,-1-1-1,1 1 1,-1-1 0,0 0-1,1 1 1,-1-1-1,0 0 1,-1 0 0,-3 3-1,-42 30 312,40-30-261,-24 14 232,-1-2-1,0 0 0,-1-3 0,-1-1 1,0-1-1,0-2 0,-1-2 0,-1-1 1,1-1-1,-68 0 0,91-6-290,1-2-1,-1 1 0,1-1 1,0-1-1,0 0 1,0-1-1,0-1 0,0 1 1,1-2-1,0 0 1,-15-10-1,19 12-235,0-2 0,0 1 0,0-1 0,1 0 0,-1 0 0,2-1 0,-1 0 0,1 0 1,0 0-1,0-1 0,1 1 0,0-1 0,0 0 0,1-1 0,0 1 0,-3-18 0,1-5-1190,1 7-1124,-1-41 0,5 33 319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5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 11361,'0'0'48,"0"-1"-36,0-2-12,0 2-60,0-2 60,0 1-24,0 1-76,0-2-204,0-1-1296,0 1 600,12 0-2757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5.4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55 9181,'27'8'2343,"12"1"2035,-9-6-4721,-4-6 24,0 0 1,-1-1-1,0-2 0,0-1 0,40-15 0,-38 12-1300,1-2-1675,-17 5 1166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5.7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20 9897,'7'-20'7200,"-7"22"-7103,-1 0 0,0 0 1,1-1-1,0 1 0,-1 0 1,1 0-1,0-1 0,0 1 1,0 0-1,0 0 0,0 0 0,0-1 1,0 1-1,1 0 0,-1 0 1,1-1-1,-1 1 0,1 0 1,2 3-1,22 31-99,-9-14 54,11 26-154,-16-26-2401,25 35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6.2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312 227 8521,'-1'-29'627,"-1"0"0,-2 1 1,-1-1-1,-13-40 0,16 38 676,2 20-1178,0 10-111,0 33 82,1-28-86,0-1-1,1 0 1,-1 0-1,1 0 0,0-1 1,-1 1-1,1 0 1,0-1-1,1 1 1,-1-1-1,3 3 1,13 18 6,-13-15-6,-2 0 1,1 0-1,-1 0 1,0 1-1,-1-1 1,0 1 0,2 12-1,-2-10-9,-1-1 0,0 0-1,-1 0 1,1 1 0,-4 18-1,2-24 1,0 0-1,-1 0 0,0-1 0,0 1 1,0 0-1,0-1 0,-1 1 1,1-1-1,-1 0 0,-1 0 0,1 0 1,0 0-1,-7 5 0,-65 50 57,50-41 37,0 2 1,-36 37 0,58-53-75,0-1-1,0 1 1,1 0 0,-1 0-1,1 0 1,0 0 0,0 1-1,1-1 1,-1 1 0,-1 7-1,0 51 560,3-57-396,0-1-109,1-1 1,0 0-1,1 0 1,-1 0-1,1 0 0,0 0 1,2 3-1,4 10 212,-6-8-181,0 0-1,0 0 1,-1 0-1,0 0 1,0 0-1,-2 11 1,1-14-108,0-4-30,-1 0 0,0 0 0,0 0 0,0 0 0,0 0 0,-1 0 0,1 0 1,0 0-1,-1-1 0,1 1 0,-1 0 0,0-1 0,1 1 0,-1-1 0,0 0 1,-4 2-1,-36 19-3300,0-14-1949,30-8 3114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6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458 433 9417,'0'0'1052,"0"1"-935,0-1-1,1 1 1,-1-1-1,0 1 1,0-1 0,0 1-1,0-1 1,0 1 0,0-1-1,0 1 1,0-1-1,0 1 1,-1-1 0,1 1-1,0-1 1,0 1 0,0-1-1,0 1 1,-1-1-1,1 1 1,0-1 0,-1 0-1,1 1 1,-21 9 884,1 0 1,-37 25-1,31-17-307,-34 15-1,52-28-368,-1-2-1,0 1 0,0-1 1,0-1-1,-1 1 0,1-2 1,-1 1-1,-11-1 1,19-2-244,0 0 1,0 0 0,0-1 0,1 1-1,-1-1 1,1 1 0,-1-1 0,1 0-1,-1 1 1,1-1 0,0 0 0,0 0-1,0 0 1,0 0 0,-1-4 0,-5-6 49,-3-3-125,1 0 0,1 0 0,0-1 0,1 0 0,-9-29 0,11 31-17,-17-46-118,4 0-1,-17-88 1,27 59-2759,7 49-6928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6.9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71 12013,'0'0'375,"18"-6"6749,-28-30-8127,10 28-373,1-12-2382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7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431 130 9133,'6'-18'2517,"-5"15"-2316,0 0-1,0-1 0,0 1 1,-1 0-1,0 0 1,1 0-1,-1-1 0,0-3 1,-1 4-167,1 0 0,0 0 0,0 0 0,1 0 0,-1 0 1,1 0-1,-1 0 0,1 0 0,2-3 0,-2 3-32,1 0-1,0-1 1,0 2-1,1-1 1,-1 0-1,0 0 1,1 1-1,0-1 0,-1 1 1,1 0-1,0 0 1,0 0-1,1 0 1,-1 0-1,0 1 1,1 0-1,-1-1 1,0 1-1,1 0 1,0 1-1,-1-1 0,1 1 1,-1-1-1,1 1 1,0 0-1,-1 0 1,1 1-1,-1-1 1,1 1-1,0 0 1,-1 0-1,0 0 1,1 0-1,-1 1 1,1-1-1,-1 1 0,0 0 1,0 0-1,0 0 1,3 3-1,-4-3 12,0 0 0,0 0 1,0 0-1,-1 1 0,1-1 0,0 1 0,-1-1 0,0 1 0,0-1 0,1 1 0,-2 0 0,1 0 0,0 0 0,0-1 1,-1 1-1,0 0 0,1 0 0,-1 0 0,0 0 0,-1 0 0,0 5 0,1 9-69,0-15 68,-1-1-1,1 1 0,0 0 0,-1 0 1,1-1-1,-1 1 0,1 0 1,-1-1-1,0 1 0,0 0 1,0-1-1,0 1 0,0-1 0,0 1 1,0-1-1,0 0 0,0 1 1,-3 0-1,0 2 10,-1-1 0,0 0-1,0 0 1,0 0 0,-10 3 0,-7 1-5,0-1 1,-24 3-1,41-8-19,-32 5 40,13-3 89,0 2 1,0 0 0,-23 9-1,45-12-96,0-1 1,0 0-1,1 1 1,-1-1-1,1 1 1,-1-1-1,1 1 0,-1 0 1,1-1-1,0 1 1,0 0-1,0 0 0,0 0 1,0 0-1,0 0 1,0 0-1,1 0 1,-1 0-1,1 1 0,0-1 1,-1 0-1,1 4 1,1 62 1349,1-39-1086,-3-26-306,0-1 0,1 0 0,-1 1 1,0-1-1,0 0 0,0 0 0,0 1 1,-1-1-1,1 0 0,-1 0 0,1 0 1,-1-1-1,0 1 0,1 0 1,-1-1-1,0 1 0,0-1 0,0 1 1,-1-1-1,1 0 0,-3 1 0,-6 4-288,1-2 0,-1 0 0,-13 4 0,10-5-749,0 0 0,0-1 0,0-1 0,0 0 0,0-1 0,0-1 0,0 0-1,-26-5 1,16-2-1244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7.8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1027 78 9277,'0'-1'33,"0"1"0,0-1 0,0 0 0,0 1 0,0-1-1,0 0 1,0 1 0,0-1 0,-1 0 0,1 1 0,0-1 0,0 1 0,0-1 0,-1 0 0,1 1 0,0-1 0,-1 1 0,1-1 0,-1 1 0,1-1-1,0 1 1,-1-1 0,1 1 0,-1-1 0,1 1 0,-1-1 0,0 1 0,0-1 0,0 1 4,-1 0 1,1 0-1,0 0 0,0 0 1,0 0-1,0 0 1,0 1-1,0-1 0,0 0 1,0 1-1,0-1 1,0 1-1,0-1 0,0 1 1,0-1-1,0 1 1,0-1-1,1 1 0,-2 1 1,-3 2 123,1 0 0,-1 1 0,1-1 0,0 1 0,0 0 0,1 0 0,-1 1 0,1-1 0,0 1 0,1-1 0,0 1 0,-1 0 0,-1 9 0,4-12-142,-1 1 0,1-1 0,0 1 0,0 0 0,0-1 0,0 1 0,1-1-1,-1 1 1,1-1 0,0 1 0,0-1 0,0 1 0,1-1 0,-1 0 0,1 1 0,0-1-1,0 0 1,0 0 0,0 0 0,0 0 0,1-1 0,-1 1 0,1-1 0,4 4 0,-1-2-42,1 1 0,-1-1 0,1-1 0,0 1 1,0-1-1,0 0 0,1-1 0,-1 1 0,1-2 1,-1 1-1,1-1 0,0 0 0,8 0 0,-4-2-127,0 0 0,0 0-1,0-1 1,0-1-1,0 0 1,-1 0-1,21-10 1,-24 9 93,0 0 66,-5 12 6,-5-5-24,-1 0-1,0 1 0,0-2 1,-1 1-1,1 0 1,-1-1-1,1 1 1,-1-1-1,0 0 0,-6 2 1,6-2 3,-61 34 94,22-12 434,-46 19 1,81-39-462,-3 1 192,-1 0 0,0-1 0,-1 0 0,1 0 0,-1-2 0,1 1 1,-19 0-1,29-4-253,1-1 1,-1 1 0,0 0 0,1 0-1,-1-1 1,1 1 0,-1 0-1,1-1 1,0 0 0,0 1-1,0-1 1,0 0 0,0 1 0,0-1-1,0 0 1,0 0 0,-1-4-1,-12-38-20,6 21 26,-18-38 0,16 38-28,3 7 41,-1 0-1,0 1 0,-19-26 0,25 37-19,-1 1 1,0-1-1,-1 1 0,1-1 1,-1 1-1,1 0 0,-1 0 1,0 1-1,0-1 0,0 1 1,0 0-1,-1 0 0,1 0 1,0 0-1,-1 1 0,1 0 1,-1 0-1,0 0 0,-5 0 1,4 2-2,0 1 0,1-1 0,-1 1 0,0 0 0,1 0 0,-1 1 0,1-1 0,0 1 0,0 0 0,0 1 1,0-1-1,0 1 0,1 0 0,0 1 0,0-1 0,0 0 0,-5 8 0,1-5-21,7-7 24,1 1 0,-1-1 0,0 0 1,1 1-1,-1-1 0,1 1 0,-1-1 1,1 0-1,-1 1 0,1-1 0,-1 1 1,1 0-1,-1-1 0,1 1 0,0-1 1,-1 1-1,1 0 0,0-1 0,0 1 1,-1-1-1,1 1 0,0 0 1,0 0-1,0 0 0,-8 40-1231,46-34 795,-22-3 431,0 0 0,-1 1 0,1 1 0,-1 1 0,-1 0 0,1 1 0,-1 0 0,0 1 0,-1 1 0,0 0 0,18 19 0,-28-25 71,-1 1-1,0-1 1,0 1 0,0-1-1,0 1 1,-1 0 0,0-1-1,0 1 1,0 0-1,-1 0 1,0 0 0,0 0-1,0 0 1,0-1-1,-1 1 1,1 0 0,-1 0-1,-1 0 1,1-1-1,-1 1 1,-3 6 0,-4 0 237,-1-1 1,-1-1 0,0 1-1,0-2 1,-1 1-1,0-2 1,0 0-1,-1 0 1,0-1 0,0 0-1,0-2 1,-1 1-1,-20 3 1,-11-1 281,0-2 1,-88 0-1,119-6-623,0 1 1,-1-2 0,1 0-1,0-1 1,0 0-1,0-1 1,1-1-1,-1 0 1,1 0-1,0-2 1,1 1 0,-1-2-1,1 0 1,1 0-1,0-1 1,0 0-1,-12-14 1,13 11-292,0-1 0,0 0 0,1 0 0,1-1 0,0-1 0,1 1 0,1-1 0,0 0 0,1-1 0,0 1 1,2-1-1,0 0 0,0 0 0,0-33 0,3 16-585,-1 19 139,0 0-1,1-1 1,1 1 0,1 0-1,0 0 1,0 0 0,9-24-1,5 1-1747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8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1 108 7593,'0'24'2826,"0"-1"4439,25-33-6557,25-8-2001,94-49 0,-42 18-5337,-79 39 4223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8.8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6733,'0'0'1440,"0"23"2567,0-14-3854,1-1 0,1 0 0,0 0 0,0 0 0,0 0 0,1 0 0,0 0 0,1-1 0,-1 1 1,7 8-1,10 13-313,24 29 0,-28-38 213,-7-9-206,21 24-1379,-8-18-4421,-15-16 3914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9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414 71 9181,'-7'-64'2702,"7"64"-2671,0 0 0,0 0 0,0 0 0,0-1 1,0 1-1,0 0 0,0 0 0,0-1 0,0 1 0,0 0 0,0 0 0,0 0 0,0-1 0,0 1 1,0 0-1,0 0 0,-1 0 0,1-1 0,0 1 0,0 0 0,0 0 0,0 0 0,0-1 0,0 1 1,-1 0-1,1 0 0,0 0 0,0 0 0,0 0 0,0-1 0,-1 1 0,1 0 0,0 0 0,0 0 0,0 0 1,-1 0-1,1 0 0,0 0 0,0 0 0,0 0 0,-1 0 0,1 0 0,-1 0-14,1 0 1,0 0-1,-1 0 0,1 1 0,0-1 0,-1 0 0,1 0 0,0 1 1,0-1-1,-1 0 0,1 1 0,0-1 0,0 0 0,0 1 0,-1-1 1,1 0-1,0 1 0,0-1 0,0 1 0,0-1 0,0 0 1,0 1-1,0-1 0,0 0 0,0 1 0,0 0 0,0 4 7,0 0 0,1-1 0,0 1 0,0 0 0,0 0 0,1-1 0,-1 1 0,1-1 0,0 1 0,1-1 0,-1 0 0,1 0 0,4 6 0,6 9 21,-2-2-28,-1 1 0,-1 0-1,0 1 1,-1 0 0,-1 0 0,-1 1 0,0 0 0,-2 0-1,0 0 1,-1 1 0,0 32 0,-4-51-17,1 1 0,-1 0 0,1-1 0,-1 1 0,0-1 1,0 1-1,0-1 0,0 0 0,-1 1 0,1-1 0,-1 0 0,1 0 0,-1 0 0,0 0 0,1 0 0,-1 0 1,0 0-1,-1-1 0,1 1 0,0-1 0,0 1 0,-1-1 0,1 0 0,0 0 0,-5 2 0,-2 0 21,1-1 0,-1 1 0,0-1 0,0-1 0,0 1 0,-12-1 0,13-2-6,0 0 1,0 0 0,0-1 0,0 0-1,1-1 1,-1 0 0,0 0 0,1 0-1,0-1 1,-8-5 0,-7-6 324,-35-30 1,49 38-208,6 6-98,0 0 0,0-1 0,0 1 0,0-1 0,1 1 0,-1-1 0,1 1 0,-1-1 0,1 0 0,0 0 0,0 0 1,-1 1-1,1-1 0,0 0 0,1-1 0,-1 1 0,0 0 0,1 0 0,-1 0 0,0-4 0,1 5-60,0 25 406,8 121 78,-9-142-504,0 0 0,0 1 1,0-1-1,0 0 0,0 0 0,-1 0 0,1 0 1,-1 0-1,0 0 0,0 0 0,0-1 1,0 1-1,0-1 0,-1 1 0,1-1 0,-4 2 1,-46 33-2333,42-31 1587,0-1 0,-1-1 1,1 0-1,-1 0 1,0-1-1,-15 3 0,1-3-1264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49.5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10189,'1'-3'4795,"5"22"-2692,58 53-1441,-40-47-1099,-1 2 1,-1 0 0,35 58 0,-53-78-471,-1 1 0,-1 0 1,1 0-1,-1-1 0,-1 1 0,1 0 0,-2 1 1,1 10-1,-1-8-1700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0.0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251 0 7321,'0'0'245,"0"27"2269,-2-23-2404,-1-1 1,1 0-1,-1 0 0,1 0 0,-1 0 1,0-1-1,0 1 0,0-1 0,0 0 0,-1 1 1,1-1-1,-6 2 0,-8 7 335,-7 6-219,16-13-211,0 1-1,0 0 1,1 1-1,0 0 1,0 0-1,0 1 1,-9 13-1,15-19-4,0 0 0,1 0-1,-1 0 1,1 0 0,0 0-1,-1 0 1,1 1-1,0-1 1,0 0 0,0 0-1,-1 0 1,1 1 0,1-1-1,-1 0 1,0 0-1,0 0 1,0 0 0,1 1-1,-1-1 1,0 0 0,1 0-1,-1 0 1,1 0-1,-1 0 1,1 0 0,0 0-1,-1 0 1,1 0 0,0 0-1,0 0 1,0 0-1,0-1 1,0 1 0,0 0-1,0-1 1,0 1 0,0 0-1,0-1 1,0 1-1,0-1 1,0 0 0,0 1-1,1-1 1,-1 0 0,2 0-1,17 6 136,-1 1 0,25 12 0,-36-15 4,-1 0-1,1 0 0,-1 1 0,0 0 0,0 1 0,0-1 0,-1 1 0,6 7 0,-10-8 8,0 0-1,-1 0 1,1 1-1,-1-1 1,0 0-1,0 0 1,-1 1-1,0-1 1,0 0-1,0 1 1,-2 8-1,1 7 78,1-19-231,-1 1 1,0-1-1,1 0 1,-1 0-1,0 0 1,0 0-1,-1 0 1,1 0-1,0 0 1,-1 0-1,1 0 1,-1 0-1,0-1 1,1 1-1,-1-1 1,0 1-1,-3 1 1,-40 25-245,37-24 123,-8 4-963,-1-1 0,0 0 0,0-1 0,0-1 0,-1-1 1,1-1-1,-35 3 0,23-4-1273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0.3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 1 6461,'0'2'7,"0"0"1,0 0-1,0 0 1,0 1-1,0-1 0,-1 0 1,1 0-1,-2 4 1,-3 0 155,0 0-1,0 0 1,0 0 0,1 1-1,0-1 1,0 1 0,1 0-1,0 0 1,0 1 0,0-1-1,1 1 1,0-1 0,1 1-1,-2 14 1,4-20-149,0 0 1,1 1-1,-1-1 0,1 0 0,-1 0 1,1 0-1,0 0 0,-1 0 0,1 0 1,0 0-1,0 0 0,1-1 0,-1 1 1,0-1-1,1 0 0,-1 0 0,0 1 1,5 0-1,52 20-98,-46-18-277,-12-4 306,0 0 1,0 0-1,0 0 0,0 0 0,0 0 0,0 1 0,0-1 0,0 0 0,0 1 1,0-1-1,0 0 0,0 1 0,0-1 0,0 1 0,-1-1 0,1 1 0,0 0 1,0-1-1,-1 1 0,1 0 0,0 0 0,-1-1 0,1 1 0,-1 0 0,1 0 1,-1 0-1,1 0 0,-1 0 0,0 0 0,1 0 0,-1 0 0,0 0 0,0 0 1,1 0-1,-1 0 0,0 0 0,0 0 0,0 0 0,-1 1 0,1 8-1500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0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578 425 8241,'-13'8'2405,"-23"16"-2296,30-18-36,5-5-64,0-1 0,1 1-1,-1-1 1,0 1 0,1 0-1,-1-1 1,1 1 0,-1 0-1,1-1 1,-1 1 0,1 0-1,-1 0 1,1 0 0,0-1-1,-1 1 1,1 0 0,0 0-1,0 0 1,0 0 0,-1-1-1,1 3 1,-7 65 282,7-67-297,0 0 0,0 0 0,0 0 0,0 0 0,0 0-1,0 0 1,0 0 0,0 0 0,0 0 0,1 0 0,-1 0 0,0 0 0,1 0 0,-1 0 0,0 0 0,1 0 0,0 0 0,-1-1 0,1 1 0,-1 0 0,1 0 0,1 0 0,21 2-271,-17-3 243,13-1 154,0-1 1,27-6 0,-26 3-194,0 2-1,24-1 1,-38 4 67,1 0 1,-1 0-1,0 1 0,0 0 1,0 0-1,0 1 1,0-1-1,0 1 0,0 1 1,0-1-1,7 5 0,-11-5 4,0 0 0,1 0-1,-1 0 1,0 0-1,0 0 1,-1 0 0,1 1-1,0-1 1,-1 0-1,0 1 1,1 0 0,-1-1-1,0 1 1,0 0-1,-1-1 1,1 1-1,0 4 1,2 56 1438,-4-43-806,0-16-524,1 1-1,-2-1 1,1 0-1,0 1 1,-1-1 0,0 0-1,0 0 1,0 0-1,-1 0 1,1 0-1,-1-1 1,-5 7 0,-42 39 1593,35-37-1346,0-1 1,0-1 0,-1 0 0,-1-1-1,0-1 1,0 0 0,0-2-1,-1 0 1,-29 7 0,14-8 20,0-1 1,0-1-1,0-1 1,-51-5 0,70 1-370,-1 0 0,1 0 0,1-1 0,-1-1 1,0 0-1,1-1 0,0-1 0,0 0 0,0 0 0,1-1 1,0-1-1,0 0 0,1-1 0,0 0 0,1-1 0,0 0 1,0 0-1,-12-19 0,10 11-169,2 0 0,0-1 1,1 0-1,0 0 0,2 0 0,1-1 0,0-1 1,1 1-1,1-1 0,2 1 0,0-1 1,0-21-1,2 18-126,-1 1-116,2 1 0,0-1 0,1 0 0,1 0 0,8-27 0,1 13-614,3 0-1,1 1 1,1 1-1,2 1 1,28-38 0,-4 16-1383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1.4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1 204 12565,'9'12'6972,"-8"-12"-6740,23 1 2575,34-17-2647,-43 12 456,61-21-964,88-43-1,48-16-6802,-182 74 4298,0 1-861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6.2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221 204 9513,'-7'-39'2586,"7"35"-2461,-1 1-58,1 0-1,0 0 0,-1 0 1,1 0-1,1 0 0,-1 1 1,0-1-1,1 0 0,-1 0 1,1 0-1,0 0 0,0 1 0,0-1 1,1 0-1,-1 1 0,0-1 1,1 1-1,0-1 0,-1 1 1,1 0-1,0 0 0,0 0 1,3-3-1,10-8 93,1 0 0,0 1 0,29-17 0,-36 24-159,0 1 0,0 0 1,0 1-1,1 0 0,-1 1 0,1 0 0,0 0 0,0 1 0,14 0 0,-20 1 6,1 0 0,-1 0 0,0 1 0,0-1 1,0 1-1,0 0 0,0 0 0,0 1 0,0-1 0,0 1 0,0 0 0,0 0 0,-1 0 0,1 1 0,-1-1 0,0 1 0,1-1 0,-1 1 0,-1 0 0,1 1 0,0-1 0,-1 0 0,1 1 0,-1 0 0,0-1 0,0 1 0,-1 0 0,2 5 0,2 6 11,-1 1 0,-1 0 0,0 0 0,-2 0 0,1 0 0,-2 17 0,-1-26-22,0 0-1,-1-1 1,1 1 0,-1-1 0,0 1 0,-1-1 0,1 0 0,-1 0-1,-1 0 1,1 0 0,-1-1 0,0 1 0,-9 8 0,0 1 106,-1-2 0,-1 1 1,-24 16-1,21-19-250,1-1 1,-2-1-1,1 0 1,-23 6-1,26-9-67,15-6 205,0 0 1,-1 1-1,1-1 0,0 0 0,-1 0 0,1 0 0,0 1 1,-1-1-1,1 0 0,0 0 0,-1 0 0,1 0 0,0 0 0,-1 1 1,1-1-1,0 0 0,-1 0 0,1 0 0,-1 0 0,1 0 1,0 0-1,-1 0 0,1 0 0,0 0 0,-1-1 0,1 1 1,-1 0-1,1 0 0,0 0 0,-1 0 0,1 0 0,0-1 0,0 1 1,-1 0-1,1 0 0,0-1 0,-1 1 0,1 0 0,0 0 1,0-1-1,-1 1 0,1 0 0,0-1 0,0 1 0,0 0 0,0-1 1,-1 1-1,1 0 0,0-1 0,0 1 0,0 0 0,0-1 1,0 1-1,0-1 0,0 1 0,0 0 0,0-1 0,0 1 0,0 0 1,0-1-1,0 1 0,0-1 0,0 1 0,1 0 0,-1-1 1,0 1-1,0-1 0,12-20 246,-4 16-243,-1-1 1,0 2 0,1-1 0,0 1-1,0 0 1,1 1 0,-1 0 0,1 0-1,-1 1 1,1 0 0,0 1 0,0-1-1,0 2 1,0-1 0,17 3 0,-23-2 31,-1 1 1,1-1 0,-1 1 0,1 0 0,-1 0-1,1 0 1,-1 1 0,0-1 0,0 0 0,0 1-1,1 0 1,-2-1 0,1 1 0,0 0 0,0 0-1,0 0 1,-1 0 0,1 0 0,-1 0 0,0 1 0,0-1-1,0 0 1,0 1 0,0-1 0,1 4 0,0 5 89,-1 0 0,1 0 0,-2 0 1,-1 19-1,1-7 202,-1-18-284,0-1 0,0 1 0,0-1 1,-1 0-1,0 1 0,1-1 0,-1 0 0,-1 0 1,1 0-1,-1-1 0,1 1 0,-1-1 0,0 1 1,0-1-1,-1 0 0,1 0 0,-6 4 0,-9 6-2,0-1-1,-24 13 0,14-11-3,1-2 0,-1 0 0,-39 9 0,49-16-209,0-1 0,-1-1 0,0 0 0,0-2 1,1 0-1,-30-3 0,43 1-131,0 0-1,-1 0 1,1 0 0,0-1 0,0 0-1,-7-4 1,11 5 97,-1 1 1,1-1-1,-1 0 0,1 0 1,-1 0-1,1 0 0,0 0 1,-1-1-1,1 1 1,0 0-1,0-1 0,0 1 1,0-1-1,0 1 0,0-1 1,0 1-1,1-1 1,-1 0-1,0 1 0,1-1 1,0 0-1,-1-2 0,1-11-1834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7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35 10041,'0'0'268,"-7"0"1896,7-4-1284,0-2-220,0 4-176,0 0-196,0-1-260,0 2-96,0-2-48,0 2-240,0-2-276,0 0-372,0 1-724,0-3-388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7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297 121 9229,'0'-121'7684,"2"125"-7662,0 1 0,0-1 1,0 0-1,1 0 0,-1-1 1,1 1-1,0-1 0,0 1 0,0-1 1,5 4-1,6 8 11,-5-4-20,0 1-1,-1 0 1,-1 0 0,0 0-1,-1 1 1,0 0 0,-1 0-1,0 1 1,-1-1 0,-1 1-1,0 0 1,-1 0 0,0 0-1,-1 17 1,-2-29-13,1 0-1,-1 1 1,0-1 0,0 0-1,-1 0 1,1 0 0,0 0-1,0 0 1,-1 0 0,0 0 0,1 0-1,-1 0 1,0-1 0,0 1-1,0-1 1,0 1 0,0-1-1,0 0 1,0 0 0,-3 1-1,-50 22 6,20-13 24,24-9-8,0 2 0,1-1 0,-1 1 1,-19 11-1,28-13 0,1-1 1,-1 0-1,1 1 0,-1-1 1,1 1-1,0-1 1,-1 1-1,1-1 1,0 1-1,0 0 1,0 0-1,0 0 0,1 0 1,-1-1-1,0 1 1,0 4-1,1-4-23,-1 1-1,1-1 1,-1 0-1,1 1 1,-1-1-1,0 0 1,0 0-1,0 0 1,0 1-1,-1-1 0,1 0 1,0-1-1,-1 1 1,0 0-1,1 0 1,-1-1-1,0 1 1,0-1-1,0 1 1,0-1-1,0 0 1,0 0-1,0 0 1,0 0-1,-1 0 0,1 0 1,0-1-1,-1 1 1,-3 0-1,-3 1-550,1-1-1,0 0 1,-1 0-1,1-1 1,-1 0 0,1-1-1,-14-2 1,11 1-886,0-1 1,1-1-1,-12-5 1,4-1-923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6.7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0 208 10041,'14'-6'590,"-9"-3"187,8-8 321,16-16-192,-8 7-535,5-3-316,29-27 299,-51 52-354,0 1 0,0-1-1,1 1 1,-1 1 0,1-1 0,0 1 0,-1-1 0,1 1 0,0 1 0,1-1 0,6-1 0,-10 3 9,0 1 0,0-1 1,0 0-1,0 1 1,-1-1-1,1 1 1,0-1-1,0 1 0,0 0 1,-1 0-1,1 0 1,0 0-1,-1 0 0,1 0 1,-1 0-1,1 0 1,-1 1-1,1-1 1,-1 1-1,0-1 0,0 1 1,0-1-1,0 1 1,0 0-1,1 2 0,3 6 129,0 1 0,6 21 0,-9-25-115,3 8 102,0 1 1,-1-1-1,-1 1 0,2 25 1,5 45 119,-8-64-178,1 0 0,0-1 0,2 0 0,8 25 0,-13-46-67,4 8 11,-1-1-1,1 0 1,0 0 0,0 0 0,7 6 0,6 13-32,-14-23-1,-1 0-1,1-1 1,0 1-1,0 0 1,0-1-1,0 1 1,0-1-1,0 0 1,0 0-1,1 0 1,-1-1-1,1 1 1,0-1-1,-1 0 1,7 1-1,-5 0-179,0-1-1,0-1 1,-1 1 0,1-1-1,0 0 1,0 0-1,0 0 1,0 0 0,0-1-1,-1 0 1,10-3 0,-7 1-389,38-21-5537,-34 14 3900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7.0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493 0 7825,'-1'1'172,"0"-1"0,0 0 1,0 1-1,0-1 0,0 1 0,0-1 1,1 1-1,-1-1 0,0 1 1,0-1-1,1 1 0,-1 0 1,0 0-1,1-1 0,-1 1 0,1 0 1,-1 0-1,1 0 0,-1 1 1,-12 27 1969,-1-2-838,-3-3-290,-27 47 0,11-14-549,-7 2-375,-3-2 0,-58 59 1,-39 23-5294,115-120 962,17-11 1949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7.6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22 8149,'1'0'225,"-1"1"1,1 0 0,-1 0-1,1 0 1,0 0 0,-1-1-1,1 1 1,0 0-1,0-1 1,0 1 0,-1-1-1,1 1 1,0 0 0,0-1-1,0 0 1,0 1-1,0-1 1,0 0 0,0 1-1,0-1 1,0 0 0,0 0-1,0 0 1,0 0 0,0 0-1,0 0 1,0 0-1,1 0 1,44-1-871,-31 1 1122,136-7-1005,-130 4-1678,0-1 0,35-10-1,-45 10 78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8.1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35 151 8149,'0'-5'-44,"0"3"80,0-1-1,-1 1 1,1 0-1,0-1 1,0 1-1,0 0 1,0-1-1,1 1 1,-1 0-1,0 0 1,1-1-1,0 1 1,0 0-1,-1 0 1,1 0-1,1 0 1,-1 0-1,0 0 1,0 0-1,1 0 1,-1 0-1,1 0 1,-1 1-1,1-1 1,0 1-1,0-1 1,0 1-1,0 0 1,3-2-1,18-11 524,0 0-1,1 2 0,31-12 1,-44 20-479,1 0 0,0 0 0,0 2 0,0-1 0,0 2 1,0 0-1,0 0 0,0 1 0,18 2 0,-26-2-62,-1 1 0,1 0 1,-1 0-1,0 0 0,1 1 0,-1-1 0,0 1 1,0 0-1,0 0 0,0 0 0,0 0 0,-1 0 0,1 1 1,0-1-1,-1 1 0,0-1 0,0 1 0,0 0 0,0 0 1,0 0-1,0 0 0,-1 1 0,0-1 0,1 0 0,0 4 1,1 7-50,0 0 0,-1 0 1,-1 0-1,0 26 0,-2-34 36,0 0-1,0 0 1,0 0-1,-1-1 1,0 1-1,0 0 1,-1-1-1,1 1 1,-1-1-1,0 0 1,-1 0-1,1 0 1,-1-1-1,-5 6 1,-8 7 3,0-1 0,-24 17 0,15-15 69,-53 27 0,35-22-391,47-27-703,11-4 1028,21-3 138,52-14-462,-78 23 326,1 1 0,-1 0-1,1 0 1,-1 1 0,1 0-1,0 0 1,10 3 0,-16-2 69,0 0 1,0 0-1,0 0 0,0 0 1,0 1-1,-1 0 1,1 0-1,0 0 0,-1 0 1,0 0-1,1 1 1,-1 0-1,0-1 0,0 1 1,0 0-1,-1 0 1,1 1-1,-1-1 0,0 1 1,0-1-1,0 1 1,0 0-1,0 0 0,1 5 1,0 7 230,0-1 1,-1 1-1,-1 0 1,0 0-1,-2 16 0,1-10 48,-1-17-311,0 0-1,0-1 0,0 1 1,-1-1-1,1 1 0,-1-1 1,0 1-1,-1-1 0,1 0 0,-1 0 1,0 0-1,0-1 0,0 1 1,0-1-1,-6 5 0,-5 5 112,0-2 0,-27 18-1,20-17-115,0-1 0,-1 0 0,0-2 0,-28 9 0,35-14-260,-1 0-1,1-1 1,0-1-1,-1 0 1,0-2-1,1 1 1,-24-4-1,36 3-20,0 0 0,1 0 0,-1-1 0,1 1 0,-1-1 0,1 0 0,0 1 0,-1-1 0,1 0 0,0-1 0,-1 1 0,1 0 0,0-1 0,0 1 0,0-1 0,0 0 0,0 1 0,1-1 0,-1 0 0,0 0 0,1 0 0,0 0-1,-1-1 1,1 1 0,0 0 0,0 0 0,0-1 0,0 1 0,1-1 0,-1 1 0,0-1 0,1 1 0,0-1 0,0 1 0,0-4 0,0-9-1592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8.6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170 141 8009,'0'3'222,"-1"-1"0,1 0 1,-1 1-1,1-1 0,-1 0 1,0 1-1,0-1 0,0 0 1,0 0-1,0 0 0,-1 0 0,1 0 1,0 0-1,-4 2 0,-30 28 2155,10-10-1327,15-12-928,1 1 1,1-1-1,0 1 0,0 1 1,1-1-1,1 1 0,0 0 1,0 1-1,1 0 0,1 0 1,0 0-1,1 0 0,0 0 1,1 1-1,1-1 0,0 23 1,1-25-112,-1-8-6,1 1 0,-1-1 0,1 1 0,0-1 0,1 0 0,-1 1 0,0-1 0,1 1 0,0-1 0,0 0 0,0 1 0,0-1 0,0 0 0,1 0 0,-1 0 0,1 0 0,0 0 0,0 0 0,0-1 0,0 1 0,1-1 0,3 4 0,0-1 2,1 0 1,0 0-1,0-1 1,0 0 0,0-1-1,0 1 1,1-2 0,0 1-1,-1-1 1,1 0 0,0 0-1,0-1 1,0 0-1,1-1 1,-1 0 0,0 0-1,0 0 1,0-1 0,15-4-1,-11 2-32,0 0 0,0-1 0,0 0-1,-1-1 1,0-1 0,0 0 0,0 0 0,-1-1 0,0 0-1,0-1 1,-1 0 0,13-13 0,-16 13-31,-1 1 0,1-1 0,-1 0 0,-1-1 0,1 1 0,-1-1 0,-1 0 0,5-14 0,-5 5-33,0 1-1,-1-1 1,0-32-1,-2 46 82,1-9-7,-1 1 0,0-1 0,-1 1-1,0-1 1,-1 1 0,0 0 0,-1-1-1,-1 1 1,0 1 0,-8-19-1,6 19-44,-1 0-1,0 1 1,0 0-1,-1 0 1,0 1-1,-1 0 1,0 0-1,-1 1 1,0 0-1,0 1 1,-17-10-1,18 13-597,0 0-1,-1 0 0,-13-3 0,13 4-826,0 2-1,0-1 1,-16 1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8.9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10141,'1'1'82,"-1"0"1,0 0 0,1 0-1,-1 0 1,0 0-1,1 0 1,-1-1-1,1 1 1,-1 0-1,1 0 1,0-1 0,-1 1-1,1 0 1,0 0-1,0-1 1,-1 1-1,1-1 1,0 1-1,0-1 1,0 1-1,0-1 1,-1 0 0,1 1-1,0-1 1,0 0-1,2 1 1,29 5 1965,-24-5-2291,18 2 284,0-1 1,0-1-1,0-2 1,1 0-1,30-6 0,22-8-2932,-77 15 2400,4-2 168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9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9 10285,'-1'1'186,"0"1"-1,-1 0 1,1-1 0,0 1 0,0 0-1,0 0 1,0-1 0,0 1 0,0 0-1,1 0 1,-1 0 0,1 0 0,-1 0-1,1 0 1,0 0 0,0 0 0,0 0-1,0 0 1,0 0 0,0 0 0,1 3-1,-1 6 1039,6-10-1184,1 1-1,-1-1 1,1-1-1,0 1 1,-1-1-1,12-1 0,-11 0-29,17 0-341,0-1-1,0-1 0,38-10 0,69-28-5543,-114 35 3757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0:59.7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20 7093,'0'-19'3398,"0"34"350,7 37-2221,8 225-153,-15-98-1394,-2-171-120,1 0 1,-2-1-1,1 0 1,-1 1-1,0-1 1,-1 0-1,0-1 1,0 1-1,0-1 1,-7 8 0,7-8-588,-5 6-1518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0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137 332 7689,'-34'-11'2731,"24"9"-2107,5 1-435,1-1 1,0 0-1,-1 0 1,1 0 0,0-1-1,0 0 1,1 1-1,-1-1 1,0-1-1,1 1 1,0 0 0,-4-5-1,0-2 9,0 0 0,1-1 0,-7-15 0,11 20-169,1 0 0,0 0 1,0 0-1,1 0 0,0 0 0,0-1 1,1-11-1,1-4-4,-2 20-30,1-1 0,0 0 0,0 1 1,0-1-1,1 0 0,-1 1 1,0 0-1,1-1 0,0 1 0,-1 0 1,1 0-1,0 0 0,0 0 1,1 0-1,2-2 0,38-28-75,-42 31 72,14-8-98,0 0 0,0 1 1,0 0-1,1 2 1,0 0-1,1 0 0,-1 2 1,1 0-1,0 1 0,0 0 1,28 1-1,-44 2 94,0 0-1,1 0 1,-1 1-1,0-1 1,0 0-1,1 1 1,-1-1-1,0 1 1,0 0-1,0-1 1,0 1-1,0 0 1,0 0-1,0 0 1,0 0-1,0-1 1,0 1-1,0 1 1,0-1-1,-1 0 1,1 0-1,0 0 1,-1 0-1,1 0 1,-1 1-1,1-1 1,-1 0-1,0 1 1,1-1-1,-1 0 1,0 3-1,3 50 107,-4-41-76,1-9 5,-1 0 0,0 0 1,0 0-1,0 0 1,0 0-1,0-1 1,-1 1-1,0 0 1,0-1-1,0 1 1,-2 2-1,-34 41-73,23-29-103,-65 70 176,54-61 164,1 1 0,1 1 0,-36 57 1,55-75-164,1-1 1,0 1-1,1 0 0,1 0 1,-1 0-1,2 0 1,0 0-1,0 0 1,1 1-1,1 13 1,-1-6-2,1-18-24,0 0-1,-1 0 0,1 0 0,0 0 0,0 0 1,0 0-1,0 0 0,0 0 0,0 0 0,1-1 1,-1 1-1,0 0 0,0-1 0,0 1 1,1-1-1,-1 1 0,0-1 0,1 0 0,1 1 1,30 7 22,-24-6 25,0-1 0,0 0 0,1 0 0,-1-1 0,0-1 0,0 1 0,0-1 0,0-1 0,0 0 0,0 0 0,0 0 0,-1-1 0,1-1 0,-1 0 0,0 0 0,12-8 0,-18 11-24,0-1 1,-1 1-1,1-1 1,0 0 0,-1 0-1,0 0 1,0 1-1,1-1 1,-1 0 0,0 0-1,0-1 1,-1 1-1,1 0 1,0 0 0,-1 0-1,1-1 1,-1 1-1,0-3 1,0-50 118,-1 29-115,0 22-25,0 0 0,1 0 0,-1 0 0,-1 0 0,1 1-1,0-1 1,-1 0 0,0 1 0,0-1 0,0 1 0,-3-3 0,-32-40 37,22 28-18,-7-9-987,-1 2 0,-38-33 0,27 18-6650,33 34 5829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0.8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199 48 7137,'0'0'82,"-1"-1"1,1 1 0,0 0-1,-1-1 1,1 1-1,0 0 1,-1-1 0,1 1-1,0 0 1,-1 0-1,1 0 1,-1-1 0,1 1-1,0 0 1,-1 0 0,1 0-1,-1 0 1,1 0-1,-1 0 1,1 0 0,-1 0-1,1 0 1,0 0 0,-1 0-1,1 0 1,-1 0-1,1 0 1,-1 0 0,1 0-1,-1 0 1,1 1-1,0-1 1,-1 0 0,1 0-1,-1 1 1,1-1 0,0 0-1,-1 0 1,1 1-1,0-1 1,-1 1 0,-19 11 1154,6-2-963,1 1 0,0 0 0,1 1 0,0 0 0,1 1 0,0 1 0,1 0 0,1 0 0,0 1 0,1 0 1,0 0-1,1 1 0,-8 29 0,11-21-240,1 1 0,1-1 0,2 31 1,0-37-8,0-15-26,1 0-1,0-1 1,-1 1-1,1-1 1,0 1-1,0-1 1,1 1-1,-1-1 0,0 0 1,1 1-1,-1-1 1,1 0-1,0 0 1,0 0-1,0 0 0,0-1 1,0 1-1,0 0 1,0-1-1,1 1 1,-1-1-1,0 0 0,5 2 1,0 0 19,0 0-1,1-1 1,-1 0 0,1 0 0,-1 0 0,1-1-1,10 0 1,-9-1 23,0 0-1,0-1 1,0 0 0,0-1-1,0 0 1,0 0 0,0-1-1,-1 0 1,1 0 0,-1-1-1,0-1 1,0 1-1,0-1 1,0 0 0,-1-1-1,0 0 1,0 0 0,-1-1-1,0 1 1,0-1 0,6-9-1,-8 6-27,0-1-1,0 1 1,-1-1 0,0 1-1,-1-1 1,0 0-1,-1 0 1,1-11 0,-2-114-59,-1 130-21,0 0 1,-1 0-1,1 0 0,-1 1 0,0-1 0,0 1 0,-1 0 0,0-1 1,0 1-1,0 0 0,-6-6 0,1 0-896,-1 1 1,0 0 0,0 1-1,-13-11 1,6 4-3518,14 12 2560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7.8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1 682 9945,'34'-8'1004,"0"-2"0,0-2 0,-1-1 0,-1-2 0,0-1 1,32-21-1,169-135-274,-32 22-406,137-44-2879,-300 174 1231,6-9-4900,-38 23 3427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1.2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86 68 7549,'-2'1'148,"-9"6"563,1 0 1,0 1-1,1 1 1,-9 8-1,15-13-614,1-1 0,-1 1 0,1 0 0,0 0 0,0 0 0,0 0 0,0 1 0,1-1 0,-1 0 0,1 1 0,0-1 0,1 1 0,-1-1 0,1 8 0,0 7-46,-1-13 79,1 1-1,0-1 1,0 0-1,1 1 0,3 11 1,-3-16-88,0 1 1,0-1-1,0 0 1,0 1-1,1-1 1,0 0-1,-1 0 1,1 0-1,0 0 1,0-1 0,0 1-1,0 0 1,0-1-1,0 1 1,0-1-1,1 0 1,-1 0-1,3 1 1,0 0 83,-1 0 1,1-1-1,0 1 0,0-1 1,0 0-1,0-1 1,0 1-1,0-1 1,9-1-1,-11 1-85,0 0-1,-1-1 1,1 1-1,0-1 1,-1 0-1,1 0 1,-1 0-1,1 0 1,-1 0-1,1-1 1,-1 1-1,0-1 1,0 1-1,0-1 1,0 0-1,0 0 1,0 0-1,0 0 1,2-3 0,-2-1-26,0-1 1,-1 1-1,1 0 1,-1 0-1,-1-1 1,1 1 0,-1-12-1,1-5 29,-1-24-55,0 44-17,-1 0-1,1 1 1,-1-1 0,1 0 0,-1 1 0,0-1-1,0 0 1,0 1 0,0-1 0,-1 1 0,1 0 0,-1-1-1,-2-2 1,-11-11-336,7 7-402,1 1 0,-1 0 0,0 0 0,-1 1 0,0 0-1,0 1 1,0 0 0,-1 0 0,0 1 0,-11-5 0,5 6-1261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2.2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139 190 7733,'-1'-4'161,"1"1"0,0 0 0,0 0 0,0 0 0,0-1 0,1 1 0,-1 0 0,1 0 0,-1 0 0,1 0 0,0-1 0,1 1 0,-1 0-1,0 1 1,1-1 0,0 0 0,-1 0 0,1 1 0,0-1 0,1 1 0,2-4 0,12-12 305,-2 2-226,0 0 0,29-22 0,-38 34-228,-1 0 0,1 0 0,0 1 0,1 0 0,-1 0-1,0 1 1,1 0 0,0 0 0,-1 0 0,1 1 0,0 0 0,12-1 0,-17 2-2,0 0 0,0 0 0,0 1 0,0-1-1,0 0 1,-1 1 0,1-1 0,0 1 0,0-1 0,0 1 0,0 0-1,0 0 1,-1 0 0,1 0 0,0 0 0,-1 0 0,1 0-1,-1 1 1,0-1 0,1 1 0,-1-1 0,0 1 0,0-1 0,0 1-1,0 0 1,0-1 0,0 1 0,0 0 0,0 0 0,-1 0 0,1 3-1,1 5 50,0 1 0,-1 0-1,-1-1 1,-1 21-1,0-5 104,0-17-173,0 0 0,-1-1 1,0 1-1,0-1 1,-1 1-1,0-1 1,-1 0-1,1 0 1,-2-1-1,1 1 1,-1-1-1,-10 13 1,-1-2-11,0 1 0,-2-2 1,-26 21-1,41-36 92,1 0 0,-1 1-1,0-1 1,1 1 0,0 0-1,-1 0 1,1 0 0,-3 5-1,5-9-303,0 1 232,0 0 0,0 0 0,0-1 0,-1 1 0,1 0 0,0 0 0,0 0 0,0-1 0,0 1 0,0 0 0,0 0 0,0 0 0,0-1 0,0 1 0,0 0 0,0 0 0,1-1 0,-1 1 0,0 0 0,0 0 0,0 0 0,0-1 0,0 1 0,0 0 0,0 0 0,0 0 0,1 0 0,-1-1 0,0 1 0,0 0 0,0 0 0,0 0 0,1 0 0,-1 0 0,0 0 0,0-1 0,0 1 0,1 0 0,-1 0 0,0 0 0,1 0 0,7-8-22,4 3 20,0 0 0,1 1-1,-1 0 1,1 1 0,16-1-1,-26 3 18,0 1 0,0 0-1,0 0 1,0 0 0,0 1-1,0-1 1,0 1 0,0 0 0,0-1-1,0 1 1,0 0 0,4 3-1,-6-3 9,1 1-1,-1-1 1,1 0-1,-1 1 0,0-1 1,0 1-1,1-1 1,-1 1-1,0 0 1,-1-1-1,1 1 0,0 0 1,0 0-1,-1 0 1,1 0-1,-1 0 1,0 0-1,1-1 0,-1 1 1,0 0-1,0 3 1,10 61 416,-10-59-370,0 1 0,-1-1 0,0 1 0,0-1 0,-1 0 0,1 0-1,-2 1 1,1-1 0,-1 0 0,0-1 0,0 1 0,-1 0 0,0-1 0,0 0 0,0 0 0,-1 0 0,0-1 0,0 1 0,-1-1 0,-5 5 0,-4 2-3,-1-1-1,1 0 1,-2-1-1,1-1 1,-1-1-1,-27 10 1,34-14-204,-1-1 1,0 0-1,-1-1 1,1 0-1,0 0 1,-1-1-1,1-1 1,-1 0-1,1 0 0,-1-1 1,1-1-1,-12-2 1,21 3-86,0 1 0,0-1 1,0 0-1,0 0 1,0 0-1,0 0 0,0 0 1,1 0-1,-1-1 0,0 1 1,1 0-1,-1-1 1,1 1-1,-1-1 0,1 0 1,0 1-1,0-1 1,-1 0-1,1 0 0,1 0 1,-1 0-1,0 0 0,0 0 1,1 0-1,-1 0 1,1 0-1,0 0 0,-1 0 1,1-3-1,0-10-1319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2.7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0 243 10141,'19'-6'1868,"-11"-4"-1618,0 1 0,1 0 0,12-8 0,16-18 395,-7 3-141,61-48-1,-85 74-460,-2 2-38,1 1 0,-1-1 1,1 1-1,0-1 0,0 1 0,0 1 0,0-1 0,1 1 0,-1 0 0,0 0 0,1 0 0,0 1 0,-1 0 0,10-1 0,-11 3 29,0 0-1,0 0 1,1 0-1,-2 1 1,1 0-1,0 0 1,0 0-1,-1 0 1,1 1-1,-1-1 1,1 1-1,-1 0 1,0 0-1,5 6 1,3 3 124,-1 1 1,14 22-1,-19-24-1,0-1 0,-1 1-1,-1 0 1,1 0 0,1 14 0,1 2 38,8 36 58,-8-36-190,0 0 1,1 0 0,22 49 0,-21-60-78,0-1-1,1 0 0,0 0 1,16 18-1,-22-30-155,0 0 0,0 0-1,0 0 1,0 0 0,0-1 0,0 1-1,1-1 1,-1 0 0,1 0 0,0 0-1,0 0 1,-1-1 0,1 0 0,0 0 0,0 0-1,0 0 1,1 0 0,-1-1 0,0 0-1,0 0 1,0 0 0,0 0 0,0-1-1,8-1 1,-8 0-526,0-1 0,0 1 0,0-1 0,0 0 0,0 0 0,-1 0 0,0 0 0,4-5 0,1-1-1493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2.9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485 2 7549,'-3'0'427,"-1"-1"-1,1 1 1,-1 0 0,1 0 0,-1 0 0,0 0 0,1 1 0,-1-1 0,1 1-1,-1 0 1,1 0 0,0 0 0,-1 0 0,-4 4 0,-1 1 298,-1 0 1,1 1 0,-12 13-1,-7 8 462,-36 50 0,40-47-1161,-43 44 0,-99 87-3770,143-133 622,16-8-2860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3.3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59 10725,'18'-1'2248,"38"-6"-1,56-20-2449,-46 10-995,-53 13 643,-2 1-994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3.5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20 9705,'0'9'198,"0"-7"78,0-1 0,0 1 0,0 0 0,0 0 0,0-1 0,0 1 0,1 0 0,-1-1 0,0 1 0,1 0 0,0 2 0,0-3-213,0-1-1,0 1 1,0 0-1,0-1 1,0 1 0,1 0-1,-1-1 1,0 1 0,0-1-1,0 0 1,1 1-1,-1-1 1,0 0 0,0 0-1,0 0 1,1 0-1,-1 0 1,0 0 0,2 0-1,19-1-127,-1-1 1,1 0-1,24-7 0,-23 3-2193,-1-1 0,39-17 0,-46 16 369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4.2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53 145 6373,'1'-5'231,"0"1"1,0-1 0,0 1 0,1 0 0,0 0 0,0-1 0,0 1 0,0 1-1,1-1 1,0 0 0,-1 1 0,1-1 0,1 1 0,-1 0 0,0 0 0,1 0-1,-1 0 1,6-2 0,8-7 313,1 2 1,34-17-1,-42 23-474,0 0-1,1 1 1,0 0 0,0 0-1,0 1 1,12-1 0,-20 3-28,0-1 1,0 1-1,0 0 1,0 0-1,0 1 0,0-1 1,0 1-1,0-1 1,0 1-1,0 0 0,-1 0 1,1 0-1,0 1 1,-1-1-1,1 1 1,0-1-1,-1 1 0,0 0 1,1 0-1,-1 0 1,0 0-1,0 0 1,0 1-1,0-1 0,-1 1 1,3 3-1,-1 0-63,0 0 0,-1 0 0,0 0-1,0 0 1,0 1 0,-1-1 0,0 0 0,0 1-1,0 10 1,-1-9 24,0 12 3,-1 0 1,-2 21 0,1-33-10,0 0-1,-1 1 1,1-1 0,-2 0 0,1 0-1,-1-1 1,-7 12 0,-4 4 8,-1-2 1,-1 1-1,0-2 0,-2-1 0,0 0 1,-1-1-1,-1-1 0,-1-1 1,0-1-1,-1-1 0,-1-1 1,-42 18-1,65-31-6,0 1 0,0-1 0,0 1 0,-1-1 0,1 1 0,0-1-1,0 0 1,-1 1 0,1-1 0,0 0 0,0 0 0,-1 0 0,1 0 0,0 0 0,-1 0 0,1-1 0,0 1 0,0 0 0,-2-1 0,2 0-4,1-1 0,-1 1 0,0 0 0,1-1 0,0 1 0,-1-1 0,1 1 0,0-1 0,-1 1 0,1-1 0,0 1 0,0-1 0,0 1 0,1-3 0,-1 2 4,0 1 0,1-1 0,-1 1 0,1 0 0,0-1 0,-1 1 0,1 0 0,0-1 0,0 1 0,-1 0 0,1 0 0,0 0 0,0 0 0,0 0 0,1 0 0,-1 0 0,2-1 0,27-17-12,-17 11 10,-5 3 50,0 0 0,1 0 0,-1 1 0,1 0 1,-1 1-1,1-1 0,0 2 0,0-1 0,1 1 1,-1 1-1,0 0 0,1 0 0,-1 1 0,0 0 1,1 1-1,-1 0 0,1 0 0,-1 1 0,16 5 1,1 5 157,44 29 1,-52-29-296,0-1-1,1-1 1,0 0 0,40 13-1,-52-21-301,1-1-1,-1 0 0,0 0 0,11-1 1,-16 0 42,1 0 0,-1 0 1,0 0-1,0 0 0,1-1 1,-1 1-1,0-1 0,0 0 1,0 1-1,0-1 0,0 0 1,1 0-1,-2 0 0,1-1 1,0 1-1,3-3 0,3-3-1318,0-1 59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4.5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0 6105,'0'88'9589,"0"122"-7105,8-57-2096,-8-116-468,0 29-794,0-23-4810,0-42 5554,-1-1 1,1 0-1,0 1 1,0-1-1,-1 0 1,1 1-1,0-1 1,-1 0-1,1 1 1,0-1-1,-1 0 1,1 0-1,0 1 1,-1-1-1,1 0 1,-1 0-1,1 0 1,0 0-1,-1 0 1,1 1-1,-1-1 0,1 0 1,-1 0-1,0 0 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5.0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149 130 7321,'-2'1'296,"-19"13"1750,2 1 1,-30 26 0,44-36-1942,1-1 1,-1 1 0,1 0 0,0 1 0,1-1 0,-1 0-1,1 1 1,0 0 0,0 0 0,1 0 0,-1 0 0,2 0 0,-1 1-1,0-1 1,0 12 0,-5 82 90,7-98-194,1 1-1,0 0 1,0 0 0,1-1-1,-1 1 1,0 0 0,1-1-1,0 0 1,-1 1 0,1-1-1,0 0 1,0 0-1,0 0 1,1 0 0,-1 0-1,0 0 1,1-1 0,-1 1-1,1-1 1,-1 0 0,5 2-1,4 2 7,0 0-1,0-1 1,0 0 0,15 2-1,-15-5-4,1 1-1,0-2 1,0 0-1,0 0 0,0-1 1,0 0-1,12-4 1,-18 4 4,1-1-1,-1 0 1,1 0 0,-1-1-1,0 1 1,0-1 0,0-1-1,-1 1 1,1-1 0,-1 0-1,1 0 1,-1-1 0,8-9-1,-10 9-2,-1 1-1,1-1 1,-1 1-1,0-1 1,0 0-1,-1 0 1,1 0-1,-1 0 1,1-10-1,-1-51 64,-2 37-79,1 23 11,-1 0 0,0 1 1,0-1-1,-1 1 0,1-1 0,-1 1 1,0-1-1,-5-6 0,-27-44-5,18 31 29,10 13-596,-2 1-1,0-1 1,0 1 0,-1 1 0,0 0-1,-1 0 1,-16-13 0,2 1-4545,11 16 2861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5.3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59 8569,'-1'2'74,"1"0"0,-1 0 0,0 0 0,0 0 0,0-1 0,0 1 0,0 0 0,0-1 0,0 1 0,-1 0 0,-1 1 0,-10 14 1030,11-12-869,-3 5 58,0 0-1,1 0 1,0 0-1,0 1 1,1-1-1,1 1 1,0 0-1,0 0 1,0 18-1,3-26-266,0-1-1,0 0 1,0 0-1,0 0 0,0 0 1,1 0-1,-1 0 1,1 0-1,-1 0 1,1-1-1,0 1 0,-1 0 1,1-1-1,0 0 1,0 1-1,0-1 1,0 0-1,0 0 0,1 0 1,-1 0-1,0-1 1,3 2-1,4 1 165,0 0-1,0 0 1,0-1-1,16 2 1,-21-4-116,1 0 0,-1 0 0,1 0-1,0-1 1,-1 1 0,1-1 0,-1 0 0,1-1-1,-1 1 1,0-1 0,1 1 0,-1-1 0,4-3 0,-5 3-50,-1 0 1,0 0 0,0 0 0,0 0 0,0-1 0,0 1 0,0-1 0,-1 1 0,1-1-1,-1 1 1,0-1 0,0 0 0,0 0 0,0 1 0,0-1 0,0 0 0,-1 0 0,0 0-1,1 0 1,-1-5 0,1-15 42,-1 19-81,1-1-1,0 1 1,-1 0-1,0-1 1,0 1-1,0 0 1,-1-1-1,0 1 1,1 0-1,-1 0 1,-1 0-1,1-1 1,-1 1-1,1 0 1,-1 1-1,0-1 1,-3-4-1,-12-8-823,0 1 0,-34-21 0,40 29-398,1 2 0,-2-1 1,-21-6-1,16 7-562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8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14113,'32'8'2707,"-32"-14"-4501,0-6-208,2 8-2890,6 3 2717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6.1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24 173 8849,'0'1'59,"-1"0"-1,1-1 1,0 1 0,0-1-1,0 1 1,-1 0 0,1-1 0,0 1-1,0-1 1,-1 1 0,1-1-1,0 1 1,-1-1 0,1 1 0,-1-1-1,1 0 1,-1 1 0,1-1-1,-1 1 1,1-1 0,-1 0 0,1 0-1,-1 1 1,1-1 0,-1 0-1,0 0 1,1 0 0,-1 1 0,1-1-1,-1 0 1,0 0 0,1 0-1,-1 0 1,0 0 4,1 0 0,0 0 0,-1 0 1,1 0-1,0 0 0,-1 0 0,1 0 0,0 0 0,-1-1 0,1 1 0,0 0 0,0 0 0,-1 0 1,1 0-1,0 0 0,0 0 0,-1-1 0,1 1 0,0 0 0,0 0 0,-1-1 0,1 1 0,0 0 1,0 0-1,0-1 0,0 1 0,-1 0 0,1 0 0,0-1 0,0 1 0,0 0 0,0-1 0,0 1 1,0 0-1,0 0 0,0-1 0,0 1 0,0 0 0,0-1 0,0 1 0,0 0 0,0-1 0,0 1 0,0 0 1,0 0-1,0-1 0,0 1 0,0 0 0,1-1 0,-1 1 0,0 0 0,0 0 0,0-1 0,0 1 1,1 0-1,-1 0 0,0-1 0,0 1 0,1 0 0,-1 0 0,0 0 0,0 0 0,1-1 0,-1 1 1,0 0-1,1 0 0,11-12 223,1 1 0,28-19 0,-5 3 163,-14 10-190,-9 5-192,1 1-1,0 1 1,1 0-1,0 1 1,25-12-1,-38 21-45,0-1-1,-1 1 1,1 0 0,-1 0-1,1-1 1,0 1-1,0 0 1,-1 0-1,1 1 1,0-1-1,-1 0 1,1 0 0,-1 1-1,1-1 1,0 1-1,-1 0 1,1-1-1,-1 1 1,2 1 0,1 1 8,0 0 0,0 0 0,-1 0 0,0 0 0,0 1 0,0-1 0,3 5 1,4 8 40,-1 1 0,12 27 0,-18-37-49,117 292 562,-111-276-558,1 0 0,1-1 0,0 0 0,30 40 0,-35-55-76,0 0-1,0 0 0,1-1 1,0 0-1,0 0 1,1-1-1,-1 1 0,1-2 1,0 1-1,1-1 1,-1 0-1,1-1 0,-1 0 1,1 0-1,0-1 1,16 2-1,-8-3-553,1 0-1,-1-1 1,1-1 0,-1 0-1,32-8 1,-38 6-438,1 0-1,-1-1 1,0-1-1,-1 0 1,19-11-1,-14 6-571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6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478 16 7093,'1'-1'125,"-1"1"0,0-1 0,0 0 0,0 1 1,0-1-1,0 0 0,-1 1 0,1-1 0,0 0 0,0 1 1,0-1-1,-1 0 0,1 1 0,0-1 0,0 1 1,-1-1-1,1 0 0,-1 1 0,1-1 0,0 1 0,-1-1 1,0 0-1,0 1-19,1 0 0,-1 0 1,1 0-1,0 0 0,-1 0 0,1 0 0,-1 0 1,1 0-1,0 0 0,-1 0 0,1 0 0,-1 0 1,1 1-1,0-1 0,-1 0 0,1 0 1,0 0-1,-1 1 0,1-1 0,0 0 0,0 0 1,-1 1-1,1-1 0,0 0 0,-1 1 1,1-1-1,0 0 0,0 1 0,0-1 0,-1 0 1,1 1-1,0-1 0,0 1 0,-91 160 3454,52-103-3763,-2-2 0,-3-1 0,-80 78 0,13-15-5944,102-106 4381,7-3-543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6.8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33 9753,'67'-2'4616,"32"-8"-4328,-52 3-338,30-6-1176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7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7365,'0'2'214,"0"-1"1,0 1 0,0-1 0,0 1 0,0-1-1,0 1 1,0-1 0,0 1 0,1-1 0,-1 1-1,1-1 1,-1 0 0,1 1 0,-1-1 0,1 0-1,0 1 1,0-1 0,0 0 0,0 0 0,0 1-1,0-1 1,0 0 0,2 1 0,1 0-45,0-1 0,0 0 0,0 0 0,0 0 0,0-1 0,0 1 0,0-1 0,7-1 0,34 0-462,64-9 0,-9-11-6649,-84 17 5084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7.7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7229,'7'1'4835,"28"8"-3137,-15-2-1552,1-2 0,1-1-1,-1-1 1,1 0 0,-1-2 0,1 0 0,30-4-1,2 2-246,-11 1 449,0-3 0,0-2 0,48-11 0,-83 15 634,-9 1-945,0 1 0,0-1 0,1 1 0,-1 0 0,0 0 0,0-1 0,0 1 0,1 0-1,-1 0 1,0 0 0,1 0 0,-1 0 0,1 0 0,-1 0 0,0 2 0,-20 60 482,13-40-404,-9 37 1,-62 375 304,50-317-350,28-108 633,-4 9-4831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7.9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84 7185,'6'-5'5897,"8"0"-3734,22-1-2640,-22 4 1082,106-16-542,9-1-2540,-45-2-3975,-64 14 4305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8.3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264 0 7001,'-9'1'499,"0"0"0,1 1 0,-1 0 0,1 0 0,0 1 0,-1 0 0,1 0 1,0 1-1,1 0 0,-1 0 0,1 1 0,0 0 0,0 0 0,0 1 0,1 0 0,-7 8 0,-5 6-106,1 1 0,0 0 0,-25 48 0,36-57-383,1 1 0,0 0 0,1 0-1,1 0 1,0 0 0,0 1 0,2-1 0,0 1 0,0-1 0,2 23-1,-1-19-6,1-14-3,0 0 0,0-1-1,-1 1 1,2 0 0,-1-1 0,0 1-1,0-1 1,1 1 0,-1-1 0,1 0-1,0 0 1,0 0 0,0 1 0,0-2-1,0 1 1,0 0 0,0 0 0,1-1-1,-1 1 1,1-1 0,-1 0 0,4 2-1,8 3-6,-1-1-1,30 8 1,-27-10-5,0 0 1,0-1 0,0-1 0,0-1 0,0 0 0,0-1 0,18-4 0,-20 3-34,-1-1 0,0 0 1,0-1-1,-1 0 0,1-1 1,-1-1-1,0 0 0,0-1 1,11-8-1,-20 13 17,-1-1 0,1 1 0,-1-1 0,0 0-1,0 1 1,0-1 0,0 0 0,-1 0 0,1 0 0,-1 0 0,0-1-1,1 1 1,-2 0 0,1-1 0,1-5 0,-1-5-87,0 0 0,-2-22 1,0 6 45,0 23 38,0-1 1,-1 1-1,0-1 1,0 1-1,0-1 1,-1 1-1,0 0 0,0 0 1,-1 0-1,0 0 1,-10-11-1,1 1-553,0 1 0,-2 1 0,-20-18 0,12 16-2495,-32-20 1,44 29 1029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08.7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91 8709,'-2'1'-42,"-6"3"406,-1 1 0,1 1 1,0-1-1,-10 10 0,16-13-250,0 0 1,0 1-1,0 0 0,0-1 1,1 1-1,-1 0 1,1 0-1,-1 0 0,1 0 1,0 0-1,0 0 1,0 0-1,1 0 0,-1 0 1,1 0-1,0 6 0,0 4-47,-1-11-38,1 1 0,-1-1 0,1 0 0,0 0 0,0 0 0,0 1 0,0-1 0,0 0 0,1 0 0,-1 0 0,1 1 0,-1-1-1,1 0 1,0 0 0,0 0 0,0 0 0,0 0 0,0 0 0,0 0 0,0-1 0,1 1 0,-1 0 0,1-1 0,-1 1 0,1-1 0,0 1 0,-1-1 0,5 2 0,3 2 120,1-1 0,1-1 0,-1 1 0,0-2 0,1 1 0,0-2 0,-1 1 0,18-1 1,-21-1-91,-1 0 0,0 0 0,0-1 0,1 0 0,-1 0 0,0-1-1,0 1 1,0-1 0,0-1 0,0 1 0,-1-1 0,1 0 0,-1 0 0,0 0 0,1-1 0,3-4 0,-7 5-56,-1 1-1,1-1 0,-1 1 0,0-1 0,0 1 0,0-1 0,0 1 1,-1-1-1,1 0 0,-1 0 0,0 1 0,1-1 0,-1 0 0,0 0 0,-1 1 1,0-5-1,1 3-8,0 1 1,-1-1-1,0 0 0,0 1 1,0-1-1,0 1 1,0-1-1,-1 1 1,0 0-1,1-1 0,-4-3 1,-80-74-874,24 33-4347,52 41 3683,7-2-413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11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243 0 3848,'-4'5'436,"-1"-1"0,0 1 0,0-1 1,-1-1-1,-6 5 0,5-4-182,0 1 0,0 0 0,0 0 0,1 0 0,-1 1 0,1 0 0,1 1 0,-1-1 0,1 1 0,0 0 0,-4 10 1,7-13-104,0 0 1,0 0 0,1 1-1,0-1 1,0 0 0,0 1 0,0-1-1,0 5 1,1-6-129,-1 0 0,1 0 0,0 1 0,0-1-1,0 0 1,0 0 0,1 0 0,-1 0 0,1 0 0,0 0 0,0 0 0,0-1 0,0 1 0,0 0-1,0 0 1,1-1 0,0 1 0,-1-1 0,1 1 0,0-1 0,0 0 0,0 1 0,1-1 0,-1 0-1,3 2 1,46 48 440,-48-49-404,-1-1-1,0 1 1,0 0 0,-1-1-1,1 1 1,0 0 0,-1 0-1,0 0 1,0 0 0,0 1 0,0-1-1,0 0 1,-1 0 0,1 1-1,-1-1 1,0 6 0,0-5-6,0 0 1,0 0-1,0 0 1,-1 1 0,1-1-1,-1 0 1,0 0 0,0 0-1,-1-1 1,1 1-1,-1 0 1,0 0 0,-3 4-1,-50 51 411,27-30-168,1 1 1,-33 47-1,57-72-297,0 0-1,1 0 0,0 0 1,0 1-1,0-1 1,0 1-1,1 0 1,0-1-1,-1 8 1,-10 41 35,12-50-33,0 1-1,0-1 1,1 0 0,0 0 0,0 0 0,0-1 0,0 1-1,0 0 1,1 0 0,0 0 0,0-1 0,0 1 0,0-1-1,0 0 1,1 1 0,-1-1 0,1 0 0,3 2 0,11 15-13,-11-12 15,2 1 30,0 0 1,-1 1 0,-1-1-1,0 1 1,0 0 0,-1 1 0,6 16-1,-8-16 56,-1 0 0,0 0 0,1 18 0,-3-25-62,0 0 0,0 1 0,0-1 0,-1 0 0,1 0 0,-1 0 0,0 0 0,0 1 0,0-1 0,-1 0 0,1-1 0,-5 7 0,1-3 14,1 1 0,-1-1-1,1 1 1,0 0 0,1 0 0,0 0-1,0 1 1,1-1 0,0 1-1,-2 14 1,-6 34 107,10 72 619,1-124-784,0 0 1,0 0 0,1 0-1,-1 0 1,1-1-1,0 1 1,0 0-1,1-1 1,4 8-1,-3-6-40,0 1 0,0-1 0,-1 1 0,4 12 1,0 12 67,-1 0 0,-1 1 0,0 57 0,-5-76-55,-1-9 46,1-1 1,0 1-1,-1-1 0,1 1 1,0-1-1,1 0 0,-1 1 1,1-1-1,-1 1 0,1-1 1,0 0-1,1 1 0,-1-1 1,0 0-1,1 0 0,0 0 1,-1 0-1,1 0 0,1 0 1,3 4-1,2 1-12,0 1 0,-1 0 0,0 0 0,-1 0 0,0 1 0,-1 0 0,0 0 0,4 11 0,-7-11 5,-1 0-1,0 0 1,0 0 0,-1-1 0,-2 18-1,0 4 37,2 299 82,0-325-122,-1-1 0,0 1 0,0-1 0,0 0 0,-1 0 0,0 0 0,-3 8 1,-5 10-27,-1 6 56,8-22-14,0 0 0,0 0 0,1 1 1,0-1-1,1 1 0,-1-1 0,0 9 1,-8 33-52,10 167 263,8-153-72,-8 23 128,-10-54-72,2 50-221,8-63-15,-1-11 39,1-1 0,0 1 0,0-1 0,1 0-1,-1 1 1,2-1 0,-1 0 0,3 8 0,-3-8-10,0-1 0,0 1 1,0 0-1,-1 0 1,0 0-1,0 0 0,-2 12 1,1 4-2,1-11 12,0-8-1,1 0-1,-1 0 0,0 0 0,0-1 0,0 1 0,-1 0 0,1 0 1,-1 0-1,0 0 0,0 0 0,0 0 0,0-1 0,-2 6 1,-5 31-79,6-34 63,1 0 1,0 1-1,1-1 1,-1 1-1,1-1 0,0 1 1,1-1-1,0 8 1,1 8 17,-2-4-18,1-1 0,1 0 0,1 0 0,0 0-1,7 16 1,14 38 93,-7-8-87,-12-40-32,1 0 0,17 38 0,17 53 433,22 42 80,-53-129-430,-4-15 41,-1 0 0,-1 1 0,0 0 0,0-1 0,-1 1 0,0 22 0,-3-30-60,0 0 0,-1 0 0,1 0 0,-1-1 0,0 1 0,0-1 0,0 1 1,-6 5-1,-2 6 33,-7 6-75,15-19 12,-1 0-1,1 0 1,0 1 0,0-1 0,0 1-1,0-1 1,0 1 0,1 0 0,-1-1 0,1 1-1,0 0 1,0 0 0,0 0 0,-1 5-1,-14 36-900,12 6-5471,4-42 3540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18.7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2249 538 1580,'0'0'15487,"-2"-10"-13957,-55-50 162,16 25-1102,29 23-504,-1 1 0,0 1 1,-1 0-1,-19-11 0,-22-5 44,-1 2 1,-1 2-1,-1 3 1,-115-22-1,103 29-164,-144-20 105,-76 4-195,-403 10 190,664 20-87,0 1 0,1 1 0,-36 10 0,-19 3 17,53-11 86,-33 12 0,18-4-371,19-9 371,26-6-88,1 0 0,-1 1 1,0-1-1,0 0 1,1 1-1,-1-1 1,0 0-1,1 1 0,-1-1 1,0 1-1,1-1 1,-1 0-1,1 1 1,-1-1-1,1 1 0,0 0 1,-1-1-1,1 1 1,-1-1-1,1 1 1,0 0-1,-1-1 0,1 1 1,0 0-1,1 0 1,5-7-10,-1 1 0,1-1 0,-1 0 0,0-1 0,9-15 0,5-4-7,-4 9 42,0 2 1,1 0-1,1 1 1,22-14 0,-14 10-10,-24 18-4,-1 0 0,0 0 0,1 0 0,-1 0 0,0 0 0,0 0 0,0-1 0,0 1 0,0 0 0,0-1-1,-1 1 1,2-3 0,-2 4-35,-9 14 28,-4-4 47,0 1 1,1 0-1,0 1 1,1 0-1,0 1 1,1 0 0,0 1-1,-8 15 1,13-20-83,-1-1 1,-1 1 0,0-1-1,-8 7 1,8-9 32,0 1 0,1 0 1,0 0-1,1 0 0,0 1 0,0-1 0,-6 13 0,2-2-8,8-17 9,0 1 0,0 0 0,0 0 0,0 0 0,0 0 0,0 0 0,0 0-1,1 0 1,-1 0 0,1 0 0,0 0 0,-1 5 0,1-3 18,0 1-1,1-1 1,-1 1-1,1-1 1,0 1-1,0-1 1,1 1-1,-1-1 1,1 0-1,3 7 1,2-1 34,0-1 0,0 0 0,10 9 0,-3-5-117,0 0 1,0-1-1,29 18 1,21 5-5258,-44-22-1814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8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1807 0 10381,'0'2'145,"0"0"-1,1-1 1,-1 1 0,1 0 0,-1-1 0,1 1-1,0-1 1,0 1 0,-1-1 0,1 1-1,0-1 1,0 1 0,1-1 0,-1 0-1,3 3 1,27 20 2130,-1 0-1130,-27-20-1050,1 0 0,-1 1 0,0-1 0,0 1 0,0 0 0,-1 0 0,1 0 0,-1 0 0,2 8 0,-2-2 137,0 1 0,-1-1 0,-1 18 1,0-26-219,-1 0 1,0-1-1,0 1 1,0 0-1,0-1 0,0 1 1,-1-1-1,1 1 1,-1-1-1,1 0 1,-1 0-1,0 0 1,0 0-1,0 0 1,0 0-1,0 0 1,0-1-1,-4 3 1,-47 25 18,10-12 93,1-2 0,-73 15 0,-96 6 706,124-22-464,-1227 118 1809,1294-130-2128,20-1 7,6 27-105,5-2-8,-10-22-213,1 1 1,0 0 0,0-1-1,0 1 1,1-1 0,-1 0-1,1 1 1,6 6 0,-9-11 122,0 0 0,1 1 0,-1-1 0,0 0 0,0 0 1,0 0-1,0 0 0,0 0 0,0 1 0,0-1 0,0 0 0,1 0 0,-1 0 1,0 0-1,0 0 0,0 0 0,0 1 0,0-1 0,1 0 0,-1 0 0,0 0 1,0 0-1,0 0 0,0 0 0,1 0 0,-1 0 0,0 0 0,0 0 0,0 0 0,1 0 1,-1 0-1,0 0 0,0 0 0,0 0 0,0 0 0,1 0 0,-1 0 0,0 0 1,0 0-1,0 0 0,0 0 0,1 0 0,-1-1 0,0 1 0,0 0 0,0 0 1,0 0-1,0 0 0,1 0 0,-1 0 0,0-1 0,0 1 0,0 0 0,0 0 1,0 0-1,0 0 0,0-1 0,0 1 0,0 0 0,1 0 0,-1-1 0,1-1-1257,7-7-1162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19.7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10 7137,'-26'0'1081,"8"0"3991,18 0-5020,0 1-1,0-1 1,0 1-1,0-1 1,0 1 0,0-1-1,0 1 1,1-1 0,-1 1-1,0-1 1,0 1-1,0-1 1,1 0 0,-1 1-1,0-1 1,1 1 0,-1-1-1,0 0 1,1 1 0,-1-1-1,0 0 1,1 1-1,-1-1 1,1 0 0,-1 0-1,1 1 1,29 6 27,-1-2 0,1-1 1,0-1-1,0-2 0,0 0 0,0-3 1,0 0-1,0-2 0,0-1 0,-1-1 1,31-11-1,-44 11 1071,-17 7-1062,0 0 0,-1 0 0,1 0 0,0 0 0,0 0 1,0 0-1,1 0 0,-1 0 0,0 0 0,0 1 0,0-1 1,1 0-1,-1 0 0,1 1 0,-1-1 0,1 1 0,-1-1 0,1 0 1,0 2-1,-8 44 462,7-36-429,0 0 0,-1 0 0,-1 0 0,-7 19 0,-1 8 127,-9 18 128,15-44-330,1 0-1,0 1 0,0-1 0,1 1 0,1-1 0,-2 19 0,-3 18 221,-1 17-1616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0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7965,'1'-2'295,"-1"1"0,1-1 0,0 1 0,0 0 0,-1 0 0,1-1 0,0 1 0,0 0 1,0 0-1,0 0 0,1 0 0,-1 0 0,0 0 0,0 0 0,1 1 0,-1-1 0,0 0 0,1 1 0,-1-1 0,0 1 1,1-1-1,1 1 0,45-13 104,-37 10-43,150-32 199,-50 12-2481,-39 4-4165,-64 16 4012,-1-1-159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0.6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210 1 7413,'-8'8'5852,"-14"9"-3489,-37 33-794,44-33-1247,0 0 0,0 1 0,-16 28 0,25-37-305,1 0-1,1 0 0,0 0 1,0 1-1,0-1 0,2 1 1,-1 0-1,1 0 0,0 0 1,1 11-1,-7 76-62,9-95 46,-1 0-1,1-1 1,0 0-1,-1 1 1,1-1-1,0 1 1,0-1-1,0 0 1,0 0-1,0 1 1,0-1-1,0 0 1,1 0-1,-1 0 1,0 0-1,1 0 1,-1-1-1,0 1 1,1 0-1,-1-1 1,1 1-1,-1-1 1,1 1-1,0-1 1,1 1-1,41 6-3,-36-8-3,-1 0 0,1 0 0,-1-1 0,0 0 0,0-1 0,0 0 0,0 0 0,0 0 0,-1-1 0,1 0 0,-1 0 0,0 0 0,0-1 0,6-6 0,6-7 0,-1 0 0,29-40 0,-41 51 18,0-2-1,0 1 1,0 0 0,-1-1 0,-1 0 0,1 0 0,2-16 0,-3 6-46,0 0 0,-2-35 0,-1 51 6,-1 1 1,0 0-1,0 0 1,0 0-1,0 0 1,-1 0-1,1 0 1,-1 0-1,1 0 1,-1 1-1,1-1 1,-1 0-1,0 1 1,0-1-1,0 1 1,0 0-1,-3-2 1,-40-19-2057,17 13-22,-30-12-6073,45 18 6315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1.0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21 8241,'1'-1'648,"2"5"972,1 10 1169,-14 18-2452,9-11-279,1 19 185,0-38-229,0 0-1,1-1 1,-1 1-1,1 0 1,-1 0-1,1-1 1,0 1-1,0 0 1,-1-1-1,1 1 1,0-1 0,0 1-1,1-1 1,-1 1-1,0-1 1,0 0-1,1 0 1,1 2-1,0-1 8,1 1-1,-1-1 1,1 0 0,0 0-1,0-1 1,0 1-1,0-1 1,0 0-1,0 0 1,0 0 0,0 0-1,1-1 1,-1 0-1,0 1 1,0-2-1,1 1 1,-1 0 0,0-1-1,0 0 1,0 0-1,0 0 1,0-1-1,0 1 1,0-1 0,0 0-1,0 0 1,-1 0-1,1 0 1,-1-1-1,1 0 1,-1 1 0,0-1-1,5-7 1,-6 5 111,0-1 1,0 1 0,0-1 0,0 0-1,-1 0 1,0 0 0,0 0 0,-1 0-1,0 0 1,0-9 0,0 9 6,-1 5-122,1-1 0,0 0 0,0 1 0,-1-1 0,1 1 0,-1-1 0,0 1 0,1-1-1,-1 1 1,0 0 0,0-1 0,0 1 0,0 0 0,0 0 0,0-1 0,0 1 0,0 0 0,-2-1 0,-1-1-72,-1-1 0,0 1 0,0 0 0,0 1 0,-7-3 0,1 1-1081,1 1 0,-1 0 0,0 1 0,1 0 0,-16-1 0,15 3-1070,-1 0-244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3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2853 21 5180,'-6'-11'6056,"5"10"-5754,-15-5 2191,-24 3-1248,36 3-744,-14 1-147,0 0 0,0 2 0,0 0 0,0 1-1,-21 7 1,-92 24 366,-64 22 12,-476 242 142,376-160-540,-138 48 382,154-68-393,244-104-313,-40 17-31,1 3 1,-87 56-1,137-75 17,2 2-1,0 0 1,1 1-1,-24 29 1,15-8-16,-12 15 50,-1-3 6,33-38-50,-1 0 1,-1 0-1,-13 11 1,30-32 19,-1 0 1,0-1-1,0 0 1,-1 0-1,0 0 0,0 0 1,-1 0-1,3-15 1,-2 12 31,47-215 12,-41 172 10,-9 53 132,-7 25-116,4-19-68,1 1-1,0-1 1,0 1 0,0 0 0,1 0 0,0-1 0,0 1-1,0 0 1,1 12 0,-2 6-23,-38 200 395,35-145-356,5-78 63,7-3-60,0 0 36,0 1 1,1 0 0,-1 0-1,0 1 1,0 0-1,1 1 1,7 0 0,12 1-58,-7-2 81,0 2 0,-1 1 0,1 0-1,0 1 1,-1 1 0,0 1 0,0 1-1,25 12 1,-34-14 1448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7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2 4444,'7'-2'5355,"-9"18"-3824,-3 168 1968,7-132-3034,0-35-313,-1 0 1,-1 0 0,-1 0 0,0-1-1,-1 1 1,0 0 0,-8 24 0,-4 15 74,12-46-3534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7.9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 4704,'30'-17'9191,"-28"38"-7783,-2 205 1895,-2-208-3261,0 1 1,-1-1 0,-9 31-1,6-27-68,1-6 434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8.5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85 154 7321,'-25'31'4773,"-14"65"-2070,34-76-2470,0-1 1,1 1-1,1 0 0,1 1 1,1-1-1,1 25 1,1-40-214,-1 1 0,1 0-1,1 0 1,-1 0 0,1-1 0,0 1 0,0-1 0,1 1 0,-1-1 0,1 0-1,0 0 1,1 0 0,-1-1 0,1 1 0,0-1 0,0 1 0,1-1 0,-1-1-1,1 1 1,0-1 0,0 1 0,0-2 0,0 1 0,0 0 0,1-1 0,-1 0-1,1 0 1,0-1 0,-1 1 0,1-1 0,0-1 0,0 1 0,0-1 0,0 0-1,0 0 1,0-1 0,-1 1 0,1-1 0,0-1 0,0 1 0,7-4 0,-3 0-15,0 0 1,-1-1 0,0-1-1,0 1 1,-1-2 0,0 1 0,0-1-1,0 0 1,-1-1 0,0 1 0,-1-2-1,7-11 1,-7 8 0,0 1-1,-1-2 1,-1 1-1,0 0 0,0-1 1,-2 0-1,0 0 1,0 0-1,-1-18 1,-1 0-14,1 8 0,-1 0 0,-6-36 0,5 52 12,-1 0 0,-1 0 0,1 0-1,-1 0 1,-1 0 0,1 0-1,-1 1 1,-1 0 0,1 0 0,-11-12-1,10 13-38,-1 0 0,1 1 0,-1 0 0,0 1 0,0-1-1,0 1 1,-1 0 0,1 1 0,-1-1 0,-14-4 0,-24 0-2435,-5 6-4297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27 126 7413,'0'0'785,"-9"23"2093,7-18-2553,-1 0 1,1 0 0,0 0 0,0 0-1,0 0 1,-1 9 0,3-13-304,-1 1 0,1 0-1,0 0 1,0-1 0,0 1 0,0 0 0,0 0 0,1 0-1,-1-1 1,0 1 0,1 0 0,-1 0 0,1-1 0,0 1-1,0-1 1,0 1 0,-1 0 0,1-1 0,1 1 0,-1-1 0,0 0-1,0 1 1,0-1 0,3 1 0,2 3 29,1 0 0,0-1 0,0 0 0,0 0 0,1-1 0,-1 0 0,11 3-1,-13-5-32,-1 0-1,1-1 1,0 0-1,-1 0 1,1 0-1,0 0 1,-1 0-1,1-1 1,0 0-1,-1 0 0,1-1 1,-1 1-1,0-1 1,6-2-1,-7 2 8,0 1 0,-1-1 0,1 0-1,0 0 1,0 0 0,-1 0 0,1 0-1,-1-1 1,0 1 0,0-1 0,1 0-1,-2 0 1,1 1 0,0-1 0,-1 0-1,1 0 1,-1-1 0,2-4 0,-2-2 263,1 0 1,-1-1-1,-1 1 1,0-18-1,-1 3 8,1 21-272,-1 1 1,0-1-1,0 0 0,0 1 1,-1-1-1,1 1 1,-1-1-1,0 1 1,0 0-1,0 0 1,0 0-1,0 0 1,-1 0-1,0 0 1,1 1-1,-1-1 1,0 1-1,0 0 1,-6-4-1,-3-1-120,1 1 0,-1 0 0,0 0 0,-17-4 1,-1 3-1404,6 3-5068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34.8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2844,'0'0'10875,"1"33"-9011,19 21-743,-17-43-1047,0 0 1,1-1 0,9 20-1,19 39 634,-22-53-540,0-1-1,1 0 1,1-1 0,0 0 0,1-1 0,0 0 0,20 14 0,-15-15 2,0-1 1,0 0-1,1-1 0,0-1 0,1-1 0,0-1 1,28 7-1,1-4 201,0-3 0,52 2 0,191-2 669,-278-8-973,1-1 1,-1 0-1,0-1 0,18-6 1,20-4-30,-32 8-2,1 0 0,-1-1 0,28-13 0,100-52 22,-134 64-38,0-1 1,23-18-1,12-7-70,-20 7 134,-27 24-122,-2 1 60,-11 2-56,-36 3-47,0 1 0,0 2 0,1 2 0,-48 17 0,-22 4 41,-75 13-352,274-60-1641,51-13 1413,-75 16 328,-39 10 292,-1-1 1,0 0 0,-1-1-1,27-13 1,-45 19 104,-3 0-142,0 0 11,1 0 1,-1 1-1,0-1 0,0 1 0,1 0 0,-1 0 0,0 0 0,-3 2 0,-11 3 2,-363 97-9,264-70 19,87-26-224,22-5-33,19-5 184,104-34-754,184-86 0,-249 96 854,52-35 0,-102 62-8,-1 0 1,0 0-1,1-1 1,-1 1-1,1 0 1,-1 0-1,0 0 0,1 0 1,-1-1-1,0 1 1,1 0-1,-1 0 1,1 0-1,-1-1 1,0 1-1,0 0 1,1-1-1,-1 1 0,0 0 1,0-1-1,1 1 1,-1 0-1,0-1 1,0 1-1,0-1 1,1 1-1,-1 0 0,0-1 1,0 1-1,0-1 1,0 1-1,0-1 1,0 1-1,0 0 1,0-1-1,0 1 0,0-1 1,0 0-1,-18-3 88,-24 5-69,-4 6-56,-87 27-1,45-10 104,-25 3-89,199-46-131,148-58-666,-136 43 892,-142 45 34,-54 21-76,-216 62 279,226-74-277,222-62-915,199-93 0,-333 135 883,0 0 1,0 0-1,0 0 0,0 0 1,0 0-1,-1 0 0,1 0 1,0 0-1,0 0 0,0 0 1,0 0-1,0 0 0,0 0 1,0 0-1,0 0 1,0 0-1,0 0 0,0 0 1,0 0-1,0-1 0,0 1 1,0 0-1,0 0 0,0 0 1,0 0-1,0 0 0,0 0 1,0 0-1,0 0 0,0 0 1,0 0-1,0 0 0,0 0 1,0 0-1,0 0 0,0 0 1,0 0-1,0 0 0,0 0 1,0-1-1,0 1 0,0 0 1,0 0-1,0 0 0,0 0 1,0 0-1,0 0 0,0 0 1,0 0-1,1 0 0,-12 0 45,-14 3-71,-294 105 378,199-70-52,73-24-94,-41 15-176,91-26-276,7-2 234,49-17-733,57-23-1,-48 15 116,269-111 156,-325 127 815,-23 7-163,-21 7-84,-387 108 1403,309-87-1283,209-55-945,-2-5-1,134-65 0,-215 87 879,-29 12-1,-29 11-64,-191 74 663,-91 32 142,241-91-949,82-27-11,5-2 55,-1 0 0,1 0 0,0 1 0,-1-1 0,1 1 0,0 0-1,5-1 1,9-3-97,159-69-899,184-106 0,-351 170 1136,-18 6 46,-21 4-19,-32 10 137,2 2 0,-104 36 0,49-13 252,66-20-427,25-8-73,-46 10-1,93-22-323,0-2 0,0 0 0,33-16 0,5-2-249,99-40 190,-60 22 777,-98 40-239,-17 3-141,-20 6-12,-170 50 448,14-2 144,254-73-1285,99-44 1,-75 27 321,-58 25 294,-10 4 53,1-1 0,-1-1 0,26-16 0,-46 25-14,0 0 0,0 0 0,0 0 0,0 0 0,0 0 1,0 0-1,-1 0 0,1 0 0,0 0 0,0 0 0,0 0 0,0 0 0,0 0 0,-1 0 0,1 0 1,0 0-1,0 0 0,0 0 0,0 0 0,0 0 0,0 0 0,-1 0 0,1 0 0,0 0 1,0 0-1,0 0 0,0 0 0,0 0 0,0 0 0,0 0 0,-1-1 0,1 1 0,0 0 0,0 0 1,0 0-1,0 0 0,0 0 0,0 0 0,0 0 0,0 0 0,0-1 0,0 1 0,0 0 0,0 0 1,0 0-1,-1 0 0,1 0 0,0 0 0,0-1 0,0 1 0,0 0 0,0 0 0,0 0 0,0 0 1,0 0-1,1-1 0,-1 1 0,0 0 0,0 0 0,0 0 0,0 0 0,0 0 0,0 0 1,0 0-1,0-1 0,0 1 0,-12 0 12,-85 30 761,38-11-754,-39 11-138,-255 70 690,503-150-2064,-12 2 1337,-73 27 205,-359 110 563,248-76-1696,44-13 1264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8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1 12977,'0'0'32,"1"0"-1,0 1 0,-1-1 1,1 0-1,-1 1 1,1-1-1,-1 0 1,1 1-1,-1-1 0,1 1 1,-1-1-1,1 1 1,-1-1-1,1 1 1,-1-1-1,0 1 1,1-1-1,-1 1 0,0 0 1,1-1-1,-1 1 1,0 0-1,-9 8 825,-29 0 15,29-7-1107,-114 19-1400,39-14-5022,65-6 4041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37.0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754 719 6733,'0'0'-36,"-36"0"6858,34 0-6497,-34-23 2051,18 15-2022,1-1-1,0-1 1,0 0-1,1-1 1,1 0 0,-17-17-1,-78-88 40,86 89-262,15 17-121,-13-14-6,1-1 1,1 0-1,-26-46 0,3 8 0,0-3-11,-17-28 14,41 59 5,11 1-60,8 34 50,-1 0 8,-3 0-33,4 0-16,-16 21-100,-33 75 217,1 18-181,44-96 225,12-27-246,21-37-185,-24 37 372,24-39 30,26-60 0,-51 101-140,7-27 42,-11 33 24,28-4-3,1 5 185,0 1 0,0 1 0,49 11-1,-57-8-130,2 0 99,40 15 0,-58-18-671,3 2 1311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38.4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65 5268,'0'0'1584,"-9"-6"1199,8 5-2674,1-1 0,0 0 0,0 0 0,0 0 0,0 0 0,1 0 0,-1 0 0,0 0 0,1 1 0,0-1 0,-1 0 0,1 0-1,0 0 1,0 1 0,0-1 0,0 0 0,0 1 0,0-1 0,0 1 0,2-2 0,1 1-148,0 0-1,0 0 1,0 1-1,0-1 0,0 1 1,1 0-1,6-1 1,-3 0 178,-1 0-67,-1 1 0,0 0 0,0 0 0,1 1 0,-1-1 0,1 1 0,-1 1 0,0-1-1,1 1 1,-1 0 0,12 4 0,-15-4-22,-1 1 0,1 0 0,-1-1 0,1 1 0,-1 0-1,0 0 1,0 0 0,0 1 0,0-1 0,0 0 0,-1 1 0,1-1 0,-1 1-1,0 0 1,1-1 0,-1 1 0,0 0 0,-1 0 0,1 0 0,0 0 0,-1 0 0,0 0-1,1 0 1,-1 0 0,0 0 0,-1 3 0,1 94 1045,0-97-1080,-1 0 0,0 0 0,1 0 0,-1 0 0,-1 0-1,1 0 1,0 0 0,-1 0 0,1 0 0,-1 0 0,0-1 0,0 1-1,0-1 1,-3 4 0,-39 33 74,30-28-19,-52 45 721,61-52-490,23-11-222,112-11 184,-113 17-193,0 1 1,0 0 0,0 2 0,-1 0 0,29 7 0,-45-9-49,0 0 1,0 0 0,1 0 0,-1 0 0,0 0 0,0 0 0,1 0 0,-1 0 0,0 0 0,0 1-1,0-1 1,1 0 0,-1 0 0,0 0 0,0 0 0,0 0 0,1 1 0,-1-1 0,0 0 0,0 0 0,0 0-1,0 1 1,1-1 0,-1 0 0,0 0 0,0 0 0,0 1 0,0-1 0,0 0 0,0 0 0,0 1-1,0-1 1,0 0 0,0 0 0,0 1 0,0-1 0,0 0 0,0 0 0,0 1 0,0-1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38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128 1 6641,'-11'9'8393,"-40"56"-6434,40-44-1711,1 1 1,1 1-1,0 0 1,-7 39 0,11-43-209,3-7-33,0 0 0,1 1 0,1-1 0,2 23-1,-1 0-47,0-32-42,0 1-1,0 0 1,0-1-1,1 1 1,-1-1-1,1 0 1,0 1-1,0-1 1,0 0-1,1 0 1,-1 0-1,0-1 1,1 1-1,4 3 1,-5-4-338,0 0 1,0-1-1,0 1 1,0-1-1,0 1 1,1-1-1,-1 0 1,0 0-1,1 0 1,-1 0-1,1 0 1,-1-1-1,4 1 1,11-1-3977,-9 0 1960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39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17 8521,'-5'-3'4849,"17"3"-3338,214-14-939,-226 14-488,1 0-1,-1 0 1,1 1 0,-1-1 0,1 0 0,-1 0 0,0 0 0,1 0-1,-1 1 1,1-1 0,-1 0 0,1 0 0,-1 1 0,0-1 0,1 0-1,-1 1 1,0-1 0,1 0 0,-1 1 0,0-1 0,1 0 0,-1 1-1,0-1 1,0 1 0,1-1 0,-1 1 0,0-1 0,0 0 0,0 1-1,0-1 1,0 1 0,0 0 0,3 27 896,-11 26-409,-10 27-292,12-48-467,-2-1 0,-22 58 0,29-84 560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39.6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86 7869,'-7'-6'6426,"204"-33"-4724,-66 8-8152,-113 24 2752,-9 5 1889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0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131 18 7457,'0'0'368,"-12"0"2437,8 1-2536,-1 0 0,0 0-1,1 0 1,-1 0 0,1 1 0,-1-1-1,1 1 1,0 0 0,0 1-1,-1-1 1,2 1 0,-1-1-1,0 1 1,0 0 0,1 1 0,0-1-1,0 1 1,0-1 0,-4 6-1,3-3-167,0 1 0,0-1 0,1 1 0,-1 0-1,1-1 1,1 1 0,-1 1 0,1-1 0,1 0 0,-1 0-1,0 12 1,2-8-113,0-7 10,-1-1 0,1 1 1,0 0-1,0 0 0,0-1 0,1 1 1,-1 0-1,1-1 0,0 1 1,0 0-1,0-1 0,1 1 1,-1-1-1,1 0 0,0 1 1,0-1-1,0 0 0,0 0 1,0 0-1,4 3 0,-2-2-1,0-1-1,0 0 0,0 0 1,0 0-1,1 0 0,-1-1 1,1 0-1,0 0 0,-1 0 1,1 0-1,0-1 0,0 0 1,0 0-1,0 0 1,0-1-1,0 1 0,0-1 1,0-1-1,0 1 0,0-1 1,0 1-1,0-1 0,0-1 1,0 1-1,0-1 0,0 0 1,-1 0-1,1 0 0,-1-1 1,1 1-1,-1-1 1,0 0-1,5-6 0,-4 5-8,-1-1-1,0 0 1,-1 0-1,1 0 1,-1 0-1,0-1 1,0 0-1,0 1 1,-1-1-1,0 0 0,0 0 1,-1 0-1,2-8 1,-1-10-413,0 0 1,-3-29-1,1 18-750,0 34 1028,-1 0 0,1-1 0,0 1 0,-1 0 0,1 0-1,-1 0 1,1 0 0,-1 0 0,1 0 0,-1 0 0,0 0 0,0 0 0,1 0 0,-1 0 0,0 0 0,0 0-1,0 1 1,0-1 0,0 0 0,0 1 0,0-1 0,0 1 0,0-1 0,-2 0 0,-8-5-1619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0.4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146 4 5753,'1'0'177,"0"-1"0,-1 1 1,1 0-1,-1-1 1,1 1-1,0 0 1,-1-1-1,1 1 1,0 0-1,-1 0 0,1 0 1,0-1-1,-1 1 1,1 0-1,0 0 1,-1 0-1,1 0 1,0 0-1,-1 0 1,1 1-1,0-1 0,-1 0 1,1 0-1,0 0 1,-1 1-1,1-1 1,0 0-1,0 1 1,24 8 2278,-17-3-2176,0 0 0,0 0 1,0 1-1,-1 0 0,0 1 0,0-1 0,-1 1 0,0 1 0,0-1 0,-1 1 0,0 0 0,0 0 1,-1 0-1,-1 1 0,1 0 0,-1-1 0,2 19 0,0 11-78,-1 0 1,-2 41-1,-2-73-192,-1-1 0,0 1 1,-1 0-1,0-1 0,0 0 0,0 1 0,0-1 0,-1 0 0,-4 6 0,-37 55-35,31-47-99,-6 6-393,-1-1 0,-1-1 0,-33 31 0,39-43-1202,0 0-1,0 0 0,-33 17 1,37-25-650,1-3-260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0.9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68 7733,'0'0'77,"0"1"0,0-1-1,0 1 1,0 0 0,0-1 0,0 1 0,0-1 0,0 1 0,0 0 0,-1-1 0,1 1 0,0-1 0,0 1-1,0-1 1,-1 1 0,1-1 0,0 1 0,-1-1 0,1 1 0,-1-1 0,1 1 0,0-1 0,-1 1 0,1-1 0,-1 0-1,1 1 1,-1-1 0,1 0 0,-1 1 0,1-1 0,-1 0 0,0 0 0,1 0 0,-1 1 0,1-1 0,-1 0-1,0 0 1,1 0 0,-1 0 0,1 0 0,-1 0 0,0 0 0,1 0 0,-1 0 0,1 0 0,-1-1 0,1 1-1,-1 0 1,0 0 0,1-1 0,-1 1 0,1 0 0,-1 0 0,1-1 0,-1 1 0,1-1 0,-1 1 0,1 0 0,0-1-1,-1 1 1,1-1 0,-1 1 0,1-1 0,0 1 0,0-1 0,-1 1 0,1-1 0,0 0 0,0 0 0,0 8 65,-1-1-71,1-1 1,0 0 0,1 0-1,-1 0 1,3 10 0,-1-13-64,-1 0 1,0 1 0,0-1 0,1 0-1,0 0 1,-1 0 0,1 0-1,0 0 1,0 0 0,0 0-1,0-1 1,0 1 0,5 2 0,-1 0 2,0-1 0,0 0 0,1 0 0,-1 0 0,1-1 0,0 0 0,0 0 0,0-1 0,0 0 0,0 0 0,0 0 0,0-1 0,0 0 0,0 0 1,0-1-1,0 0 0,0 0 0,0-1 0,0 0 0,0 0 0,-1-1 0,1 0 0,-1 0 0,0 0 0,0-1 0,10-7 0,-14 8-11,-1 0 0,1 0 0,-1-1-1,0 1 1,0-1 0,0 1 0,-1-1-1,1 0 1,-1 1 0,0-1 0,1 1-1,-2-1 1,1 0 0,-2-6 0,2-6 25,-1 14-56,1 1 1,-1-1-1,1 1 1,-1-1-1,0 0 1,0 1 0,1-1-1,-1 1 1,0 0-1,0-1 1,0 1-1,-1 0 1,1-1 0,0 1-1,-3-2 1,-29-20-2060,16 11-1870,7 7 1682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1.6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32 7869,'0'0'2295,"30"0"374,2-1-1885,52-11 0,15 0-1321,-44 5-697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1.9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5661,'1'1'217,"1"0"1,-1 1-1,0-1 1,1 0 0,-1 0-1,1 0 1,-1 0 0,1 0-1,-1 0 1,1 0 0,0 0-1,-1-1 1,5 2-1,26 8 3572,-9-4-3364,0-1-1,0-1 0,44 2 0,-57-6-692,1-1 0,-1 0 0,1 0 0,12-4 0,19-12-6036,-35 12 4379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39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14697,'26'17'1061,"0"-1"0,34 15 0,-47-26-984,0 0 0,0-1 0,0-1 1,0 0-1,1 0 0,-1-2 0,21 1 0,-4-3-975,0-1 0,39-8 0,58-20-5517,-114 27 5491,24-8-2003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2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7093,'14'3'6285,"-13"1"-5890,0-1 1,0 1 0,0 0-1,1 0 1,-1-1-1,1 1 1,0-1 0,3 6-1,10 21 397,-9-4-81,5 42 0,2 9-205,-8-36-497,-5-34-6,0 0-1,1 1 1,0-1-1,4 13 1,-3 1-163,-2-19 27,0-1 0,0 1 0,0-1-1,0 1 1,0 0 0,1-1 0,-1 1 0,0-1 0,1 1 0,-1-1-1,2 3 1,-2-2-428,1 0 295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2.6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7137,'0'0'650,"0"34"5258,0 53-3107,2-81-2740,-1-1 0,1 0-1,0 0 1,0 0 0,0 0 0,1 0-1,0-1 1,0 1 0,0-1-1,0 0 1,1 0 0,6 6 0,-5-5-31,1 0 0,0 0 1,0-1-1,12 7 1,-16-9-138,1-1 0,-1 0 0,0 0 1,1 0-1,-1 0 0,1 0 0,-1-1 1,1 1-1,-1-1 0,1 1 0,-1-1 1,1 0-1,-1 0 0,1 0 0,0-1 1,3 0-1,20-19-3739,-12 5-273,-8 6 2344,2 0-352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2.9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1 6461,'0'11'6679,"0"18"-631,0-16-5604,-1 0 0,0-1 0,-6 24 0,-8 53 717,6-32-885,1 19-199,5-27-49,4-42-28,-1 0 0,0 0-1,-1 0 1,0 0 0,0 0 0,-2 6 0,2 28-14312,1-48 12104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3.4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 25 10821,'-3'1'232,"1"0"1,-1 0-1,0-1 0,1 2 1,-1-1-1,1 0 0,-1 1 1,1-1-1,-1 1 0,1-1 1,0 1-1,0 0 0,0 0 1,-2 3-1,-27 33 1815,26-31-1856,1 1 0,0-1 0,0 1 0,1 0 0,0 0 0,0 0-1,0 1 1,-1 12 0,2 3-83,0 42-1,2-58-107,0-5-3,0 1-1,1-1 1,0 0 0,0 1 0,0-1 0,0 1 0,1-1-1,-1 0 1,1 0 0,0 0 0,0 0 0,0 0-1,0 0 1,1-1 0,-1 1 0,1-1 0,-1 0 0,1 1-1,0-1 1,0 0 0,0 0 0,3 1 0,-1 0-7,0-1 0,1 1 0,-1-1-1,0 0 1,1 0 0,0-1 0,-1 0 0,1 0 0,0 0 0,-1 0 0,1-1 0,10-1 0,-11 0-19,1-1 0,-1 0 0,0 0 0,0 0 0,-1 0 0,1-1 0,0 0 0,-1 0 0,0 0 0,1 0 0,-1-1 0,0 1 0,-1-1 0,1 0 0,-1-1 0,0 1 0,0 0 0,0-1 0,0 0 0,-1 0 0,3-8 0,3-7-75,-2-1-1,0 0 1,5-40-1,-10-6-50,-2 38-615,1 27 644,-1 0 0,0 1 0,0-1 0,0 0 0,-1 1 1,1-1-1,0 1 0,-1-1 0,1 1 0,-1 0 0,1 0 0,-1 0 0,1 0 0,-1 0 0,0 0 0,-2-1 0,-37-18-4840,33 16 2473,-4 0 544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3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75 10429,'-2'0'159,"1"0"-1,-1 0 1,1 0-1,-1 1 1,0-1-1,1 0 1,-1 1 0,1 0-1,-1-1 1,1 1-1,0 0 1,-1-1-1,1 1 1,0 0-1,-1 0 1,1 0 0,0 0-1,0 1 1,0-1-1,-1 1 1,-1 2 57,1-1-1,0 1 1,1 0-1,-1-1 1,0 1 0,1 0-1,-2 7 1,1 7 155,-1 0 1,2 32 0,1-45-305,0-2-52,0 0 0,1-1 0,-1 1 0,1 0 0,0-1 0,0 1 0,0 0 0,0-1 0,0 1 0,1-1 0,-1 0 0,1 1 0,-1-1 0,1 0 0,0 0 0,0 0 0,0 0 0,0 0 0,0-1 0,0 1 0,1 0 0,-1-1 0,0 0 0,1 0-1,0 1 1,-1-1 0,1-1 0,-1 1 0,1 0 0,0-1 0,0 1 0,4-1 0,-3 1-6,0-1 0,1 1 0,-1-1 0,0 0-1,0-1 1,1 1 0,-1-1 0,0 0 0,0 0-1,0 0 1,0 0 0,0-1 0,0 0 0,0 0 0,0 0-1,-1 0 1,1 0 0,-1-1 0,1 0 0,-1 1-1,4-6 1,-4 2 9,-1 1 0,1-1 0,-2 1 0,1-1 0,-1 0 0,1 0 0,-1 0 0,-1 0 0,0 0 0,1 0 0,-2 0 0,0-10 0,0-9 72,0 21-78,0 0 0,0 0 0,0 0 0,-1 0 0,0 0 0,1 0 0,-1 0 0,0 1 0,-1-1 0,1 1 0,-1 0 0,-4-5 0,-38-36-228,42 41 129,-25-20-2327,12 12-2944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7.2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1302 7 1256,'-111'-4'2336,"54"2"-2806,-95 6 1,-770 164-177,862-155 371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7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260 0 348,'-32'0'56,"-5"7"-36,-6 0-48,-1-1-32,-6 2-48,-4 0 12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7.7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1164 1 1100,'-133'28'-94,"-235"55"531,-217 77-567,508-139-95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7.9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943 0 5180,'-1'2'-63,"0"-1"0,-1 0 0,1 0 0,-1 1 0,1-1 0,-1 0-1,1 0 1,-1-1 0,0 1 0,1 0 0,-1 0 0,0-1 0,0 1-1,0-1 1,1 0 0,-1 1 0,-4-1 0,1 1-188,-140 25-502,-33 7 1572,-338 104-1612,451-118 287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8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958 0 740,'-55'17'28,"-2"3"44,-2-2-4,-3 0 40,0 1 4,-2 1 680,-1 2-756,1-3-36,0 1-8,2 1-696,0-2 1512,0 1-780,3-5-76,2 2-40,3-2-868,4-4 688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0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906 220 7825,'0'-1'76,"0"1"0,1-1 0,-2 1 1,1-1-1,0 1 0,0-1 1,0 1-1,0-1 0,0 1 0,0-1 1,0 1-1,-1-1 0,1 1 0,0-1 1,0 1-1,-1 0 0,1-1 0,0 1 1,0-1-1,-1 1 0,1 0 0,-1-1 1,1 1-1,0 0 0,-1-1 0,1 1 1,-1 0-1,1 0 0,0 0 0,-1-1 1,1 1-1,-1 0 0,1 0 0,-1 0 1,1 0-1,-1 0 0,1 0 0,-1 0 1,1 0-1,-1 0 0,1 0 0,-1 0 1,1 0-1,-1 0 0,1 0 1,-1 0-1,1 0 0,-1 1 0,1-1 1,-1 0-1,0 1 0,0-1 47,-1 1-1,0 0 1,0 0 0,1 0-1,-1 0 1,1 0 0,-1 0-1,1 0 1,-1 0 0,1 1-1,0-1 1,0 1 0,-2 2-1,1 1 76,1 1 1,0-1-1,1 0 0,0 1 0,-1-1 0,2 0 0,0 10 1,0 5 55,0-17-243,0-1 0,0 0 0,0 1-1,0-1 1,1 0 0,-1 1 0,1-1 0,-1 0-1,1 0 1,0 0 0,0 0 0,0-1-1,0 1 1,0 0 0,0-1 0,0 1 0,0-1-1,1 0 1,3 2 0,50 22 28,-54-24-44,16 6-73,0 0 0,0-2-1,0 0 1,1-1-1,-1 0 1,1-2 0,0 0-1,0-1 1,31-3-1,-49 2 50,0 0 0,0 0-1,0-1 1,-1 1 0,1 0 0,0 0-1,0-1 1,0 1 0,-1-1-1,1 1 1,0 0 0,0-1 0,-1 1-1,1-1 1,0 0 0,-1 1-1,1-1 1,-1 0 0,1 1 0,-1-1-1,1 0 1,-1 0 0,1 1-1,-1-1 1,0 0 0,1 0 0,-1 0-1,0 1 1,0-1 0,1 0-1,-1 0 1,0 0 0,0 0 0,0 0-1,0 0 1,0 1 0,0-1-1,-1 0 1,1 0 0,-1-1-1,1 0 13,-2 1 22,0 0 0,0 0-1,0 0 1,0 0 0,-1 0 0,1 0-1,0 1 1,-1-1 0,1 1 0,-1-1-1,1 1 1,0 0 0,-4 0 0,2 0 29,-26-2-144,-1 2-1,1 1 1,0 1-1,-36 8 1,-117 34 731,84-19-113,92-23-390,1 0 0,0-1 0,0 0 0,0-1 0,-1 1 0,-9-2 0,12 1-97,1-1 1,-1 0-1,0-1 0,1 1 1,-1-1-1,1 1 0,0-1 1,-1 0-1,1 0 0,0-1 0,0 1 1,-5-6-1,-21-21 100,1-1 0,2-1 0,1-2 0,1 0 0,2-2 0,1-1 0,-29-68 0,46 94-36,1 1 1,-1 0-1,2-1 0,-1 0 0,-1-15 1,1 9-147,0 15-2,2 11-1,1 238-314,0-246 360,0 0 1,-1 0-1,1 0 0,0 0 0,-1 0 0,0 0 1,1-1-1,-1 1 0,0 0 0,0 0 0,0-1 1,0 1-1,-1 1 0,1-1-126,0-1 0,0 1 1,0-1-1,0 1 0,0-1 0,0 1 0,1 0 0,-1-1 1,0 1-1,1 0 0,0 0 0,-1 3 0,29-5 185,-12-3-236,1 1-1,33 1 1,-44 2 239,0-1 0,0 1 0,0 0 0,0 1 0,0-1 0,0 1 0,0 0-1,0 1 1,0 0 0,-1-1 0,7 6 0,-10-6 0,1 1 1,-1 0-1,0 0 0,0 0 0,0 0 1,0 1-1,0-1 0,-1 0 0,0 1 0,1-1 1,-1 1-1,-1 0 0,1-1 0,0 1 0,-1 0 1,0-1-1,0 1 0,0 0 0,0 0 0,-1 4 1,0 5 136,1-10-148,-1 0 0,0 0 0,-1-1 0,1 1 0,0 0 0,-1-1 0,1 1 0,-1 0 0,0-1 0,0 0 0,0 0 0,0 1 0,0-1 0,-1 0 0,1-1 0,-4 3 0,-46 28 709,32-24-515,0 0 1,-1-2-1,0 0 1,0-1 0,0-1-1,-1-1 1,1-1 0,-1-1-1,0-1 1,-29-4 0,37 3-220,0-2 0,1 0 0,-1 0 1,-16-8-1,23 9-167,1-1 1,0 0-1,0 0 1,0-1-1,0 0 1,1 0-1,-1 0 1,1 0 0,0-1-1,-7-9 1,10 11-172,0-1 0,1 1 0,0-1 0,0 0 0,0 1 0,0-1 1,1 0-1,-1 1 0,1-1 0,0 0 0,0 0 0,0 0 1,1 1-1,0-5 0,0 3-358,-1 0 0,0 0 0,0 0 0,0 0 0,0 0 0,-1 0 0,-1-7 0,-6-2-1556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8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835 1 268,'-60'18'136,"-2"1"80,-2 4 672,0-4-624,-6 2-144,1 1-28,0-1-700,2 1 596,0-1 756,0-1-812,6-2 0,1 0-44,6 0-876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8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621 0 3344,'-59'22'-604,"2"-2"76,0-1-16,0 2 32,-2-1 584,4-2-56,1 1 4,2-1 0,3-2 20,4 0-40,3-2-88,7-2-180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8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518 0 464,'-50'25'96,"-2"0"16,0 0 56,0-2 20,3 2-100,-1-3 4,1 2-72,2-2 764,5-1-736,2 0 752,6-2-912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9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721 0 1176,'-45'29'60,"-4"3"40,-3-2 72,0-3 60,-5 3-80,0-1 648,0 0-68,0-1-92,5 0 52,0-2-1364,3 1 20,4-4-8,6 0-132,6-5 520,9-2-224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9.3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715 0 1496,'-52'30'120,"-2"-1"72,-3 1 72,0-3 636,-2-1-736,2-1-8,-3 2-96,6-1 20,2-2 564,2 1 8,6-4-624,4-3-740,8-1-88,5-3-136,7-5 1308,20 0-768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9.5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713 0 900,'-47'32'48,"-2"2"52,-1-2 40,-4 0 48,2-3 44,-5 2 568,3-1-672,-1 1 656,6-5-736,-1 1-612,6-4 612,2 1-676,7-5 548,0-2-132,13-3-20,5-3-80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9.7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777 1 1336,'-49'30'68,"-3"1"44,-5-2 720,2-1-580,-4 1 540,5-2-620,-1 1-696,3-1 1176,3 0-1188,2 1 1168,2-2-600,6 1 12,-1-1 536,5-1-568,6 0-228,4-3-716,5 1-60,5-5-176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49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740 0 1900,'-45'27'80,"-2"-1"124,-2 2 96,-6-2-4,1 2 552,-3-3-692,3 3-72,2-1 32,2 0-84,3-2 32,3 2-32,2-2-56,7-3-544,3 2 1028,5-5-668,4-1-132,9-4-172,1-1-616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50.1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765 0 1940,'-52'36'68,"-5"-1"108,-4 1 20,4-2 624,-5-2-644,2 1-84,1-1 0,2-1-48,5-1 544,3 0-580,2-3-16,7-3-592,6-2-56,6-4 420,4-4-152,9-2-80,5-4-88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50.3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869 0 1700,'-55'38'28,"-6"0"724,-6-2-580,2-2-12,-6 4 572,1-2-1308,-1-1 584,-1-2 68,8-1-44,2 0 576,7-5-596,3-3-104,10-5-664,8-4-156,6-4 408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1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1534 1 9325,'0'0'179,"-1"0"0,1 0 0,0 0 0,-1 0 0,1 0 0,0 0 0,-1 0 0,1 0 0,-1 0 1,1 0-1,0 0 0,-1 0 0,1 0 0,0 0 0,-1 0 0,1 0 0,0 0 0,-1 1 0,1-1 0,0 0 0,-1 0 0,1 0 0,0 1 0,0-1 1,-1 0-1,1 0 0,0 1 0,0-1 0,-1 0 0,1 1 0,0-1 0,0 0 0,0 0 0,-1 1 0,1-1 0,0 0 0,0 1 0,0-1 0,0 1 1,0-1-1,4 10 66,63 37 1071,-35-20-1065,-25-22-245,1 0 0,-1 1 0,-1 0 0,1 0 0,-1 0-1,0 1 1,0 0 0,-1 0 0,0 1 0,7 12 0,-11-17-4,0 1 1,0-1 0,0 0-1,-1 0 1,1 1-1,-1-1 1,0 1 0,0-1-1,0 0 1,0 1-1,-1-1 1,1 0 0,-1 1-1,0-1 1,0 0-1,0 0 1,0 0 0,-1 1-1,1-1 1,-1 0-1,0-1 1,0 1-1,0 0 1,0-1 0,0 1-1,0-1 1,-1 1-1,1-1 1,-4 2 0,-7 4 12,-1-1 0,1 0 0,-1-1 0,0-1 0,-1 0 0,-27 5 0,-93 7 44,62-12-54,-99-6 1,137-1-64,0-2 1,1-2-1,-1-1 1,-65-23 0,91 26-30,0 0 1,0 0 0,0-1 0,-13-10-1,19 13 51,1 1 0,-1-1 0,1-1 0,0 1 0,0 0 0,0 0 0,0-1 0,0 1 0,1-1 0,-1 0 0,1 1 0,0-1 0,-1 0 0,1 0 0,0 0 0,1 0 0,-1 0 0,0 0 0,1-3 0,0-13-56,-1 12 25,1 0 1,0-1 0,1 1-1,0 0 1,2-13 0,-1 17 58,-1 0 0,1 0 0,-1 0 0,1 0 0,0 0 0,0 0 0,0 0 0,1 1 0,-1 0 0,1-1 0,-1 1 0,1 0 0,0 0 0,0 0 0,4-2 0,-2 1 4,-1 1 1,0 0 0,1 0 0,0 1 0,-1-1-1,1 1 1,0 0 0,0 0 0,0 1 0,-1-1 0,1 1-1,0 0 1,0 1 0,0-1 0,0 1 0,0 0-1,-1 0 1,8 3 0,-9-3 6,1 0 0,-1 1 0,0 0 0,-1 0 0,1 0 0,0 0-1,0 0 1,-1 1 0,0-1 0,1 1 0,-1 0 0,0-1 0,0 1 0,0 0 0,-1 0 0,1 0-1,-1 0 1,1 1 0,-1-1 0,0 0 0,0 1 0,-1-1 0,1 0 0,-1 1 0,0-1 0,0 5 0,0 5 14,1-10-16,-1 0-1,1-1 1,-1 1 0,0 0 0,0 0 0,0 0-1,-1 0 1,1 0 0,-1 0 0,1-1-1,-1 1 1,0 0 0,0 0 0,0-1-1,0 1 1,-1-1 0,1 1 0,-1-1 0,0 0-1,0 1 1,1-1 0,-1 0 0,0 0-1,-1 0 1,-2 2 0,-5 2-6,0-1 0,-1 0 0,1 0 0,-1-1 0,0-1 0,0 1 1,0-2-1,0 0 0,-1 0 0,1-1 0,-19 0 0,22-1-22,1 0-1,0-1 0,-1 0 1,1 0-1,0 0 1,0-1-1,-1 0 1,1 0-1,1-1 0,-1 0 1,0 0-1,1-1 1,-1 0-1,1 0 1,0 0-1,1-1 1,-1 1-1,1-2 0,-6-5 1,0-28-17,8 29 20,2 17-77,2-4 102,-1 1 0,0 0 0,0-1 0,0 1 0,0 0 0,-1-1-1,0 1 1,1 0 0,-1-1 0,-1 1 0,1-1 0,0 1 0,-1-1 0,0 0 0,0 1 0,0-1 0,0 0-1,0 0 1,-1-1 0,1 1 0,-1 0 0,1-1 0,-1 1 0,0-1 0,0 0 0,-1 0 0,1 0 0,0-1-1,0 1 1,-1-1 0,1 1 0,-5 0 0,0-1-2,1 0-1,-1 0 0,0 0 1,0-1-1,0 0 1,0 0-1,0-1 0,0 0 1,0-1-1,1 0 1,-1 0-1,0 0 0,1-1 1,0 0-1,0-1 1,0 0-1,-8-5 0,14 8-11,-1 0 0,1 0-1,0 0 1,-1 0-1,1 0 1,0-1 0,-1 1-1,1 0 1,0-1-1,0 1 1,0-1-1,1 0 1,-1 1 0,0-1-1,0 0 1,1 1-1,-1-1 1,1 0-1,0 0 1,-1 1 0,1-1-1,0-4 1,0 6-18,0 31 74,0 19 187,-1-49-227,1-1 0,-1 1 0,0 0-1,0 0 1,0 0 0,1-1 0,-1 1-1,0 0 1,0-1 0,0 1 0,0-1-1,0 0 1,0 1 0,-1-1-1,1 0 1,0 1 0,0-1 0,0 0-1,0 0 1,0 0 0,-2 0 0,-26 3-8,23-4 28,-1 1 1,0-1-1,0 0 1,1 0-1,-1-1 1,1 0-1,0 0 1,-1 0-1,1-1 0,0 0 1,0 0-1,0 0 1,1-1-1,-1 0 1,1 0-1,0-1 1,0 1-1,1-1 1,-1 0-1,-4-8 1,7 2 177,2 9-105,1 9 139,1-2-166,1-2 1,0 1-1,0 0 0,0 0 0,0-1 1,1 0-1,0 0 0,-1 0 0,1 0 0,5 2 1,4 5 117,65 53 341,64 58-525,-136-115 70,0 1-1,0 0 1,0 0 0,-1 1 0,0-1 0,0 1-1,-1 0 1,0 0 0,-1 1 0,0-1 0,0 1 0,0 0-1,-1 0 1,-1-1 0,0 2 0,0-1 0,0 16-1,-2-21-30,0-1-1,0 1 0,0-1 1,0 0-1,-1 0 0,1 1 1,-1-1-1,0 0 0,0 0 1,0 0-1,0-1 0,0 1 1,-1-1-1,1 1 0,-1-1 1,1 0-1,-1 1 0,0-1 1,0-1-1,0 1 0,-5 2 1,-7 4 210,-1-1-1,0 0 1,-17 4 0,7-5-95,0-1-1,0-1 0,0-2 0,0 0 0,0-2 1,-1-1-1,1-1 0,0-1 0,0-1 1,0-1-1,0-2 0,-36-14 0,52 17-154,-1-1 0,1 0-1,0 0 1,1-1 0,-1-1-1,-13-12 1,19 16-79,1-1 0,-1 0-1,1 0 1,0 0 0,0 0 0,1 0 0,-1-1 0,1 1-1,0-1 1,0 0 0,0 1 0,1-1 0,-1 0 0,1 0-1,1 0 1,-1-10 0,0-19-765,0 19 378,1 0 1,0 0-1,1 1 1,0-1-1,1 0 1,1 0-1,7-21 1,7-3-1215,1 1 1,2 1 0,2 2-1,1 0 1,2 1 0,38-41 0,-29 41-718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50.5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1124 1 1700,'-52'23'60,"-7"5"48,-3 1 4,-7-1 40,-3 2-48,-2 2-76,0 4 36,-3 0-36,0 0-28,3 2-8,2-2-4,3 1 592,0-2-572,4 0 644,6-2-824,5-3-768,9-4 1136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50.7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1364 0 1660,'-54'28'40,"-11"1"8,-4 6 104,-3-4 32,-4 4-24,-8-1 36,-3 3-72,-2 0 608,0 1-652,-3 1 524,1-3-564,2 1-664,5-3 624,4-2 8,6-3-60,7-5-80,13-2-204,7-5-852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51.0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1609 0 2388,'-55'16'-52,"-9"0"40,-5 4 24,-10 1 708,-6 1-596,-6 1 32,-6 3 0,-2 3-692,-4 1 620,-4 2-96,1 0 568,2-1-12,2 0 32,1-1-568,7-1-704,5-1-168,2-3-180,11-4 360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51.1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983 0 1176,'-82'30'80,"-5"-1"120,1 1 84,-6 1 100,-2-2 636,0 2-124,3 1-728,-3 0 444,2-2-1304,3 1-184,7-3 440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1:53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6505,'0'0'-520,"0"28"1638,0-20-962,1 0 0,0 1 0,0-1 0,1 1-1,0-1 1,0 0 0,1 0 0,0 0 0,1-1 0,6 13-1,-5-11-61,0 1-1,-1 0 1,-1-1-1,5 22 0,1 1 61,-5-21-89,-1-1-6,0 0 0,1 0 0,0 0 0,8 13 0,8 20 527,20 30-432,-18-30 254,-20-39-395,0 0-1,0 1 1,0-1 0,0 0-1,-1 1 1,2 4-1,10 24-199,9 8 418,42 33 218,-36-40-134,40 38-1,67 56 136,96 86-213,159 89-166,-370-286 415,-18-14-483,0 0 0,1-1 0,-1 0 0,1 0 0,0 0-1,-1 0 1,5 2 0,148 85-514,-118-64 528,2-2 0,0-2 0,81 31 1,61 1 12,214 35 0,-305-76 76,107 2 1,93-14-556,-121-2 704,567-16-296,-154-23 583,-551 38-394,-3 1-120,0 0 0,0-2 0,-1-1 0,29-10 0,-55 15-27,0 0 1,0-1 0,0 1 0,0-1-1,0 1 1,0-1 0,0 1 0,0-1-1,0 0 1,-1 1 0,1-1 0,0 0-1,0 0 1,-1 0 0,1 1 0,-1-1 0,1 0-1,-1 0 1,1 0 0,-1 0 0,1 0-1,-1 0 1,0 0 0,1 0 0,-1 0-1,0 0 1,0 0 0,0 0 0,0 0-1,0 0 1,0 0 0,0 0 0,0 0-1,0 0 1,-1 0 0,1 0 0,0 0 0,-1-2-1,-3-4 28,1-1 0,-1 1 0,0 0 1,-6-9-1,-4-5 459,9 13-595,-1 0 0,-1 0-1,0 0 1,0 1-1,0 0 1,-9-6 0,-11-11 197,-7-7-24,-60-41 1,37 30 101,34 23-201,1-1 0,-28-32-1,45 46 24,4 5 13,0 0-1,-1 0 0,1 0 0,0-1 0,0 1 0,0 0 0,0 0 0,1-1 0,-1 1 1,0-1-1,0 1 0,1-1 0,-1 1 0,1-1 0,0 1 0,-1-3 0,-3-6-130,2 10-15,1 10 108,1-8 29,0 0 1,1 0-1,0 0 1,-1 0-1,1 0 1,0 0-1,0 0 1,0-1-1,0 1 1,0 0-1,1-1 1,-1 1-1,0 0 1,3 1 0,28 25-67,-16-16 58,40 40-26,56 48 1084,-97-88-1129,0 1 1,-1 0 0,0 1 0,-1 0 0,-1 1-1,-1 1 1,0 0 0,15 28 0,-22-28 15,3 3 147,-4-14-111,-1 1-1,0-1 1,0 1 0,-1-1-1,0 1 1,0-1 0,0 1-1,0 8 1,-1 33 1209,-1-45-1247,-1 0-1,0 0 1,1 0-1,-1-1 1,0 1-1,0-1 1,0 1-1,0-1 1,0 0-1,-3 2 1,4-3 54,-167 97-61,-167 90-164,302-171 211,15-8-6,0 1 0,-25 17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5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83 2786,'-2'-2'99,"0"1"-1,0 0 0,0-1 0,0 1 1,0-1-1,0 0 0,1 1 0,-1-1 1,1 0-1,-1 0 0,1 0 0,-2-4 1,-9-29 14397,12 34-14365,-9 18 2042,8 7 2809,-3-2-4136,-1 27-1324,4-36 478,1 0 0,1 0 0,-1 0 0,2 0 0,0-1 0,1 1 0,0 0 0,0-1 0,11 23 0,-8-22-1,1 0 1,1-1-1,0 0 1,0 0-1,1 0 1,1-1-1,13 12 1,-21-21-1,1 1 1,-1-1 0,1 0 0,0-1 0,0 1 0,0 0 0,0-1 0,0 0 0,0 1 0,1-1-1,-1-1 1,0 1 0,1 0 0,-1-1 0,0 1 0,1-1 0,-1 0 0,1-1 0,-1 1-1,0 0 1,1-1 0,-1 0 0,0 1 0,1-2 0,-1 1 0,0 0 0,0 0 0,0-1-1,0 0 1,0 0 0,0 0 0,-1 0 0,1 0 0,-1 0 0,1 0 0,1-4 0,4-2-465,-1 0 1,0-1-1,-1 0 1,0-1-1,-1 1 1,0-1-1,0 0 1,-1-1-1,0 1 1,-1-1-1,0 1 1,-1-1-1,2-13 1,0-18-2819,-3 1 0,-3-52 1,0 37 17824,2 70-11336,0 2-3984,1 0-1,5 25 1,0-4-1010,-1 0-1,1 38 1,-4-36-51,0 184-8965,-3-119 10026,-2-73 839,-1-1 0,-1 0 0,-1 0 0,-2 0 0,-1-1 0,-18 38 0,21-51-52,-1-1 0,-1 0 0,-1-1 0,0 1-1,0-2 1,-1 1 0,-1-2 0,-1 1 0,1-1-1,-17 11 1,18-15 15,-2 0 0,1-1-1,-1-1 1,0 0 0,0 0 0,0-1-1,-1-1 1,0 0 0,0-1 0,0 0-1,0-1 1,-1-1 0,-16 0 0,22 0-206,0-2 1,0 1 0,0-1-1,0 0 1,0-1 0,0 0-1,0 0 1,0-1 0,0 0-1,1 0 1,0 0-1,-1-1 1,1-1 0,1 1-1,-1-1 1,-10-10 0,3-1-979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6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3614,'0'1'99,"0"-1"0,0 1 0,0 0 0,1-1 0,-1 1 0,0-1 0,0 1 0,1 0 0,-1-1 0,0 1 0,1-1 0,-1 1 0,0-1 0,1 1 0,-1 0-1,1-1 1,-1 0 0,1 1 0,-1-1 0,1 1 0,-1-1 0,1 0 0,0 1 0,-1-1 0,2 0 0,24 7 5861,39-7 6414,-46-1-10700,9 1-1881,-1-2 0,0-1 0,0-1 0,27-8 0,-48 9 266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6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3320,'0'2'297,"0"0"0,0-1 0,0 1 0,0-1 0,0 1 0,0-1 0,0 1 0,1 0 0,-1-1 0,1 1 0,-1-1 0,1 1 0,-1-1-1,1 1 1,0-1 0,0 0 0,-1 1 0,1-1 0,0 0 0,0 0 0,2 2 0,0-2 1118,1 1 0,-1-1 1,1 0-1,-1 0 0,1 0 0,0-1 0,0 1 0,4-1 1,-1 1 21,11 1-681,1-2 1,22-1-1,-5-3-827,0-1 0,0-3-1,36-12 1,-54 15-941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7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67 164 2094,'0'-9'306,"0"5"206,-1 1 0,1-1 0,0 0 0,0 1 0,0-1 1,0 1-1,1-1 0,0 1 0,-1-1 0,1 1 0,1-1 0,-1 1 0,0 0 0,1-1 0,-1 1 1,1 0-1,0 0 0,0 0 0,1 0 0,-1 1 0,0-1 0,1 0 0,3-2 0,5-4 1574,1 1 0,0-1 0,0 2 0,27-13-1,-29 16-1948,0 1 0,1-1 0,0 2 0,0-1-1,0 1 1,0 1 0,12 0 0,-21 1-137,-1 1 0,1-1 0,-1 1 0,1-1 0,-1 1 0,1 0 0,-1-1 0,1 1 0,-1 0 0,0 0 0,1 0 0,-1 0 0,0 0 0,0 1 0,0-1 0,0 0 0,0 0 0,0 1 0,0-1 0,0 0 0,-1 1 0,1-1 0,0 1 0,-1-1 0,1 1 0,-1 0 0,1 1 0,1 5 0,-1 0 0,1 0 0,-1 0 0,0 10 0,-1-17-2,0 8-346,1 1 0,-1-1 0,-1 1 0,1 0 1,-2-1-1,1 1 0,-2-1 0,1 0 0,-1 1 0,0-1 1,-1 0-1,-6 10 0,-11 12-3011,-1-1 0,-37 38 1,26-23 10119,46-52-2253,18-3-1935,-24 8-1815,3-1-747,0 0 0,0 1 0,0 0 0,0 0 0,0 1 0,0 1 0,1 0 0,12 1 1,-21-1-53,1 1 0,0-1 0,0 1 0,-1 0 0,1-1 0,0 1 0,-1 1 0,1-1 0,0 0 0,-1 1 0,0-1 0,1 1 0,-1 0 0,0-1 0,0 1 0,0 0 0,0 0 0,0 1 0,0-1 0,-1 0 0,1 1 0,-1-1 0,0 1 0,1-1 0,-1 1 0,0 0 0,-1-1 0,1 1 0,0 0 0,-1 0 0,1 0 0,-1-1 0,0 1 0,0 4 0,9 89-3755,-8-80 3140,-1-6 67,1-1 0,-2 0 1,1 0-1,-1 0 0,0 0 0,-1 0 1,0 0-1,-7 17 0,0-8-949,0-1 1,-2 0-1,0-1 0,-21 24 0,21-28 1451,0-2 0,-1 0 1,0 0-1,0-1 0,-1 0 0,0-1 0,-1-1 0,0 0 0,0-1 0,-24 8 0,25-10-66,0-1-1,-23 3 1,33-6-18,-1 0 0,1 1 1,-1-1-1,1 0 0,0-1 0,-1 1 0,1-1 0,-1 1 0,1-1 0,0 0 0,-1 0 0,1-1 0,0 1 0,0-1 0,0 1 0,-3-3 0,-4-4-784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8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386 1 3592,'-40'-1'2848,"32"4"-1580,0 0-1,0 1 0,0-1 1,0 2-1,1-1 1,-1 1-1,1 0 1,-7 7-1,-52 52 6286,60-58-7009,-15 18-526,1 1 0,0 1 0,2 1 0,1 1 0,1 0 0,2 1 0,1 1 0,1 0 0,1 0 0,2 1 0,1 1 0,2 0 0,0-1 0,0 66 0,5-78-18,2-1 0,0 1 0,1-1 0,1 1 0,7 24 0,-8-37 0,1 1 0,0 0 0,0-1 0,0 0 0,1 1 0,0-1 0,0-1 0,1 1 0,-1-1 0,1 1 0,1-1 0,-1-1 0,1 1 0,-1-1 0,1 0 0,0 0 0,7 3 0,-4-4 0,0 0 0,0 0 0,0-1 0,0 0 0,0 0 0,0-1 0,0 0 0,1-1 0,-1 0 0,0-1 0,0 1 0,0-2 0,1 1 0,-1-1 0,0-1 0,9-4 0,-12 6 0,-1-2 0,1 1 0,-1-1 0,0 0 0,0 0 0,0 0 0,0 0 0,-1-1 0,1 0 0,-1 0 0,0 0 0,0-1 0,-1 0 0,1 1 0,-1-1 0,0 0 0,0 0 0,0-1 0,-1 1 0,0-1 0,0 1 0,-1-1 0,1 0 0,-1 1 0,0-1 0,0-8 0,-1 7-3,1-9-2,-1 1-1,-1-1 1,0 1 0,-1 0-1,0-1 1,-2 1-1,1 0 1,-8-16 0,6 19 33,-1 0 1,-1 0 0,0 1 0,-9-11 0,9 14-503,0-1 0,-1 1 1,0 1-1,0-1 0,-1 1 1,0 1-1,0 0 0,-1 0 0,0 1 1,0 0-1,0 0 0,0 1 1,-1 1-1,-16-4 0,26 7-15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1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9373,'2'1'219,"1"-1"1,0 1 0,-1 0-1,1 0 1,-1 0-1,1 0 1,-1 0 0,0 0-1,1 1 1,-1-1-1,0 1 1,0 0 0,0-1-1,0 1 1,0 0-1,1 3 1,0-2-127,1 1-1,0-1 1,-1 0 0,1 0 0,0 0-1,0 0 1,7 3 0,25 4-1537,-32-9 618,0-1 1,0 0-1,0 1 1,0-1-1,0-1 1,0 1-1,8-2 1,-2-3-1223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8.6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1 3030,'-9'0'941,"-1"0"0,0 0-1,1 1 1,-1 1-1,1-1 1,-1 1 0,1 1-1,-1 0 1,1 0 0,0 1-1,1 0 1,-1 1 0,1-1-1,-1 2 1,-10 8 0,8-4 363,0-1 0,1 1 0,0 1 0,0-1 0,-10 18 0,14-19-1227,0 2 0,0-1 0,-6 18 1,7-9-78,1 0 0,1-1 0,1 1 0,0 0 0,3 36 0,-1-30 0,0-20 0,1 1 0,0-1 0,0 1 0,1-1 0,0 1 0,0-1 0,0 0 0,0 0 0,1 0 0,0 0 0,0 0 0,0-1 0,1 1 0,-1-1 0,1 0 0,5 5 0,-1-3-2,-1 1-1,2-1 1,-1 0 0,0-1 0,1 0 0,0 0 0,0-1 0,13 5 0,-15-7-125,1-1-1,0 1 1,-1-1 0,1 0 0,0-1-1,0 0 1,-1 0 0,1-1 0,11-2-1,-12 2-435,0-1-1,0-1 0,0 1 0,0-1 0,0 0 0,0-1 0,-1 0 0,0 0 0,1 0 1,-2-1-1,1 1 0,0-2 0,-1 1 0,0 0 0,7-11 0,-9 10-261,0 1 0,0-1 0,-1-1 0,1 1 0,-1 0 0,-1-1 0,1 1 0,-1 0 0,0-11 0,-1-67-130,-1 42 1046,0 35-115,0 0 0,0 1 1,-1-1-1,1 0 0,-1 1 0,-1-1 0,1 1 1,-5-8-1,-32-51-825,31 53 482,-32-44-1630,25 41 1124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8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2 3074,'-7'0'450,"1"1"0,0-1 0,0 1 0,1 1 0,-1-1 0,0 1-1,0 0 1,-10 6 0,13-7-66,1 0-1,0 0 1,0 1-1,0-1 1,0 1-1,0-1 1,0 1-1,0 0 1,0 0-1,0 0 0,1 0 1,-1 0-1,1 0 1,0 1-1,-1-1 1,1 0-1,0 1 1,1-1-1,-1 1 1,0-1-1,1 1 1,-1 4-1,-9 37 7876,10-41-8343,0-1 0,0 0 0,0 1 0,0-1 1,1 0-1,-1 1 0,1-1 0,-1 0 0,1 1 0,0-1 0,0 0 0,0 0 0,0 0 0,1 0 0,-1 0 0,4 4 0,-2-3-303,1-1 0,0 1 0,0 0 0,0-1 0,0 0-1,1 0 1,-1 0 0,6 1 0,-1 0-763,0-1 0,1 0 0,-1 0 0,1-1 0,-1-1-1,1 1 1,14-2 0,-19 0 612,1 0 0,-1 0 0,1 0 0,-1-1 0,0 0 0,1 0 0,8-5 0,-11 6 584,-1-1 0,1 0 0,-1 0 1,0 0-1,0 0 0,0 0 0,0 0 0,0-1 0,2-2 1,-2 2-58,-1 0 0,0 0 0,0 0 0,0 0 0,0 0 0,0-1 0,0 1 0,-1 0 1,0 0-1,1-1 0,-1 1 0,-1 0 0,1 0 0,0-1 0,-1 1 0,1 0 0,-1 0 0,0 0 1,0 0-1,-1 0 0,1 0 0,0 0 0,-1 0 0,0 0 0,0 1 0,-3-5 0,0 1-241,0 0-1,0 1 1,-1 0-1,0 0 1,0 1-1,0-1 1,0 1-1,0 1 1,-1-1-1,-12-4 1,4 4-758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9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 3660,'14'12'7685,"-14"-12"-7301,1 0 0,0 0 0,0 1 0,0-1 1,0 0-1,0 0 0,0 0 0,0 0 1,1-1-1,41 1 5499,-28-1-2680,11 1-2118,38-8 0,28-9-3073,-44 8-1444,-40 7 2822,11-4-6383,-12 4 6052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09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607 37 3410,'1'-2'260,"-1"1"-1,0-1 1,0 1 0,0-1-1,0 1 1,0-1-1,0 1 1,-1 0 0,1-1-1,0 1 1,-1-1-1,1 1 1,-1 0-1,1-1 1,-1 1 0,0 0-1,1 0 1,-1-1-1,0 1 1,0 0 0,0 0-1,0 0 1,0 0-1,0 0 1,-2-1-1,1 2 257,-1-1-1,0 1 1,0 0-1,1 0 1,-1 0-1,0 0 1,0 0-1,1 0 1,-1 1-1,0-1 0,1 1 1,-1 0-1,1 0 1,-5 2-1,-18 7 2081,1 1 0,-33 21-1,25-12-1942,-35 31-1,23-12-1299,2 2 1,-42 52-1,62-66-205,1 2 1,2 0 0,1 1-1,-23 52 1,31-59-201,1 1 1,2 0 0,0 0-1,2 0 1,0 1-1,2 0 1,0 31 0,1-10-1469,1-31 2386,0 1 0,1 0 0,1-1 0,0 1 0,1 0 1,0-1-1,9 27 0,-3-24 152,1 0 0,1-1-1,16 23 1,-13-24 698,1 1 0,0-2 0,1 0 0,1-1 0,22 16 0,-12-13 615,1-1 0,1-2 0,0 0 0,0-2 1,2-1-1,42 10 0,-53-15-704,-10-3-126,0-1 0,1 0-1,-1 0 1,0-1 0,15 0 0,-32-23-1670,3 17 1895,4 1-1767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0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2742,'0'24'15741,"0"69"-9487,0 1-3985,0 186-5315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1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2050,'0'32'6025,"-1"35"4280,-1-1-4487,-2 68-3802,4-131-2016,1-1 0,-1 1 0,1 0 0,0-1 0,0 1 0,0-1 0,0 1 0,0-1 0,1 0 0,-1 0 0,1 1 0,-1-1 0,1 0 0,0 0 0,0 0 0,0-1 0,0 1 0,0 0 0,3 1 0,1 1 0,0 0 0,1-1 0,-1 1 0,1-2 0,-1 1 0,11 2 0,-4-2-38,-1-2 1,1 1-1,0-2 0,0 1 1,0-2-1,0 0 1,0 0-1,0-1 1,-1-1-1,1 0 1,-1-1-1,24-10 1,-26 8 525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1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0 2830,'-34'27'16467,"30"-20"-14916,0 1 0,1 0 0,-5 15 0,-6 51-805,2-8-779,-92 345 33,83-334-6,18-65 78,1-2-620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1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96 3208,'-3'0'361,"0"-1"1,0 1-1,0-1 0,-1 1 0,1 0 0,0 1 0,0-1 0,0 0 1,0 1-1,-1 0 0,1 0 0,0 0 0,0 0 0,0 0 1,1 0-1,-6 4 0,3-1 424,0 0 0,0 0 0,0 0 0,1 1 0,-1 0 0,1 0-1,1 0 1,-5 6 0,2 1 441,0 1-1,0-1 0,1 1 0,0 0 0,1 0 0,1 0 0,-3 19 1,2 95-1226,4-115 0,1-8-3,-1 0 1,1-1 0,0 1 0,0 0 0,1-1 0,-1 0 0,1 1 0,0-1-1,0 0 1,0 0 0,0 1 0,0-2 0,1 1 0,-1 0 0,1 0-1,0-1 1,0 0 0,4 3 0,0 1 8,0-1 0,1-1-1,-1 1 1,1-2 0,1 1 0,14 4 0,-12-4-480,0-1 1,0-1-1,0 0 1,0 0 0,1-1-1,-1-1 1,0 0-1,1 0 1,-1-1 0,0-1-1,1 1 1,19-8-1,-20 5-376,-1 0-1,0 0 1,16-11-1,-22 12 827,-1 0 1,1 1-1,-1-2 1,0 1-1,1 0 1,-2-1-1,1 1 1,0-1-1,-1 0 1,1 0-1,2-7 1,-2 3 266,0 1 0,0 0 0,-1-1 0,0 1-1,0-1 1,-1 0 0,0 0 0,0-11 0,-1-19-1117,1 9-727,-4-40-1,3 62 1169,-1-1 0,-1 1 0,1 0 0,-1 0-1,0 0 1,-1 0 0,0 0 0,0 1 0,0-1-1,-8-9 1,-2 0-473,-1 0 1,-1 1-1,-1 1 0,0 0 0,-1 1 1,0 1-1,-20-11 0,17 11 89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2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38 2634,'-3'0'139,"-35"3"1462,15 9 2792,5 3-2876,16-13-970,0-1-1,1 1 1,-1 0-1,1 0 0,0 0 1,-1 0-1,1 1 0,0-1 1,0 0-1,1 0 1,-1 1-1,0-1 0,1 1 1,-1-1-1,1 0 0,0 1 1,0-1-1,0 5 1,4 15 4551,6-7-4217,-6-12-935,0 0 0,0-1 0,0 1 0,0-1 0,0 0 0,0 0 1,6 1-1,0 1 54,0-1 0,0-1 0,19 3 0,-25-4 0,-1-1 0,1 0 0,-1 0 0,1 0 0,0-1 0,-1 1 0,1-1 0,-1 0 0,1 1 0,-1-2 0,0 1 0,1 0 0,-1-1 0,4-2 0,-5 2-1,0 0 1,0-1 0,0 1-1,-1-1 1,0 1 0,1-1 0,-1 0-1,0 1 1,0-1 0,0 0-1,0 0 1,-1 0 0,1 0 0,-1 0-1,0 0 1,0 0 0,0 0-1,0 1 1,0-1 0,-1 0 0,1 0-1,-1 0 1,0 0 0,0 0 0,0 1-1,0-1 1,0 0 0,-1 1-1,1-1 1,-1 1 0,0-1 0,-2-2-1,-11-8-160,-2-2-146,-1 1 1,-31-19-1,38 28-1522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2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2480,'6'8'2490,"16"1"5668,25-3 3964,-34-5-12165,36 2 534,57-4-1,-37 0-464,40-6-25,-33 0-22,-67 7-135,-1-1 1,0 0-1,0 0 0,0-1 0,10-3 0,-17 3-848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1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7185,'0'2'325,"0"-1"0,0 1 0,0-1 1,1 0-1,-1 1 0,1-1 0,-1 0 1,1 0-1,-1 1 0,1-1 0,0 0 0,0 0 1,-1 0-1,1 0 0,0 0 0,0 0 1,0 0-1,0 0 0,0 0 0,1 0 1,-1-1-1,2 2 0,3 1-41,-1 0 0,1-1 1,0 0-1,0 0 0,9 1 0,9 0-811,0 0-1,24-2 1,6-1-4762,-44 0 3035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3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4050,'0'46'15236,"0"7"-7923,0 12-5577,0 93-5804,0-104 6015,15 45-2117,-15-97-41,0 0 0,0 0 0,1 1 0,-1-1 0,1 0 0,-1 0 0,1 1 0,0-1 0,0 0 0,-1 0 0,2 0 0,0 2 0,4 9-1198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4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81 2072,'3'-6'740,"1"1"-1,0-1 0,0 1 1,0 0-1,1 0 1,-1 0-1,1 1 0,1 0 1,-1-1-1,0 2 1,1-1-1,0 1 0,0 0 1,0 0-1,0 0 1,0 1-1,1 0 0,-1 0 1,1 1-1,-1 0 1,14-1-1,43 1 5280,-53 2-5725,0 0-1,1 1 1,-1 0-1,13 5 0,-19-6-532,0 0 0,0 1-1,0-1 1,0 1 0,-1 0-1,1 1 1,-1-1 0,1 0-1,-1 1 1,0 0 0,0 0-1,0 0 1,0 0 0,-1 0-1,1 1 1,-1-1 0,0 1-1,0-1 1,0 1 0,0 0-1,-1 0 1,1 0 0,-1 0-1,0 0 1,0 0 0,-1 0-1,1 0 1,-1 6 0,0-3-203,0 8-1524,0-1 0,-4 26 0,2-33 1339,0-1 1,0 1 0,0-1 0,-1 0 0,0 0 0,0 0 0,-1 0 0,-6 7 0,-40 44-2749,31-40 3418,-1 0-1,-1-2 1,0 0-1,-49 34 6023,94-52-1690,-10 0-5894,-6 2 1858,81-15 4203,-80 16-3351,1-1 0,-1 2 0,0-1 0,13 3 0,-19-2-917,0 0-1,0 0 0,0 0 0,-1 0 1,1 0-1,0 1 0,-1 0 0,1-1 1,3 4-1,-3-2-272,0 0 0,1 0 0,-1 1 0,0-1 0,0 1 0,-1 0 1,1 0-1,-1 0 0,0 0 0,0 0 0,0 1 0,-1-1 0,1 0 0,-1 1 0,0-1 1,0 8-1,2 37-10,-1-39 4,-1 0 1,0 1-1,-1-1 1,0 0-1,-1 1 1,0-1-1,-1 0 1,0 0-1,-4 14 1,1-13-121,0 1 1,-2-1 0,1 0-1,-1-1 1,-1 0-1,1 0 1,-2 0 0,0-1-1,0 0 1,-14 10-1,10-10-568,0-1 0,-1 0 0,0-1 0,0-1 0,-1 0 0,1-1 0,-1-1 0,-18 3 0,2-1-2948,-49 2 1,69-7 3008,1-1 1,-1 0-1,1-1 1,0-1 0,-1 1-1,1-1 1,0-1-1,-15-6 1,24 9 605,0 0-57,0 0 0,0-1 1,0 1-1,-1-1 0,1 1 1,0-1-1,0 0 0,0 1 1,0-1-1,0 0 0,0 0 1,0 1-1,0-1 1,0 0-1,1 0 0,-1 0 1,0 0-1,0 0 0,1 0 1,-1-1-1,1 1 0,-1 0 1,1 0-1,-1 0 0,1-3 1,0-5-769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4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280 116 3432,'-10'1'461,"-1"-1"1,0 1-1,0 1 0,1 0 0,-1 1 0,-13 5 0,12-3 697,1 0 0,0 1 0,0 0 0,0 1-1,1 0 1,0 1 0,0 0 0,-14 16 0,15-14-59,0 1 0,1 0 1,1 1-1,-1 0 0,2 0 1,0 0-1,-8 24 0,10-24-1042,1 0-1,1 0 0,0 0 1,0 1-1,1 13 1,1 72-57,1-93 0,-1-1 0,2 1 0,-1 0 0,0-1 0,1 1 0,0-1 0,0 0 0,0 1 0,1-1 0,-1 0 0,1 0 0,0 0 0,0-1 0,1 1 0,-1-1 0,6 5 0,0-1 0,-1 0 0,1-1 0,1 0 0,-1 0 0,1-1 0,13 5 0,-10-6-1,0 0 1,1-1-1,-1 0 1,1-1-1,-1-1 1,1 0 0,0-1-1,0 0 1,-1-1-1,1-1 1,17-4 0,-24 4-9,-1 1 0,1-2 0,-1 1 1,0-1-1,0 0 0,0 0 0,0 0 1,-1-1-1,1 0 0,-1 0 1,0 0-1,0-1 0,0 0 0,-1 0 1,0 0-1,0 0 0,0-1 1,0 0-1,-1 1 0,0-1 0,0-1 1,-1 1-1,0 0 0,3-12 0,1-30-2455,-2 0 0,-4-96-1,-2 58-2256,2 79 4196,-1 1 0,0 0 0,0-1 0,-1 1-1,1 0 1,-1 0 0,-1 0 0,1 0 0,-1 0 0,-5-7-1,-4-6-697,-25-28 1,14 19 261,13 12-514,2 8 609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4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88 2722,'-7'0'-50,"-4"0"818,-1 0-1,0 1 1,1 0 0,-1 0-1,-13 4 1,23-4-317,0 0 1,-1 0-1,1 0 1,0 0-1,0 0 1,0 0-1,0 1 1,0-1-1,0 1 1,0-1-1,0 1 1,0 0-1,1 0 1,-1 0-1,1 0 1,-1 0-1,1 0 1,0 0-1,0 0 1,0 1-1,0-1 1,0 0-1,0 1 0,1-1 1,-1 0-1,1 1 1,0-1-1,0 1 1,0 3-1,-4 20 3778,0 5-3155,5-30-1072,0 0 0,0 0 1,-1 0-1,1 0 0,0 0 0,0 0 0,0 0 0,0 0 0,0-1 0,0 1 0,1 0 1,-1-1-1,0 1 0,0 0 0,0-1 0,1 0 0,-1 1 0,0-1 0,0 0 0,1 1 0,-1-1 1,3 0-1,33 5 30,-37-5-32,1 0 0,58 0 4,-55 0-4,-1 0 0,1-1 0,-1 0 1,0 1-1,1-1 0,-1-1 1,0 1-1,1 0 0,-1-1 0,0 0 1,0 1-1,0-1 0,0-1 0,4-3 1,-5 1-10,-1 1 0,1-1-1,-1 1 1,0-1 0,0 0 0,-1 0 0,0 1 0,1-1 0,-1 0 0,-1 0 0,-1-8 0,1-5 63,1 13-110,-1 1-1,0 0 1,0 0-1,0-1 1,0 1-1,-1 0 1,0 0 0,0 0-1,0 0 1,0 1-1,-1-1 1,1 0-1,-1 1 1,0 0-1,-4-5 1,-7-4-2368,0 0 0,-22-14 1,25 18-1084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5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2986,'1'1'109,"0"0"-1,-1 0 0,1 0 1,0 0-1,-1 0 1,1 0-1,0 0 0,0 0 1,0 0-1,0 0 1,0-1-1,0 1 0,0 0 1,0-1-1,0 1 0,0-1 1,1 1-1,-1-1 1,0 1-1,0-1 0,0 0 1,1 0-1,1 0 1,38 7 4839,-37-6-4563,60 5 5837,3-1-3440,33-2-3632,0-7-4068,5-9-2494,-90 10 7102,-1-1 0,23-8-1,-22-3-64,-14 11-590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5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2634,'-4'6'10441,"17"13"-6451,18 31 4375,-13-14-7581,-3 2-784,-2 0 0,14 69 0,-15-40-691,-3 1 1,0 99-1,-9-160-154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6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2524,'-1'22'15238,"2"-6"-11439,-1-10-3156,0 1 0,1-1 0,0 0 0,1 1 1,-1-1-1,3 6 0,7 12-622,-1 0 1,-2 0-1,0 1 1,-2 0 0,-1 0-1,4 52 1,1 30-427,-9-80-293,-2 39-1082,0-61 1938,0-1 0,0 1-1,0 0 1,0-1 0,0 1 0,-1-1 0,0 1 0,0-1 0,0 0 0,-5 7 0,-11 18-678,10-17 1495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6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1904,'4'12'6296,"-3"-4"-4714,1 0 0,-1 0 1,1-1-1,5 14 1,4 18 3362,-6-10-2287,6 46 250,-4-21-3113,1 69 1,-3 146-1606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7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161 135 2116,'-12'8'948,"0"0"0,1 0 0,0 1 0,0 1 0,1 0 0,0 0 1,1 1-1,0 0 0,1 1 0,0 0 0,1 0 0,0 0 0,1 1 0,0 0 0,1 1 0,1-1 0,0 1 0,0 0 0,2 0 0,0 0 0,0 14 0,2 103 2293,0-126-3241,1 0 0,0 0 0,0 0 0,0 0 0,1 0 0,-1-1 0,1 1 0,0 0 0,1-1 0,-1 1 0,1-1 0,0 0 0,0 0 0,0 0 0,1 0 0,-1-1 0,1 1 0,0-1 0,0 0 0,0 0 0,7 3 0,0 1 0,0-1 0,1-1 0,0 0 0,0 0 0,0-1 0,1-1 0,18 3 0,-19-4 5,1-1 1,-1-1-1,1 0 1,-1-1 0,1 0-1,-1-1 1,1 0 0,-1-1-1,0 0 1,23-10 0,-29 10-152,0 0 0,0 0 0,-1-1 1,1 0-1,-1 0 0,1 0 1,-1-1-1,-1 0 0,1 0 1,-1 0-1,0 0 0,0-1 1,0 1-1,-1-1 0,1 0 1,-2 0-1,1-1 0,-1 1 1,0-1-1,0 1 0,1-12 0,0 0-880,-1 0-1,0 0 1,-2-1-1,0 1 1,-1-1-1,-1 1 1,-1 0-1,0 0 1,-1 0-1,-1 0 1,-1 1-1,-15-32 1,7 22-561,-23-31 0,24 40 1510,-1 0 0,0 1 1,-2 1-1,0 0 0,-1 1 0,0 0 1,-1 2-1,-23-14 0,39 26-111,0 0-1,1 0 0,-1 0 1,0 0-1,1 0 1,-1 0-1,0-1 1,1 1-1,0 0 0,-1-1 1,1 1-1,0-1 1,-2-3-1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7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90 2546,'-4'0'325,"1"0"0,-1 0 0,0 0 0,0 1 0,0 0 0,0-1 0,0 2 0,0-1-1,1 0 1,-1 1 0,0-1 0,1 1 0,-1 0 0,1 0 0,0 1 0,0-1 0,-5 5 0,5-3 492,1-1 1,-1 1 0,1 0-1,0 0 1,0 0 0,0 0-1,0 1 1,1-1 0,0 0-1,0 1 1,0-1 0,0 0 0,1 1-1,-1 8 1,4 7 3978,6-6-3731,-6-12-1136,0 1-1,1-1 0,0 1 1,0-1-1,0-1 0,7 4 1,1-1-527,-1 0-1,1-1 1,-1 0 0,1-1 0,0 0-1,15-1 1,-21 0-35,-1-2 0,1 1 0,-1 0 0,1-1 0,-1 0 0,1-1 0,-1 1 0,0-1 0,0 0 0,0 0 0,0 0 0,0-1 0,0 0 0,0 0 0,7-6 0,-11 7 289,0 1-1,0 0 1,-1-1 0,1 1-1,0-1 1,0 1 0,-1-1-1,1 1 1,-1-1 0,1 1-1,-1-1 1,1-2 0,-2-41-1060,0 27 1306,1 14 102,-1 0 0,0 0 0,-1 1 0,1-1-1,-1 1 1,1-1 0,-1 1 0,0-1 0,0 1 0,-1 0-1,1 0 1,-1 0 0,1 0 0,-5-3 0,-45-38-47,48 42 28,-4-5-532,-2 0 0,1 1 0,-1 0 0,-16-7 0,18 10-264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28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609 13 8945,'-1'0'16,"0"0"1,1 0-1,0 0 1,-1 0 0,1 0 0,0 0 0,0 0 0,-1 0 0,1 0 0,0 0 0,-1 0 0,1 0 0,0 0 0,0 0 0,-1 0 0,1 0 0,0 0 0,-1 0 0,1-1 0,0 1 0,0 0 0,-1 0 0,1 0 0,0 0 0,0-1 0,0 1 0,-1 0 0,1 0 0,0 0 0,0-1 0,0 1 0,-1 0 0,1 0 0,0-1-1,0 1 1,0 0 0,0 0 0,0-1 0,0 1 0,0 0 0,0-1 0,0 1 0,0 0 0,0 0 0,0-1 0,0 1 0,0 0 0,0-1 0,0 1 0,0 0 0,0 0 0,0-1 0,3 0 147,0 0 1,0 1 0,0-1-1,0 1 1,0 0-1,0 0 1,6 0 0,-4 1 83,93-1 271,0 5 0,170 31 0,-267-36-513,-1 0 0,1 0 0,0 0-1,0 1 1,-1-1 0,1 0 0,0 0 0,-1 0 0,1 1-1,-1-1 1,1 0 0,0 1 0,-1-1 0,1 1 0,-1-1-1,1 1 1,-1-1 0,1 1 0,-1-1 0,1 1 0,-1-1-1,0 1 1,1-1 0,-1 1 0,1 1 0,-1-2 18,0 1-1,-1-1 1,1 1 0,0 0 0,0-1 0,0 1 0,-1-1 0,1 1 0,0-1 0,0 1 0,-1-1 0,1 1 0,-1-1 0,1 1 0,0-1 0,-1 0-1,1 1 1,-1-1 0,1 1 0,-1-1 0,1 0 0,-1 0 0,1 1 0,-1-1 0,1 0 0,-1 0 0,0 1 0,0-1 0,-16 6-61,1 2 0,0 0 1,0 0-1,1 2 0,0 0 1,0 0-1,1 1 0,1 1 1,0 1-1,1 0 0,0 0 1,1 1-1,0 1 0,1 0 1,-13 26-1,20-33 27,1 1 0,0-1-1,1 0 1,-1 1 0,2 0 0,-1-1 0,1 1 0,2 14-1,-1 5 8,-1-24 5,1-1-1,0 1 1,0-1-1,0 1 0,1-1 1,-1 1-1,1-1 1,0 0-1,0 0 1,0 0-1,0 0 0,0 0 1,1 0-1,-1-1 1,1 1-1,0-1 1,0 0-1,0 1 0,0-1 1,0-1-1,0 1 1,0 0-1,1-1 1,3 2-1,5 2-4,-1-1 0,1-1 1,0 1-1,0-2 0,0 0 0,14 1 0,-20-3 10,0 0 0,-1 0 1,1 0-1,0-1 0,0 0 0,0 0 0,0-1 0,10-4 0,-14 5-24,0 0 1,0 0-1,0 0 0,-1 0 0,1 0 0,0-1 1,0 1-1,-1-1 0,1 1 0,-1-1 0,0 0 0,1 0 1,-1 1-1,0-1 0,0 0 0,0 0 0,0 0 0,0 0 1,-1 0-1,1 0 0,0-1 0,-1 1 0,0 0 0,1 0 1,-1-3-1,-1 4 10,1 0 0,-1 0 0,1 0 0,-1 0 0,0 0 1,1 0-1,-1 0 0,0 0 0,0 0 0,0 1 0,0-1 0,0 0 0,0 1 0,0-1 1,0 0-1,0 1 0,0-1 0,0 1 0,0 0 0,0-1 0,-2 1 0,-26-8-34,12 7 44,0 1 0,0 0 0,0 1 1,0 1-1,0 1 0,-32 9 0,18-3 135,1 2 0,-51 26 0,-33 33 760,72-43-556,-59 29 0,85-49-316,-1 0 0,0-1 1,0-1-1,0 0 0,-1-2 1,0 0-1,-25 1 0,24-3 26,-1-1 0,1-1 0,-28-5 0,40 4-46,-1 0 1,1 0-1,-1 0 0,1-1 1,0 0-1,0-1 1,0 0-1,1 0 0,-1 0 1,1-1-1,-9-8 0,13 11-17,0-1-1,0 1 0,0-1 1,1 0-1,-1 0 0,1 0 1,-1 0-1,1 0 1,0 0-1,0 0 0,1 0 1,-2-6-1,1-43-155,1 35 130,0 15 36,1 1-1,-1 0 1,1 0 0,-1 0 0,1 0-1,-1 0 1,1 0 0,0 0-1,0 0 1,-1 0 0,1 1-1,0-1 1,0 0 0,0 0-1,0 1 1,0-1 0,0 0 0,0 1-1,0-1 1,0 1 0,0-1-1,0 1 1,0 0 0,0-1-1,1 1 1,-1 0 0,0 0 0,0 0-1,0 0 1,2 0 0,44-2 36,-39 3 9,-1-1-32,0 1 0,0 0 0,0 1 0,-1 0 0,1 0 1,0 0-1,-1 1 0,1 0 0,-1 0 0,10 7 0,-7-4 20,-1 0-1,1 1 0,-1 0 0,-1 1 1,1-1-1,8 13 0,-12-13 25,-1 0 0,0 0 0,0 1 0,-1-1 0,0 1 0,-1-1 0,1 1 0,-1 0 0,-1-1 0,1 1 0,-1 0 0,-2 8 0,2-1-14,-1-12-42,0 0 1,0-1-1,0 1 0,0 0 1,-1-1-1,1 0 1,-1 1-1,0-1 0,0 0 1,0 0-1,0 0 1,0 0-1,0 0 0,0 0 1,-1 0-1,1-1 1,-1 1-1,1-1 0,-5 2 1,-56 24-400,33-18-881,-1 0-1,0-3 1,-1 0-1,1-2 1,-56 0-1,47-4-849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7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508 11 10773,'-18'-3'363,"1"0"0,-1 1 0,-1 1 0,1 0 1,0 1-1,0 1 0,0 1 0,0 1 0,0 0 0,1 1 0,-1 1 0,-25 11 0,29-9-361,1-1-1,0 2 0,0 0 0,0 1 0,1 0 0,0 1 0,1 0 0,0 1 1,1 0-1,0 0 0,1 1 0,0 1 0,1-1 0,0 2 0,-8 18 0,-9 47-440,13-40-1099,12-34 893,-1 0 1,-1 0-1,1 0 1,-1 0-1,0 0 1,0 0-1,0 0 1,0 0-1,-7 8 1,2-7-856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2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11913,'0'0'375,"0"1"-210,0-1 1,0 1-1,0-1 0,0 1 1,0-1-1,0 1 0,0 0 1,0-1-1,0 1 1,0-1-1,0 1 0,0-1 1,0 1-1,0 0 0,1-1 1,-1 1-1,0-1 1,0 1-1,1-1 0,-1 1 1,1 0-1,9 7 192,0 1 0,-1 0 0,0 1-1,0 0 1,8 14 0,15 17-29,-4-13-745,0-1 0,2-1 0,0-2 0,45 26-1,-68-45 1203,4 0-4728,-11-19-5098,-8 5 7611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8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8 1340,'0'0'118,"0"-1"0,0 1 1,0-1-1,0 1 0,0 0 0,0-1 0,0 1 0,1 0 0,-1-1 0,0 1 1,0 0-1,0 0 0,1-1 236,0 0-236,-1 1 0,0 0 1,0 0-1,1 0 0,-1-1 0,0 1 0,1 0 0,-1 0 0,0 0 0,1 0 1,-1 0-1,0 0 0,1-1 0,-1 1 0,1 0 0,-1 0 0,1 0 0,20 1 6369,6 5-317,-15-2-5804,2 0 684,0 1 1,0 1 0,-1 1 0,0 0 0,-1 0 0,17 13 0,-14-8-814,-1 1 0,0 0 0,-1 1 0,17 23 0,-15-14-369,0 1 1,-1 1-1,-2 0 1,0 0-1,-2 1 1,13 51 0,-17-43-562,-2-1 1,-1 1 0,-4 65-1,0-34-454,-1-32 39,-1 1 0,-1-1 0,-2 1 0,-19 57 0,-57 125-5873,-14-20 4894,59-133 2573,-2-1 1,-71 82 0,98-130-254,-1-1 1,-23 19 0,30-28 407,1-1 1,-31 8 14653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19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2030,'8'15'14045,"29"-9"-4395,-9-1-9406,50 1 1,67-14-424,-113 7-1066,-19 0-2738,-7-3 2498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2:20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2460,'-15'34'17512,"27"-31"-12459,17 0-4453,-18-2-11,29 3-589,1-1 0,63-5 0,-26 0-7,-76 2 11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04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301 283 1464,'42'-3'14022,"-43"20"-13255,-31-11 6010,-2-1-3447,7-2-3520,0 0-1,0-2 0,0-1 0,-30-3 1,47 1-796,1 0 1,0-1 0,0 0 0,-14-7 0,-11-10-6667,32 18 7349,1 1-1,-1-1 0,1 1 0,0-1 0,-1 0 0,1 0 1,0 0-1,0 0 0,0 0 0,1 0 0,-1 0 0,0 0 1,1 0-1,-1 0 0,1 0 0,0-4 0,0-41-490,1 24 881,0 20-93,0 0 1,1-1 0,0 1-1,-1 0 1,1-1 0,0 1 0,1 0-1,-1 1 1,0-1 0,1 0-1,0 1 1,-1-1 0,5-2 0,7-8 13,-5 3-24,1 1 0,0 1 0,0-1 1,1 2-1,0-1 0,0 2 0,1-1 1,0 1-1,0 1 0,0 1 0,16-5 0,0 3 31,0 0 0,0 2 0,0 1 0,34 2 0,-60 1-17,-1 0 0,1 0 0,-1 1 0,1-1 0,0 1 0,-1-1 0,1 1 0,-1-1 0,1 1 0,-1 0 0,0 0 0,1 0 0,-1 0 0,0 0 0,0 0 0,1 0 0,-1 0 0,0 1 0,0-1 0,0 0 0,0 1 0,-1-1 0,1 0 0,0 1 0,-1-1 0,1 1 1,0-1-1,-1 1 0,0 0 0,1-1 0,-1 1 0,0 2 0,2 9 73,-1 0 1,-1 0-1,-1 16 1,1-9 440,-2-11 128,-1 0 1,1 1-1,-1-1 1,-1-1-1,0 1 1,0 0-1,-1-1 0,0 0 1,0 0-1,-7 8 1,-9 15 1111,-122 226-10682,56-81 8824,84-167 89,-1 0 1,1 1-1,1-1 0,0 0 0,0 1 0,1-1 0,-1 12 0,8 27 18500,26-31-17921,-29-17-560,1 1-1,-1 0 1,1-1-1,-1 0 0,1 1 1,-1-1-1,1-1 1,-1 1-1,1 0 0,-1-1 1,5-1-1,43-16 4,-24 8-35,-20 7-139,-1 1 0,0-1 0,0-1-1,-1 1 1,1-1 0,0 0 0,-1 0 0,0 0-1,0-1 1,-1 0 0,1 0 0,-1 0 0,7-12-1,14-31-2100,-8 1-3548,-15 38 4290,-1 1-1,0-1 0,-1 1 1,1-1-1,-3-15 0,0-5 1907,2 27-376,-1 0 0,1 0 0,-1 0 0,0 0 0,0 0 0,0 0 0,0 0 0,0 0 0,0 1 0,-1-1 0,1 0 1,0 1-1,-1-1 0,0 1 0,1 0 0,-1-1 0,-2 0 0,-37-23-11,34 21-6,-29-13-1165,21 12 2086,-1 1-1,1 1 0,-30-4 1,-10 5-4884,54 2 3730,-11 0-2517,4 0 1994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05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80 1988,'-19'11'23627,"17"-3"-25909,1-5 2681,0 0 1,-1 0 0,1 0 0,-1 0 0,0 0 0,-3 5 0,-6 11-318,4-2-29,2-7-589,0 1 1,1 0-1,0 1 1,1-1-1,0 1 1,1-1-1,-1 24 0,-7 33-4644,10-3-3294,0 0 7277,0-62 1211,1-1 0,-1 1 1,1-1-1,0 1 0,0-1 0,0 0 0,0 1 1,0-1-1,0 0 0,1 0 0,-1 0 1,1 0-1,-1 0 0,1 0 0,0-1 0,2 3 1,-1-1 19,1 0 1,-1 0-1,1-1 0,0 1 1,0-1-1,0 0 1,7 3-1,0-3-13,0 0 0,1 0 0,-1-1 0,0-1 0,0 0 0,0 0 0,1-1 0,-1-1 0,0 0-1,0 0 1,0-1 0,18-8 0,-14 5-44,-1-1 0,1 0 0,-2-1 0,1-1 1,-1 0-1,0-1 0,-1-1 0,16-17 0,-23 22 140,0-1 0,0 1 0,-1-1 0,0 0 0,0-1 1,-1 1-1,0-1 0,0 1 0,-1-1 0,3-14 0,-2-4 651,-1 0 1,-1-29-1,-2 50-584,0 0 0,0 0 0,-1 0 0,0 0 0,0 0 1,-1 1-1,1-1 0,-4-4 0,2 3-396,-6-12-1639,7 12 1330,0 0 1,0 1-1,-1-1 0,-8-9 0,-15-17 625,14 22 241,0 0 0,-19-10-1,22 15 1090,0 1 0,1 0 0,-1 0 0,-1 1 0,1 1-1,0 0 1,-21-2 0,15 2 3640,-9-2-5346,9 1 527,4-2-886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06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11 102 2920,'-10'36'22747,"10"-24"-20346,0-8-2798,0 0 1,1 0-1,0 0 0,-1 0 0,1 0 0,1-1 0,-1 1 0,2 3 1,7 8 2101,-6-11-1705,-1 0 0,1 0 1,-1 0-1,1 0 1,0-1-1,0 0 0,1 0 1,-1 0-1,1 0 1,-1-1-1,1 0 1,0 0-1,0 0 0,0 0 1,0-1-1,0 0 1,0 0-1,1 0 0,-1-1 1,0 0-1,0 0 1,1 0-1,-1-1 1,0 1-1,0-1 0,0 0 1,0-1-1,8-2 1,-8 2-1,-2 1 0,1 0 0,-1-1 0,1 1 0,-1-1 0,1 0 0,-1 1 0,0-2 0,0 1 0,0 0 0,0-1 0,0 1 0,0-1 0,-1 0 0,1 0 0,-1 0 0,3-4 0,-1-5-69,-1 0 0,-1 0 0,0 0 1,0-1-1,-2 1 0,0-23 1,0 24 549,0 8-500,-1 0 1,0 0 0,1 1 0,-1-1 0,0 0 0,-1 1 0,1-1 0,0 0-1,-1 1 1,0-1 0,1 1 0,-1 0 0,0 0 0,-3-3 0,1 0-726,-1 1 0,0 0 1,0 0-1,0 1 0,0 0 1,-6-4-1,-8 1-1673,14 5 1016,0 0 0,0 1-1,0-1 1,0 1 0,0 0 0,-1 0 0,-5 2 0,-13 7 558,21-5-249,-3 0-1059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20.0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809 50 3142,'8'-17'13356,"-9"16"-13096,0 0 0,1 0 0,-1 0-1,0 0 1,0 0 0,1 0 0,-1 0-1,0 0 1,0 1 0,0-1 0,0 0-1,0 0 1,0 1 0,-1-1 0,1 1 0,0-1-1,0 1 1,-2-1 0,-27-9 4516,13 7-4776,0 1 0,0 1 0,-1 0 0,1 1 1,0 1-1,0 0 0,0 1 0,-29 8 1,-8 6 0,-67 28 0,90-30-1,0 1 0,1 1 0,1 2 0,1 1 0,0 1 0,2 2 0,0 0 0,1 2 0,2 1 0,0 0 0,2 2 0,-28 45 0,47-68-30,-1 0 1,0 1 0,1-1-1,0 1 1,0 0-1,0 0 1,1 0 0,-1 0-1,1 0 1,1 0 0,-1 7-1,0-12-50,1 0-1,0 1 1,0-1-1,-1 0 1,1 1-1,0-1 1,0 0-1,-1 1 1,1-1-1,0 0 1,-1 0-1,1 1 1,0-1-1,-1 0 1,1 0-1,-1 1 1,1-1-1,0 0 1,-1 0-1,1 0 1,-1 0-1,1 0 1,0 0-1,-1 0 1,1 0-1,-1 0 1,1 0-1,-1 0 1,-6 0 2767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20.6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827 552 3706,'7'-31'5003,"-7"30"-4338,0-3 37,-10 5 2241,-81 32 6825,0 0-5639,-276 87-4831,362-119 702,-5 2 0,-1-1 0,0 0 0,-13 0 0,13-28 0,10 12 1,-1 1 1,0-1 0,-1 0-1,-7-19 1,-4-21-171,-49-214-1012,54 234 312,-20-86-4930,25 108 4580,-1 0 0,0 1 0,0-1 0,-12-16 0,10 16 890,-20-24 14763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20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69 5509,'20'-11'20689,"-20"9"-20695,-1 1 0,1-1 0,0 1 0,0 0 0,0-1 0,0 1 0,1-1 0,-1 1 0,0-1 0,1 1 0,-1 0 0,0-1 0,1 1 0,0 0 0,-1 0 0,1-1 0,0 1 0,0 0 0,-1 0 0,1 0 0,2-2 0,5-7-1332,-6-1 2198,-2 6-1519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22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4676 68 3298,'0'-3'258,"-1"1"0,0 0-1,0-1 1,0 1-1,0 0 1,-1 0 0,1 0-1,0 0 1,-1 0-1,0 0 1,1 0 0,-1 0-1,0 1 1,0-1 0,0 1-1,0-1 1,0 1-1,0 0 1,0 0 0,-1 0-1,-2-1 1,-54-20 6457,51 20-5596,-1 1 0,0 0 0,0 0 1,0 0-1,0 1 0,-12 1 0,13 0-723,-1 1 0,1 0 0,0 0 1,0 0-1,0 1 0,-13 7 0,16-8-546,0 1 0,0 0 1,1 0-1,-1 1 0,1-1 0,0 1 0,0 0 0,0 0 0,0 0 1,1 1-1,-1 0 0,1-1 0,0 1 0,1 0 0,-1 0 1,1 1-1,0-1 0,0 0 0,1 1 0,0-1 0,0 1 0,0-1 1,0 11-1,1 1-1426,-1-13 1107,1 1-1,0 0 1,0-1 0,0 1 0,0 0 0,1-1 0,-1 1-1,1 0 1,1-1 0,-1 1 0,1-1 0,-1 0-1,1 1 1,1-1 0,2 5 0,11 10-2285,29 26 0,-33-35 2737,1 0 0,0 0 1,0-1-1,1-1 0,1 0 1,-1-1-1,1 0 1,0-1-1,0-1 0,23 5 1,-9-5-33,0-2 1,53 1 0,-82-4 44,1 0 0,-1 0 0,0 0 0,0 0 0,1 0-1,-1 0 1,0 0 0,0 0 0,1 0 0,-1 0 0,0 0 0,0 0 0,0 0 0,1 0 0,-1 0 0,0 0-1,0-1 1,1 1 0,-1 0 0,0 0 0,0 0 0,0 0 0,0-1 0,1 1 0,-1 0 0,0 0 0,0 0-1,0-1 1,0 1 0,0 0 0,0 0 0,0 0 0,1-1 0,-1 1 0,0 0 0,0 0 0,0-1 0,0 1-1,0 0 1,0 0 0,0-1 0,0 1 0,0 0 0,0 0 0,0-1 0,-1 1 0,1 0 0,0 0 0,0 0-1,0-1 1,0 0 3,-1 1 0,1-1-1,0 1 1,-1-1-1,1 1 1,0-1-1,-1 1 1,1 0 0,0-1-1,-1 1 1,1-1-1,-1 1 1,1 0 0,-1-1-1,1 1 1,-1 0-1,1 0 1,-1-1-1,0 1 1,1 0 0,-1 0-1,1 0 1,-1 0-1,0 0 1,-40 3 5,0 2 0,1 2 1,-76 22-1,64-15 14,-35 12 17,46-13-39,-1-2 0,-62 10 1,101-21-7,-29 1 115,31-1-90,0 0 0,-1 0 0,1 0 0,0-1 0,0 1 0,-1 0 0,1-1 0,0 1 0,0-1 0,0 1 0,0-1 0,-1 0 0,1 1 0,0-1 0,0 0 0,0 0 0,0 0 0,1 0 0,-3-1 0,-42-43 4722,30 21-3652,2-1-1,0 0 0,2 0 1,-12-40-1,1 6-82,10 26-986,3 8 52,-1 0 1,-20-35 0,27 55-50,0 0 0,0 0 0,0 0 0,-1 0 0,0 1 0,0 0 0,0-1 0,-1 2 0,1-1 0,-1 0 0,0 1 0,0 0 0,0 0 0,0 0 0,-1 1 0,1 0 0,-7-2 0,4 3 29,0 0 0,0 1 0,-1-1 0,1 2 1,0-1-1,0 1 0,-1 0 0,1 1 0,0 0 0,0 0 0,-9 5 0,-10 5 92,-46 28 0,38-19-1547,34-21 1419,0 0 0,1 1 0,-1-1 0,1 0 0,-1 0 0,1 1 0,-1-1 1,1 0-1,-1 1 0,1-1 0,-1 0 0,1 1 0,-1-1 0,1 1 1,0-1-1,-1 1 0,1-1 0,0 1 0,-1-1 0,1 1 0,0-1 1,0 1-1,-1-1 0,1 1 0,0-1 0,0 1 0,0 0 0,0 0 0,0 0 100,1-1 0,-1 1 0,1 0-1,0-1 1,-1 1 0,1-1 0,0 1-1,0-1 1,-1 1 0,1-1-1,0 1 1,0-1 0,0 0 0,-1 1-1,1-1 1,2 0 0,49 8 4208,-41-7-3845,11 1-526,0 2 0,-1 1 1,1 0-1,-1 2 0,0 1 0,0 0 0,22 14 0,-37-20-8,-1 0 0,0 1 0,-1 0 0,1 0 0,0 1 1,-1-1-1,0 1 0,0 0 0,0 0 0,0 0 0,-1 1 0,1-1 0,-1 1 0,0 0 1,0 0-1,-1 0 0,0 0 0,0 0 0,0 1 0,0-1 0,-1 1 0,0-1 0,0 1 0,-1 0 1,1-1-1,-1 9 0,0-8-851,0 0 1,-1 0-1,1 0 1,-1 0-1,0 0 1,-1 0-1,1-1 1,-1 1-1,-1 0 1,1-1-1,-1 1 1,1-1-1,-2 0 1,1 0-1,-5 5 1,4-5 781,0-1 1,-1 0-1,0 0 1,0 0-1,-9 5 1,-1-2 225,-1 0 1,0-2 0,-1 0 0,-23 5-1,-12 3 91,-11 2 176,-123 15-1,79-16-111,-591 80 726,-44 6-339,-344 25-855,359-99-5164,625-26 3850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3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810 101 8897,'-20'-25'473,"11"14"329,0 0-1,-13-22 1,19 12 2870,4 33-2708,1-7-842,0 0 0,0 0 0,0 0-1,1 0 1,0 0 0,0-1-1,0 1 1,0-1 0,1 0-1,0 0 1,4 4 0,10 12 131,14 22 117,-2-4-387,-1 3-1,-2 0 1,39 79-1,-64-117 19,-1 1 1,1-1-1,-1 0 0,0 1 0,0-1 1,-1 0-1,1 1 0,-1-1 0,1 1 1,-1-1-1,0 1 0,-1-1 0,1 1 1,0-1-1,-1 1 0,0-1 0,0 1 1,0-1-1,-3 6 0,2-6-14,-1 1 0,0-1 0,1 0 0,-2 0 0,1 0 0,0 0 0,-1 0 0,1-1 0,-1 1 1,0-1-1,1 0 0,-1 0 0,-7 2 0,-10 2-199,-1-1 1,1-1 0,-1-1 0,-42 1-1,12-3 30,-97-10 0,127 6 79,0-1 1,0 0-1,1-2 1,0-1-1,0-1 1,0 0-1,-20-13 0,38 20 86,-1-1-1,1 0 0,0 0 1,0 0-1,0-1 0,0 1 0,0-1 1,0 1-1,1-1 0,-1 0 0,1 0 1,0 0-1,0-1 0,0 1 1,0 0-1,1-1 0,-1 1 0,1-1 1,0 1-1,0-1 0,0 0 1,0 0-1,1 1 0,0-1 0,0 0 1,0 0-1,0 1 0,1-6 0,-1 8 15,0 0-1,0 0 0,0 0 0,0 0 0,0 1 0,0-1 0,0 0 0,1 0 1,-1 0-1,0 0 0,1 0 0,-1 0 0,0 1 0,1-1 0,-1 0 1,1 0-1,-1 0 0,1 1 0,0-1 0,-1 0 0,1 1 0,0-1 0,0 1 1,-1-1-1,1 1 0,2-2 0,-1 2 21,0-1-1,0 1 1,1-1 0,-1 1-1,1 0 1,-1 0 0,0 0 0,1 0-1,-1 0 1,5 1 0,0 1 68,-1-1 1,1 2 0,0-1 0,-1 1 0,1 0 0,-1 0 0,9 6-1,-3 0 39,-1 0 0,0 1 0,16 19 0,-23-25-78,-1 0-1,0 0 0,-1 1 1,1-1-1,-1 1 0,0 0 1,0 0-1,-1-1 1,1 1-1,-1 1 0,0-1 1,0 0-1,0 9 0,-2-12-41,0 1 0,0-1 0,0 1-1,0-1 1,0 0 0,0 1 0,0-1 0,-1 0-1,1 0 1,-1 0 0,0 0 0,0 0 0,0 0-1,1-1 1,-2 1 0,1 0 0,0-1 0,0 0-1,0 1 1,-5 0 0,-52 23-44,24-16 31,1-1 0,-1-2 1,0-1-1,-1-2 0,-43-1 1,74-2 0,1 0 1,-1 0 0,1 0 0,0 0 0,-1-1 0,1 0 0,-1 0-1,1 0 1,0 0 0,0-1 0,0 0 0,0 0 0,0 0 0,0 0-1,0-1 1,1 1 0,-1-1 0,1 0 0,-1 0 0,1 0-1,0-1 1,1 1 0,-1-1 0,0 1 0,1-1 0,0 0 0,0 0-1,0 0 1,0 0 0,1 0 0,0-1 0,0 1 0,0 0 0,0-1-1,0-7 1,1 12 20,0-1 1,0 0-1,0 0 0,0 0 0,0 1 1,0-1-1,0 0 0,0 0 0,0 1 1,0-1-1,1 0 0,-1 0 0,0 1 1,0-1-1,1 0 0,-1 1 0,0-1 1,1 0-1,-1 1 0,1-1 0,-1 1 1,1-1-1,-1 0 0,1 1 0,0-1 1,-1 1-1,1 0 0,0-1 0,-1 1 1,1 0-1,0-1 0,-1 1 0,2-1 1,0 1 47,0 0 0,1 0 0,-1 1 0,0-1 0,0 0 0,0 1 0,0-1 0,0 1 1,-1 0-1,1 0 0,0-1 0,3 3 0,5 3 87,0 0 1,0 0-1,0 1 1,-1 0-1,0 1 0,15 17 1,-20-19-127,0-1-1,-1 1 1,0-1 0,0 1 0,0 0 0,-1 0 0,1 0 0,-1 1-1,-1-1 1,0 0 0,1 1 0,-2-1 0,1 13 0,-2-17-51,1-1 0,-1 1-1,1 0 1,-1 0 0,0-1 0,0 1 0,0 0 0,0-1 0,0 1-1,-1-1 1,1 1 0,0-1 0,-1 0 0,1 1 0,0-1 0,-1 0-1,0 0 1,1 0 0,-1 0 0,0 0 0,1-1 0,-1 1 0,-2 0-1,-49 16-1712,48-16 1477,-14 3-1493,0 0 0,0-2 0,-35 0 0,25-2-988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23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1106 9 5190,'-32'-8'16628,"12"9"-11988,-69 8-4884,-284 36 244,-80 11 0,418-50 16,13-2-30,0 0 0,-37 0 0,58-4-63,1 2 153,0-2-55,0-5-15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29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0 2962,'-31'9'16331,"8"4"-9451,-4 5-4842,-12 13-4826,-6 4 3579,23-17-791,1 1 0,1 1 0,-32 39 0,43-45 0,-1 1 0,2 0 0,0 1 0,1 0 0,-6 21 0,10-28 0,1 0 0,0 0 0,0 16 0,-5 20 0,5-33-1,1 0 1,0 0-1,1 0 1,0 0 0,2 14-1,0 13 4,3 14-17,-1-35-1527,0-11 324,-3-10 334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0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1 341 3230,'0'-6'145,"0"-21"6717,0 23-5696,0 1 0,0-1 1,0 0-1,0 0 0,1 0 0,0 1 1,0-1-1,0 0 0,0 0 0,2-3 1,13-34 1981,-8 28-3149,-7 11 0,1-1 1,-1 1 0,1 0-1,-1 0 1,0-1 0,0 1 0,0 0-1,0-1 1,-1 1 0,1-5 0,7-37 4,2 10-4,-9 28-1,0-1 1,1 1 0,0 0 0,0 0 0,1 0 0,0 0 0,0 0 0,5-7 0,-1-1 1,6-4-30,-12 17 31,0 0-1,0 1 1,0-1 0,0 1-1,0-1 1,0 1-1,0-1 1,0 1-1,0 0 1,0-1 0,0 1-1,0 0 1,0 0-1,0 0 1,1 0-1,-1 0 1,1 0 0,21 24-433,-1 1 0,19 29 0,21 24-8337,-45-57 5709,7 7-2358,-4-10 4636,-10-11 910,0 0 0,1-1 1,0 0-1,0 0 0,0-2 1,18 7-1,6-6 3593,1-7 4529,-15-6-1882,-17 6-6470,0 0 0,0 0 0,-1-1 1,1 0-1,0 0 0,-1 0 0,0 0 0,0 0 0,4-6 0,-1 3 1181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0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0 3298,'0'6'12459,"0"17"-9977,-5 5 4982,-14 13-6762,-1 2-893,15-29 191,-2-1 0,0 1 0,-11 14 0,0 2 0,4-5-1,-5 7-1,1 1 1,-14 38-1,28-57-139,3-9-67,-1 0 1,0 0-1,1 0 0,-1-1 1,-1 1-1,1 0 1,-1-1-1,0 1 1,-6 6-1,1-6-1030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3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1776 1546,'0'-66'16957,"0"0"-8817,0-8-6208,0-98-6460,0 111 6695,1 49-2168,0 1 0,1-1-1,0 1 1,1 0 0,0 0 0,6-13 0,31-64 7,-37 82-4,21-38-2,1 1 0,2 1 0,3 2 0,50-56 0,-14 30 0,108-86 0,-55 53 0,-36 29 0,160-104 0,113-27-36,-228 133 72,-126 67-37,0 0 1,-1 1 0,1-1 0,0 0 0,-1 0 0,1-1 0,-1 1 0,0 0 0,1 0-1,-1-1 1,0 1 0,0-1 0,0 1 0,0-1 0,0 1 0,0-1 0,0 0-1,-1 1 1,2-5 0,-50-3 3,26 5-3,-1 1 0,0 1 0,0 1 0,0 0 0,-31 5 0,-8 11-26,100-15 46,17 0-14,46-11-119,9-2-5989,-109 13 6345,0 0-1,-1 0 1,1 0 0,0 0-1,0 0 1,0 0-1,-1 0 1,1 0-1,0 0 1,0 0-1,0 0 1,-1 1 0,1-1-1,0 0 1,0 1-1,-1-1 1,1 0-1,0 1 1,-1-1 0,1 1-1,0 0 1,7 16 1236,-6 30-2626,-3-34 1693,2 33-614,1-28-335,-1-1 0,-1 0 0,-1 0 0,-1 1-1,0-1 1,-6 24 0,-18 52-4485,1 2-3611,21-73 5442,4-19 2776,0 0 0,0-1-1,0 1 1,-1 0 0,1-1-1,-1 1 1,0-1 0,0 1 0,-2 3-1,-3-1 592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4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2786,'1'29'23504,"0"-13"-21510,7 28-5961,0-26 5864,32 75-1901,-30-63 7,-10-28-8,1 1 0,0 0 0,-1 0 0,1 1 1,-1-1-1,0 0 0,0 0 0,0 0 1,-1 4-1,0 4-746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4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350 7 3230,'-3'-1'216,"-1"0"-1,0 0 1,0 0-1,1 0 1,-1 0-1,0 1 1,0 0-1,0 0 1,0 0-1,-5 1 1,4-1 373,-5 0 1063,-1 0-1,1 1 1,-1 1 0,1-1-1,-1 2 1,1-1 0,0 2 0,0-1-1,0 1 1,-13 8 0,14-6-1188,0 0-1,0 1 1,-10 10 0,9-6-464,0-1 0,1 2 0,1-1 0,0 1 0,0 1 0,1-1 0,1 1 0,-7 18 0,1 7 0,-12 67 0,16-24 0,5-55 0,3 52 0,1-32 0,0-37 0,1-1 0,-1 0 0,1 0 0,1 1 0,-1-1 0,1-1 0,1 1 0,-1 0 0,10 12 0,-7-9 0,1-2 0,0 1 0,1-1 0,0 0 0,1 0 0,11 9 0,-7-10 7,0-1 1,0 0-1,0-1 1,0 0 0,1-1-1,0-1 1,0 0-1,1-1 1,-1 0-1,1-2 1,-1 1 0,1-2-1,-1 0 1,1-1-1,0 0 1,-1-1-1,19-5 1,-11 2-162,0-1 0,-1-1 1,1-2-1,-1 0 0,-1-1 0,0-1 0,-1 0 0,0-2 0,0 0 1,25-25-1,-35 29-542,0-1-1,0 0 1,-1 0 0,-1-1 0,1 0-1,-2-1 1,0 0 0,0 0 0,7-24-1,-7 13-1246,-2-1-1,0 1 1,-2-1-1,0-38 1,-1 53 1919,-1 0 0,0 1 0,0-1 0,-1 0 1,0 0-1,-1 1 0,0-1 0,0 1 0,-1-1 0,0 1 1,0 0-1,-8-14 0,4 12-155,-1 0 0,0 0 0,0 1 0,-1 0 1,0 0-1,0 1 0,-1 0 0,0 1 0,-1 0 0,0 0 0,0 1 0,0 1 0,0 0 0,-1 0 1,0 1-1,0 1 0,0 0 0,-1 1 0,-20-2 0,15 4-933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5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591 240 3478,'0'0'35,"-4"0"133,0 0 0,0 0 0,0 0 0,0 0-1,0-1 1,0 1 0,0-1 0,0 0 0,-20-14 8054,-7-19 2734,29 30-10812,0 1-1,0-1 1,0-1 0,0 1-1,0 0 1,1 0 0,0-1 0,0 1-1,0 0 1,0-1 0,1 1-1,-1-1 1,2-5 0,-2-4-144,1 11 0,-1 1 0,1-1 0,0 0 0,0 1 0,0-1 0,0 0 0,0 0 0,1 1 0,-1-1 0,1 0 0,-1 1 0,1-1 0,0 0 0,0 1 0,0-1 0,1 1 0,-1 0 0,1-1 0,-1 1 0,1 0 0,0 0 0,0 0 0,0 0 0,0 0 0,0 0 0,0 1 0,3-2 0,2-2-12,-1 0-1,2 0 1,-1 1 0,0 0 0,1 1 0,0 0 0,0 0 0,0 1 0,0 0 0,0 0 0,10-1 0,-17 4 18,0 0 0,0 0 1,-1 0-1,1 0 0,0 0 1,-1 0-1,1 0 0,0 1 1,-1-1-1,1 0 0,-1 0 1,0 0-1,1 1 0,-1-1 1,0 0-1,0 0 0,0 1 1,0-1-1,0 0 0,0 0 1,0 1-1,0 0 0,-1 47-26,1-35 34,-2-5-273,0 0 0,0 0 0,-1 0 0,0-1 0,-1 1 0,0-1 0,0 0 0,-1 0 0,-9 12 0,-10 21-1654,18-30 924,1 0-1,-1 1 1,2 0 0,0 0-1,0 0 1,1 0 0,-2 16-1,-5 53-7135,10-80 8122,0 1 0,0 0 0,0 0 0,0-1 0,0 1 0,0 0 0,1-1 0,-1 1 0,1 0 0,-1-1 0,1 1 0,0 0 0,-1-1 1,1 1-1,0-1 0,0 1 0,0-1 0,0 1 0,2 1 0,1-1-2,-1 0 0,1-1 1,-1 1-1,1-1 0,0 0 0,-1 0 0,1 0 1,4 1-1,0-1 10,0-1 0,-1 1 1,1-1-1,-1-1 0,1 1 0,0-1 1,-1-1-1,1 1 0,-1-1 0,0-1 1,1 1-1,-1-1 0,0 0 1,-1-1-1,1 0 0,-1 0 0,1 0 1,-1-1-1,0 0 0,-1 0 0,1 0 1,5-8-1,-10 12-123,-1 0 1,1 1 0,-1-1-1,1 0 1,-1 0-1,1 0 1,-1 1 0,0-1-1,1 0 1,-1 0 0,0 0-1,0 0 1,1 0-1,-1 0 1,0 0 0,0 0-1,0-1 1,-1 2 334,1-1 1,-1 0 0,1 1-1,-1-1 1,1 1-1,-1-1 1,1 1-1,-1-1 1,1 1 0,-1-1-1,0 1 1,1 0-1,-1-1 1,0 1-1,1 0 1,-1-1 0,0 1-1,1 0 1,-1 0-1,0 0 1,0 0-1,1 0 1,-1 0 0,0 0-1,-1 0 1,-38 6 12377,-14 18-12727,1 1 0,2 3 0,-52 37 0,95-60 125,-1 0 0,0 0 0,0-1 1,0-1-1,0 0 0,-1 0 0,-13 2 1,-37 0-7557,36-12 2379,3-9 4015,-12-25 2446,27 32-1765,-28-43 478,2-2 0,-45-104 0,48 77-1191,27 58-2328,-2 21 2399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7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958 275 3096,'9'-17'12095,"-6"14"-11087,22-22 4885,-2 3-2914,68-85-1878,-70 76-1059,-18 28-50,0 0 1,-1 0-1,1 0 1,-1-1 0,0 1-1,0-1 1,0 1-1,0-1 1,-1 0-1,1 0 1,-1 0 0,0 0-1,0 0 1,-1 0-1,1 0 1,-1-7 0,0 11-31,1 1 27,-1 0 21,0-1 0,0 1 0,0 0 1,0 0-1,0 0 0,0 0 0,0 0 1,0 0-1,-1-1 0,1 1 1,0 0-1,0 0 0,-1 0 0,1 0 1,-1 1-1,-12 11-6,-1-1-1,-20 14 1,-2 2-4,-25 21-2515,-96 59 1,-79 18-12316,223-120 14894,-10 4 7947,17-21-7975,0 2-2007,6 8 2100,0 0-1,0-1 1,-1 1-1,1 0 1,0 0-1,-1 0 1,1 0-1,-1 0 1,1 0-1,-1 0 1,0 0-1,1 0 1,-1 0-1,0 0 1,0 0-1,1 0 1,-1 0-1,0 1 1,0-1-1,-1 0 1,1 0-111,0 1 0,0-1 0,1 0 0,-1 1 0,0-1 1,0 0-1,1 1 0,-1-1 0,0 0 0,1 0 0,-1 0 0,1 1 0,-1-1 0,1 0 1,0 0-1,-1 0 0,1 0 0,0 0 0,-1-1 0,1 1 173,0 0 0,0 0-1,0 1 1,-1-1 0,1 0-1,0 1 1,-1-1 0,1 0 0,0 1-1,-1-1 1,1 0 0,-1 1-1,1-1 1,-1 1 0,1-1-1,-1 1 1,1-1 0,-1 1 0,0-1-1,1 1 1,-1 0 0,0-1-1,1 1 1,-1 0 0,0-1 0,0 1-1,1 0 1,-1 0 0,0 0-1,0 0 1,1 0 0,-1 0 0,0 0-1,0 0 1,1 0 0,-1 0-1,0 0 1,0 0 0,1 1 0,-1-1-1,0 0 1,0 0 0,1 1-1,-1-1 1,0 1 0,1-1-1,-1 1 1,1-1 0,-1 1 0,0-1-1,1 1 1,-1 0 0,-57 63-199,16-8 360,20-25-1079,-27 27 0,30-36-1775,17-21 2043,1 0 0,-1 0 0,1 0 0,0 0 0,-1 0-1,1-1 1,-1 1 0,0-1 0,1 1 0,-1-1 0,1 0 0,-1 1 0,0-1 0,-2 0 0,-3-6-1937,0-5 3428,3 4 1055,-3-22 5427,4 12-5023,-16-38-3364,-5-21 1788,15 46-2506,-1 1-1,-1-1 1,-25-42-1,27 54-404,-20-36-4891,17 38 3093,-12 0 3526,23 16 270,0-1 1,0 1 0,0 0-1,0 0 1,0 0 0,0 0 0,1 0-1,-1 0 1,0 0 0,0 0-1,0 0 1,0 1 0,0-1 0,0 0-1,0 1 1,0-1 0,1 0-1,-1 1 1,0-1 0,0 1 0,1-1-1,-1 1 1,0-1 0,0 1-1,1 0 1,-1 0 0,1-1 0,-1 1-1,1 0 1,-1 0 0,1-1-1,-1 1 1,1 0 0,-1 0 0,1 0-1,0 0 1,-1 1 0,-15 47 446,12-36-820,4-13 376,-4 10 182,1 0 0,1 0 0,-1 0-1,2 1 1,-2 14 0,-7 31 4342,10-47-3291,0 36 4632,0-14-7204,1-30 1565,0 0 0,0 0 0,-1 0 0,1 0 0,0 0 0,0 0 0,0 0 0,0-1 0,0 1 0,0 0 0,0-1 0,0 1 0,0 0 0,1-1 0,-1 1 0,0-1 0,0 0 1,0 1-1,1-1 0,-1 0 0,3 0 0,21 3 3269,-11-4-4122,-8-2 575,1 1 1,-1-1 0,0 0-1,0 0 1,-1-1-1,1 0 1,-1 0-1,0 0 1,6-7-1,22-27-3218,-23 22 1630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7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0 3638,'-15'5'7498,"-9"14"-1500,11-8-1780,12-11-4209,-9 7 468,0 1 0,0-1 0,1 2 0,0-1 0,0 1 1,1 1-1,0 0 0,-7 11 0,3-7 82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3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1 140 12465,'20'4'809,"1"0"-1,0-1 1,0-1-1,0-1 1,42-4 0,106-22-402,-157 23-403,118-28-459,-116 25-196,0 1-1,-1-2 0,0 0 0,0-1 0,0 0 1,-1-1-1,14-10 0,-25 17 345,0 0 0,0-1 0,1 1 0,-1 0 0,0-1 0,0 1 0,0-1 0,0 1 0,-1-1 0,1 1 0,0-1 0,-1 0 0,1-1 0,0 3 258,5-10-2511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7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3298,'0'1'162,"0"1"-1,0-1 0,0 0 0,0 0 1,0 0-1,0 0 0,0 0 0,0 0 1,1 0-1,-1 0 0,1 0 0,-1 0 1,1 0-1,-1 0 0,1 0 0,-1 0 0,1 0 1,0 0-1,-1 0 0,1-1 0,0 1 1,0 0-1,0 0 0,0-1 0,0 1 1,1 0-1,1 0 598,-1 0 0,1-1 1,-1 1-1,1-1 0,0 0 0,0 0 0,-1 0 1,1 0-1,0 0 0,-1 0 0,4-1 0,46-15 9275,-22 3-7969,-13 6-4728,4 0 2679,3-1-16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8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72 2330,'0'0'102,"0"1"0,1-1 0,-1 0 0,1 0-1,-1 0 1,1 1 0,-1-1 0,0 0 0,1 1 0,-1-1-1,0 0 1,1 1 0,-1-1 0,0 0 0,0 1 0,1-1-1,-1 0 1,0 1 0,0-1 0,0 1 0,1-1 0,-1 1-1,0-1 1,0 0 0,0 1 0,0-1 0,0 1 0,0-1-1,0 1 1,0-1 0,0 1 0,0-1 0,0 1 0,0-1-1,0 1 1,0-1 0,-1 0 0,1 1 0,0-1 0,0 1-1,0-1 1,-1 0 0,1 1 0,0-1 0,-1 1 0,1-1-1,0 0 1,-1 1 0,1-1 0,0 0 0,-1 0 0,1 1 0,0-1-1,-1 0 1,1 0 0,-1 0 0,1 1 0,-1-1 0,1 0-1,-1 0 1,1 0 0,0 0 0,-1 0 0,1 0 0,-1 0-1,1 0 1,-1 0 0,-61 5 10931,59-5-10685,0 1 1,0-1-1,0 0 0,0-1 0,0 1 1,0-1-1,0 1 0,0-1 0,0 0 1,0 0-1,1 0 0,-1 0 0,0-1 1,1 1-1,-1-1 0,-2-1 0,3 0-351,1 0-1,0 0 1,-1 0-1,1 0 1,0 0-1,0 0 1,1 0-1,-1-1 1,1 1-1,-1 0 1,1-5-1,0 6 1,0 1 0,0-1-1,0 0 1,0 1 0,0-1 0,0 1-1,1-1 1,-1 1 0,1-1-1,-1 0 1,1 1 0,-1 0 0,1-1-1,0 1 1,0-1 0,0 1 0,0 0-1,0-1 1,0 1 0,0 0-1,0 0 1,0 0 0,0 0 0,3-1-1,-1 1 15,0 0-1,0 0 1,0 0-1,0 1 0,0-1 1,0 1-1,0 0 1,0 0-1,0 0 0,6 1 1,-8-1-41,0 0-1,0 0 1,0 1 0,0-1 0,0 0-1,0 1 1,0-1 0,0 1-1,0-1 1,0 1 0,0 0 0,0-1-1,0 1 1,0 0 0,-1 0 0,1-1-1,0 1 1,-1 0 0,1 0 0,0 0-1,-1 0 1,1 0 0,-1 0-1,1 0 1,-1 0 0,0 0 0,1 0-1,-1 0 1,0 0 0,0 0 0,0 3-1,4 27-3614,-3-28 3226,0 0 1,0 0-1,-1 0 1,1 0-1,-1 0 1,0 1 0,0-1-1,0 0 1,0 0-1,0 0 1,-1 0 0,1 0-1,-1 0 1,0 0-1,0 0 1,0 0-1,0 0 1,-1 0 0,1 0-1,-3 2 1,-37 39-6830,10-17 5186,12-13 1034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39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287 146 2524,'0'1'287,"0"1"-1,0-1 1,0 0 0,0 1-1,0-1 1,0 0-1,0 1 1,0-1 0,1 0-1,-1 1 1,0-1-1,1 0 1,-1 0 0,1 1-1,-1-1 1,1 0-1,0 0 1,0 0 0,-1 0-1,1 0 1,1 1-1,1-1 561,-1 0-1,0 0 1,1-1-1,-1 1 1,1-1-1,-1 0 0,1 1 1,-1-1-1,6-1 1,0 1-515,5 0 1477,0-1 0,0-1-1,21-5 1,-15 1-1471,0 0 0,0-1 1,29-17-1,-46 23-341,0 0 1,0 0 0,0 0 0,0-1 0,0 1-1,-1-1 1,1 0 0,0 1 0,-1-1 0,1 0-1,-1 0 1,0 0 0,0 0 0,1 0-1,-1 0 1,1-4 0,-1 0 5,0 1-1,-1-1 1,1 0-1,-1 0 1,-1-7-1,1-4 21,0 16-24,-1 0 1,1 0-1,-1 0 1,1 0-1,-1 0 1,1 0-1,-1 0 1,0 0 0,1 0-1,-1 1 1,0-1-1,0 0 1,0 1-1,0-1 1,1 0-1,-1 1 1,0-1-1,0 1 1,0-1 0,0 1-1,0 0 1,0-1-1,-2 1 1,-32-9 1,25 7 7,6 0-8,0 1 0,0 0 0,-1 1 0,1-1 0,-1 1 0,1 0 0,0 0 0,-1 0 0,1 1 0,0-1 1,-1 1-1,1 0 0,0 1 0,0-1 0,0 1 0,0-1 0,0 1 0,0 0 0,0 1 0,0-1 0,1 1 0,-6 5 1,0 2 79,5-8-429,2 1 0,-1 0 0,0 0 0,1 0 0,-1 0 0,1 1 0,0-1 0,0 1 0,0-1 0,0 1 0,1 0 0,0 0 0,-1 0 0,1-1 0,1 1 0,-1 0 0,0 8 0,-11 27-4117,11-34 3569,0 0-1,-1 1 0,0-1 0,0 0 0,0 0 1,0 0-1,-1 0 0,-3 5 0,-4 7-907,-24 38 2215,32-50-390,-1-2 0,0 1 1,1 0-1,-1 0 1,-1-1-1,1 0 1,0 0-1,-1 0 1,0 0-1,0 0 1,0-1-1,0 1 1,0-1-1,0 0 1,0 0-1,-1-1 1,1 0-1,-1 1 0,1-1 1,-1-1-1,0 1 1,1-1-1,-1 1 1,0-1-1,1-1 1,-6 0-1,0-1-234,-1 0-1,1-1 1,0 0-1,0-1 1,0 0 0,0 0-1,1-1 1,0 0-1,0-1 1,-16-13-1,13 9-744,1 0-32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0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1713 210 2568,'18'3'10250,"-16"-4"-9840,17-4 6434,-11 3-5728,67-22 3413,0 4-4021,-22 7-4158,93-36 0,-120 37 2504,123-57-9501,-99 52 24899,-68 32-9039,6-5-6378,-103 105 1719,-30 29-4266,112-114-620,-2-2 0,-57 37 0,82-59 3890,0 0 1,0-1-1,0 0 0,-1-1 0,0 0 0,-20 4 1,22-6 1722,0-1 0,0-1 0,0 0 0,0 0 0,-14-3 0,19 2-64,-1 1 0,1 0 0,-1 0 0,1 0 0,0 0 0,-1 1 0,-7 1 0,-27 16 2137,22-7-3863,1 2 0,-22 20 0,4-2 1252,-67 53-1184,-71 57-4818,-9-13-5616,129-98 8272,44-26 2752,-1 0-1,1-1 1,-1 0-1,1 0 1,-1-1 0,0 0-1,-17 2 1,25-4 47,0 0 0,-1 0 1,1 0-1,0-1 0,0 1 0,-1 0 1,1 0-1,0-1 0,0 1 1,0 0-1,0-1 0,0 0 0,0 1 1,-1-1-1,1 1 0,0-1 1,1 0-1,-1 0 0,0 0 0,0 0 1,0 1-1,0-1 0,1 0 0,-1 0 1,0-2-1,-6-27 4217,4 14-724,-1 2-2456,0-1-1,1 0 1,-2-22-1,4-95-1686,2 68 627,0 60-184,0 0-1,0-1 0,0 1 1,0 0-1,1 0 0,0-1 1,0 1-1,0 1 0,0-1 1,4-6-1,-5 9 21,0 0-1,-1 0 1,1-1-1,0 1 1,0 0-1,0 0 1,0 0-1,0 0 1,0 0-1,0 0 1,0 0-1,0 0 1,1 0-1,-1 1 1,0-1-1,0 0 1,1 1-1,-1-1 1,1 1-1,-1 0 1,0-1-1,1 1 1,-1 0-1,1 0 1,-1 0-1,1 0 1,-1 0 0,0 0-1,1 0 1,-1 0-1,1 1 1,-1-1-1,3 1 1,0 4-9,0 0 0,-1 0-1,0 0 1,0 1 0,0-1 0,0 1 0,-1 0 0,3 11 0,-2-3 2,-1 0 0,0 1-1,-2-1 1,0 17 0,0-9-1,-1-19-1,0-1 1,0 1 0,0 0 0,0-1 0,0 1-1,0-1 1,-1 1 0,1-1 0,-1 0 0,1 0-1,-1 0 1,0 0 0,0 0 0,0 0 0,0 0 0,0 0-1,-1-1 1,-3 3 0,-49 25-384,52-27 309,-7 2-963,-1 1-1,1-1 1,-1-1 0,0 0 0,-17 2 0,-8-7 1796,33 1-359,0-1-1,0 1 0,0-1 0,0 1 0,0-1 0,0 0 0,0 0 1,1 0-1,-1-1 0,1 1 0,-1 0 0,-2-4 0,-3-8 239,2 13-571,3 12-55,1-1-12,0 1 0,0 0 0,-1-1 0,-5 11 0,4-8 0,-1-1 0,-1 0 0,0 0 0,-1 0 0,0-1 0,0 1 0,-11 10 0,-4-3-41,22-18 42,-1-1 0,0 1 0,0-1-1,1 1 1,-1-1 0,0 1 0,0-1 0,0 1-1,0-1 1,1 0 0,-1 1 0,0-1-1,0 0 1,0 0 0,0 0 0,0 0-1,0 0 1,0 0 0,0 0 0,0 0-1,0 0 1,1 0 0,-1 0 0,0-1 0,0 1-1,0 0 1,0-1 0,-1 0 0,-8-27 9,5 14-10,-8-15 6,0 7-549,0 1 0,-10-27 0,15 30-1088,-1 0-1,0 0 1,-2 1-1,-19-25 0,-4 9-5643,29 30 6908,1-1 0,-1 1 0,0 1 0,0-1 0,-7-2 0,7 3 374,-1 1 0,0 0 1,0 0-1,0 0 0,0 1 0,0 0 0,0 0 0,1 0 0,-1 1 0,0 0 0,0 0 0,0 1 1,-5 1-1,-29 10 440,0 1 1,-38 20-1,64-27-575,0 1-1,1 0 1,0 1-1,0 0 0,1 1 1,0 0-1,1 1 1,-18 22-1,27-28 334,0 0 0,0 1-1,0-1 1,1 0 0,-1 1-1,2-1 1,-1 1 0,0 0 0,1-1-1,0 1 1,1-1 0,0 8-1,0 9 2130,0-20-2061,0 0 0,-1 1 1,1-1-1,1 0 0,-1 0 0,0-1 1,0 1-1,1 0 0,-1 0 1,1 0-1,0-1 0,-1 1 0,1-1 1,0 1-1,0-1 0,0 0 0,3 2 1,40 21 4512,-42-23-4554,8 4 243,1 0 1,0-1-1,0 0 0,0-1 1,1-1-1,-1 0 1,13 1-1,-10-3-1218,-1 0 0,1-1 0,-1 0-1,0-1 1,28-8 0,-30 6-305,0 0-1,-1 0 1,0-1-1,0-1 1,0 0-1,0-1 1,-1 1-1,0-2 1,0 0-1,-1 0 1,0-1-1,-1 0 1,0 0-1,0-1 1,-1 0-1,9-16 1,-8 6-169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0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3934,'15'-9'10818,"-14"10"-10592,14 6 5816,-8 0-6729,4 10 3222,17 35-1,1 23-1151,11 82-2472,-27-102 1607,-4-18-518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1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1 107 4378,'4'2'565,"1"-1"-1,0 1 0,-1-1 0,1 1 0,0-1 1,0-1-1,0 1 0,0-1 0,0 0 0,0 0 1,0 0-1,-1-1 0,1 1 0,0-1 0,5-2 1,12-3 3996,42-19 0,-36 13-1131,97-46-3377,-105 48-1069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1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0 102 3796,'0'0'246,"10"0"1354,0 0-1078,0 0-178,2 0 4863,-4-7-4967,4 2 2822,1-1-3062,1-1 3440,4 0-3542,-3-3 4138,2 2-2118,0-2-88,-2 1-1755,0-1-75,0-1 0,0-1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1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6 4330,'17'-6'19095,"-26"16"-16187,-21 8-3254,22-14 572,-224 123-225,207-116-1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3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1114 245 2830,'0'-2'181,"0"1"0,0 0-1,0 0 1,0 0 0,0-1-1,0 1 1,-1 0 0,1 0-1,0 0 1,-1 0 0,1 0-1,0 0 1,-1 0 0,0 0-1,1 0 1,-1 0 0,0 0 0,1 0-1,-35-4 14803,33 7-14391,-21 20 4381,12-12-5573,9-7 598,0-1 0,-1 1 1,1 0-1,1 0 0,-1 0 0,0 0 1,1 0-1,-1 0 0,1 0 1,0 1-1,0-1 0,0 0 1,1 1-1,-1 4 0,-2 54-38,3-46 37,0-14 3,1 0 1,-1-1-1,0 1 1,0 0-1,1 0 1,-1-1-1,1 1 1,-1 0-1,1-1 1,0 1-1,0-1 1,-1 1 0,1-1-1,0 1 1,0-1-1,1 1 1,-1-1-1,0 0 1,0 0-1,2 2 1,1-1 2,-1 0-1,1 0 1,-1 0 0,1-1 0,0 1-1,0-1 1,-1 0 0,8 1 0,-2-1 1,1 0 1,-1 0-1,1-1 1,-1-1-1,0 1 1,1-1-1,9-3 1,-15 3-7,98-32-9,-92 28 13,0 1-1,1-2 1,-2 1-1,1-1 1,-1-1 0,0 0-1,12-10 1,-21 16-3,1 1 1,-1 0 0,1-1 0,0 1 0,-1-1 0,1 1-1,-1-1 1,1 1 0,-1-1 0,0 1 0,1-1 0,-1 1-1,1-1 1,-1 0 0,0 1 0,0-1 0,1 0 0,-1 1-1,0-1 1,0 0 0,0 1 0,0-1 0,0 0-1,1 1 1,-1-1 0,-1 0 0,1 0 0,0 1 0,0-1-1,0 0 1,0 1 0,0-1 0,-1 0 0,1-1 0,-1 2-1,0 0 1,0-1 0,0 1 0,0 0-1,0 0 1,0 0 0,0 0 0,0 0-1,0 0 1,0 0 0,0 0 0,0 0-1,0 0 1,0 0 0,0 1 0,0-1-1,0 0 1,0 1 0,0-1 0,0 1-1,0-1 1,0 1 0,-1 0 0,-32 20-328,-246 156-10267,263-166 6831,-33 16-1,36-21 3257,0-1 0,-1 0 0,-15 2 0,20-4 640,0-2-1,0 0 0,-1 0 1,1-1-1,-1 0 0,1-1 1,-1 0-1,1 0 0,0-1 1,0-1-1,0 0 0,-16-6 0,3-3 271,1 0-1,0-1 1,0-2-1,1 0 0,1-1 1,1-1-1,0-1 1,-26-32-1,20 16-1197,1 0 1,1-1-1,2-2 1,-24-57-1,18 8 193,25 81 602,0-1-1,0 1 0,1-1 1,-1 0-1,1 0 0,1 0 1,-1 1-1,1-1 1,1-9-1,-1 7-41,0 8 100,0 4 619,0 13 6427,0 41 478,0 0-4002,0 117-2759,-2-169-822,1 1 0,-1 0 1,0-1-1,-1 1 1,1-1-1,-1 0 1,0 1-1,-1-1 1,0-1-1,0 1 0,-6 6 1,7-7-9,-1 3-141,-2 1 62,4-18 306,2 8-214,1 0 0,-1 0 0,1-1 0,-1 1-1,1 0 1,-1 0 0,1 0 0,0 0 0,-1 0 0,1 0 0,0 0 0,0 0 0,0 0 0,0 0-1,0 1 1,0-1 0,0 0 0,0 0 0,0 1 0,0-1 0,2 0 0,32-13-13,-27 11 8,-4 2-68,-1 0 1,0 0-1,1 0 1,-1 1-1,1 0 1,-1 0-1,1 0 1,-1 0-1,0 0 1,1 0-1,-1 1 1,1 0-1,-1 0 1,0 0-1,0 0 1,1 0-1,-1 1 1,0-1-1,0 1 1,0 0 0,0 0-1,-1 0 1,1 0-1,0 0 1,-1 1-1,0-1 1,1 1-1,-1 0 1,0-1-1,2 7 1,1-2-196,0 1 0,-1 0 1,0 0-1,-1 1 0,0-1 1,0 1-1,-1-1 0,0 1 1,0 0-1,0 14 0,-2-1-1959,1-14 777,-1 1 0,0-1-1,-1 0 1,-2 14-1,2-19 1050,0 0 0,0 0-1,-1 0 1,1 0 0,-1 0-1,0 0 1,1-1 0,-1 1 0,-1-1-1,1 1 1,0-1 0,0 0-1,-1 0 1,0 0 0,-3 2-1,-4 3 532,0-1 0,0-1-1,-1 0 1,0-1-1,0 0 1,0 0-1,-22 3 1,3-3 64,-55-1-1,76-4-194,0 1 0,0-2 1,0 1-1,0-1 0,0-1 0,0 0 0,1 0 0,0 0 0,-1-1 0,1 0 0,1-1 1,-1 0-1,1 0 0,-8-7 0,7 5-308,0 0-1,1-1 1,0 0 0,1 0-1,-1 0 1,2-1 0,-1 0 0,1 0-1,1 0 1,-1-1 0,-4-18 0,1 9-423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4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1040 5 4686,'28'-4'1777,"9"3"5853,-32 2-6696,0 1-1,0-1 0,-1 1 0,1 0 1,0 0-1,-1 0 0,1 1 1,-1-1-1,1 1 0,-1 0 0,4 5 1,-2-3-857,0 0 0,0 1 0,-1 0 0,0 0 0,0 0 0,-1 1-1,0-1 1,0 1 0,0 0 0,-1 1 0,0-1 0,3 11 0,-2 1-97,-1 0 0,-1 0 1,-1 38-1,-1-53 19,0 0 1,0 0-1,-1-1 0,1 1 1,-1 0-1,0 0 1,0-1-1,0 1 1,-1-1-1,1 1 0,-5 6 1,1-3-1,-1 0-1,0-1 1,0 1 0,-9 5-1,8-6 3,-1 0-1,1-1 1,-1 0-1,0-1 0,-1 0 1,1 0-1,-1-1 1,1 0-1,-1 0 0,0-1 1,0 0-1,-1-1 1,1 0-1,0 0 1,-11-1-1,14 0 0,-1-1 1,0 0-1,0 0 0,0 0 1,1-1-1,-1 0 0,0 0 0,1-1 1,0 0-1,0 0 0,0 0 1,0-1-1,0 0 0,1 0 1,-1 0-1,1-1 0,0 0 1,0 0-1,1 0 0,-6-9 1,5 5-251,1 0-1,1 0 1,0 0 0,0-1 0,0 0 0,2 1 0,-1-1 0,1 0 0,0 0 0,1 0 0,1-15-1,0 6-1777,41 21-12793,-37 1 15329,0 0 1,0 1-1,-1-1 1,1 1-1,-1 0 1,0 0-1,0 0 0,0 1 1,-1-1-1,6 10 1,-7-7-471,1-1 0,-1 1 0,-1 0 1,1 0-1,-1 0 0,0 0 0,-1 0 0,0 11 0,0-15-40,0 0-1,0 0 0,0 0 0,-1 0 0,1 0 1,-1-1-1,0 1 0,0 0 0,0 0 0,0 0 0,0-1 1,-1 1-1,1-1 0,-1 1 0,-2 3 0,0-3-206,0 0-1,1 0 0,-1 0 0,-1 0 0,1 0 0,0-1 1,-1 0-1,-8 3 0,2-1-465,-1 0 0,1-1 0,-1-1 1,-23 3-1,27-5 642,1 0 0,-1 0 1,0 0-1,1-1 0,-1-1 0,1 1 1,-1-1-1,1 0 0,-1-1 0,1 0 1,0 0-1,0 0 0,1-1 0,-8-5 1,-2-1 30,15 10 7,-1-1 0,0 0-1,1 0 1,-1 1 0,0-1-1,1 0 1,-1 0 0,1-1-1,0 1 1,-1 0 0,1 0 0,0-1-1,0 1 1,0-1 0,0 1-1,0-1 1,0 1 0,0-1-1,0 0 1,1 1 0,-1-1 0,0 0-1,1-2 1,0 4-6,0 1 0,-1-1 0,1 0-1,0 0 1,0 1 0,0-1 0,0 0 0,0 0 0,0 0-1,0 1 1,-1-1 0,1 0 0,0 0 0,0 0 0,0 0 0,0 0-1,-1 1 1,1-1 0,0 0 0,0 0 0,0 0 0,-1 0 0,1 0-1,0 0 1,0 0 0,-1 0 0,1 0 0,0 0 0,0 0 0,0 0-1,-1 0 1,1 0 0,0 0 0,0 0 0,-1 0 0,1 0 0,0 0-1,0 0 1,-1 0 0,1 0 0,0 0 0,0 0 0,0 0 0,-1 0-1,1-1 1,0 1 0,0 0 0,0 0 0,0 0 0,-1 0 0,1 0-1,0-1 1,0 1 0,0 0 0,0 112 639,-1-110-652,0-1-1,1 1 1,-1 0-1,0 0 1,0-1-1,0 1 1,0-1 0,0 1-1,-1-1 1,1 1-1,0-1 1,-1 0-1,1 1 1,-1-1 0,0 0-1,1 0 1,-4 1-1,-38 20 242,34-17 106,5-3-348,1 0 1,-1-1-1,0 0 1,1 1 0,-1-2-1,0 1 1,0 0-1,0-1 1,1 1-1,-1-1 1,0 0-1,0 0 1,0-1 0,0 1-1,0-1 1,1 0-1,-1 0 1,0 0-1,1 0 1,-1-1-1,-3-1 1,2 0 563,1 0 1,0 0-1,0 0 1,0-1-1,0 1 1,0-1-1,1 0 0,0 0 1,-4-5-1,6 6-132,0 1 0,-1-1-1,1 1 1,1-1-1,-1 0 1,0 1 0,1-1-1,-1 0 1,1 1 0,0-1-1,-1 0 1,1 0-1,1-2 1,-1 4-434,0 30 6471,0 62-5176,-3-87-1294,-14-4 11,14-2 20,-1 0 0,1 0 1,-1 0-1,1-1 0,0 1 1,0-1-1,0 1 0,0-1 1,1 0-1,-5-5 1,-9-10-3307,2-3 468,4 5-3271,21 34-1551,29 13 7925,0 0 0,66 73 1,-101-99-222,0 1-1,0 0 1,0 1 0,-1-1 0,0 1 0,0 0 0,-1 0 0,1 0-1,-2 0 1,1 0 0,-1 1 0,0 0 0,-1-1 0,1 1 0,-2 0-1,1 0 1,-1 7 0,0-6 23,0-6-49,1 1-1,-1-1 1,0 1 0,0-1-1,0 1 1,-1-1-1,1 0 1,-1 1 0,0-1-1,0 0 1,0 1-1,0-1 1,-1 0 0,1 0-1,-1 0 1,0 0-1,0 0 1,0 0 0,-4 4-1,-2 0 0,0 0-1,0-1 1,-1 0 0,1-1-1,-1 1 1,0-2-1,-1 1 1,1-2-1,-1 1 1,0-1 0,0 0-1,0-1 1,0 0-1,0-1 1,0 0 0,-1-1-1,1 0 1,0 0-1,0-1 1,-12-3-1,4 1-20,1-1 0,-1-1 0,1-1 0,0 0 0,1-1 0,0-1 0,0 0 0,0-2 0,1 1 0,-23-21 0,21 13-241,0 0 0,2-2 0,0 0 0,1 0 0,1-1 0,0-1 0,2 0 0,1-1 0,0 0 0,2 0 0,0-1 0,2 0 0,1 0 0,0-1 0,2 0 0,-1-46 0,4 52-284,2-34-1241,8 17 484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4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2084 269 13029,'18'-3'4521,"42"-17"-4250,-33 11 47,35-9-215,-1-4 0,-1-2-1,-1-3 1,61-37 0,-117 59-138,-15 8 0,-16 5 54,-137 50 101,-2-8-1,-314 51 0,-246-54 1069,699-47-1137,0-2 0,0 0 0,0-3 0,0 0 0,-46-15 0,57 14-17,-1-2 0,1 1 1,1-2-1,0 0 0,0-1 1,0-1-1,2 0 1,-1-1-1,-20-22 0,33 32-59,1-1 0,-1 1 0,0 0 0,1-1 0,-1 1 0,1-1 0,0 1 0,0-1 0,0 1 0,0-1 0,1 0 0,-1 0 1,1 1-1,-1-5 0,1 7 10,0 1 11,0 1 0,1-1-1,-1 0 1,1 0 0,-1 1 0,1-1 0,-1 0 0,1 0 0,0 0-1,0 1 1,0-1 0,-1 0 0,3 1 0,18 17 5,0 0 0,-2 1 0,0 1-1,-2 1 1,0 0 0,-2 1 0,0 1 0,18 41 0,-30-57 8,0 1 1,-1 0-1,0 0 1,0 0-1,-1 0 1,0 0-1,0 0 1,-2 18-1,0-5 158,1-20-141,-1 1-1,0-1 1,1 1 0,-1-1 0,0 1 0,0-1-1,-1 0 1,1 0 0,-1 0 0,1 0-1,-1 1 1,1-2 0,-1 1 0,0 0 0,0 0-1,0-1 1,0 1 0,0-1 0,0 1-1,-1-1 1,-1 1 0,-57 25 494,53-24-436,-11 3 85,-1-1 0,0 0 0,0-2 0,-1 0 0,1-1 0,-1-1 0,0-1 0,1-1 0,-39-6-1,26 0-41,0-1 0,0-1 0,1-2 0,0-1 0,-36-20 0,53 24-142,0-1 1,0 0 0,1-2 0,0 1-1,1-2 1,0 0 0,-16-19 0,22 23-121,1-1-1,0 0 1,1 0 0,0 0 0,1 0-1,-1-1 1,2 0 0,-1 0 0,2 0 0,-1 0-1,1 0 1,1-1 0,-1-17 0,1-8-594,0 24 310,0 1-1,0-1 1,2 1-1,-1-1 0,2 1 1,-1-1-1,2 1 1,-1 0-1,1 0 0,6-13 1,1 6-1734,1 0 1,25-29-1,-14 23-905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4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3478,'8'0'18852,"13"0"-15286,69-9-3924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5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3660,'0'4'108,"0"1"172,35-3 13234,-30-2-13496,10 0 6112,-8 0-6198,6 5-118,-3-3 2944,0 2-3648,2-4 1780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5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4638,'30'-3'15761,"-22"7"-12930,156 134 342,-45-36-3789,-118-101 534,1 0 1,-1 0-1,0 0 0,0 0 1,0 0-1,0 0 1,0 0-1,0 0 0,0 0 1,0 0-1,0 1 1,0-1-1,-1 0 0,1 1 1,0-1-1,-1 0 0,1 1 1,-1-1-1,0 1 1,1-1-1,-1 3 0,0 2-1276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6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515 0 4472,'-28'2'18826,"59"31"-15709,-4-4-3318,26 32 200,-34-42 1,-2 1 0,0 0 0,-1 1-1,-1 1 1,-1 0 0,20 46-1,-31-59 2,-1-1 0,-1 1-1,0 0 1,0 0 0,-1-1-1,0 12 1,0-5-3,-1-13 2,1 1 0,-1-1 0,0 1 0,0-1 0,0 0 0,0 1 0,0-1 0,0 0 0,-1 0 0,1 0 0,-1 0 0,0 0 0,1 0 1,-1 0-1,0 0 0,0-1 0,0 1 0,-1-1 0,-1 2 0,-48 25-14,48-26 10,-14 6 6,-1 0 0,0-2-1,-1 0 1,0-1 0,1-1 0,-2-1 0,1-1-1,0 0 1,-22-2 0,31-1-2,-1 0 0,0 0 0,1-1 0,0 0 0,-1-1 0,1-1-1,0 0 1,0 0 0,1-1 0,-1-1 0,1 1 0,0-2 0,0 1 0,1-1 0,0-1 0,-15-16 0,21 20-1,1 0 1,-1 0 0,1-1-1,0 0 1,0 1-1,1-1 1,-1 0 0,1 0-1,0 0 1,0 0 0,1 0-1,0 0 1,-1 0 0,2-8-1,0 12 1,0-1 0,0 1 1,0 0-1,-1 0 0,2 0 0,-1-1 0,0 1 0,0 0 0,0 0 0,0 1 1,0-1-1,1 0 0,-1 0 0,0 1 0,1-1 0,-1 0 0,1 1 0,-1 0 0,1-1 1,-1 1-1,1 0 0,1-1 0,40-5 3,-33 6-39,-1 0-1,1 1 1,0 0 0,-1 0 0,1 1 0,-1 0 0,0 1 0,1 0 0,15 8 0,-21-9-224,0 0 0,0 0 1,0 1-1,-1-1 1,1 1-1,-1 0 0,0 0 1,0 0-1,0 0 0,0 1 1,-1-1-1,1 1 1,-1-1-1,0 1 0,0 0 1,0 0-1,0 0 0,-1 0 1,0 1-1,0-1 0,0 0 1,0 0-1,0 9 1,-1-4-844,0-5 606,1 0 0,-1 0 0,0 0 0,0 0 0,0 0 0,0 0 0,-1 0 1,0 0-1,0 0 0,0 0 0,0-1 0,0 1 0,-1 0 0,0-1 0,0 1 1,0-1-1,0 1 0,0-1 0,-1 0 0,1 0 0,-6 4 0,-11 10 335,0-1 0,-2-1 0,0-1 0,-39 20 0,44-27 179,1 0 0,-1-2 0,0 0 1,0 0-1,-1-2 0,1 0 0,-1-1 0,-18 1 0,32-3 42,0 0 0,0 0-1,0 0 1,1-1-1,-1 1 1,0-1 0,0 1-1,0-1 1,0 0-1,1 0 1,-1 0 0,0 0-1,1-1 1,-1 1-1,1-1 1,0 0 0,-1 1-1,1-1 1,0 0-1,0 0 1,0-1 0,0 1-1,0 0 1,1-1-1,-1 1 1,1-1 0,-1 1-1,-1-6 1,0-3 287,1-1 0,0 1 0,0-1 1,1 0-1,2-20 0,-1 23-498,0 8 491,1 0 0,0 0 0,-1 0-1,1 0 1,0 1 0,0-1 0,0 0 0,0 0 0,0 1-1,0-1 1,0 0 0,0 1 0,0-1 0,0 1 0,0 0-1,0-1 1,1 1 0,-1 0 0,0-1 0,0 1 0,0 0-1,0 0 1,2 0 0,31-2-606,-30 2 323,0 1 1,1 0-1,-1 0 1,0 0 0,0 1-1,0-1 1,0 1-1,0 0 1,-1 0 0,1 1-1,-1-1 1,1 1-1,5 5 1,-2-1-4,0 0 1,-1 0-1,1 1 1,-1-1-1,4 10 0,-7-11-349,-1 0 0,0 0 0,0 0 0,-1 0 0,1 0 0,-1 1 0,-1-1 0,1 9 0,-1-11-146,0 0 0,0 0 0,0 0 0,-1 0 0,1 1 0,-1-1 0,0-1 0,0 1 0,-1 0 0,1 0 0,-1 0 0,0 0 0,-3 5 0,-9 5-338,0 0 0,-1-1 0,-1 0 0,0-2 0,-1 0-1,0 0 1,-1-2 0,-36 15 0,28-16-274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6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0 226 4638,'25'-10'2809,"88"-80"13877,-40 29-15194,-24 18-7291,-36 31 2917,-11 2 1099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7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929 278 3592,'10'-11'6257,"23"-9"-2416,-17 10-2106,106-76 7467,48-55-7615,-162 133-1611,-10 6 16,-18 12 24,-32 20 0,-56 38-367,-224 104 1,310-163-129,-121 46-4602,123-49 2614,-1 0 0,0-2 1,-1 0-1,-79-36 16474,116 48-13730,-1 0 1,-1 1-1,-1 0 1,0 1 0,-1 0-1,16 37 1,-17-34-100,-7-13-178,0 1 0,-1-1 0,0 1 0,0 0 0,-1 0 0,0 0 0,-1 0 0,0 0 0,-1 12 0,0 5 0,1-23 0,0 0 0,-1-1 0,0 1 0,0-1 0,0 1 0,0-1 0,0 1 0,0-1 0,-1 0 0,1 1 0,-1-1 0,1 0 0,-1 0 0,0 0 0,0 0 0,0 0 0,0-1 0,0 1 0,0-1 0,-1 1 0,1-1 0,0 0 0,-5 2 0,-2 1 0,-1 0 0,0-1 0,0 0 0,-18 3 0,11-4-93,0-2 0,0 0 1,0-1-1,0 0 0,0-1 1,0-1-1,1-1 0,-1-1 1,1 0-1,0-1 0,1 0 1,-1-1-1,1-1 0,-25-18 1,26 16-643,0 0-1,1-1 1,0 0 0,1-1 0,1-1 0,-1 0 0,2 0 0,0-1 0,1-1 0,0 1 0,1-1 0,1-1 0,1 0 0,-9-28 0,12 32 17,1 0 0,0-1 0,1 1 0,0-1 0,1 0 0,0 1 0,1-1 0,1 1 0,0 0 0,1-1 0,4-12 0,11-17-880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49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93 2852,'32'-53'25798,"-29"45"-28234,0 5 2436,1 0 0,-1 0 0,1 1 0,-1-1 0,1 1 0,0 0 0,7-3 0,-4 1 0,0 3 0,0 0 0,0 0 0,0 0 0,0 1 0,0 0 0,0 0 0,0 1 0,8 1 0,21 7 0,-1 1 0,0 2 0,0 1 0,-1 1 0,-1 3 0,40 24 0,-65-35 0,0 0 0,0 1 0,-1-1 0,0 1 0,-1 1 0,1-1 0,-1 1 0,-1 0 0,1 1 0,-1-1 0,-1 1 0,0 0 0,0 0 0,-1 1 0,4 16 0,-1 6 0,-1 0 0,-3 0 0,0 47 0,-12-28-5,10-51-24,0 1 1,0 0 0,0 0 0,0-1-1,0 1 1,0 0 0,0-1 0,-1 1-1,1 0 1,0 0 0,0-1 0,0 1 0,-1 0-1,1-1 1,-1 1 0,1-1 0,0 1-1,-1-1 1,1 1 0,-1 0 0,1-1-1,-1 1 1,1-1 0,-1 0 0,0 1 0,1-1-1,-1 1 1,1-1 0,-1 0 0,0 0-1,1 1 1,-1-1 0,0 0 0,0 0-1,0 0 1,-1 0-635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50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0 310 2722,'20'-17'3155,"8"-26"13469,-8 9-12760,-6 6-4015,11-13 109,12-20-602,-7 24-4181,-25 32 3308,1-1 1,0 1 0,1 0-1,-1 0 1,1 0-1,13-6 1,-17 10 1179,0 0 0,0 0 0,0 0 0,0 0 0,0 1 0,1-1 0,-1 1 0,5 0 0,-5 0 452,-1 0 1,1 1 0,-1-1 0,1 1 0,-1 0-1,1 0 1,-1 0 0,1 0 0,-1 0 0,0 0-1,4 4 1,29 24 20,57 65 0,-64-63 33,2 0-1,49 38 1,-54-47-97,-21-18 162,0 0-1,1 0 1,-1-1-1,1 1 0,0-1 1,0 0-1,8 4 1,23 0 9475,3-11-4933,-32 2-4602,1-1 0,-1 1 0,0-1 0,8-4-1,-9 4-615,-1 0 0,0-1 0,0 1 0,-1-1-1,1 0 1,-1 0 0,1 0 0,-1-1 0,4-6-1,0 4-1467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51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271 1 4236,'-18'33'23046,"-7"8"-24114,-157 363 1068,156-316-9,23-78-23,-4 8-300,-3-11-2049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52.3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2806 153 2962,'-2'-1'289,"-1"0"0,1 0 0,-1 0 0,1 0 0,0 0 0,0-1 0,0 1 0,-1-1 0,-2-3 0,-18-11 2094,-53-14 8722,-2 6-5681,-165-25-3974,166 39-1450,-2 4 0,-139 5 0,151 9-177,-1 4 1,2 2-1,0 4 1,-99 39 0,-35 31-1066,102-37-3719,2 6 0,-139 106 1,152-98 5027,-412 337 331,209-108-382,269-271 379,-13 10 13496,34-46-11400,3-9-2747,-5-15 258,-2-62 0,-2 35-4,-13-74-8,14 129 3,-3 9-9,-1 15 16,5 332 35,1-332-35,1 0 0,0 0 0,1 0 0,1 0 0,0 0 0,1-1 0,0 1 0,1-1 0,1-1 0,12 19 0,-17-30-56,-1 0 1,1 0 0,1 0 0,-1 0 0,0-1-1,0 1 1,0-1 0,1 0 0,-1 0 0,1 0-1,-1 0 1,1 0 0,-1 0 0,1 0 0,0-1-1,-1 0 1,5 1 0,54-2-5626,-35 0 2409,63 1-8242,-74 0 9867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5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764 29 10089,'0'-1'102,"0"-1"1,0 1-1,0 0 0,0 0 1,0 0-1,0 0 0,-1 0 1,1 0-1,0 0 1,-1-1-1,1 1 0,-1 0 1,1 0-1,-1 0 0,0 0 1,1 1-1,-1-1 0,0 0 1,0 0-1,1 0 1,-1 0-1,0 1 0,0-1 1,0 1-1,0-1 0,0 0 1,0 1-1,0-1 0,0 1 1,0 0-1,0-1 0,-1 1 1,1 0-1,0 0 1,0 0-1,0 0 0,0 0 1,0 0-1,0 0 0,-1 0 1,1 0-1,0 0 0,0 1 1,0-1-1,0 0 1,0 1-1,0-1 0,0 1 1,0-1-1,0 1 0,0 0 1,-2 1-1,-9 8 540,0 0 0,1 1 0,1 1 0,-19 24 0,6-6-88,-54 64 121,-338 391 729,343-415-1371,24-26-536,38-36-2358,10-15-4530,1-13 3376,-1 8 1499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53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0 186 3774,'1'-1'78,"1"0"0,-1 1-1,0-1 1,0 0-1,-1 1 1,1-1 0,0 0-1,0 0 1,0 0 0,0 0-1,-1 0 1,1 0-1,0-2 1,11-31 7433,-3 5-534,-5 23-5843,1-1 1,0 1-1,0 0 0,0 0 0,10-8 1,-4 4-1151,0 2-1,1-1 1,0 1 0,20-9 0,-26 15-544,0 0 0,0 0 0,0 0 0,0 1 0,0 0 0,0 0 0,0 0 0,0 1 0,0 0 0,0 0 0,0 1 0,1 0 0,-1 0 0,0 0 1,0 1-1,-1-1 0,1 2 0,6 2 0,-5-2-341,-1 1 0,1 0 0,-1 0 0,0 1 0,0-1 0,0 1 0,8 11 0,-9-10 634,0 0 0,-1 0 0,0 1 0,5 11 0,-6-8 279,0 0 1,-1 0-1,-1 1 1,1-1-1,-2 1 1,0 0-1,0-1 1,-2 12-1,1 13-23,0-25 14,0 0-1,-1 0 1,-1 0-1,1 0 1,-1 0-1,-1 0 1,0-1-1,-1 0 1,1 0-1,-12 15 1,-2 2-2,-2 0 0,-25 25-1,39-45-1,-12 13 41,-27 22-1,41-37 47,-1-1 1,1 0-1,-1 0 0,0 0 0,0 0 0,0-1 0,0 1 0,0-1 0,0-1 1,-1 1-1,1-1 0,-10 2 0,14-3-38,28-44 12751,-22 41-11825,5-2-969,4-2 747,0 1 1,1 0-1,0 1 1,0 1-1,28-5 1,82-3-7141,-100 10 3661,-20 2 2905,6-2-2989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5:53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874 131 2266,'-60'-37'2761,"41"24"33,0 1 1,-1 1-1,0 1 0,0 1 0,-37-12 0,-15 8 884,52 11-3395,1 0 0,-1 2 0,-27 2-1,32 0-317,0 0 0,1 1 0,-1 1-1,1 0 1,0 1 0,0 1 0,0 0-1,1 1 1,0 0 0,-12 10 0,-12 13 35,2 2 0,1 1 0,1 2 0,2 1 0,-39 61 0,60-84 0,2 1 0,0 1 0,1-1 0,0 2 0,1-1 0,0 0 0,-4 23 0,5-6 0,1 0 0,1 59 0,3-78 36,1 0 0,0 0 0,1 0 0,1 0 1,0 0-1,1-1 0,0 1 0,1-1 0,0 0 0,10 16 1,-5-13-234,1 1 0,0-1 0,2-1 0,-1 0 0,2-1 1,25 20-1,-16-16-1106,1-1 0,1-2 0,50 23 1,-46-26-1474,1 0 1,0-2-1,36 5 1,-48-12 2774,1 0 1,-1-1 0,1-1-1,-1-1 1,1-1 0,-1-1-1,0 0 1,0-1 0,0-1-1,0 0 1,-1-2 0,24-12-1,-17 7 10,-2-2 0,0 0 0,0-1-1,-2-2 1,0 0 0,0-1 0,-2-1-1,20-25 1,-23 22-4,-1 0-1,-1-1 1,-1-1 0,0 0-1,-2 0 1,-1-1 0,-1 0-1,-2-1 1,0 0 0,-1 0-1,-2 0 1,0-42-1,-2 47-15,-1-2 42,-4-40-1,2 54-23,0 1 0,0-1 0,-1 1 0,0 0 0,0-1 0,-1 1 0,-9-14 0,4 8-109,-1 1-1,-1 0 1,0 1-1,-1 0 1,0 1-1,-1 0 0,0 1 1,-28-16-1,17 13-1436,1 2 0,-42-15 0,43 19 580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1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422 9 2852,'-27'-8'20053,"9"8"-16744,6 0-3309,7 1 0,-1 0 0,1 0 0,0 1 0,0 0 0,0 0 0,0 0 0,0 0 0,0 1 0,1 0 0,-1 0 0,1 0 0,0 0 0,-1 1 0,-4 6 0,-13 8 0,7-6 0,0 0 0,1 1 0,1 1 0,0 0 0,-12 18 0,-49 83-2,51-77 0,15-24 5,1 1-1,-7 19 0,-9 17-60,20-41-356,-5 6-1139,-2-14 3575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1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12 102 5214,'-1'-2'150,"-1"1"-1,1 0 0,0-1 0,0 1 1,0-1-1,1 1 0,-1-1 0,0 0 1,1 1-1,-1-1 0,1 0 0,-1 0 0,1 1 1,0-1-1,-1-3 0,2-34 6644,0 5-2214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1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525 64 2202,'-9'5'1046,"1"-1"-1,-1 0 0,-1 0 1,1-1-1,-1 0 0,-11 2 1,-4-2 4231,-4-2 3589,28-1-8785,0 0 0,0 0 0,0 0 0,0-1 0,0 1 0,0 0 0,1-1 1,-1 1-1,0 0 0,0-1 0,0 1 0,0-1 0,0 1 0,1-1 0,-1 0 1,0 1-1,0-1 0,1 0 0,-1 1 0,1-1 0,-1 0 0,0 0 1,1 0-1,0 0 0,-1 1 0,1-1 0,-1 0 0,1 0 0,0 0 0,0 0 1,-1-2-1,-1-34-242,3 28 277,-1 8-116,1 0 0,-1 0 0,1-1 0,0 1 0,-1 0 0,1 0 0,0 0 0,0 0 0,0 0 0,0 0 0,0 0 0,0 0 0,0 1 0,0-1 0,0 0 0,1 0 0,-1 1 0,2-1 0,25-9-6,-27 10 8,1 0 0,-1 0 0,0 0 0,1 0 1,-1 0-1,1 0 0,-1 1 0,0-1 0,1 0 0,-1 1 0,1-1 1,-1 1-1,0-1 0,0 1 0,1 0 0,-1 0 0,0-1 0,0 1 1,0 0-1,0 0 0,0 0 0,0 0 0,0 0 0,0 1 0,0-1 1,0 0-1,-1 0 0,1 0 0,0 2 0,0 2-133,0 0 0,0 0 1,-1 0-1,1 0 0,-1 0 0,-1 8 0,0 4-1290,0-14 1161,1-1 1,-1 1 0,0 0-1,0-1 1,0 1-1,0-1 1,0 1 0,0-1-1,-1 1 1,1-1-1,-1 0 1,1 0 0,-4 3-1,-31 29-2541,26-24 1610,-29 24-3767,-58 38 0,42-37 3093,-116 55 0,143-76 1378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1.9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4804,'0'10'12440,"0"23"-5144,2 9-4566,2-7-3991,-3 12 1300,-1-34-867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2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460 390 3958,'-22'26'19574,"-19"-5"-16469,23-11-3528,2-1 423,4-2 0,1 0 0,-1 0 0,-1-1 0,1-1 0,-1 0 0,0-1 0,0 0 0,-1-1 0,1 0 0,-1-1 0,-14 0 0,26-3 0,1 1 0,-1-1 0,0 0 0,1 1 0,-1-1 0,0 0 0,1 0 0,-1 0 0,1-1 0,0 1 0,-1 0 0,1-1 0,0 1 0,0 0 0,0-1 0,0 1 0,0-1 0,-1-1 0,1 1 0,-13-21-376,1-1 1,1-1 0,1 0-1,-13-48 1,12 38 386,-41-141-4979,30 98-3181,18 52 8583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2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3682,'44'38'22530,"-2"-58"-22528,0 1-233,33-17 251,-57 24-1074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3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481 250 3276,'-7'-2'6320,"-13"-4"820,12 4-5467,0-1 1,0 0-1,1 0 1,-10-6 0,15 8-1627,1-1 1,0 0 0,0 1 0,0-1-1,0 1 1,0-1 0,0 0-1,0 0 1,1 0 0,-1 0-1,0 1 1,1-1 0,0 0-1,-1 0 1,1 0 0,0 0-1,0 0 1,0 0 0,0 0-1,1-3 1,-1-3 53,1 7-98,0 0 1,0-1-1,0 1 0,0 0 0,0 0 0,1 0 0,-1 0 1,0 0-1,0 0 0,1 0 0,-1 0 0,1 0 0,-1 1 1,1-1-1,2 0 0,27-11-594,-29 11 350,31-6-1255,-30 7 906,1 0-1,-1 0 0,0 0 0,0 0 0,0 1 1,0 0-1,0-1 0,1 1 0,-1 0 0,0 0 0,3 3 1,-4-3 173,0 0 0,0 1 1,0-1-1,0 1 0,0 0 1,0-1-1,-1 1 0,1 0 1,0 0-1,-1 0 0,0 1 1,1-1-1,-1 0 0,1 3 1,3 27 414,-5-26-190,0-1 0,-1 1-1,1 0 1,-1-1 0,-1 1 0,1-1 0,-1 1 0,0-1-1,0 0 1,0 1 0,-1-1 0,0-1 0,0 1 0,0 0-1,0-1 1,-1 1 0,0-1 0,0 0 0,-7 6 0,-8 7 278,1 0 1,-2-2-1,-35 22 0,45-31 108,-1-1-1,0 0 0,0-1 0,0 0 0,0 0 1,-1-1-1,0-1 0,1 0 0,-24 1 0,31-4-157,-1 0 0,1 0-1,0 0 1,-1 0 0,1-1-1,0 1 1,0-1 0,0 0-1,0-1 1,0 1 0,0-1-1,1 1 1,-1-1-1,1 0 1,0-1 0,0 1-1,-5-7 1,-5-8-23,0 0 1,-12-25-1,25 41-15,-37-60-25,17 29 17,-31-69 0,48 94-233,0-1 0,1 0 1,0 1-1,1-1 0,0 0 1,0-17-1,-9-4-3706,10 22 2562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3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1 107 4330,'4'2'387,"0"-1"0,0 0-1,0-1 1,0 1 0,0-1-1,0 0 1,1 0 0,-1 0-1,0 0 1,4-2 0,16-6 3224,-1-1 1,28-15 0,13-6 894,21-3-2354,-67 27-2833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5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11265,'10'-3'3908,"19"3"-2746,-23 0-613,16 3-176,-1 0 0,0 1-1,1 2 1,-2 0 0,1 1-1,37 19 1,-1-1-62,513 228 921,-278-117-2655,-282-130-112,-13-5-2427,-21-8-685,10 0 2487,2-3-157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4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595 1 3410,'-11'2'1885,"-1"-1"-1,1 0 1,-20-2-1,23 1-496,1-1 0,-1 1-1,1 0 1,-1 1 0,1 0 0,-1 0-1,1 0 1,0 1 0,0 0 0,-13 6 0,13-4-1387,0 1 0,0-1 0,0 1 0,1 1 0,0-1 0,0 1 0,0 0 0,1 0 0,0 1 0,0 0 0,0 0 0,-3 8 1,4-7-507,0 1 0,1 0 0,0 0 1,-1 9-1,-1 42-7329,5-58 7470,0 1 0,0-1 0,0 0 0,0 0 0,1 0 0,0 0-1,-1 0 1,1 0 0,0-1 0,0 1 0,0 0 0,0 0 0,0 0 0,0-1-1,0 1 1,1 0 0,2 2 0,-1-2 206,0 1 0,1-1 1,0 0-1,-1 1 0,1-2 0,0 1 0,0 0 0,5 1 1,4 0 236,1-1-1,0 0 1,-1 0 0,19-1 0,-17-3-86,0-1-1,0 0 1,-1-1 0,1-1-1,-1 0 1,14-8-1,-126 96-685,83-72 668,-2 2 117,-35 19 0,48-30-49,0 0 0,0 0 0,0-1 0,0 1 0,0-1 0,0 0 0,-1 0 0,1 0 0,0-1 0,0 0 0,-1 1 0,1-2 0,0 1 0,-1 0 0,-6-2 0,3-2-37,0-1 0,0 1 1,1-1-1,0-1 0,0 1 0,0-1 1,1 0-1,0-1 0,-8-10 0,-11-10 6,-99-105 14759,132 148-14547,0 0-1,-2 1 1,0 0-1,-1 0 1,0 0-1,-2 1 1,0 0-1,-1-1 1,0 21 0,-1-35-544,-1 0 1,-1 0 0,1 1 0,0-1-1,-1 0 1,0 0 0,1 0 0,-1 1-1,-1-1 1,1 0 0,0 0 0,-1 0 0,-3 5-1,1-4-1008,0 0-1,-1 0 0,0 0 0,0 0 0,0-1 1,-10 6-1,-22 6-4688,-3-8 3563,21-7 1389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4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748 30 2308,'0'-1'293,"0"0"1,-1 0-1,1 1 0,0-1 1,0 0-1,0 0 0,-1 0 0,1 0 1,-6-6 2932,5 7-2933,1-1 0,-2 0 1,-25-8 3976,-34 6 3822,56 3-6515,-29 7 1700,20-1-3289,2 0 1,-1 1 0,1 0 0,-16 13 0,13-7 11,0 1 0,1 1 0,1 0 0,0 1 0,1 0 0,1 1 0,0 0 0,-14 35 0,22-44-3,1 1 0,0-1 0,1 1 0,0-1 0,0 1 0,1 0 0,0-1 0,1 11 0,0 8-289,-1-25 304,1 0 0,0 0 0,0 1 0,-1-1 0,1 0 1,1-1-1,-1 1 0,0 0 0,0 0 0,1 0 0,-1-1 1,1 1-1,-1-1 0,1 1 0,-1-1 0,1 1 0,0-1 1,0 0-1,0 0 0,0 0 0,0 0 0,0 0 1,0-1-1,0 1 0,0 0 0,0-1 0,3 1 0,6 1-18,0 1 0,0-2 1,23 2-1,-28-4 6,-1 1 0,1-1 0,-1 0 0,1 0 0,-1-1 0,1 0 0,-1 0 0,0 0 0,0-1 0,0 1 0,9-7 0,-11 7 0,0-1 0,0 1-1,-1 0 1,1-1 0,-1 1 0,1-1 0,-1 0 0,0 0 0,0 0 0,0 0 0,0 0 0,-1 0 0,1 0 0,-1-1 0,0 1 0,0-1-1,0 1 1,0-1 0,0-3 0,-1-16 3,1 18-3,0 0 0,-1 0 0,0 0 0,0 0 0,0 0 0,0 0 0,-1-1 0,0 1 0,0 1 0,0-1 0,-1 0 0,0 0 1,0 0-1,-5-8 0,-4 0 0,-2 0 0,1 0 0,-1 2 0,-24-17 0,29 23 0,-1 0 0,0 1 0,0 0 0,0 1 0,-1 0 0,1 0 0,-1 1 0,1 0 0,-19 0 0,-14 1-1623,1 2 1,-1 1 0,-74 15 0,-41 22-13578,150-36 15298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5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1 100 3546,'40'-3'20326,"-33"4"-17990,8 6-2764,0-1 0,0-1 0,0 0 0,1-1 0,0-1 0,0 0 0,0-1-1,17 0 1,-21-60-6872,-13 48 6030,9-49 4150,-8 59-2724,1-1-1,0 0 1,-1 1 0,1-1-1,0 0 1,0 1 0,0-1-1,0 1 1,-1-1 0,1 1-1,0 0 1,0-1 0,0 1-1,0 0 1,0 0 0,0-1-1,0 1 1,0 0 0,0 0-1,0 0 1,0 0 0,2 1-1,33-1 5003,-28 0-4551,7 0-670,-1 0-368,0 0 0,-1 1 0,23 4 0,-11 0-1084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7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379 59 3366,'14'4'19578,"-14"5"-16308,-1 8-3270,-1-1 0,-1 1 0,-1-1 0,-7 21 0,0 4 0,-14 48-1731,-67 160 0,-72 69-7041,124-244 3701,19-34 5169,14-29 44,-5 15 6860,130-28-51,-1-6-3998,24-5-3595,69-12-5859,11 0-2661,-157 18 10129,100-5-4368,-110 9 4846,-4 0 4261,-13 3 6040,-40-2-11746,-1 1 0,0-1 0,1 0 0,-1 0 0,1 0 0,0 0 0,-1 0 0,-4-6 1,1 2-1,-44-34-441,2-2 0,2-2 1,2-3-1,-69-91 0,70 75-4849,-64-124 0,67 101 2108,24 45 3503,-2 2 0,-2 0 0,-68-90 13636,88 134-14008,1-1 222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7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512 1 3320,'40'8'6261,"-42"2"-3136,-109 57 8657,2 5-8714,-182 105-4759,256-159 834,31-15 2063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08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31 2266,'-47'-31'24149,"53"39"-24350,6 12 201,2 0 0,21 24 0,-8-10 0,107 156 0,-122-176-2,-9-11 2,-1-1 0,0 1-1,1 0 1,-1 0 0,0 0-1,0 0 1,2 6 0,-4-9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4.8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221 0 5661,'-25'30'759,"18"-24"-477,4-4-279,1 0 0,-1 0 1,1 0-1,0 1 0,0-1 1,0 0-1,0 1 0,-2 4 0,-15 23-294,16-27 300,0 0 1,1 1 0,-1-1-1,1 1 1,0 0-1,0 0 1,0 0 0,1 0-1,-1 0 1,1 0 0,0 0-1,0 0 1,0 0-1,1 7 1,-8 100 1454,9-108-1435,0-1 1,0 1-1,0 0 0,0-1 0,1 1 0,-1 0 1,1-1-1,-1 0 0,1 1 0,0-1 1,4 4-1,28 27 187,-29-29-311,-2 0 126,1 0-1,0 0 1,-1 0-1,0 0 1,0 1-1,0 0 1,0-1 0,-1 1-1,0 0 1,0 0-1,0 0 1,-1 1-1,2 5 1,-1 6 390,-1 1 0,0 30 0,-1-24 217,-1-19-565,0 1 1,0-1-1,-1 0 0,0 1 1,0-1-1,0 0 0,0 0 1,-1-1-1,1 1 0,-1 0 1,-1-1-1,-3 5 0,2-2-7,0 0 0,0 0 0,1 1 0,-6 12 0,4 1 97,0 0 0,1 0 0,0 1 0,2 0-1,1-1 1,1 24 0,1-37-144,1 0 1,0 0-1,0 1 1,1-1-1,0 0 0,1 0 1,0-1-1,0 1 1,0-1-1,1 1 1,0-1-1,1 0 0,0 0 1,7 7-1,81 127 75,-82-123-66,-2 1 0,0 1 0,-1 0 1,-1 0-1,8 39 0,-5-10 74,-5-26 40,0 1-1,1 43 1,2 38-111,-8-84-83,1 0 0,2 1 1,0-1-1,1-1 0,9 27 0,6 28 136,122 276 350,-121-280-416,-13-52 20,-2 0 0,6 31 0,-2-8 96,-2-3-6,-2 0 1,-1 0-1,-4 66 1,0-60-3,-2-39-130,1 1-1,-1-1 0,-1 0 0,0 0 0,1 1 0,-2-2 0,1 1 0,-1 0 0,0-1 1,0 1-1,0-1 0,-6 5 0,2-1 46,0 2-39,0 0 0,1 1 0,-10 20 1,-6 10-45,15-28 0,-11 16 40,-25 53 1,20-28-51,2-1 85,1-13-25,16-32 1,0 0 1,1 1-1,-5 14 0,-26 40-60,30-53 47,0 1 1,-1-1-1,0 0 1,0-1-1,-13 16 0,-18 31 53,21-35-97,14-21 49,0 1 1,0 0 0,1 1-1,-1-1 1,0 0-1,1 0 1,0 1-1,-1-1 1,1 1-1,0-1 1,0 1-1,1-1 1,-1 1 0,0 2-1,-1-3 5,1 0 0,-1 0 1,0 0-1,0 0 0,0 0 0,0-1 0,0 1 1,-1-1-1,1 1 0,0-1 0,-1 0 0,1 0 1,-4 1-1,3-2 106,1 0 0,0 0 0,0 0 0,0 0 0,0 0 0,-1 0 0,1 0 0,0-1 0,0 1 0,0-1 0,0 0 0,0 1 0,0-1 0,0 0 0,0 0 0,0-1 0,0 1 0,0 0 0,1 0 0,-1-1 0,1 1 0,-1-1 0,1 0 0,-1 1 0,-1-4 0,-7-7 10,2 2-28,0 1 1,1-1-1,0 0 1,0 0-1,2-1 1,-1 0-1,1 0 0,1 0 1,0-1-1,0 1 1,1-1-1,-2-22 0,-3-1 32,3-6 60,5 41-202,0 35-23,1-29 43,0-1 0,0 1 0,0-1-1,1 1 1,4 8 0,5 23-44,-3 7 172,-2-6-160,4 73 1,-5-22 67,0 39 21,-5-126-42,0 0 1,0 0 0,1 0-1,-1 0 1,0 1-1,1-1 1,-1 0-1,1 0 1,0 0-1,0 0 1,0 0 0,0-1-1,0 1 1,0 0-1,0 0 1,0-1-1,1 1 1,-1 0-1,1-1 1,1 2 0,2-2 63,0 0 0,0-1 0,-1 0 0,1 1 0,0-1 0,0-1 0,0 1 0,0-1 0,-1 0 1,1 0-1,7-3 0,53-25-22,-28 11 279,-1 3-481,306-115 180,-294 116-70,74-24 144,-109 30 115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43 162 7825,'-1'-19'279,"0"16"-168,1-1 0,-1 1 0,1-1 0,0 1 0,0-1 0,0 1 0,1-1 0,-1 1 0,1-1 0,0 1 0,0-1 0,0 1 0,0 0 0,0-1 0,1 1 0,0 0 0,3-5 0,16-11-1,-12 10-67,0 1 1,1 0 0,13-7-1,-18 12-14,0 0 0,0 1 1,0 0-1,0 1 0,1-1 0,-1 1 0,1 0 0,-1 0 0,1 0 0,7 1 0,-8 0-13,0 0 0,0 1 0,0 0 0,-1 0 0,1 0 0,0 0 0,0 1 0,-1-1-1,1 1 1,-1 1 0,0-1 0,1 1 0,-1-1 0,0 1 0,0 0 0,-1 1 0,1-1 0,-1 0 0,5 6-1,-4-3 3,-1-1 0,1 1 0,-1 1-1,0-1 1,0 0 0,0 1-1,-1-1 1,0 1 0,0 0 0,-1 0-1,0 0 1,0-1 0,-1 8-1,0 108 457,-1-117-487,1 0 0,-2-1 1,1 1-1,0-1 0,-1 1 0,0-1 0,0 0 0,0 0 0,-1 0 0,0 0 0,1 0 0,-1 0 0,-1-1 0,-5 7 0,-6 3 24,0 1 0,-20 11 0,11-8 22,0-1 0,-2-1 0,0-1 1,-1-1-1,-48 15 0,63-24 1193,36-9-1090,9-1-150,182-3 971,-30 3-1089,-178 5-352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7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14 266 5973,'-1'-1'189,"0"1"1,0-1 0,0 0 0,0 0 0,0 0 0,0 0-1,0 0 1,0 0 0,1-1 0,-1 1 0,0 0 0,1 0-1,-1 0 1,1-1 0,0 1 0,-1 0 0,1-1-1,0 1 1,0 0 0,0-1 0,0 1 0,0 0 0,0-1-1,0 1 1,0 0 0,0-1 0,1-1 0,0-2 63,-1 0 0,1 0 1,0 0-1,0 0 1,1 0-1,3-9 0,-2 9-168,60-83 267,-56 78-329,2 1 1,0-1 0,0 2-1,0-1 1,1 1 0,15-9-1,-22 16 110,3-3-85,-1 1 1,1 0-1,0 0 0,0 1 0,0 0 0,8-2 1,-12 4-41,0 0 0,0 0 0,0 0 0,0 0 0,0 0 0,0 0 0,0 0 0,0 1 0,0-1 1,0 1-1,0 0 0,-1-1 0,1 1 0,0 0 0,0 0 0,0 0 0,-1 0 0,1 1 0,-1-1 0,1 0 1,-1 1-1,1-1 0,-1 1 0,0-1 0,2 3 0,13 22 287,-1 0 0,21 50 0,-12-22-145,-16-31 283,4 5-330,14 16-585,-21-34 471,0 0 0,1-1 0,0 1 0,1-1 0,12 14 0,-12-17 68,14 12-631,-20-18 425,-1 0 0,1 1-1,0-1 1,0 0 0,-1 0-1,1 0 1,0 0 0,0 0-1,0 0 1,-1 0 0,1 0-1,0 0 1,0 0 0,-1 0-1,1 0 1,0 0 0,0-1-1,-1 1 1,1 0 0,0-1-1,0 1 1,-1 0 0,1-1-1,0 1 1,-1-1 0,1 1-1,-1-1 1,1 1 0,-1-1-1,1 1 1,-1-1 0,1-1-1,10-9-3245,-10 4 1460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7.6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263 18 4316,'-11'-13'2978,"11"12"-2899,0 1-1,0 0 1,-1 0-1,1 0 1,0-1-1,0 1 1,0 0-1,0 0 1,0-1 0,-1 1 156,1 0-156,0 0-1,0-1 1,-1 1-1,1 0 1,0 0-1,0 0 1,-1 0-1,1 0 1,0 0-1,0 0 1,0 0-1,-1-1 1,1 1-1,0 0 1,0 0-1,-1 0 1,1 0-1,0 0 1,0 0-1,-1 0 1,1 1-1,0-1 1,0 0-1,-1 0 1,1 0-1,0 0 1,0 0-1,-1 0 1,1 0-1,0 0 1,0 1 0,0-1-1,-1 0 158,1 0-158,0 1 1,0-1-1,-1 0 1,1 0-1,0 0 1,0 1-1,0-1 1,0 0-1,0 0 1,0 1-1,0-1 1,0 0-1,0 0 1,0 1-1,0-1 1,0 0-1,0 0 1,0 1-1,0-1 1,-3 9 314,0 0 0,0-1 0,0 1 0,-7 9-1,10-18-389,-139 290 485,118-249-504,-11 25 49,16-46-590,6-7-1548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5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1198 1 11661,'0'0'4246,"-3"0"-3806,-118 11 1287,42-2-1157,-330 17 720,-41 4-1235,317-12-3164,131-18 2261,2-9-10568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8.0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56 6957,'13'2'1769,"-11"-2"-1481,1 1-1,-1-1 1,1 0 0,-1 0-1,1 1 1,-1-1 0,1-1-1,-1 1 1,1 0-1,-1-1 1,0 1 0,1-1-1,-1 0 1,0 0 0,1 0-1,3-2 1,-1 1-203,0-1 0,0 1 0,1 0 1,-1 1-1,1-1 0,-1 1 0,1 0 0,-1 1 1,12-1-1,6-1 30,183-18-47,-197 19-72,9-2-612,-18 3 456,1 0 0,-1 0 0,1 0 0,0 0 0,-1 0 1,1 0-1,-1 0 0,1-1 0,-1 1 0,1 0 0,-1-1 1,1 1-1,-1 0 0,0-1 0,1 1 0,-1 0 0,1-1 0,-1 1 1,0-1-1,1 1 0,-1 0 0,0-1 0,1 1 0,-1-1 1,0 1-1,1-2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8.2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5092,'0'0'4294,"0"10"-567,0 12-3195,2 104-82,0-50-1783,-1-25-3383,-1-41 3137,0-1-228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8.7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2 335 8009,'0'-11'534,"-1"8"-330,1 0 0,0-1 1,-1 1-1,2 0 0,-1 0 0,0 0 1,1 0-1,-1 0 0,1 0 1,0 0-1,0 0 0,0 0 0,0 0 1,1 0-1,-1 0 0,1 0 0,2-2 1,3-3 64,-1-1 0,0 1-1,9-18 1,9-14-674,-11 22 446,1 0 1,1 2-1,0-1 1,1 2-1,1 0 1,0 1-1,1 1 1,1 0 0,0 1-1,23-9 1,-40 20-11,0 0 1,0 1 0,1-1 0,-1 1 0,0 0 0,0 0 0,0 0-1,1 0 1,-1 0 0,0 1 0,0-1 0,1 1 0,-1-1-1,0 1 1,0 0 0,0-1 0,0 1 0,0 1 0,0-1 0,0 0-1,0 0 1,-1 1 0,1-1 0,0 1 0,-1-1 0,1 1 0,-1 0-1,1-1 1,-1 1 0,1 2 0,7 9 152,-1 0 0,-1 1 0,8 18 0,-9-20-66,13 31-38,2-2 1,28 41-1,-42-71-66,1-1 1,0 0-1,0 0 1,1 0-1,1-1 0,-1-1 1,2 1-1,-1-2 1,1 1-1,0-1 0,0-1 1,17 7-1,-21-11-491,1 0-1,-1 0 1,0-1-1,1 0 1,-1 0-1,0-1 1,1 0-1,-1 0 1,1-1-1,7-1 1,1-11-3738,-14 7 2402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9.0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321 0 6329,'-10'5'5907,"-4"12"-3637,-13 29-2476,18-31 565,-51 88-145,-104 167-298,154-252-236,8-15-365,1 0 0,-1 0 0,0 0 0,1-1 0,-1 1 0,0-1 0,-1 1 0,1-1 0,0 1 0,-6 3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9.3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7641,'0'0'52,"1"1"0,-1 0 0,1 0 0,0-1 0,-1 1 1,1-1-1,0 1 0,-1-1 0,1 1 0,0-1 0,-1 1 0,1-1 1,0 0-1,0 1 0,0-1 0,0 0 0,-1 0 0,1 1 0,0-1 1,0 0-1,0 0 0,0 0 0,0 0 0,-1 0 0,1 0 0,0-1 1,0 1-1,0 0 0,1-1 0,28-3 1807,-12 2-1357,-1 0 0,1 2 0,32 2 0,-2 0-418,82 2 433,-67-1-1402,0-2-4081,-54-5 1132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19.6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6553,'-7'0'7649,"7"226"-7425,0-129-8730,0-90 6790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0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0 446 6913,'0'-171'5960,"2"161"-5939,0 1 0,0-1 1,1 0-1,0 1 0,1 0 1,0 0-1,0 0 1,9-13-1,-5 8-243,39-70 612,-42 77-520,1 0 0,0 1 0,12-11 0,15-16 478,-33 32-331,1 0 1,0 0 0,-1 1 0,1-1 0,0 1 0,-1-1 0,1 0-1,0 1 1,0-1 0,0 1 0,0 0 0,0-1 0,0 1 0,-1 0 0,1-1-1,0 1 1,0 0 0,0 0 0,0 0 0,0 0 0,0 0 0,0 0-1,0 0 1,0 0 0,0 0 0,0 0 0,0 1 0,0-1 0,0 0 0,0 1-1,1 0 1,1 0 11,0 1 0,-1-1 0,1 1 0,0 0 0,0-1 0,-1 1 0,0 1 0,4 2 0,9 17 156,-2 0 0,0 1 0,-1 0 0,-1 0 0,7 27 0,0-4-9,-6-18-130,1 0 0,31 51 0,-39-72-42,0 0 1,0 0-1,1 0 0,0-1 1,1 1-1,-1-1 1,1-1-1,0 0 0,1 0 1,-1 0-1,1-1 1,0 0-1,0 0 0,16 5 1,12-2-257,0-1-1,55 1 1,18-5-5929,-95-3 4419,-3-2-125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0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412 0 6149,'-7'14'5460,"-13"22"-4327,3-12-875,2 1 0,1 0 0,-13 32 0,-17 29-106,-5-2-109,-4-2 0,-67 78 0,99-129 78,-4 2-3111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1.0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29 5180,'7'0'4405,"26"-2"-2019,155-17-268,0 12-3614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1.3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 3680,'-1'0'35,"0"0"0,1 1 0,-1-1 0,0 1 0,1-1 0,-1 1 0,1 0 0,-1-1 0,1 1 0,-1 0 0,1-1 0,-1 1 0,1 0 0,-1-1 0,1 1 0,0 0 0,0 0 0,-1-1 0,1 1 0,0 0 0,0 1 0,0 19 8983,49-13-7782,236-1-10165,-273-7 7062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5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10821,'13'0'425,"19"0"2467,-31 0-2777,0 0-1,0 0 1,0 0-1,0 0 1,0 0-1,0 0 1,0 0-1,0 1 1,0-1-1,0 0 1,0 1-1,0-1 1,0 1-1,0-1 1,0 1-1,0-1 1,-1 1-1,1 0 1,0 0-1,0-1 1,0 2 0,6 15 611,-1 0 0,-1 0 1,4 26-1,16 77-180,47 140-1,-61-226-503,-7-18-270,-1-1-1,0 0 1,1 29-1,-3 16-6137,-1-47 3834,0-6-199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1.6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7093,'1'-1'156,"-1"0"0,0 0 0,1 0 0,-1 1 0,1-1 0,-1 0 0,1 0 0,-1 1 0,1-1 0,-1 1 0,1-1 0,0 0 0,-1 1 0,1-1 1,0 1-1,0-1 0,-1 1 0,1 0 0,0-1 0,0 1 0,0 0 0,0 0 0,-1-1 0,1 1 0,0 0 0,0 0 0,0 0 0,0 0 0,0 0 0,0 0 0,-1 0 1,1 1-1,0-1 0,0 0 0,0 0 0,0 1 0,-1-1 0,1 0 0,0 1 0,0-1 0,-1 1 0,1-1 0,0 1 0,1 0 0,34 74 1046,-29-53-1095,0 0-1,-1 1 1,-1 1 0,3 38 0,-4 97-889,-4-113-214,-10-24-5874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2.3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85 388 8521,'-1'-7'349,"0"-1"-1,0 1 1,-1 0 0,0 0 0,0 0-1,0 0 1,-1 0 0,0 0 0,-4-6-1,-5-10-148,3-18 221,5 20-448,1 0 70,1 0-1,0 0 0,3-28 0,-1 17-340,0 29 294,1-1 0,0 1-1,-1 0 1,1 0 0,0 0 0,1 0-1,-1 0 1,0 1 0,1-1-1,0 0 1,-1 1 0,1-1 0,0 1-1,0-1 1,1 1 0,-1 0 0,0 0-1,1 0 1,-1 0 0,1 0 0,0 1-1,0-1 1,-1 1 0,6-2 0,0-1 16,1 1 1,0 0 0,0 1 0,0-1 0,0 2-1,0-1 1,13 1 0,-19 1-5,0-1-1,1 1 0,-1 0 1,0 1-1,0-1 1,0 0-1,0 1 1,0 0-1,0 0 1,0 0-1,0 0 0,0 0 1,0 0-1,0 1 1,-1 0-1,1-1 1,-1 1-1,1 0 0,-1 0 1,1 0-1,-1 1 1,0-1-1,0 1 1,0-1-1,-1 1 1,1-1-1,0 1 0,-1 0 1,0 0-1,0 0 1,2 4-1,-1 5-41,-1-1 0,1 1-1,-2 0 1,0-1 0,-2 20 0,0 5 24,2-29 9,-1-1 0,0 0 0,0 1 0,-1-1 0,0 0 0,0 0 0,0 0 0,-5 8 0,-30 47 146,22-38-185,-82 108 108,49-70 155,44-55-267,0 1 0,0 0 0,1 0 0,0 0 0,0 1 0,1-1 0,0 1 0,0-1 0,1 1 0,0 0 0,0-1 0,1 15-1,1-21 62,0 1-1,0 0 0,0 0 0,0-1 0,0 1 0,0 0 1,0-1-1,1 1 0,-1-1 0,0 1 0,1-1 0,-1 0 1,1 0-1,0 0 0,-1 0 0,5 2 0,30 15 243,-31-16-231,-1 0 0,1-1 0,-1 1 0,1-1 0,0 0 0,-1-1 1,1 1-1,0-1 0,0 0 0,0 0 0,-1 0 0,1-1 0,0 0 0,0 0 0,-1 0 1,1 0-1,-1-1 0,1 0 0,-1 0 0,0 0 0,1 0 0,-1-1 0,0 1 0,0-1 0,6-6 1,-7 4 27,0 1 0,-1-1-1,1 1 1,-1-1 0,0 0 0,0 0 0,-1 0 0,1 0 0,-1 0 0,1-10 0,-2-58-201,-1 37 170,1 33-148,-1-1-1,0 0 1,0 0 0,0 1 0,-1-1 0,1 0-1,-1 1 1,0-1 0,0 1 0,0 0-1,0 0 1,0 0 0,-1 0 0,0 0-1,-5-5 1,-51-37-5480,57 44 5337,-11-7-757,-1 3-351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2.9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203 52 5485,'1'-1'62,"-1"1"1,1 0-1,-1 0 1,1-1-1,-1 1 1,1-1-1,-1 1 1,0 0-1,1-1 1,-1 1 0,0-1-1,1 1 1,-1-1-1,0 1 1,1-1-1,-1 1 1,0-1-1,0 0 1,0 1-1,0-1 1,1 1 0,-1-1-1,0 1 1,0-1-1,0 0 1,0 1-1,0-1 1,0 1-1,-1-1 1,1 1 0,0-1-1,0 0 1,0 1-1,0-1 1,-1 1-1,1-1 1,-1 0-1,1 0 99,-1 1 0,0-1-1,0 0 1,0 1 0,0-1-1,0 0 1,0 1 0,0-1-1,0 1 1,0-1-1,0 1 1,0 0 0,0-1-1,-1 1 1,1 0 0,0 0-1,-2 0 1,0 0-12,-1 1 0,0 0 0,0 0 0,1 0 0,-1 0 0,0 0 0,1 1 0,0-1 0,-1 1 0,-5 4 0,-33 28 345,35-28-358,-1 1-99,0 0 0,0 0 1,1 1-1,0 0 0,0 0 0,1 1 1,0 0-1,1 0 0,0 1 0,0-1 0,1 1 1,0 0-1,1 0 0,0 0 0,0 1 1,1-1-1,1 1 0,0-1 0,0 20 1,1 56 149,1-84-174,-1-1-1,1 1 1,0-1-1,-1 1 1,1-1 0,0 1-1,0-1 1,0 0 0,0 1-1,0-1 1,0 0-1,0 0 1,1 0 0,-1 1-1,0-1 1,1-1 0,-1 1-1,1 0 1,-1 0-1,1 0 1,-1-1 0,3 1-1,41 15 235,-40-15-210,7 2 8,1-1 1,-1 0-1,1-1 1,-1 0-1,1-1 1,0-1-1,-1 0 0,1 0 1,-1-1-1,1-1 1,-1 0-1,0-1 0,0 0 1,-1-1-1,13-6 1,-20 8-44,1 0-1,0 0 1,-1-1 0,0 1 0,1-1 0,-1 0 0,-1 0-1,1-1 1,-1 1 0,1-1 0,-1 0 0,-1 0 0,1 0-1,-1 0 1,0 0 0,0 0 0,0-1 0,-1 1 0,2-9-1,0-30-42,-1 38 47,-1-1 0,0 0-1,-1 0 1,1 0 0,-1 0 0,-1 1-1,1-1 1,-1 0 0,0 0-1,-1 0 1,1 1 0,-1-1-1,-6-11 1,-4 1-642,-2-1-1,-21-20 1,22 25-1036,-2 1-1,1 0 1,-19-11 0,21 15-132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3.2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 85 7505,'-2'1'120,"-1"0"1,1 0-1,0 0 1,0 0 0,0 0-1,0 0 1,1 1-1,-1-1 1,0 1-1,0-1 1,1 1 0,-1 0-1,1-1 1,0 1-1,-1 0 1,1 0-1,-2 3 1,2 1 282,0 0 0,0 0 0,0 0 0,0 0 0,2 12-1,0-16-365,1-1-1,-1 1 0,1 0 0,0-1 0,0 1 0,-1-1 0,1 0 1,0 1-1,0-1 0,1 0 0,3 1 0,27 13 159,-27-12-145,1-1 0,0 1 0,0-1-1,0-1 1,0 1 0,1-1 0,-1-1 0,0 1-1,0-1 1,1 0 0,-1-1 0,0 0 0,0 0-1,1 0 1,-1-1 0,0 0 0,0-1 0,-1 1-1,1-1 1,0-1 0,-1 1 0,8-7 0,-12 9-40,-1-1 0,1 1 0,-1-1 0,1 0 0,-1 1 0,0-1 0,0 0 0,0 0 0,0 0 0,0 0 0,0 0 0,-1 0 0,1 0 0,-1 0 0,1 0 0,-1-1 0,0 1 0,0 0 0,0 0 0,0 0 0,0 0 0,0 0 0,-1-1 0,1 1 0,-1 0 0,-1-4 0,1 1-25,-1 1 1,0-1-1,0 0 1,-1 1-1,1-1 1,-1 1-1,0 0 0,0 0 1,-1 0-1,-4-4 1,-40-27-625,39 30-376,-1 0 0,0 1 0,0 0 0,0 1 0,-1 0 0,-12-2 0,1 2-954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4.5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10 6777,'-3'-10'7593,"1"20"-3520,2 1-5500,0 180 2865,0-189-1418,0-1-1,0 0 0,0 1 0,0-1 0,0 0 0,1 0 1,-1 1-1,1-1 0,-1 0 0,1 0 0,-1 0 1,1 1-1,-1-1 0,1 0 0,0 0 0,0 0 0,0 0 1,0 0-1,0 0 0,0 0 0,0-1 0,0 1 0,1 1 1,2-1-3,-1 1-1,0-1 1,1 0 0,-1 0 0,0 0 0,1-1 0,-1 1 0,7 0 0,1-2-273,0 1 0,0-1-1,0-1 1,18-4 0,-13 1-1043,-1 0 0,-1 0 0,1-2-1,-1 0 1,0-1 0,-1 0 0,0-1-1,0 0 1,14-14 0,-14 10-339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4.8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 5312,'9'4'9884,"-10"12"-9363,1 360 826,-1-367-1365,0-1 0,0 1 0,-1-1 0,0 1 0,0-1 0,-5 10 0,-1 8-757,4-16 103,0-1-927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5.2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1 217 8381,'37'-55'2061,"-28"40"-1781,1 0 0,0 1 0,1 0 0,1 0 1,0 1-1,1 1 0,14-12 0,-19 18-258,1 1-1,0-1 0,0 1 1,0 1-1,19-7 0,-25 10 8,0 0 0,0 1 0,0-1 0,0 1 0,0 0 0,1 0 0,-1 0 0,0 0 0,0 1 0,0-1 0,0 1 0,0 0 0,0 0-1,0 0 1,0 0 0,0 0 0,0 1 0,0-1 0,0 1 0,-1 0 0,1 0 0,-1 0 0,4 3 0,17 21 340,-1 1-1,-1 1 1,28 50-1,26 35-153,-70-106-224,1 0 1,0 0-1,0 0 1,1-1-1,0 0 1,11 7-1,-16-12-154,1 0 0,-1 0-1,0 0 1,0 0 0,0 0 0,1-1-1,-1 1 1,0-1 0,1 1-1,-1-1 1,1 0 0,3 0 0,-4 0-163,0-1 0,-1 1 0,1-1 0,0 0 0,0 0 1,0 1-1,0-1 0,0 0 0,-1 0 0,1-1 0,0 1 1,-1 0-1,1-1 0,-1 1 0,0-1 0,3-2 0,-1-1-757,5-2-463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5.5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319 1 7825,'-1'-1'6440,"-10"18"-6368,6-12-5,0 0 0,1 1-1,-1-1 1,1 1 0,-6 12-1,-9 11 41,-125 165 39,69-91-277,73-101 72,-1 1-199,0 1-1,1-1 1,-1 0-1,1 1 1,0 0 0,0-1-1,0 1 1,1 0 0,-1 0-1,1 0 1,0 0 0,0 0-1,0 8 1,-7 2-5416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5.8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 7917,'2'1'233,"0"0"0,0 1 0,0-1 0,0 0 0,1 0 0,-1 0 0,0 0 0,0-1 1,1 1-1,-1-1 0,0 1 0,1-1 0,-1 0 0,0 0 0,1 0 0,-1 0 0,0 0 0,1-1 1,-1 1-1,0-1 0,1 1 0,2-2 0,12-3-172,-1 1 1,1 0-1,0 1 0,0 2 1,0-1-1,28 3 0,7-4 214,-8 1-1220,-16 2-4672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6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5573,'0'10'268,"0"-9"171,0 1-1,0-1 1,0 1 0,0-1-1,0 1 1,0-1 0,0 1-1,0-1 1,1 1-1,-1-1 1,0 1 0,1-1-1,1 3 1,-1-3-260,1-1 0,-1 1-1,0 0 1,1-1 0,0 1 0,-1-1 0,1 1-1,-1-1 1,1 0 0,0 0 0,-1 1 0,1-1-1,0 0 1,2-1 0,28 1-165,55-9-1,-48 1-2542,-2-4-3598,-29 8 4064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7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69 7277,'2'-1'65,"-1"0"0,0 0 1,0-1-1,0 1 0,1 0 0,-1-1 1,0 1-1,-1-1 0,1 1 1,0-1-1,1-2 0,1-21 5382,26 1-1597,-29 42-200,-6 31-2975,-18 32-337,11-35 39,-27 63 0,6-39 160,-82 124 0,115-193-539,-1 1 23,1 0-1,0 0 1,-1 0 0,1 0 0,0 0 0,0 1 0,0-1-1,0 0 1,0 5 0,0-5 2175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6.7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5881,'0'0'1324,"0"32"4212,1-11-4971,1-1 0,6 28-1,2 11-141,-6 107-237,-4-114-75,-1-49-75,1 0 0,-1 0 0,1 0 0,-1 1 0,0-1-1,0 0 1,-1 0 0,1-1 0,-2 4 0,-5 10-1620,5 2-5884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7.3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92 320 8709,'-1'-4'242,"0"0"1,0-1-1,-1 1 1,1 0 0,-1 0-1,0 0 1,0 0-1,-1 0 1,1 1-1,-1-1 1,0 1-1,0-1 1,0 1 0,-4-3-1,2 1-209,1 1 0,-1-1 0,1 0 0,1 0 0,-1-1-1,1 1 1,-1-1 0,-3-11 0,1-7 2,2 0 0,1-1 0,-1-45 0,5 67-23,0 1 0,-1 0 0,1 0 0,0 0 0,0-1 0,0 1 0,0 0 0,1 0 0,-1 0 0,0 1 0,1-1 0,0 0 0,-1 0 0,1 1 0,0-1 0,0 1 0,0 0 0,0-1 0,0 1 0,0 0 0,3-1 0,1-1 40,0 0 1,0 1-1,0 0 1,0 0 0,0 0-1,13-1 1,-15 2-69,0 1 0,0 0 1,1 0-1,-1 0 1,0 1-1,1-1 0,-1 1 1,0 0-1,0 0 1,0 1-1,0-1 1,0 1-1,0 0 0,0 0 1,-1 0-1,1 0 1,-1 1-1,1 0 1,-1-1-1,0 1 0,0 1 1,0-1-1,0 0 1,-1 1-1,1-1 0,2 6 1,-2-3-15,-1 0 0,1 0 0,-1 0 0,0 1 0,0-1 0,-1 1 0,0-1 0,0 1 0,-1 0 0,0 7 0,1 3 26,-1-12 18,1 0 0,-1 1 0,0-1 0,0 0 0,-1 0 0,1 0 0,-1 0 0,0 0 0,-1 0 0,1 0 0,-1 0 0,0 0 0,0-1 0,-3 5 0,-13 13-94,-10 13 124,1 1 0,-37 65-1,61-94-23,0 1-1,1 0 1,0-1-1,1 1 1,0 0-1,0 9 1,0-8 109,1-5-167,0 0 0,0 0 1,0 0-1,1 0 0,-1-1 0,1 1 0,2 7 0,-2-10 41,0 1-1,0-1 1,0 1-1,0-1 1,0 0-1,1 1 1,-1-1-1,0 0 1,1 0-1,-1 0 1,1 0-1,-1 0 1,1-1-1,-1 1 1,1 0-1,0-1 1,-1 1-1,1-1 1,0 1-1,3-1 1,5 3 41,1-1 1,-1-1 0,1 0 0,-1 0-1,1-1 1,0 0 0,-1-1 0,1 0-1,-1-1 1,0 0 0,1-1 0,-1 0-1,0 0 1,0-1 0,14-8 0,-22 11-47,1-1 1,-1 0 0,0 0 0,0 0 0,0 0 0,-1 0-1,1 0 1,0 0 0,-1 0 0,0-1 0,1 1 0,-1-1-1,0 1 1,0-1 0,0 1 0,-1-1 0,2-3 0,-1-5-56,0 0 0,0 0 0,-2-12 0,1 4 30,-1 15-29,1 0 0,-1 0 1,0 0-1,0 0 0,-1 1 0,1-1 0,-1 0 0,0 1 0,0 0 0,0-1 0,0 1 0,0 0 0,-1 0 1,-2-3-1,-47-42-1369,37 35 1105,-23-14-4141,36 22 2864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7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 78 5312,'-2'-1'199,"0"0"-1,0 0 0,-1 1 0,1-1 1,0 1-1,-1-1 0,1 1 0,0 0 1,-1 0-1,1 0 0,-1 0 0,1 0 1,0 0-1,-5 2 0,-1 3-108,0 0-1,0 1 1,0 0-1,0 0 1,1 1-1,0 0 1,1 0-1,-1 0 1,2 1-1,-1 0 1,1 1-1,-5 9 1,4-5 33,1-1 1,1 1-1,0 0 1,1 0-1,1 0 0,0 1 1,0-1-1,1 18 1,1-27-58,1 0 0,-1-1 0,0 1-1,1 0 1,0-1 0,0 1 0,0-1 0,0 1 0,1-1 0,-1 1-1,1-1 1,0 0 0,0 0 0,0 0 0,0 0 0,1 0 0,-1 0 0,1 0-1,-1-1 1,1 0 0,0 1 0,0-1 0,0 0 0,1 0 0,-1-1-1,0 1 1,6 1 0,2 2-13,0-2-1,1 1 1,-1-2 0,1 1-1,-1-2 1,1 1 0,0-2 0,0 0-1,-1 0 1,1-1 0,0 0-1,-1-1 1,1 0 0,-1-1-1,1 0 1,-1-1 0,0 0-1,-1-1 1,1 0 0,-1-1-1,0 0 1,13-11 0,-20 15-49,-1-1 0,1 1-1,-1-1 1,0 0 0,0 0 0,0 0 0,0 0 0,0-1 0,-1 1 0,1 0 0,-1-1 0,0 1 0,0-1 0,0 1 0,0-7 0,0-7 25,0 0 0,-2-20 0,0 10-39,1 20 8,0-1 1,0 1-1,-1-1 0,0 1 0,0 0 0,-1 0 0,0-1 0,0 1 0,-1 0 1,0 1-1,0-1 0,0 0 0,-1 1 0,0 0 0,-1 0 0,1 0 1,-1 0-1,0 1 0,-8-7 0,2 4-712,1 1 0,-23-11-1,-11-8-5596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8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 11 5048,'-4'0'141,"1"0"0,-1 0 1,0 1-1,1-1 0,-1 1 0,0 0 0,1-1 0,-1 2 0,1-1 0,0 0 0,-1 1 0,1-1 0,0 1 0,0 0 0,0 0 0,0 1 0,0-1 0,0 0 0,1 1 0,-1 0 0,-2 3 0,2-1-31,1 0 1,-1 0-1,1 1 1,0-1-1,0 1 1,0 0-1,1 0 1,0 0-1,0-1 1,0 1-1,1 11 1,0-14-71,1-1-1,0 1 1,-1-1 0,1 1 0,0-1 0,0 1-1,1-1 1,-1 0 0,0 0 0,1 0 0,0 1-1,-1-1 1,1-1 0,0 1 0,0 0 0,0 0-1,0-1 1,0 1 0,0-1 0,1 0 0,-1 1-1,0-1 1,1 0 0,-1 0 0,5 0 0,-1 1 114,-1 0 1,0-1-1,1 1 1,0-1-1,-1-1 1,1 1-1,0-1 1,-1 0-1,1 0 1,0-1-1,8-1 1,-12 1-104,-1 1 0,1-1 1,-1 0-1,0 0 0,1 1 1,-1-1-1,0 0 0,1 0 1,-1 0-1,0-1 0,0 1 1,0 0-1,0 0 0,0 0 1,0-1-1,0 1 0,-1-1 1,1 1-1,0-1 0,-1 1 0,1-1 1,-1 1-1,1-3 0,0-41 217,-2 29-736,1 12 395,-1 1 1,1-1-1,-1 1 1,0 0-1,0-1 1,0 1-1,-1 0 1,1 0-1,-1 0 1,0 0-1,0 0 1,0 0-1,0 0 1,0 0-1,-1 1 1,-3-4-1,2 3-483,0-1 0,0 1 0,0 0-1,-1 0 1,1 1 0,-1-1 0,0 1 0,1 0-1,-1 0 1,-8-1 0,0 1-1126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9.2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0 169 7825,'2'-1'209,"-1"1"0,1-1 1,-1 1-1,1-1 0,-1 0 0,1 0 1,-1 0-1,1 0 0,-1 0 0,0 0 1,0 0-1,0 0 0,1 0 1,-1-1-1,0 1 0,1-3 0,20-32 1063,-13 21-1168,-4 7-91,1 0 1,0 0-1,0 1 1,1-1-1,0 2 1,0-1-1,1 1 1,0 0 0,0 1-1,0-1 1,15-6-1,-17 10 12,-1 0-1,0 0 0,1 1 1,-1 0-1,1 0 1,-1 0-1,1 0 0,0 1 1,-1 0-1,1 0 1,0 1-1,-1-1 0,1 1 1,-1 0-1,1 1 1,-1-1-1,1 1 1,-1 0-1,0 1 0,0-1 1,6 5-1,6 6 173,-1 2 0,0-1 0,-1 2 1,-1 0-1,-1 1 0,0 0 0,-1 1 0,11 24 0,26 33 107,-46-71-313,1 1 0,0-1 1,0 0-1,0 0 0,0-1 1,0 1-1,1-1 1,0 0-1,0 0 0,0-1 1,0 1-1,0-1 0,0 0 1,0-1-1,1 1 0,-1-1 1,1 0-1,8 0 0,-4 0-597,-1-1 0,1 0-1,-1-1 1,12-2-1,35-14-5945,-42 10 4490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9.5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436 0 7965,'-19'2'3455,"15"2"-3189,-1 0-1,0 1 1,1 0 0,0 0 0,0 0 0,-5 8-1,-3 4-146,-21 20-77,-1-1 0,-2-2 0,-67 48 0,46-36-70,11-14-373,32-24-1343,1 1 1,-19 17 0,30-22 586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29.8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 6149,'6'2'640,"0"0"0,0 0 0,0 0 1,0-1-1,0 0 0,0 0 1,0-1-1,1 1 0,10-2 0,-14 1-708,148-5 417,-88-3-3363,-55 5 272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30.1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 7777,'0'1'100,"0"0"-1,0 0 1,0 0 0,-1 0 0,1 1 0,0-1 0,-1 0 0,1 0 0,-1 0 0,1 0 0,-1 0-1,1 0 1,-1 0 0,0 0 0,0 0 0,0 1 0,0-1 254,0-1 0,0 1-1,0 0 1,1 0 0,-1 0 0,1 0 0,-1 0 0,0 1 0,1-1 0,0 0-1,-1 0 1,1 0 0,0 0 0,-1 1 0,1-1 0,0 1 0,37 1 111,12-1-566,-34 0-1226,1-1-1,-1-1 1,0-1 0,1 0 0,21-5-1,-19 1-734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30.6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0 7825,'0'0'-50,"-2"24"6240,0-16-5852,0 0 0,0 1 0,0-1 0,1 1 0,0 0 0,1 0 0,0-1 0,1 1 0,1 10 0,-1 13 105,-2-24-363,1-1 1,0 1 0,0-1 0,1 1 0,0 0-1,0-1 1,1 0 0,0 1 0,0-1 0,0 0 0,1 0-1,0 0 1,1 0 0,4 6 0,-5-10-94,0 0 0,0 0 0,1-1 0,-1 1 0,1-1 0,0 0 0,0 0 0,-1-1 0,1 1 0,0-1 0,1 0 0,-1 0 0,0 0 0,0 0 0,0-1 0,0 0 0,1 1 0,-1-2 0,0 1 0,6-1 0,2-1-945,0 0 1,0 0-1,0-1 0,0 0 1,-1-1-1,13-7 0,26-20-5617,-40 22 5491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31.0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125 1 6105,'-4'19'9868,"-12"14"-8522,3-7-623,3 1-641,0 1-1,2 0 0,-6 35 0,-1 8-2,2 26 171,9-75-281,-4 9 16,0-6-30,7-14-3787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8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1 222 8805,'0'-1'209,"0"0"-1,0 0 1,0 0 0,0 0-1,0 0 1,0 0 0,0 0-1,0 0 1,0 0 0,1 0-1,-1 0 1,0 1 0,1-1 0,-1 0-1,1 0 1,-1 0 0,1 0-1,-1 0 1,1 1 0,-1-1-1,1 0 1,0 0 0,1 0 0,22-2 1091,-15 3-975,-5 1-215,0-1 0,0 1 0,0 0 0,0 0 0,0 1 0,0-1 0,-1 1 0,1 0 0,0 0 0,2 2 0,38 28 358,-31-22-381,10 8 63,-1 1 1,-1 2-1,26 30 1,-46-49-90,0 0 1,0 0 0,0 0 0,-1 0 0,1 0-1,-1 0 1,1 0 0,-1 0 0,0 0-1,0 0 1,0 1 0,0-1 0,0 0 0,-1 3-1,-1-5-49,1 1 0,-1-1 0,0 0 0,0 0 0,0 0 0,0 0 0,0 0 0,0 0 0,0-1 0,0 1 0,0-1 0,1 1-1,-1-1 1,0 1 0,0-1 0,0 0 0,1 0 0,-1 0 0,1 0 0,-1 0 0,1-1 0,-2-1 0,0 1 12,0 0 0,1 0 1,-1-1-1,1 1 1,-1-1-1,1 1 0,0-1 1,0 0-1,1 0 0,-1 0 1,-2-5-1,2-5-30,-1-1-1,1 0 1,1 1 0,1-1-1,0 0 1,2-14-1,-1 20-1,1 1 0,0-1 1,0 1-1,0 0 0,1 0 0,0 0 0,1 0 0,0 0 0,0 1 0,0-1 0,1 1 0,8-9 0,1 2-221,1-1-1,1 2 0,0 0 1,1 1-1,0 1 1,37-16-1,3 4-2683,-1 6-3283,-47 12 3185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31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166 1 6733,'0'0'1348,"-25"12"-12,10 0-725,6-5-479,0 1 0,0-1-1,-10 13 1,17-17-127,-1 0 1,1 0 0,0 0 0,0 1-1,1-1 1,-1 0 0,1 1 0,0 0-1,0-1 1,0 1 0,0 0 0,0-1-1,1 1 1,0 4 0,0-6-13,1-1 0,0 0-1,-1 0 1,1 0 0,0 0 0,0 0 0,0 0-1,0 0 1,0 0 0,0 0 0,0 0-1,0-1 1,0 1 0,0 0 0,1-1 0,-1 1-1,0-1 1,0 1 0,1-1 0,1 1 0,39 11 356,-31-9 99,19 3 574,14 3-15,-41-8-908,0-1 1,-1 1-1,0 0 0,1 0 0,-1 0 1,0 1-1,1-1 0,-1 0 0,0 1 0,0-1 1,0 1-1,2 2 0,-3-2-49,-1 0 0,1 1 1,-1-1-1,1 0 0,-1 1 0,0-1 0,0 0 1,0 1-1,0-1 0,-1 0 0,1 1 0,0-1 1,-1 0-1,0 1 0,0-1 0,1 0 0,-1 0 1,0 0-1,-1 0 0,1 0 0,0 0 0,-1 0 1,-1 2-1,-14 9 128,0 0 0,-2-1 0,-28 14 1,-9-7-966,46-16-409,0-1 0,0-1 0,-17 1 1,19-7-1378,-1-4-964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31.7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1 173 7185,'8'-4'5150,"22"-4"-3455,-11 3-575,262-78 169,-224 62-2738,23-21-5732,-78 41 6969,13-7-1993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6:32.4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66 5573,'0'0'856,"-10"20"2036,2 2-1735,7-20-1042,0 1-1,-1-1 1,1 1 0,0 0 0,0-1 0,1 1 0,-1 0 0,0 0 0,1 2-1,0 10 252,-1-11-318,1 0 0,0 0 0,0 0 0,1 1 1,-1-1-1,1 0 0,1 5 0,-1-7-19,0 0 0,1 0 0,-1 0 0,0 0 0,1-1 0,-1 1 0,1-1 0,0 1 0,-1-1 0,1 1 0,0-1 0,0 0 0,0 0 0,0 0 0,0 0 0,0 0 0,2 0 0,4 2 40,-1-1 0,0-1-1,1 0 1,0 0 0,-1 0-1,1-1 1,0 0 0,-1 0 0,1-1-1,0 0 1,-1 0 0,1-1-1,-1 0 1,0 0 0,1-1 0,-1 0-1,0 0 1,12-8 0,-16 9-28,-1 0 1,0 0 0,0-1 0,0 1 0,0 0 0,0-1 0,0 1-1,0-1 1,-1 1 0,0-1 0,1 0 0,-1 0 0,0 0-1,0 0 1,0-4 0,3-47-29,-4 48-38,-1 4 14,0-1 0,0 1 0,0-1 0,0 1 1,0-1-1,-1 1 0,1 0 0,-1-1 0,0 1 0,1 0 0,-1 0 0,0 0 1,0 0-1,0 1 0,-1-1 0,1 0 0,-3-1 0,-45-25-1274,39 23 58,0 1 0,-1 1 0,0 0 0,0 0 0,-13-1 0,14 4-568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06.5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75 108 7825,'-29'0'1359,"23"1"-904,6-1-370,-1 0 1,1 0-1,-1 0 0,0 1 0,1-1 1,-1 0-1,1 0 0,-1 0 0,0 0 0,1 0 1,-1 0-1,1 0 0,-1 0 0,0-1 1,1 1-1,-1 0 0,1 0 0,-1 0 0,1-1 1,-1 1-1,1 0 0,-1-1 0,0 1 0,1 0 1,0-1-1,-1 1 0,1-1 0,-1 1 1,0-1-1,-6-3 1219,6 4-1234,0 0 1,1 0 0,-1 0-1,1 0 1,-1 0 0,1 0-1,-1 0 1,0 0 0,1 0-1,-1-1 1,1 1 0,-1 0-1,1 0 1,-1-1 0,1 1-1,-1 0 1,1-1 0,-1 1-1,1 0 1,-1-1 0,1 1-1,0-1 1,-1 1-1,1-1 1,0 1 0,-1-1-1,1 1 1,0-1 0,0 1-1,-1-2 1,1 0-49,0 0 0,0 0 0,0 0 0,0 0 0,1 0 0,-1-1 0,1 1 0,-1 0 0,1 0 0,0 0 0,0 1 0,0-1 0,0 0 0,0 0 0,0 0 0,0 1 0,1-1 0,-1 0 0,1 1 0,-1 0 0,1-1 0,0 1 0,-1 0 0,1 0 0,0 0 0,0 0 0,0 0 0,0 0 0,0 0 0,3-1 0,9-4 33,-2 0-76,0 1 0,1 1 0,-1-1 0,1 2 0,0 0 0,21-2 0,-28 4 3,0 1-1,0 0 1,0 0 0,0 0-1,0 1 1,0-1 0,0 1-1,0 1 1,0-1 0,0 1 0,-1 0-1,1 1 1,-1-1 0,1 1-1,-1 0 1,8 6 0,-12-6 20,1-1 1,-1 0 0,1 0-1,-1 0 1,0 1 0,0-1-1,0 1 1,0-1 0,-1 1-1,1-1 1,-1 1 0,1-1-1,-1 1 1,0-1 0,0 1-1,-1 4 1,1-3-5,0-1 1,0 1-1,-1-1 0,1 0 0,-1 1 1,0-1-1,0 0 0,-1 0 0,1 0 1,0 0-1,-1 0 0,-2 3 0,-36 48-59,32-41 18,-1-1-1,0 0 1,-14 14 0,5-6-697,23-19 48,13-8 858,-5 1-218,0 0 0,0 2-1,1 0 1,0 0-1,0 1 1,26-2 0,-35 5 74,1-1 0,-1 1 0,0 0 1,0 0-1,1 1 0,-1 0 0,0 0 1,0 0-1,0 0 0,0 1 0,0 0 1,0 0-1,0 0 0,0 0 0,-1 1 1,1 0-1,-1 0 0,0 0 0,0 1 1,0-1-1,5 7 0,-7-4-64,0 1 0,-1 0 0,0-1 0,0 1 1,0 0-1,-1 0 0,0 0 0,0 0 0,-1 0 0,1-1 0,-3 8 0,-3-3 94,-1 0 0,1 0 0,-2-1 0,0 0 0,0-1 0,-1 1 0,-11 8 0,19-16-84,-33 31 113,-64 59-127,86-83 7,0 1-1,-1-1 0,-1-1 1,1-1-1,-1 0 0,-21 8 1,31-14-225,0 0 0,0 0 1,0-1-1,1 1 1,-1-1-1,0 0 0,0 0 1,-6 0-1,8-1 52,1 1 0,0 0-1,-1-1 1,1 1 0,-1 0-1,1-1 1,0 0 0,-1 1 0,1-1-1,0 0 1,0 0 0,-1 1 0,1-1-1,0 0 1,0 0 0,0 0 0,0 0-1,0-1 1,0 1 0,1 0 0,-1 0-1,0-1 1,0 1 0,1 0 0,-2-3-1,1-11-1088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08.2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659 7 5529,'-20'-3'467,"0"1"0,0 0 0,-30 3 1,16-1 376,11 3-479,1 1 0,-1 0 0,1 2 0,0 0 0,-41 19 0,45-18-530,-10 4 693,1 2 1,-45 29 0,57-32-412,0 0 1,1 2 0,1 0-1,-1 0 1,-20 27-1,23-23 46,1 1 0,0 1 0,1 0 0,1 0 0,1 0 0,1 1 0,0 0 0,1 1 0,-2 23 0,0 21 123,3 97 0,5-119-34,0-22-212,0-1 0,2 0 0,0 0-1,10 29 1,30 72 264,29 21 166,-65-126-403,1 1 0,0-1 0,1-1 0,1 0 0,0 0 0,1-1 0,0 0 0,1-1 0,0 0 0,1-1 0,1 0 0,0-1 0,0-1 0,1 0 0,0-1 0,29 11 0,-26-12 19,-1 0-1,2-2 0,-1 0 1,0-1-1,1-1 0,0-1 1,22 0-1,-24-3-56,1 0 0,0-2 0,0 0 0,-1-1 0,0-1 0,23-8 0,-14 2-19,0-1-1,-1-2 1,29-19-1,-40 23 23,-1-1-1,-1 0 1,0 0-1,-1-2 1,0 1-1,0-1 1,-2-1-1,14-23 1,-11 13-20,-1 0 0,-1-1 0,-1 0 0,9-41 0,-10 24 137,-2-1-1,-2 0 1,-2-54-1,-4 68 17,-1-1 0,-2 1 0,-1 0 0,-10-32 0,8 35 3,-2 1-1,-17-34 0,13 36 29,-1 0 1,0 1-1,-2 0 0,-1 1 0,0 1 0,-26-21 1,13 17-63,-1 1 1,-45-24 0,3 16-75,70 28-59,4 3-5,-1-1 0,0 1 0,1-1 0,-1 1 0,0 0 0,0-1 0,1 1 0,-1 0 0,0-1-1,0 1 1,0 0 0,1 0 0,-1 0 0,0 0 0,0-1 0,0 1 0,0 0 0,0 1 0,-1-1-21,-3-4-743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8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8333,'1'1'116,"0"1"0,0-1 0,1 0 0,-1 0 0,0 1 0,0-1 0,0 0 0,1 0 1,-1 0-1,1 0 0,-1-1 0,1 1 0,-1 0 0,1-1 0,-1 1 0,1 0 0,-1-1 0,3 1 0,39 11 2272,-41-12-2378,50 14-5921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37.5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1911 163 7185,'-9'-3'-840,"-12"-3"3855,16 8-1377,9 6-1108,26 24-32,-24-26-463,0 0-1,0 0 1,0 0-1,-1 1 1,0-1-1,0 1 1,4 10-1,-2 1 76,-4-9-145,1-1 0,0 1 0,0-1 0,9 13 0,-10-15 44,0 1 0,0 0 0,-1 0 0,0-1 0,0 1 0,-1 1 0,1-1 0,-2 0 0,1 0 0,-1 12 0,0-17-7,0 1-1,0-1 0,0 0 1,0 0-1,-1 1 0,1-1 0,-1 0 1,1 0-1,-1 1 0,0-1 1,0 0-1,0 0 0,0 0 0,-2 3 1,-27 17 37,22-17-39,-22 11 38,0-1 0,-1-1 1,-1-1-1,0-2 0,-1-1 0,0-2 0,0-1 0,-1-2 1,0-1-1,0-1 0,0-2 0,-50-5 0,73 3 92,-1-1 0,0 0 0,1-1 0,0 0 0,-21-8 0,27 8-109,0 0 0,0 1 0,0-1-1,1-1 1,-1 1 0,1-1 0,0 0 0,0 0-1,0 0 1,0 0 0,1-1 0,0 1 0,0-1-1,-3-6 1,3 0-28,0 1 0,1-1 0,0 0 0,0-1 0,2 1-1,-1 0 1,1 0 0,2-12 0,-1-9-119,-1 29 119,1 0 0,0 0 1,0 0-1,1 0 1,-1 0-1,1 0 0,-1 0 1,1 1-1,0-1 1,0 1-1,0-1 0,0 1 1,0 0-1,1-1 1,4-2-1,44-29-43,-46 32 46,0 0 0,1 0 1,-1 0-1,1 1 0,-1 0 0,1 0 1,-1 1-1,1-1 0,0 1 1,-1 0-1,1 0 0,0 1 1,-1 0-1,1 0 0,7 3 1,-9-3-13,0 0 0,0 1 0,0 0 1,0-1-1,-1 2 0,1-1 0,0 0 1,-1 1-1,0-1 0,1 1 0,-1 0 1,0 0-1,-1 1 0,1-1 0,0 0 1,-1 1-1,0 0 0,0-1 0,0 1 1,0 0-1,1 5 0,-1 1 23,-1 0-1,0 0 0,-1 1 0,-2 18 1,1-1 133,0-26-158,1 0 1,-1 0-1,0 0 0,0-1 0,0 1 1,-1 0-1,1-1 0,0 1 0,0-1 1,-1 0-1,1 1 0,-1-1 0,0 0 1,1 0-1,-1 0 0,0 0 0,1 0 0,-4 1 1,-37 17-57,40-18 69,-23 8 13,1-1 1,-2-1-1,1-1 0,-50 4 0,57-8-1,0-2-1,0 0 0,0-1 0,0-1 1,0-1-1,0-1 0,-32-10 1,32 8 34,0-1 0,1-1 0,0-1 0,-27-18 0,40 11-452,5 15 57,0 14 123,-1 100 82,-1-112 147,1 1 0,-1 0 0,0-1-1,1 1 1,-1-1 0,0 1 0,0-1 0,0 0 0,0 1 0,0-1-1,0 0 1,0 1 0,-1-1 0,1 0 0,0 0 0,-1 0-1,1 0 1,-1-1 0,1 1 0,-1 0 0,1 0 0,-1-1-1,0 1 1,1-1 0,-1 0 0,0 1 0,-1-1 0,-7 2 50,0 0 1,-1-1-1,-15 1 1,17-3-64,0 0 0,-1-1 0,1 0 0,0-1 0,0 0 0,0 0-1,1-1 1,-1 0 0,-11-8 0,2 1-21,1-1 0,1 0-1,-20-20 1,34 31 28,0-1 0,0 0 1,0 0-1,0 0 0,1 0 0,-1 0 0,1 0 1,0-1-1,0 1 0,0 0 0,0-1 0,0 1 1,-1-5 289,2 36-520,12 43-107,-12-12 398,-1-59-54,0 0 0,0 0-1,0 0 1,0 0 0,0 0-1,0 0 1,0 0 0,-1 0 0,1 0-1,0-1 1,-1 1 0,1 0-1,0-1 1,-1 1 0,1-1-1,-1 0 1,1 1 0,-1-1-1,-1 0 1,-31 6 99,24-5-92,-1-1-1,1-1 0,0 0 1,-1 0-1,1-1 0,0 0 0,0-1 1,0 0-1,1-1 0,-1 0 0,-16-9 1,6 1 170,0-1 0,1-1 0,-35-33 0,36 25-475,21 26 297,-1 0-1,1-1 1,0 1 0,0 0 0,0-1-1,0 0 1,0 0 0,1 0-1,0 0 1,-1 0 0,5 1-1,4 5 119,17 15-33,-1 1-1,-1 1 1,-1 1-1,-2 1 1,-1 1 0,35 59-1,-53-77-131,-1 0 0,-1 0 0,0 0 0,-1 1 0,0-1 0,-1 1 0,0-1 0,0 1 0,-2 13 0,1-20 72,-1-2 11,0 1 0,-1-1 0,1 1 0,0-1 0,-1 1-1,0-1 1,0 0 0,0 0 0,0 0 0,-1 0 0,1 0-1,-1-1 1,0 1 0,1-1 0,-1 1 0,-6 2 0,-6 6 287,0-1 0,-18 9 0,16-11-71,0-1 0,0-1-1,-1 0 1,0-1 0,0-1 0,0-1-1,-1 0 1,1-2 0,-1 0-1,1-1 1,-1-1 0,1 0 0,0-1-1,-1-2 1,-20-5 0,22 4-195,2-1 1,-1 0-1,1-1 1,0-1 0,0 0-1,1-1 1,0 0-1,0-1 1,2-1-1,-1 0 1,1-1-1,1 0 1,0-1-1,0 0 1,1-1 0,-14-28-1,15 23-216,1 0-1,1-1 1,1 0-1,0 0 0,2-1 1,-3-22-1,1-126-2052,7 135 1733,0 8-52,1-1 0,1 0-1,2 1 1,0-1-1,2 1 1,14-34-1,-5 20-682,2 2-1,2 1 1,34-49-1,-8 24-884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38.0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 7965,'10'-3'881,"0"2"0,0-1-1,0 1 1,1 1 0,-1 0 0,0 0 0,13 3 0,-13 1-838,-1 0-1,1 1 1,13 9 0,-7-4-519,-15-5-127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38.2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7413,'0'0'6966,"12"11"-5832,-3-7-1354,-1-1 1,1 0-1,0 0 0,14 2 1,18-2-7149,-33-3 4989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38.8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8757,'0'0'110,"1"0"148,0 0 0,-1 0 0,1 0 0,0 0 0,6 4 3095,-5-2-3095,-2 1-223,0 0 1,1 0 0,-1 0-1,1 0 1,0 0-1,0 0 1,0-1-1,1 1 1,-1 0 0,1 0-1,-1-1 1,1 1-1,3 2 1,-3-1-23,1-1 0,-1 1 0,0-1 0,0 1 0,0 0 0,2 5 0,-1 0 1,1 0 0,0 0 1,1 0-1,0-1 0,7 10 0,-6-9-2,0-1 0,-1 1 0,0 0-1,-1 0 1,5 11 0,22 46-257,-26-54 82,-4-10 91,1 1 1,-1 0 0,0 0 0,0 0 0,0 0 0,0 0 0,-1 0 0,1 3 0,5 14-1080,0 4-3144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8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626 426 10285,'1'-1'147,"0"0"1,0 0 0,-1 0-1,1 0 1,0 0-1,-1 0 1,1 0-1,-1 0 1,1 0-1,-1 0 1,1 0 0,-1 0-1,0 0 1,0-1-1,0 1 1,1 0-1,-1 0 1,0 0-1,0-1 1,-1 1-1,1-2 1,0-3 1981,-22 23-1688,-1-2-271,1 0 0,1 2 1,-32 32-1,30-27 480,-1-1 0,-28 19 0,49-39-564,1 1 0,-1-1 0,1 0 0,-1 0 0,0 0 0,1 0 0,-1-1 0,0 1 1,0-1-1,0 1 0,0-1 0,1 0 0,-1 0 0,0 0 0,0-1 0,0 1 0,1-1 0,-1 0 0,0 1 0,0-1 0,1 0 0,-1-1 0,1 1 0,-1 0 0,1-1 0,-1 1 0,1-1 0,0 0 0,0 0 0,-2-2 0,-8-7 67,1-1 0,0-1 0,-17-27 0,21 31-179,-110-169 94,91 133-97,1-2-1,-19-50 1,40 86-196,0 0-1,1-1 1,0 1 0,1-1 0,0 1 0,0-13 0,-3 7-978,0 1-3767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8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8945,'0'0'191,"0"-1"-1,0 1 1,0-1 0,0 1 0,0-1-1,0 1 1,0-1 0,0 1 0,0-1-1,1 1 1,-1-1 0,0 1 0,0 0-1,0-1 1,1 1 0,-1-1 0,0 1-1,1 0 1,-1-1 0,0 1 0,1 0-1,-1-1 1,0 1 0,1 0 0,-1-1-1,1 1 1,-1 0 0,0 0 0,1 0-1,-1-1 1,1 1 0,0 0 0,20 2 2011,-16 0-1993,0 0 0,0 0 0,0 1 0,-1-1 0,1 1 1,5 4-1,159 168 2106,-68-67-2019,-97-104-350,-3-3 3,0 0 1,0 0 0,0 0 0,0 0-1,0 0 1,0 0 0,0 0 0,0 1-1,-1-1 1,1 0 0,0 1 0,-1-1-1,1 0 1,-1 1 0,1 2 0,-1-4-406,-2-9-5342,-26-8-46,19 10 3340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0.0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1282 81 7137,'-35'-55'2509,"33"42"-728,2 9-914,0 8-647,1-2-196,1 0-1,0 1 0,0-1 0,0 0 1,1 0-1,-1 0 0,0 0 0,1 0 1,-1-1-1,5 2 0,5 6 244,10 10-261,-1 1 0,-2 1 1,0 1-1,-1 0 0,28 46 0,-13-10-72,36 87 0,-62-127 77,0 0-1,-1 0 1,-1 1 0,0 0-1,-2 0 1,0 0 0,0 32-1,-4-49-37,1-1 0,-1 0 0,0 1 0,0-1 0,-1 0 0,1 0 0,0 1 0,0-1 0,0 0-1,-1 0 1,1 0 0,-1 0 0,1-1 0,-1 1 0,1 0 0,-1-1 0,1 1 0,-1-1 0,1 1 0,-3-1 0,-36 11-348,23-9 325,-1 0 0,0-1 1,0-1-1,0-1 0,0 0 0,0-1 1,0-1-1,1-1 0,-1 0 1,1-2-1,0 0 0,1 0 0,-1-2 1,1 0-1,1-1 0,-1 0 0,2-1 1,-1-1-1,1-1 0,1 0 1,0 0-1,1-1 0,-20-29 0,29 39 40,1-1 0,1 0-1,-1 0 1,0 0 0,1 0-1,0 0 1,-1-7 0,-5-15-111,6 25 124,0 0 1,1 0-1,-1 0 0,1 0 0,-1 0 1,1 0-1,0-1 0,-1 1 1,1 0-1,0 0 0,0-1 0,0 1 1,0 0-1,0 0 0,0-1 0,0 1 1,0 0-1,0 0 0,1 0 1,-1-1-1,0 1 0,2-2 0,-1 2-3,0 0-1,0 1 1,0-1-1,0 0 0,0 1 1,0-1-1,0 0 0,0 1 1,0 0-1,1-1 1,-1 1-1,0 0 0,0-1 1,0 1-1,1 0 1,-1 0-1,0 0 0,2 0 1,4 1-11,-1 0 0,0 0 1,1 0-1,-1 1 1,0 0-1,0 0 0,9 5 1,-6-2 18,0 0 0,-1 1 1,0 1-1,1-1 0,-2 2 1,1-1-1,6 10 0,-10-13-29,0 1-1,-1 1 1,0-1-1,0 0 1,-1 1 0,1-1-1,-1 1 1,0 0-1,-1 0 1,1 0-1,-1 0 1,0 0-1,-1 8 1,1 6 62,-1-14-34,1 0 0,-2 1 0,1-1 1,-3 13-1,2-17 5,0 1 1,0 0-1,0-1 0,0 1 1,-1-1-1,1 0 1,-1 1-1,0-1 1,1 0-1,-1 0 0,0 0 1,0 0-1,-1 0 1,-3 2-1,-6 4 73,0 0 0,-1-1 0,1-1 0,-2 0 0,1 0 0,-1-1 0,0-1 0,0 0 0,0-1 0,0-1 0,-1 0 0,1-1 0,-1-1 0,1 0 0,-1 0 0,1-2-1,-16-3 1,20 2 2,0-1 0,0 0-1,1-1 1,-1 0 0,1-1-1,0 0 1,1 0 0,-1 0-1,1-1 1,1-1 0,-1 0-1,1 0 1,0 0 0,-7-13 0,-7-14-76,2 0 0,-22-59 1,6 14 130,21 51-56,-96-187 806,97 188-869,-9-12-20,17 33-76,-1 1-37,5 15 110,1 5 67,2-10-68,0 0-1,0 0 1,0 0-1,0 0 1,0-1-1,1 1 1,0-1-1,-1 0 1,1 1 0,0-1-1,6 4 1,6 7-10,17 21-86,-2 2-1,39 61 1,-64-87 46,-1 1 0,0-1 1,-1 1-1,0 0 1,-1 0-1,0 0 0,-1 0 1,-1 0-1,0 1 0,-1 12 1,0 2-27,1-23 68,-1 0 1,-1 0 0,1 0-1,-1 0 1,1 0 0,-1 0-1,0 0 1,0-1 0,-1 1-1,1-1 1,-1 1 0,0-1-1,-3 3 1,-46 43-55,47-45 56,-69 49 40,56-42-76,0 1 1,1 1-1,1 0 1,-15 16 0,28-25 40,0 0 1,0 1-1,1-1 1,0 0-1,0 1 1,0-1-1,0 1 1,1 0-1,-1 0 1,1-1 0,1 1-1,-1 0 1,1 0-1,0 0 1,0 0-1,1 8 1,-1-5-24,2-5 24,0 1 1,0-1 0,0 0 0,0 0 0,1-1 0,-1 1 0,1 0 0,0-1 0,0 0 0,0 1 0,0-1 0,6 3 0,11 9 2,-14-8 23,0 0 0,0 0 1,0 0-1,-1 1 0,0 0 0,-1 0 0,1 0 1,-1 0-1,-1 1 0,1 0 0,-1 0 0,-1 0 1,1 0-1,-1 0 0,-1 0 0,1 1 0,-2-1 1,1 1-1,-1-1 0,-1 11 0,1-15-45,-1 1 1,0-1-1,0 1 0,0-1 0,-1 1 0,0-1 0,1 0 0,-1 0 1,-1 0-1,1 0 0,0 0 0,-1 0 0,0-1 0,0 1 0,0-1 1,-7 6-1,-8 6 9,0-1 0,-25 13 0,28-17 43,-14 7-11,0-1 0,-1-1 0,-1-2 0,-33 10 0,40-16-739,1-1 0,-1-1 1,1-1-1,-1-1 0,0-1 0,-34-2 0,52 0 246,0-1-1,-1 0 1,1-1-1,0 1 1,-1-1-1,-6-3 1,-8-7-1164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0.5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1343 7869,'14'0'596,"-6"-2"-126,-1 0 1,1 0 0,-1 0-1,0-1 1,0-1 0,0 1-1,-1-1 1,1 0 0,-1 0-1,9-8 1,5-5 198,30-34-1,-25 22-551,-1-1-1,-2-1 1,-1-1 0,33-64-1,-15-2-211,-4-1 0,26-118 0,-7 21 25,-7 44 121,-16 15-104,-19 80 26,-10 51-41,0 0 0,0-1 0,-1 1-1,0 0 1,0-1 0,-1 1 0,1-9 0,3 17-143,6 5 149,161 277-3129,-139-234 166,-17-28 1422,0 2-162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1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 5661,'5'-1'826,"-1"-1"0,0 1 0,1 1 1,-1-1-1,1 1 0,-1-1 0,0 1 1,1 0-1,5 2 0,-1-2-1044,51 0 189,-27 13-3053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1.6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644 54 7777,'1'-2'137,"1"1"0,-1 0 0,1 0 1,-1-1-1,0 1 0,0 0 0,0-1 1,1 0-1,-2 1 0,1-1 0,0 0 1,0 1-1,0-1 0,-1 0 0,1 0 1,-1 1-1,1-1 0,-1 0 0,0 0 1,0 0-1,0 0 0,0 0 0,0 0 0,0 1 1,-1-4-1,1 3 24,-2 1-189,-1 0 1,1 0 0,-1 1 0,1-1-1,-1 1 1,0-1 0,1 1 0,-1 0-1,0 0 1,-3 0 0,4 0 25,-20 0 6,0 1 1,0 1 0,1 1 0,-1 1-1,1 0 1,0 2 0,0 1 0,0 0-1,1 2 1,1 0 0,-1 1 0,1 1 0,1 1-1,-21 17 1,35-25 13,0 0 0,0 0 0,1 0 0,-1 1 0,1-1 0,0 1-1,1 0 1,-1 0 0,1 0 0,0 0 0,0 0 0,1 1 0,-2 6 0,1 6 106,0 0 0,2 32 0,0-20-85,1-26-34,0 0 0,0 1-1,0-1 1,0 0 0,0 0 0,1 0 0,0 0-1,0 0 1,0 0 0,0-1 0,1 1-1,0-1 1,-1 1 0,1-1 0,0 0 0,1 0-1,-1 0 1,0 0 0,1-1 0,-1 0-1,1 1 1,8 2 0,2 2 30,0-1 0,0 0 0,1-2 1,0 1-1,18 2 0,-24-5-29,0-1 1,0 1 0,0-2-1,0 1 1,1-1-1,-1-1 1,0 1-1,0-2 1,0 1 0,0-1-1,-1 0 1,1-1-1,13-6 1,-20 8-3,-1-1 1,1 0-1,0 1 1,-1-1 0,1 0-1,-1 0 1,1 0-1,-1 0 1,0 0-1,0 0 1,0 0-1,0-1 1,0 1 0,-1 0-1,1 0 1,0-1-1,-1 1 1,0 0-1,0-1 1,0 1-1,0-1 1,0 1-1,-1-4 1,1 1-3,0-1 0,-1 1-1,0 0 1,0-1 0,-1 1 0,1 0 0,-1 0 0,0 0-1,-5-8 1,-6-2 49,1 0 0,-2 1 0,0 1 0,-1 0 0,0 1 0,0 1 0,-2 0 0,1 1 0,-1 1 0,-1 1 0,1 0 0,-2 1 0,-24-6 0,13 5-374,0 2 1,-59-4-1,54 9-1115,-1 1 1,-40 7 0,63-7-247,3 0-219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2.0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0 113 5356,'0'0'143,"1"-1"0,-1 1 0,1-1-1,0 1 1,-1-1 0,1 1-1,-1-1 1,1 1 0,0 0-1,-1-1 1,1 1 0,0 0 0,-1 0-1,1-1 1,0 1 0,0 0-1,-1 0 1,1 0 0,0 0-1,0 0 1,-1 0 0,1 0 0,1 0-1,27 1-165,-21-1 269,10 1-286,0 1-1,34 8 0,-36-6 66,0-1 0,31 2-1,-45-5 624,-2 0-620,0 0-1,1 0 1,-1 0-1,1 0 1,-1 0-1,0 0 1,1 0 0,-1-1-1,1 1 1,-1 0-1,0 0 1,1 0-1,-1 0 1,0-1-1,1 1 1,-1 0-1,0 0 1,1 0 0,-1-1-1,0 1 1,0 0-1,1-1 1,-1 1-1,0 0 1,0-1-1,1 1 1,-1 0 0,0-1-1,0 1 1,0 0-1,0-1 1,0 1-1,0-1 1,0 1-1,1 0 1,-1-1-1,0 0 1,0-83 266,0 83-303,0 0-1,0 0 1,1 0-1,-1 0 1,0 0 0,1-1-1,-1 1 1,1 0-1,-1 1 1,1-1 0,0 0-1,0 0 1,-1 0 0,1 0-1,0 0 1,0 1-1,0-1 1,0 0 0,0 1-1,-1-1 1,1 0-1,1 1 1,-1-1 0,1 1-1,32-11-1717,-22 7 384,5 2-474,-2 2 614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2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9465,'2'1'65,"0"0"1,-1 0-1,1-1 1,0 1-1,-1 0 1,1 0-1,0 1 1,-1-1-1,0 0 1,1 1-1,-1-1 1,0 0-1,0 1 0,1 0 1,-1-1-1,0 1 1,-1 0-1,1-1 1,0 1-1,1 3 1,9 14 356,43 30-382,-23-19-1117,1-1 0,53 36 0,-70-49-1566,-2-10 923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3.0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1599 157 6733,'-18'-28'246,"8"12"379,0-1 0,1-1-1,-10-25 1,16 37-328,-3-23 844,6 29-1058,13 13 336,9 1-461,-1 1 1,-1 0-1,0 2 1,30 31-1,-14-7 87,36 52-1,-65-84-34,-2 1 0,1 0 0,-1 1-1,-1-1 1,0 1 0,0 0 0,-1 0 0,0 0 0,-1 0 0,0 0-1,-1 1 1,-1-1 0,0 19 0,-1-28-7,0 0 0,0 0-1,0 0 1,0 0 0,0 0 0,0 0-1,0 0 1,-1 0 0,1-1 0,-1 1-1,1 0 1,-1-1 0,1 1 0,-1-1-1,0 0 1,0 0 0,0 1 0,-3 0-1,-42 21-141,46-22 129,-167 63 89,20-8-87,-104 41 866,-445 107 0,666-197-267,-1 0-1,1-3 0,-41 2 1,70-6-549,0 0 1,0 0 0,0-1-1,1 1 1,-1-1-1,0 1 1,0-1 0,0 0-1,0 0 1,0 1 0,1-1-1,-1 0 1,0-1-1,1 1 1,-1 0 0,1 0-1,0-1 1,-1 1-1,1-1 1,0 1 0,0-1-1,-1 0 1,1 1 0,-1-4-1,-2-5 81,0-1 0,1 1 0,-4-18 0,-3-9-120,-40-104-15,31 83-430,-51-111 0,56 143-1045,0 2 1,-33-43-1,40 57 212,7 8 1003,-1 1-1,0 0 1,0 0 0,1 0 0,-1 0 0,0-1 0,0 1 0,0 0 0,0 1 0,-1-1 0,1 0 0,0 0 0,-1 0 0,-9-4-1805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4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2166 41 7001,'0'-1'130,"0"0"0,0 0 1,0 0-1,0 0 0,0 0 1,0 0-1,0-1 1,0 1-1,1 0 0,-1 0 1,0 0-1,1 0 0,-1 0 1,0 0-1,1 0 0,0 0 1,-1 0-1,1 1 0,-1-1 1,1 0-1,0 0 1,0 0-1,-1 1 0,1-1 1,0 0-1,0 1 0,1-2 1,3 1-94,-1 0 0,1 0 0,0 1 1,-1-1-1,1 1 0,6 1 0,-11-1-36,5 0 2,-1 1 0,1 0 0,-1 0 0,1 1 1,-1 0-1,0-1 0,1 1 0,-1 1 0,0-1 1,-1 1-1,1-1 0,0 1 0,-1 0 0,1 0 0,-1 1 1,0-1-1,0 1 0,0 0 0,2 4 0,1 1 3,0 0 0,0 0-1,-1 1 1,-1 0 0,0 0 0,0 1-1,3 12 1,-3 5 45,-2 1-1,0 44 1,-2-58-47,-1-11-3,0 0 0,0 1 1,-1-1-1,1 0 0,-1 0 0,0 0 1,0 0-1,0 0 0,-1 0 0,1-1 1,-1 1-1,0-1 0,0 1 0,0-1 0,0 0 1,-5 3-1,-5 4-2,1-1 0,-1 0 0,-21 11 0,24-16 15,1 0-1,-1 0 1,0-1 0,0 0 0,0 0 0,0-2-1,0 1 1,-1-1 0,1 0 0,-1-1 0,1-1-1,0 1 1,-1-2 0,1 1 0,-19-7 0,21 6 5,1-1 1,0 0 0,0-1-1,1 0 1,-1 0 0,1 0-1,0-1 1,0 0 0,0 0-1,1 0 1,-1-1-1,1 0 1,1 0 0,-1 0-1,1-1 1,0 1 0,0-1-1,1 0 1,0 0 0,0 0-1,-3-15 1,3-1-84,0-1 0,1 1 0,2-30 0,0 29-203,0 24 127,24 6 271,-19-1-149,0 1-1,-1 0 1,0 0-1,-1 0 1,1 0-1,-1 0 1,0 1-1,-1-1 1,1 1-1,-1 0 1,1 7-1,-1-4 58,1 3-76,-1 1 0,-1 0 0,0 0 0,-1 0 0,-3 18 0,1 10 77,2-39-40,-1-1 0,0 0 0,0 0 0,0 0 0,0 0 0,0 0 0,0 0 0,-1 0 0,1 0 0,-1 0 0,1-1 0,-1 1 0,0 0 0,1-1 0,-1 0 0,0 1 0,0-1 0,0 0 0,0 0 0,-4 1-1,-47 19 386,47-20-352,0 1-1,-1-1 0,0-1 1,1 1-1,-1-1 1,1 0-1,-1-1 0,0 0 1,1 0-1,-1 0 0,1-1 1,0 1-1,-1-2 0,1 1 1,0-1-1,0 0 1,1 0-1,-1 0 0,-9-9 1,1 1 66,1-2 0,1 0 0,0 0 1,1-1-1,0-1 0,-10-19 0,-54-110 292,71 135-382,-2-4 65,1 0 1,1 0-1,0-1 1,0 1-1,2-1 0,-1 0 1,1-15-1,2 28-72,0 1 0,0-1 0,0 1 0,0-1 0,0 1 0,0-1 0,-1 1 0,1-1 0,0 1 0,0-1 0,0 1 1,0-1-1,-1 1 0,1-1 0,0 1 0,-1-1 0,1 1 0,0-1 0,-1 1 0,1 0 0,-1-1 0,1 1 0,0 0 0,-1-1 0,0 1-12,1 0 1,-1-1-1,1 1 1,-1 0-1,1-1 1,0 1-1,-1 0 1,1-1-1,0 1 1,-1-1-1,1 1 1,0 0-1,0-1 1,0 1-1,-1-1 1,1 1-1,0-1 1,0 1-1,0-1 0,0 1 1,0-1-1,0 1 1,-1-1-1,2 0 1,-7 0 1,0-1 0,0 1 0,0 0 0,0 1 0,1-1 1,-13 2-1,16-1-1,-94 4 87,-126 23 1,48-4-150,88-14 53,-349 42-104,318-32 262,-189 57 0,299-73-68,-1-1 0,1 1 1,0 0-1,-9 5 0,15-6-109,-1-1 0,1 0 1,-1 0-1,1 0 0,0 1 0,-1-1 0,1 0 0,0 1 0,0-1 0,0 1 1,0 0-1,0-1 0,0 1 0,0 0 0,1 0 0,-1-1 0,1 1 0,-1 0 1,1 0-1,0 0 0,-1 3 0,1 4 38,0-6 15,-1 0-1,1-1 0,0 1 0,0 0 0,0 0 1,0-1-1,1 1 0,-1 0 0,1-1 0,0 1 1,-1 0-1,1-1 0,0 1 0,1-1 0,-1 0 1,0 1-1,1-1 0,-1 0 0,1 1 0,0-1 1,3 3-1,25 20-106,-4-2 128,1-1 1,1-1 0,1-1 0,0-2-1,57 26 1,-52-32 28,1-1 0,0-2 0,1-2 0,43 3-1,-21-5 469,111-8 0,-101-5-371,-1-4-1,0-2 1,-1-4-1,-1-2 1,106-48-1,-135 51-105,54-34 0,-75 42-348,-1-1-1,-1-1 1,1 0 0,-2 0-1,0-2 1,15-18-1,-23 24-271,0-1 0,0 0 0,0 0 0,-1 0 0,0-1 0,1-10 0,14-33-3828,-8 31 2530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4.3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733 1 6777,'-38'1'1073,"0"3"0,0 1 1,0 2-1,-60 19 0,-12 8-846,-100 27-1953,166-52-1056,-53 6-1,75-15 996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4.6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1 126 7457,'16'0'582,"0"0"1,-1-2-1,1 0 0,0 0 1,-1-2-1,1 0 1,-1-1-1,23-10 1,-23 9-815,153-58 59,-163 62-698,1 0-1,-1 0 0,0-1 0,0 0 0,8-6 0,-11 8 365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49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1 306 9561,'4'-6'71,"-4"6"44,1-1 1,-1 1-1,1 0 0,-1-1 1,1 0-1,-1 1 0,0-1 0,1 1 1,-1-1-1,0 1 0,1-1 0,-1 0 1,0 1-1,0-1 0,0 0 1,1 1-1,-1-1 0,0-1 0,0 1-74,0 1-1,0-1 0,0 1 1,0-1-1,0 1 0,0-1 0,0 1 1,0 0-1,0-1 0,0 1 0,1-1 1,-1 1-1,0-1 0,0 1 1,1-1-1,-1 1 0,0 0 0,0-1 1,1 1-1,-1 0 0,0-1 1,1 1-1,-1 0 0,1-1 0,-1 1 1,0 0-1,1 0 0,-1-1 1,1 1-1,0 0 0,19 1 857,23 16-51,-37-15-814,9 5 77,-1 1 0,1 0 0,-1 0 0,-1 1 0,1 1 0,14 14 0,-14-5 54,-5-11 1762,-7-31-1176,-12-34-763,10 47 11,-1-1 0,2 1-1,-1-1 1,2 1-1,-1 0 1,1-1 0,1 1-1,0 0 1,0 0-1,5-9 1,-1 6-108,1 0 0,0 1 0,0 0 0,1 0 0,0 1 0,1 0 0,21-17 0,-12 13-1455,1 1-1,0 1 1,44-20 0,-53 27-502,-9 4-613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5.0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51 13805,'10'3'36,"-10"-2"4,10-1 52,-10-8-68,0 4 16,0 0-92,0-2-68,0 2-200,0 0-192,0-2-296,0 2-260,0-10-4693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6.0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662 481 8473,'-8'-7'5091,"8"7"-4932,-21 1 1381,-29 10-2755,35-8 1681,-73 18-514,53-12 681,-1-1 1,0-1 0,-57 2 0,92-9-568,-1 0 0,1-1 0,0 1 0,-1-1 0,1 1 0,0-1 0,0 0-1,0 1 1,-1-1 0,1 0 0,0 0 0,0 0 0,0 1 0,0-1 0,0-1 0,0 1 0,1 0 0,-1 0 0,0 0 0,0 0 0,1 0 0,-1-3 0,-13-32 79,10 25-58,-27-68-113,-43-74 1,66 137-54,-88-156-1165,84 147-196,-4-4-2628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7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2069 73 6865,'0'-72'5657,"0"71"-5567,2 20 87,63 67-229,-40-49 227,5 8-265,34 67-1,-60-101 116,-1-1 0,0 1 0,0 0 0,-1 0 0,-1 0-1,0 0 1,0 0 0,-2 17 0,1-21-47,0-4 0,-1 1-1,0-1 0,0 0 1,0 1-1,0-1 0,0 0 1,-1 0-1,0 0 1,1 0-1,-1 0 0,0 0 1,0 0-1,-4 3 1,-37 36 102,30-30-96,-6 4-32,1-1-1,-2-1 0,0-1 1,-36 17-1,9-8 35,-55 16 0,77-30 42,0-1-1,0-2 1,-1-1 0,1 0 0,-1-2 0,0-1 0,-50-4-1,69 1 11,0 1 0,0-1-1,1 0 1,-1 0 0,0-1-1,1 0 1,0 0 0,-1-1-1,1 1 1,0-1-1,1-1 1,-1 1 0,1-1-1,0 0 1,0 0 0,0-1-1,1 1 1,0-1 0,0 0-1,0 0 1,1 0-1,0-1 1,0 1 0,1-1-1,-1 0 1,0-7 0,-2-22 27,1 0 0,3 0 1,2-39-1,0 17-442,-1 51 373,1 1 0,1-1 0,-1 1 0,1-1 0,0 1-1,0 0 1,1 0 0,0 0 0,0 0 0,6-8 0,-1 3-10,0 0 1,0 1 0,1 0 0,14-12-1,-20 19-3,1 1-1,0 0 0,0-1 0,0 1 1,0 1-1,1-1 0,-1 1 1,0-1-1,1 1 0,-1 0 1,1 1-1,-1-1 0,1 1 1,0 0-1,-1 0 0,1 0 1,-1 1-1,1 0 0,-1-1 0,1 2 1,-1-1-1,0 0 0,1 1 1,-1 0-1,0 0 0,0 0 1,0 1-1,-1-1 0,1 1 1,0 0-1,5 6 0,-6-5-8,0 0-1,0 1 1,0-1-1,-1 1 1,0 0 0,0 0-1,0 0 1,0 0-1,-1 0 1,0 0-1,0 1 1,0-1 0,-1 0-1,1 1 1,-1-1-1,-2 8 1,3 3-36,-1-13 64,1 0-1,-1 0 0,0 1 1,1-1-1,-1 0 0,-1 0 1,1 0-1,0 0 0,-1 0 1,0 0-1,0 0 0,0 0 1,0 0-1,0 0 0,0 0 1,-1 0-1,0-1 0,1 1 1,-1-1-1,0 1 0,-4 3 1,-11 7-108,-1-1 0,-1-1 0,0 0-1,-1-2 1,-27 11 0,33-16 78,0 0-1,-1 0 0,1-1 1,-1-1-1,0-1 0,1 0 0,-1-1 1,-27-3-1,33 1-3,-1 0 1,1-1-1,1 0 0,-1 0 1,0-1-1,1-1 0,0 1 0,0-1 1,0-1-1,-7-6 0,-4-14 334,18 47-854,1-16 544,1-1 0,-1 1 0,0-1 0,0 1 0,-1-1 0,0 1 0,1-1 0,-3 5 0,-7 2 85,-9 11-200,16-19 120,0 1 0,0 0-1,-1-1 1,1 0 0,-1 1-1,0-2 1,0 1 0,0 0-1,-7 2 1,-43 19 371,47-21-353,0 0 1,-1-1-1,1 0 0,-1-1 1,1 1-1,-1-1 1,1-1-1,-1 1 0,0-2 1,1 1-1,-1-1 0,0 0 1,1 0-1,-1-1 1,1 0-1,0 0 0,-14-7 1,18 7 40,0 0 1,0 0 0,1 0-1,-1-1 1,1 1-1,-1-1 1,1 1 0,0-1-1,0 0 1,-3-5-1,5 7-29,-1-1-1,0 1 0,1 0 0,-1 0 0,0 0 1,0-1-1,0 1 0,0 0 0,0 0 1,0 0-1,-1 0 0,1 1 0,0-1 0,0 0 1,-1 0-1,0 0 0,-11-3-93,13 4 63,0 0 0,-1 0 1,1 0-1,0 0 0,0 0 0,0 0 1,-1 0-1,1 0 0,0 0 0,0 0 1,-1 0-1,1 0 0,0 0 1,0 0-1,0 0 0,0 1 0,-1-1 1,1 0-1,0 0 0,0 0 0,0 0 1,0 0-1,-1 1 0,1-1 1,0 0-1,0 0 0,0 0 0,0 0 1,0 1-1,0-1 0,0 0 0,-1 0 1,1 0-1,0 1 0,0-1 0,0 0 1,0 0-1,0 0 0,0 1 1,0-1-1,-1 2 19,0 0 1,-1 0 0,1 0 0,0 0-1,-1 0 1,0 0 0,1-1-1,-1 1 1,0-1 0,0 1-1,0-1 1,0 0 0,0 1-1,0-1 1,-4 1 0,-8 6 21,-30 23 161,-2-3 0,-1-1 0,-2-2 0,0-3 0,-1-2 0,-87 23 0,120-38-139,-1-1 0,0 0 0,0-2 0,0 0 0,0 0 0,0-2 0,0-1 0,-19-2 0,30 2-30,-1-1 1,1 0-1,0 0 1,-1-1-1,1 0 1,0 0-1,1-1 0,-1 0 1,1 0-1,-1 0 1,1-1-1,1 0 1,-1 0-1,1-1 1,0 1-1,0-1 0,0 0 1,1-1-1,0 1 1,0-1-1,-4-10 1,-10-52-99,13 51 87,0-1 0,2 0 1,0-1-1,-1-24 0,5-83-91,1 53 16,-2 67 28,1 0 0,0 1 0,0-1 0,0 1 1,1 0-1,0-1 0,1 1 0,-1 0 0,1 0 1,0 0-1,0 1 0,1-1 0,0 1 0,0 0 1,0 0-1,1 0 0,0 0 0,-1 1 0,2 0 1,9-7-1,-6 5-27,1 0 0,0 1 0,1 0 1,-1 1-1,1 0 0,0 1 0,0 0 0,0 0 0,0 1 1,0 1-1,15-1 0,-18 2 49,1 1 0,0 0-1,-1 0 1,1 1 0,-1 0 0,0 1 0,1 0 0,-1 0 0,-1 1-1,1 0 1,0 0 0,-1 1 0,0 0 0,0 0 0,0 0-1,-1 1 1,1 0 0,-2 1 0,1-1 0,-1 1 0,0 0 0,0 0-1,0 1 1,-1 0 0,4 10 0,-5-6 12,-1-1 1,0 1 0,0 1-1,-1-1 1,-1 18-1,0-27-3,-1-1 0,0 1 0,1-1-1,-1 1 1,0-1 0,0 0 0,0 0-1,-1 1 1,1-1 0,0 0 0,-1 0 0,1 0-1,-1 0 1,0-1 0,0 1 0,0 0-1,0-1 1,-3 3 0,-47 26 98,40-24-90,-4 3 10,-1-2 1,0 0 0,-1-1-1,1 0 1,-1-1 0,0-2 0,-1 1-1,1-2 1,-1-1 0,1 0 0,-1-1-1,-24-4 1,30 2-264,1 0 0,0-1 0,0-1 1,0 0-1,0-1 0,1 0 0,0-1 0,-13-8 0,15 8-327,0-1-1,1 0 0,0-1 0,0 0 0,1 0 0,0 0 0,0-1 0,1 0 0,0-1 0,-5-10 0,-4-11-991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7.6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6553,'8'19'3933,"23"19"-3275,5 5-714,-9 5-131,-2 2 0,-2 0 0,-2 2-1,18 68 1,-9-28-2744,-15-53 1066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7.9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7917,'0'0'-12,"10"0"316,0 0 244,-10 6-1768,7-2 1208,-7 2-688,7-2-428,3 0-393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48.8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10625,'128'4'5374,"-84"3"-7270,-32-4-819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1.1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113 19 5797,'10'-19'9021,"-9"24"-8965,0 1 0,0-1 1,0 0-1,1 0 0,0 0 0,0 0 0,0 0 1,1-1-1,5 9 0,10 23 273,0 2-127,-14-30-124,0-1-1,0 1 0,-1-1 1,0 1-1,3 13 1,6 35 114,-10-48-99,-1 0 0,0 0 0,0 0 0,-1 0 0,0 1 1,-2 14-1,1 7 46,1 0 25,1-21-105,0 0 0,-1 0 0,0 0 0,-1 1 0,0-1 0,0 0 0,-1 0 0,0 0-1,-5 11 1,-19 36 12,17-36-26,0-1 1,-1 0 0,-1 0-1,-18 23 1,19-30-51,-1-1 0,0 0 1,-1 0-1,-22 15 0,23-17-270,-2 2-944,2-9-2797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1.7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0 174 8617,'4'-2'530,"0"1"-1,0-1 1,0 0 0,-1 0-1,1 0 1,-1-1 0,1 1 0,-1-1-1,0 0 1,4-4 0,9-7-330,121-108 253,-136 121-451,0 0 0,0 0 0,0 1 0,0-1 0,-1 0 0,1 1 0,0-1 0,0 1 0,0 0 0,0-1 0,0 1 0,0-1 0,0 1 0,0 0 0,0 0 0,1 0 0,-1 0 0,0 0 0,0 0 0,0 0 0,0 0 0,0 0 0,0 0 0,1 1 1,0 0 6,0 0 0,-1 0 0,1 0 0,0 0 0,-1 1 0,0-1 0,1 0 0,-1 1 1,0-1-1,0 1 0,1 0 0,0 2 0,3 6 32,0 1-1,-1 0 1,5 18-1,-8-23-49,4 13 118,-3-9-16,1 0 0,-1-1 0,1 1 0,1-1 0,0 0 0,0 0 0,11 16 0,-4-12 158,-8-10-231,-1 0 0,1 0 0,-1-1 1,1 1-1,0-1 0,0 1 0,6 2 0,-2 0-181,1-1-1,-1 0 1,1-1 0,0 0-1,1 0 1,-1-1 0,0 0-1,1 0 1,0-1 0,-1 0-1,1-1 1,-1 1 0,17-3-1,-17-1-965,0 0 0,0-1 0,0 0 0,0 0 0,8-7 0,-11 7-162,-4-3-465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2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352 0 6373,'-15'27'3843,"-14"14"-803,17-22-2290,-16 20-202,-2-1-1,-57 57 1,-27 5-3981,108-94 2241,0 0-1,0 1 1,0-1-1,-5 9 0,10-7-976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3.3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404 0 4532,'-1'3'7067,"-1"-2"-7806,0-1 1124,5-1-606,0 1 56,-1-1 0,1 0 0,0 1 0,0 0-1,0-1 1,0 1 0,0 0 0,4 1-1,1-1-337,-7 0 391,20 11 211,2-1 117,-20-8-181,0-1 0,0 1 0,0-1 0,0 0 0,0 0 0,0 0 0,0 0 0,8 0 1676,-49 4-226,24-6-1261,1 1 0,0 1 0,0 0 1,0 1-1,0 0 0,0 1 0,0 1 0,-13 5 0,10-2-9,0 2 0,0 0 0,1 0 1,1 2-1,-1 0 0,-22 23 0,7-3 267,-44 59 1,-23 59 172,93-141-737,1 0 0,0 0 0,0 0 0,1 1 0,0 0 0,1-1 0,0 1 0,0 0 0,1 13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0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550 2 10725,'-4'-1'180,"1"1"1,-1 0-1,1 0 0,-1 0 1,1 0-1,-1 1 0,0-1 1,1 1-1,0 0 1,-1 0-1,1 0 0,-1 0 1,1 1-1,0-1 0,0 1 1,0 0-1,0 0 0,0 0 1,0 0-1,1 1 1,-1-1-1,1 1 0,-4 4 1,-6 8 92,1 0 1,1 1 0,-12 22 0,8-11 64,-35 56 251,-58 95-231,80-139-330,-1-1-1,-47 48 0,-15-6-2649,89-80 2229,-1 1 0,1-1 0,0 1 0,0-1 0,0 1 0,0-1 0,0 0 0,-1 0 0,1 0-1,0 1 1,0-1 0,0 0 0,-1-1 0,1 1 0,0 0 0,-2-1 0,1-2-1434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3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1 235 9465,'0'-2'34,"0"-2"235,0 0 0,0 0 0,0-1 0,0 1 0,1 0 1,0 0-1,0 0 0,0 0 0,0 0 0,0 0 0,1 0 0,2-4 0,51-98 495,-52 100-750,0 1 1,1 0-1,0 0 0,0 0 1,0 1-1,1-1 1,-1 1-1,1 0 1,9-5-1,-12 6 5,1 1 0,0 1-1,0-1 1,1 0 0,-1 1-1,0-1 1,1 1 0,-1 0-1,0 0 1,1 0 0,-1 1-1,1-1 1,-1 1 0,1 0-1,0 0 1,-1 0 0,1 1-1,5 0 1,-5 1 28,-1 0-1,0 0 1,1 1-1,-1-1 1,0 0-1,0 1 1,-1 0-1,1 0 1,0 0-1,2 5 1,24 38 339,-22-35-303,55 87 471,-54-87-527,1 0 0,0 0 1,1-1-1,0 0 0,1 0 1,13 8-1,-17-14-247,-1 0 1,1 0-1,1-1 1,-1 0-1,0 0 0,1-1 1,10 2-1,-14-3-307,0 0-1,-1-1 1,1 0-1,0 0 1,0 0-1,0-1 1,0 1-1,0-1 1,-1 0-1,1 0 1,0 0-1,-1 0 1,1-1-1,0 1 1,-1-1-1,5-3 1,0-1-1111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4.2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311 1 6237,'0'0'550,"-9"14"2507,-37 70 2357,-148 213-3277,165-254-1961,11-25 338,4-3-2115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6.4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1 278 8429,'4'-5'540,"0"1"0,-1-1 1,1 0-1,-1 0 0,0 0 0,0 0 1,0-1-1,-1 1 0,0-1 0,2-7 1,-1 6-406,2-4 47,1 0-1,0 1 1,0-1-1,1 2 1,1-1-1,8-9 1,57-50 25,-66 62-221,0 2 1,0-1-1,0 1 1,1 0-1,-1 1 1,1 0-1,0 0 0,1 0 1,-1 1-1,1 0 1,-1 1-1,16-2 1,-21 4 13,0 1 0,-1-1 0,1 1 0,-1 0 0,1 0 0,-1 0 0,0 1 1,1-1-1,-1 0 0,0 1 0,0 0 0,0-1 0,3 4 0,23 26-56,-28-31 55,20 29-12,-2 0 0,-1 1 0,-1 0 0,14 39 1,12 25-43,-28-68 68,32 59 72,-40-75-77,0-1 0,1 1 0,1-2 1,-1 1-1,1-1 0,12 9 0,-16-15 5,1 1 0,-1-1 0,1 1 0,0-1 1,0-1-1,0 1 0,0-1 0,0 0 0,0 0 0,9 0 1,60-2-777,-37 0-432,-32 0 613,1 1 0,-1-1 0,1 0 0,-1-1-1,0 1 1,1-1 0,-1 0 0,0 0 0,0-1 0,0 1 0,0-1 0,-1 0 0,1-1 0,7-7-1,-2 2-1249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6.8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357 0 4960,'-2'3'651,"1"0"-1,-1 0 0,0 0 0,1 1 1,0-1-1,0 0 0,-1 7 0,-4 7 280,-64 111 884,34-67-1769,-9 16-126,-103 131-1,111-148-1458,35-48-1508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7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73 8149,'5'-2'501,"-1"1"1,0-1-1,1 1 0,0 0 1,-1 1-1,1-1 1,7 1-1,-9-1-24,128-18 2243,0-7-5208,-58 10-2288,-61 14 3446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7.7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122 149 6373,'14'-31'367,"-13"28"-184,0-1 0,1 0 1,-1 1-1,1-1 0,0 1 0,0 0 1,3-4-1,14-20 1468,-17 23-1542,0 0 0,1 1-1,-1-1 1,1 1 0,0 0 0,0 0 0,0 0 0,0 0-1,0 0 1,1 1 0,-1 0 0,6-3 0,-3 2-78,1 0-1,-1 1 1,1-1 0,0 2 0,0-1 0,0 1 0,0 0-1,0 0 1,0 1 0,0 0 0,12 1 0,-16 0-30,1-1 1,-1 1-1,0 0 0,1 0 1,-1 0-1,0 1 0,0-1 1,0 1-1,0-1 0,0 1 1,0 0-1,-1 0 0,1 0 1,0 1-1,-1-1 1,0 1-1,1-1 0,-1 1 1,0 0-1,-1 0 0,1 0 1,0 0-1,-1 0 0,0 0 1,1 0-1,0 4 0,-1 4-23,1 0 0,-2-1 0,1 1-1,-3 18 1,1 3-125,0-28 156,0 1 0,0-1 0,0 0 0,-1 0 1,0 0-1,1 0 0,-1 0 0,-1 0 0,1 0 0,-1-1 1,1 1-1,-1-1 0,0 1 0,0-1 0,0 0 0,-7 4 1,-9 8-72,-34 20 0,47-31 69,-5 4 94,-3 0-630,14-8 519,-1 0 1,1 0 0,0 0 0,-1-1 0,1 1-1,0 0 1,-1 0 0,1 0 0,0-1 0,0 1 0,-1 0-1,1-1 1,0 1 0,0 0 0,-1-1 0,1 1 0,0 0-1,0-1 1,0 1 0,0 0 0,-1-1 0,1 1-1,0 0 1,0-1 0,0 1 0,0-1 0,0 1 0,0 0-1,0-1 1,0 1 0,0-1 0,0 1 0,0 0 0,0-1-1,0 1 1,1-1 0,0 0-1,0-1 1,1 1-1,-1 0 0,1 0 1,-1 0-1,1 0 0,-1 0 0,1 0 1,-1 1-1,1-1 0,0 0 1,-1 1-1,1-1 0,0 1 1,0 0-1,3-1 0,34-5 13,-33 6 35,0-1 1,0 1-1,-1 0 1,1 0-1,0 1 1,0 0-1,0 0 1,-1 0-1,1 1 1,-1 0-1,9 4 1,-7-2 36,-1 0 0,1 0 1,-2 1-1,1 0 1,0 1-1,-1-1 0,0 1 1,7 10-1,-9-11-1,1 1 1,-1 0-1,0 0 0,-1 0 0,1 0 1,-1 0-1,-1 0 0,1 0 0,0 10 1,1 60 879,-4-51-658,1-19-278,-1-1 1,0 0-1,-1 0 1,1 1-1,-1-1 0,0 0 1,0-1-1,-1 1 1,0 0-1,0-1 0,0 1 1,0-1-1,-7 8 1,0-2 13,-1 0-1,1 0 1,-2-1 0,-13 9 0,7-7-222,0-2 1,-1 1-1,0-2 0,-1-1 0,0 0 0,0-1 0,0-2 0,0 0 1,-1-1-1,0-1 0,1 0 0,-37-4 0,53 2-123,1 0 1,-1-1-1,1 1 1,-1-1-1,1 0 1,0 0-1,-1-1 0,1 1 1,0 0-1,0-1 1,0 0-1,0 0 0,0 0 1,1 0-1,-1 0 1,0-1-1,-2-2 1,4-6-1525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8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114 25 7093,'0'0'2314,"-12"8"-946,2 1-946,1 0 0,0 1 0,0-1 0,1 2 0,0-1 0,-7 15 1,13-23-458,-1 6 85,-1 1-1,1-1 0,0 0 1,1 1-1,0 0 1,0 0-1,-1 15 0,-3 18 90,4-32-119,1 0 1,1 0 0,1 21 0,-1-6-46,1-21 26,0 1-1,1 0 1,-1 0-1,1-1 1,0 1 0,0-1-1,0 1 1,1-1-1,0 0 1,0 0-1,0 0 1,0-1-1,0 1 1,1-1-1,3 4 1,4 2 23,-1 0-1,1-1 1,1 0-1,16 8 1,-21-12 5,1 0 0,0-1 0,0-1 0,0 1-1,0-2 1,0 1 0,0-1 0,0 0 0,1 0 0,-1-1 0,0 0 0,1-1-1,-1 0 1,0 0 0,1-1 0,-1 0 0,0 0 0,0-1 0,-1 0 0,1 0 0,-1-1-1,1 0 1,-1 0 0,0-1 0,0 0 0,-1 0 0,10-10 0,-13 11-32,-1-1 1,1 1 0,-1-1-1,0 0 1,0 1 0,0-1 0,-1 0-1,1 0 1,-1 0 0,0-10-1,2-2 28,-1 5-87,-1 0 0,0 1 0,-1-1-1,0 0 1,-1 0 0,0 1 0,-1-1 0,-1 0 0,1 1-1,-2 0 1,0 0 0,0 0 0,-11-20 0,8 19-69,1 1 0,-2 0 0,0 0 1,0 1-1,-1 0 0,0 0 0,-1 1 0,0 0 0,0 1 1,-1 0-1,-23-13 0,24 17-834,-1 0 1,0 1-1,-11-3 1,-1 1-1541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8.5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31 6777,'-2'34'3163,"0"-29"-2948,0 1 0,0 0 0,1-1 0,0 1 0,0 0 0,0 0 0,1 0 0,0 0 0,0 0 0,1 7 0,0 8-195,-1-19 10,1 0 0,0-1 0,0 1 0,0 0 0,0-1 0,0 1 0,0-1 0,0 1 0,1-1 0,-1 1 0,1-1 0,-1 0 0,1 0 0,-1 0 0,1 0 0,0 0 0,-1 0 0,1 0 0,0 0 0,0-1 0,-1 1 0,4 0 0,45 12 362,-40-11-231,1-1 1,-1 0 0,0-1 0,0 0-1,16-2 1,-22 2-94,0-1 0,0 0 0,0 0 0,0 0 0,0-1 0,0 0 0,0 1 0,0-1-1,-1-1 1,1 1 0,-1 0 0,0-1 0,1 0 0,4-5 0,-6 4-43,0 0 0,0 0 0,-1 0 0,1 0 0,-1 0 0,0 0 0,-1 0 0,1 0 0,0-6 0,-1-58-995,-1 66 808,1 0 1,-1 0-1,0 0 0,1 0 1,-1 0-1,0 0 0,0 1 1,0-1-1,0 0 1,-1 1-1,1-1 0,0 1 1,-1-1-1,1 1 0,-1 0 1,1 0-1,-4-2 0,-31-17-6172,25 16 4514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9.0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38 6641,'0'1'-313,"6"11"5555,-5-11-5027,18 3 1842,28-4-2298,-31-1 885,32-2-467,0-2 0,59-14 0,-31 5-350,-50 10-121,33-5-4437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9.3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7365,'0'0'1579,"0"29"2511,1-18-3847,0-1 0,1 0 0,0 0-1,1 0 1,6 16 0,8 32-219,11 64-100,-20-16-1031,-8-35-4610,0-61 4307,0 0-579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1.1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7505,'0'-1'39,"1"1"0,-1-1 0,0 1 0,0-1 0,0 1 1,0-1-1,0 1 0,0 0 0,1-1 0,-1 1 0,0-1 1,0 1-1,1-1 0,-1 1 0,0 0 0,1-1 0,-1 1 0,0 0 1,1-1-1,-1 1 0,0 0 0,1 0 0,-1-1 0,1 1 1,-1 0-1,1 0 0,-1 0 0,0 0 0,1-1 0,-1 1 1,1 0-1,0 0 0,25 1 1867,22 13 609,227 126 33,-186-89-3649,100 40 0,-185-89 804,2 0-717,-1 0-1,0 0 0,1 0 0,-1-1 0,1 0 1,7 1-1,-5-2-1405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7:59.8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0 232 8197,'1'-3'99,"0"1"0,0-1 1,0 1-1,1-1 0,-1 1 1,1 0-1,0-1 0,-1 1 1,1 0-1,0 0 0,0 0 0,0 1 1,3-3-1,10-11 1031,-6 4-509,8-13 479,31-56 572,-44 75-1635,0 1 0,0-1 1,0 1-1,1 0 0,0 0 0,0 1 1,0-1-1,0 1 0,9-4 0,-3 2-26,-1 0 1,1 1-1,0 0 0,14-2 1,-21 5-14,1 1 0,0 0 0,0 0 0,-1 0 0,1 0 0,0 1 0,-1 0 0,1 0 0,-1 0 0,1 0-1,-1 1 1,1 0 0,-1 0 0,0 0 0,0 0 0,0 1 0,0 0 0,0 0 0,0 0 0,-1 0 0,6 6 0,0 2-7,0 1 0,-1 0 0,0 1 0,-1 0 0,11 23 0,1 26 86,1-1 87,8 6 304,-22-49-447,1 0-1,1-1 0,13 23 0,-7-18-160,-7-10 293,1 0 0,15 19 0,-21-29-207,1 0-1,-1 0 0,0 1 1,0-1-1,1-1 0,0 1 1,-1 0-1,1-1 0,0 1 1,0-1-1,-1 0 0,1 0 1,0 0-1,0 0 0,0-1 1,1 1-1,3 0 0,-6-2-102,0 1-1,1-1 0,-1 0 0,0 0 1,1 1-1,-1-1 0,0 0 1,0 0-1,0 0 0,0 0 0,0 0 1,0 0-1,0-1 0,0 1 0,0 0 1,0 0-1,-1-1 0,1 1 1,0 0-1,-1-1 0,1 1 0,-1-1 1,1-1-1,4-7-1937,4-9-1443,-5 9 1663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0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394 1 6329,'-8'19'6461,"-23"28"-4678,6-8-1100,-181 267-269,106-185-3347,87-91-1761,3-24 2504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0.5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22 5529,'0'0'2974,"22"0"-90,65 11-852,-26-10-2169,0-4-1,79-12 1,-83 0-5489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0.8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5529,'0'0'1364,"0"26"3487,0 201-2827,0-223-2051,1-1 0,-1 1 0,1-1 1,0 1-1,0-1 0,0 0 0,0 1 0,3 3 0,-2-3-108,-1-1-1,1 0 0,-1 1 0,0-1 0,0 0 0,0 1 0,-1-1 1,1 6-1,-1-8 31,0 1 0,0-1 0,1 0 0,-1 1 0,0-1 1,0 0-1,1 1 0,-1-1 0,1 0 0,0 0 0,-1 0 0,2 3 0,4 13-2001,-3-8 224,9-2-218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1.2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0 292 9417,'0'-3'-4,"1"1"1,-1-1-1,1 1 0,0-1 1,-1 1-1,1 0 1,0 0-1,1-1 0,-1 1 1,0 0-1,2-2 0,9-19 807,-6 11-143,1-1 1,0 1-1,1 0 1,16-19 0,-8 10-239,-2 3-303,1 0 1,0 1 0,20-15 0,-29 26-89,1 0 1,0 1-1,0 0 0,0 0 0,1 1 0,0 0 1,0 0-1,0 1 0,0 0 0,0 0 0,10-1 1,-14 4-26,0 0 1,0 0 0,-1 0-1,1 0 1,0 1 0,-1-1-1,1 1 1,0 0 0,-1 0-1,1 1 1,-1-1 0,1 1-1,-1-1 1,5 4 0,-2 0 29,0 0 0,0 0 0,0 1 0,-1-1 1,0 1-1,7 10 0,2 7 1,-2 1 0,0 0-1,9 25 1,-20-46-51,60 168 215,-50-135-104,6 16 25,-12-44-118,35 65 205,-36-67-192,0 0 0,0-1 1,0 1-1,1-1 0,0-1 0,0 1 0,0-1 1,1 1-1,11 5 0,-12-8-111,-1 0 1,1-1-1,0 0 0,0 1 1,0-2-1,0 1 0,0-1 0,0 0 1,-1 0-1,1 0 0,0 0 1,0-1-1,0 0 0,8-2 1,-9 1-341,0 1 1,0 0 0,0-1 0,0 0 0,-1 0-1,1 0 1,-1 0 0,1 0 0,-1-1 0,0 0 0,0 0-1,0 0 1,0 0 0,-1 0 0,1 0 0,-1-1-1,2-3 1,-2-4-1638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1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7 6641,'-3'-6'4837,"2"6"-4754,-8 12 1704,-5 18-767,14-30-991,-44 123 859,4-26-963,16-32-289,-3-2 0,-65 108-1,79-144-1386,-1-2-3426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2.0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 8333,'77'4'5225,"10"1"-3956,-62-5-1087,-2 1-150,0-2 1,0 0 0,38-8-1,54-8-2444,-114 16 1899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2.2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 6821,'-1'1'196,"1"0"0,0 0 0,0 0 1,0 0-1,0 1 0,0-1 0,0 0 0,1 0 1,-1 0-1,0 0 0,1 0 0,-1 1 1,0-1-1,1 0 0,-1 0 0,1 0 0,0 0 1,-1 0-1,1 0 0,0-1 0,-1 1 1,1 0-1,1 1 0,1-1 36,-1-1 1,0 1-1,1-1 1,-1 1 0,0-1-1,1 0 1,-1 0-1,0 0 1,5-1-1,11 1-490,20-1-366,55-8 0,-7-10-5424,-71 14 4283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2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8057,'0'93'6960,"0"162"-6738,15-104-2254,-5-134-3937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3.3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162 375 8569,'1'-2'122,"-1"0"1,0 0 0,0 0-1,0 0 1,-1 1-1,1-1 1,0 0 0,-1 0-1,1 0 1,-1 1 0,1-1-1,-1 0 1,0 0-1,0 1 1,0-1 0,0 1-1,0-1 1,0 1-1,0-1 1,-1 1 0,1 0-1,0-1 1,-1 1-1,1 0 1,-1 0 0,1 0-1,-1 0 1,0 0-1,1 1 1,-4-2 0,-14-9 246,9 5-262,1 0 0,0-1 0,0 0 0,1 0 0,0-1 0,0-1 0,1 1 0,0-1 0,0 0 0,1-1 0,0 0 0,-7-16 0,11 19-122,1 0 0,0 0-1,0-1 1,1 1 0,-1 0 0,2-1 0,1-12 0,-1-6-129,0 23 123,0 0 1,0 1-1,0-1 0,0 1 1,0-1-1,1 1 1,-1 0-1,1-1 1,0 1-1,-1 0 1,1 0-1,0 0 1,0 0-1,0 1 1,1-1-1,-1 0 1,5-1-1,46-27-281,-51 29 296,8-4-58,-1 1 0,1 1 0,0-1 0,0 2-1,0-1 1,0 1 0,0 1 0,1 0 0,-1 0 0,18 2 0,-21 0 29,-1 0 0,0 0 0,0 0 0,0 1 1,0 0-1,0 0 0,0 1 0,0 0 1,0 0-1,-1 0 0,0 1 0,0-1 1,0 1-1,0 0 0,0 1 0,-1-1 1,0 1-1,6 8 0,-8-9 30,0 0-1,0 0 1,0 0 0,-1 0-1,0 0 1,0 1-1,0-1 1,0 0 0,-1 8-1,-1 47 25,0-25-28,0-25 16,0-1-1,-1 0 1,0 1-1,0-1 1,0 0-1,-1 0 1,-1 0-1,1 0 1,-7 9-1,-50 72-27,36-56-14,2-1 140,-33 62 1,49-82-16,1 1 0,0 1 0,1-1 0,1 1 0,0-1 0,0 1 0,2 0 0,-1 18 0,2-30-83,0 0 0,0 0 1,0 0-1,0 0 1,0 0-1,0 0 0,1 0 1,-1-1-1,1 1 1,-1 0-1,1 0 1,0 0-1,0 0 0,0-1 1,0 1-1,0 0 1,0-1-1,0 1 0,3 2 1,0-2-13,0 1-1,1-1 1,-1 0-1,1-1 1,-1 1 0,1-1-1,7 2 1,-2-2 51,1 1 0,-1-1 1,0-1-1,1 0 0,-1 0 1,1-1-1,-1 0 0,1-1 1,-1 0-1,0-1 0,0 0 0,0-1 1,0 0-1,-1 0 0,0-1 1,1 0-1,-2-1 0,1 0 1,11-10-1,-18 13-32,0 0 0,0 0 0,0-1 0,-1 1 0,1 0 0,-1-1 0,1-3 0,3-7-39,-3 6-7,-1 1 0,0 0-1,0 0 1,-1-1 0,1 1 0,-1 0-1,-3-14 1,2-4-31,1 20 64,1 0 1,-1 1-1,0-1 0,0 0 1,-1 1-1,1-1 1,-1 0-1,0 1 0,-1-1 1,1 1-1,-1-1 0,0 1 1,0 0-1,0 0 0,0 0 1,-1 0-1,-4-6 1,-1 1-35,0 0 0,-1 0 1,0 0-1,-1 1 1,0 0-1,0 1 0,0 0 1,-1 1-1,-16-7 1,-4 1-1985,-1 2 1,-42-8-1,63 15 317,2 1-81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1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751 4 9181,'-5'-1'432,"0"0"0,0 0 0,-1 1 0,1-1 0,0 1 0,-8 1 0,6-1 88,-184 8 790,-2 1-1724,-94-23-6878,259 11 5731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3.8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143 48 5617,'7'-11'477,"-7"11"-421,0 0 0,0-1 0,0 1 0,0-1 0,0 1 0,1 0 0,-1-1 0,0 1 0,0 0 0,0-1 0,1 1 0,-1 0 1,0-1-1,0 1 0,1 0 0,-1-1 0,0 1 0,1 0 0,-1 0 0,0 0 0,1-1 0,-1 1 0,1 0 0,-1 0 0,0 0 0,1 0 0,-1 0 0,1 0 0,0 0 0,0 0 470,0 0-489,-1 1 0,0-1 0,1 1 1,-1-1-1,0 1 0,0-1 0,1 1 0,-1 0 0,0-1 0,0 1 0,0 0 0,0-1 0,0 1 0,0-1 0,0 1 0,0 0 0,0-1 0,0 1 0,0 0 0,0-1 0,0 1 0,-1-1 0,1 1 0,0 0 0,0-1 0,-1 1 0,1-1 0,0 1 0,-1-1 0,0 2 0,-13 13 796,4-6-480,-1 1 0,1 1 1,1 0-1,0 0 0,-14 24 1,-29 66 93,47-86-318,1 1 0,0-1 1,1 1-1,1 0 1,0 0-1,2 0 1,1 27-1,-1-17-58,0-22-76,1 0 1,0 0 0,0 0 0,0-1 0,0 1 0,1 0 0,-1 0 0,1-1-1,0 1 1,0-1 0,0 1 0,1-1 0,-1 0 0,1 0 0,0 0-1,-1 0 1,1-1 0,1 1 0,-1-1 0,0 1 0,1-1 0,-1 0 0,1-1-1,-1 1 1,8 2 0,2 0 16,-1 0-1,1 0 0,0-1 1,0-1-1,1 0 1,19 0-1,-6-2 279,1-1 0,46-9 0,-65 8-245,-1 0-1,1 0 1,0-1 0,-1 0-1,1 0 1,-1-1 0,0-1 0,0 1-1,-1-1 1,1 0 0,-1-1-1,8-7 1,-12 9-46,-1 1 0,0 0 0,0-1 0,0 0 0,0 1 0,-1-1 0,1 0 1,-1 0-1,0 0 0,0 0 0,0-8 0,0-49-104,-2 35-3,1 18 83,-1 0 1,-1 1-1,1-1 0,-1 1 1,0 0-1,-1-1 0,0 1 1,-4-7-1,-35-58-67,28 50-43,-2-2-296,-1 1 1,-26-26-1,28 32-404,-13-21-4366,26 32 3929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4.2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86 47 6149,'-4'1'147,"1"0"0,0 0 0,-1 1 1,1 0-1,0-1 0,0 1 0,0 1 1,1-1-1,-1 0 0,0 1 1,1-1-1,-5 6 0,-12 12 1248,16-17-1335,1-1 0,0 1-1,0-1 1,1 1 0,-1 0-1,0 0 1,1 0 0,0 0 0,-1 0-1,1 0 1,0 0 0,1 0-1,-1 0 1,0 6 0,0 52 288,1-38-283,1-20-54,0 0-1,0-1 1,0 1 0,0-1 0,1 1-1,-1-1 1,1 1 0,-1-1 0,1 0-1,0 0 1,0 0 0,0 0 0,0 0-1,0 0 1,1 0 0,-1-1 0,0 1-1,1-1 1,-1 1 0,1-1 0,4 1-1,7 4 71,0 0-1,27 6 0,-33-10 1,0-1-1,0 1 1,0-2-1,0 1 0,0-1 1,1 0-1,-1-1 1,0 0-1,0 0 0,0 0 1,0-1-1,0-1 0,0 1 1,-1-1-1,1-1 1,-1 1-1,0-1 0,7-5 1,-12 7-49,0 0 0,-1 1 1,1-1-1,-1 0 0,1 0 0,-1 0 0,1 0 1,-1 0-1,0 0 0,0 0 0,0 0 1,-1-1-1,1 1 0,0 0 0,-1-1 1,1 1-1,-1-4 0,1-47 472,-2 32-703,0 18 202,1 0 0,-1 1-1,0-1 1,0 1 0,0-1-1,0 1 1,0-1 0,0 1-1,-1 0 1,0 0 0,1-1 0,-1 1-1,-3-3 1,-32-29-131,25 24 78,2 2-259,-1 0-1,1 0 0,-1 1 1,0 1-1,-17-8 0,-32-7-5388,47 18 3849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5.6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10 189 7457,'-9'-7'-536,"8"4"718,1 0 1,0 0-1,1 0 0,-1 0 0,0 0 0,1 1 1,0-1-1,0 0 0,0 0 0,0 1 0,0-1 0,0 0 1,3-3-1,0 1-24,1 1-1,0 0 1,0-1 0,0 2 0,7-5 0,14-10 252,2 1 1,57-25-1,-68 35-412,0 2 0,1-1-1,-1 2 1,1 0-1,0 2 1,32-2 0,-47 4 1,-1 0 1,1 0-1,-1 0 1,1 1-1,-1-1 1,1 1-1,-1 0 1,0 0 0,1-1-1,-1 1 1,0 1-1,0-1 1,0 0-1,0 0 1,0 1-1,0-1 1,0 1-1,0 0 1,0 0-1,-1 0 1,1-1-1,-1 1 1,1 1 0,-1-1-1,0 0 1,0 0-1,0 0 1,0 1-1,0-1 1,0 5-1,2 6 14,-1 0-1,-1 0 1,0 1-1,-1 20 1,-1-14 2,1-16-22,-1 0 1,0 0-1,0 0 0,0 0 1,0 0-1,-1 0 0,0-1 1,0 1-1,0 0 0,0-1 0,0 0 1,-5 6-1,-40 40-96,32-35 89,3-3-10,0 0 1,-1-1-1,0 0 0,-1-1 1,0-1-1,-1 0 0,-28 10 1,36-15-83,-3 0-528,7-17 725,3 12-96,1 1 0,0 0 0,0 0 1,-1 0-1,1 0 0,0 0 0,0 0 0,0 0 0,0 0 1,0 0-1,0 0 0,0 1 0,1-1 0,-1 0 0,0 1 0,0-1 1,1 1-1,-1-1 0,2 1 0,33-13-60,-28 11 98,6-3-38,0 0 0,0 2 0,0 0 0,1 0 0,22 0 0,-30 3-3,0 0-1,-1 1 1,1 0 0,-1 0 0,1 1 0,-1 0-1,0 0 1,0 0 0,0 1 0,0 0 0,0 0-1,0 1 1,-1-1 0,8 7 0,-6-4 22,-1 0 0,0 0-1,0 0 1,0 1 0,-1-1 0,0 1-1,-1 1 1,1-1 0,-2 1 0,1-1 0,3 11-1,-3-3 52,-1 0-1,0 1 0,-1-1 1,-1 1-1,-1 18 0,0-29-28,0 1 0,-1-1-1,0 0 1,0 0-1,0 0 1,0 0 0,-1 0-1,0 0 1,0 0 0,0 0-1,-1-1 1,1 1-1,-1-1 1,0 1 0,-1-1-1,1 0 1,-1-1 0,0 1-1,1 0 1,-2-1-1,1 0 1,-7 4 0,-9 6-231,-1 0-1,0-2 1,-1 0 0,0-2 0,0 0-1,-1-1 1,0-2 0,-1 0 0,0-2 0,1 0-1,-1-2 1,-1 0 0,1-2 0,-30-3-1,43 2-263,1-1 0,0 0-1,-14-6 1,1 0-1247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6.1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1 261 6685,'0'-24'1502,"0"19"-1373,-1 2-44,1-1 0,0 0 0,0 0 0,0 1 0,1-1 1,-1 0-1,1 1 0,0-1 0,0 0 0,0 1 1,0-1-1,1 1 0,-1-1 0,1 1 0,0 0 1,0 0-1,3-4 0,34-49 595,-29 39-618,0 1-1,14-15 0,-20 27-103,0-1-1,1 1 1,0 0-1,-1 0 1,1 1-1,1-1 1,-1 1 0,0 0-1,1 1 1,8-4-1,-10 5 78,1 0-1,-1 1 0,0-1 1,0 1-1,0 0 0,1 0 0,-1 1 1,0-1-1,0 1 0,0 0 1,1 0-1,-1 0 0,0 1 1,-1-1-1,1 1 0,0 0 1,0 0-1,-1 1 0,1-1 1,-1 1-1,0-1 0,5 5 1,6 8 116,0 0 0,-1 1 1,15 22-1,-21-28-19,53 78 601,-29-39-330,3-1 1,45 48-1,-43-61-192,-30-32-291,0 0 1,0 1-1,0-2 1,1 1 0,-1-1-1,1 0 1,0 0 0,-1-1-1,1 0 1,0 0-1,0-1 1,11 0 0,-8 0-598,-1-1 1,1 0-1,-1-1 1,1 0-1,-1-1 1,0 1-1,0-2 0,15-7 1,-13 4-1066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6.4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262 1 5753,'0'0'242,"0"32"4673,0-25-4548,-2-1 0,1 1 0,-1 0 0,0-1 0,0 1 0,0-1-1,-1 0 1,-7 12 0,-10 25 288,-5 19-796,-2-1-1,-4-2 1,-58 88-1,70-117-684,-2 2-4889,15-28 3792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6.7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59 7229,'27'0'1538,"1"-2"1,-1 0 0,30-7 0,154-26-2208,-170 30-882,-31-1 207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7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0 186 6285,'14'-20'360,"1"-2"539,2 0-1,0 1 0,27-27 0,-37 43-774,-1-1 0,1 1 0,0 0 0,0 1 0,1 0 0,-1 0 0,1 0 0,0 1 0,0 0 0,0 1 0,1 0 0,-1 0 0,1 0 0,-1 1 0,11 1 0,-15-1-128,-1 1 0,1 0-1,0 0 1,-1 1-1,1-1 1,0 1 0,-1 0-1,1 0 1,0 0 0,-1 0-1,0 1 1,1-1-1,-1 1 1,0 0 0,0 0-1,1 0 1,-2 1-1,1-1 1,0 0 0,0 1-1,-1 0 1,0 0-1,1 0 1,-1 0 0,0 0-1,0 0 1,-1 1-1,1-1 1,-1 0 0,0 1-1,1 0 1,-2-1-1,1 1 1,0-1 0,-1 1-1,1 0 1,-1 0 0,-1 4-1,1 4-108,1-2 75,0 0 1,-2 1 0,1-1-1,-1 0 1,-1 1 0,1-1-1,-2 0 1,0 0 0,0 0-1,0-1 1,-7 12 0,-1-3 33,-2-1 0,-15 17 0,15-18-49,-21 31-1,32-43-116,-4 7-228,3-11 160,2-7-41,2 6 254,-1 0-1,1 0 0,-1 0 0,1 0 1,0-1-1,-1 1 0,1 0 0,0 0 1,0 0-1,0 0 0,0 0 0,0 1 1,0-1-1,0 0 0,0 0 0,2 0 1,26-16-8,-16 10 18,-2 0 99,0 1 1,0 1-1,1 0 1,0 0-1,0 1 1,1 1-1,-1 0 1,1 0-1,-1 2 1,1-1-1,0 2 1,0-1-1,17 3 0,-21-1-5,0 1 0,0 0-1,0 1 1,0 0 0,0 0-1,-1 1 1,1 0 0,-1 0-1,0 1 1,0 0 0,-1 1-1,1-1 1,-1 1 0,-1 1-1,1 0 1,-1 0-1,0 0 1,9 15 0,-10-12 45,0-1 0,-1 2 1,0-1-1,-1 0 1,0 1-1,-1 0 0,0-1 1,0 1-1,-2 0 0,1 0 1,-2 13-1,1-20-115,-1 1 0,-1-1 0,1 1 1,0-1-1,-1 1 0,0-1 0,0 0 0,0 0 0,-1 0 0,0 0 1,1 0-1,-1-1 0,0 1 0,-1-1 0,-4 4 0,-5 5-27,-1 0 0,-26 15-1,6-7 42,-1-1 0,-55 20 0,69-31-627,0-2-1,-1 0 1,0-1 0,0-1 0,-43 1-1,63-5 391,0 0-1,1 0 0,-1 0 0,0 0 1,0 0-1,0-1 0,1 1 0,-1-1 1,0 1-1,0-1 0,1 0 0,-1 0 1,1 1-1,-1-1 0,1 0 0,-1 0 0,1-1 1,-1 1-1,-1-2 0,1-5-1470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7.7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111 1 8945,'0'0'-167,"-2"22"2383,-64 56 898,60-68-3085,0 0 1,1 1-1,1-1 0,0 1 0,0 0 1,1 0-1,-3 20 0,3 2 34,1 46-1,2-65-80,1-10 17,-1 0-1,1 0 0,0 0 0,0 0 0,1 0 1,-1 0-1,1 0 0,0 0 0,0 0 0,0-1 1,0 1-1,1-1 0,-1 1 0,1-1 0,0 0 1,0 0-1,0 0 0,1-1 0,-1 1 1,1-1-1,-1 0 0,1 0 0,0 0 0,5 2 1,2 1 6,0-1 0,0 0 0,1-1 0,-1 0 0,1-1 0,0 0 0,18 0 0,-20-2 0,-1-1-1,1-1 0,-1 0 1,0 0-1,1 0 0,-1-2 1,0 1-1,-1-1 0,1 0 1,-1-1-1,0 1 0,0-2 1,0 1-1,-1-1 0,1-1 1,-1 1-1,-1-1 0,0 0 1,7-10-1,-10 7-58,0 0 0,-1 1 0,0-1 0,-1 0 0,0 0 0,0 0 1,-1 0-1,-1 0 0,-1-12 0,0-15-74,1 30 129,0 0 1,0 0-1,0 1 1,-1-1-1,0 0 1,0 1-1,-1 0 1,0-1-1,0 1 1,0 0-1,-1 0 1,-8-10-1,6 9-189,-1-1 0,0 1 0,0 1 0,0-1 0,-1 1 0,1 1 0,-1-1 0,-15-6 0,17 9-915,0 1 0,0 0 0,0 0 0,0 0 0,-7 0 1,3 1-645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8.1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24 7777,'-1'1'-15,"1"1"1,-1-1-1,1 0 1,-1 1 0,1-1-1,-1 0 1,0 1-1,1-1 1,-1 0-1,0 0 1,0 1 0,-2 1-1,2-2 107,0 0 0,0 0 0,0 0-1,0 0 1,0 1 0,0-1 0,0 0 0,0 1 0,1-1-1,-1 1 1,1-1 0,-1 1 0,0 1 0,1 10 641,0-7-487,0 0 1,0 0-1,0 0 0,1-1 0,0 1 0,2 10 0,-1-14-196,-1 1-1,0-1 1,1 0-1,0 1 1,-1-1-1,1 0 1,0 0-1,0 0 1,0 0-1,1 0 1,-1-1-1,0 1 1,1-1-1,-1 1 1,1-1-1,-1 0 1,4 1-1,3 1 44,-1-1 0,1 0 0,0 0-1,-1-1 1,1 0 0,0 0 0,15-2 0,-19 1-42,-1 0 1,0 0 0,1-1 0,-1 1-1,0-1 1,0-1 0,0 1 0,0 0 0,0-1-1,0 0 1,0 0 0,0 0 0,-1 0-1,1-1 1,-1 1 0,0-1 0,4-3 0,-6 2-51,0 0 0,0 0 0,-1 0 0,1-1 0,-1 1 0,0 0 0,0 0 0,0 0 0,-1-5 0,0-4-105,0 10 69,0 1 0,1 0 0,-1 1 0,0-1-1,0 0 1,-1 0 0,1 0 0,0 1 0,0-1 0,-1 0-1,1 1 1,-1-1 0,0 1 0,1 0 0,-1 0 0,0-1-1,-2 0 1,-39-22-1768,37 21 1326,-28-15-3882,24 11 3004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8.7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72 6913,'5'1'589,"0"0"1,1-1-1,-1 1 1,0-1 0,1 0-1,6-1 1,-7 1 174,8-1-255,0-1-1,0 0 1,0-1 0,21-8 0,15-3 103,31-2-1169,98-8-1,-171 24 192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1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9373,'2'-1'203,"1"-1"1,-1 1 0,1 0-1,0 0 1,0 0-1,-1 0 1,1 1-1,0-1 1,0 1 0,0 0-1,0 0 1,0 0-1,0 0 1,0 0 0,0 1-1,-1-1 1,1 1-1,0-1 1,0 1-1,0 0 1,-1 1 0,1-1-1,0 0 1,-1 1-1,0-1 1,1 1-1,-1 0 1,0 0 0,0 0-1,1 0 1,-2 0-1,3 3 1,7 8 68,-1 1 0,-1 0 1,-1 1-1,10 22 0,-9-21-230,63 151-584,-60-131-1986,9 43-1,-8-34-2192,-7-25 2151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9.0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9849,'17'2'708,"0"-1"1,0 0-1,-1-2 0,1 0 1,0-1-1,-1 0 0,1-2 1,17-5-1,19-2-671,-2 1-634,36-6-2637,-29 3-3463,-47 10 4600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09.7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51 6957,'-1'-4'192,"1"1"1,0 0 0,0 0 0,0 0 0,1 0 0,-1 0 0,1 0-1,0 0 1,0 0 0,0 0 0,0 0 0,2-3 0,0-2 2881,-5 20-1903,4 20-802,6 40 1,-3-40-318,0 42-1,-5 126-234,0-114-3917,-5-73 879,4-12 2881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0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74 266 6913,'-2'-3'197,"0"0"0,0 0 1,0 0-1,0 0 0,-1 0 1,0 1-1,1-1 0,-1 1 1,0-1-1,0 1 0,-4-2 1,-3-4 710,7 6-763,1 0 1,-1-1 0,1 0-1,0 1 1,0-1-1,0 0 1,0 0-1,1 0 1,-1 0-1,1 0 1,0 0-1,0-1 1,-1-5 0,-2-49 241,4 49-391,1 5-12,0 1 0,-1 0-1,2 0 1,-1 0 0,0 0 0,0 0 0,1 0 0,0 0 0,0 0-1,0 1 1,0-1 0,0 1 0,0-1 0,0 1 0,1 0 0,0 0-1,-1 0 1,1 0 0,3-1 0,8-6 34,0 1 0,22-9 0,-24 12-11,1 1-1,0 0 1,0 1-1,0 1 0,24-3 1,-33 5-17,0 0 0,0 0 0,0 1-1,0-1 1,0 1 0,0 0 0,0 0 0,-1 0 0,1 0 0,6 4-1,-8-4 17,-1 0-1,1 1 0,-1-1 0,1 0 1,-1 1-1,0-1 0,1 1 0,-1-1 1,0 1-1,0 0 0,0-1 0,0 1 1,-1 0-1,1 0 0,0 0 0,-1-1 1,1 1-1,-1 0 0,0 0 0,1 0 1,-1 0-1,0 3 0,5 40 1,-3-37-5,-1 0 1,0 0-1,0 0 1,-1 0 0,0 0-1,0 0 1,-2 8-1,-5 1-37,1 0 0,-2-1 0,0 0 0,-1-1 0,0 0 0,-2 0 0,-18 21 0,0 2-10,-14 18 41,-40 63 68,81-115-54,0 1-1,0-1 0,1 1 1,0 0-1,0-1 1,0 1-1,1 0 0,0 0 1,-1 0-1,2 0 1,0 5-1,-1 7 175,1-16-181,-1 0 0,1 0 0,-1 0 0,1 0 0,0-1 0,-1 1 0,1 0-1,0 0 1,-1-1 0,1 1 0,0 0 0,0-1 0,0 1 0,0-1 0,0 1 0,-1-1 0,1 0 0,0 1-1,0-1 1,0 0 0,0 1 0,0-1 0,0 0 0,0 0 0,0 0 0,0 0 0,2 0 0,36 1-111,-33-1 137,14-2 91,0-1-1,0-1 1,0 0 0,0-2 0,0 0-1,-1-2 1,31-15 0,-47 21-114,0 1 1,0-1-1,-1 0 0,1 1 1,0-1-1,-1-1 0,0 1 1,1 0-1,-1 0 1,0-1-1,0 0 0,0 1 1,-1-1-1,1 0 0,-1 0 1,1 0-1,0-3 0,0-3-48,0 0 0,-1 0 0,0 1 0,-1-18 0,0 16-19,-1 6 45,0 1 1,1-1 0,-2 0 0,1 0 0,0 1 0,-1-1 0,1 1 0,-1-1 0,0 1 0,0 0 0,0 0 0,-1-1 0,-3-3 0,-42-39-172,35 34 118,-5-3-929,0 0 0,-1 1 1,-1 1-1,-40-20 0,49 27-142,9 1-554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0.7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189 1 8101,'0'0'40,"0"1"69,0-1 0,0 1 0,1 0 0,-1 0 0,0 0 0,0 0 0,0 0 0,-1 0 0,1 0 0,0-1 0,0 1 0,0 0 0,-1 0 0,1 0 0,0 0 0,-1-1 0,1 1 0,-1 1 0,-25 20 1584,15-13-1420,1 0 0,0 1 0,-9 11 0,6-5-205,1 1 0,0 0 0,1 1 0,1 0 0,1 1 0,0 0 0,2 1 0,0-1 0,-4 23 0,7-15-81,2 1 1,0 29 0,2-54 12,1-1 0,-1 1-1,1-1 1,0 1 0,0-1 0,0 1 0,0-1-1,1 0 1,-1 1 0,1-1 0,-1 0 0,1 0 0,0 0-1,0 0 1,0 0 0,0-1 0,0 1 0,0-1-1,0 1 1,0-1 0,1 0 0,-1 1 0,1-1 0,2 1-1,4 1-1,0 0 0,-1 0 0,1-1-1,0 0 1,18 1 0,-12-3 7,-1 0-1,1-1 1,0-1 0,-1 0 0,24-7-1,-31 7-2,0 0-1,0-1 1,-1 0 0,1 0-1,-1 0 1,0-1-1,0 0 1,0 0-1,-1-1 1,1 1-1,-1-1 1,0-1-1,7-8 1,-9 6-50,-1 1 0,0 0 0,0-1 0,-1 1 0,0-1 0,0 0-1,-1 1 1,0-1 0,0 0 0,-3-11 0,2-12-206,1 24 155,-1 0-1,0 0 0,0 0 1,-1 1-1,0-1 0,0 0 1,0 1-1,-1-1 0,0 1 1,0 0-1,0-1 1,-1 2-1,0-1 0,0 0 1,-6-5-1,9 11 99,-11-17-1198,-1 0 0,-1 1 0,0 1 1,-19-14-1,19 19-309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1.0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51 6417,'-1'1'51,"1"1"0,-1-1 0,0 1 1,0-1-1,0 1 0,0-1 0,0 1 1,0-1-1,0 0 0,0 0 0,-3 3 1,-7 7 1181,6-3-525,3-4-500,-1 0 0,1-1-1,-1 1 1,1 0-1,0 0 1,1 0 0,-1 1-1,1-1 1,0 0-1,0 1 1,0-1 0,0 1-1,1 5 1,0 6-27,-1-12-109,1 1 0,0-1 0,0 1 0,1 0 0,-1-1 0,3 6 0,-3-8-45,1 0-1,0 0 1,1 0-1,-1 0 1,0 0-1,0 0 1,1-1-1,-1 1 1,1-1-1,0 1 0,-1-1 1,1 1-1,0-1 1,0 0-1,0 0 1,2 1-1,5 2 62,0 0-1,0-1 0,0-1 1,0 1-1,0-1 0,0-1 1,0 0-1,1 0 0,16-1 1,-19 0 19,0-1 0,0 0 1,0 0-1,0-1 1,0 0-1,0 0 1,0 0-1,-1-1 1,1 0-1,-1 0 0,0-1 1,0 1-1,8-7 1,-12 6-97,1 1 1,-1-1-1,0 0 1,0 0-1,0 1 1,-1-1-1,0 0 1,1-1-1,-1 1 0,-1 0 1,1 0-1,-1 0 1,1 0-1,-1-1 1,0 1-1,-2-8 1,2-1-24,0 11 2,-1 0 0,1 0 0,-1 0 1,1 1-1,-1-1 0,0 0 0,0 0 0,0 1 0,0-1 0,0 1 0,0-1 1,-1 1-1,1-1 0,-3-1 0,-26-23-364,14 14-101,6 2-726,-1 1-1,0 1 0,-1 0 0,0 0 0,-19-8 1,17 12-1060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2.2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6 192 9133,'0'-84'2122,"0"81"-2100,1 1-1,0-1 1,0 0 0,0 0-1,1 0 1,-1 0-1,1 1 1,-1-1 0,1 1-1,0-1 1,0 1 0,0 0-1,0-1 1,1 1-1,3-3 1,41-27 190,-37 27-191,0 0-1,-1 1 1,1 0-1,1 1 1,-1 1-1,0-1 1,1 1-1,13 0 1,-21 1-21,-1 1 0,1 0 0,0 0 1,-1 0-1,1 0 0,-1 0 0,1 1 1,-1-1-1,1 1 0,-1 0 0,0-1 1,1 1-1,-1 0 0,0 1 0,1-1 1,-1 0-1,0 0 0,0 1 0,0 0 1,0-1-1,0 1 0,0 0 0,-1 0 1,1 0-1,-1 0 0,1 0 0,-1 0 1,0 0-1,0 1 0,0-1 0,0 0 1,0 1-1,0-1 0,-1 1 0,1-1 1,-1 1-1,1-1 0,-1 1 1,0 4-1,1 27-63,0-25 21,0 1 1,-1 0-1,0-1 0,-1 1 0,0-1 1,0 1-1,-1-1 0,0 0 0,0 1 0,-6 12 1,-8 3-71,0-1 1,-2 0 0,0-2-1,-26 25 1,38-41 188,-2 2-1383,7-8 1274,1 0 0,0 0 0,0 0 0,-1 0 0,1 0-1,0-1 1,0 1 0,-1 0 0,1 0 0,0 0 0,0-1 0,0 1 0,-1 0 0,1 0 0,0 0 0,0-1 0,0 1 0,0 0-1,0 0 1,0-1 0,-1 1 0,1 0 0,0-1 0,0 1 0,0 0 0,0 0 0,0-1 0,0 1 0,0 0 0,0-1-1,0 1 1,0 0 0,0 0 0,0-1 0,0 1 0,1 0 0,-1-1 0,0 1 0,0 0 0,2-4 6,0 1 1,0 0-1,0 0 0,0 0 1,1 1-1,0-1 0,-1 1 1,1-1-1,0 1 1,0 0-1,0 0 0,0 0 1,4-1-1,3-3-133,-1-1 232,2 0-1,-1 1 1,1 0 0,0 1 0,0 0 0,0 1 0,1 1 0,0-1 0,-1 2 0,15-2-1,-22 3-4,1 1-1,0 0 1,0 0-1,0 1 1,-1 0-1,1-1 1,0 1-1,-1 1 1,1-1-1,0 1 1,-1 0-1,0 0 1,1 0-1,-1 0 0,0 1 1,0 0-1,-1 0 1,1 0-1,0 0 1,-1 1-1,0-1 1,0 1-1,0 0 1,0 0-1,-1 0 1,1 0-1,-1 0 1,2 5-1,0 3 63,0 0-1,-1 1 1,-1-1 0,0 0-1,-1 1 1,0-1 0,0 1-1,-3 18 1,1 2 49,1-27-173,-1-1 1,-1 0-1,1 0 0,-1 1 1,0-1-1,0 0 0,0 0 1,-1-1-1,0 1 0,0-1 0,0 1 1,0-1-1,-1 0 0,-5 6 1,-7 5 30,0 0 1,-23 15 0,22-19-19,0 0-1,0-1 1,-1-1-1,-34 12 0,40-17-368,-1 0 0,0-1-1,0 0 1,-1-2-1,1 1 1,0-1-1,-1-1 1,-14-2 0,23 2-26,-1-2 0,1 1 0,0-1 1,0 1-1,0-2 0,-6-2 0,-7-6-1275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2.6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1 303 7825,'13'-23'-411,"-1"2"1042,0 0-1,1 1 1,1 0-1,22-22 1,-18 20-429,-5 5-96,1 1 1,1 1-1,0 0 0,1 1 1,24-16-1,-35 27-72,-1-1 0,1 2 0,1-1 0,-1 0 1,0 1-1,0 0 0,1 0 0,0 1 0,-1 0 0,1 0 0,0 0 0,-1 0 0,1 1 0,0 0 0,0 0 0,-1 1 1,1-1-1,0 1 0,0 1 0,-1-1 0,1 1 0,-1 0 0,0 0 0,10 5 0,2 4 164,-1 1 0,0 0-1,0 1 1,-1 1 0,-1 0 0,22 30-1,33 44 456,134 166 378,-198-248-1018,0-1 0,0 1 1,1-1-1,-1 0 0,1-1 1,1 1-1,-1-1 0,1 0 1,9 3-1,-13-5-191,0-1 1,0 0-1,0-1 0,0 1 0,0 0 1,1-1-1,-1 0 0,0 0 0,0 0 1,0 0-1,1 0 0,-1-1 1,0 0-1,0 1 0,0-1 0,0 0 1,0 0-1,0-1 0,0 1 1,0-1-1,-1 1 0,1-1 0,0 0 1,2-3-1,20-20-4451,-18 16 2669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2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511 1 7001,'-2'0'272,"0"1"1,0 0-1,0-1 1,0 1 0,0 0-1,0 1 1,0-1 0,0 0-1,0 0 1,0 1-1,0-1 1,1 1 0,-1 0-1,1-1 1,-3 5-1,-25 35 2075,26-36-2083,-57 86 933,-101 116 1,109-150-2689,-70 60-1,71-80-5220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3.3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36 7185,'66'-11'6306,"-5"11"-5695,93-2-1160,-127-1-1463,48-10 1,-73 12 1614,-1 1 296,-1 0-1,0 0 0,1 0 0,-1 0 1,0 0-1,1 0 0,-1 0 0,0 0 0,1 0 1,-1 0-1,0 0 0,0 0 0,1-1 1,-1 1-1,0 0 0,0 0 0,1 0 1,-1 0-1,1-2-509,-1 2 509,1 0 1,-1-1-1,0 1 0,0 0 0,0-1 0,0 1 1,0 0-1,0-1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3.5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77 7777,'6'5'3193,"-6"-5"-2980,1 1 0,-1-1 0,1 0 0,-1 0-1,1 0 1,-1 0 0,1 0 0,-1 0 0,1 0 0,0 0 0,-1 0 0,1 0-1,23 0 221,-16-1-108,14-1-757,0-1 1,0-1-1,-1-1 1,1 0-1,32-15 1,-12 5-1592,20-6-2006,-45 14 2439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2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0 347 10529,'0'-118'3792,"2"110"-3704,0 0-1,1 0 0,0 0 0,0 0 1,0 1-1,1 0 0,0-1 0,1 1 1,6-8-1,1-2 118,-3 1-12,1 1-1,1 1 1,1 0-1,13-13 1,-21 22-147,1 1 0,0 1 0,0-1 1,0 1-1,0-1 0,1 1 0,-1 1 0,1-1 1,0 1-1,-1 0 0,1 0 0,0 1 0,0 0 1,1 0-1,7 0 0,-10 1-22,-1 1 0,1 0 0,-1 0 0,0 0 0,0 1 0,1-1 0,-1 1 0,0 0 0,-1-1 0,1 1 0,0 1 0,0-1 0,3 4 0,31 35 401,-8 0-168,-1 1-1,38 84 1,-43-80-145,1-1 1,49 67-1,-65-101-91,1-1 0,0-1 0,1 1 0,0-1 1,1-1-1,-1 0 0,2-1 0,-1 0 0,1 0 0,13 4 0,-7-4-594,-1-2-1,1 0 1,0-1 0,0-1-1,0-1 1,35 1-1,-51-3 160,1 0 0,-1-1 0,0 1 0,1 0 0,-1-1 0,0 1 0,1-1-1,-1 0 1,0 0 0,0 0 0,0 0 0,0 0 0,0 0 0,0 0 0,3-3-1,7-3-2577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4.1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102 193 8429,'0'-121'4407,"0"118"-4341,1 0-1,0 1 1,0-1 0,0 1 0,0-1-1,1 1 1,-1 0 0,1-1 0,-1 1 0,1 0-1,0 0 1,-1 0 0,1 0 0,0 0-1,1 1 1,-1-1 0,0 1 0,0-1 0,4-1-1,4-2 49,0-1-1,0 1 1,16-4-1,-22 8-104,0 0-1,1 1 0,-1 0 0,0 0 0,1 0 0,-1 0 0,0 1 1,1 0-1,-1-1 0,0 2 0,0-1 0,0 0 0,0 1 1,0 0-1,0 0 0,0 0 0,-1 0 0,1 1 0,-1-1 1,1 1-1,-1 0 0,0 0 0,0 0 0,0 1 0,3 5 1,0-3 3,-1 1 0,-1 0 0,1 1 0,-1-1 0,0 1 0,-1-1 0,0 1 0,0 0 0,0 1 0,-1-1 1,-1 0-1,2 12 0,-2 12-28,0-23-23,-1 1 0,1-1 1,-1 0-1,-1 0 0,0 0 0,0 1 1,-1-1-1,0 0 0,-1 0 0,-5 14 1,-5-1-35,-2-1 1,0 0 0,-1-1 0,-1-1-1,-38 34 1,43-43-30,-1 0 0,-1-1 1,1 0-1,-1-1 0,-1 0 0,1-1 0,-1-1 1,0-1-1,-1 0 0,-25 5 0,41-10 75,-1 0-1,1-1 1,-1 1 0,0 0-1,1 0 1,-1 0 0,1 0-1,-1-1 1,0 1-1,1 0 1,-1 0 0,1-1-1,-1 1 1,1 0 0,-1-1-1,1 1 1,0-1-1,-1 1 1,1-1 0,-1 1-1,1-1 1,0 1 0,-1-1-1,1 1 1,0-1-1,0 1 1,-1-1 0,1 0-1,0 1 1,0-1 0,0 1-1,0-1 1,0 0-1,0 1 1,0-2 0,-1 1 5,1 0 0,0 0 0,0-1 0,0 1 0,0 0 0,0-1 1,0 1-1,1 0 0,-1-1 0,0 1 0,1 0 0,-1-1 0,1 1 0,-1 0 1,1 0-1,0-2 0,5-2 80,0 0 1,0 0-1,1 1 0,0 0 1,-1 0-1,1 1 1,0 0-1,1 0 1,-1 0-1,0 1 0,1 0 1,0 1-1,-1-1 1,1 2-1,0-1 0,0 1 1,-1 0-1,1 0 1,0 1-1,0 0 1,-1 1-1,1 0 0,-1 0 1,1 0-1,-1 1 1,0 0-1,0 1 0,9 5 1,12 8 292,-16-8-288,1 0 1,0-2-1,1 1 0,0-2 0,0 0 0,24 7 0,-37-13-176,0 0 0,0 1 0,0-1 0,0 0 0,-1 0 0,1 0 0,0 0 0,0 0 0,0 1 0,0-2 0,0 1 0,0 0 0,0 0 0,0 0 0,-1 0 0,1-1 0,0 1 0,0 0 0,0-1-1,0 1 1,-1 0 0,1-1 0,0 1 0,0-1 0,-1 0 0,1 1 0,0-1 0,-1 1 0,1-1 0,-1 0 0,1 0 0,-1 1 0,1-1 0,-1 0 0,1 0 0,-1 0 0,0 1 0,1-1 0,-1 0 0,0 0 0,0 0 0,0 0 0,0 0-1,0 0 1,0-1 0,7-15-3039,3 9 1627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4.4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38 6957,'0'-37'9421,"0"61"-7067,3 34-1046,15 87-1,-9-87-1169,3 88 1,3 1-170,-10-90-2595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4.9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57 133 6957,'-1'0'116,"-1"0"1,1 0-1,0 0 0,0 0 1,0 0-1,-1 1 1,1-1-1,0 1 1,0-1-1,0 0 0,0 1 1,0 0-1,0-1 1,0 1-1,0 0 1,0 0-1,0-1 0,0 1 1,0 0-1,0 0 1,0 0-1,1 0 1,-1 0-1,-1 2 1,-7 31 1756,3-12-1073,1-2-550,2 1-1,0-1 1,1 1 0,0-1-1,2 1 1,3 29-1,-1 9-66,-2-56-181,1-1-1,-1 1 1,1-1-1,0 0 1,0 0-1,-1 1 1,2-1-1,-1 0 1,0 0-1,0 0 1,1 0-1,-1 0 1,1 0-1,-1 0 1,1 0-1,0-1 1,0 1-1,0-1 1,0 1-1,0-1 1,0 0-1,0 0 1,1 0-1,-1 0 1,0 0-1,0 0 1,1-1-1,3 1 1,6 2 44,1 0 0,-1-1 0,1-1 1,14 0-1,-16-1 7,0-1 0,-1 0 1,1 0-1,-1-1 0,0-1 0,1 0 0,-1 0 0,-1-1 1,1 0-1,0-1 0,-1 0 0,0 0 0,0-1 1,0 0-1,-1-1 0,0 0 0,0 0 0,-1-1 0,0 1 1,11-17-1,-16 19-65,0 1-1,0-1 1,0 0 0,0-1 0,-1 1 0,0 0 0,0 0-1,0-10 1,-1-49-361,-1 31 200,0 26 139,0 0-1,0 0 0,-1 0 0,0 1 0,0-1 0,-1 0 1,0 1-1,0 0 0,-6-11 0,-41-53-365,40 59-211,0 0 1,-1 0-1,-19-14 1,24 20-686,-1 0 0,1 1 1,-1 0-1,-11-4 1,9 5-568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5.2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73 6821,'0'29'2779,"-1"-11"-1388,1-15-1283,-1 0-1,1 0 0,0 0 1,-1 0-1,1 0 1,1 0-1,-1 1 0,0-1 1,1 0-1,-1 0 1,1 0-1,0 0 0,0-1 1,0 1-1,1 0 1,-1 0-1,1-1 0,2 5 1,2-2-25,-1-1 0,1 0 0,0 0 1,1 0-1,-1-1 0,1 0 0,-1 0 0,1-1 1,0 0-1,13 3 0,-16-5-8,0 0 0,0 0 0,1 0 0,-1 0 0,0-1 0,0 1 1,0-1-1,0 0 0,0-1 0,0 1 0,0-1 0,0 1 0,0-1 0,0 0 0,-1-1 0,1 1 0,-1-1 1,0 1-1,6-7 0,-6 5-48,-1 1 1,0-1-1,-1 0 1,1 0-1,0 0 0,-1 0 1,0 0-1,0 0 1,0 0-1,-1 0 1,1-1-1,-1 1 1,0 0-1,0 0 1,-2-7-1,2-4 58,-1 12-79,1 0 0,-1 0-1,0 1 1,0-1 0,0 0 0,-1 1 0,1-1 0,-1 1 0,0-1-1,1 1 1,-1 0 0,0 0 0,0 0 0,0 0 0,-1 0 0,-2-2 0,-43-30-279,43 31 220,-32-14-1570,12 14-4281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6.1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0 275 9849,'0'-186'5170,"1"182"-5155,0 0-1,-1 0 1,1 0-1,1 0 0,-1 0 1,1 0-1,-1 0 1,1 1-1,0-1 0,0 1 1,1-1-1,-1 1 1,1 0-1,0 0 1,0 0-1,0 0 0,0 0 1,0 1-1,7-5 1,-8 5-16,1 1 0,0-1 1,-1 0-1,1 1 1,0-1-1,0 1 1,0 0-1,0 0 0,0 0 1,1 1-1,-1-1 1,0 1-1,0 0 1,0 0-1,1 0 0,-1 0 1,0 0-1,0 1 1,0-1-1,1 1 1,-1 0-1,0 0 0,0 0 1,0 0-1,4 3 1,10 10 17,0 2 1,-1-1-1,-1 2 1,0 0-1,-1 1 1,19 33 0,-3 2 44,28 69 1,-30-53 142,-10-25 188,36 67 1,-53-109-401,1 0-1,-1 0 1,1 0 0,0-1 0,0 1 0,0 0 0,-1-1-1,2 1 1,-1-1 0,0 0 0,0 0 0,0 0-1,1 0 1,-1 0 0,0 0 0,1 0 0,-1-1-1,1 0 1,-1 1 0,1-1 0,-1 0 0,1 0 0,-1 0-1,1 0 1,-1-1 0,0 1 0,1-1 0,-1 1-1,3-2 1,10-2-585,0-1-1,-1-1 1,22-12-1,-21 10-183,12-6-2486,40-27 0,-50 28 1355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6.4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389 1 6505,'-5'22'5120,"-15"10"-3440,-2 4-1106,2 6-172,-3-1-1,-40 58 0,-68 70-571,47-62-1630,78-99 1230,4-7 252,1 0 0,0 1-1,0-1 1,-1 1-1,1-1 1,0 1 0,1 0-1,-1-1 1,0 1 0,0 0-1,1 0 1,-1 0-1,1 0 1,-1-1 0,1 4-1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6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9801,'88'1'2881,"96"-2"-2414,-169 1-1737,1-2 0,-1 0 0,20-5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6.9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55 9465,'0'0'80,"0"1"1,0-1-1,1 1 1,-1-1-1,0 1 1,0-1-1,0 1 0,0-1 1,1 1-1,-1-1 1,0 1-1,0-1 1,1 0-1,-1 1 0,0-1 1,1 1-1,-1-1 1,0 0-1,1 1 1,-1-1-1,1 0 1,-1 0-1,0 1 0,1-1 1,-1 0-1,1 0 1,-1 0-1,1 1 1,-1-1-1,1 0 1,23 1 1613,28-11-359,-49 9-1335,91-19-750,35-9-6311,-109 23 5088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7.5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0 128 6777,'138'11'7305,"-127"-10"-7364,44 6 206,1-4-1,-1-1 1,1-3-1,-1-2 1,1-3-1,-1-2 1,0-3 0,97-32-1,-149 43-143,0-1 0,-1 0 0,1 0 0,0-1 0,0 1 0,-1-1 0,1 1 0,-1-1 0,1 0 0,-1 0 0,3-3 0,-3 2-1,-1 1 1,0-1-1,0 0 0,-1 0 0,1 0 0,-1 0 0,1 1 0,-1-1 0,0 0 0,0 0 0,0-4 0,0 7 0,0-1 0,0 0-1,0 0 1,0 0 0,0 1-1,0-1 1,0 0-1,-1 0 1,1 0 0,0 1-1,0-1 1,0 0 0,-1 0-1,1 1 1,-1-1-1,1 0 1,0 1 0,-1-1-1,1 0 1,-1 1-1,1-1 1,-1 1 0,0-1-1,1 1 1,-1-1 0,1 1-1,-1-1 1,0 1-1,0 0 1,1-1 0,-1 1-1,0 0 1,1 0 0,-1-1-1,0 1 1,0 0-1,0 0 1,1 0 0,-1 0-1,0 0 1,0 0 0,0 0-1,1 0 1,-1 0-1,0 0 1,0 1 0,-1-1-1,0 0 46,-12 20 106,10-14-92,1-1 0,0 1 1,0-1-1,1 1 1,0 0-1,0 0 0,0 0 1,1 1-1,-2 10 0,1 65 341,0-8-60,-3-7-121,3-36-50,-1-1-1,-12 55 1,8-54 185,-5 44 0,5-23-133,-1 27-172,6-53-39,2 38-1,0-52-3527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7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0 118 8149,'1'-1'260,"-1"-1"0,1 1 1,-1 0-1,1-1 1,0 1-1,0 0 0,-1-1 1,1 1-1,0 0 0,0 0 1,0 0-1,0 0 1,1 0-1,-1 0 0,0 0 1,0 0-1,1 0 0,-1 0 1,0 1-1,1-1 1,-1 1-1,1-1 0,-1 1 1,3-1-1,47-12 209,-38 11-48,92-19-496,14-2-1913,-3-6-4652,-98 24 5416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2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410 19 10285,'1'-18'2419,"-1"29"1438,-3 30-1196,-20 15-2323,-3 0 0,-2-1 0,-50 72 0,-128 140-659,192-254 58,11-10 33,0-1 1,1 0-1,-1 1 1,1-1-1,-1 1 1,1 0-1,0 0 1,0 0-1,0 0 1,0 0-1,-1 4 1,-1-1-1335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8.2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364 66 7321,'0'-1'1,"0"0"0,0 1 1,0-1-1,0 0 1,0 1-1,-1-1 0,1 0 1,0 1-1,0-1 0,-1 1 1,1-1-1,0 0 1,-1 1-1,1-1 0,0 1 1,-1-1-1,1 1 0,-1-1 1,1 1-1,-1 0 1,1-1-1,-1 1 0,0-1 1,1 1-1,-1 0 0,0-1 1,-24-3 1144,19 5-783,1-1-1,-1 0 0,1 1 0,-1 0 1,1 1-1,-1-1 0,-4 3 0,-7 6 184,1 1-1,0 0 0,1 1 1,0 1-1,1 0 0,0 1 0,1 1 1,-12 17-1,1 3-155,1 0-1,-30 66 1,47-86-330,0 0 1,1 1-1,0-1 0,1 1 0,1 0 1,0 0-1,2 0 0,0 30 1,1-42-47,0 0 0,0 0 0,1-1 0,-1 1 0,1 0 0,0-1 0,0 1 0,1-1 1,-1 1-1,1-1 0,0 0 0,0 1 0,0-1 0,0 0 0,3 3 0,-1-2 1,1 1-1,0-1 1,0 0-1,1 0 1,-1 0-1,1-1 0,0 0 1,6 3-1,3-1-12,0 0 0,0-1-1,0-1 1,1 0-1,-1-1 1,25 0-1,-15-3 30,0 0-1,-1-2 0,1-1 0,38-11 0,-48 11-11,1-2-1,-1 0 1,0-1-1,0 0 1,-1-1-1,0-1 1,-1 0-1,13-11 1,-22 16-28,0-1 0,0 1 1,-1 0-1,1-1 0,-1 0 0,-1 0 1,1 0-1,0 0 0,-1 0 0,0 0 1,0-1-1,-1 1 0,2-10 1,-1-5-118,-1 0 0,-1-32 0,-1 14-84,-1 21 113,-1 0-1,-1 0 1,0 0-1,-1 1 0,-1-1 1,-1 1-1,-12-23 1,2 3-125,11 23-100,-1 0 1,0 0-1,-1 1 0,0 0 0,-20-21 1,18 23-1469,-1 0 0,-1 0 1,-15-9-1,21 14-350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18.6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48 7641,'-3'3'246,"1"0"0,-1 0 1,1 0-1,0 0 0,0 0 1,0 1-1,0-1 0,0 1 1,1-1-1,0 1 0,-1 0 1,0 6-1,-2 50 2096,4-53-2255,1-5-52,0 0 0,0 1 0,0-1 0,0 0 0,0 1 1,0-1-1,1 0 0,-1 0 0,1 0 0,-1 0 0,1 0 0,0-1 0,0 1 1,0 0-1,0-1 0,0 1 0,0-1 0,0 0 0,0 0 0,1 0 0,-1 0 1,0 0-1,5 1 0,8 3 103,0 0 1,21 3-1,-18-5 25,-1-1 0,0-1 0,24 0 0,-34-2-125,-1 1-1,0-1 1,0 0-1,0 0 0,0-1 1,0 0-1,0 0 0,0 0 1,0-1-1,-1 0 0,1 0 1,7-6-1,-12 8-21,0 0 1,0-1-1,0 1 0,0-1 1,0 1-1,0-1 0,-1 1 0,1-1 1,0 0-1,-1 0 0,1 1 0,-1-1 1,0 0-1,0 1 0,0-4 1,-1-32 10,0 19-58,1 15 25,-1 0 0,0 1 0,0-1 0,0 1 0,-1-1 0,1 1 0,0 0 1,-1-1-1,0 1 0,0 0 0,1 0 0,-1 0 0,0 0 0,-1 0 0,1 1 0,0-1 0,-4-2 0,-45-25-143,-39-8-1696,54 27-5615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39.5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1313 4060,'0'4'9019,"-2"15"-8505,0-17-491,1-1 0,0 1 0,-1 0 0,1 0 0,0 0 0,0 0 0,0 0 0,0 0 0,0 0 0,1 0 0,-1 0 1,1 0-1,-1 0 0,1 0 0,0 5 0,-2 42 471,2-36-267,0-4-217,0-6 22,-1-1 0,1 1 0,0 0 0,0-1 0,0 1 0,0-1 0,1 1 0,-1-1-1,1 1 1,-1-1 0,1 1 0,0-1 0,0 0 0,0 1 0,0-1 0,1 0 0,-1 0 0,1 1-1,2 2 1,29 31 309,-28-29-248,1-1 0,0 1 0,0-1-1,9 7 1,13 8 104,0-2 0,0-1-1,2-1 1,0-2 0,1 0-1,1-3 1,56 16 0,-42-18-51,-7-1-52,-1-1 0,1-3-1,46 2 1,-40-10-25,-1-2 0,87-20 0,-28 4-3,78-20 136,-81 17-109,172-61 492,-236 72-593,31-11 108,0-3-1,-1-3 1,-2-3 0,-1-2 0,-2-4 0,60-48 0,-96 67-48,33-19 1,-35 25-50,-1-1 0,28-24 1,-32 20 187,-12 13-92,1 0 1,-1 0 0,13-9-1,6-1 10,-1-1 1,-2-1-1,0-1 0,0-1 0,-2-1 0,-1-1 0,23-33 1,-2-2-124,-16 28 40,2 2-1,1 1 0,33-25 0,8-8 2,78-89-105,-130 133 78,7-8-28,35-43 0,99-114 4,-137 159 43,0-2 16,0-1 0,29-46 0,-43 61 14,-5 8-40,0-1 1,0 0-1,0 1 1,0-1-1,0 0 1,0 0 0,-1 0-1,1 1 1,-1-1-1,1 0 1,-1 0-1,0 0 1,1-4 391,-29 6-649,-8 1 260,1 2 0,-1 1 0,-36 10 0,-106 35-24,14-3-66,96-28 32,66-18 96,10-1-262,-1 0 222,0 1-1,1-1 1,-1 2 0,1-1 0,10 3-1,-1-2-20,0 1-1,0-2 1,1-1-1,-1 0 1,32-7-1,86-28-47,-116 30 58,25-9-15,55-29 0,-25 11-85,-57 27 121,-1 1 0,1 1 0,28-3 0,-9 1-32,16 1 103,-52 5-167,1 0 87,3 0 3,-4 0-28,40 0 214,-39 1-179,0 0-1,0-1 1,0 1-1,-1 0 1,1-1-1,0 1 1,-1 0-1,1 0 1,0 0-1,-1 0 1,1 0-1,-1-1 1,0 1-1,1 0 0,-1 0 1,0 0-1,1 0 1,-1 0-1,0 0 1,0 0-1,0 0 1,0 1-1,0-1 1,0 0-1,0 2 1,-1 41 113,1-30-171,0 413 1880,0-426-1761,0 1 489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0.9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9849,'0'3'1613,"0"22"2416,0-9-3989,1 0 1,1-1 0,6 30-1,39 69 1401,-47-112-1393,1 0-1,0 0 0,-1 0 1,1-1-1,0 1 0,0 0 1,0 0-1,0-1 0,0 1 1,0 0-1,1-1 1,-1 1-1,0-1 0,1 1 1,-1-1-1,1 0 0,0 0 1,-1 0-1,1 0 0,0 0 1,0 0-1,0 0 0,-1-1 1,1 1-1,3 0 1,-4-1-48,8 3-295,0 0 0,0-1 0,1-1 0,-1 1 1,0-1-1,1-1 0,-1 0 0,1-1 0,-1 1 1,1-2-1,-1 1 0,0-1 0,12-5 0,-6 2-405,1-1 0,-1 0-1,-1-1 1,1-1 0,-1 0 0,25-21-1,1-13-5138,-31 30 4618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1.3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72 4360,'0'-55'4941,"0"38"-747,0 40-2307,-8 61-397,8 469 320,-1-547-595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1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40 178 7593,'-1'-1'187,"-1"1"0,0-1 0,0 0 0,1 0 0,-1 0 0,1 0 0,-1 0 1,1 0-1,-1 0 0,1 0 0,0-1 0,-1 1 0,1-1 0,0 1 0,0-1 0,0 1 1,0-1-1,0 0 0,0 1 0,1-1 0,-1 0 0,0-1 0,0-5 635,0 0-1,0 1 1,1-1-1,0-10 0,0 2-1605,1 14 786,-1 1 1,1-1-1,-1 1 0,1-1 0,0 1 0,-1 0 0,1-1 0,0 1 0,0 0 0,0-1 0,0 1 0,0 0 0,1 0 0,-1 0 1,0 0-1,1 0 0,-1 0 0,3-1 0,33-18 112,-25 14-31,0 1-37,0 0 1,1 0-1,-1 1 0,1 1 0,0 0 1,0 1-1,0 0 0,0 1 0,24 0 1,-32 1-29,0 1 0,0-1 0,0 1 0,0 0 0,0 0 0,0 0 0,0 1 0,-1-1 0,1 1 0,0 0 0,-1 1 0,0-1 0,1 1 0,-1 0 0,0 0 0,0 0 0,-1 0 0,1 1 0,-1 0 0,0-1 0,0 1 0,0 0 0,0 1 0,0-1 0,-1 0 0,0 1 0,0 0 0,2 7 0,1 14 1,-1 0 1,-1 0-1,-1 45 1,-3-64-38,0 0 1,0 0-1,-1 0 1,0 0-1,0-1 1,0 1-1,-1 0 1,0-1-1,0 0 1,-1 0 0,-6 9-1,-10 11 13,-27 27 1,29-32-16,-8 5 48,-1 0-1,-1-2 1,-1-1 0,-2-1 0,-43 23-1,64-37 19,1-2-2,9-6-23,0 0-1,0 0 1,0 0-1,0 0 1,0 0 0,0 0-1,0 0 1,0 0-1,-1 0 1,1 0 0,0 0-1,0 0 1,0 0-1,0 0 1,0 0 0,0 0-1,0 0 1,0 0-1,-1 0 1,1 0 0,0 0-1,0 0 1,0 0-1,0 0 1,0 0 0,0 0-1,0 0 1,0 0 0,0 0-1,-1 0 1,1 0-1,0 0 1,0-1 0,0 1-1,0 0 1,0 0-1,0 0 1,0 0 0,0 0-1,0 0 1,0 0-1,0 0 1,0 0 0,0 0-1,0-1 1,0 1-1,0 0 1,0 0 0,0 0-1,0 0 1,0 0-1,0 0 1,0 0 0,0 0-1,0-1 1,0 1-1,0 0 1,0 0 0,3-3 3,0 0 1,1 1-1,0-1 1,-1 1 0,1 0-1,0 0 1,0 0-1,0 0 1,7-1 0,16-6 31,-1 2 0,1 1 0,0 1 0,1 1 0,-1 2 1,1 0-1,-1 2 0,30 4 0,6 9-285,-61-13-81,7-26-10425,-7 24 10589,0-5-1953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2.3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38 180 7321,'-12'-8'437,"1"2"1156,9 6-858,-10 4 121,12 67 2349,1-69-3175,-1 0 0,2 0 0,-1 0 0,0 0 0,0-1 0,0 1 0,1 0 1,-1-1-1,1 1 0,0-1 0,-1 1 0,1-1 0,0 0 0,0 1 0,0-1 1,0 0-1,0 0 0,4 1 0,43 15 361,-37-14-312,1-1 1,0 0-1,0-1 1,0 0-1,0-1 0,24-3 1,-30 2-10,-1 0 1,0-1-1,1 0 1,-1 0-1,0 0 0,0-1 1,0 0-1,-1 0 1,1-1-1,-1 1 1,0-1-1,0 0 1,0-1-1,0 1 0,7-10 1,-10 8-48,1 1 0,-2 0 0,1-1 1,0 1-1,-1-1 0,0 0 0,-1 1 0,1-1 0,-1 0 1,0 1-1,0-1 0,-2-8 0,1-10 7,0 21-29,0-1 1,0 1 0,0-1 0,0 1 0,-1-1-1,1 1 1,-1 0 0,0 0 0,0 0 0,0 0 0,-1 0-1,1 0 1,-1 1 0,-4-5 0,-44-33-80,43 34-78,0 2 1,-1-1-1,0 1 0,0 0 1,0 1-1,0 0 0,-18-4 1,-36 2-4836,62 5 4810,0 0 0,1 0 0,-1 1 0,0-1 0,0 0 0,0 0 0,1 0 0,-1 1 0,0-1 0,0 1 0,1-1 0,-1 0 0,0 1 0,1-1 0,-1 1 0,0-1 0,0 2 0,-1 0-469,-9 7-1763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4.3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475 234 5485,'22'0'8475,"-23"-19"-8084,-2 16-383,0 0 1,1-1-1,-1 1 1,1 0-1,0-1 1,0 1-1,0-1 1,0 0-1,1 0 0,-1 1 1,1-1-1,0 0 1,0 0-1,0 0 1,1 0-1,0 0 1,0-8-1,0 9-9,1 0 0,0 0 0,0 0 0,0 1 0,0-1-1,1 0 1,-1 1 0,1-1 0,0 1 0,-1 0 0,1-1-1,0 1 1,0 0 0,1 0 0,-1 0 0,0 1 0,1-1 0,-1 0-1,1 1 1,-1 0 0,1-1 0,0 1 0,-1 0 0,5 0 0,2-3-30,1 1 0,0 0 1,1 0-1,-1 1 1,21-1-1,-30 38-157,-1-30 185,0 0 0,0-1 1,-1 1-1,1 0 0,-1-1 0,-1 1 0,1-1 0,-1 1 0,1-1 0,-1 0 0,0 1 0,-1-1 0,1 0 0,-1 0 0,0-1 0,0 1 1,0-1-1,-5 6 0,-4 4 15,-83 93-147,93-104 147,0 1 0,1 0 0,-1 0 0,1 0 0,0 1 0,0-1 0,0 0 0,0 4 1,-4 13 34,4-18-46,0-1 0,1 1 0,-1-1 0,0 1 0,1 0 0,0-1-1,-1 1 1,1 0 0,0-1 0,0 1 0,0 0 0,0 0 0,0-1 0,1 1 0,-1 0-1,0-1 1,1 1 0,-1 0 0,1-1 0,0 1 0,-1-1 0,1 1 0,0-1-1,0 1 1,0-1 0,0 0 0,0 1 0,0-1 0,1 0 0,-1 0 0,0 0 0,0 0-1,3 2 1,15 3 47,-1-1 0,1-1-1,0-1 1,0 0 0,0-1-1,37-2 1,-18-3-54,-1-1 0,55-15 0,-91 19-8,0 0 0,0 0-1,0 0 1,0 0-1,0 0 1,0 0 0,0-1-1,0 1 1,-1 0 0,1-1-1,0 1 1,0 0 0,0-1-1,0 1 1,0-1-1,-1 0 1,1 1 0,0-1-1,-1 0 1,1 1 0,0-1-1,-1 0 1,1 0-1,-1 1 1,1-1 0,-1 0-1,1 0 1,-1 0 0,0 0-1,1 0 1,-1 0 0,0 0-1,0 0 1,0 0-1,0 1 1,1-1 0,-1 0-1,-1 0 1,1-2 0,-35 2-165,-24 4 145,1 4-1,0 2 1,-92 26-1,-24 5 362,145-34-468,11-2 1063,0-1 0,-27 1 0,44-4-849,-1-1-1,0 1 1,1-1-1,-1 0 1,0 1-1,1-1 1,-1 0 0,1 0-1,-1 0 1,1 0-1,-1 0 1,1 0-1,0-1 1,-1 1-1,1 0 1,0-1 0,0 1-1,-1-3 1,-17-29 188,18 31-233,-18-36 36,-28-60-174,38 74-232,0 0 0,2-1 1,0 1-1,2-1 0,-4-46 0,-1-19-5667,10 79 4270,0 1-455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5.3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1086 482 8757,'0'0'547,"0"0"-481,-1 0 0,1-1 0,0 1 0,0-1 0,0 1 0,0-1 0,0 1 0,0-1 0,0 1 0,0-1 0,0 1 0,0-1 0,0 1 0,0-1 0,0 1 0,1-1 0,-1 1 0,0-1 0,0 1 0,0-1 0,1 1 0,-1 0 0,0-1 0,1 1 0,-1 0 0,0-1 0,1 0 0,13-6 490,0-1 0,1 2 0,24-9 0,14-6-57,644-369 180,-695 389-668,-1 0 10,0 1 0,0-1 0,0 1-1,0-1 1,0 1 0,0-1 0,0 1 0,0-1 0,-1 0 0,1 0 0,0 1 0,-1-1 0,1 0 0,0 0 0,-1 0 0,1 0 0,-1 0 0,1 0 0,-1 1 0,0-1 0,1 0-1,-1-1 1,0 0 0,0 2 67,-2 4-258,-56 23 76,14-8 41,-83 49 110,-169 77 181,260-131-199,-199 73-15,187-72-60,-1-2 0,-96 12 0,144-25 39,-49 1-155,47-2 119,1 1 0,0-1 0,-1 1 0,1-1 0,0 0 0,-1 0 0,1 0 0,0 0 0,0 0 0,0-1 0,0 1 0,0 0 1,0-1-1,0 0 0,1 1 0,-4-5 0,-45-56-105,48 60 146,0 1-1,1 0 1,-1-1-1,0 1 1,0 0-1,0 0 1,0 0-1,0 0 1,0 0-1,0 1 1,-1-1-1,1 1 1,0-1-1,0 1 1,0 0-1,-1 0 1,1 0-1,0 0 1,0 0-1,-1 0 1,1 1-1,0-1 1,0 1 0,0-1-1,0 1 1,-1 0-1,1 0 1,0 0-1,1 0 1,-4 2-1,-8 5-30,1 0-1,-1 1 1,-14 14 0,18-16-250,-38 35 261,14-13 162,-60 42 0,75-64 520,18-7-645,0 0 0,-1 0 1,1 0-1,-1 0 0,1 0 0,0 0 1,-1 0-1,1 0 0,0 0 0,-1 0 0,1-1 1,0 1-1,-1 0 0,1 0 0,0 0 1,-1-1-1,1 1 0,0 0 0,0 0 1,-1-1-1,1 1 0,0 0 0,0 0 0,-1-1 1,1 1-1,0 0 0,0-1 0,-1-3 78,0 1 0,1-1 0,-1 0 0,1 1 0,0-1 0,0 0 0,1-4-1,0-14-313,-11-70 252,-5-39-98,3 66 124,4 20 138,8 45-207,0-1 0,-1 1-1,1 0 1,0-1-1,0 1 1,-1 0 0,1 0-1,-1-1 1,1 1 0,0 0-1,-1 0 1,1-1 0,0 1-1,-1 0 1,1 0 0,-1 0-1,1 0 1,-1 0 0,1 0-1,0 0 1,-1 0 0,1 0-1,-1 0 1,1 0 0,-1 0-1,1 0 1,0 0 0,-1 0-1,1 0 1,-1 0 0,1 0-1,-1 1 1,1-1 0,0 0-1,-1 0 1,1 1 0,0-1-1,-1 0 1,1 0 0,0 1-1,-1-1 1,1 0 0,0 1-1,0-1 1,-1 0 0,1 1-1,-2 3 8,0-1-1,0 0 0,0 0 0,0 0 1,0 0-1,-1 0 0,1-1 1,-1 1-1,0-1 0,0 1 1,0-1-1,-6 3 0,-10 11 29,-1 3-28,-1-1 1,-1 0 0,0-2-1,-1 0 1,-1-1 0,-29 12-1,32-17 25,0 0 0,2 1-1,-30 22 1,48-29-6,0-1-1,1 0 1,-1 1 0,1-1-1,0 1 1,0-1 0,0 1-1,0-1 1,1 0 0,1 6 0,4-5 1,0 0 0,0 0 1,0-1-1,1 0 0,0 0 1,-1 0-1,1-1 0,0 0 1,8 0-1,2 3-36,5 0-69,-1 0 0,1-1 0,-1-2 1,1 0-1,39-2 0,-49-1-484,1-1 0,0 0-1,-1-1 1,21-7-1,-25 7-252,-1 0 0,0-1-1,0 0 1,0 0-1,-1 0 1,1-1-1,-1 0 1,7-8 0,-2 0-1350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5.5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241 5 8661,'-1'0'56,"1"-1"-1,-1 1 1,1 0 0,0-1 0,-1 1-1,1 0 1,-1-1 0,1 1 0,-1 0 0,1-1-1,-1 1 1,1 0 0,-1 0 0,1 0 0,-1-1-1,1 1 1,-1 0 0,0 0 0,1 0-1,-1 0 1,1 0 0,-1 0 0,1 0 0,-1 0-1,0 0 1,1 0 0,-1 1 0,1-1-1,-1 0 1,1 0 0,-1 0 0,1 1 0,-1-1-1,1 0 1,-1 1 0,-24 8 1422,24-9-1691,-109 41 846,40-8-4963,55-26 2042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2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12417,'63'-7'4342,"3"0"-3481,196 7 126,-262 0-1012,23-2 161,-15-3-2145,-5-5-4643,-4 7 3959,-8-1-167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5.8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10477,'0'2'146,"0"0"1,0 1 0,0-1-1,1 0 1,-1 0-1,1 0 1,-1 0-1,1 0 1,0 0-1,0 0 1,0 0-1,0 0 1,0 0-1,0 0 1,1 0-1,-1 0 1,0-1 0,1 1-1,1 1 1,1-1 124,-1 1 0,1-1 1,0 0-1,0 0 0,0-1 1,0 1-1,0-1 0,0 0 1,6 1-1,6 1-70,1-2 1,-1-1-1,1 0 0,20-2 1,46-13-3015,-1-6-3421,-57 14 3814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6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253 58 6957,'0'0'1478,"-24"0"1210,18-1-2384,0 1-1,0 0 1,0-1-1,1 0 1,-1-1-1,-10-3 1,16 4-231,-1 0-1,1 0 1,0 0-1,-1 0 1,1 0 0,0 0-1,0 0 1,0 0 0,0 0-1,0 0 1,0 0 0,0-1-1,0 1 1,0 0-1,1 0 1,-1 0 0,0 0-1,1-1 1,7-3-15,0 2 1,0-1-1,1 1 0,-1 0 1,1 1-1,-1 0 1,1 0-1,0 1 0,0 0 1,9 0-1,-18 2-45,1-1 0,0 0-1,-1 0 1,1 1 0,0-1 0,-1 0-1,1 1 1,-1-1 0,1 0 0,0 1-1,-1-1 1,1 1 0,-1-1 0,1 1-1,-1-1 1,1 1 0,-1-1 0,0 1-1,1 0 1,-1-1 0,0 1 0,1 0-1,-1-1 1,0 1 0,0 0 0,0-1-1,1 1 1,-1 0 0,0-1 0,0 1-1,0 0 1,0 1 0,-1 29 46,1-23-62,-1-6 2,0 1 0,0 0-1,0-1 1,0 1 0,-1-1-1,1 1 1,-1-1-1,1 0 1,-1 1 0,0-1-1,0 0 1,0 0 0,0 0-1,0-1 1,-5 4 0,-38 24-17,20-16-819,-43 15 0,46-21-1274,0-1-1,-33 4 0,30-7-110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7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54 5753,'-1'0'84,"1"0"1,-1 0 0,1 1 0,-1-1 0,1 0 0,-1 0 0,1 1 0,-1-1 0,1 0-1,0 1 1,-1-1 0,1 1 0,-1-1 0,1 0 0,0 1 0,-1-1 0,1 1 0,0-1-1,0 1 1,-1-1 0,1 1 0,0-1 0,0 1 0,0-1 0,0 1 0,-1 0 0,1-1 0,0 1-1,0-1 1,0 1 0,0-1 0,0 1 0,1-1 0,-1 1 0,0-1 0,0 1 0,0 0-1,0-1 1,1 1 0,-1 1 34,0 0 1,1-1-1,-1 1 0,1-1 0,-1 1 0,1 0 1,0-1-1,-1 1 0,1-1 0,0 1 0,0-1 1,0 0-1,2 2 0,7 5-11,0-2 0,0 1 0,1-2 0,-1 1 0,2-1 0,-1-1 0,0 0 0,1-1 0,0 0 0,0 0 0,0-2 0,0 1 0,18-1 0,-29-1-122,0 0-1,0-1 1,-1 1-1,1 0 1,0 0-1,0 0 1,0-1-1,-1 1 1,1 0-1,0-1 1,0 1-1,-1 0 1,1-1-1,0 1 1,-1-1-1,1 0 1,0 1-1,-1-1 1,1 1-1,-1-1 1,1 0-1,-1 1 1,1-1 0,-1 0-1,1 0 1,-1 1-1,0-1 1,0 0-1,1 0 1,-1 0-1,0 0 1,0-1-1,1-34-1281,-1 22 1175,-1 12 114,0 0 0,0-1 0,0 1 0,-1 0 0,1 0 1,0 0-1,-1 0 0,0 0 0,1 0 0,-1 0 0,0 0 0,0 1 1,0-1-1,0 1 0,-4-3 0,-37-21 162,33 20-223,-1 1 0,0 0 0,-15-4 0,22 7 77,1 0 1,-1 0-1,1 0 1,-1 1-1,1 0 1,-1 0-1,1 0 1,-1 0-1,1 0 1,-1 1-1,1-1 1,-1 1-1,1 0 1,-1 0-1,-3 2 1,4-1-32,0 1 1,1-1-1,0 0 1,-1 0-1,1 1 0,0 0 1,0-1-1,0 1 1,1 0-1,-1 0 0,1 0 1,-2 4-1,3-5 20,-1 0 0,1 1 0,-1-1 0,1 0 0,-1 1 0,0-1 0,0 0 0,0 0 0,0 0 1,0 0-1,-2 2 0,1-2-5,1 0 1,0 0-1,0 0 1,0 0-1,0 1 1,0-1 0,0 0-1,0 0 1,1 1-1,-1-1 1,1 3 0,-10 32 195,10-33-114,-1 0 0,1-1-1,-1 1 1,0 0 0,0-1 0,0 1-1,-1-1 1,1 1 0,-1-1 0,0 0 0,0 1-1,0-1 1,0 0 0,0 0 0,-1 0 0,1-1-1,-1 1 1,0-1 0,0 1 0,-5 2 0,3-1 31,-1-1 1,0 0-1,0 0 1,0 0-1,0-1 1,0 0-1,-1 0 1,1-1-1,-1 0 1,1 0-1,-9 0 1,8-1-100,0 0 0,1-1 0,-1 0 0,0 0 0,0 0 0,1-1 0,-1 0 0,0 0-1,1-1 1,0 0 0,0 0 0,0 0 0,0-1 0,0 0 0,-8-8 0,10 9-157,1-1-1,0 0 1,0 0 0,0 0-1,1-1 1,-1 1-1,1-1 1,-2-4 0,1 0-821,0-1 1,0 1 0,1-1 0,0 0-1,1 0 1,0-11 0,1 3-652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8.5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1237 126 6017,'7'-2'5308,"24"7"-4484,23 3-457,1-2-1,-1-2 1,60-3-1,-26-1-384,-61 0 110,187-2-74,-185 0-155,0-2-1,0-1 0,-1-1 1,0-1-1,36-14 0,-63 20 131,0 1 0,0-1-1,0 1 1,0-1 0,0 1 0,0-1-1,0 0 1,0 0 0,0 1 0,0-1 0,-1 0-1,1 0 1,0 0 0,-1 0 0,1 0-1,0 0 1,-1 0 0,1 0 0,-1 0-1,0 0 1,1 0 0,-1-1 0,0 1-1,0 0 1,0 0 0,0 0 0,1 0-1,-2-2 1,1 3-42,-2 0-103,-13 1 178,0 0-1,0 1 1,0 1 0,1 0 0,0 1-1,-1 1 1,1 0 0,-20 11 0,-126 67-21,91-45 27,-1-3-1,-125 44 1,186-76-55,-1 0 1,1-1-1,0 0 0,-1 0 1,1-1-1,-1-1 1,1 1-1,-1-2 0,-18-1 1,25 0 8,0 0 0,0 0 0,0 0-1,0 0 1,0-1 0,1 1 0,-1-1 0,1 1 0,0-1 0,0 0 0,0 0 0,-2-3 0,2 3 24,1 0 1,-1 1-1,1-1 0,-1 1 1,0-1-1,0 1 0,-1 0 1,1 0-1,0 0 1,-1 0-1,1 0 0,-1 0 1,1 1-1,-1-1 1,0 1-1,0-1 0,-4 0 1,0 1-48,1 1 1,-1 0 0,1 1-1,-1 0 1,1 0-1,-1 0 1,1 0 0,0 1-1,0 0 1,-11 5-1,-5 5 132,-31 21 0,7-4-177,16-12 40,-182 92 1100,188-99-946,-1-1 0,0-1 0,0-2 0,-1 0 0,0-1 0,0-2 0,-26 1 0,50-4-94,0 0 0,1-1 0,-1 1 0,1 0 0,-1-1-1,1 1 1,-1-1 0,1 1 0,-1-1 0,1 0 0,-1 1 0,1-1-1,0 0 1,-1 0 0,1 0 0,0 0 0,0 0 0,0 0-1,0-1 1,0 1 0,0 0 0,0-1 0,0 1 0,0 0 0,0-1-1,1 1 1,-1-1 0,0-1 0,-1-4-7,1 1-1,-1-1 1,1 0 0,1 0 0,-1-11-1,1-183-432,1 189 403,1 1 0,0-1 0,0 1 1,1 0-1,1-1 0,0 2 0,0-1 1,1 0-1,0 1 0,1 0 0,0 0 1,1 1-1,0-1 0,1 1 0,15-14 1,-22 22 16,1 0 0,-1 0 0,0 0 1,0 0-1,1 0 0,-1 0 0,0 1 1,1-1-1,-1 1 0,1-1 1,-1 1-1,1-1 0,-1 1 0,1 0 1,-1 0-1,1 0 0,-1 0 0,1 0 1,-1 0-1,1 0 0,-1 0 0,3 1 1,-3 0-4,0 0 1,0 0-1,1 0 1,-1 0-1,0 0 1,0 0-1,0 1 1,0-1-1,0 0 1,0 1 0,-1-1-1,1 0 1,0 1-1,-1-1 1,1 1-1,-1-1 1,1 4-1,1 9-32,0 0-1,-1 0 1,-2 28 0,1-25 25,0-11 14,0-3 5,0 0-1,1 0 1,-1 0-1,0 0 1,-1 0 0,1 0-1,0 0 1,-1 0 0,0-1-1,0 1 1,0 0-1,0 0 1,0 0 0,0-1-1,-1 1 1,1 0 0,-1-1-1,0 0 1,0 1-1,0-1 1,-3 3 0,-2 2-5,0-1 0,0 0 0,-1 0 0,0-1 1,0 0-1,0 0 0,-1-1 0,1 0 0,-1-1 1,0 0-1,0 0 0,-1-1 0,1 0 0,0-1 1,-1 0-1,-10 0 0,16-2-28,1 0 1,-1 0-1,1 0 1,0-1-1,-1 1 0,1-1 1,0 0-1,0 0 1,0 0-1,0 0 0,-2-4 1,-15-8-99,2-1 124,18 14 2,-1 0-1,0 0 1,0 0-1,0 0 1,-1 0-1,1 0 0,0 0 1,0 0-1,-1 0 1,1 0-1,0 1 1,-1-1-1,1 0 0,0 1 1,-1-1-1,1 1 1,-3-1-1,3 3 15,0-1 0,0 1 0,-1-1 0,1 1 0,0-1 0,0 1 0,1 0 0,-1 0 0,0-1 0,0 4 0,1-4-11,-1 0 1,1 0-1,0 1 0,0-1 0,-1 0 0,1 0 0,-1 0 0,1 0 1,-1-1-1,1 1 0,-1 0 0,0 0 0,1 0 0,-1 0 1,0 0-1,1-1 0,-1 1 0,0 0 0,-1 0 0,-9 12-42,4 5 6,0 0-1,-1-1 1,-1 0-1,-1 0 0,-16 21 1,22-27 115,4-10-82,0-1-1,0 0 0,0 1 0,0-1 1,0 0-1,0 1 0,0-1 1,0 0-1,0 1 0,0-1 0,0 0 1,-1 0-1,1 1 0,0-1 0,0 0 1,0 1-1,0-1 0,-1 0 0,1 0 1,0 1-1,0-1 0,0 0 0,-1 0 1,1 0-1,0 1 0,-1-1 0,1 0 1,0 0-1,0 0 0,-1 0 0,1 1 1,0-1-1,-1 0 0,0 0 27,0 0-1,0 1 1,1-1 0,-1 0-1,0 0 1,0 0-1,0 1 1,0-1-1,0 0 1,0 0 0,0 0-1,0-1 1,1 1-1,-1 0 1,0 0-1,0 0 1,0-1 0,0 1-1,0 0 1,1-1-1,-1 1 1,0-1-1,0 1 1,1-1 0,-1 1-1,0-1 1,1 0-1,-1 1 1,0-1-1,1 0 1,-1 1 0,1-1-1,-1 0 1,1 0-1,-1 0 1,1 1-1,-1-2 1,0-2-4,0 0-1,-1 0 1,1 0 0,0 0 0,1 0-1,-1 0 1,1-5 0,-10-48-113,10 55 96,0-20-41,0 1 0,-2-1 0,-7-38 0,1-14 71,-3 6-39,5 40-21,5 24 17,1 0 0,-1 0 0,0 1 0,0-1 0,-1 0 0,1 0 1,0 1-1,-1-1 0,0 1 0,0-1 0,-5-5 0,6 8-1,0-1 0,-1 1 0,1 0 0,0-1 0,-1 1 0,1 0-1,-1 0 1,0 0 0,1 0 0,-1 0 0,0 1 0,0-1 0,0 0 0,1 1 0,-1-1 0,0 1 0,0 0 0,0-1-1,0 1 1,0 0 0,0 0 0,0 0 0,0 1 0,1-1 0,-1 0 0,-3 2 0,1 0-8,-1-1 0,1 2 0,1-1 0,-1 0 0,0 1 0,0 0 0,1 0 0,0 0 0,-1 0 1,-3 6-1,-18 19 48,14-17 0,0 1 1,-16 26-1,22-28 73,0 0 1,1 1-1,1 0 0,0 0 0,0 0 1,1 0-1,0 1 0,1-1 0,0 0 1,1 1-1,1 14 0,-1-7 427,1-18-510,0 1 1,0 0 0,-1-1 0,1 1 0,0 0-1,1-1 1,-1 1 0,0-1 0,0 0 0,1 1-1,-1-1 1,0 0 0,1 0 0,-1 0 0,1 0-1,0 0 1,-1 0 0,1 0 0,0-1 0,-1 1-1,1 0 1,0-1 0,0 0 0,2 1 0,48 9-97,-41-9-226,-1-1 1,0 0 0,1 0-1,-1-1 1,0-1-1,0 0 1,0 0 0,0-1-1,14-5 1,-17 5-521,-1-1 1,1 1-1,-1-1 0,0 0 0,0-1 1,0 1-1,-1-1 0,9-9 0,-4 2-1554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8.8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216 7 9417,'5'-6'4761,"-18"8"-5208,9-1 421,-166 54-2030,145-40-3852,17-14 4107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9.1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 9561,'3'-2'4129,"-3"2"-4037,8 19 729,7 33-1206,10 65 362,-3-5-417,-16 49-4599,-6-122 2808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49.4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9465,'0'11'516,"3"12"4320,-3-22-4744,1-1 0,0 1 1,0 0-1,0 0 0,0-1 0,0 1 1,0 0-1,0-1 0,0 1 1,0-1-1,0 1 0,0-1 0,0 1 1,0-1-1,0 0 0,0 0 0,1 0 1,-1 1-1,2-1 0,45 4-563,83-1 0,-100-5-3258,56-12 1,-65 10 1770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0.1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42 7869,'8'5'10749,"-1"-5"-11327,71-12 836,45-7-2390,1 5-5907,-105 13 5661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1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781 212 8241,'0'0'101,"0"-1"1,1 1-1,-1-1 1,0 0-1,0 1 1,0-1 0,0 0-1,0 1 1,0-1-1,0 1 1,0-1-1,0 0 1,0 1-1,0-1 1,0 1 0,-1-1-1,1 0 1,0 1-1,0-1 1,-1 1-1,1-1 1,0 1-1,-1-1 1,1 1-1,0-1 1,-1 1 0,1-1-1,-2 0 1,-9 12 2333,2-1-3048,-2 1 729,7-7-47,0 0 0,0 0 1,0 1-1,0-1 0,1 1 0,0 0 1,-5 8-1,5-2 50,0 0 0,0 0 0,1 0 0,0 0 0,1 0 0,0 0 0,2 18 0,-1-22-97,0-5-20,1 0-1,0-1 1,0 1-1,-1 0 1,1-1-1,0 1 1,0-1-1,1 1 1,-1-1-1,0 1 1,0-1-1,1 0 1,-1 0-1,1 0 1,-1 0-1,1 0 1,-1 0-1,1 0 1,0 0-1,0 0 1,-1-1-1,1 1 1,3 0-1,45 11 50,-38-10-79,0 0-1,-1-1 0,1 0 0,0-1 0,-1 0 1,1-1-1,0-1 0,-1 0 0,1 0 1,-1-1-1,17-6 0,-27 8-1,1 0-1,-1 0 1,0 0 0,1 0-1,-1 0 1,0 0 0,0 0-1,0 0 1,0-1 0,0 1-1,0 0 1,0-1 0,0 1-1,-1-1 1,1 1 0,0-1 0,-1 1-1,1-1 1,-1 1 0,0-1-1,0 1 1,1-1 0,-1 0-1,0-2 1,-33-2 26,13 6-8,0 1 0,1 1 0,-1 0 0,0 2 0,1 0 0,-1 1 0,-27 11 0,25-8 70,0-1 0,-1-1 1,1-1-1,-2-1 0,-29 2 0,43-7-68,0-1 0,0 1 0,0-1 1,0-1-1,1 0 0,-1 0 0,1-1 0,0 0 0,0-1 0,0 0 0,0-1 0,1 1 0,0-1 0,0-1 0,-11-11 0,-6-9-16,0-2 1,-37-56-1,47 61 49,-20-39 1,30 54-24,1 0 0,1 0 0,0-1 0,0 0 0,1 1 0,0-1 0,-1-17 0,-7-17 51,10 44-119,0 38 103,0 70-76,-1-102 29,0 0-1,0-1 1,-1 1 0,0 0-1,0-1 1,0 1-1,-1-1 1,0 1 0,0-1-1,0 0 1,-1-1-1,-5 7 1,4-4 79,0 0 0,0 1-1,0 0 1,-4 9 0,8-14-67,0-1 0,0 0 0,0 0 0,0-1 0,0 1 0,-1 0 0,1 0-1,-1-1 1,1 1 0,-1 0 0,0-1 0,1 0 0,-4 3 0,-10 7-288,15-11 275,0 0 0,0 0 0,0 0 0,0 0 0,0 0 0,0 0-1,0 1 1,0-1 0,0 0 0,0 0 0,0 0 0,0 0 0,-1 0 0,1 0 0,0 0 0,0 0 0,0 0 0,0 1 0,0-1 0,0 0 0,0 0 0,0 0 0,0 0 0,0 0 0,0 0 0,0 0 0,0 0 0,0 1 0,0-1 0,0 0 0,0 0 0,0 0 0,0 0 0,0 0 0,1 0 0,-1 0 0,0 0 0,0 0 0,0 0 0,0 1 0,0-1 0,0 0 0,0 0 0,0 0 0,0 0 0,0 0 0,0 0 0,0 0 0,1 0 0,-1 0 0,0 0 0,0 0 0,0 0 0,0 0 0,0 0 0,0 0 0,0 0 0,0 0 0,13 2-426,32-3 238,16 0 428,-56 1-211,0 1 0,0 0 0,0 0 1,0 0-1,0 1 0,0 0 0,0 0 0,-1 0 1,1 0-1,-1 1 0,0 0 0,1 0 0,-1 0 1,-1 0-1,1 1 0,0 0 0,-1-1 0,0 1 1,1 0-1,-2 1 0,1-1 0,0 0 0,-1 1 1,0 0-1,0-1 0,0 1 0,-1 0 1,0 0-1,1 0 0,-2 0 0,1 0 0,-1 10 1,1-12-26,-1 0 1,-1-1-1,1 1 1,0 0-1,-1-1 1,1 1-1,-1-1 1,0 1-1,0-1 1,0 1-1,0-1 1,0 1-1,0-1 1,-4 4 0,2-3 89,-1 1 0,1-1 0,-1 0 1,0-1-1,0 1 0,0-1 1,-9 4-1,2-1 81,0-1 0,0-1 0,0 0 0,0 0 0,-1-1 0,1 0 1,-1-1-1,1-1 0,-1 0 0,-18-2 0,21 1-198,1 0-1,-1-1 1,1 0 0,0-1 0,-1 0-1,1 0 1,1-1 0,-1 1 0,0-2-1,1 1 1,0-1 0,0-1-1,0 1 1,1-1 0,-6-6 0,9 6-498,0 1 1,0 0-1,1-1 1,0 1-1,0-1 1,0 0 0,1 1-1,0-1 1,0 0-1,0 0 1,1 0-1,-1 0 1,3-11-1,-2 10-273,0-11-1502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2.7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1170 131 6105,'0'0'3137,"2"0"-2359,5 1-574,-1-1 1,1 2 0,-1-1 0,1 1 0,-1 0 0,0 0 0,0 0 0,0 1-1,0 0 1,0 1 0,-1-1 0,0 1 0,1 0 0,7 8 0,-5-4-139,0 0 0,0 1 0,-1 0 0,-1 0 0,1 0 1,-1 1-1,8 19 0,-13-23-35,0-1-1,0 1 1,0 0-1,-1 0 1,0 0 0,0 0-1,-2 8 1,1 7 27,0-19-63,1 0-1,-1 1 0,-1-1 0,1 0 0,0 1 1,-1-1-1,1 0 0,-1 0 0,1 0 1,-1 0-1,0 0 0,0-1 0,0 1 0,0 0 1,0-1-1,0 0 0,-1 1 0,1-1 1,0 0-1,-4 1 0,-2 2-32,0-1-1,-1 1 1,0-1 0,1-1-1,-10 2 1,3-3 5,0 1 0,-1-2 1,1 0-1,0-1 0,-30-6 1,40 6 50,-1-1 0,1 1 1,-1-1-1,1 0 0,0-1 1,0 1-1,0-1 0,0 0 1,0-1-1,1 1 0,-1-1 1,1 0-1,0 0 0,0 0 1,0 0-1,1-1 0,-1 1 1,-3-9-1,-1-2 65,6 13-105,1 0-1,-1-1 1,1 1 0,0-1-1,0 1 1,0-1-1,0 0 1,0 0 0,1 1-1,-1-1 1,1 0 0,0 0-1,0-2 1,0-86-685,0 90 712,0 1 0,1-1 0,-1 0-1,1 1 1,-1-1 0,1 0 0,-1 1 0,1-1 0,-1 1-1,1-1 1,0 1 0,-1-1 0,1 1 0,0-1 0,-1 1-1,1 0 1,0-1 0,0 1 0,-1 0 0,1-1-1,0 1 1,0 0 0,0 0 0,-1 0 0,1 0 0,0 0-1,0 0 1,0 0 0,-1 0 0,1 0 0,0 0 0,0 1-1,0-1 1,1 1 0,26 5 183,-23-2-147,-1 0 0,0 0-1,-1 0 1,1 0 0,-1 1 0,1-1 0,-1 1-1,3 8 1,-4-7-97,-1 0 0,0 0 0,0 0 0,0 0-1,-1 0 1,0 0 0,0 0 0,-2 10 0,0 7 21,2-21 54,0-1 1,0 1 0,0-1 0,-1 1 0,1 0 0,-1-1 0,1 1 0,-1-1 0,0 1 0,1-1 0,-1 0 0,0 1 0,0-1 0,0 0 0,0 1 0,0-1 0,0 0-1,0 0 1,-1 0 0,-1 2 0,-2 0-42,0-1-1,1 1 1,-1-1 0,0 0-1,0-1 1,-8 3-1,-5-1 72,0 0 0,-35 0 0,47-3-52,-1 0 0,1-1 0,0 1 0,0-1 0,-1-1 0,1 1 0,0-1 0,0 0 0,0 0 0,1-1 0,-1 0 0,0 0 0,1 0 0,0 0 0,0-1 0,0 0 0,0 0 0,1-1 0,-1 1 0,1-1 0,0 0 0,1 0 0,-1 0 0,1-1 0,-3-6 0,-1-15 279,7 46-256,0 53-94,0-71 77,-1 0 1,0 0 0,0 0 0,0-1 0,0 1-1,0 0 1,0 0 0,0-1 0,0 1 0,0-1-1,0 1 1,0-1 0,0 1 0,0-1 0,0 0 0,-1 1-1,1-1 1,0 0 0,0 0 0,0 0 0,-2 0-1,-30 3 84,30-4-79,-1 1 1,0-1-1,1 0 1,-1 0-1,0 0 1,1 0-1,-1-1 1,1 1-1,0-1 1,-1 0-1,1 0 1,-4-4-1,4 4-6,1 1 0,0-1-1,0 0 1,0 0 0,0 0-1,1 0 1,-1 0-1,1-1 1,-1 1 0,1 0-1,-1-1 1,1 1-1,0-1 1,0 0 0,1 1-1,-1-1 1,0-4 0,-4-7 221,1 8-12,3 7-733,1 109 541,0-110-19,0 1 0,0 0 0,0-1 0,-1 1 0,1-1 0,0 1 0,0-1 1,0 1-1,-1-1 0,1 1 0,0-1 0,-1 1 0,1-1 0,0 0 0,-1 1 0,1-1 0,-1 1 0,1-1 0,0 0 1,-1 1-1,1-1 0,-1 0 0,1 0 0,-1 1 0,1-1 0,-1 0 0,0 0 0,-23 3 56,17-3-21,1 0-1,-1-1 0,0 0 1,-11-3-1,13 2 0,1-1 1,0 0-1,-1 0 1,1 0-1,0-1 1,0 0-1,1 1 1,-1-1-1,1 0 1,0-1-1,0 1 1,0 0-1,1-1 0,-4-7 1,-8-12 177,6 7-136,8 17-100,1 13 66,57 81 755,23 22 155,-55-82-588,-2 2 0,-1 0 0,28 60 0,-48-87-255,-1 0 0,0 0 0,0 0 0,-1 0 0,0 0 0,-1 0 0,-1 16 0,1-4 149,0-18-222,-1 1 1,0-1-1,0 1 1,0-1-1,0 0 1,-1 0-1,1 1 1,-1-1-1,0 0 1,0 0-1,0-1 1,0 1-1,-1 0 1,1-1-1,-1 1 1,1-1-1,-1 0 1,0 0-1,0 0 1,0 0-1,-3 1 1,-8 5 182,0-1 1,-1-1-1,-20 7 1,14-7 29,0-2 0,0 0 0,0-2 0,0 0 0,0-1 0,-1-1 0,1-1 0,-28-5 0,9-1-118,0-2 0,1-2 0,-54-21 0,77 25-170,-1-1 1,1 0-1,1-1 0,-1-1 0,1 0 0,1-1 1,0 0-1,-17-19 0,24 22-112,0-1-1,1 0 1,0 0-1,0 0 1,1 0-1,0-1 1,0 0-1,1 0 1,1 0 0,0-1-1,0 1 1,1-1-1,0 0 1,1 0-1,0-11 1,0-41-1073,1-57-1214,1 104 2026,1-1 0,1 1 0,0-1 0,2 1 0,5-17 1,6-5-705,2 1 0,1 1 0,2 0 0,1 2 0,30-37 0,-3 17-1290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3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8429,'0'8'239,"-1"-7"105,1 1 0,0-1 0,0 0 0,0 1 0,0-1 0,0 0 0,0 1 0,0-1 0,0 0 0,1 1 0,-1-1 0,0 0 0,1 0-1,-1 1 1,1-1 0,-1 0 0,1 0 0,0 0 0,0 0 0,1 2 0,12 4 365,13-1-134,-1-1-1,1-1 1,0-2-1,-1-1 1,33-2 0,-20 1-192,-18-1-356,0-1 0,0-1 0,29-8 0,-50 11-122,0 0 1,0 0-1,0 0 1,1 0-1,-1 0 1,0 0 0,0 0-1,0 0 1,0-1-1,0 1 1,0 0-1,0 0 1,0 0 0,1 0-1,-1 0 1,0 0-1,0 0 1,0 0 0,0-1-1,0 1 1,0 0-1,0 0 1,0 0-1,0 0 1,0 0 0,0-1-1,0 1 1,0 0-1,0 0 1,0 0-1,0 0 1,0 0 0,0 0-1,0-1 1,0 1-1,0 0 1,0 0-1,0 0 1,0 0 0,0 0-1,0 0 1,0-1-1,0 1 1,0 0 0,-1 0-1,1 0 1,0 0-1,0 0 1,0 0-1,0 0 1,0 0 0,0 0-1,0-1 1,-1 1-1,1 0 1,0 0-1,0 0 1,0 0 0,0 0-1,0 0 1,-9-5-5081,-1 2 2500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3.2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 7093,'6'-8'7829,"-5"8"-7559,16-1 2128,23 9-5581,-28-6 2158,9-1-3963,-20-1 4884,-1 0-1,1 0 1,-1 1 0,1-1 0,-1 0-1,0 0 1,1-1 0,-1 1 0,1 0-1,-1 0 1,1 0 0,-1 0-1,1 0 1,-1 0 0,0-1 0,1 1-1,-1 0 1,1 0 0,-1 0 0,0-1-1,1 1 1,-1 0 0,0-1 0,1 1-1,-1 0 1,0-1 0,0 1 0,1 0-1,-1-1 1,0 0 0,0-3-1458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3.4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5529,'9'7'5726,"12"7"-3432,-18-14-2248,-1 1 1,1 0 0,-1 0 0,0 1 0,1-1 0,-1 0 0,0 1-1,0-1 1,0 1 0,3 3 0,-4-4-378,1 1 0,0-1 0,0 1-1,-1-1 1,1 0 0,0 1 0,0-1 0,0 0 0,0 0 0,0-1-1,0 1 1,1 0 0,-1-1 0,3 1 0,2 0-990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4.1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 7641,'0'0'1471,"-12"5"1521,14 42 521,-1-38-3328,0-1-1,1 0 0,0 1 1,1-1-1,6 15 1,12 24-218,2-2 0,3 0 0,1-2 0,33 41 1,-57-79-412,1-1 1,-1 1 0,-1-1 0,1 1-1,2 7 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4.6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374 33 8197,'-5'-3'-91,"4"2"82,0 1-1,-1-1 1,1 0-1,0 1 1,0-1-1,-1 0 1,1 0-1,0 0 1,0 0-1,0 0 0,0 0 1,0 0-1,0 0 1,1-1-1,-1 1 1,0 0-1,0-1 1,0-1-1,-4-5 1310,5 8-1259,0 0 0,0 0 0,0 0 0,0 0 0,0 0 0,-1 0 0,1 0 0,0 0 0,0 0 0,0 0 0,0 0 0,0 0 0,0 0 0,-1 0 0,1 0 0,0 0 0,0 0 0,0 0 0,0 0 0,0 0 0,-1 0 0,1 0 0,0 0 0,0 0 0,0 0-1,0 0 1,0 0 0,0 0 0,-1 0 0,1 0 0,0 0 0,0 0 0,0 0 0,0 1 0,0-1 0,0 0 0,0 0 0,0 0 0,-1 0 0,1 0 0,0 0 0,0 0 0,0 1 0,0-1 0,0 0 0,0 0 0,0 0 0,0 0 0,0 0 0,0 1 0,0-1 0,0 0 0,0 0 0,0 0 0,0 0 0,0 0 0,0 1 0,0-1 0,0 0-1,0 0 1,0 0 0,0 0 0,1 6 112,0-1-1,0 0 1,0 0-1,1 0 1,0 0-1,0 0 1,0 0 0,0 0-1,1 0 1,0-1-1,0 1 1,5 5-1,11 19-110,3 12 126,-2 0 0,19 55 1,-31-71-136,-1 0 0,-1 1 0,-2 0 0,0 0 0,0 38 1,-4-59-34,0-1-3,1 0-1,-1 0 1,0 0 0,0 0 0,0 0-1,-1 0 1,1 0 0,-1 0 0,0 0-1,0 0 1,0 0 0,-1-1 0,1 1-1,-1 0 1,0-1 0,0 1 0,0-1-1,-1 0 1,1 1 0,-1-1 0,-4 3-1,-2 2 24,-1-1 0,0 0-1,-1-1 1,0 0 0,1 0 0,-2-1-1,1-1 1,-1 0 0,0 0-1,1-2 1,-1 1 0,-17 1-1,10-3-72,0 0-1,-1-1 0,1-1 0,0-1 0,0-1 0,0 0 0,-21-7 0,33 8 19,0-1 0,0 1-1,1-1 1,-1 0 0,1-1 0,-1 0 0,1 0 0,0 0-1,1 0 1,-1-1 0,-7-9 0,9 9 16,1 0 0,0 0 1,0 0-1,0-1 0,1 1 0,0-1 1,0 0-1,0 1 0,1-1 0,-1 0 1,2 0-1,-1 0 0,1-12 0,-1 17 22,1-1 0,0 1 1,0-1-1,0 1 0,0-1 0,0 0 0,1 1 0,-1-1 0,0 1 0,1-1 0,-1 1 0,1-1 1,0 1-1,-1 0 0,1-1 0,0 1 0,0 0 0,0-1 0,0 1 0,0 0 0,0 0 0,0 0 1,2-2-1,0 2 37,0 0 0,0 1 0,0-1 0,0 1 0,0-1 0,0 1 0,-1 0 1,1 0-1,0 1 0,0-1 0,0 0 0,0 1 0,4 1 0,-2 0 51,0 0 0,0 0 0,0 0 0,0 1 0,-1-1 0,1 1 0,-1 0 0,0 1 0,8 6 0,30 40 530,-36-44-562,-2 0 0,1 1 1,-1 0-1,0 0 0,0 0 0,-1 0 0,0 1 0,0-1 1,-1 1-1,0 0 0,0-1 0,-1 1 0,0 0 1,0 0-1,-1 13 0,0-18-62,0-1 0,0 1 0,0 0 1,0-1-1,0 1 0,-1-1 0,0 1 1,1-1-1,-1 1 0,0-1 0,0 0 0,0 1 1,0-1-1,-1 0 0,-1 3 0,-1-1-123,0-1 0,0 0 0,-1 0-1,1 0 1,-1-1 0,1 1 0,-7 1 0,-3 2-849,1-1 0,-2 0-1,1-1 1,-1-1 0,1 0 0,-1-1 0,0 0 0,-15-1 0,0-1-1116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5.0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448 7 8429,'0'0'82,"0"0"1,0-1-1,0 1 1,0 0 0,-1-1-1,1 1 1,0 0-1,0-1 1,0 1-1,0 0 1,-1-1-1,1 1 1,0 0 0,0 0-1,-1-1 1,1 1-1,0 0 1,-1 0-1,1-1 1,0 1 0,0 0-1,-1 0 1,1 0-1,0 0 1,-1-1-1,1 1 1,-1 0-1,1 0 1,0 0 0,-1 0-1,1 0 1,0 0-1,-1 0 1,0 0-1,-21 3 530,-20 8-500,26-5 108,1 1 0,-1 0 0,-26 17 0,37-21-146,0 1 1,0 0-1,0 0 0,0 0 0,1 0 0,0 1 0,0-1 0,0 1 0,0 0 0,1 1 1,0-1-1,0 1 0,-4 9 0,5-7 25,1 0 0,0 0 0,0 1 0,1-1 0,0 0 0,1 1 0,0-1 0,0 0 0,0 0 0,1 0 0,1 0 0,-1 0 0,1 0 0,5 10 0,70 110 1652,-76-125-1667,1 1 0,-1 1 0,0-1 1,-1 0-1,1 0 0,-1 1 1,0-1-1,0 1 0,0-1 1,0 7-1,-1-9-64,0 0 1,0 1-1,0-1 1,0 0-1,0 1 0,-1-1 1,1 0-1,-1 0 1,0 1-1,1-1 0,-1 0 1,0 0-1,0 0 1,0 0-1,-1 0 1,1 0-1,0 0 0,-1 0 1,1 0-1,-4 2 1,-5 3-135,-1-1 1,1 0-1,-1-1 1,-1 0-1,1-1 1,0 0-1,-1-1 1,0 0-1,0-1 1,0 0-1,-15 0 1,16-2-465,-1-1-1,1 0 1,0 0 0,-1-1 0,-10-3 0,13 2-423,0 0 0,0-1 0,1 1 0,-1-2 0,1 1 0,-11-9 1,3-1-1403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8:55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1 136 11465,'19'-1'1230,"0"0"1,0-2-1,0 0 1,33-11-1,75-34-1170,-61 22 523,-3-6-545,-61 24-2553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09.1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9830,'57'12'546,"-39"-8"-320,-1-1 0,1-1 0,0 0 0,0-1 0,35-4-1,3 2 377,-17-3-147,-32 3-409,-1-3-1,16-2 169,-5 3 27,-9 3-195,1 0-1,-1 0 137,22-2 137,-24 2-319,-4-2 0,1 3 0,-2 0 10,-1 0-1,1 0 1,-1 0 0,0 0 0,1 1-1,-1-1 1,0 0 0,0 0 0,0 0-1,0 1 1,0-1 0,0 0-1,0 0 1,0 1 0,0-1 0,-1 2-1,0 0 54,9 36 528,-1 9-45,-7 67 547,-7-89-820,-6 20 386,6-12-386,6-32-233,-6 20 193,7-23-198,-1 5 58,-1 12 188,-2 11 129,4-27-405,-1 0 0,1 0 0,0 0 0,-1 1 0,1-1 0,-1 0 0,1 0 1,-1 0-1,1 1 0,0-1 0,-1 0 0,1 0 0,0 1 0,-1-1 0,1 0 0,0 1 0,-1-1 0,1 0 0,0 1 0,0-1 0,-1 0 0,1 1 0,0-1 0,0 1 0,0-1 1,-1 1-1,0 22 131,-1-24-109,0-1 0,1 1-1,-1 0 1,0 0 0,0 0 0,0 0-1,-1 0 1,1 0 0,0 1 0,-4-2-1,-5-1 226,-6-3-2,-1 1 0,0 1-1,0 0 1,0 2 0,0 0-1,0 1 1,-35 2 0,21 0 164,27-1-368,44-4 648,0-1 0,0-2 0,58-19 0,-80 21-467,-78 17 365,1-2 85,32-6-682,0 2-1,-43 13 1,66-15 5,17-4 0,20-4 0,6-7 0,192-60 0,-258 72 0,-155 42 0,141-32 0,40-11 0,7-1 0,12-3 0,14-2 0,-1-2 0,-1-1 0,0-2 0,0 0 0,42-25 0,-70 35 0,0 1 0,1-1 0,-1 0 0,0 0 0,-1 1 0,1-1 0,0 0 0,0 0 0,0 0 0,0 0 0,-1 0 0,1 0 0,-1-1 0,1 1 0,0 0 0,-1 0 0,0 0 0,1 0 0,-1-1 0,0 1 0,0 0 0,0 0 0,1-2 0,-32 1 0,-8 5 0,0 1 0,-68 15 0,-11 3 0,111-20 0,8-1 0,29-5 0,191-65 0,-212 64 0,-11 1 0,-25 0 0,14 4 0,0 0 0,1 1 0,-18 3 0,-27 10 0,81-17 0,131-39 0,-153 42 0,12-10 0,-14 10 0,0 0 0,0-1 0,0 1 0,0 0 0,0-1 0,0 1 0,-1 0 0,1 0 0,0-1 0,0 1 0,0 0 0,-1 0 0,1-1 0,0 1 0,0 0 0,-1 0 0,1 0 0,0-1 0,0 1 0,-1 0 0,1 0 0,0 0 0,0 0 0,-1 0 0,1 0 0,0-1 0,-1 1 0,1 0 0,0 0 0,-1 0 0,1 0 0,-1 0 0,-20-3 0,1 1 0,-1 1 0,0 1 0,1 1 0,-1 1 0,1 1 0,-24 6 0,270-63 0,-187 43 0,-37 9 0,-3 2 0,1-1 0,0 1 0,0-1 0,-1 1 0,1-1 0,0 1 0,-1 0 0,1-1 0,-1 1 0,1 0 0,0-1 0,-1 1 0,1 0 0,-1-1 0,1 1 0,-1 0 0,1 0 0,-1-1 0,1 1 0,-1 0 0,1 0 0,-1 0 0,1 0 0,-1 0 0,1 0 0,-1 0 0,0 0 0,0 0 0,-24 0 0,16 0 0,-155-2 0,96 3 0,64-1 0,0 0 0,0 0 0,0 1 0,1 0 0,-1-1 0,0 1 0,0 1 0,-6 2 0,54-2 0,116-26 0,-146 21 0,-13 2 0,-1 0 0,-2-1 0,0 1 0,-1 0 0,1 0 0,-1 0 0,0 0 0,1 1 0,-1-1 0,0 1 0,1-1 0,-1 1 0,-2 0 0,0-1 0,-30-5 0,1 1 0,-1 1 0,-65 2 0,98 3 0,0-1 0,0 1 0,0 0 0,0-1 0,0 1 0,1 0 0,-1 0 0,0 0 0,1 0 0,-1 1 0,-1 1 0,2-3 0,-28 20 0,16-10 0,11-7 0,1-1 0,-1 0 0,0 0 0,1 1 0,-1-1 0,1 1 0,0-1 0,0 1 0,0-1 0,-1 5 0,-6 13 0,6-16 0,1 1 0,1-1 0,-1 1 0,1 0 0,-1-1 0,1 1 0,1 0 0,0 8 0,0 2 0,-1 6 0,-1-14 0,1 0 0,0 0 0,0 0 0,0 0 0,1 0 0,3 13 0,-2-14 0,-1 0 0,0 0 0,-1 0 0,0 0 0,0-1 0,0 1 0,-1 8 0,-1 8 0,7 10 0,-4-31 0,3-1 0,1 0 0,23-1 0,-1-1 0,49-12 0,-9 2 0,-53 9 0,47 1 0,-61 2 0,1-1 0,0 1 0,0 0 0,-1 0 0,1-1 0,0 1 0,-1 0 0,1-1 0,0 1 0,-1 0 0,1-1 0,0 1 0,-1-1 0,1 1 0,-1-1 0,1 1 0,0-2 0,5-3 0,2 0 0,0 1 0,0-2 0,0 1 0,-1-1 0,8-8 0,-11 11 0,1 0 0,-1 0 0,1 0 0,-1 1 0,1-1 0,7-1 0,-5 1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2.0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239 1365 9830,'-3'-3'61,"0"1"-1,-1 0 1,1 0 0,-1 0-1,1 0 1,-1 0 0,0 1 0,-6-3-1,2 2 93,1-1 0,-1 0-1,1-1 1,0 0 0,-12-8-1,14 9-136,-15-10 299,0-1-1,-20-18 0,33 25-211,1 1 0,0-1 0,0-1 0,0 1 1,1-1-1,0 0 0,0 0 0,-4-11 0,8 12-121,-1-1 0,1 1-1,1 0 1,-1-1 0,1 1 0,1-1 0,0-7 0,1-11-26,-2-77-182,0 98 210,1 0 1,0-1-1,0 1 0,1 0 0,-1 0 1,1 0-1,0 1 0,5-9 0,28-42-113,-16 26 23,11-16 94,3 1 0,1 1 1,2 2-1,1 2 0,68-55 0,4 9 1037,4 4 0,127-68-1,-196 128-467,0 2-1,2 2 0,-1 2 0,61-12 0,-55 18-128,-126-27 873,-62-16-60,114 45-966,0 2 1,0 1 0,0 1-1,-40-1 1,59 3-240,3-1-36,38 2 392,41 24 364,55 13 487,48-5 25,-176-31-1268,-4 1 0,-1 1 0,1 0 0,-1 0 0,0-1 0,0 1 0,0 0 0,0 0 0,-1 3 0,1-5 0,0 199 0,0-192 0,-1 1 0,0-1 0,-1 0 0,-2 9 0,1-9 0,1 0 0,1 0 0,-1 0 0,1 10 0,0-12 0,0 0 0,0 0 0,0 0 0,-1 0 0,-4 10 0,4-11 0,0 0 0,0 0 0,1 1 0,0-1 0,-1 9 0,1-13 0,0 0 0,0 0 0,0 1 0,1-1 0,-1 0 0,0-1 0,0 1 0,0 0 0,0 0 0,-1 0 0,1-1 0,0 1 0,0 0 0,0-1 0,-3 2 0,3 0 0,1-2 0,0 0 0,0 0 0,0 0 0,0 0 0,0 1 0,0-1 0,0 0 0,0 0 0,0 0 0,0 1 0,0-1 0,0 0 0,0 0 0,0 0 0,0 0 0,0 1 0,0-1 0,0 0 0,0 0 0,0 0 0,0 0 0,0 1 0,0-1 0,-1 0 0,1 0 0,0 0 0,0 0 0,0 0 0,0 0 0,0 1 0,0-1 0,-1 0 0,1 0 0,0 0 0,0 0 0,0 0 0,0 0 0,0 0 0,-1 0 0,1 0 0,0 0 0,0 0 0,0 0 0,0 0 0,-1 0 0,1 0 0,0 0 0,0 0 0,0 0 0,-1 0 0,1 0 0,0 0 0,0 0 0,0 0 0,0 0 0,-1 0 0,1 0 0,0 0 0,0 0 0,0 0 0,0-1 0,-2 3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6.8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9 196 9830,'-7'-58'0,"6"42"0,1 13 0,-1 0 0,1-1 0,0 1 0,0-1 0,0 1 0,1 0 0,-1-1 0,1 1 0,0 0 0,0-1 0,0 1 0,0 0 0,0 0 0,1 0 0,-1 0 0,1 0 0,0 0 0,3-3 0,17-26 228,-11 21-23,-10 10-186,-1 0-1,1 0 1,0 0 0,0 0 0,-1 0 0,1 0 0,0 0 0,0 0 0,0 1 0,0-1 0,0 0 0,0 1 0,0-1 0,0 1 0,1-1 0,-1 1 0,1-1 0,2 1 33,-1 0 1,1-1-1,-1 1 0,1 1 1,0-1-1,-1 0 1,1 1-1,-1 0 0,1 0 1,-1 0-1,0 0 1,1 0-1,-1 1 0,0-1 1,0 1-1,0 0 1,0 0-1,0 0 0,0 0 1,0 1-1,-1-1 1,5 6-1,6 7 340,0 1 0,18 30 0,-29-43-366,90 158 2068,-47-79-956,-37-65-821,-8-14-292,1-1 0,0 0 0,0 0 0,0 0 0,0 0 0,1 0 0,-1 0 0,0 0 0,1 0 0,1 1 0,18 17 330,-12-11-145,0-1-1,1 0 0,13 9 0,-18-14-148,0-1 0,0 0 1,1 0-1,-1 0 0,0 0 0,1-1 0,-1 0 0,1 0 0,-1-1 0,10 1 0,-13-1-32,0 0 0,0 0-1,0 0 1,0 0 0,0 0 0,0-1-1,0 1 1,0-1 0,0 1 0,0-1-1,0 0 1,0 0 0,0 1 0,0-2-1,-1 1 1,1 0 0,0 0 0,2-2-1,5-5 200,2 0 45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7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1 9830,'0'0'13,"0"0"0,0 0 0,0 0 0,0 0 1,1 13 136,-4 17 135,-39 74 966,-43 95 1272,62-135-1713,11-25-209,10-12-373,2-24-228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8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62 13805,'10'14'-56,"-10"-6"200,10 1 240,-10-5 1704,0-8-2104,0-2-188,0-2-120,0-1-224,0 1-268,0-2-628,0-1-300,0-3-164,-15 3-588,2-4 67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4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38 10141,'-7'-37'3490,"7"36"-2130,0 3-1220,1 0 0,0-1 0,0 1 0,-1-1 0,1 1 0,0-1 0,0 1 0,1-1 0,-1 1 0,2 1 0,12 13 190,0 2-1,-1 0 1,-1 0 0,-1 2 0,15 32-1,-4-11-124,-19-33-179,16 25 53,-1 2 1,-2 0-1,-1 1 0,18 62 0,-33-88-108,0-1 0,0 1 0,-2 15 0,0-3-1833,1-21 1639,-1 0-1,0-1 0,0 1 0,1-1 1,-1 0-1,0 1 0,0-1 1,1 0-1,-1 1 0,0-1 0,0 0 1,0 0-1,1 1 0,-1-1 0,0 0 1,0 0-1,0 0 0,0 0 1,0 0-1,1 0 0,-1-1 0,-2 1 1,0 0-892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7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9830,'16'4'268,"0"-1"1,0-1-1,0-1 0,1 0 0,26-2 1,-9 1-13,-23-1-101,0-1 1,-1 0-1,1 0 1,-1-1-1,17-7 0,-25 9-109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7.6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 9830,'-2'1'25,"1"1"1,0 0-1,0-1 0,0 1 1,0-1-1,0 1 0,1 0 1,-1 0-1,0 0 0,1-1 1,-1 1-1,1 0 0,0 0 1,0 0-1,0 0 0,0 0 1,0 0-1,0 0 0,0 2 1,1 5 13,2-8 0,0 0-1,0 0 1,0 0-1,0 0 1,0-1-1,0 0 1,1 1 0,-1-1-1,0 0 1,6-1-1,-5 0 39,15 1 154,0-1 0,0 0 1,0-2-1,24-6 0,-28 4 137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8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 9830,'3'-6'-11,"14"3"68,-16 3-35,0 0 0,0 1 0,0-1 0,0 1 0,0-1 0,0 1 0,0-1 0,0 1 0,0 0 0,0 0 0,0-1 0,0 1 0,0 0 0,0 0 0,-1 0 0,1 0 0,0 0 0,-1 0 0,1 0 0,-1 0 0,1 0 0,0 1 0,1 2-28,4 7 158,0-1-1,0 1 1,-1 0-1,0 0 1,-1 1 0,-1-1-1,0 1 1,2 13-1,2 25 638,-2-1 0,-3 67 0,-2-111-744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8.6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74 273 9830,'0'-2'16,"-1"0"-1,0 0 1,-1 0-1,1 0 1,0 0 0,-1 0-1,1 1 1,-1-1-1,1 0 1,-1 1-1,0-1 1,1 1 0,-1 0-1,0 0 1,-4-2-1,3 1 16,0 0-1,0 0 0,0 0 1,0-1-1,1 1 1,-1-1-1,-3-3 0,3 1-6,1 0 1,-1 0-1,1-1 0,-1 1 0,2 0 0,-1-1 0,1 1 0,-1-1 0,1 1 0,1-1 0,-1-11 0,1 13-27,0-1 1,0 0-1,1 0 0,-1 1 1,1-1-1,0 1 0,0-1 1,1 0-1,-1 1 0,1 0 1,0-1-1,0 1 0,1 0 1,-1 0-1,1 0 1,0 1-1,0-1 0,0 0 1,1 1-1,-1 0 0,1 0 1,-1 0-1,1 0 0,0 1 1,6-3-1,-2-1 86,0 1-1,0 0 1,1 1-1,-1 0 1,1 0 0,0 1-1,0 0 1,1 1 0,-1 0-1,1 0 1,-1 1 0,1 0-1,-1 1 1,20 1 0,-28 0-62,1-1 1,0 1-1,0-1 1,0 1-1,0 0 1,0 0-1,-1 0 0,1 0 1,0 0-1,-1 0 1,1 0-1,-1 1 1,1-1-1,-1 1 1,0-1-1,1 1 1,-1-1-1,0 1 1,0 0-1,0-1 1,0 1-1,-1 0 1,1 0-1,1 3 1,-1 3 91,0 0 0,0 0 0,0 0 0,-2 15 0,1-8 93,-2-7-120,0 0 1,0 0 0,-1-1-1,0 1 1,-1-1 0,1 0-1,-1 0 1,-1 0 0,1 0-1,-8 6 1,-3 10 248,-21 29 384,22-34-439,2 0 0,0 0 0,1 1 0,1 0 1,0 1-1,2 0 0,-7 22 0,11-22-8,1 0 1,1 0-1,0 27 1,3-46-247,-1 1 1,1 0-1,-1 0 1,1-1-1,0 1 1,0 0-1,0-1 1,0 1-1,0-1 1,0 1-1,0-1 1,0 1-1,1-1 1,-1 0-1,0 0 1,1 0-1,-1 0 1,1 0-1,0 0 1,-1 0-1,1 0 1,0 0-1,-1-1 1,1 1-1,2 0 1,3 1 76,0 0 0,0 0 0,0-1 0,1 0 0,9 1 1,-13-2-58,0 0 0,1 0 0,-1 0 1,0 0-1,0-1 0,0 0 0,1 0 1,-1 0-1,0 0 0,0 0 0,0-1 1,0 0-1,-1 0 0,1 0 1,0 0-1,-1-1 0,1 1 0,-1-1 1,0 0-1,0 0 0,0 0 0,0 0 1,-1-1-1,1 1 0,-1-1 0,0 1 1,0-1-1,3-8 0,0-3-210,-1-1 0,-1-1 0,0 1 0,-1 0 0,-1-1 0,-1-31 0,0 40 106,-1 5 25,1 0 0,-1 0-1,0 1 1,0-1 0,0 0-1,0 0 1,-1 1 0,1-1-1,-1 1 1,0-1 0,-3-4-1,-31-31 109,18 20 157,9 7-268,-24-22-79,26 28-3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9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 14 9830,'1'0'11,"-1"0"0,1 0 0,-1 0 0,1 0 0,-1 1 0,1-1 0,-1 0 0,1 0 0,-1 0 0,1 1 0,-1-1 0,1 0 0,-1 0-1,0 1 1,1-1 0,-1 0 0,0 1 0,1-1 0,-1 0 0,0 1 0,1-1 0,-1 1 0,0-1 0,0 1 0,1-1 0,-1 0 0,0 1 0,0-1 0,0 1 0,0-1 0,1 1 0,-1-1 0,0 1 0,0-1 0,0 1 0,0-1-1,0 1 1,0-1 0,-1 1 0,1-1 0,0 1 0,0-1 0,0 1 0,0-1 0,0 1 0,-1-1 0,1 1 0,0-1 0,-1 0 0,1 1 0,0-1 0,0 1 0,-1-1 0,-16 18 483,1 0 1,1 0 0,-21 35-1,30-43-359,1 0-1,0 0 0,1 0 1,0 1-1,1 0 1,0 0-1,0 0 1,1 0-1,1 0 1,0 14-1,1-16-64,-1 2 94,1 0 0,1-1 0,0 1 0,4 20 0,-3-27-102,0 1-1,0-1 1,0 0-1,0 1 1,1-1-1,0 0 1,0 0-1,0-1 1,0 1-1,1-1 1,-1 1 0,1-1-1,6 3 1,-4-1 67,1-1-1,1 0 1,-1 0 0,1-1 0,-1 0 0,1 0 0,0-1 0,0 0 0,0 0 0,1-1 0,-1 0 0,0 0 0,15-1-1,-16-1-37,-1 0 0,1 0-1,0 0 1,-1-1-1,1 1 1,-1-2 0,1 1-1,-1-1 1,0 0-1,0 0 1,0-1-1,-1 1 1,1-1 0,-1-1-1,0 1 1,0-1-1,6-7 1,-9 7-107,0-1-1,0 0 1,-1 0 0,1 0 0,-1 0 0,0 0-1,-1 0 1,0 0 0,0-1 0,0 1 0,-2-11-1,0-8-165,2 19 178,1 0-35,-1 0 0,0 0 0,0 0 0,-1 0 0,1 0 0,-1 0 0,-1 0 0,1 0 0,-1 0 0,0 1 0,0-1 0,-4-5 0,-25-37-671,-57-65 0,87 112 701,0 0-1,1 0 1,-1 0 0,0 0 0,1 0-1,-1 0 1,0 0 0,1-1-1,0 1 1,-1 0 0,1 0 0,-1 0-1,1-1 1,0 1 0,0 0-1,0-3 1,0-6-17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9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88 9830,'-4'0'79,"-21"1"382,24-1-453,1 0 1,-1 0 0,0 0 0,0 1-1,1-1 1,-1 0 0,0 0 0,1 1-1,-1-1 1,0 0 0,1 1 0,-1-1-1,1 1 1,-1-1 0,1 0 0,-1 1-1,1-1 1,-1 1 0,1 0-1,-1-1 1,1 1 0,-1-1 0,1 1-1,0 0 1,-1-1 0,1 1 0,0 0-1,0-1 1,0 1 0,-1 0 0,1 1-1,0 9 25,0-9-10,-1 0 1,1 0-1,0 0 0,0-1 0,-1 1 0,1 0 0,1 0 0,-1 0 1,0 0-1,0-1 0,1 1 0,-1 0 0,1 0 0,-1-1 0,1 1 1,0 0-1,0-1 0,0 1 0,0-1 0,0 1 0,0-1 0,0 1 1,0-1-1,1 1 0,-1-1 0,0 0 0,1 0 0,-1 0 0,1 0 1,-1 0-1,4 1 0,4 3 98,1-1-1,0 0 1,0-1 0,0 1 0,0-2-1,1 0 1,-1 0 0,1-1-1,-1 0 1,1-1 0,0 0 0,14-2-1,-23 1-85,0 1-1,0-1 1,0 0-1,0 0 0,0 0 1,0 0-1,0 0 1,-1 0-1,1-1 0,0 1 1,-1 0-1,1-1 0,-1 1 1,1-1-1,-1 0 1,0 0-1,0 1 0,0-1 1,0 0-1,0 0 1,0 0-1,0 0 0,-1 0 1,1-3-1,1-5-14,0 1 0,-2-1 0,1 0 0,-2-12-1,1 6-83,-1 13 58,0 1-1,0-1 1,0 1 0,0 0-1,0-1 1,0 1-1,-1 0 1,1 0 0,-1 0-1,0 0 1,0 0-1,0 0 1,0 0 0,0 1-1,0-1 1,0 1-1,-4-2 1,3 0 49,-1 1-1,1-1 1,-1 0 0,1 0 0,0 0-1,-3-5 1,6 8-33,-1-1 0,1 0 1,-1 1-1,1-1 0,-1 0 0,1 1 1,-1-1-1,1 0 0,-1 1 0,1-1 0,-1 1 1,0-1-1,1 1 0,-1 0 0,0-1 1,1 1-1,-1-1 0,0 1 0,-1 0 0,2-1-5,-11-2 30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19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9830,'0'1'15,"0"-1"1,0 1-1,0 0 0,0 0 0,0-1 1,0 1-1,0 0 0,0-1 1,1 1-1,-1 0 0,0-1 0,0 1 1,1 0-1,-1-1 0,0 1 1,1 0-1,-1-1 0,1 1 0,-1-1 1,1 1-1,-1-1 0,1 1 0,-1-1 1,1 1-1,-1-1 0,1 1 1,0-1-1,0 1 0,21 1 208,-14-3-115,38 1 756,78-9 1,-102 8-568,-18 1-244,-1 0 0,1 0 0,-1 0 0,1 0 0,-1-1 0,0 0 0,1 1 0,5-3 0,-6-1 220,10 1-273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0.6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251 0 9830,'-2'0'23,"0"1"0,0-1-1,0 1 1,0 0 0,0 0 0,0 0-1,1 0 1,-1 0 0,0 0 0,1 0-1,-4 3 1,-7 7 212,1 1-1,1 0 1,0 1-1,0 0 1,1 1-1,-8 17 1,0-2 234,-2 2-19,2 1-1,2 0 0,1 1 1,1 1-1,2 0 1,1 0-1,2 1 0,-6 51 1,6 191 2357,8-227-2292,1-38-329,0 1 1,1-1-1,0 0 1,1 1-1,0-1 1,9 20-1,1-3 367,24 39 0,-31-57-379,1-1 0,0 0-1,17 18 1,-22-25-116,1 0 0,0 0 0,0-1-1,1 0 1,-1 1 0,0-1 0,1 0 0,-1-1-1,1 1 1,0-1 0,-1 0 0,1 1 0,0-1-1,0-1 1,0 1 0,4 0 0,4-1-13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1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174 167 9830,'0'-110'0,"-2"107"23,1-1 0,0 1-1,-1 0 1,0-1 0,0 1 0,0 0-1,0 0 1,0 0 0,-1 1 0,1-1-1,-1 0 1,0 1 0,0 0 0,1-1-1,-2 1 1,1 0 0,0 1 0,0-1-1,-1 0 1,1 1 0,-7-2 0,6 3 23,0 1 0,0-1 1,0 1-1,0 0 0,0 0 0,0 0 1,0 0-1,1 1 0,-1 0 1,0-1-1,1 1 0,-1 1 1,1-1-1,0 0 0,0 1 0,0 0 1,0 0-1,0 0 0,1 0 1,-1 0-1,1 0 0,0 1 0,0-1 1,-2 4-1,0 2 95,-1-1 1,2 1-1,-1 0 0,1 0 1,1 0-1,-1 1 0,1-1 1,1 0-1,-1 11 0,2 69 724,1-86-826,0-1 0,-1 1 1,1 0-1,0-1 0,0 1 0,1 0 1,-1-1-1,0 1 0,1-1 0,-1 0 0,1 1 1,0-1-1,0 0 0,0 0 0,0 0 0,0-1 1,1 1-1,-1 0 0,0-1 0,1 1 0,-1-1 1,1 0-1,4 2 0,1 0 71,-1 0 0,1 0-1,0-1 1,0 0 0,1 0 0,-1-1-1,9 0 1,-13-1-85,0-1 0,-1 0 0,1 0 0,0 0 0,0-1 0,0 1 0,-1-1 0,1 0 0,-1 0 0,0 0 0,1-1 0,-1 1 0,0-1 0,0 1 0,-1-1 0,1 0 0,0 0 0,-1-1 0,0 1 0,0 0 1,0-1-1,0 1 0,0-1 0,-1 0 0,0 1 0,1-1 0,-1 0 0,0-6 0,0 6-44,-1 0 1,1 0-1,0 0 1,0 0 0,0 0-1,3-6 1,-3 6-1,1 0 0,-1 0 0,1 0 0,-1 0 0,-1 0 0,2-8 0,5-35-299,3 22 206,-10 37 195,0 17 203,0 0 0,8 43 0,-3-8 263,-2-16-213,1 7 275,-5 85 0,-1-50 93,2-5-145,0-85-557,0 0 1,0 1-1,0-1 1,0 0 0,0 0-1,0 0 1,0 0-1,-1 0 1,1 0-1,0 0 1,0 1-1,0-1 1,0 0-1,0 0 1,-1 0 0,1 0-1,0 0 1,0 0-1,0 0 1,0 0-1,0 0 1,-1 0-1,1 0 1,0 0-1,0 0 1,0 0 0,0 0-1,-1 0 1,1 0-1,0 0 1,0 0-1,0 0 1,0 0-1,0 0 1,-1 0-1,1 0 1,0 0 0,0 0-1,0-1 1,0 1-1,-1 0 1,1 0 37,-1-5-11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1.8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69 9830,'-23'22'570,"9"-10"-275,2 0 13,0 1 0,1 0 0,-12 21 0,19-27-225,0-1-1,0 1 0,1 0 0,0 0 1,1 0-1,0 0 0,0 0 1,0 1-1,1-1 0,-1 11 0,-5 111 1397,7-126-1429,1 0 1,0-1-1,-1 1 1,1 0-1,0 0 1,0-1-1,1 1 1,-1 0-1,1-1 1,-1 0-1,1 1 1,0-1-1,-1 0 1,1 0-1,1 0 0,-1 0 1,0 0-1,0 0 1,1-1-1,-1 1 1,1-1-1,-1 1 1,1-1-1,5 2 1,1 0 58,-1 0 0,1 0 0,0-1 0,0 0-1,0-1 1,16 1 0,-19-2-45,0 0-1,1-1 1,-1 0-1,0 0 1,0 0-1,0-1 1,0 0-1,0-1 1,0 1-1,-1-1 0,1 0 1,-1 0-1,0-1 1,1 1-1,-2-1 1,1 0-1,0-1 1,-1 1-1,0-1 1,0 0-1,0 0 1,-1 0-1,4-7 1,-1 0-134,0 0 1,-1-1-1,0 1 1,-1-1 0,-1-1-1,0 1 1,-1 0 0,0-1-1,0-22 1,0-3-124,-1 26 111,0 0 0,-1 0 0,-1 0 0,0-1 0,-3-14 1,0 20 113,0 1 1,-1-1 0,0 1 0,0-1-1,-1 2 1,0-1 0,0 0 0,-1 1 0,0 1-1,0-1 1,-9-5 0,14 10-21,1 1-5,1-1 0,-1 1 0,1 0 0,-1 0 0,1-1 0,-1 1 0,1 0 0,-1 0 0,1-1 0,-1 1 0,1 0 0,0-1 0,-1 1 0,1-1 0,0 1 0,-1 0 0,1-1 0,0 1 0,-1-1 0,1 1 0,0-1 0,0 1 0,0-1 0,0 1 0,-1-2 0,1 0 132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5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227 349 10429,'0'-2'76,"0"1"0,0-1 0,-1 0 0,1 1 0,-1-1 0,1 0 0,-1 1 0,1-1 0,-1 1 0,0-1 0,0 1 0,0-1 0,0 1 0,0-1 0,0 1 0,0 0 0,0 0 0,-1 0 0,-1-2 0,-34-18 2161,14 9-1726,6 2-338,0-2-1,1 1 1,1-2-1,0 0 1,0-1-1,1-1 0,-14-19 1,26 30-174,0 0 0,0 0 1,1 0-1,-1-1 0,1 1 0,0 0 1,1 0-1,-1-1 0,1 1 0,-1-1 1,1 1-1,1 0 0,0-5 1,-1-8-6,1 14 4,0 1-1,0-1 0,0 1 0,0-1 1,0 1-1,1 0 0,-1 0 0,1-1 1,-1 1-1,1 0 0,0 0 0,0 0 0,0 1 1,0-1-1,0 0 0,0 1 0,1 0 1,-1-1-1,0 1 0,5-2 0,54-20-82,-47 19 71,1 0 0,-1 1 0,1 1 0,-1 1 0,1 0 0,17 1 1,-26 1 13,0-1 1,0 1 0,1 0 0,-1 0-1,0 1 1,0 0 0,-1 0 0,1 0-1,0 1 1,-1 0 0,1 0 0,-1 0-1,0 1 1,0 0 0,0 0 0,-1 0-1,5 5 1,-6-3 7,-1 0 0,0 0 0,0 0 1,-1 0-1,0 0 0,0 0 0,0 0 0,-1 0 0,1 0 0,-1 1 0,-1-1 1,-1 8-1,1 11 65,1-21-53,-1 0-1,0 0 0,0 0 0,0 0 0,0 0 0,-1 0 0,0 0 0,1-1 0,-1 1 0,-1 0 0,1-1 0,-4 4 0,-40 43 301,24-26-169,-15 17-35,14-19-51,2 2 0,1 1 0,1 0 0,1 1 0,-23 44 0,39-62-27,-1 1 0,1 0 1,0 0-1,1 0 0,0 1 0,1-1 1,0 0-1,1 10 0,-1 5 22,1-21-55,0 0 0,0 0 0,0 0 0,0 0 0,1 0 1,-1-1-1,1 1 0,0 0 0,0-1 0,0 1 0,0-1 1,0 0-1,0 1 0,0-1 0,1 0 0,-1 0 0,1-1 1,0 1-1,-1-1 0,1 1 0,5 1 0,7 4 33,0-1 0,29 9 0,-30-12-54,0 0 0,1-1 0,-1-1-1,0 0 1,1-1 0,17-2 0,-23 1 24,-1 0 1,0-1-1,0 1 0,-1-2 1,1 1-1,0-1 1,-1 0-1,1-1 0,-1 1 1,0-2-1,0 1 1,9-9-1,-13 11 0,0-1-1,-1 0 1,0 0 0,0 0 0,0-1-1,0 1 1,0-1 0,-1 1-1,1-1 1,-1 1 0,0-1 0,0 0-1,0-4 1,1-53 17,-3 36 1,1 20-30,-1 0-1,0 1 0,0-1 1,-1 1-1,1 0 1,-1-1-1,0 1 0,0 0 1,0 0-1,-4-4 0,-31-43-226,27 39 31,-3-4-555,0 1 0,-1 1 0,-20-16 1,22 21-1918,0 0 0,-23-11 0,25 14 385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2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78 109 9830,'-7'-1'47,"4"1"-29,1-1 0,0 1 0,0 0 0,0 0 0,0 0 1,0 0-1,0 1 0,0-1 0,0 1 0,0-1 0,0 1 0,0 0 0,0-1 1,-2 2-1,0 0 23,1-2-17,1 1 0,0 0 0,-1 0 0,1 0 0,0 0 0,0 0 0,0 0 1,-1 1-1,2-1 0,-4 3 0,4-2 12,0 0 0,0 0 0,1 0 0,-1 0 0,0 0 0,1 1 0,-1-1 0,1 0-1,0 1 1,0-1 0,0 0 0,0 4 0,1-5-32,-1-1-1,1 1 1,-1-1-1,1 1 1,-1 0 0,1-1-1,0 1 1,-1-1-1,1 1 1,0-1-1,-1 0 1,1 1-1,0-1 1,0 0-1,-1 1 1,1-1-1,0 0 1,0 0 0,-1 0-1,1 1 1,1-1-1,24 4 206,-21-3-177,7 1 137,-9-1-126,0 0 0,0 0 0,0-1 0,0 1 0,0-1 0,0 0 0,1 0 0,-1 0 0,0 0 0,0-1 0,0 1 0,6-2 0,-7 0 0,1 0-1,-1 0 0,0 0 1,1 0-1,-1-1 1,0 1-1,0-1 1,-1 1-1,1-1 1,0 0-1,-1 1 1,0-1-1,1 0 1,0-4-1,4-9 193,-6 15-239,1 0 1,0 0 0,0 0 0,-1-1-1,1 1 1,-1 0 0,1 0 0,-1 0-1,0-1 1,1 1 0,-1 0 0,0-1-1,0 1 1,0-1 0,0-84-156,0 86 159,0-1 0,0 1 0,0-1 0,0 1 0,0-1 0,-1 1 0,1-1 0,0 1 0,0 0 0,0-1 0,-1 1 0,1-1 0,0 1 0,-1 0 0,1-1 0,0 1 0,-1 0 0,1-1 0,-1 1 0,1 0 0,0 0 0,-1-1 0,1 1 0,-1 0 0,1 0 0,-1 0 0,0 0 0,-4-3-8,-3-1-34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2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9830,'0'1'17,"1"0"0,-1 0 0,1 0 0,-1 0 0,1 0 0,-1 0 0,1 0 0,0 0 0,-1 0 0,1 0 0,0 0 0,0 0 0,0-1 0,0 1 0,0 0 0,0-1 0,0 1 0,0 0 0,0-1 0,0 1 0,0-1 0,0 0 0,0 1 0,1-1 0,-1 0 0,0 0 0,0 0 0,0 1 0,0-1 0,1-1 1,1 1-1,54 0 845,-37-1-676,28 1 656,61-8 0,-65 5-175,25-3 31,-66 6-720,-2 0 32,-1 0-1,1 0 0,-1 0 0,1 0 0,-1 0 1,1 0-1,0-1 0,-1 1 0,1 0 0,-1 0 1,1 0-1,-1 0 0,1-1 0,-1 1 0,1 0 1,-1 0-1,1-1 0,-1 1 0,0 0 0,1-1 1,-1 1-1,1-1 0,-1 1 0,0 0 0,1-1 1,-1 1-1,0-1 0,0 1 0,1-1 0,-1 1 0,0-1 1,0 1-1,0-1 0,0 1 0,1-1 0,-1 0 1,0-2 217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3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9830,'12'338'3550,"-12"-251"-2731,0-86-819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5.6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63 9830,'0'2'45,"0"1"0,0-1 1,0 0-1,1 1 0,-1-1 0,1 0 0,0 1 0,-1-1 0,1 0 1,0 0-1,0 1 0,1-1 0,-1 0 0,0 0 0,2 2 0,7 12 280,-6-6-143,1 0 0,0 0 0,1-1 0,0 0 0,9 12 0,0 1 89,-14-20-216,0 1 0,1 0-1,-1-1 1,1 1 0,0-1 0,0 1 0,0-1 0,0 0-1,4 3 1,13 14 339,-6-4-356,-10-12 22,15 3 266,-10-5-280,-2-2 47,0 1 1,1-1 0,-1 0 0,0 0 0,0-1-1,0 0 1,0 0 0,0 0 0,-1-1-1,1 1 1,-1-1 0,1-1 0,-1 1 0,8-7-1,3-2-21,-12 8-61,0 0 0,0 0 0,-1 0 0,1 0 0,-1-1 0,0 0 0,0 1 0,0-1 0,-1 0 0,0 0 0,0-1 0,0 1 0,0 0 0,-1-1 0,0 1 0,0-10 0,9-22-237,-10 35 220,1 0-1,-1 1 1,0-1-1,1 1 1,-1-1 0,1 1-1,-1-1 1,1 1-1,0 0 1,-1-1 0,1 1-1,0 0 1,2-2-1,-2 1 1,0 1 0,0-1 0,0 1-1,0-1 1,0 0 0,0 1 0,-1-1-1,1 0 1,-1 1 0,1-1 0,-1 0-1,1 0 1,-1-3 0,8-47-228,-8 563 3788,-10-444-3021,0-39-372,10-35-161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6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9830,'0'-1'9,"1"0"-1,-1 0 1,1 0 0,0 0-1,-1 0 1,1 0-1,0 0 1,0 1 0,-1-1-1,1 0 1,0 0 0,0 1-1,0-1 1,0 0 0,0 1-1,0-1 1,0 1-1,0-1 1,0 1 0,0 0-1,1-1 1,0 1 0,34-9 314,-27 6-253,30-4 561,0 1 0,0 2 1,72 2-1,-110 2-620,0 0 0,0 0 0,1 0 0,-1 0 1,0 0-1,0 0 0,0 1 0,0-1 0,0 0 0,1 1 0,-1-1 0,0 1 1,0-1-1,0 1 0,0-1 0,0 1 0,0 0 0,-1 0 0,1-1 1,0 1-1,0 0 0,0 0 0,-1 0 0,1 0 0,0 0 0,-1 0 0,1 0 1,-1 0-1,1 0 0,-1 0 0,0 0 0,1 3 0,0 1 85,-1 0-1,0 0 0,0 0 1,0 0-1,-2 8 0,1-3 13,1-5-44,-1 0 0,0 0 1,0 0-1,-1-1 0,1 1 1,-1 0-1,0-1 0,-1 1 1,-4 7-1,-31 41 622,30-43-587,-11 15 448,1 0-1,-23 46 1,40-69-527,0 0 1,1 0-1,-1-1 0,1 1 0,-1 0 0,1 0 1,0 0-1,0 0 0,0-1 0,0 1 1,0 0-1,0 0 0,0 0 0,1 0 1,-1-1-1,1 1 0,-1 0 0,1 0 0,0-1 1,0 1-1,-1 0 0,1-1 0,0 1 1,1-1-1,-1 1 0,1 1 0,16 2 224,-1-1-1,0 0 0,1-2 1,31 2-1,-42-4-158,-1-1-1,1 1 1,0-1 0,0-1-1,0 1 1,-1-1-1,1 0 1,-1-1 0,0 1-1,1-1 1,-1-1-1,-1 1 1,1-1 0,0 0-1,7-7 1,-1-1 188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6.4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23 9830,'-4'0'99,"-1"3"71,-2 4 62,5-5-186,0 1 0,1-1 1,-1 1-1,1-1 0,0 1 1,0 0-1,0 0 0,0-1 0,0 1 1,0 0-1,1 0 0,-1 0 1,1 0-1,0 0 0,0 0 1,0 0-1,1 5 0,-1 3-15,1-9 1,0 0-1,0 0 0,0 0 1,0 0-1,0-1 1,0 1-1,0 0 0,1 0 1,-1-1-1,0 1 0,1-1 1,0 1-1,-1-1 0,1 0 1,0 0-1,0 1 0,-1-1 1,1-1-1,0 1 1,0 0-1,3 1 0,3 1 86,1 0-1,-1 0 1,1-1 0,9 2-1,20-4 351,-37 0-455,0 0 0,0 0 0,0 0 0,0-1 0,0 1 0,0 0 0,0-1 0,0 1 0,0-1 0,0 1 1,0-1-1,-1 1 0,1-1 0,0 0 0,0 1 0,-1-1 0,1 0 0,0 0 0,-1 0 0,1 1 0,-1-1 0,1 0 0,-1 0 0,1 0 0,-1 0 1,0 0-1,1 0 0,-1 0 0,0 0 0,0 0 0,0 0 0,0-2 0,8-58 188,-8 58-208,0 0 0,0 0 1,0 0-1,0 0 0,0 0 1,0 0-1,-1 0 0,0 0 0,0 0 1,0 0-1,0 0 0,0 1 1,0-1-1,-3-3 0,2-2-2,2 2-43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6.7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9830,'7'0'82,"0"0"0,0 0 0,-1 0 0,1 1 0,0 0 0,0 1 0,0-1-1,-1 2 1,10 3 0,-1 1 158,-1 1-1,0 0 1,0 1-1,0 1 1,-1 0-1,-1 0 1,0 2 0,18 20-1,-15-11 122,0 1 1,-1 0-1,-2 1 1,18 42-1,-20-38-10,-2-1-1,-1 1 0,-1 0 1,-1 0-1,-1 1 1,-2 0-1,-1 38 0,-1-26 27,1-14-19,0-1-1,-2 0 1,-2 0-1,0 0 1,-10 40-1,-15 14 669,-4-2 0,-3-1 0,-3-1 0,-4-3 0,-65 88 0,68-108-905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7.7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288 1 9830,'-121'22'1638,"76"-18"-1180,-68 3 677,105-7-1089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8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379 0 9830,'0'1'22,"1"-1"1,-1 1-1,0-1 0,0 1 0,0-1 0,0 1 1,0-1-1,1 1 0,-1-1 0,0 0 0,0 1 1,1-1-1,-1 1 0,0-1 0,0 0 0,1 1 1,-1-1-1,1 0 0,-1 0 0,0 1 0,1-1 1,-1 0-1,1 0 0,-1 1 0,1-1 0,-3 0 224,-12 0-204,-4 1 214,0 1 0,0 1 0,-19 5 0,-37 6 699,28-10-649,-103 6 1299,139-10-1605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8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102 339 9830,'0'-3'0,"1"1"0,-1 0 0,0 0 0,0 0 0,0 0 0,0 0 0,0 0 0,0 1 0,0-1 0,0 0 0,-1 0 0,1 0 0,-1 0 0,0 0 0,1 1 0,-1-1 0,0 0 0,0 0 0,0 1 0,0-1 0,0 1 0,-1-1 0,1 1 0,0-1 0,-1 1 0,1 0 0,-1 0 0,1 0 0,-3-2 0,-10-6 29,11 7-11,0 1 0,0-1 0,0 0 0,0 0 0,1-1 0,-1 1 1,1 0-1,-1-1 0,1 0 0,-3-3 0,-8-13 266,12 17-225,-1 0 1,0 0-1,1 0 1,-1 0-1,1 0 0,0 0 1,0-1-1,-2-3 1,1-4-60,0 0 0,1 0 0,0 0 0,0 0 0,2-13 0,-1 7-9,1 12 18,-1 1 0,1 0 0,1-1 0,-1 1 0,0 0 0,1 0 1,0 0-1,0 0 0,0 0 0,0 1 0,0-1 0,0 0 0,1 1 0,-1 0 1,1-1-1,0 1 0,-1 0 0,5-1 0,4-5 158,1 1-1,1 0 1,15-6-1,-12 7 52,-1 1 0,1 0 0,0 1 1,0 1-1,26-2 0,-35 5-144,0 0 1,0 0 0,0 0 0,0 1 0,0 0-1,0 0 1,0 1 0,0 0 0,-1 0-1,1 1 1,0-1 0,-1 2 0,0-1 0,0 0-1,9 8 1,-14-8-38,1-1-1,-1 1 1,0 0-1,1 0 1,-1 0-1,-1 0 1,1 0-1,0 0 1,-1 0-1,0 1 1,1-1-1,-2 5 1,2-2 19,-1 0 1,-1 1-1,1-1 0,-1 0 1,-3 11-1,-2-7 108,0 0 0,0 0 0,-1-1 0,-1 1-1,-12 11 1,-4 6 288,-5 6 14,16-20-158,1 1 0,-12 18 1,20-27-253,2 0 1,-1 0 0,0 0-1,1 0 1,0 1-1,0-1 1,1 1 0,0 0-1,0-1 1,0 1 0,0 7-1,1 3 130,-1-9-98,1 0 1,1-1-1,-1 1 0,3 12 1,-2-16-51,0-1 0,0 1 0,0 0 0,1-1 0,-1 1 0,1-1 0,0 0 0,-1 1 0,1-1 0,0 0 0,0 0 0,0 0 0,1 0 0,3 2 0,4 2 90,0 0 1,0-1-1,1 0 0,-1 0 0,1-1 1,0 0-1,1-1 0,-1-1 0,1 0 1,-1 0-1,1-1 0,-1-1 1,1 1-1,0-2 0,13-2 0,-23 3-110,0 0-1,0 0 1,-1-1-1,1 1 1,0-1-1,0 0 1,0 1-1,0-1 1,-1 0-1,1 0 1,0 0-1,-1 0 1,1 0-1,-1-1 1,1 1-1,-1 0 1,1-1-1,-1 1 1,2-3-1,-2 0 32,0 0 0,0 0 0,0 1 0,-1-1 0,1 0 1,-1 0-1,0 0 0,-1-5 0,1-1-30,0 8-37,-1-1 0,1 1 0,-1 0 0,0 0 0,0 0 0,1 0 0,-1 0 0,-1 0 0,1 1 0,0-1 0,0 0 0,-1 0 0,1 1 0,-1-1 0,-3-2 0,-32-24-472,24 20 365,-9-7 125,0 2 0,-1 1 1,0 0-1,-31-10 0,-102-23 352,143 42-339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5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67 10285,'0'0'146,"0"-1"-1,1 0 1,-1 0 0,0 0-1,0 0 1,0 0 0,0 0-1,0 0 1,0 0 0,-1 0-1,1 0 1,0 0 0,0 0-1,-1 0 1,1 0 0,-1 0-1,1 0 1,0 1 0,-1-1-1,0 0 1,0-1-1,-17 10 2205,9-2-2596,-8 4 563,0 2-1,1 0 0,1 0 0,0 2 1,-25 27-1,34-33-287,0 0 0,0 0 0,1 1 0,0 0 1,0-1-1,1 2 0,0-1 0,1 0 0,0 1 0,0-1 1,1 1-1,1 0 0,-2 16 0,3-19-43,0 15-16,4 36 0,-2-49 45,0-1 1,0 1-1,1-1 1,0 0-1,0 0 1,1 0-1,6 9 1,-7-11-4,1-1 1,0 1-1,1-1 0,-1-1 0,1 1 1,0-1-1,0 1 0,0-2 1,1 1-1,-1 0 0,1-1 0,0 0 1,7 2-1,-3-1-8,0-1 1,0-1-1,0 0 1,0 0-1,1-1 1,-1 0-1,21-2 1,-18 0 12,-1-1 1,1 0-1,0 0 0,-1-1 1,1-1-1,-1 0 0,0-1 1,-1-1-1,1 1 0,-1-2 1,0 1-1,0-2 0,18-16 1,-25 20-23,0-1 0,-1 1 0,0-1 0,0 0 0,0 0 0,0 0 0,-1 0 0,0 0 0,0-1 0,0 1 0,1-12 0,-1-1 0,0 0 1,-2-26-1,-1 17-7,0 19-10,0 1 0,0 0 0,-1-1 0,0 1 0,0 0 1,-1 0-1,0 0 0,0 0 0,0 0 0,-1 1 0,-9-12 0,-6-7-608,-33-31 0,48 52 503,-68-60-3115,32 29-2719,38 31 3580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29.6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7 9830,'1'-1'33,"-4"-1"104,-3-2-79,6 4-54,-1 0 1,1 0 0,0 0 0,-1 0-1,1 1 1,-1-1 0,1 0-1,0 0 1,-1 0 0,1 0 0,0 0-1,-1 0 1,1 0 0,0 1-1,0-1 1,-1 0 0,1 0 0,0 0-1,-1 1 1,1-1 0,0 0 0,0 1-1,-1-1 1,1 0 0,0 0-1,0 1 1,0-1 0,0 0 0,-1 1-1,1-1 1,0 0 0,0 1-1,0-1 1,0 0 0,0 1 0,0-1-1,0 0 1,0 1 0,0-1 0,0 1-1,0-1 1,0 0 0,0 1-1,0-1 1,1 1 0,-2 21 149,1-21-161,-1 29 344,0 25 260,1-52-542,0 1 0,1 0 0,-1-1-1,1 1 1,0-1 0,0 1 0,0-1 0,1 0 0,-1 1 0,1-1 0,3 5 0,10 11 327,1-1 1,1-1 0,0 0 0,30 21 0,-41-34-289,0 0 0,0 0 0,0-1 0,0 1 0,0-2 0,1 1 0,-1-1 0,1 0 0,0 0 0,0-1 0,0 1 0,0-2 0,-1 1 0,1-1 0,0 0 0,0 0 0,0-1 1,0 0-1,0 0 0,10-4 0,-14 5-70,-2-1 0,1 0 0,0 1 1,0-1-1,0 0 0,0 0 0,0 0 1,-1 0-1,1 0 0,0-1 0,-1 1 1,1 0-1,-1-1 0,1 1 0,-1-1 1,0 0-1,0 1 0,0-1 0,0 0 1,0 0-1,0 1 0,0-1 0,0 0 0,-1 0 1,1 0-1,-1 0 0,1 0 0,-1 0 1,0 0-1,0 0 0,0-1 0,0-2 1,12-34-236,-12 37 205,1-9-54,-1-1 0,-1 0 0,0 0 0,0 1 0,-1-1 0,-1 1 0,-4-16-1,4 21 13,0-1 0,0 0 0,0 1 0,-1 0 0,0 0 0,0 0 0,0 0 0,-1 1 0,-10-10 0,15 15 50,-1 0 0,1 0 0,0 0-1,0 0 1,-1 0 0,1 0-1,0 0 1,0 0 0,0 0-1,-1 0 1,1 0 0,0 0-1,0 0 1,-1 0 0,1 0-1,0 0 1,0 0 0,0 0 0,0 1-1,-1-1 1,1 0 0,0 0-1,0 0 1,0 0 0,0 0-1,-1 1 1,1-1 0,0 0-1,0 0 1,0 0 0,0 0 0,0 1-1,0-1 1,0 0 0,0 0-1,0 1 1,-1-1 0,1 0-1,0 0 1,0 0 0,0 1-1,0-1 1,0 0 0,0 0 0,0 0-1,1 1 1,-4 22 144,2 35 231,1-47-267,2 16 110,1-1 0,1 0 0,1 1 0,2-2 0,11 32 1,2 26 374,-14-62-377,0 0-1,-2 0 0,0 1 0,-1-1 0,-1 43 1,-2-24-11,2-38-207,4-2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0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1 131 9830,'-1'13'51,"4"32"522,-3-43-545,0 0 0,1 0 0,-1 0 0,1 0 0,0 0 0,0 0 1,0 0-1,0-1 0,0 1 0,0 0 0,0 0 0,0-1 1,1 1-1,-1-1 0,1 0 0,-1 1 0,1-1 0,-1 0 0,4 2 1,11 5 228,0-2 0,0 1 0,0-2 0,29 6 0,-40-10-195,0 0-1,0-1 0,0 1 1,-1-1-1,1 0 0,0-1 1,0 1-1,0-1 0,-1 0 1,1 0-1,0 0 0,-1-1 1,1 0-1,-1 0 0,1 0 1,-1 0-1,0-1 0,0 1 1,0-1-1,0 0 0,5-6 1,-8 5-55,1 0 1,0 0 0,-1 0-1,0 0 1,0-1 0,0 1-1,-1-1 1,1 1 0,-1 0 0,0-1-1,0 1 1,-1-1 0,0-4-1,0-10-33,0 16 14,1 1 1,-1-1-1,0 0 1,0 0-1,0 1 1,0-1-1,-1 1 1,1-1-1,-1 1 1,1 0-1,-1 0 0,0-1 1,0 1-1,0 0 1,-3-2-1,-41-31 187,35 28 39,-5-6-229,9 7 46,-1 0-1,1 1 1,-1-1 0,0 2-1,-1-1 1,1 1-1,-1 0 1,-16-4-1,17 7-30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0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208 162 9830,'0'-6'18,"0"4"83,10 14 53,42 15 665,-25-12-123,51 20 1,-69-31-570,0-2 1,0 1 0,-1-2-1,1 1 1,1-1 0,-1 0-1,0-1 1,0 0 0,0 0 0,13-3-1,-19 3-99,-1-1 0,0 0 0,0 1-1,0-1 1,1 0 0,-1 0 0,0 0-1,0-1 1,0 1 0,0 0 0,0-1 0,-1 1-1,1-1 1,0 0 0,-1 1 0,1-1-1,-1 0 1,0 0 0,1 0 0,-1 0 0,0 0-1,0 0 1,0-1 0,-1 1 0,2-3-1,-1-4-43,1-1-1,-1 0 1,0 0-1,-2-17 0,1 9-51,-1 14 55,0 0 0,-1 0 0,1 1 0,-1-1 0,1 0 0,-1 0 0,0 1 0,-1-1 0,1 1 0,-1 0 0,1 0 0,-1 0 0,0 0 0,-5-3 0,-48-38 433,50 40-332,0 0 1,0 0-1,-1 1 1,0 0-1,1 1 0,-1 0 1,-14-3-1,19 4-64,-1 1-1,1 0 1,0 0 0,0 0-1,0 0 1,-1 0-1,1 0 1,0 0 0,0 1-1,0-1 1,0 1 0,0 0-1,0 0 1,0-1-1,0 1 1,0 1 0,0-1-1,0 0 1,0 0 0,1 1-1,-1-1 1,0 1-1,1-1 1,-1 1 0,1 0-1,0-1 1,0 1-1,-2 4 1,1-3 4,-2 4 64,1 0-1,-1 0 0,2 0 0,-1 1 0,1-1 0,0 1 1,0-1-1,0 16 0,2-18-41,-1 0 0,1 0 0,-1 0 0,0 0 0,0 0-1,0 0 1,-1-1 0,1 1 0,-1 0 0,0-1 0,-1 1 0,1-1 0,-1 0 0,0 0-1,0 0 1,0 0 0,0 0 0,-1-1 0,0 0 0,1 1 0,-1-1 0,-1-1 0,1 1-1,0 0 1,-1-1 0,1 0 0,-1 0 0,1-1 0,-1 1 0,0-1 0,0 0 0,-7 1-1,2-3 64,-1 1 0,1-2 0,0 0 0,-1 0 0,1 0 0,0-2 0,1 1 0,-1-1 0,0 0 0,1-1 0,0 0 0,0-1-1,-14-11 1,19 11-134,-1 0 0,1 0-1,0 0 1,0 0 0,1-1-1,0 1 1,0-1 0,0 0-1,-2-9 1,4 3-120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1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332 3 9830,'-3'-3'66,"16"3"84,19 4 135,56 13 1180,93 7-1,-109-16-617,-39-6-459,-20-1-143,1 0-1,-1 1 0,24 6 0,-43-9-153,-1 0 0,1 1 0,-1-1 0,0 1 0,1 1 0,-1 0 0,1 0 0,-1 0 0,1 0 0,-12 5 0,-65 29 917,78-32-928,-19 9 528,-43 28-1,58-34-445,1 1-1,-1 0 0,1 0 0,0 1 0,1 0 0,0 0 1,-9 14-1,14-17-100,0 0 0,1 1 1,-1-1-1,1 0 0,0 1 1,1-1-1,-1 1 0,1-1 1,0 1-1,1 9 0,0 5 129,0-17-154,-1 0-1,1 0 1,0 0-1,1 0 1,-1-1-1,0 1 1,1 0-1,-1-1 1,1 1-1,0-1 1,0 1-1,0-1 1,0 0-1,1 0 1,-1 0-1,0 0 1,1 0-1,-1-1 1,4 3-1,8 4 244,-1-1 0,21 9-1,-21-11-94,1 1 1,-1-2-1,1 0 0,0 0 0,1-1 0,-1-1 0,0 0 0,1-1 0,-1-1 0,16-1 0,-29 0-175,0 1 0,-1 0 0,1-1 0,0 1 0,-1 0 0,1-1 0,0 1-1,-1-1 1,1 1 0,-1-1 0,1 1 0,-1-1 0,1 0 0,-1 1 0,1-1 0,-1 1 0,0-1 0,1 0 0,-1 0 0,0 1 0,0-1 0,1 0 0,-1 1 0,0-1-1,0 0 1,0 0 0,0 0 0,0 1 0,0-1 0,0 0 0,0 0 0,0 1 0,0-1 0,-1 0 0,1 0 0,0-6-58,-3 6 104,-1 0-1,1 0 1,0 0-1,0 0 1,0 1 0,-1-1-1,1 1 1,0 0 0,-5 0-1,-49 3 270,1 3 0,-79 17 0,79-11-350,0-3 0,-82 2 0,107-11 26,-50-7 0,70 5 0,0 0 0,1-1 0,-1 0 0,1 0 0,0-1 0,0 0 0,0-1 0,-12-8 0,20 10-21,1 0 0,0 0 0,-1 0 0,1 0 0,0 0 0,1 0 1,-1 0-1,0 0 0,1-1 0,0 1 0,0 0 0,0 0 0,0 0 1,0-1-1,1 1 0,0 0 0,-1 0 0,1 0 0,0 0 0,0 0 1,1 0-1,-1 0 0,3-5 0,1 5 21,0 1 0,0-1 0,0 1 0,0 0 0,1 0 1,-1 0-1,0 1 0,1 0 0,-1 0 0,1 0 0,-1 1 0,1 0 0,0 0 0,-1 0 0,1 1 1,-1-1-1,1 1 0,-1 1 0,9 2 0,-6 0 5,1 0 0,-1 0 0,1 1 0,-1 0 1,-1 1-1,1 0 0,-1 0 0,0 0 0,0 1 0,10 13 0,-15-15-3,1-1 0,-1 1 1,0-1-1,0 1 0,-1 0 0,1 0 0,-1 0 0,0 0 0,0 0 0,-1 0 0,0 0 0,0 0 0,0 8 0,0-11-2,-1 0 1,0 0 0,0 0 0,0 0 0,0 0 0,0 0 0,0 0 0,-1-1 0,1 1 0,-1-1 0,1 1 0,-1-1 0,1 1-1,-1-1 1,0 0 0,0 1 0,0-1 0,1 0 0,-1 0 0,0-1 0,-4 2 0,-44 16 23,36-16-15,-1 1 0,-1-2 0,-25 0 1,19-1-1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2.2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200 1 9830,'-4'0'67,"0"0"-1,0 1 1,0 0-1,0 0 1,0 0 0,1 0-1,-1 0 1,0 1-1,1 0 1,-1 0-1,1 0 1,0 0 0,-4 3-1,-36 37 552,20-19-255,22-22-350,0 0 0,0 0 0,0 0 0,1-1-1,-1 1 1,0 0 0,0 0 0,1 0 0,-1 1 0,0-1-1,1 0 1,-1 0 0,1 0 0,0 0 0,-1 0-1,1 1 1,0-1 0,0 0 0,-1 0 0,1 1-1,0-1 1,0 0 0,1 0 0,-1 0 0,0 1 0,0-1-1,0 0 1,1 0 0,-1 0 0,1 1 0,-1-1-1,1 0 1,0 1 0,1 1 25,0-1 0,0 0 0,0 1 0,0-1 0,1 0 0,-1 0 0,1 0 0,-1-1 0,1 1 0,-1 0 0,1-1 0,3 2-1,21 4 318,-1 0-1,1-2 0,0-1 0,0-1 1,1-1-1,29-3 0,-14-9-35,-47 10-269,0 0 1,0 0-1,0 0 1,0 1 0,0 0-1,0 0 1,0 0 0,0 0-1,0 1 1,1-1-1,-7 5 1,-41 24 756,27-13-437,2 1 0,0 1 0,1 1 0,0 1 0,2 1 0,1 1 0,1 0 0,0 1 0,2 1 0,1 1 0,1 0 0,-18 53 1,27-63-181,2-1 0,0 1 0,1 0 1,0-1-1,2 18 0,0 0 128,0-23-178,0 1-1,1-1 0,0 0 1,0 0-1,1 0 1,1 0-1,0 0 1,0 0-1,1-1 0,0 0 1,0 0-1,1-1 1,11 13-1,-4-6 19,1-1 0,0 0 0,1-1 0,0 0 1,1-2-1,21 13 0,0-6-158,0-1 0,1-2 0,0-2 0,1-1 0,0-2 0,1-2 0,0-1 0,1-3 0,75 0 0,-98-5 0,1-1 0,-1-1 0,0-1 0,0 0 0,0-1 0,18-9 0,-32 13 0,33-12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2.4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9830,'0'4'273,"0"-2"-273,0 1 0,0-8 0,0 1 273,0 1-273,0 1 0,10-1 273,-3 3-273,-7-2 0,13-2 0,-8 2 273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2.8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487 10 9830,'0'-1'8,"-1"0"-1,1 1 1,-1-1-1,1 0 1,-1 1 0,0-1-1,1 1 1,-1-1-1,0 1 1,0-1 0,1 1-1,-1 0 1,0-1-1,0 1 1,0 0-1,0-1 1,1 1 0,-1 0-1,0 0 1,0 0-1,0 0 1,0 0 0,0 0-1,0 0 1,1 0-1,-2 1 1,-26 1 333,15 1-140,0 1 0,0 0 1,0 1-1,1 0 0,0 1 0,0 1 0,0 0 0,-17 14 0,-8 10 584,-37 39 0,39-35-209,18-19-274,-24 24 923,-49 60-1,88-98-1194,1 1 1,-1 0-1,0-1 0,1 1 1,0 0-1,-1 0 0,1 0 1,1 0-1,-1 1 0,0-1 1,0 6-1,1-7 198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3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39 9830,'0'-8'0,"-12"3"273,12-1-273,0 2 0,-10 0 0,2 1 0,8 0-4,0 2 4,0-2 0,0 1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3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268 5 9830,'-9'3'156,"3"-1"-75,1-1 0,-1 1 0,0-1 0,0 0 0,0 0 0,1-1 0,-1 1 0,0-1 0,0-1 0,-10-1 0,15 2-79,1 0-1,0 0 1,-1 0 0,1 0 0,0 0 0,0 0-1,-1-1 1,1 1 0,0 0 0,-1 0-1,1 0 1,0 0 0,0-1 0,-1 1 0,1 0-1,0 0 1,0 0 0,-1-1 0,1 1 0,0 0-1,0-1 1,0 1 0,0 0 0,-1 0-1,1-1 1,0 1 0,0 0 0,0-1 0,0 1-1,0 0 1,0-1 0,0 1 0,0 0 0,0-1-1,0 1 1,0 0 0,0-1 0,0 1-1,0 0 1,0-1 0,0 1 0,0 0 0,1 0-1,-1-1 1,0 1 0,0 0 0,0-1 0,0 1-1,1 0 1,-1-1 0,63 1 726,-62 0-718,-1 1 0,1 0 0,0-1 0,-1 1 0,1-1 0,-1 1 0,1 0 0,-1-1 0,1 1 0,-1 0 0,0 0 0,1-1 0,-1 1 0,0 0 0,1 0 0,-1 0-1,0-1 1,0 1 0,0 0 0,0 0 0,0 0 0,0 0 0,0 0 0,0-1 0,0 2 0,0 34 279,-1-25-200,1-7-32,-1 0 1,-1 0-1,1 0 0,0 0 1,-1 0-1,0-1 0,0 1 1,0 0-1,-1-1 0,1 0 1,-1 1-1,1-1 0,-5 3 0,-42 40 706,33-33-491,0-1-1,-1-1 1,0 0 0,-1-1 0,0-1-1,-21 7 1,9-5 282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3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2 9830,'0'-2'42,"0"7"74,-8 127 1459,4-104-1135,3 0-1,2 53 1,1-21 171,-2-50-437,0 0-1,1-1 1,1 1-1,3 16 1,-3-8-110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6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 8521,'-1'0'129,"0"0"0,-1 0-1,1 0 1,0 1 0,0-1 0,0 0 0,0 1 0,0-1 0,0 1-1,0-1 1,0 1 0,0-1 0,0 1 0,0 0 0,0-1 0,0 1-1,0 0 1,1 0 0,-1 0 0,0 0 0,1-1 0,-1 1 0,0 0-1,1 0 1,-1 0 0,1 1 0,-1-1 0,1 0 0,0 0 0,0 0 0,-1 0-1,1 2 1,-2 43 1516,3-32-1560,-1-11-51,1 0 0,0 0 0,0-1-1,0 1 1,0 0 0,0 0 0,1-1 0,-1 1-1,1 0 1,0-1 0,-1 0 0,1 1-1,1-1 1,-1 0 0,0 0 0,5 3 0,46 32 247,-42-31-213,0 1 13,1 0 1,0-1 0,0 0-1,1-1 1,-1 0 0,1-1-1,0-1 1,1 0-1,-1-1 1,0 0 0,1-1-1,-1 0 1,22-3 0,-33 2-69,-1 0 1,1 0 0,-1-1 0,0 1 0,1-1 0,-1 0 0,1 1 0,-1-1 0,0 0 0,1 0 0,-1 0 0,0 0-1,0 0 1,0 0 0,0 0 0,0 0 0,0 0 0,0 0 0,0-1 0,0 1 0,0 0 0,-1-1 0,1 1 0,-1-1 0,1-1-1,1-3-15,-1-1 0,-1 1 0,1 0 0,-2-13 0,1 5 0,0 11-15,-1 1-1,0-1 1,0 0 0,0 0-1,0 0 1,-1 0 0,1 1-1,-1-1 1,1 1 0,-1-1-1,0 1 1,0 0 0,0 0-1,0-1 1,-1 1 0,1 1-1,-4-4 1,-48-29-1395,51 32 1232,-16-7-2550,0 0 1,-32-11-1,36 15 512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4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1196 564 9830,'-14'1'237,"0"0"1,0 1-1,0 1 1,1 0-1,-25 9 0,17-5-23,-61 19 744,-233 62 2670,268-78-2932,0-2 0,0-2 0,0-3 0,-88-4 0,118 0-507,1-1 1,0-1 0,0-1-1,0 0 1,0-1-1,0-1 1,1 0 0,0-1-1,1-1 1,-28-18-1,31 17-281,1-1 0,0 1 0,0-2-1,0 1 1,2-1 0,-1-1-1,1 1 1,1-2 0,0 1-1,1-1 1,0 0 0,1 0 0,-4-15-1,0-10-387,1 0 0,-4-72-1,9-79-989,3 127 1002,1 36 264,6 4 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4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34 9830,'0'1'7,"0"0"1,0-1-1,0 1 0,0-1 0,0 1 0,0 0 1,0-1-1,0 1 0,0 0 0,0-1 0,1 1 1,-1 0-1,0-1 0,0 1 0,1-1 0,-1 1 1,0-1-1,1 1 0,-1 0 0,0-1 0,1 0 1,-1 1-1,1-1 0,-1 1 0,1-1 0,-1 1 1,1-1-1,-1 0 0,1 1 0,0-1 0,-1 0 1,1 0-1,-1 1 0,1-1 0,0 0 0,-1 0 1,1 0-1,0 0 0,30-6 523,-8 1-249,277-29 3034,-265 28-2902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35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614 17 9830,'1'-17'57,"-1"25"86,-3 27 222,-6-10 218,-20 38 1,10-23-171,-119 247 2955,100-217-1735,-95 128 1,-61 13 1608,148-165-2616,46-46-611,-1 0 1,1 0-1,0 1 0,-1-1 0,1 0 0,0 1 1,-1-1-1,1 0 0,0 1 0,0-1 0,-1 1 1,1-1-1,0 0 0,0 1 0,0-1 0,-1 1 1,1-1-1,0 1 0,0-1 0,0 0 1,0 1-1,0-1 0,0 1 0,0-1 0,0 1 1,0-1-1,0 1 0,0-1 0,0 0 0,0 1 1,0-1-1,1 1 0,-1-1 0,0 1 0,17 7 357,35-3 33,-45-4-349,437-5 2344,-211-3-2429,291-13 29,-512 20 0,21-4 0,-33 2 0,0 0 0,-14-18 0,-18-28-381,-72-103-1715,-78-116-1397,-5-8-56,175 260 3257,9 12 219,-1 0 1,1-1 0,0 0 0,1 1-1,-1-1 1,0 0 0,1 0-1,0 0 1,0-1 0,0 1 0,-2-9-1,3 11 73,-8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4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2256 499 9830,'-8'4'152,"-1"0"-1,0-1 1,0 0-1,0 0 1,-1-1 0,1 0-1,-14 0 1,-71 0 773,62-2-605,19 0-150,0 0 1,0 0 0,0-1-1,0-1 1,0 0 0,1-1-1,-25-8 1,36 8-124,1 0 0,-1-1-1,0 1 1,1 0 0,-1-1 0,1 1 0,0-1 0,1 1-1,0-6 1,-1 3 31,0 4-84,1 0 0,0 0 0,-1 0-1,1 0 1,0 1 0,0-1 0,0 0 0,0 0 0,0 1 0,1-1 0,-1 1-1,0-1 1,1 1 0,-1-1 0,1 1 0,0 0 0,2-2 0,35-20-135,-34 21 113,8-5 33,-1 0 120,0 1 1,0 0-1,0 1 1,1 1-1,0 0 1,0 0-1,25-3 1,-28 7-57,-9 0-60,0 0 0,0 0-1,0 0 1,0 0 0,0 0 0,0 0 0,0 1 0,0-1 0,-1 0 0,1 1 0,0-1 0,0 0 0,0 1 0,0-1 0,-1 1-1,1-1 1,0 1 0,0 0 0,-1-1 0,1 1 0,0 0 0,-1-1 0,1 1 0,-1 0 0,1 0 0,-1 0 0,0-1 0,1 1 0,-1 0-1,0 0 1,1 0 0,-1 1 0,0 31 208,0-23-110,-1-6-63,0 0 0,-1 1 0,1-1-1,0-1 1,-1 1 0,0 0 0,0 0 0,0 0 0,-1-1 0,1 0-1,-1 1 1,0-1 0,0 0 0,0 0 0,0 0 0,0-1 0,-1 1 0,1-1-1,-1 0 1,-5 3 0,-9 5 268,-1 0 0,-36 12-1,-8-2 352,0-2 0,-1-4 0,-1-2 0,0-3 0,-109 2 0,172-11-654,1 0 0,-1 0 0,1 0 0,0 0 0,-1 0 0,1 0 0,0-1 0,-1 1 0,1 0 0,0-1 0,-1 1 0,1-1 0,0 1-1,-1-1 1,1 0 0,0 1 0,0-1 0,0 0 0,0 0 0,0 0 0,0 0 0,0 0 0,0 0 0,0 0 0,0 0 0,1-1 0,-1 1 0,-1-2 0,1-2 33,0 0 0,0 0 1,1 0-1,-1 0 0,1-1 0,1-7 1,-1-2-16,-2 13-27,1 2 3,0 0-1,0 0 0,0 0 0,-1-1 0,1 1 0,0 0 0,0 1 1,0-1-1,0 0 0,0 0 0,-1 0 0,1 1 0,0-1 1,0 1-1,0-1 0,0 1 0,0-1 0,0 1 0,0-1 0,0 1 1,0 0-1,1-1 0,-1 1 0,-1 1 0,-4 3 26,6-5-25,-19 8 70,0 0-1,-1-1 1,1-1 0,-1-1 0,-1-1 0,1-1 0,-32 2 0,46-5-45,-1 0 0,0-1 1,0 0-1,1 0 0,-1 0 1,1-1-1,-9-3 0,13 5-21,0-1 0,0 0-1,1 0 1,-1 0 0,0 0-1,1 0 1,-1-1 0,0 1-1,1-1 1,0 1 0,-1-1-1,1 1 1,0-1 0,0 1-1,0-1 1,0 0 0,0 0-1,0 0 1,0 0 0,1 0-1,-1 1 1,1-1 0,-1 0-1,1 0 1,0-1 0,-1-1-1,-4-10-189,4 12 165,1 1-1,-1 0 1,0-1-1,0 1 0,1-1 1,-1 1-1,1-1 1,-1 1-1,1-1 1,0 0-1,-1 1 1,1-1-1,0-2 1,1 4 2,-1-1-108,-21 0 53,14 1 90,1 0 1,0 0-1,-1 0 1,1 1-1,-1 0 1,1 0-1,0 1 1,0-1-1,0 2 1,-7 2-1,-5 4 39,9-4-26,0 0 0,0-1 1,0 0-1,-1 0 0,1-1 1,-1-1-1,0 1 0,0-1 0,0-1 1,0 0-1,-13-1 0,4-4 72,14-5-76,1 1-13,-2 3 9,0 0 1,-1 1-1,0 0 1,0 0-1,0 1 1,0-1-1,-1 1 1,1 1-1,-12-3 1,-1 2 66,-1 0 0,-38 1 0,6 5 104,0 2 0,-90 22 0,91-16 27,0-1 0,-94 4 0,143-15-217,0 1 0,0 0 0,0-1 1,0 0-1,0 0 0,1 1 0,-1-2 1,0 1-1,0 0 0,0-1 1,1 1-1,-1-1 0,1 0 0,-1 0 1,1 0-1,0 0 0,0 0 0,0 0 1,0-1-1,0 1 0,0-1 1,1 1-1,-1-1 0,0-3 0,-10-12-250,-8-27-133,0-19-437,16 51 579,0 0 1,-4-21-1,-3-12-189,3 18-95,-7-49 0,9 39 172,-4-32-510,6 51 628,-4-8-28,6 16 172,2 2-127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5.7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1754 433 9830,'0'-1'6,"0"1"0,0-1-1,0 1 1,-1-1 0,1 1-1,0-1 1,-1 1 0,1 0-1,0-1 1,-1 1 0,1 0 0,0-1-1,-1 1 1,1 0 0,-1-1-1,1 1 1,0 0 0,-1 0 0,1 0-1,-1-1 1,1 1 0,-1 0-1,1 0 1,-1 0 0,1 0 0,-1 0-1,1 0 1,-1 0 0,1 0-1,-1 0 1,1 0 0,-1 0-1,1 0 1,-1 0 0,1 0 0,-1 1-1,1-1 1,-1 0 0,1 0-1,-1 1 1,1-1 0,0 0 0,-1 1-1,-30 12 385,24-10-326,-61 32 833,41-21-379,-36 15-1,-61 9 1058,55-18-833,65-18-706,-17 0 201,20-2-231,1 0 0,-1-1 0,0 1 1,1-1-1,-1 1 0,0-1 1,1 1-1,-1-1 0,1 1 0,-1-1 1,0 1-1,1-1 0,-1 0 0,1 1 1,0-1-1,-1 0 0,1 0 1,0 1-1,-1-1 0,1 0 0,0 0 1,0 1-1,0-1 0,-1 0 0,1 0 1,0 0-1,0 1 0,0-1 1,0 0-1,1-1 0,-1-36 339,0 24-309,-9-99-505,-1-7 25,0-36-121,0 58 120,10 75 367,0 22 72,0 15-71,0 1100 8973,-1-1093-8684,-2-1 0,0 1 0,-7 23 0,0 3 226,0-10 37,-1 0 0,-21 47 0,13-35-57,5-12-319,-1 0 1,-2-1-1,-2-1 1,-1 0 0,-2-2-1,-28 34 1,39-54-103,-1-1 0,1 0-1,-2-1 1,0 0 0,0-1 0,-1-1 0,0 0 0,-1 0 0,0-2 0,0 0-1,-1-1 1,1 0 0,-1-1 0,-1-1 0,1-1 0,0 0 0,-21 1 0,5-4-121,-1-1 0,1-1 0,0-2 0,-1-2 0,2 0 0,-1-2 0,1-2 0,0-1 0,1-1 0,-53-29 0,58 26-230,1-1 0,1 0 0,0-2 0,2-1 0,0 0 0,1-2 0,1 0 0,1-1 0,1-1 0,1 0 0,0-2 1,-18-42-1,20 33-378,-16-61 0,14 23 133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6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4 9830,'-1'-1'8,"1"1"-1,-1 0 1,1-1-1,-1 1 1,1 0 0,-1 0-1,0-1 1,1 1-1,-1 0 1,1 0 0,-1 0-1,0 0 1,1 0-1,-1 0 1,1 0-1,-1 0 1,0 0 0,1 0-1,-1 0 1,0 0-1,1 0 1,-1 1 0,1-1-1,-1 0 1,1 0-1,-2 1 1,-16 5 333,7 0-143,0 0 0,0 1-1,1 0 1,0 0 0,0 1 0,1 1-1,0 0 1,0 0 0,1 1 0,0 0-1,1 0 1,-11 20 0,14-22-77,1 1 1,0 0-1,1-1 0,0 1 1,1 0-1,-1 0 0,2 0 1,0 14-1,0-22-114,1 0 0,0 0 0,0 0 1,0 0-1,0 0 0,0-1 0,0 1 0,0 0 0,0-1 0,0 1 1,0 0-1,0-1 0,0 0 0,1 1 0,-1-1 0,0 0 0,0 1 1,0-1-1,1 0 0,-1 0 0,2 0 0,31 2 382,-20-3-205,-1 0 0,0-1 0,0-1 0,0-1 0,0 1 0,-1-2 1,1 0-1,-1 0 0,0-2 0,21-13 0,-16 10 89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6.7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342 14 9830,'7'-11'-11,"-7"11"12,0 0 1,0 0-1,-1 0 1,1 0-1,0 0 1,0 0-1,0 0 1,0 0-1,0 0 1,0 0-1,0 0 1,0 0-1,0 0 1,0 0-1,-1 0 1,1 0-1,0 0 1,0 0-1,0 0 1,0 0-1,0-1 1,0 1-1,0 0 1,0 0-1,0 0 1,0 0-1,0 0 1,0 0-1,0 0 1,0 0-1,0 0 1,0-1-1,0 1 1,0 0-1,0 0 1,0 0-1,0 0 1,-179 154 3147,171-147-3050,-32 22 882,-57 32 0,74-47-916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7.4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 9830,'0'-9'93,"2"17"115,2 7 37,-1 30 301,6 27 244,-2-10-214,-4-40-237,-1 0 0,-1 0 1,-3 36-1,0-5 170,2-40-464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7.6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 1 9830,'1'3'40,"-1"0"1,0 0-1,0 0 1,0 0-1,-1 0 0,1-1 1,-1 1-1,0 0 1,1 0-1,-1 0 0,0 0 1,-1-1-1,1 1 1,0-1-1,-1 1 0,0-1 1,1 1-1,-1-1 1,0 0-1,-3 3 0,2-2-23,2-1 43,-1 0 1,1 1 0,0-1 0,0 0-1,-1 1 1,2-1 0,-1 1-1,0-1 1,0 1 0,1 0-1,-1 4 1,1 56 531,0-61-573,-1-1 0,1 1 1,-1 0-1,1-1 1,-1 1-1,0-1 0,0 1 1,0-1-1,0 0 1,0 1-1,0-1 0,0 0 1,0 0-1,-1 0 1,1 1-1,0-1 0,-1-1 1,-2 3-1,-31 16 592,32-18-544,-12 6-21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8.4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642 989 9830,'0'-8'0,"-1"6"0,1-1 0,0 1 0,0 0 0,0-1 0,0 1 0,0-1 0,0 1 0,1-1 0,-1 1 0,1 0 0,0-1 0,-1 1 0,1 0 0,0 0 0,1 0 0,-1 0 0,0-1 0,1 2 0,-1-1 0,1 0 0,1-2 0,8-7 18,-1 0-1,-1 0 1,1-1 0,-2 0 0,0-1-1,0 0 1,-1 0 0,8-24-1,3-15 99,11-55-1,-13 45-86,-10 40-37,7-26-22,1 0 1,38-81-1,-44 108 36,9-15-62,-16 35 73,0-1-1,0 0 1,1 1-1,-1-1 1,0 1-1,1-1 1,-1 1-1,1 0 1,0-1-1,-1 1 1,1 0-1,0 0 1,0 0 0,-1 0-1,1 1 1,3-2-1,-2 1 13,0 1 0,0 0 0,0-1 0,1 1 0,-1 0-1,0 0 1,0 1 0,1-1 0,-1 1 0,0 0 0,0-1 0,0 2 0,0-1 0,0 0 0,5 3-1,9 3 110,259 52 3241,-274-59-3362,-1 1 0,1-1 0,0 0 0,0 1 0,-1-1 0,1 1 0,-1-1 0,1 1 0,0 0 0,-1-1 0,1 1 0,-1 0 0,0 0 0,1 0 0,-1 0 0,0 1 0,1-1 1,-1 0-1,1 2 0,-1 0 29,0 0 1,0 1-1,0-1 1,-1 1 0,1-1-1,-1 0 1,0 1-1,0 5 1,-1-8-31,1 1 0,-1-1 1,1 0-1,-1 1 0,1-1 0,-1 0 1,0 0-1,0 1 0,1-1 0,-1 0 1,0 0-1,0 0 0,0 0 0,0 0 1,0 0-1,-1 0 0,-1 1 0,-28 17 367,14-9-116,-6 4 85,-1-1-1,0-1 1,-1-1-1,0-1 1,0-2-1,-1 0 1,-44 6-1,-190 10 2300,242-23-2435,-128 2 1247,122-4-1077,0-1 0,0-1 0,-46-12 0,68 15-353,-1-1 0,1 0 0,0 0 0,-1 0 0,1 0 0,0 0 0,0 0 0,-1-1 0,1 1 0,0-1 1,0 0-1,0 1 0,1-1 0,-1 0 0,0 0 0,1 0 0,-1 0 0,1 0 0,0-1 0,0 1 0,0 0 1,0-1-1,0 1 0,0-1 0,1 1 0,-1-1 0,1 1 0,-1-1 0,1 1 0,0-1 0,0 1 0,1-4 0,-11-42-523,10 47 489,0 1 0,0 0 0,0 0 0,0-1 0,0 1 0,0 0 0,0 0 0,0-1-1,0 1 1,0 0 0,0-1 0,0 1 0,-1 0 0,1 0 0,0-1 0,0 1 0,0 0 0,0 0 0,0-1 0,-1 1 0,1 0 0,0 0 0,0 0 0,0-1 0,-1 1 0,1 0 0,0 0 0,0 0 0,-1 0 0,1 0 0,0-1 0,0 1 0,-1 0-1,1 0 1,0 0 0,0 0 0,-1 0 0,-12 4-85,-10 12-34,-49 71 208,64-77-73,-6 2 8,1-3-3,12-8-18,-1 1 0,0-1 1,0 0-1,0 1 0,0-1 1,0 0-1,0 0 0,0 0 1,0-1-1,-1 1 0,1 0 1,0-1-1,0 1 0,-1-1 1,1 0-1,-4 0 0,3 0-1,0-1-1,0 1 0,0-1 1,0 0-1,0 0 0,0 0 0,1-1 1,-1 1-1,0-1 0,1 1 0,-1-1 1,1 0-1,0 0 0,-1 0 1,1 0-1,0 0 0,0-1 0,-3-4 1,-4-6-221,0-1 1,-8-20 0,-74-188-2406,83 195 2152,-7-44 0,5 18-24,9 44 360,0 0 1,0 0-1,1-15 1,1 5-94,-1 0-29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6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11809,'32'5'5847,"72"12"-5579,-69-13-348,0-2 0,0-1 1,0-2-1,0-2 1,0-1-1,46-11 0,-59 3-2908,-16-1-2078,-6 7 2551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48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9830,'0'2'0,"0"0"0,0 0 0,10-8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50.0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6654 266 9830,'-6'3'79,"-1"-1"0,0 0 0,0 0 0,0-1 0,-1 0 0,1 0 0,0-1 0,0 0 0,0 0 0,-1-1 0,1 0-1,0 0 1,0 0 0,0-1 0,0 0 0,0-1 0,1 1 0,-1-1 0,1-1 0,-1 1 0,1-1 0,-7-6 0,10 8-66,1 1 1,0-1-1,0 1 0,1-1 1,-1 0-1,0 0 0,0 0 1,1 0-1,-1 0 0,1-1 1,0 1-1,0 0 0,0-1 1,0 1-1,0 0 0,0-1 1,1 0-1,-1 1 0,1-1 1,-1-4-1,-11-44-120,12 43 101,0 7 3,-1-1 0,1 0 0,0 0 0,0 1 0,0-1 0,0 0 0,0 1 0,0-1 0,0 0 0,1 0 0,-1 1 0,0-1-1,1 0 1,0 1 0,-1-1 0,1 1 0,0-1 0,0 1 0,0-1 0,0 1 0,0 0 0,0-1 0,0 1 0,0 0 0,1 0 0,-1 0 0,0 0 0,1 0 0,-1 0 0,1 0 0,-1 0 0,1 0 0,2 0 0,38-16 98,-41 17-79,1 0-1,-1-1 1,1 1 0,-1 0-1,0-1 1,1 1-1,-1 0 1,1 0-1,-1 0 1,1 0 0,-1 0-1,0 1 1,1-1-1,-1 0 1,1 1-1,-1-1 1,0 1-1,1-1 1,-1 1 0,0 0-1,0-1 1,1 1-1,-1 0 1,0 0-1,2 2 1,3 6 158,-3-6-139,-1-1 0,-1 1 0,1-1-1,0 1 1,-1 0 0,1 0 0,-1 0-1,0 0 1,0 0 0,0 0-1,0 0 1,-1 0 0,1 1 0,-1-1-1,0 4 1,0 11 138,1-11-94,0 1 0,-1 0-1,-1 0 1,1 0 0,-1-1-1,0 1 1,-1 0 0,0-1-1,0 1 1,0-1-1,-1 0 1,0 0 0,-1 0-1,-5 9 1,-3-1 155,0 0 1,-1 0-1,0-2 0,-1 1 1,-1-2-1,-29 20 1,32-25-78,1 0 0,-1-1 0,0 0 1,-1-1-1,1-1 0,-1 0 1,0 0-1,0-2 0,0 1 1,-24 0-1,34-4-125,-1 1 0,0-1-1,0 0 1,1 0 0,-1-1 0,0 1 0,1-1-1,-1 0 1,1 1 0,0-2 0,0 1 0,-1 0-1,2-1 1,-1 1 0,0-1 0,0 0 0,1 0 0,-1 0-1,1 0 1,0 0 0,0-1 0,0 1 0,1 0-1,-1-1 1,1 0 0,0 1 0,0-1 0,0 0 0,0 0-1,0-6 1,-11-42-355,2 21 112,8 29 211,2 2-2,-1 0 0,0 0 0,0 0 1,0 0-1,1 1 0,-1-1 0,0 0 0,0 0 0,1 0 0,-1 1 0,0-1 0,1 0 0,-1 1 0,0-1 0,1 1 0,-1-1 0,0 1 0,1-1 0,-1 1 0,1-1 0,-1 1 0,1-1 0,-1 1 0,1 0 0,0-1 0,-1 1 0,1 0 0,0-1 0,-1 1 0,1 0 0,0 0 0,0-1 1,0 1-1,-1 1 0,0 1-31,-21 55 409,15-39-151,0 0 0,-17 30 1,19-40-145,-1 1 0,0-1-1,-1 0 1,0-1 0,0 1 0,-1-1 0,0-1 0,-1 1 0,1-2 0,-1 1-1,-1-1 1,-18 9 0,18-12 49,9-3-123,0 0-1,0 0 1,0 0 0,0 0 0,1 0 0,-1-1-1,0 1 1,0 0 0,0-1 0,1 1-1,-1 0 1,0-1 0,0 1 0,1-1 0,-1 1-1,0-1 1,1 0 0,-1 1 0,1-1 0,-1 1-1,1-1 1,-1 0 0,1 0 0,-2-1 0,1-1 13,-1 0 1,0-1-1,1 1 1,0-1-1,0 1 1,0-1-1,-1-4 1,1-2-126,0 0 0,0-1 0,-2 1-1,-5-18 1,-4-22-312,-42-246-1708,52 285 2012,1 1 0,1-1 0,1-18 1,-1 5 23,0 23 80,-2-2-187,-23 1 42,18 3 212,0 0 1,0 0-1,1 1 1,-1 1-1,0-1 1,1 1-1,-8 4 1,-17 6 179,-64 16 702,-1-4 0,-128 16 0,-202 4 1660,386-42-2347,-944 47 3019,501-31-3324,289-10 52,-707 37 0,1 28 0,622-45 0,-466 61 0,737-89 0,-163 33 0,154-30 0,-1 2 0,2-1 0,-1 2 0,1 0 0,0 1 0,0 0 0,1 1 0,-15 12 0,27-18 0,-1 0 0,0-1 0,1 1 0,-1 0 0,1 1 0,0-1 0,0 0 0,0 0 0,1 1 0,-1-1 0,1 1 0,-1 0 0,1 3 0,-1 3 0,1 0 0,0 1 0,2 14 0,-1-1 0,1-15 0,1 1 0,-1 0 0,1-1 0,1 1 0,0-1 0,0 0 0,1 0 0,0 0 0,8 12 0,0-2 0,0-1 0,1 0 0,17 17 0,6 0 0,0-2 0,2-2 0,2-2 0,1-1 0,0-2 0,2-2 0,1-2 0,1-1 0,54 16 0,-11-10 0,2-4 0,0-4 0,181 15 0,-61-26 0,0-8 0,270-37 0,408-121 0,-459 41-2204,-8-24-1087,-261 85 1699,469-200-4379,-455 180 4896,-66 23 2429,163-107 0,-125 68-1372,-128 82-2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50.3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1695 18 9830,'-10'0'137,"0"0"-1,-1-1 1,1-1-1,0 1 1,-11-5-1,2 3 120,-1 1-1,1 0 1,0 1 0,0 1-1,-21 3 1,11-1 122,-478 43 4968,244-17-2621,-328 22 2802,494-44-5472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51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12 229 9830,'-1'-1'0,"0"0"0,0-1 0,0 1 0,0-1 0,0 1 0,0-1 0,0 1 0,0-1 0,1 0 0,-1 1 0,1-1 0,-1 0 0,1 1 0,0-1 0,0 0 0,-1-3 0,2-37 0,0 24 0,0 13 32,0 1 1,0 0-1,0 0 1,1 0-1,-1 0 0,1 0 1,0 0-1,0 1 0,0-1 1,1 1-1,-1-1 0,6-4 1,40-41 584,-42 43-563,-2 3 35,1-1 1,-1 1-1,0 0 0,1 1 0,0-1 0,-1 1 0,10-3 0,-13 4-62,1 1-1,0-1 0,-1 1 0,1-1 0,0 1 0,0 0 0,-1-1 0,1 1 0,0 0 0,-1 0 0,1 0 0,0 1 1,0-1-1,-1 0 0,1 1 0,0-1 0,-1 1 0,1-1 0,0 1 0,-1 0 0,1 0 0,-1-1 0,1 1 1,1 2-1,10 12 248,-10-12-218,0 0 0,0 0-1,-1 0 1,1 1 0,-1-1-1,0 1 1,0 0-1,0 0 1,0-1 0,1 6-1,2 17 323,0 0-1,-2 0 0,-1 0 0,-2 43 0,0-47-193,-1-15-80,0-1 0,0 1-1,-1 0 1,0 0 0,0-1-1,-1 0 1,0 1 0,0-1-1,0 0 1,-8 10 0,-1 0 213,0-1-1,-24 24 1,16-21 333,-43 31 0,40-35-358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51.5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302 107 9830,'0'-3'0,"-1"1"0,0-1 0,0 0 0,1 1 0,-2-1 0,1 1 0,0-1 0,0 1 0,-1 0 0,1-1 0,-1 1 0,0 0 0,0 0 0,-2-2 0,-32-28 0,32 28 71,-1 1 1,0-1-1,0 1 0,0 0 0,0 0 0,-1 0 1,1 0-1,-1 1 0,0 0 0,0 1 0,1-1 1,-1 1-1,0 0 0,0 0 0,0 1 1,-1 0-1,1 0 0,0 0 0,0 1 0,0 0 1,0 0-1,1 0 0,-1 1 0,0 0 0,0 0 1,1 1-1,-1-1 0,1 1 0,0 0 1,0 1-1,0-1 0,0 1 0,1 0 0,-1 0 1,1 1-1,-5 5 0,-15 37 543,21-43-559,1-1 0,1 1 0,-1 0 0,0-1 0,1 1 0,0 0 0,0 0 0,0 0 0,0 0 0,0 8 0,2 46 537,1-26-330,-2-27-201,1-1-1,1 1 0,-1-1 0,0 0 0,1 1 1,0-1-1,0 0 0,0 0 0,1 0 0,0 0 1,-1-1-1,1 1 0,0-1 0,0 0 0,1 1 1,-1-2-1,7 5 0,5 5 270,0-2-1,35 18 0,-20-16 106,1-1-1,1-1 1,0-2-1,0-1 1,0-2-1,1-1 1,53 0 0,-54-4-117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52.4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9830,'0'0'-1,"-1"2"-9,14-1 67,-1-1 115,0 0-1,0 1 1,-1 1 0,1 0 0,-1 0 0,1 2 0,-1-1 0,13 7 0,-22-8-127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59:53.1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71 9830,'22'16'386,"-13"-15"-386,-4-1 58,0 0-1,-1 0 0,1 1 1,-1 0-1,1 0 1,0 0-1,5 2 1,15 4 256,-10-4-253,32 6 537,-22-9-325,-24 0-255,0 0 0,0 0 0,0 0 0,0 0-1,0 0 1,0 0 0,1-1 0,-1 1 0,0 0-1,0-1 1,0 1 0,0-1 0,0 1 0,0-1 0,0 0-1,0 1 1,0-1 0,-1 0 0,1 0 0,0 1 0,0-1-1,0 0 1,-1 0 0,1 0 0,-1 0 0,1 0-1,-1 0 1,1-2 0,3-2 57,9-24 243,14-11-14,-23 32-264,7-3-52,-4 9 11,4 1 137,-5 1-70,-1 1 0,1-1 0,0 1 0,-1 0-1,1 1 1,-1-1 0,1 1 0,8 5 0,17 3 159,-4-4 212,-15-5-255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1.7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1370 478 9830,'1'0'29,"1"-1"-1,-1 1 1,1 0 0,-1-1 0,1 1-1,-1-1 1,1 0 0,-1 1-1,0-1 1,1 0 0,-1 0-1,0 0 1,0 0 0,3-2-1,6-5 316,-9 7-299,-1 5-45,0-2 55,0 1-1,0 0 0,0 0 1,-1-1-1,0 1 1,1 0-1,-1 0 0,0-1 1,0 1-1,-1-1 1,1 1-1,0-1 0,-1 0 1,0 1-1,-3 3 1,-10 17 394,12-17-351,1-1 0,-2 0 1,1 1-1,0-1 0,-1 0 0,0-1 0,-7 7 1,10-9-66,-7 11 34,-3 2 234,-43 32 524,36-30-328,-1 0 0,-23 14 0,-52 21 690,29-18-351,46-26-533,0 0-1,-1-1 1,0 0-1,-27 3 1,9-1 209,-15 1 378,-1-2 1,1-3 0,-104-3 0,97-3-313,26 0-259,1-2 0,0-1 0,0-2 0,0-1 0,1-1 0,0-2 1,-33-15-1,45 15-319,2 0 0,-1-1 0,2-1 0,-1-1 0,2-1 0,-19-19 0,6 1-314,28 31 303,1 0 0,-1 0-1,1-1 1,-1 1 0,1 0-1,-1 0 1,0 0 0,0 0 0,1 0-1,-1 0 1,0 0 0,0 0-1,0 1 1,0-1 0,0 0-1,0 0 1,0 1 0,-2-2-1,3 3 13,0-1-1,0 1 0,0-1 0,0 0 0,0 1 0,0-1 0,0 1 0,0-1 1,0 0-1,0 1 0,0-1 0,0 1 0,0-1 0,0 0 0,0 1 0,1-1 0,-1 1 1,0-1-1,0 0 0,1 1 0,-1-1 0,0 0 0,0 1 0,1-1 0,-1 0 1,0 0-1,1 1 0,-1-1 0,0 0 0,1 0 0,-1 0 0,1 1 0,-1-1 1,0 0-1,1 0 0,-1 0 0,1 0 0,0 0 0,20 13 14,-19-12-13,22 12 11,1-1 1,0-1 0,1-1-1,-1-1 1,2-1-1,-1-1 1,1-2 0,43 4-1,1-6 27,0-3 0,134-16 0,-108 3-1,69-12 23,-136 19-44,0-2-1,-1-1 0,42-19 0,107-43 66,-137 47-63,-39 23-18,8-4 1,0-1 1,0 2-1,1-1 0,-1 2 0,14-4 0,-16 6-2,0 1 0,0-1 0,0 0 0,1 0 0,-1-1 0,0 0 0,12-5 0,8-2 0,42-11 0,-128 26 0,-357 70 0,208-39 0,207-37 0,0 0 0,0-1 0,0 1 0,0 0 0,-1 0 0,1 0 0,0 0 0,0 0 0,0 0 0,0-1 0,0 1 0,0 0 0,0 0 0,0 0 0,-1 0 0,1 0 0,0-1 0,0 1 0,0 0 0,0 0 0,0 0 0,0 0 0,0-1 0,0 1 0,0 0 0,0 0 0,0 0 0,0-1 0,0 1 0,0 0 0,1 0 0,-1 0 0,0 0 0,0 0 0,0-1 0,0 1 0,0 0 0,0 0 0,0 0 0,0 0 0,0 0 0,1-1 0,-1 1 0,0 0 0,0 0 0,0 0 0,0 0 0,0 0 0,1 0 0,-1 0 0,0 0 0,0 0 0,0 0 0,15-6 0,0 1 0,0 1 0,31-5 0,14-3 0,37-12 0,-63 17 0,0-1 0,0-1 0,-1-2 0,52-26 0,-83 36 0,0 0 0,0 0 0,-1-1 0,1 0 0,0 1 0,-1-1 0,1 0 0,-1 1 0,0-1 0,0 0 0,0 0 0,1 0 0,0-4 0,5-29-319,-7-11-191,0 30 253,0 29 23,-1-10 232,0-1 1,-1 0 0,0 0-1,1 0 1,-1 0-1,0 0 1,0 0 0,0 0-1,0-1 1,0 1-1,0-1 1,-4 2 0,-7 6 9,-203 182 286,181-156-238,33-33-53,0 0 0,0 0 0,1 1 1,-1-1-1,1 1 0,-1 0 0,1-1 0,0 1 0,0 0 1,0 0-1,1-1 0,-1 1 0,0 4 0,27-14 24,71-24 123,0-4-1,139-73 1,-227 100-152,-19 6 10,-17 7 12,-82 35 93,57-23-14,-96 49 1,145-64-98,2-2 0,0 0 0,0 1 0,0-1-1,0 1 1,0-1 0,1 1 0,-1 0-1,0-1 1,0 1 0,0 0 0,0 0 0,1-1-1,-1 1 1,0 0 0,1 0 0,-1 0-1,1 0 1,-1 0 0,1 0 0,-1 0 0,1 0-1,0 0 1,-1 0 0,1 1 0,4-1 2,0 0 1,0 0 0,0 0-1,0-1 1,0 0 0,0 0 0,5-1-1,-6 1 4,24-1-1,0-1-1,0-2 0,0 0 1,38-13-1,-16 1-7,67-31 0,-110 44 1,26-15 0,-30 17 0,-1 0 0,0 0 0,0 1 0,0-1 0,0-1 0,0 1 0,0 0 0,0 0 0,0 0 0,0 0 0,0-1 0,-1 1 0,1 0 0,0-1 0,-1 1 0,1-1 0,-1 1 0,0-1 0,1-2 0,-36 3 0,1 4 0,1 1 0,0 1 0,0 3 0,-35 11 0,27-8 0,-104 29 0,-187 78 0,313-112 0,-8 6 0,27-12 0,0 0 0,0 0 0,0 0 0,1 0 0,-1 0 0,0 0 0,0 0 0,0 0 0,0 0 0,0 0 0,0 0 0,1 0 0,-1 0 0,0 0 0,0 0 0,0 0 0,0 0 0,0 0 0,0 0 0,1 0 0,-1 0 0,0 0 0,0 0 0,0 0 0,0 0 0,0 1 0,0-1 0,0 0 0,0 0 0,1 0 0,-1 0 0,0 0 0,0 0 0,0 0 0,0 0 0,0 1 0,0-1 0,0 0 0,0 0 0,0 0 0,0 0 0,0 0 0,0 0 0,0 0 0,0 1 0,0-1 0,0 0 0,0 0 0,0 0 0,0 0 0,0 0 0,0 0 0,0 1 0,0-1 0,0 0 0,0 0 0,0 0 0,0 0 0,0 0 0,0 0 0,0 0 0,0 1 0,0-1 0,-1 0 0,1 0 0,0 0 0,0 0 0,0 0 0,0 0 0,8 1 0,43-13 0,-1-1 0,-1-3 0,78-36 0,-118 48 0,48-20-236,-1-2 0,-1-3 0,63-44 0,-117 73 237,0-1 0,0 0-1,-1 1 1,1-1 0,0 0-1,-1 1 1,1-1 0,-1 0-1,1 0 1,-1 1 0,1-1-1,-1 0 1,0 0 0,1 0-1,-1 0 1,0 0 0,0 1-1,0-1 1,0 0-1,1 0 1,-1 0 0,0 0-1,-1 0 1,1-1 0,0 1-1,-1 1 1,0-1-1,0 1 1,0-1 0,0 1 0,0-1 0,0 1 0,0 0-1,-1 0 1,1 0 0,0-1 0,0 1 0,0 0 0,0 0-1,-1 1 1,0-1 0,1 0 2,-32 3 26,0 1-1,0 2 1,1 1-1,-62 22 1,42-12 2,-362 135 267,396-142-269,37-13-6,36-12 14,291-99-409,-235 70-647,111-59 0,-215 99 1035,-5 4-13,1-1 0,-1 0 0,1-1 0,-1 1 0,1 0 0,-1-1-1,0 1 1,0-1 0,0 1 0,0-1 0,0 0 0,0 0 0,0 0 0,-1 0 0,3-4 0,-27 5 4,-22 10 116,-1 1-1,1 3 1,-60 25-1,30-10 33,-455 181 893,510-198-973,27-11-26,32-12 31,632-272-2353,-671 284 2271,1 0 0,-1 0 0,1-1 0,-1 1 0,1 0 0,-1 0 0,1-1 0,-1 1 0,1 0 0,-1 0 0,0-1 0,1 1 0,-1 0 0,0-1 0,1 1-1,-1-1 1,0 1 0,1 0 0,-1-1 0,0 1 0,0-1 0,0 1 0,1-1 0,-1 1 0,0-1 0,0 1 0,0-1 0,0 0 2,-1 1 1,1 0-1,0 0 1,-1-1-1,1 1 1,-1 0-1,1 0 1,-1 0-1,1-1 1,-1 1-1,1 0 1,-1 0-1,1 0 1,-1 0-1,1 0 0,-1 0 1,1 0-1,-1 0 1,1 0-1,-1 0 1,1 0-1,-1 0 1,1 1-1,-1-1 1,1 0-1,-2 1 1,-45 15 187,-67 32 0,46-18-30,-456 211 1061,517-238-1158,9-6-37,10-5 13,150-71-1989,-3-6 0,169-123 0,-315 200 1797,-6 3 79,0 1-1,0-1 0,-1 0 1,1-1-1,-1 0 0,0 0 1,7-10-1,-13 16 81,0 0 1,0-1 0,1 1-1,-1 0 1,0-1-1,0 1 1,0 0-1,0-1 1,0 1-1,0-1 1,0 1-1,0 0 1,0-1 0,0 1-1,0 0 1,0-1-1,0 1 1,0-1-1,0 1 1,0 0-1,0-1 1,0 1-1,-1 0 1,1-1 0,0 1-1,0 0 1,0-1-1,-1 1 1,1 0-1,0-1 1,0 1-1,-1 0 1,1 0-1,0-1 1,-1 1 0,1 0-1,0 0 1,-1 0-1,1 0 1,0-1-1,-1 1 1,1 0-1,0 0 1,-1 0-1,1 0 1,0 0 0,-1 0-1,1 0 1,-1 0-1,1 0 1,0 0-1,-1 0 1,1 0-1,0 0 1,-1 0-1,0 1 1,-25 1 166,-3 8 80,0 0 0,-47 25 1,33-15-50,-293 146 1705,15-8 36,320-159-1829,9-5-20,14-7 50,438-244-3625,-426 237 3137,-11 7-51,-1 0 0,33-27 0,-55 40 394,0 0 1,0 0 0,1 0 1,-1 0-1,0 0 0,0 0 0,0 0 1,0 0-1,0 0 0,0 0 1,0 0-1,1-1 0,-1 1 1,0 0-1,0 0 0,0 0 0,0 0 1,0 0-1,0 0 0,0 0 1,0-1-1,0 1 0,0 0 1,0 0-1,0 0 0,0 0 1,0 0-1,0-1 0,0 1 0,0 0 1,0 0-1,0 0 0,0 0 1,0 0-1,0 0 0,0-1 1,0 1-1,0 0 0,0 0 1,0 0-1,0 0 0,0 0 0,0 0 1,0 0-1,0-1 0,0 1 1,-1 0-1,1 0 0,0 0 1,0 0-1,0 0 0,0 0 1,0 0-1,0 0 0,0 0 0,-1 0 1,1 0-1,0-1 0,0 1 1,0 0-1,0 0 0,0 0 1,0 0-1,-1 0 0,1 0 1,0 0-1,0 0 0,0 0 0,0 0 1,-1 0-1,-19 5 108,0 1 0,0 1 0,1 0 0,-1 2-1,-19 11 1,-12 5 195,-80 37 416,-76 33 378,195-91-1049,11-4-45,1 1 0,0-1 0,0 0 0,-1 0-1,1 0 1,0 0 0,0 0 0,-1 0 0,1 0-1,0 0 1,0 0 0,-1 0 0,1 0 0,0 0-1,0 0 1,-1 0 0,1 0 0,0 0-1,0 0 1,-1 0 0,1 0 0,0 0 0,0-1-1,-1 1 1,1 0 0,0 0 0,0 0 0,0 0-1,-1-1 1,1 1 0,0 0 0,0 0 0,0 0-1,0-1 1,-1 1 0,1 0 0,0 0 0,0 0-1,0-1 1,0 1 0,0 0 0,0 0-1,0-1 1,0 1 0,0 0 0,0-1 0,0 1-1,0 0 1,0 0 0,0-1 0,0 1 0,0 0-1,0 0 1,0-1 0,0 1 0,0 0 0,0 0-1,0-1 1,0 1 0,0 0 0,1 0 0,-1 0-1,0-1 1,0 1 0,0 0 0,0 0-1,1 0 1,-1-1 0,0 1 0,0 0 24,17-14 97,0 1 1,1 1-1,31-17 1,-18 11-367,371-248-3572,-398 264 3822,-3 2-12,-1-1-1,1 1 1,-1 0-1,1-1 0,0 1 1,-1-1-1,1 1 1,-1-1-1,1 1 0,-1-1 1,1 1-1,-1-1 0,0 1 1,1-1-1,-1 1 1,0-1-1,1 0 0,-1 1 1,0-1-1,0 0 1,0 1-1,1-2 0,-1 2 6,-1-1-1,1 1 1,0 0-1,0-1 1,0 1-1,-1 0 1,1 0-1,0-1 0,-1 1 1,1 0-1,0 0 1,0-1-1,-1 1 1,1 0-1,0 0 1,-1 0-1,1 0 1,0-1-1,-1 1 1,1 0-1,0 0 0,-1 0 1,1 0-1,0 0 1,-1 0-1,1 0 1,-1 0-1,1 0 1,0 0-1,-1 0 1,1 0-1,0 0 0,-1 1 1,1-1-1,0 0 1,-1 0-1,1 0 1,0 0-1,-1 1 1,1-1-1,0 0 1,-1 1-1,-15 6 123,15-7-112,-559 359 3388,527-340-3188,26-15-145,-1 0-1,1 0 1,0 1 0,1 0 0,-10 8-1,29-25 74,1 1-1,0 0 0,23-13 0,8-6-347,-41 26 164,138-108-1550,-123 95 1308,-2 0 0,0-2 0,-1 1 0,-1-2 0,16-27 0,-28 41 205,0-2 0,0 1 0,-1 0 0,-1 0 0,1-1 0,0-8 1,-2 15 77,0 1 0,-1 0 1,1-1-1,0 1 0,0 0 1,-1-1-1,1 1 1,0 0-1,-1-1 0,1 1 1,-1 0-1,1 0 0,0-1 1,-1 1-1,1 0 1,-1 0-1,1 0 0,0 0 1,-1-1-1,1 1 0,-1 0 1,1 0-1,-1 0 0,1 0 1,-1 0-1,1 0 1,0 0-1,-1 0 0,1 0 1,-1 0-1,0 1 0,-14 1-80,5 3 156,-1 0 1,0 1 0,1 0 0,0 1 0,-16 14 0,1-2 118,-99 73 603,-129 88 833,356-251-2866,-2-5 0,156-154 0,-245 218 1096,-2 1 193,-13 14 256,-13 13-48,-30 23 1,0 0 58,-99 98 865,-110 100 810,246-229-1990,-2 1 297,20-16-31,106-91-2219,175-192 1,-206 199 1025,-77 79 849,-6 10 58,0 6 44,-3 0 19,0 1-1,-1-1 1,1 0-1,-1 0 1,1 0-1,-1 0 1,-1 0-1,1-1 0,0 1 1,-1-1-1,-7 5 1,-4 6 100,-73 74 610,-12 13 210,95-92-854,5-10 31,0-2-118,2-1 14,0 0 0,1 0 0,0 0 0,-1 1 0,2-1 0,-1 1 0,0 0 0,1-1 0,-1 2-1,1-1 1,6-4 0,4-4 84,34-33-628,-2-3 0,77-104 0,-96 105 610,-26 41-85,2 0 39,21 2-24,-20 4-12,0 1 1,0-1-1,-1 0 0,1 1 0,-1 0 1,1 0-1,3 3 0,17 7 68,209 83 1114,-197-80-915,-1 3 0,0 0 0,-2 3 1,57 43-1,-75-53-93,33 18 1,4 4 103,-4-4 74,-19-14-192,-28-12-182,-1-2 0,-1 0 0,0 0 3,0-1 0,0 0 0,1 0 0,-1 0 0,0 0 0,0 0 0,0 0 1,0-1-1,1 1 0,-1 0 0,0 0 0,0-1 0,0 1 0,0 0 0,1-1 1,-1 1-1,0-1 0,1 1 0,-1-1 0,0 1 0,1-1 0,-1 1 1,0-1-1,1 0 0,-1 0 0,-5-4 27,-73-12 467,1 3 0,-91-4 0,103 16-183,34 2-188,-60-8 1,91 7-127,1 0 0,0 1 0,1 0 0,-1-1 0,0 1 0,1-1 0,-1 1 0,1 0 0,-1-1 0,0 1 0,1-1 0,-1 1 0,1 0 0,-1 0 0,1-1 0,-1 1 0,1 0 0,-1 0 0,1 0 0,-1-1 0,1 1 0,-1 0 0,1 0 0,-1 0 0,1 0 0,-1 0 0,1 0 0,0 0 0,18 0 0,-16 0 0,506 4 0,-509-4 0,0 0 0,0 0 0,0 0 0,0 0 0,0 0 0,0-1 0,0 1 0,0 0 0,0 0 0,0 0 0,-1 0 0,2 0 0,-1 0 0,0-1 0,0 1 0,0 0 0,0 0 0,0 0 0,0 0 0,0 0 0,0 0 0,0 0 0,0-1 0,0 1 0,0 0 0,0 0 0,0 0 0,0 0 0,0 0 0,0 0 0,0 0 0,1 0 0,-1 0 0,0 0 0,0-1 0,0 1 0,0 0 0,0 0 0,0 0 0,0 0 0,0 0 0,1 0 0,-1 0 0,0 0 0,0 0 0,0 0 0,0 0 0,0 0 0,0 0 0,1 0 0,-1 0 0,0 0 0,0 0 0,0 0 0,0 0 0,0 0 0,-8-5 0,7 5 0,-428-131 0,312 100 0,116 32 0,1-1 0,0 1 0,0 0 0,-1-1 0,1 1 0,0 0 0,0-1 0,0 1 0,0 0 0,0 0 0,0-1 0,0 1 0,0 0 0,0-1 0,0 1 0,0 0 0,1 0 0,-1-1 0,0 1 0,1 0 0,9 6 0,0-1 0,0-1 0,1 0 0,0 0 0,0-1 0,0 0 0,13 2 0,27 10 0,15 1 0,-92-29 0,-1 2 0,0 0 0,-28-5 0,18 5 0,0-2 0,-38-17 0,63 22 0,-16-7 0,72 43 0,145 48 0,-61-27 0,80 43 0,-195-86 0,16 7 0,53 19 0,-13-8 0,-42-10 0,-31-16 0,0 1 0,0 0 0,0 0 0,0 0 0,0 1 0,0 0 0,1-1 0,-1 1 0,-5 2 0,-13 3 0,-67 2 0,42-5 0,-1 3 0,1 1 0,-86 25 0,-33 33 0,100-38 0,-2-3 0,-134 29 0,187-50 0,6-1 0,0 0 0,-1-1 0,1-1 0,-11 0 0,20-1 0,-1 1 0,0-1 0,0 1 0,1-1 0,-1 0 0,1 0 0,-1 1 0,0-1 0,1 0 0,-1 0 0,1 0 0,0 1 0,-1-1 0,1 0 0,0 0 0,-1 0 0,1 0 0,0 0 0,0 0 0,0 0 0,0 0 0,0 0 0,0 0 0,0 0 0,0 0 0,0 0 0,1 0 0,-1 1 0,1-2 0,-2-8 0,0 6 0,-4-2 0,-17-2 0,11 4 0,-19 1 0,26 3 0,2 0 0,0 0 0,-1 0 0,1 0 0,0 0 0,0-1 0,-1 1 0,1-1 0,0 0 0,0 1 0,0-1 0,0 0 0,-3-2 0,4 2 0,0-1 0,0 1 0,1-1 0,-1 0 0,0 1 0,1-1 0,-1 1 0,1-1 0,0 0 0,-1 1 0,1-1 0,0 0 0,0 0 0,0 1 0,1-4 0,2 4 0,1 0 0,0 0 0,-1 0 0,1 0 0,0 0 0,0 1 0,5-1 0,1 0 0,43-2 0,-25 3 0,-8 3 0,-15-3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4.0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373 331 9830,'-49'64'1320,"46"-59"-1211,-1 0 0,-1-1 1,1 1-1,-1-1 0,1 0 0,-1 0 0,0 0 1,-1-1-1,-10 6 0,10-6-3,1 0 0,0 1 1,0 0-1,0 0 0,-8 7 0,11-8-41,-1 0-1,0 0 1,-1 0-1,1-1 1,0 1-1,-1-1 1,1 0-1,-1 0 1,0 0-1,1 0 0,-6 1 1,4-1-3,-15 1 149,18-3-192,1 0-1,0 0 1,-1-1-1,1 1 1,0 0 0,-1-1-1,1 1 1,0-1 0,-1 1-1,1-1 1,0 1-1,0-1 1,0 0 0,-1 0-1,1 0 1,0 0 0,0 0-1,-1-2 1,-10-6 219,0 5 23,0-1 1,1 0 0,-22-13-1,31 15-201,0 1 0,-1 0 0,1-1 0,0 1-1,0-1 1,0 0 0,-2-4 0,-10-11 281,14 17-342,0 1 1,-1-1 0,1 1 0,0-1-1,-1 1 1,1-1 0,0 1 0,-1-1-1,1 1 1,0-1 0,0 1 0,0-1-1,0 0 1,0 1 0,0-1 0,-1 1-1,1-1 1,0 0 0,1 1 0,-1-1-1,0 1 1,0-1 0,0 0 0,0 1-1,1-2 1,-1 2 1,0 0 0,0-1 0,0 1 0,1-1 0,-1 1 0,0 0 0,0-1-1,0 1 1,0-1 0,0 1 0,0 0 0,0-1 0,0 1 0,0-1 0,0 1 0,0 0 0,0-1-1,0 1 1,-1-1 0,1 1 0,0 0 0,0-1 0,0 1 0,0-1 0,-1 1 0,1 0 0,0-1-1,0 1 1,-1 0 0,1-1 0,0 1 0,-1 0 0,1 0 0,0-1 0,-1 1 0,1 0 0,0 0-1,-1-1 1,-1-35-109,2 22 24,-8 9 84,6-1 0,2 8 0,1-1 11,0 1 0,1 0 0,-1 0 0,0-1 0,0 1 0,1-1 0,-1 1 1,1-1-1,-1 0 0,1 1 0,0-1 0,-1 0 0,1 0 0,0 0 0,0 0 1,0-1-1,0 1 0,3 1 0,42 13 374,-15-7-51,-17-5-199,-1 1 0,1 0 0,21 11 0,-14-2 26,-15-8-60,1 0 0,-1-1 0,1 0 0,15 6 0,4-3 125,-1-2 0,1 0-1,0-2 1,0-1-1,0-1 1,0-2-1,33-3 1,207-26 1606,-105 8-618,-13 2-194,-134 19-914,-1-1-1,0 0 1,0-1-1,15-4 1,-27 5-80,0 1 1,0-1-1,0 0 1,0 0-1,0 0 1,-1 1-1,1-1 1,-1-1-1,1 1 1,-1 0-1,2-5 1,10-11 155,-12 16-198,1 0 0,-1 1 0,0-1 0,0 0 1,0 0-1,0 0 0,0 0 0,0 0 1,0 0-1,0 0 0,-1 0 0,1 0 0,-1 0 1,1-3-1,0 2-7,0 0-1,1 1 1,-1-1 0,1 1-1,0-1 1,0 1 0,-1 0-1,2 0 1,3-4 0,28-29 99,13-14-725,10-8-115,-48 47 792,-8 9-25,0 0 1,-1 0 0,1 0-1,-1 0 1,1 0 0,0 1-1,0-1 1,-1 0-1,1 0 1,0 1 0,0-1-1,0 1 1,0-1 0,0 1-1,1-1 1,0 0 1,-1 0 1,1 0 0,0 0-1,-1 0 1,1 0-1,-1 0 1,0 0-1,1 0 1,-1-1-1,3-2 1,11-9 35,-13 12-36,0 0 1,0 0 0,0-1 0,0 1 0,-1-1 0,1 1 0,0-1-1,-1 0 1,1 0 0,-1 1 0,0-1 0,1 0 0,-1 0 0,0 0-1,1-5 1,3-1-66,-4 7 54,0 0 0,0 0-1,0 0 1,-1 0 0,1 0-1,0 0 1,-1 0 0,1 0-1,0 0 1,-1-1 0,0 1-1,1 0 1,-1 0 0,0-1-1,1 1 1,-1 0 0,0-1-1,0 1 1,0-2 0,2 2 29,-24-2-1,14 3-14,-1 1 22,1 2-23,2 2 4,8-4 14,-42-3 22,32 2-32,-3 0 16,-99 0 150,127-1-125,-1 0-14,1 1-1,22 1 1,-13 6 3,-67-4 53,8-8-10,0 1 0,-56 1 0,81 3-80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5.1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525 0 9830,'5'8'46,"-6"-4"33,1 1 0,-1-1 0,0 1 1,-1-1-1,1 0 0,-1 1 1,0-1-1,0 0 0,0 0 0,-5 6 1,-33 42 691,24-32-435,-80 97 2969,-209 197-1,290-299-3029,4-6 130,8-32-220,3-83-471,7 66-11,-7 47 322,-1 1-1,0-1 1,-1 0 0,0 0-1,0 0 1,-5 11-1,4-11 6,1 0-1,-1 0 1,1 1-1,1-1 0,-1 0 1,0 13-1,2 50 353,1-68-372,0 0 1,-1 0 0,1 0 0,0-1 0,0 1 0,0 0 0,0 0 0,0-1 0,1 1-1,-1-1 1,1 1 0,-1-1 0,1 1 0,-1-1 0,1 0 0,0 0 0,-1 0-1,1 0 1,0 0 0,0 0 0,0 0 0,2 0 0,47 15 298,-34-13-189,0 0-90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6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10969,'3'-6'3037,"4"12"-821,7 16-549,-13-21-1748,22 38 1080,33 78 0,-10-8-783,17 46-218,-56-126-28,7 14-1020,-12-27-1189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5.9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48 9830,'3'-4'86,"1"0"0,0 1 0,0 0 0,0 0 0,1 0 0,-1 1 0,1-1 0,4-1 0,3 0 73,-1 0 0,1 1-1,0 1 1,0 0 0,0 0 0,0 1 0,15 1 0,-20 0-77,-1 1 0,1-1 1,-1 1-1,1 1 0,-1-1 0,0 1 1,0 1-1,0-1 0,0 1 0,0 0 1,0 0-1,0 0 0,-1 1 0,9 8 1,-11-8-18,0 1 0,-1 0 0,0 0 0,0 1 0,0-1 0,0 0 0,-1 1 0,0-1 0,0 0 0,0 1 0,-1 0 0,0-1-1,0 1 1,0-1 0,-1 1 0,0-1 0,0 1 0,0-1 0,-1 0 0,0 1 0,-3 7 0,-9 3 246,-1-1 0,-1 0 0,0-1-1,-1 0 1,0-2 0,-1 0 0,0-1-1,-36 16 1,47-24-294,4-1 131,4-2 61,18-3 9,-15 3-173,0-1 1,-1 2-1,1-1 1,0 0-1,0 1 1,0 0-1,-1 0 1,1 0-1,0 0 0,-1 1 1,1-1-1,-1 1 1,0 0-1,1 0 1,-1 0-1,0 0 1,0 1-1,0-1 1,-1 1-1,1 0 1,-1 0-1,1 0 0,-1 0 1,0 0-1,0 0 1,0 1-1,0-1 1,1 7-1,1 7 174,-1-1-1,-1 1 1,0 0-1,-2 25 0,-1-37-145,0-1 0,0 1 0,-1 0 0,1-1 0,-1 1 0,-1-1 0,1 1 0,0-1 0,-1 0 0,0 0 0,0 0-1,0-1 1,-1 1 0,-5 4 0,-7 7 484,-34 24-1,41-33-416,-1 1 0,0-1 1,0-1-1,-1 0 0,0 0 0,0-1 0,0 0 1,0-1-1,-1 0 0,1-1 0,-18 1 1,29-4-127,-1 1 0,0 0 0,1-1 0,-1 1 0,1-1 0,-1 0 1,0 1-1,1-1 0,-1 1 0,1-1 0,-1 0 0,1 1 1,0-1-1,-1 0 0,1 0 0,0 1 0,-1-1 0,1 0 1,0 0-1,0 0 0,0 1 0,0-1 0,0 0 0,0 0 0,0 0 1,0 1-1,0-1 0,0 0 0,0 0 0,0 0 0,0 1 1,1-3-1,0 1 19,-1-9-33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6.4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224 10 9830,'18'-9'265,"-13"11"-252,-10 9 28,-24 16 605,4-6-227,1 8 69,0 0-1,2 2 0,1 1 1,2 0-1,1 1 1,2 2-1,-15 40 0,28-60-281,-1 0-1,2 0 0,0 0 0,1 1 1,0-1-1,3 28 0,0 0 144,-2-39-306,1-1-1,0 0 1,0 0-1,0 0 1,0 0 0,1-1-1,-1 1 1,1 0-1,0-1 1,0 1 0,0 0-1,0-1 1,0 0-1,1 0 1,-1 0-1,1 0 1,-1 0 0,1 0-1,3 1 1,-4-1 2,0-1 0,0 1 0,1-1 0,-1 0 0,1 0 0,-1 0 0,1 0 0,-1 0 0,1 0 1,-1-1-1,1 1 0,0-1 0,-1 0 0,1 0 0,0 0 0,-1 0 0,1 0 0,0-1 0,-1 1 0,1-1 0,-1 1 0,1-1 0,4-2 1,-2 0 15,-1-1 1,1 0 0,-1 1 0,0-1-1,0-1 1,0 1 0,-1-1 0,0 1-1,0-1 1,0 0 0,0 0 0,0 0-1,-1-1 1,2-5 0,-1-4-141,-1 0 0,0 1 1,-2-1-1,0-18 0,0 22-20,0 7 66,-1-1 0,0 0 1,0 1-1,0-1 0,0 1 0,-1-1 0,0 1 0,0 0 0,0-1 0,0 1 1,-1 0-1,1 0 0,-1 1 0,0-1 0,0 1 0,-1-1 0,-3-2 0,-7-9-123,4 1 16,8 12 116,1 0 0,-1 0 1,1 0-1,-1 0 0,0 0 0,0 0 1,0 1-1,0-1 0,-3-2 0,-2 0 49,6 3-19,0 0 1,-1 1-1,1-1 1,0 1-1,0 0 1,-1-1-1,1 1 1,0 0-1,-1 0 1,1 0-1,-1 0 0,1 0 1,0 0-1,-1 0 1,1 0-1,-2 1 1,-7-1-7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6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38 9830,'-2'-3'33,"-2"1"58,-20 1 13,19 2-38,1 0 0,-1 0 0,0 0 0,0 0 0,1 1 0,-1-1 0,0 1 0,1 1 0,0-1 0,-1 1 0,1-1 0,0 1 0,1 0 0,-1 0 0,0 1 0,1-1 0,0 1 0,0 0 0,0 0 0,0 0 0,0 0 0,1 0 0,0 1 0,-3 6-1,0 2 110,0 0 0,0 0 0,2 0-1,-1 1 1,2-1 0,0 1 0,-1 21-1,3-25-15,0-3-59,0 0-1,0 0 0,0 0 0,1 1 1,0-1-1,3 8 0,-3-13-54,0 1 0,1 0 0,-1-1 0,1 1-1,0-1 1,0 0 0,0 0 0,0 0 0,0 1 0,0-2 0,0 1-1,1 0 1,-1 0 0,1-1 0,-1 1 0,1-1 0,-1 0 0,6 2-1,-3-2 32,0 0-1,0 0 0,0 0 0,0-1 1,0 0-1,0 0 0,1 0 0,-1-1 1,0 1-1,0-1 0,0-1 0,0 1 1,0-1-1,-1 1 0,1-1 0,0-1 0,7-4 1,-5 3-4,0 0 1,0-1 0,0 0 0,-1-1-1,0 0 1,0 0 0,0 0 0,-1 0 0,0-1-1,5-9 1,-6 8-119,-1-1 0,-1 0 0,0-1 0,0 1 0,-1 0 0,0 0-1,0-1 1,-1 1 0,-2-13 0,2-3-108,-1 22 140,1 1 0,-1-1 0,1 0 1,-1 0-1,0 0 0,0 1 0,-1-1 0,1 1 0,0-1 0,-1 1 1,1-1-1,-4-3 0,-29-30-229,11 13 284,3 3 162,10 10-59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7.1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30 9830,'-4'0'50,"1"0"-1,0 1 1,0 0-1,-1-1 0,1 1 1,0 1-1,0-1 1,0 0-1,0 1 1,0-1-1,1 1 1,-1 0-1,0 0 1,1 0-1,0 0 1,-1 1-1,1-1 1,0 1-1,0-1 0,0 1 1,0 0-1,-2 4 1,3-6-28,1 1-1,-1-1 1,0 1 0,0-1 0,1 1 0,-1-1-1,0 1 1,1 0 0,0-1 0,-1 1-1,1 0 1,0-1 0,0 1 0,0 0 0,0 0-1,0-1 1,0 1 0,1 0 0,-1-1-1,0 1 1,1 0 0,0-1 0,-1 1 0,1-1-1,0 1 1,0-1 0,0 1 0,0-1-1,0 1 1,0-1 0,0 0 0,0 0 0,0 0-1,1 1 1,-1-1 0,0 0 0,1-1-1,-1 1 1,1 0 0,-1 0 0,1 0 0,0-1-1,-1 1 1,1-1 0,0 0 0,2 1-1,1 0 63,1 1-1,-1-2 0,1 1 0,0-1 0,-1 1 0,1-1 0,-1-1 1,1 1-1,-1-1 0,1 0 0,-1 0 0,1-1 0,8-3 1,-12 4-74,0-1 1,0 1 0,-1 0 0,1-1 0,-1 1 0,1-1 0,-1 1 0,1-1 0,-1 1 0,0-1 0,0 0 0,0 0 0,0 0-1,0 0 1,0 0 0,0 0 0,0 0 0,0-3 0,0-42 72,-2 24-209,0 21 124,0 1 1,0-1-1,-1 0 0,1 1 1,-1-1-1,1 1 1,-1-1-1,1 1 0,-1 0 1,0-1-1,0 1 0,0 0 1,0 0-1,-3-1 0,-7 0-70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7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 9830,'10'2'147,"1"-1"0,-1 0-1,1 0 1,-1-1 0,1 0 0,0 0-1,-1-1 1,21-5 0,34-2 511,-41 8-354,0-1-1,27-5 0,-33 0-75,-8 3-228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8.1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47 9830,'0'-1'0,"0"-1"0,0 1 0,0 0 0,0-1 0,0 1 0,0-1 0,1 1 0,-1 0 0,0-1 0,1 1 0,-1 0 0,1 0 0,-1-1 0,1 1 0,0 0 0,-1 0 0,1 0 0,0-1 0,0 1 0,0 0 0,2-1 0,0 0 0,0 1 0,0 0 0,0 0 0,1 0 0,-1 0 0,0 0 0,6 0 0,2 0 0,10-2 315,0 0 0,30 1-1,-45 2-236,1 1 0,-1 0 0,0 0 0,1 0 0,-1 0 0,0 1 0,0 0 0,0 1-1,0-1 1,0 1 0,-1 0 0,8 5 0,-11-6-30,0 0-1,0 1 1,0-1 0,0 0-1,-1 1 1,1-1 0,-1 1-1,1-1 1,-1 1 0,0 0-1,0 0 1,0-1 0,-1 1-1,1 0 1,0 6 0,0 50 516,-2-33-298,1-23-230,-1 0 0,0 0 1,0 0-1,1 0 0,-2 0 1,1 0-1,0 0 0,-1-1 0,1 1 1,-1 0-1,0-1 0,-2 4 1,-33 34 573,15-17-119,-2 4 474,-46 42 0,67-66-840,2-3-111,-1 1 0,1 0 0,0 0 0,-1 1-1,1-1 1,0 0 0,0 0 0,0 0-1,0 1 1,0-1 0,0 1 0,0-1 0,0 3-1,37-3 533,150-1 1548,-176 0-2049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8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48 9830,'0'0'2,"-1"0"0,1 0 0,-1 0-1,1 0 1,-1 0 0,1 0 0,-1 0 0,1 1-1,-1-1 1,1 0 0,-1 0 0,1 1 0,0-1-1,-1 0 1,1 1 0,-1-1 0,1 0 0,0 1 0,-1-1-1,1 1 1,0-1 0,0 0 0,-1 1 0,1-1-1,0 1 1,0-1 0,0 1 0,-1-1 0,1 1 0,0-1-1,0 1 1,0-1 0,0 1 0,0 0 0,1 17 126,-1-16-92,0 78 783,1-76-781,0-1 0,0 0 1,1 0-1,-1 0 0,1 1 1,0-2-1,-1 1 0,1 0 1,1 0-1,-1 0 0,0-1 1,1 1-1,3 2 0,-1 0 74,1 0-1,0 0 0,0-1 0,0 0 1,11 6-1,-12-8-33,0-1 0,1 1-1,-1-1 1,1 0 0,10 1 0,-14-2-53,0 0 0,-1 1 1,1-2-1,0 1 0,-1 0 0,1 0 0,0 0 1,-1-1-1,1 1 0,0-1 0,-1 0 0,1 1 1,-1-1-1,1 0 0,-1 0 0,1 0 0,-1 0 1,0 0-1,0 0 0,1 0 0,-1 0 0,2-3 1,3-3 80,-5 6-93,-1 1 0,1-1 0,-1 1-1,1-1 1,-1 0 0,1 1 0,-1-1 0,1 0 0,-1 1 0,1-1 0,-1 0 0,0 0-1,0 1 1,1-1 0,-1 0 0,0 0 0,0 0 0,0 1 0,0-3 0,1 0 11,-1 0 1,1 0-1,0 0 1,0 0 0,0 0-1,0 0 1,0 0-1,3-3 1,-2 3-40,-1-1 0,1 1 0,-1-1 0,1 1 0,-1-1 0,0 0 1,-1 1-1,2-7 0,3-129-325,-19 162 456,8-6 68,1 1 1,1-1-1,0 1 0,-1 23 1,1-15 106,-1 18 270,0 59 1,5-91-385,-1 1 0,0-1 1,-1 0-1,-5 22 1,5-27-120,0 0-1,1 1 1,0-1 0,0 11 0,-3-10 49,4-8-103,-1 1-1,1-1 1,-1 0-1,1 1 1,-1-1-1,1 1 1,0-1-1,-1 1 1,1-1-1,0 1 1,0 0 0,-1-1-1,1 1 1,0-1-1,0 1 1,0 0-1,0-1 1,-1 1-1,1 0 1,0 0-1,0 1 34,-4-2 144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9.1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66 9830,'-1'6'82,"-1"0"0,1 0 1,-1 0-1,0 0 0,-1 0 0,-5 9 0,-6 19 370,8-8-87,2 0 1,0 0 0,2 1-1,1 42 1,1-61-310,1-6-18,-1 1-1,1-1 1,0 1-1,-1-1 1,1 1-1,0-1 0,1 1 1,-1-1-1,0 0 1,1 1-1,-1-1 1,1 0-1,0 0 0,-1 0 1,1 0-1,0-1 1,0 1-1,1 0 1,-1-1-1,3 2 0,-1 0 24,1-1 0,-1 1 0,1-1 0,-1 0 0,1-1 0,0 1 0,0-1 0,-1 0 0,1 0 0,5 0 0,-3 0 23,-1-1-1,1 0 1,0-1 0,-1 0 0,1 0 0,-1 0 0,0 0-1,1-1 1,-1 0 0,0-1 0,0 1 0,0-1 0,0-1-1,-1 1 1,1-1 0,-1 1 0,0-2 0,7-6 0,-10 8-72,0-1 1,0 0-1,0 1 1,0-1-1,-1 0 1,1 0 0,-1 0-1,0-1 1,0 1-1,-1 0 1,1-7-1,-2-56-332,-1 33 226,1 25 51,-1 1 0,-1 0 1,0 0-1,0 0 0,0 1 1,-1-1-1,0 1 0,-1 0 1,0 0-1,-7-8 0,-2-6-119,7 10 215,-1 1 1,0 0-1,0 0 0,-1 1 1,-19-16-1,19 18 172,9 5-225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09.6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0 9830,'0'4'44,"0"0"0,-1 0 0,0 0 0,1 0 0,-1 0 0,-1-1 0,1 1 0,-3 5 0,3-6 11,-1 1-1,0 0 1,1 0-1,0 1 1,0-1-1,0 0 1,1 0-1,-1 6 1,1 47 536,1-55-573,0-1-1,-1 0 0,1 1 0,0-1 0,0 0 0,0 0 0,0 1 0,0-1 0,0 0 0,0 0 0,0 0 0,1 0 0,-1 0 0,0-1 0,1 1 0,-1 0 0,0-1 0,1 1 0,-1 0 1,1-1-1,-1 0 0,1 1 0,1-1 0,39 9 460,-39-9-436,0 1-1,1-1 1,-1 0 0,1 0-1,-1 0 1,1 0-1,-1 0 1,0-1 0,1 1-1,-1-1 1,0 0-1,1 0 1,-1-1 0,0 1-1,6-4 1,-7 3-4,0 0 1,0 0-1,-1 0 1,1 0-1,0-1 1,-1 1 0,0 0-1,1-1 1,-1 1-1,0-1 1,0 1-1,-1-1 1,1 0-1,-1 0 1,1 1-1,-1-1 1,0 0-1,0 1 1,0-5 0,0 4-48,0 1 0,0-1 0,0 0 0,0 1 1,-1-1-1,1 0 0,-1 1 0,0-1 0,0 0 1,0 1-1,0-1 0,0 1 0,0 0 0,-3-4 1,1 3 0,0 0 1,0 1-1,-1-1 1,1 1-1,0 0 1,-1 0-1,0 0 1,0 0 0,-5-2-1,-2 1 116,0 0 1,0 1-1,0 0 1,-1 1-1,-11 0 0,16 1 72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0.9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9830,'0'4'39,"0"0"101,9-4 0,2 1 8,0 1 0,-1 0 0,14 4 0,-12-3 22,1 0 1,-1-1-1,19 2 1,11-4 312,0 1 368,77-9-1,-95 3-577,-23 4-227,-1 0-46,0-1 0,0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7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11561,'9'30'7029,"22"33"-6164,-8-18-382,22 51 30,50 120-29,-88-197-598,7 20 148,-10-17-3058,7-38-7150,-5 8 7397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1.2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9830,'-4'9'134,"3"-9"-126,1 1 0,0-1 1,0 0-1,-1 0 0,1 1 0,0-1 1,-1 0-1,1 1 0,0-1 0,0 0 0,0 1 1,-1-1-1,1 1 0,0-1 0,0 0 1,0 1-1,0-1 0,0 1 0,0-1 1,0 0-1,0 1 0,0-1 0,0 1 0,0-1 1,0 0-1,0 1 0,0-1 0,0 1 1,0-1-1,0 0 0,0 1 0,1-1 1,-1 0-1,0 1 0,0-1 0,1 0 1,-1 1-1,0-1 0,0 0 0,1 1 0,-1-1 1,0 0-1,1 0 0,-1 1 0,0-1 1,1 0-1,-1 0 0,0 1 0,1-1 1,-1 0-1,0 0 0,1 0 0,-1 0 0,1 0 1,-1 0-1,8 4 96,-1-1 1,0 0-1,1-1 1,-1 0 0,1 0-1,0 0 1,14 0-1,58-2 592,-40-1-252,134 1 1467,-165 3-1683,-3-2-183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1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0 9830,'1'1'7,"0"-1"-1,0 0 0,-1 0 1,1 0-1,0 0 1,0 1-1,-1-1 1,1 0-1,0 1 1,-1-1-1,1 1 0,0-1 1,-1 1-1,1-1 1,-1 1-1,1-1 1,-1 1-1,1-1 0,-1 1 1,1 0-1,-1-1 1,1 1-1,-1 0 1,0 0-1,0-1 1,1 1-1,-1 0 0,0 0 1,0-1-1,0 1 1,0 0-1,1 0 1,-1-1-1,0 1 1,-1 0-1,1 0 0,0 1 1,0 43 429,-1-30-298,1 222 2320,-12-125-1320,11-105-1022,0-1 0,0 1 0,0 0 1,-1-1-1,0 1 0,0-1 1,-1 1-1,-3 5 0,5-10-113,0-1 17,0 1 1,0-1 0,0 1 0,0 0 0,0-1 0,0 1-1,1 0 1,-1 0 0,0 0 0,1 0 0,0 0 0,-1 3-1,1-4-20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3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0 160 9830,'0'-106'0,"1"104"12,0 0 0,-1 0 0,1 0 0,0 1-1,1-1 1,-1 0 0,0 0 0,0 1 0,1-1 0,-1 1 0,1-1-1,-1 1 1,1-1 0,0 1 0,-1 0 0,1 0 0,0 0 0,0 0 0,0 0-1,2-1 1,44-15 334,-41 16-251,0 0 1,1 0-1,-1 0 1,1 1-1,-1 0 0,1 0 1,-1 1-1,1 0 1,-1 0-1,1 1 1,-1 0-1,0 0 0,0 0 1,0 1-1,0 1 1,-1-1-1,1 1 1,-1 0-1,0 0 0,0 1 1,0 0-1,0 0 1,-1 0-1,0 1 0,0-1 1,-1 1-1,1 0 1,-1 1-1,-1-1 1,1 1-1,-1 0 0,0 0 1,-1 0-1,3 11 1,0 14 419,-2 0 1,-2 39 0,-2-66-462,0 0-1,0 0 1,0 0-1,-1 0 1,0 0 0,0-1-1,0 1 1,-1-1 0,1 1-1,-1-1 1,0 0-1,-5 5 1,-45 47 865,51-53-879,-15 13 299,-1 0 0,-1-1 0,0-1 0,-1-1 0,0-1 0,-1 0 0,0-2 0,-26 9 0,47-18-339,-1-1-1,1 0 1,0 0 0,0 0 0,-1 0 0,1 0-1,0 0 1,0 0 0,-1-1 0,1 1-1,0 0 1,0 0 0,0 0 0,-1 0-1,1 0 1,0 0 0,0 0 0,0 0 0,-1 0-1,1-1 1,0 1 0,0 0 0,0 0-1,-1 0 1,1 0 0,0-1 0,0 1-1,0 0 1,0 0 0,0 0 0,0-1-1,-1 1 1,1 0 0,0 0 0,0-1 0,0 1-1,0 0 1,0 0 0,0 0 0,0-1-1,0 1 1,0 0 0,0 0 0,0-1-1,0 1 1,0 0 0,0 0 0,1-1 0,0-9 56,4 7 18,0 0 0,0 0 0,0 1-1,0 0 1,0 0 0,1 1 0,-1-1-1,0 1 1,1 0 0,0 1 0,-1-1-1,1 1 1,-1 0 0,1 0-1,-1 1 1,1 0 0,8 2 0,10 4 412,-1 1-1,43 20 1,9 3 505,-66-28-884,1 0 0,1-1 0,-1 0 0,0 0 0,0-1 0,1-1 0,-1 0 0,0 0 0,1-1 0,-1 0 0,0-1 0,0 0 0,0-1 0,0 0 0,0-1 0,0 0 0,-1 0 0,0-1 0,0 0 0,0 0-1,9-8 1,-2 1-86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3.3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56 9830,'1'-6'29,"-3"-2"113,-20 6 6,18 2-90,0 1 0,0 0 0,0 0 1,0 0-1,0 1 0,0-1 0,0 1 1,0 0-1,1 0 0,-1 0 0,1 1 0,-1-1 1,1 1-1,0 0 0,0 0 0,0 0 1,0 0-1,1 1 0,-1-1 0,-2 7 1,-5 6 221,1 1 1,1 0 0,-8 24 0,14-32-154,0 0-1,0 1 1,1-1 0,1 1-1,0 0 1,1 14 0,0 3 143,-1-24-225,1 0 1,0 0-1,0-1 1,0 1-1,0-1 1,0 1-1,0-1 1,1 1-1,-1-1 1,1 0-1,0 1 1,-1-1-1,1 0 1,0 0 0,1 0-1,-1-1 1,0 1-1,0 0 1,1-1-1,-1 0 1,1 1-1,-1-1 1,5 1-1,3 2 155,0 0 1,0 0-1,0-2 0,21 4 0,-21-5-60,1 0-1,0-1 1,-1 0-1,1 0 1,-1-2 0,1 1-1,0-1 1,-1-1 0,16-5-1,-22 6-127,0 0 1,-1 1-1,1-1 0,-1-1 0,1 1 1,-1-1-1,1 1 0,-1-1 0,0 0 1,0 0-1,-1 0 0,1 0 0,-1-1 0,1 1 1,-1-1-1,0 0 0,0 1 0,-1-1 1,1 0-1,-1 0 0,0 0 0,0 0 1,0 0-1,-1-1 0,1 1 0,-1-6 1,1-14-107,0 17 49,-1 1-1,0-1 0,0 0 0,0 0 0,-1 1 0,1-1 1,-2 1-1,1-1 0,-1 1 0,0-1 0,-4-8 0,-10-11-202,11 16 263,0 0-1,-1 1 0,0 0 1,-1 0-1,0 1 1,0-1-1,-1 2 1,0-1-1,0 1 1,0 0-1,-14-8 0,15 11 15,5 0-29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3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34 101 9830,'-5'9'69,"5"-9"-62,-1 1 0,0-1 0,1 0 1,0 1-1,-1-1 0,1 1 0,-1-1 1,1 1-1,-1-1 0,1 1 0,0 0 0,0-1 1,-1 1-1,1-1 0,0 1 0,0 0 1,-1-1-1,1 1 0,0-1 0,0 1 0,0 1 1,0-1 18,0 1 1,-1-1-1,1 1 1,-1-1-1,1 1 1,-1-1-1,1 1 1,-1-1 0,0 0-1,0 1 1,0-1-1,-1 2 1,1-1-6,0-1-1,-1 0 1,2 1 0,-1-1 0,0 1 0,0-1 0,0 1 0,1 0-1,-1-1 1,1 1 0,-1 0 0,1-1 0,-1 3 0,0 17 242,1 21 120,0-40-353,0 1 0,0-1 0,1 0 0,-1 0 0,1 0 0,0 0 0,-1 0 0,1 0 0,0 0 0,0 0 0,0 0-1,1 0 1,-1 0 0,3 3 0,4 2 134,1 0-1,-1 0 0,2-1 0,-1 0 1,14 6-1,-22-11-135,1-1-1,0 1 1,-1 0 0,1 0 0,0 0-1,0-1 1,0 1 0,-1-1-1,1 0 1,0 1 0,0-1 0,0 0-1,0 0 1,0 0 0,0 0 0,0-1-1,0 1 1,-1 0 0,1-1 0,0 0-1,0 1 1,0-1 0,-1 0-1,1 0 1,0 0 0,-1 0 0,1 0-1,0 0 1,-1 0 0,0-1 0,1 1-1,-1 0 1,0-1 0,0 1-1,1-1 1,-1 0 0,0 1 0,-1-1-1,2-2 1,2-4-20,-1-1-1,1 0 1,-2 0 0,1-1-1,-1 1 1,-1 0 0,0-1-1,0-10 1,-1 13-18,1 2-5,-1 0 0,0 0 1,0-1-1,0 1 0,-1 0 1,0 0-1,0 0 0,0-1 1,-1 1-1,1 0 0,-1 0 1,0 1-1,-1-1 0,1 0 1,-5-5-1,-3-4-55,-1 1 1,0 0-1,-1 1 1,-21-18-1,14 14-15,11 14 85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6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3861 572 9830,'0'2'0,"0"0"0,0 0 0,-1-5 29,1 0 0,-1 0 0,-1 1 0,1-1 1,0 0-1,-1 0 0,1 1 0,-1-1 0,0 1 0,1 0 0,-1-1 0,0 1 0,-1 0 0,1 0 0,-5-3 0,-50-36 722,34 26-578,-8-5 63,-36-16 1,5 2 386,-5 0-304,-1 3-1,-108-33 1,64 25 215,-56-21 700,-177-37 1,243 75-126,-1 5 0,-1 4 0,-118 1 0,82 16 882,-228 37-1,-133 59-467,-229 80-1523,354-62 0,368-117 0,8-4 0,8-8 0,-7 10 0,5-6-19,-1 0 1,0-1-1,-1 0 1,0 0 0,6-16-1,11-21-511,-5 17 48,-2 0 0,-1-1 0,18-58-1,-30 77 275,-1 15 143,-27 47-60,2 17 391,-21 90 1,40-142-210,5-14-47,0-1 0,0 1-1,0-1 1,0 1 0,0 0 0,1 0-1,-1-1 1,1 4 0,-5 108 203,5-112-208,1 0 1,0 0-1,0-1 0,0 1 0,0 0 1,0-1-1,0 1 0,0-1 0,1 0 1,-1 1-1,0-1 0,1 0 1,-1 1-1,1-1 0,-1 0 0,4 1 1,29 17 109,-8-9-36,1-2 1,-1 0 0,2-2-1,-1 0 1,41 2 0,-48-7-25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6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7 9830,'-16'-6'46,"15"6"-36,1 0 0,0-1 0,-1 1 0,1 0 1,0 0-1,-1 0 0,1 1 0,0-1 0,-1 0 0,1 0 1,0 0-1,0 0 0,-1 0 0,1 0 0,0 0 0,-1 0 1,1 1-1,0-1 0,0 0 0,-1 0 0,1 0 1,0 1-1,0-1 0,-1 0 0,1 0 0,0 0 0,0 1 1,0-1-1,0 0 0,-1 1 0,1-1 0,0 0 0,0 0 1,0 1-1,0-1 0,0 0 0,0 1 0,0-1 1,0 0-1,0 1 0,0-1 0,0 0 0,0 1 0,0-1 1,0 0-1,0 1 0,0 12 58,1-10-4,-1-1-1,1 1 1,0 0 0,0 0 0,0 0 0,0-1 0,0 1-1,1-1 1,3 6 0,7 17 117,-4 10 393,-1 0 1,-2 0-1,1 69 0,-6 2 519,0-105-1074,0 0 0,0 1 1,-1-1-1,1 1 0,0-1 1,-1 0-1,1 0 0,-1 1 1,1-1-1,-1 0 0,0 0 1,0 0-1,0 1 0,-1 0 1,2-1-6,-1 0 0,0 0 0,0 0 0,0 0 0,1 0 0,-1 0 0,1 0 0,-1 1 0,1-1 0,-1 0 0,1 0 0,0 1 0,-1-1 0,1 2 0,0-3-9,0 0 0,0 0 0,0 1 0,-1-1 0,1 0 0,0 0 0,0 1 0,0-1 1,0 0-1,0 0 0,-1 1 0,1-1 0,0 0 0,0 0 0,-1 0 0,1 0 0,0 1 0,0-1 0,0 0 0,-1 0 0,1 0 0,0 0 0,-1 0 0,1 0 0,0 0 0,0 0 0,-1 0 0,1 1 0,0-1 0,0 0 0,-1 0 0,1-1 0,-1 1 0,-3 2 97,4-5-102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6.9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735 0 9830,'1'1'19,"-1"1"0,0-1 0,0 1 0,0-1 0,0 1 1,-1-1-1,1 1 0,0-1 0,-1 1 0,1-1 0,-1 1 0,1-1 0,-1 0 0,1 1 0,-1-1 0,0 0 0,0 0 1,0 0-1,0 1 0,0-1 0,0 0 0,0 0 0,0 0 0,0 0 0,0-1 0,-1 1 0,1 0 0,0 0 0,-1-1 0,1 1 1,0-1-1,-1 1 0,1-1 0,-1 0 0,1 1 0,-1-1 0,-1 0 0,-15 6 124,-78 26 1485,-2-3-1,-146 22 1,189-42-1021,12-2 47,-1-1 1,-51-1-1,88-6-472,6-2-136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7.5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61 9830,'1'5'0,"-1"-5"0,0 0 0,0 1 0,-1-1 0,1 0 0,0 1 0,0-1 0,0 0 0,0 1 0,-1-1 0,1 0 0,0 0 0,0 1 0,0-1 0,-1 0 0,1 0 0,0 0 0,0 1 0,-1-1 0,1 0 0,0 0 0,-1 0 0,1 0 0,0 0 0,-1 1 0,1-1 0,0 0 0,-1 0 0,1 0 0,0 0 0,-1 0 0,1 0 0,0 0 0,0 0 0,-1 0 0,0-1 0,1 1 0,0 0 0,0 0 0,-1 0 0,1 0 0,0 0 0,0-1 0,0 1 0,-1 0 0,1 0 0,0 0 0,0-1 0,0 1 0,0 0 0,-1 0 0,1-1 0,0 1 0,0 0 0,0 0 0,0-1 0,0 1 0,0 0 0,0 0 0,0-1 0,0 1 0,0 0 0,0 0 0,0-1 0,0 1 0,0 0 0,0-1 0,0 1 0,0 0 0,0 0 0,0-1 0,0 1 0,0 0 0,1 0 0,-1-1 0,0 1 0,0 0 0,0 0 0,0 0 0,1-1 0,-1 1 0,0 0 0,0 0 0,0 0 0,1-1 0,7-11 0,3 5 160,0 0 0,1 1-1,0 0 1,0 1 0,0 0 0,15-4-1,-22 8-99,0 1 0,-1-1-1,1 1 1,0-1 0,-1 1-1,1 1 1,0-1 0,-1 1-1,1 0 1,0 0 0,-1 0-1,1 0 1,-1 1 0,0 0-1,1 0 1,-1 0 0,0 0-1,0 1 1,0 0 0,5 4-1,-7-5-25,0 0-1,1 0 0,-1 0 1,0 1-1,0-1 0,-1 0 1,1 1-1,0 0 1,-1-1-1,0 1 0,0 0 1,1 0-1,-1-1 1,-1 1-1,1 0 0,0 0 1,-1 0-1,0 0 0,1 0 1,-1 0-1,0 0 1,-1 0-1,1 0 0,-1 0 1,1 0-1,-1 0 1,0 0-1,-1 4 0,-3 2 117,1-1 0,-1 0 0,0 0 0,0 0 0,-1-1 0,0 0 0,-14 12-1,-9 4 352,0-1-1,-2-2 1,0-1-1,-1-1 1,-45 17-1,29-16-168,83-6 161,14-6 253,1-1 0,68-2 0,-109-5-621,-1 0 0,1 0 1,-1 0-1,0-1 0,0 0 1,0-1-1,0 0 0,0 0 1,13-8-1,-19 5-80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7.9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196 1 9830,'-14'15'359,"1"-1"153,-22 28 1,15-7 23,1 0 0,2 1-1,2 0 1,1 2 0,2-1 0,1 2-1,2-1 1,-6 68 0,13 42 949,3-84-786,0-47-496,2 0 0,0-1 1,0 1-1,2-1 0,0 1 0,1-1 0,0 0 0,2-1 0,0 0 0,0 0 0,1-1 1,1 0-1,0 0 0,1-1 0,1-1 0,18 17 0,-24-25-74,1 1 0,-1-1 0,1 0 0,0 0 0,7 2 0,1 0-84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7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58 11117,'-2'0'-346,"-4"6"6158,5 4-5648,1 0 1,1 0-1,-1 1 1,1-1-1,1 0 1,0 0-1,1 0 1,-1 0-1,2 0 0,0-1 1,6 13-1,1-4-173,0 0-1,2-1 0,0 0 1,1-1-1,22 21 1,-26-28-61,0 0 0,1-1 0,0 0 0,0-1 1,1 0-1,0-1 0,0 0 0,1-1 1,22 6-1,-30-10-157,0 0 1,1 0-1,-1-1 1,0 0-1,0 0 1,1-1-1,-1 1 0,0-1 1,0 0-1,1 0 1,-1-1-1,6-2 1,-9 3 27,1-1 0,-1 1 0,1 0 0,-1-1 0,0 1 0,0-1 0,0 0 0,0 0 0,0 0 0,0 0 0,0 0 0,0 0 0,-1 0 0,1-1 0,-1 1 0,0-1 0,0 1 0,0-1 1,0 1-1,0-1 0,0 0 0,-1 1 0,1-1 0,-1 0 0,0-3 0,8-119-4625,-8-22 4556,0 109 4200,0 20 5467,1 33-8983,1 0-1,1 0 0,0 0 0,1 0 1,8 19-1,7 28 187,15 95 442,41 164 65,-56-231-1003,-16-67-1982,-5-39-6868,2 4 6109,0 0-540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9.2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23 116 9830,'-14'-7'273,"7"8"-273,5 3 0,2-3 0,10-16 65,49-37 1075,-41 31-821,-11 12-34,-6 8-265,0 0 0,-1 0 0,1-1 0,0 1 0,0 0 1,0 0-1,0 0 0,0 0 0,0 0 0,0 0 0,0 1 1,1-1-1,-1 0 0,0 1 0,0-1 0,1 1 0,-1-1 1,0 1-1,1-1 0,-1 1 0,3 0 0,-3 0-9,0 0-1,0 1 1,0-1-1,0 1 1,0 0-1,0-1 1,-1 1-1,1 0 1,0-1-1,0 1 1,-1 0-1,1 0 1,-1-1-1,1 1 1,0 0-1,-1 0 1,0 0-1,1 0 1,-1 0-1,1 0 1,-1 0-1,0 0 1,0 0-1,0 0 1,1 2-1,-1-1 30,0 0-1,0 0 1,1 0-1,-1 0 1,1 0-1,-1 0 1,1 0-1,0 0 1,0 0 0,2 2-1,-2-1 0,0-1 0,0 0 0,0 1 0,0-1 0,0 0 1,0 1-1,-1-1 0,1 1 0,-1-1 0,1 5 0,0-6-39,5 0 0,-3-1 39,0 1 0,-1-1 0,1 1 0,-1 0 0,1 0 0,0 0 0,-1 1 0,0-1 0,1 0 0,-1 1 0,0 0 0,0-1 0,0 1 0,0 0 0,0 0 0,0 0 0,-1 0 0,1 1 0,0-1 0,0 3 0,6 13 234,-3 27 228,-4-19-292,0-20-136,-1 0 1,1 1 0,-1-1-1,0 0 1,-1 0-1,1 1 1,-1-1 0,0 0-1,-1 0 1,0 0-1,-4 11 1,-19 17 418,9-13-35,0 1 1,-13 26 0,27-43-371,0-1 1,0 1-1,-1-1 1,0 0-1,0 0 1,0 0-1,0-1 1,-1 1-1,1-1 1,-1 1-1,0-1 1,-7 4-1,11-5-12,-1 0 54,-16-1-60,202-18 2001,-102 10-1296,-82-4-546,-1 6-183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19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9830,'7'53'644,"1"6"123,-8 305 3010,0-363-3777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0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140 22 9830,'-2'3'57,"0"0"1,1 0-1,-2-1 0,1 1 0,0 0 0,-1-1 1,1 1-1,-1-1 0,0 0 0,-3 3 0,-7 5 182,1 5 51,0 0-1,0 0 1,2 1-1,0 0 1,0 1-1,2 0 1,-10 27-1,16-37-215,1 0-1,0 1 0,0-1 0,1 1 0,0-1 1,0 1-1,2 8 0,-1 10 252,-1-24-303,1 0 0,0-1 0,-1 1 0,1-1 0,0 1 0,0-1 0,0 0 0,0 1 0,0-1 0,0 0 0,0 1 0,1-1 0,-1 0 0,0 0 0,1 0 0,-1 0 0,1 0 0,-1 0 0,1-1 0,-1 1 0,1 0 0,-1-1 0,4 1 0,40 10 724,-35-10-620,-1-1 1,1-1-1,0 1 0,-1-1 1,1-1-1,-1 0 0,0 0 1,15-7-1,-19 8-69,0-1 0,0-1 0,0 1 0,-1-1 0,1 1 0,-1-1 0,0-1 0,0 1-1,0-1 1,0 1 0,0-1 0,-1 0 0,0 0 0,0-1 0,0 1 0,0-1 0,2-4 0,-3-3-129,1 1-1,-1 0 1,-1-1-1,0 1 1,-1-1-1,0-11 1,-1 2-60,1 15 99,-1 1 1,-1 0-1,1-1 0,-1 1 1,0 0-1,0 0 1,0 0-1,-1 0 1,1 1-1,-1-1 1,0 1-1,-1 0 1,-3-5-1,-2-1-60,-1 0-1,0 0 1,-22-15-1,-13 1-209,37 20 273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0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47 9830,'-1'1'10,"1"0"-1,0 0 1,0 0-1,-1 0 1,1 0-1,0 0 1,-1-1-1,1 1 1,0 0-1,-1 0 1,0 0-1,1-1 1,-1 1-1,1 0 1,-1-1-1,0 1 1,0 0-1,0 0 3,0 0-1,0-1 0,0 1 1,0 0-1,1 0 0,-1 0 0,0 0 1,1 0-1,-1 0 0,0 0 1,1 0-1,0 0 0,-1 0 1,1 1-1,-1-1 0,1 0 1,0 0-1,0 2 0,-1 9 86,0-10-53,1-1 1,0 1 0,0 0 0,0 0 0,0-1 0,0 1 0,0 0 0,0-1 0,1 1 0,-1 0 0,1 2 0,0-2-22,1-1 0,-1 0 0,0 0-1,0 1 1,0-1 0,1 0 0,-1 0 0,1 0 0,-1 0-1,1 0 1,-1-1 0,1 1 0,0 0 0,-1-1 0,1 1-1,0-1 1,2 1 0,-1 0 6,1 0 0,-1-1 1,1 1-1,-1-1 0,1 0 0,-1 0 0,1 0 1,-1 0-1,1 0 0,6-3 0,-9 3 0,1-1 1,-1 0-1,1 1 0,-1-1 0,1 0 0,-1 0 0,1 0 0,-1 0 0,0-1 0,1 1 1,-1 0-1,0 0 0,0-1 0,0 1 0,2-4 0,-1-1 7,0 0 0,-1-1 1,1 0-1,-1 1 0,0-1 0,-1 0 0,1 1 0,-2-9 0,1 13-53,0 1 13,-1 0 1,0 0-1,1 0 1,-1 0-1,0-1 1,1 2-1,-1-1 1,0 0-1,0 0 0,0 0 1,0 0-1,0 0 1,0 1-1,0-1 1,0 0-1,-2 0 1,-29-15 109,17 9 227,-3 2-139,13 3-156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1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9830,'0'0'2,"-1"-1"86,17-1 50,-7 3 21,0 1-1,0 0 1,0 0 0,0 0 0,0 1 0,0 1 0,-1 0 0,14 7 0,3 4 538,38 29 0,-49-33-422,0 1-1,-1 1 0,-1 0 1,21 28-1,-28-34-154,0 1 0,0 0 1,-1 0-1,0 0 0,-1 0 0,0 1 1,0-1-1,-1 1 0,0 0 0,0 0 1,0 16-1,5 163 1791,-6-155-1626,-1-5 269,-3 43-1,2-63-462,-1-1 0,1 1 0,-1-1 0,0 0 0,-1 1 0,0-1 0,0-1-1,0 1 1,-1 0 0,-6 8 0,-7 7 275,0-1-1,-2 0 1,0-2-1,-1 0 1,-1-1-1,0-2 1,-2 0 0,0-1-1,-33 16 1,44-25-321,4-5-45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1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 9830,'112'11'1593,"-52"-12"-422,101-14 1,-89 5-365,-16 2 107,61-16 0,-116 24-869,0 0-37,-1 0-1,0 0 0,0 0 0,1 0 1,-1 0-1,0 0 0,1 0 1,-1-1-1,0 1 0,0 0 0,1 0 1,-1 0-1,0 0 0,0 0 0,1-1 1,-1 1-1,0 0 0,0 0 1,1 0-1,-1-1 0,0 1 0,0 0 1,0 0-1,0-1 0,1 1 0,-1 0 1,0 0-1,0-1 0,0 1 1,0 0-1,0 0 0,0-1 0,0 1 1,0 0-1,0-1 0,0 1 1,0-1-1,-2 0 38,-6 1 183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2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9830,'0'1'13,"0"1"0,-1-1 0,1 0 0,0 0 1,1 0-1,-1 1 0,0-1 0,0 0 0,0 0 0,1 0 0,-1 0 0,0 1 0,1-1 0,-1 0 0,1 0 0,0 0 1,-1 0-1,1 0 0,1 1 0,27 6 317,12-3 294,0-2 0,1-2 0,56-6 0,123-27 1816,-207 30-2272,-7 1-105,-1 0 0,1 0 0,-1-1 0,1 0 0,7-4 0,-12 4-18,-2 0 183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2.5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254 8 9830,'10'-6'45,"-7"5"24,-3 6 9,0 1-42,-2-3-6,0-1 0,1 1-1,-1-1 1,0 0 0,-1 0 0,1 0 0,0 0 0,0 0 0,-1 0 0,0-1 0,-4 3 0,-7 6 107,-5 8 234,1 0 1,1 1 0,1 0 0,1 1-1,-18 32 1,6-3 651,-28 74 1,50-107-806,0 1-1,1 0 1,1 0 0,1 0 0,1 0 0,0 1-1,2 20 1,-1-14 61,0-21-240,1-1 0,-1 1-1,1-1 1,0 0 0,-1 1 0,1-1 0,0 0-1,0 0 1,1 1 0,-1-1 0,0 0-1,1 0 1,-1 0 0,1-1 0,0 1-1,0 0 1,0 0 0,-1-1 0,1 0-1,1 1 1,-1-1 0,0 0 0,0 0-1,0 0 1,1 0 0,-1 0 0,4 0-1,4 2 111,1 0 0,-1-1 0,1 0 0,-1-1 0,13 0 0,-14-2-24,0 0 0,-1 0 1,1-1-1,0 0 0,-1-1 0,0 0 0,0 0 0,0-1 0,0 1 0,0-2 0,0 1 0,-1-1 1,10-9-1,-15 11-125,0 0-1,1 0 1,-1 0 0,0 0 0,-1 0 0,1-1 0,0 1 0,-1-1 0,0 1-1,0-1 1,0 0 0,0 0 0,-1 1 0,1-6 0,-2-62-486,0 37 175,1 30 282,0 1 0,-1-1 1,1 0-1,-1 0 1,0 1-1,1-1 0,-2 0 1,1 1-1,0-1 0,-1 1 1,0 0-1,1-1 0,-1 1 1,-3-3-1,1 1-14,-1 1-1,1 0 1,-1 0-1,0 0 0,0 0 1,0 1-1,0 0 1,-8-3-1,3 1 125,0 1 0,0 0 0,-1 0-1,1 1 1,-1 1 0,-15-2 0,16 3-61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2.9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 20 9830,'-1'2'40,"1"1"-1,-1-1 1,0 0-1,0 0 1,0 0-1,0 0 1,0 0 0,0 0-1,-1 0 1,1 0-1,-1 0 1,1-1-1,-1 1 1,0-1 0,1 1-1,-5 1 1,-14 18 334,14-13-308,0-1 82,0 1 0,0 1 0,1-1 0,1 1 0,-1 0 1,1 0-1,-4 16 0,5-8 45,-1 5 122,1-1 0,-1 29-1,4-30-66,-1-12-147,1-1 0,0 1 0,1-1 0,0 1 0,0 0 0,2 7 0,-2-12-74,1-1 1,-1 1-1,1 0 1,-1-1 0,1 1-1,0 0 1,0-1-1,0 0 1,0 0 0,0 1-1,1-1 1,-1-1-1,1 1 1,-1 0-1,1 0 1,0-1 0,0 0-1,4 2 1,3 0 132,-1 0 0,1-1 0,0 0 0,0 0 0,0-1 0,0 0 1,0-1-1,0 0 0,10-2 0,-14 1-81,0 1 0,-1-1 0,1 0 0,0-1 0,-1 1 0,0-1 0,1 0 0,-1-1 0,0 1 0,0-1 0,0 0 0,0 0-1,-1-1 1,1 1 0,-1-1 0,0 0 0,4-5 0,-6 2-82,0 1 0,0-1 0,-1 0 0,1 1 0,-2-1 0,1 0 0,-1 0 0,0 0 0,0 0 0,-3-10 0,2-10-78,1 18 39,1 1-18,-1 0 0,0-1-1,0 1 1,-1 0 0,0 0 0,0 0 0,-1 0 0,0 0 0,0 0-1,-1 0 1,0 1 0,-1-1 0,-6-10 0,0 3 37,-1-1 0,0 2-1,-1 0 1,-16-14 0,4 2 380,12 19-219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3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17 9830,'-1'21'127,"0"23"446,1-42-545,0 0-1,1 0 1,-1 0-1,0 0 1,1 0-1,-1 0 1,1 0 0,-1 0-1,1 0 1,0 0-1,0-1 1,0 1-1,0 0 1,0 0 0,2 2-1,5 3 104,0-1-1,0 0 1,1 0-1,0 0 1,0-1-1,0-1 1,1 1 0,-1-2-1,1 1 1,0-1-1,0-1 1,0 1-1,0-2 1,1 0-1,15 0 1,-25-1-120,0 0 1,0 0-1,0 0 1,0 0 0,0 0-1,0-1 1,0 1-1,0-1 1,0 1-1,0 0 1,0-1-1,0 0 1,-1 1-1,1-1 1,0 1-1,0-1 1,0 0-1,-1 0 1,1 1-1,0-1 1,-1 0-1,1 0 1,-1 0-1,1 0 1,-1 0-1,1 0 1,-1 0-1,0 0 1,1 0-1,-1 0 1,0 0-1,0-1 1,2-41 488,-2 31-617,-1 9 108,0 0 0,0 0 1,-1 0-1,1 0 0,-1 1 1,1-1-1,-1 0 0,0 1 1,0 0-1,0-1 0,0 1 0,0 0 1,0 0-1,-1 0 0,-2-2 1,-42-26-144,35 23 322,-1 2-1,0 0 1,-22-6-1,27 10-169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3:58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10285,'0'0'-228,"-7"9"1713,-3 23 337,10 80 419,1-109-2237,0 0-1,0 0 1,0-1-1,0 1 1,1 0-1,-1-1 1,1 1-1,-1-1 1,1 1-1,0-1 1,0 0-1,0 0 1,0 0-1,1 0 1,-1 0-1,3 2 1,47 30 23,-48-32-20,4 3 11,1-1 0,-1 0 1,1 0-1,0-1 0,11 2 0,-16-4 7,-1 0 0,1 0 0,0-1 0,0 1 0,0-1 0,-1 0 0,1 0 0,0 0-1,0-1 1,0 0 0,-1 1 0,1-1 0,0 0 0,0-1 0,4-1 0,-7 2-9,0-1 0,1 1-1,-1 0 1,0-1 0,1 1 0,-1-1 0,0 0 0,0 1 0,0-1 0,0 0 0,-1 1-1,1-1 1,0 0 0,-1 0 0,1 0 0,-1 1 0,1-4 0,0-37 193,-1 29-181,-1 10-38,1 0 0,-1 0 0,0 0 0,1 0 0,-1 0 0,-1 0-1,1 0 1,0 1 0,-1-1 0,1 0 0,-1 1 0,-3-5 0,-31-32-119,13 16 36,-13-15-3045,36 38 2977,0-1 0,-1 1 1,1 0-1,0-1 0,-1 1 1,1 0-1,-1-1 1,1 1-1,0 0 0,-1 0 1,1-1-1,-1 1 1,1 0-1,-1 0 0,1 0 1,-1 0-1,1-1 1,-1 1-1,1 0 0,-1 0 1,1 0-1,-1 0 1,1 0-1,-1 0 0,0 0 1,-2 1-1819,-5-1-429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6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1159 9830,'-5'-34'0,"4"30"0,0 1 0,0 0 0,0-1 0,1 1 0,-1-1 0,1 1 0,0-1 0,0 1 0,1-1 0,-1 1 0,1 0 0,-1-1 0,1 1 0,0-1 0,0 1 0,1 0 0,-1 0 0,3-5 0,187-261 0,-126 187 58,-8 8 269,3 3 1,117-109-1,-156 162-260,1 1 0,0 0 0,2 2 0,-1 1 0,2 1 0,0 1 1,1 1-1,0 1 0,0 2 0,1 0 0,0 2 0,0 1 0,45-3 0,-45 8 244,-1 1 0,1 1 0,-1 1 0,0 2 1,0 0-1,0 2 0,-1 1 0,0 1 0,30 15 0,-34-13 5,-1 1 0,0 0 0,0 2 0,-1 0 0,-1 1 0,-1 1 0,0 0 0,-1 2 0,0 0 0,20 32 0,-34-46-247,0-1-1,0 1 0,0-1 0,-1 1 1,1-1-1,-1 1 0,0 0 1,0 0-1,-1 0 0,1 0 0,-1 5 1,-1-7-24,1-2-38,-1 0-1,1 0 0,-1 1 1,1-1-1,-1 0 1,1 0-1,-1 0 1,1 0-1,0 0 0,-1 0 1,1 0-1,-1 0 1,1 0-1,-1-1 1,1 1-1,0 0 0,-1 0 1,1 0-1,-1 0 1,1-1-1,0 1 1,-1 0-1,1 0 1,-1-1-1,1 1 0,0 0 1,-1 0-1,1-1 1,0 1-1,0-1 1,-1 1-1,1 0 0,0-1 1,0 1-1,0 0 1,-1-1-1,1 1 1,0-1-1,0 1 0,0-1 1,0 1-1,0-1 1,0 1-1,0 0 1,0-1-1,0 0 0,0-21 192,0 20-152,1-4-63,0 0-1,0-1 0,0 1 1,1 0-1,0 0 0,0 0 1,0 0-1,1 0 0,0 0 1,5-6-1,43-57-633,-35 49 475,9-10-42,1 2 0,1 1-1,2 1 1,0 1 0,2 2-1,1 1 1,0 2-1,2 1 1,0 1 0,1 2-1,0 1 1,2 2 0,66-14-1,-63 18 492,0 3-1,0 1 0,0 2 0,1 2 1,-1 2-1,1 1 0,-1 2 0,0 2 1,0 2-1,-1 1 0,0 2 0,0 2 1,37 18-1,-48-17-18,0 1 0,-1 1 1,-1 1-1,0 1 0,-1 1 0,-2 2 1,0 0-1,23 28 0,-44-45-210,1 0 0,-1 0 0,0 0 0,0 1 0,0-1 1,-1 1-1,1-1 0,-1 1 0,0 0 0,0-1 0,-1 1 0,0 0 0,1 0 0,-2-1 0,1 6 0,-1 1 42,-2-1-88,3-9 7,-1-1-1,1 0 0,0 1 0,-1-1 1,1 0-1,0 1 0,-1-1 0,1 1 1,0-1-1,0 1 0,0-1 1,0 1-1,-1-1 0,1 0 0,0 1 1,0-1-1,0 1 0,0-1 0,0 1 1,0-1-1,0 1 0,0-1 1,0 1-1,0-1 0,1 1 0,-1-1 1,0 1-1,0-1 0,0 1 0,1-1 1,-1 0-1,0 1 0,0-1 1,1 1-1,-1-1 0,0 0 0,1 1 1,-1-1-1,0 0 0,1 1 0,-1-1 1,1 0-1,-1 0 0,1 1 1,-1-1-1,0 0 0,1 0 0,-1 0 1,1 0-1,-1 1 0,1-1 0,68 22 1010,111 21 0,-108-29-341,101 35 0,-147-39-673,-1 1 0,0 1 0,-1 0 0,0 2 0,-1 1 0,-1 1 0,40 36 0,-52-41 0,0 0 0,0 1 0,-1-1 0,-1 2 0,0-1 0,0 1 0,-2 0 0,1 1 0,-2 0 0,0 0 0,0 0 0,-2 0 0,1 1 0,-2 0 0,0-1 0,0 20 0,-2-12 0,1-8 0,-1 0 0,0 0 0,-1 0 0,-1 0 0,0 0 0,-1-1 0,-8 24 0,-13 21 0,-3-1 0,-2-2 0,-3-1 0,-2-1 0,-64 75 0,80-108 0,-21 23 0,-47 41 0,84-82 0,0 0 0,0 1 0,0 0 0,1-1 0,-1 1 0,1 0 0,0 0 0,-1 0 0,2 0 0,-1 0 0,0 0 0,0 0 0,1 0 0,0 0 0,-1 1 0,1-1 0,1 0 0,-1 0 0,0 0 0,1 0 0,0 4 0,0-2 0,0 0 0,-1 1 0,0-1 0,0 0 0,-1 1 0,1-1 0,-1 0 0,-2 6 0,-1-2 0,-1 0 0,0 0 0,0-1 0,-1 1 0,0-1 0,-7 7 0,-48 45 0,50-49 0,-29 25 0,0-3 0,-3-1 0,0-3 0,-2-1 0,-1-2 0,-1-2 0,-88 31 0,71-35 0,-1-2 0,-1-3 0,0-3 0,-1-4 0,-111 2 0,168-10 0,-1-1 1,0 0-1,1 0 1,-1-1-1,1 0 1,-14-6 0,21 8-3,0-1 0,1 0 0,-1-1 0,0 1 0,1 0 1,-1-1-1,1 0 0,0 1 0,-1-1 0,1 0 0,0 0 1,0 0-1,0 0 0,0-1 0,1 1 0,-1-1 0,1 1 1,-1-1-1,1 1 0,0-1 0,0 0 0,0 1 0,0-1 1,1 0-1,-1 0 0,0-5 0,1-61-772,0 68 766,-1 0 0,1 1 0,-1-1 0,0 1 0,1-1 0,-1 0 0,0 1 0,0 0 0,1-1 0,-1 1 0,0 0 0,0-1 0,0 1 0,1 0 0,-1 0 0,0-1 0,0 1 0,0 0 0,0 0 0,0 0 0,1 0 0,-1 0 0,0 0 0,-1 1 0,-23 0-49,-17 7 109,-57 17 1,-2 1 20,23-11 6,-2-3 0,-83 1 0,122-12-41,0-2 0,0-1 1,1-3-1,-1-1 1,-75-23-1,96 21-12,0-1 0,0-1 1,-25-17-1,29 16-5,-1 1 0,-1 1-1,0 0 1,-28-9 0,27 15-4,0 0-1,0 0 0,0 2 0,-1 1 0,-21 1 0,22 1 1,-1-2-1,0 0 1,1-2-1,-1 0 1,-22-5-1,9-4-205,0 0-1,1-3 1,1 0 0,0-2-1,1-2 1,0 0 0,2-2 0,0-1-1,-27-28 1,32 26-204,1 0 0,2-1 0,0-1 0,2-1 0,0-1 0,2 0 0,1-1 0,2-1 0,0 0 0,-9-36-1,14 31-230,-5-60-1,5 33-127,4 14-93,1-71 0,4 78 389,-1 24 250,0 0 0,1 0-1,1 1 1,1-1 0,9-29 0,9-10-578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8.0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654 150 9830,'-10'-6'164,"0"0"1,1-1-1,-1 0 0,-13-15 0,3 3 45,18 17-169,0 0 1,0-1-1,0 1 1,0-1-1,0 1 1,1-1-1,-1 0 1,1 0-1,-1 0 1,1 0-1,0 0 1,0 0-1,1 0 1,-1 0-1,1 0 1,-1 0-1,1 0 1,0 0-1,0-1 1,1-3-1,-1 7-19,1-1-1,0 0 1,0 0 0,0 1-1,-1-1 1,1 0-1,0 1 1,0-1 0,0 1-1,0-1 1,0 1-1,0-1 1,0 1 0,0 0-1,0-1 1,0 1 0,1 0-1,0 0 1,24-4 438,-17 2-291,28-1 96,-35 3-244,0 0 1,-1 0 0,1-1 0,-1 2-1,1-1 1,-1 0 0,1 0 0,-1 0-1,1 1 1,-1-1 0,1 1 0,-1-1 0,1 1-1,-1 0 1,0-1 0,1 1 0,1 1-1,-3 0 7,1 0 0,0 0 0,-1 0 0,1 0 0,-1 0 0,0 0 0,0 0 0,1 0 0,-1 0 0,-1 0 0,1 0 0,0 1 0,0-1 0,-1 0 0,1 0 0,-1 0 0,0-1 0,0 1 0,1 0 0,-1 0 0,0 0 0,-1 0 0,1-1 0,0 1-1,0-1 1,-1 1 0,1-1 0,-1 1 0,-1 0 0,-29 15 586,-1-2 0,0-1 1,-62 17-1,11-5 193,70-21-484,5-3-181,0 2 0,-1-1 0,1 1-1,0 1 1,-9 6 0,17-9-116,1 1 1,-1 0-1,0 0 0,1 0 0,0 1 1,-1-1-1,1 0 0,0 0 0,1 0 1,0 5-1,-1 0 10,0-4 14,0-1 0,0 1 0,0 0 0,1 0 0,-1 0-1,1 0 1,0 0 0,0-1 0,1 1 0,1 3 0,-2-2 6,0-1 0,0 0 0,-1 1 0,1-1 1,-1 0-1,0 1 0,0-1 0,-2 8 0,1 4 165,1-15-206,-1 0 0,0 1 0,0-1 0,0 0 1,0 0-1,0 1 0,0-1 0,0 0 0,0 0 0,0 0 0,0 0 1,0 0-1,-1-1 0,1 1 0,0 0 0,-1-1 0,1 1 0,-3 0 0,-31 12 446,32-11-450,-25 6 404,0-1 0,-1-2 0,1 0 0,-1-2 0,-52-1 0,58-2-146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8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394 43 9830,'-12'-31'0,"8"20"0,4 11 0,0 0 0,0 0 0,0 0 0,0 0 0,0 0 0,0 0 0,0 0 0,0 0 0,0 0 0,0 0 0,-1 0 0,1 0 0,0 0 0,0 0 0,0 0 0,0 0 0,0 0 0,0 0 0,0 0 0,0 0 0,0 0 0,0 0 0,0 0 0,0 0 0,0 0 0,0 0 0,0 0 0,0-1 0,0 1 0,0 0 0,0 0 0,0 0 0,1 30 450,2-1-1,6 29 0,-4-28 12,-1 0 0,1 31 0,-5-59-425,-1 1 1,1-1-1,0 0 1,-1 1-1,1-1 1,-1 0-1,0 0 1,0 0-1,0 0 1,0 1-1,0-1 1,0 0 0,-1-1-1,1 1 1,-1 0-1,1 0 1,-3 2-1,-13 17 399,14-17-374,1-1-20,0 1-1,0-1 1,1 0 0,-1 0 0,1 1 0,-1-1 0,1 1-1,0-1 1,1 1 0,-1 0 0,1-1 0,-1 8 0,1-7 27,0 4 32,-1 0 0,1 0 0,1-1 0,-1 1 0,1 0 0,1 0 0,-1 0 0,1-1 0,1 1 0,-1-1 0,1 1 0,8 12 0,-8-15-4,1 1 1,-1 0-1,0 0 1,0 1-1,-1-1 0,0 0 1,0 1-1,0 0 1,-1-1-1,0 1 0,0 9 1,-3-14-50,0 0 0,-1 0 0,0 0 1,1 0-1,-1 0 0,0 0 0,0-1 1,0 1-1,0-1 0,0 0 1,0 0-1,-4 1 0,-1 1 43,-44 15 989,-77 16 0,-30 10 766,149-39-1663,7-2-137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8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1099 9830,'300'-356'165,"-223"271"-150,461-447-150,-477 474 119,-56 54 15,1-2-1,1 0 0,-1 0 1,0 0-1,-1-1 0,0 0 0,7-11 1,-11 11-3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9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81 9830,'1'0'0,"0"0"0,0 0 0,0 0 0,-1 0 0,1 0 0,0-1 0,0 1 0,0 0 0,-1 0 0,1-1 0,0 1 0,0-1 0,-1 1 0,1-1 0,0 1 0,-1-1 0,1 1 0,-1-1 0,1 0 0,0 1 0,-1-1 0,1 0 0,-1 0 0,0 1 0,1-1 0,-1 0 0,0 0 0,1 1 0,-1-1 0,0 0 0,0 0 0,0-1 0,1-28 0,-1 23 0,0-17 0,0 23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29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1801 1 9830,'29'16'273,"-26"-13"-213,0 0 0,-1-1 1,1 1-1,-1 0 0,0 0 0,0 0 0,0 0 0,-1 1 1,1-1-1,-1 1 0,1-1 0,-1 1 0,0-1 0,0 6 1,1 5 159,-1 1 1,-1 21 0,0-14 80,-1-19-279,1-1 0,-1 1 0,0 0 0,0 0 0,-1-1 0,1 1 0,0-1 0,-1 1 0,1-1 0,-1 0 0,0 1 0,0-1 0,0 0 0,0 0 0,0 0 0,-3 2 0,-43 28 714,9-10-75,-2-3 0,0-1 1,-1-2-1,-79 19 0,-182 18 2633,-280-12 2583,253-26-5219,222-11-658,-41 3 0,148-6 0,1-1 0,-1 1 0,1-1 0,0 1 0,-1-1 0,1 1 0,-1-1 0,1 1 0,0-1 0,-1 1 0,1-1 0,0 1 0,0 0 0,-1-1 0,1 1 0,0-1 0,0 1 0,0 0 0,0-1 0,0 1 0,0 0 0,0-1 0,0 1 0,0 1 0,0 22 0,1-18 0,-2 11 0,1 0 0,-2 0 0,-4 22 0,-3 11 0,4-39 0,5-10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0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379 0 9830,'-2'4'80,"-10"-3"78,-3-2-77,-80 2 1534,-115 16 1,186-14-1324,3 0 75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9830,'0'1'12,"1"0"0,-1 0 0,0 0 1,0 0-1,1 0 0,-1 0 0,1 0 0,-1 0 0,0-1 0,1 1 1,0 0-1,-1 0 0,1 0 0,-1-1 0,1 1 0,0 0 0,0-1 0,-1 1 1,1-1-1,0 1 0,0-1 0,0 1 0,0-1 0,0 1 0,0-1 0,0 0 1,-1 1-1,1-1 0,0 0 0,0 0 0,0 0 0,2 0 0,41 0 619,-30 0-502,283-18 2985,-263 13-2841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0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203 60 9830,'-25'-10'569,"-51"-12"0,75 22-566,1 0 10,-1 0 0,0 0 0,0 0-1,0 0 1,1-1 0,-1 1 0,0 0-1,0 0 1,0-1 0,1 1 0,-1 0-1,0-1 1,0 1 0,1 0 0,-1-1-1,0 1 1,1-1 0,-1 0 0,1 1-1,-1-1 1,1 1 0,-1-1 0,1 0-1,-1 1 1,1-1 0,-1 0 0,1 0-1,0 1 1,-1-1 0,1 0-1,0 0 1,0 0 0,0 1 0,0-1-1,0 0 1,0 0 0,0 0 0,0 0-1,4-1 40,1 1-1,-1 0 0,1 0 0,0 0 0,-1 1 1,1 0-1,0-1 0,8 2 0,-10-1-11,-1 0-21,-1 0 0,1 0-1,-1 0 1,1 1 0,-1-1 0,1 0-1,-1 0 1,0 1 0,1-1 0,-1 1 0,1-1-1,-1 1 1,0 0 0,0-1 0,1 1-1,-1 0 1,0 0 0,0 0 0,0 0 0,0 0-1,0 0 1,0 0 0,0 1 0,0-1-1,0 0 1,-1 0 0,1 1 0,0-1 0,0 2-1,0 3 77,1 0-1,-1 0 1,-1 0 0,1 1-1,-1 9 1,0-11-88,-1-3 21,0 0 0,0 1 1,0-1-1,0 0 0,0 0 1,-1 0-1,1 0 0,0 0 1,-1 0-1,0 0 0,1-1 1,-1 1-1,0-1 0,0 1 1,0-1-1,0 1 0,-3 0 1,-41 24 648,45-25-659,-69 26 820,41-19-471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1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349 91 9830,'1'1'24,"0"1"1,0 0-1,0 0 0,0-1 1,0 1-1,0 0 0,0-1 0,0 1 1,1-1-1,-1 0 0,1 1 1,-1-1-1,1 0 0,0 0 0,-1 0 1,1 0-1,0 0 0,0 0 1,0-1-1,-1 1 0,1-1 0,0 1 1,0-1-1,3 1 0,54 10 730,-59-11-750,27 4 367,64 5 572,-81-8-826,-1-1 0,1-1 0,-1 0 0,1 0 0,-1-1-1,1 0 1,10-4 0,-19 5-106,1 0 0,-1 0 1,1 0-1,-1-1 0,0 1 0,1 0 0,-1-1 0,0 1 0,0-1 0,0 1 0,0-1 0,0 0 1,-1 1-1,1-1 0,0 0 0,-1 0 0,1 1 0,-1-1 0,0 0 0,1 0 0,-1 0 0,0 0 1,0 0-1,0 1 0,0-1 0,-1 0 0,1 0 0,0 0 0,-1 0 0,1 1 0,-1-1 0,0 0 1,0 0-1,0 1 0,1-1 0,-1 1 0,-1-1 0,1 1 0,0-1 0,0 1 0,-2-2 0,-10-6 105,-1 1 0,0 1 0,-1 0-1,1 1 1,-1 0 0,-1 1 0,1 1-1,-1 1 1,1 0 0,-1 1-1,-31-1 1,46 4-109,0-1 0,0 0 0,0 1 0,0-1 0,0 1-1,0 0 1,0-1 0,0 1 0,0 0 0,0-1 0,0 1 0,0 0 0,1 0 0,-1 0 0,0 0-1,0 0 1,1 0 0,-1 0 0,1 0 0,-1 0 0,1 0 0,-1 0 0,1 1 0,0-1 0,0 0-1,-1 0 1,1 0 0,0 1 0,0 0 0,-1 17 257,-2 0 0,-5 21 1,7-33-230,-1 1 49,-1 0 0,1 0 0,-1 0 0,-1-1 0,1 1 0,-1-1 0,0 0 0,-1 0 0,0 0 1,0-1-1,-1 1 0,1-1 0,-1 0 0,-1-1 0,-12 10 0,9-9 42,0-1 1,1 0-1,-2 0 0,1-1 1,-1 0-1,1-1 0,-1 0 1,0-1-1,0 0 0,0-1 0,-16 0 1,19-1-50,-1 0 1,1 0-1,-1-1 1,1-1-1,0 1 1,0-1-1,-1-1 1,1 0-1,0 0 1,1 0-1,-1-1 1,1 0-1,0-1 1,-1 1-1,2-1 1,-1-1-1,1 1 1,0-1-1,0 0 1,0-1-1,1 0 1,0 1-1,0-1 1,-5-13-1,2 2-299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4:00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3932 0 4616,'0'0'8443,"-27"0"-6926,-213 4 1295,100 6-2298,28 0 14,-824 12 1923,527-38-1594,0 0-460,-304 11-310,433 21 11,1 1-149,-70-8-225,313-5-2373,35-4 1547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2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4535 196 9830,'-6'-3'258,"11"0"-85,17 2 170,79 22 1255,0-4 0,2-5 1,175-2-1,-256-11-1282,0 0 0,-1-2 0,1 0 0,-1-2 0,0 0 0,0-1 0,-1-2 0,39-18 0,-45 13-194,-14 9 65,-9 7 96,-213 111 2551,-62 31 113,222-115-2947,19-8 0,-1-2 0,0-2 0,-79 22 0,122-40 2,-1 0 0,0 0 0,1 0 0,-1 0 1,1 0-1,-1 0 0,0 0 0,1-1 0,-1 1 1,1-1-1,-1 1 0,1-1 0,-1 1 0,1-1 1,0 0-1,-1 0 0,1 0 0,0 0 0,-2-1 1,-25-28-138,26 26 123,-1 0 0,0 0 0,0 0-1,0 1 1,-1 0 0,1-1 0,-1 1 0,0 0 0,0 1 0,0-1 0,0 1 0,0-1 0,-6-1 0,0 3 15,0 0-1,0 0 0,-1 1 1,1 1-1,0-1 0,0 2 0,-16 3 1,-70 26 17,35-9-7,-320 77 59,293-83-49,0-4 0,-128 1 1,205-13-22,-12 0 4,0-1 0,-26-4 0,44 5-5,0-1-1,1 0 1,-1 0 0,0-1 0,0 1 0,1-1 0,-1 0 0,1-1 0,-1 1 0,1-1 0,0 1 0,0-1 0,0 0 0,1-1 0,-1 1-1,-3-6 1,5 5-29,0 0 1,0 0-1,1 0 0,0 0 0,0-1 0,0 1 0,0-1 0,1 1 0,0 0 0,-1-1 1,2 1-1,0-7 0,0 2-135,0 0 0,1 0 0,0 0 1,6-17-1,38-105-1315,5-13-82,-43 128 1284,0-1 1,1 1 0,1 0-1,0 1 1,1 0 0,13-14-1,-24 28 279,1 0-1,0 0 1,0 0-1,-1 0 1,1 0 0,0 0-1,0 1 1,0-1-1,0 0 1,0 0-1,0 1 1,0-1-1,1 1 1,-1-1 0,0 1-1,0-1 1,0 1-1,1 0 1,-1-1-1,0 1 1,0 0-1,1 0 1,-1 0 0,0 0-1,0 0 1,3 1-1,-3 0 6,1 0 0,-1 0 0,0 0-1,0 0 1,0 1 0,0-1 0,0 0 0,0 1 0,0-1-1,0 1 1,0 0 0,0-1 0,-1 1 0,1-1-1,-1 1 1,1 3 0,2 10 79,-1 0-1,-1 1 1,0 17-1,-1-32-75,0 15 8,1-11 10,-1 1 0,0-1 0,0 1 0,0-1 0,-1 1 0,1-1 1,-1 1-1,0-1 0,-1 0 0,1 1 0,-1-1 0,0 0 0,-1 0 0,1 0 0,-1 0 1,0-1-1,-5 7 0,1-4 14,1-1 1,-2 0 0,1 0-1,-1-1 1,0 1-1,0-2 1,0 1-1,-1-1 1,1-1 0,-1 1-1,0-1 1,0-1-1,0 0 1,-1 0-1,1-1 1,0 0 0,-1 0-1,1-1 1,-16-2-1,19 0-8,0 0-1,0 0 0,0-1 1,0 0-1,1 0 0,-1-1 1,1 1-1,0-1 0,0 0 1,0-1-1,1 1 0,0-1 1,-1 0-1,2 0 0,-5-7 1,-12-12-218,19 23 185,1 1 0,0-1 0,-1 1-1,1 0 1,0-1 0,-1 1 0,1 0 0,-1-1-1,1 1 1,-1 0 0,1-1 0,0 1-1,-1 0 1,1 0 0,-1 0 0,0-1 0,1 1-1,-1 0 1,1 0 0,-1 0 0,1 0 0,-1 0-1,1 0 1,-1 0 0,1 0 0,-1 0 0,1 0-1,-1 0 1,1 1 0,-1-1 0,1 0 0,-1 0-1,1 0 1,-1 1 0,1-1 0,-1 0-1,0 1 1,-12 16 16,9-12 35,-9 13 39,1 0-1,-11 22 1,12-19 3,-2 0 0,-16 22-1,25-38-73,0 0 0,0 0 0,-1-1 0,0 0-1,1 0 1,-1 0 0,0 0 0,-1-1 0,1 0-1,-1 0 1,1-1 0,-1 1 0,-7 1 0,12-4-18,0 0 0,0 1 0,1-1 0,-1 0 1,0 0-1,0 0 0,0 0 0,0 0 0,0 0 1,0 0-1,0 0 0,0 0 0,0 0 0,0-1 1,0 1-1,0 0 0,1-1 0,-1 1 0,0 0 1,0-1-1,0 1 0,1-1 0,-1 1 0,0-1 1,0 0-1,1 1 0,-1-1 0,0 0 0,1 0 1,-1 1-1,1-1 0,-1 0 0,1 0 0,-1-1 1,-5-34 63,4 17-235,-9-32-299,5 15-8,-2 1 0,-1 1 0,-2-1 0,-29-63 0,35 91 471,1 1 0,-1 0 0,0 0 0,0 1 0,-1 0 0,1 0 0,-1 0 0,0 0 0,-1 1 0,1 0 0,-1 1 0,1-1 0,-1 1 0,0 0 0,-15-3 0,-8-1 242,0 1-1,-51-2 0,52 6-157,-542-29 2133,305 21-1152,218 8-814,-1126-23 1178,970 36-1425,163-7 0,0 2 0,-76 23 0,113-29 0,1 2 0,-1-1 0,1 0 0,-1 1 0,1-1 0,-1 1 0,1 0 0,0 0 0,0 0 0,0 1 0,0-1 0,0 1 0,1 0 0,-1 0 0,1-1 0,0 2 0,0-1 0,0 0 0,0 0 0,0 1 0,1-1 0,-1 1 0,1-1 0,0 1 0,0 0 0,0-1 0,1 1 0,-1 0 0,1 0 0,0-1 0,0 1 0,0 0 0,1 0 0,-1-1 0,1 1 0,0 0 0,0 0 0,0-1 0,1 1 0,-1-1 0,1 1 0,4 5 0,12 20 0,1 0 0,1-2 0,1 0 0,2-1 0,1-1 0,1-2 0,1 0 0,36 24 0,-12-13 0,3-3 0,0-1 0,101 39 0,-77-42 0,2-4 0,0-3 0,112 14 0,-89-23 0,-1-5 0,134-8 0,-154-5-98,0-3 1,-1-4-1,155-47 1,-160 34-743,-2-2 1,-1-5-1,-1-2 1,73-51-1,-91 53-246,-2-3 0,88-82 0,-119 96 732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3.0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854 23 9830,'-57'-9'844,"0"2"-1,0 2 0,-1 3 1,-87 8-1,-302 48 3984,414-49-4553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3.3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 9830,'7'-18'137,"-1"17"-44,-4 12-50,-2 12 266,-1 2 6,1 0 0,2 0 1,0 0-1,7 25 0,117 428 4988,-113-416-4703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3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9830,'2'0'0,"9"6"166,0 0 0,1-1-1,0-1 1,0 0 0,1-1-1,24 4 1,235 1 2749,-253-8-2713,21 0 116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3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96 9830,'25'-1'357,"0"-2"1,0-1-1,-1-1 0,29-10 1,21-4 434,88-20 989,-129 29-1368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5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1458 232 9830,'-8'1'123,"1"-1"0,0 1 0,-1 1 0,1 0 0,0 0 0,0 0 0,0 1-1,0-1 1,1 2 0,-1-1 0,-10 8 0,8-4 48,0 0 0,1 0 0,0 1 0,0 0 1,1 0-1,0 1 0,-7 11 0,12-16-107,0 1 0,1-1 0,-1 1 1,1-1-1,0 1 0,1 0 0,-1-1 0,1 1 0,0 0 1,0 0-1,1 6 0,-1 7 213,1-15-240,0 0 0,1 0 0,-1 0 1,0 1-1,1-1 0,0 0 0,-1-1 1,1 1-1,0 0 0,1 0 1,-1-1-1,0 1 0,1-1 0,-1 0 1,1 0-1,0 0 0,0 0 0,4 2 1,3 2 112,1 0 0,0 0 0,0-1 0,13 4 0,20 0 455,0-1 1,1-2-1,0-3 1,0-1-1,67-6 1,-30-7 326,-75 8-932,-46 3 273,-13 7 744,-71 21 1,39-8-145,42-10-358,-91 16 1001,111-23-1206,-1-1 0,0 0 0,-41-4 0,55 0-309,0 0 1,0-1 0,0 0-1,0 0 1,0 0 0,1-1-1,0-1 1,0 0 0,0 0-1,-11-9 1,-8-9-220,-34-37 0,36 34-119,-35-34-567,-73-76-1060,109 109 1424,2-2 1,1 0-1,-22-40 1,39 61 400,-3-3-86,1 0 0,0 0 0,1-1 0,0 0 0,-5-24 0,10 45 257,1-1 1,0 1 0,1 0 0,5 15 0,5 26 254,-8 103 423,-4-115-522,-1-31-139,0 1 0,-1-1 0,1 0 0,-2 0-1,1 0 1,-1 0 0,0-1 0,0 1 0,-1-1 0,-8 12-1,-49 58 489,56-71-532,7-10-9,-1 5 5,-1 0 0,0-1 0,0 1 0,0-1 0,0 1 0,1-1 0,-1 1 0,0-1 0,1 1 0,-1 0 0,0-1 0,1 1 0,-1-1-1,0 1 1,1 0 0,-1 0 0,1-1 0,-1 1 0,0 0 0,1 0 0,-1-1 0,1 1 0,-1 0 0,1 0 0,0 0 0,13-5 95,-1 0 1,1 2 0,0 0-1,0 0 1,0 2 0,0-1-1,24 2 1,-28 1-37,0 1 0,0 0 1,0 0-1,0 1 0,0 0 1,0 1-1,-1 0 0,0 0 1,0 1-1,0 0 0,12 10 1,-13-9 17,-1 0 1,0 0-1,0 1 1,9 11-1,-13-15-55,-1 1 0,0-1 0,0 1 0,0-1 0,-1 1 0,1 0 0,-1 0 1,0 0-1,0 0 0,0 0 0,0 0 0,-1 8 0,1-7 8,-1-1 1,0 1-1,-1 0 1,1 0-1,-1 0 1,0-1-1,0 1 1,-1 0-1,1-1 1,-5 9-1,3-9 8,0 0 0,0 0 0,-1-1 0,0 1 0,0-1 0,0 0 0,0 0 0,0-1 0,0 1 0,-9 3 0,-12 5 126,0-1 0,-1-1 0,-1-2 0,1 0 1,-1-2-1,0-1 0,-46 2 0,32-6-54,1-2-1,0-1 1,0-2 0,-62-15 0,74 12-170,0-1 1,1-1-1,0-1 1,-49-28-1,64 31-117,-1 0-1,2-1 1,-1 0-1,2-1 1,-1 0 0,1-1-1,1 0 1,0-1-1,0 0 1,1 0 0,-11-24-1,8 5-115,9-1 19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6.5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2077 16 9830,'7'-3'99,"0"0"-1,0 0 1,1 1 0,-1 0-1,12-1 1,-16 4-54,0 0 1,0 0-1,0 0 1,0 0 0,0 0-1,-1 0 1,1 1-1,0-1 1,-1 1-1,1 0 1,2 2 0,32 28 584,-27-23-469,12 13 269,0 1-1,-1 1 0,-2 0 0,0 1 0,-2 2 0,17 32 1,-31-51-318,-1-1 0,0 1 1,0 0-1,0-1 1,-1 1-1,-1 0 0,1 0 1,-1 0-1,-1 8 1,1 1 82,-1-13-156,0-1 0,0 1 0,0-1 0,0 1 0,-1-1 0,1 0 0,-1 0-1,0 1 1,0-1 0,0-1 0,-1 1 0,1 0 0,0 0 0,-1-1 0,0 0 0,0 1 0,0-1-1,-5 3 1,-6 4 289,0-1 1,-29 12-1,15-10 17,0-1 0,0-2 0,-1 0 0,0-2 0,-1-2 0,1 0 0,0-2 0,-1-1 0,1-2 0,-1 0 0,1-2 0,0-2 0,0 0 0,1-2 0,0-1 0,-36-17 0,53 21-371,0-1 0,1-1 0,-1 0 0,1 0 0,1-1 0,0 0 0,-10-11 0,14 14-52,1 0 1,0-1 0,1 1 0,-1-1-1,1 0 1,0 0 0,1 0 0,-1 0-1,1-1 1,0 1 0,1-1 0,-1 1-1,2-1 1,-2-10 0,2 15 52,0 0 1,1-1-1,-1 1 0,0 0 1,1 0-1,-1-1 1,1 1-1,0 0 0,0 0 1,0 0-1,0 0 0,0 0 1,0 0-1,1 0 0,-1 0 1,0 0-1,1 1 1,0-1-1,-1 0 0,1 1 1,0 0-1,0-1 0,0 1 1,0 0-1,0 0 0,0 0 1,0 0-1,0 0 1,0 0-1,1 1 0,-1-1 1,0 1-1,5-1 0,1 0 56,0 0-1,0 0 0,0 1 1,0 0-1,1 0 1,-1 1-1,0 0 0,0 0 1,0 1-1,0 0 0,0 1 1,-1-1-1,1 1 1,10 7-1,-13-8-8,-1 1 1,1 0-1,-1 0 1,0 1-1,0-1 0,0 1 1,0 0-1,-1 0 1,1 0-1,-1 0 1,0 1-1,0-1 0,-1 1 1,0 0-1,1 0 1,-1 0-1,-1 0 1,1 0-1,-1 0 0,0 0 1,0 0-1,0 8 1,-1-10-14,0 0 0,0 0 0,-1-1 0,1 1 0,-1 0 0,1 0 0,-1-1 0,0 1 0,0-1 0,0 1 0,0 0 0,0-1 0,-1 0 0,1 1 1,-4 2-1,1-1 16,0 0 1,0-1 0,0 0-1,-1 0 1,0 0-1,1 0 1,-8 2 0,-7 2 45,0-1 0,0 0-1,-1-2 1,0 0 0,1-1 0,-1-1 0,0-1 0,-1-1 0,1-1-1,0 0 1,0-2 0,0 0 0,1-1 0,-1-1 0,1-1 0,0 0-1,1-2 1,-1 0 0,1-1 0,1-1 0,-26-19 0,39 26-84,1 1 0,0-1 0,0 0 0,0 0 0,0 0 0,1-1 0,-1 1 0,1-1 0,0 1 0,0-1 0,0 0 0,0 0 0,1 0 0,-1 0 0,1 0 0,0 0 0,1 0 0,-1 0 0,1 0 0,-1-1 0,1 1 0,1-6 0,-1 10 12,0 0 0,0 0 1,0-1-1,0 1 0,0 0 0,0 0 1,0 0-1,0 0 0,0 0 0,0-1 1,0 1-1,0 0 0,0 0 0,0 0 1,0 0-1,0 0 0,0-1 0,0 1 1,0 0-1,0 0 0,0 0 0,0 0 1,1 0-1,-1 0 0,0-1 0,0 1 1,0 0-1,0 0 0,0 0 0,0 0 1,0 0-1,1 0 0,-1 0 0,0 0 1,0 0-1,0 0 0,0 0 0,0-1 1,1 1-1,-1 0 0,0 0 0,0 0 1,0 0-1,0 0 0,0 0 0,1 0 1,-1 0-1,0 0 0,0 0 0,0 1 1,0-1-1,1 0 0,-1 0 0,0 0 1,0 0-1,0 0 0,0 0 0,0 0 1,0 0-1,1 0 0,-1 1 0,7 4-128,-6-4 101,2 5 35,0 0 1,0 1 0,-1-1 0,1 1 0,-2 0 0,1 0-1,-1 0 1,0 0 0,0 0 0,0 7 0,-1-10-2,0-1 0,0 1 0,-1-1 0,1 1 0,-1-1 0,0 1 0,0-1-1,0 1 1,0-1 0,0 0 0,-1 0 0,1 0 0,-1 0 0,-2 3 0,0-2 3,1 0 0,-1-1 0,0 0 0,0 0 0,0 0 1,-1 0-1,1-1 0,-1 1 0,-7 2 0,1-2 13,0 1 1,0-1-1,0-1 1,-1 0-1,1-1 0,-1 0 1,1 0-1,-1-1 1,1-1-1,-1 0 1,1-1-1,0 0 1,-1 0-1,1-2 0,0 1 1,0-1-1,1-1 1,-1 0-1,-13-8 1,19 8-62,1 0 0,-1 0 0,1 0 0,0-1 0,0 1 0,0-1 0,1 0 0,0 0 0,0 0 0,1 0 0,0-1 0,0 1 1,0-1-1,-1-9 0,3 90 144,0-71-99,-1-1 0,0 1-1,1-1 1,-1 0-1,0 1 1,-1-1 0,1 0-1,0 1 1,-1-1 0,1 0-1,-1 0 1,0 0-1,1 0 1,-1-1 0,0 1-1,0 0 1,0-1 0,-1 1-1,1-1 1,-4 2-1,0 0 11,0 0-1,0 0 0,0 0 0,-1-1 0,0 0 0,-12 2 0,7-3 7,1 0-1,-1-1 1,0-1-1,0 0 1,0-1-1,0 0 1,1 0 0,-20-8-1,25 7-6,0 1-1,0-1 0,0 0 1,1 0-1,-1 0 1,1-1-1,0 0 1,0 0-1,1-1 0,-1 1 1,1-1-1,0 0 1,0 0-1,0 0 0,1-1 1,0 1-1,-5-11 1,9 16-15,-1 0 0,0 0 1,0 0-1,0 0 0,0 0 1,0 0-1,1 0 0,-1 0 1,0 0-1,0 0 1,0 0-1,0 0 0,1 0 1,-1 0-1,0 0 0,0 0 1,0 0-1,1 0 0,-1 0 1,0 0-1,0 0 0,0 0 1,0 0-1,0 0 0,1 0 1,-1-1-1,0 1 1,0 0-1,0 0 0,0 0 1,0 0-1,0 0 0,1 0 1,-1-1-1,0 1 0,0 0 1,0 0-1,0 0 0,0 0 1,0 0-1,0-1 1,0 1-1,0 0 0,0 0 1,0 0-1,0 0 0,0-1 1,0 1-1,0 0 0,0 0 1,0 0-1,0 0 0,0-1 1,0 1-1,0 0 0,0 0 1,0 0-1,0 0 1,0-1-1,0 1 0,0 0 1,0 0-1,-1 0 0,1 0 1,0 0-1,0-1 0,0 1 1,0 0-1,19 12 36,21 23 59,39 39 70,64 69 111,-128-126-236,-1 1 1,-1 0-1,-1 1 0,0 0 0,-2 1 0,15 38 1,-22-51-29,0 1 1,-1 0 0,0 0 0,-1 0 0,0 0-1,0 0 1,-1 0 0,0 1 0,0-1-1,-1 0 1,0 0 0,0 0 0,-1 0-1,0 0 1,0 0 0,-1 0 0,0-1 0,0 1-1,-1-1 1,0 0 0,-1 0 0,1 0-1,-1-1 1,0 1 0,-1-1 0,0 0 0,-7 5-1,-2-1 7,-1 0 0,-1-1 1,0-1-1,0-1 0,0 0 0,-1-1 0,0-1 0,0-1 0,0-1 0,-1 0 0,-34 0 0,13-3-21,1-2 0,0-1 0,0-2 0,-62-17 0,63 11-341,1-1 1,1-2 0,0-2 0,1-1 0,1-1-1,1-2 1,-52-41 0,69 49 103,1-2 0,0 0 1,1 0-1,1-1 0,0-1 0,1-1 1,1 1-1,1-2 0,0 1 0,1-2 1,1 1-1,0-1 0,2 0 0,0-1 1,1 1-1,-3-31 0,5 9-483,2 0 1,8-80-1,-4 97 428,2 1 1,1-1-1,0 1 0,2 0 0,0 0 0,17-29 1,13-10-630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6.9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9830,'12'0'228,"-6"0"-147,1 0 1,-1 0 0,0 1-1,1 0 1,-1 1 0,0-1 0,0 1-1,0 0 1,0 1 0,0-1-1,5 5 1,22 8 188,-23-10-120,-9-4-118,0 0-1,0-1 1,1 1-1,-1-1 1,0 1-1,0-1 1,1 1 0,-1-1-1,0 0 1,0 1-1,1-1 1,-1 0 0,3 0-1,3 0 197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7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9830,'23'12'466,"-7"-6"-158,184 30 1967,-181-34-2047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7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9830,'10'4'68,"5"2"92,-14-6-146,0 1 0,0-1 1,0 1-1,0 0 0,1-1 0,-1 1 1,0 0-1,0 0 0,-1 0 0,1 0 1,0 0-1,0 0 0,0 0 1,-1 0-1,1 0 0,0 0 0,-1 0 1,1 0-1,-1 0 0,1 1 1,-1-1-1,0 0 0,1 3 0,0 0 27,12 21 324,1 0 1,1-1 0,2-1 0,0 0 0,1-2 0,1 0 0,24 21-1,162 115 2758,-178-139-2645,-22-12-304,-5-6-171,0 0 0,0 0 0,0-1 0,0 1 0,0 0 0,0 0 0,0 0 0,0 0 0,0 0 0,0 0 0,0 0 0,0 0 0,0 0 0,0 0 0,1 0 0,-1 0 0,0 0 0,0 0 0,0 0 0,0 0 0,0 0 0,0 0 1,0 0-1,0 0 0,0 0 0,0 0 0,0 0 0,1 0 0,-1 0 0,0 0 0,0 0 0,0 0 0,0 0 0,0 0 0,0 0 0,0 0 0,0 0 0,0 0 0,0 0 0,0 0 0,0 0 0,0 0 0,1 0 0,-1 0 0,0 0 0,0 1 0,0-1 0,0-8 225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9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1036 102 8241,'-2'-1'92,"1"1"0,0-1 0,0 0 0,0 1 0,0 0 1,-1-1-1,1 1 0,0 0 0,0-1 0,-1 1 0,1 0 0,0 0 1,-1 0-1,1 0 0,0 0 0,0 1 0,-1-1 0,1 0 0,0 0 1,0 1-1,-1-1 0,1 1 0,0-1 0,0 1 0,0 0 0,0-1 0,0 1 1,0 0-1,0 0 0,0 0 0,0 0 0,0 0 0,0 0 0,-1 2 1,0 1 25,1 0 1,-1 0 0,1 0 0,-1 1 0,1-1 0,1 1-1,-1-1 1,1 1 0,0 7 0,0-3-58,-1-7-38,1 1 1,-1-1-1,1 1 1,0-1-1,0 1 1,0-1-1,0 1 1,1-1-1,-1 1 1,1-1-1,-1 1 1,1-1-1,0 1 1,0-1-1,0 0 1,0 1-1,1-1 1,-1 0-1,0 0 1,1 0-1,0 0 1,-1 0-1,1-1 1,0 1-1,0 0 1,0-1-1,0 1 1,0-1-1,4 2 1,5 3-13,0-1 0,0 0 0,0-1 1,0 0-1,1-1 0,0 0 0,0-1 0,-1 0 1,1-1-1,14 0 0,-5-1-55,0-2 0,0 0 0,0-1 0,40-12 0,-34 4 154,-48 21-271,-32 20 508,-77 30-1,107-51-119,0-1 0,-1-2 0,1 0 1,-1-2-1,0 0 0,-35 0 0,56-5-218,0 1 0,0 0 0,0-1 0,0 1 0,0-1 0,0 0 0,0 0 0,0 0 0,1 0 1,-1-1-1,0 1 0,1-1 0,-1 0 0,1 1 0,-1-1 0,1 0 0,0-1 0,0 1 0,-2-3 0,-3-5 45,0 0-1,1-1 0,-8-17 1,-1-2-29,-5-9-136,16 29 105,0 1 1,-1-1-1,-1 1 1,1-1-1,-1 2 1,-1-1-1,0 1 1,0 0-1,0 0 1,-1 0-1,-14-9 0,18 15 1,1 1-1,-1-1 0,0 1 0,0 0 0,1 0 0,-1 0 0,0 1 1,0 0-1,0-1 0,0 1 0,0 1 0,0-1 0,0 0 0,-7 3 0,-4 1-29,0 1 0,-20 9 0,16-6 24,-158 57-615,169-64-81,6-5 51,13-6 103,0 6 557,0 0 0,0 1 1,1 0-1,-1 1 1,0 0-1,1 1 1,-1 0-1,1 1 0,0 0 1,-1 1-1,1 0 1,14 4-1,-19-3-7,1 0-1,0 1 0,-1 0 1,0 1-1,0-1 0,0 1 1,0 1-1,0-1 1,-1 1-1,0 1 0,0-1 1,0 1-1,-1 0 0,0 0 1,0 0-1,-1 1 0,1 0 1,4 10-1,-6-8 133,0 0 1,-1 0-1,0 1 0,0-1 1,-1 1-1,-1 0 0,1-1 0,-2 15 1,0-2 409,0-18-457,1 1 0,-2-1 0,1 0 1,0 0-1,-1 1 0,0-1 0,0-1 0,0 1 0,0 0 0,-1 0 0,1-1 1,-1 1-1,0-1 0,0 0 0,-1 0 0,-5 4 0,-2 2 160,0 0 1,-1-1-1,0-1 0,-14 6 1,12-7-85,-1-1 0,1-1 0,-1 0 1,-1-1-1,1-1 0,0 0 1,-1-1-1,1-1 0,0 0 0,-1-2 1,1 1-1,0-2 0,-24-6 1,17 3-160,1-1 1,0-1 0,0-1-1,1-1 1,0-1 0,0 0-1,1-2 1,-29-25-1,37 28-259,0-1-1,1 0 0,0 0 1,1-1-1,0-1 0,1 1 0,0-1 1,1-1-1,1 1 0,0-1 0,0-1 1,2 1-1,0-1 0,0 1 1,2-1-1,-2-21 0,2-4-1131,1 25 222,1 0 1,0 0 0,0 0 0,5-23-1,8 9-1489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4:00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35 110 13961,'0'0'55,"0"-38"4570,0 36-4545,1 0-1,0 0 1,0 1-1,0-1 1,1 1-1,-1-1 1,0 0-1,0 1 1,1 0-1,-1-1 1,1 1-1,0 0 1,-1 0-1,1 0 1,0 0-1,-1 0 1,1 0-1,0 0 1,3 0-1,45-18-321,-44 17 360,12-4-117,1 1 0,0 1 0,0 1-1,39-2 1,-49 5-5,1 0 0,-1 0-1,1 1 1,0 1 0,-1-1-1,0 2 1,1-1 0,-1 1 0,0 0-1,0 1 1,16 9 0,-23-11 16,1 0 1,-1 0 0,0 0-1,0 1 1,0-1 0,0 0-1,0 1 1,0 0-1,-1-1 1,1 1 0,-1 0-1,0 0 1,1-1 0,-1 1-1,-1 0 1,1 0-1,0 0 1,-1 1 0,1-1-1,-1 0 1,0 0 0,0 0-1,0 0 1,-1 0-1,1 0 1,-1 0 0,0 0-1,-1 5 1,-1 1 19,-1 0 0,0 0-1,0-1 1,-1 1 0,0-1 0,-1 0 0,-10 13 0,-18 13 180,-2-2 1,-1-1 0,-2-2 0,-56 32-1,-8 7 327,102-68-530,0 1 0,0 0 0,0-1 0,0 1 0,0 0 0,0 0 0,0 0 1,0 0-1,0 0 0,0 0 0,0 0 0,0 0 0,1 0 0,-1 0 0,1 0 0,-1 1 1,0-1-1,1 0 0,0 0 0,-1 2 0,41 2 475,431 11 1236,-470-16-1793,0-1-89,0 1 0,0-1 0,-1 1 0,1-1 0,0 1-1,-1-1 1,1 0 0,0 0 0,-1 1 0,1-1 0,-1 0 0,1 0 0,-1 1 0,1-1 0,-1 0 0,0 0 0,1 0 0,-1 0 0,0-1-1,2-21-8233,-2 17 6182,0-2-1474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8.4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869 200 9830,'-11'-14'0,"-24"-30"0,-66-66 0,78 82 0,23 28 1,0 0 0,0-1 0,0 1 0,0 0 0,0 0 0,0 0-1,0 0 1,-1 0 0,1-1 0,0 1 0,0 0 0,0 0 0,0 0 0,0 0 0,0 0 0,0 0 0,-1 0-1,1-1 1,0 1 0,0 0 0,0 0 0,0 0 0,0 0 0,-1 0 0,1 0 0,0 0 0,0 0 0,0 0 0,0 0-1,-1 0 1,1 0 0,0 0 0,0 0 0,0 0 0,0 0 0,-1 0 0,1 0 0,0 0 0,0 0 0,0 0-1,0 0 1,0 0 0,-1 1 0,1-1 0,0 0 0,0 0 0,0 0 0,0 0 0,0 0 0,0 0 0,-1 0-1,1 1 1,0-1 0,0 0 0,0 0 0,0 0 0,0 0 0,0 0 0,0 1 0,0-1 0,0 9 116,0-7-62,9 10 177,-1 0 0,20 21 1,-4-6 179,13 20 479,-1 1 0,-3 2 0,-2 2 0,43 97 0,-70-136-717,0 1 0,-1-1-1,-1 1 1,0 0 0,-1 0 0,0 0-1,-2 20 1,1-8 169,-1-22-298,0 0 1,1 0 0,-1-1-1,-1 1 1,1 0 0,0-1 0,-1 1-1,0-1 1,0 1 0,0-1 0,0 0-1,0 0 1,-1 0 0,1 0-1,-1 0 1,0-1 0,0 1 0,0-1-1,0 0 1,0 0 0,-7 3-1,-1 1 125,-2 0 0,1 0-1,-1-1 1,1-1-1,-15 3 1,2-2 136,1-2 1,-1 0-1,0-2 1,0-1-1,0 0 1,0-2-1,1-1 1,-1-1-1,1-1 1,-1-1-1,1-2 1,-45-19-1,60 22-174,0 0-1,0-1 0,1 0 0,-1 0 1,1-1-1,-8-8 0,13 12-152,0-1 1,0 0-1,0 1 1,1-1-1,-1 0 1,1-1-1,0 1 0,0 0 1,0-1-1,1 1 1,-1-1-1,1 0 1,0 1-1,1-1 0,-1-6 1,1 10-4,0-1 1,0 1-1,0-1 1,0 1-1,1-1 1,-1 1-1,1-1 1,-1 1-1,1-1 1,-1 1-1,1-1 1,0 1-1,0-1 1,0 1-1,-1 0 1,1 0-1,0-1 1,1 1-1,-1 0 1,0 0-1,0 0 1,0 0-1,3-1 1,-1 0 4,1 1 0,0-1 0,0 1-1,0 0 1,0 0 0,0 0 0,0 1 0,0 0 0,5-1 0,2 2 41,-1-1 1,1 1-1,-1 1 0,0 0 0,1 1 0,-1 0 1,10 4-1,-8-1 10,0 0 1,0 1 0,-1 0-1,0 1 1,0 1-1,14 14 1,-20-18-19,-1-1-1,0 2 1,0-1-1,0 0 1,-1 1-1,0-1 1,0 1-1,0 0 1,-1 0 0,0 0-1,0 1 1,0-1-1,-1 0 1,0 1-1,0 9 1,0-6 6,-1-7-14,0-1 0,1 1 0,-1-1 0,0 1 0,0 0 0,0-1 0,-1 1 0,1-1-1,-1 1 1,1-1 0,-1 0 0,0 1 0,0-1 0,0 1 0,0-1 0,0 0 0,0 0 0,-1 0-1,1 0 1,-1 0 0,0 0 0,1 0 0,-3 2 0,-14 8 41,-1 0 1,0-1-1,-1-1 0,0-1 1,0-1-1,-1 0 0,0-2 1,0 0-1,-1-1 0,0-2 0,1 0 1,-1-1-1,0-1 0,0-1 1,0-1-1,0-1 0,0-1 1,0-1-1,1-1 0,-28-10 1,44 13-28,-1-1 0,0 1 0,1-1 0,0 0 0,-1-1 0,1 1 0,-6-7 0,9 8-29,0 0 1,0-1-1,0 1 0,1 0 0,-1-1 1,1 0-1,-1 1 0,1-1 0,0 0 1,0 0-1,0 1 0,0-1 0,1 0 1,-1 0-1,1 0 0,0-5 0,-1 5-36,1-1 0,0 0 0,0 1 0,1-1 0,-1 0 0,1 1-1,0-1 1,0 0 0,0 1 0,0-1 0,0 1 0,3-4 0,-2 5 34,0 1 1,0-1 0,0 0 0,0 1-1,0-1 1,1 1 0,-1-1-1,0 1 1,1 0 0,-1 0 0,1 0-1,-1 1 1,1-1 0,0 1-1,-1-1 1,1 1 0,4 0 0,1 0 20,-1 0 0,0 1 1,0-1-1,0 2 0,1-1 1,-1 1-1,-1 0 0,1 0 1,0 1-1,0 0 0,-1 0 1,0 1-1,0 0 1,8 6-1,-8-6 3,0 1 0,0 1 0,0-1 0,-1 1 0,1 0 0,-1 0 0,-1 0-1,1 1 1,-1 0 0,-1 0 0,1 0 0,-1 0 0,3 10 0,-5-13-6,0 0-1,-1 0 1,1 1-1,-1-1 0,0 0 1,0 0-1,-1 1 1,1-1-1,-1 0 1,0 0-1,0 0 1,0 0-1,0 0 1,-1 0-1,0 0 0,-3 5 1,1-2 5,-1 0 1,-1-1-1,1 0 0,-1 0 1,0 0-1,-1 0 0,-12 8 1,-2-2 34,0 0 1,-1-1-1,-1-2 1,-44 14-1,42-16 16,-51 6-1,43-10 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8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1 204 9830,'14'-1'273,"4"-2"0,-3-3-273,4-1 386,1-3-113,5-1 114,0-3-114,2-1 113,0-2-113,3-2 113,0 1-455,2 1 295,-5 2-298,0 1 295,-2 0 93,-3 3-93,-2 0 92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39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3097 528 9830,'-11'8'64,"8"-7"570,7-6-437,10-8-95,179-99 804,77-48-1428,-238 140 442,42-37 0,-62 46 55,-1 0-1,0-1 1,-1 0-1,0 0 0,-1-1 1,10-17-1,-17 26 21,-1 0-1,1 0 0,-1 0 1,0 0-1,-1 0 1,1-1-1,-1 1 1,1 0-1,-2-8 1,1 6-6,0 5 11,0 1-1,-1-1 1,1 0-1,-1 0 1,1 1-1,0-1 1,-1 0-1,0 1 1,1-1-1,-1 1 1,1-1-1,-1 1 1,0-1-1,1 1 1,-1-1-1,0 1 1,1-1-1,-1 1 1,0 0-1,0 0 1,0-1-1,1 1 1,-1 0-1,0 0 1,0 0-1,0 0 1,1 0-1,-1 0 1,-1 0-1,-32-1 134,28 1-32,-8 1 53,0 0-1,1 1 0,0 1 0,-1 0 1,1 1-1,-13 5 0,-79 39 1068,89-41-1016,-269 146 2907,138-72-503,-170 69 0,176-99-597,-192 44 0,148-57-1844,-367 27 0,445-60-141,0-5 0,-149-18 0,200 10-370,1-3 0,0-2 0,0-2 0,1-3 0,2-1 0,-66-36 0,106 49 200,0 0 1,1-1-1,0 0 1,0-1-1,1 0 1,0-1-1,0 0 1,1-1 0,-14-18-1,20 16 110,13 12 51,12 12 40,-22-12-59,28 19 113,-1 0-1,-1 2 0,0 1 0,31 37 0,-22-18 63,-2 1 0,29 49 0,-52-74-105,0 0 0,-1 0 0,6 21 0,-12-32-50,-1 1-1,0-1 1,-1 0 0,0 1 0,0 0 0,0-1 0,-1 1 0,0 0 0,0-1 0,0 1 0,-1 0 0,-3 12 0,2-15-4,-1 1-1,0 0 1,1 0-1,-2-1 1,1 0-1,0 0 1,-1 0-1,0 0 1,0 0 0,0-1-1,-1 1 1,1-1-1,-1 0 1,-5 2-1,-6 4 43,0-2 0,-1 0-1,-18 4 1,12-5-12,-1-1-1,1-1 0,-1-1 1,1-2-1,-1 0 1,0-1-1,0-1 1,0-2-1,1 0 1,-1-2-1,1 0 1,0-1-1,1-2 1,-1 0-1,-34-19 1,36 15-269,1 0 1,0-1 0,0-2-1,2 0 1,0 0 0,0-2 0,2 0-1,0-1 1,1-1 0,0 0-1,2-1 1,0-1 0,2 0 0,0 0-1,-11-35 1,14 28-133,1 0-1,1-1 1,1 0 0,2 0 0,1-1 0,2 1-1,0 0 1,7-40 0,9 4-270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47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1976 9830,'0'-1'30,"-1"-1"0,1 0 0,-1 0 0,0 1 0,1-1 0,-1 0 0,0 1 0,0-1 0,0 1 0,0-1 1,-1 1-1,1 0 0,0 0 0,-1-1 0,1 1 0,-1 0 0,1 0 0,-1 0 0,1 0 0,-3-1 0,1 1 19,1 0 0,0-1 0,-1 1 0,1-1 0,0 1 0,0-1 0,0 0 0,0 0 0,1 0 0,-1 0 0,1-1 0,-1 1-1,1 0 1,-2-4 0,-29-68 160,10 6-293,15 51 57,1 0 1,1 0-1,-5-31 0,-9-255-298,19 273 295,-1-4-18,2-1-1,1 1 1,11-57 0,-10 82 36,84-315-348,-66 262 272,2 1-1,3 0 1,37-61-1,-51 102 74,0 1 0,1 1 0,1 0 0,1 1-1,1 0 1,27-23 0,-33 33 104,1 0 0,-1 0 1,1 1-1,0 0 0,1 1 0,-1 0 0,1 1 0,0 0 0,0 1 0,0 0 1,1 1-1,-1 0 0,18 1 0,-11 2 141,0 1 1,-1 1-1,1 0 1,-1 2-1,0 0 1,0 1-1,-1 1 1,0 0-1,0 2 0,0 0 1,-1 1-1,-1 0 1,22 19-1,3 6 549,-1 2 0,-2 1-1,47 64 1,-72-87-528,51 73 847,-56-77-889,0 0-1,-1 1 0,0 0 1,-1 1-1,7 22 0,-10-3 78,-2-28-200,-1-21-75,1-10 318,-1 19-377,0 0 0,1 0-1,0 0 1,1 0 0,-1 0-1,2 0 1,-1 0 0,1 0 0,0 0-1,1 1 1,5-14 0,24-29-628,1 1 0,73-82 0,-89 114 481,0 1-1,1 0 1,1 1-1,0 1 1,1 1-1,1 1 1,0 0-1,0 2 1,1 0-1,23-6 1,-22 10 340,0 0 0,1 2-1,-1 0 1,1 2 0,0 0 0,0 2 0,-1 1 0,1 0 0,0 2 0,-1 1-1,1 1 1,-1 0 0,0 2 0,-1 1 0,0 1 0,0 0 0,-1 2 0,0 1 0,-1 0-1,0 2 1,-1 0 0,24 23 0,-31-26-108,-4-5 45,-1 0 0,0 1 0,0 0-1,-1 0 1,0 0 0,0 1 0,9 16-1,-13-14 2,5 1 189,-7-12-256,-1-1-1,1 1 1,0 0 0,0-1-1,0 1 1,0-1-1,0 1 1,0 0 0,1-1-1,-1 1 1,0-1-1,1 1 1,-1 0 0,1 0-1,-1-1 1,1 1-1,0 0 1,-1 0 0,1-1-1,0 1 1,0 0-1,2-1 1,29-43 14,-20 30-290,13-17-202,2 1 1,2 1 0,62-51 0,-26 32-418,74-42 0,-102 70 604,1 0-1,0 3 1,2 2 0,0 1-1,1 1 1,0 3 0,52-8-1,-67 16 477,0 0-1,1 2 0,-1 1 1,0 1-1,1 1 0,-1 2 1,0 0-1,-1 2 0,1 1 1,-1 0-1,-1 2 0,48 24 1,-50-20 32,0 1 1,-1 1-1,-1 1 1,0 0 0,-1 2-1,-1 0 1,-1 1 0,-1 1-1,0 0 1,-1 1-1,-2 1 1,0 1 0,19 44-1,-30-58-140,0-1 1,0 1-1,-1-1 0,0 1 1,-1 0-1,0 15 0,-1-6 76,4-18-149,0 1 1,-1-1 0,1 0 0,0 0 0,-1 0-1,1 0 1,-1 0 0,1-1 0,0 1-1,-1-1 1,4-1 0,31-12 387,1 2 0,1 1 0,0 2 0,0 2 0,0 1 1,1 2-1,75 3 0,-96 3-329,0 2 1,0 0 0,-1 0-1,0 2 1,0 0 0,0 1-1,-1 1 1,0 1-1,-1 0 1,1 1 0,-2 1-1,0 1 1,0 0 0,-1 0-1,0 2 1,-1 0 0,18 25-1,-16-18-87,-1 1 0,-1 0-1,-1 1 1,0 1 0,-2 0 0,-1 0-1,-1 1 1,-1 0 0,-2 0-1,0 1 1,-1 0 0,0 36 0,-4-32 8,-1 0 0,-1-1 0,-1 1 0,-2-1 0,-1 0 0,-12 36 0,-12 17 0,-4-1 0,-3-2 0,-3-2 0,-4-1 0,-3-2 0,-3-3 0,-64 71 0,53-88 0,61-53 0,0 0 0,-1 0 0,1 0 0,-1 0 0,1 0 0,0 0 0,0 0 0,0 0 0,0 1 0,-1-1 0,1 0 0,1 0 0,-1 0 0,0 0 0,0 2 0,0 14 0,-55 59 0,32-45 0,-21 25 0,-2-3 0,-3-1 0,-2-3 0,-1-1 0,-3-3 0,-2-3 0,-2-2 0,-1-3 0,-110 51 0,49-36 0,-3-5 0,-1-6 0,-195 38 0,62-42 0,220-34 0,1-2 0,-1-1 0,0-3 0,-70-12 0,97 12-5,1 0 1,0 0 0,0-1 0,0-1 0,0 1 0,-12-9-1,18 10-19,1 1 0,0 0 0,0-1 0,0 0 0,0 1-1,1-1 1,-1 0 0,1 0 0,-1-1 0,1 1-1,0 0 1,0-1 0,1 1 0,-1-1 0,1 0-1,0 0 1,0 1 0,0-1 0,0 0 0,0-7 0,-6-64-782,7 74 794,0-1 0,0 1 0,0-1 1,0 1-1,0-1 0,-1 1 0,1-1 0,0 1 1,-1-1-1,1 1 0,-1-1 0,1 1 0,-1-1 1,0 1-1,0 0 0,0-1 0,0 1 0,0 0 1,0 0-1,0 0 0,0 0 0,0 0 0,0 0 1,0 0-1,-1 0 0,1 0 0,0 0 0,-1 1 1,1-1-1,-1 1 0,1-1 0,-1 1 0,1-1 1,-1 1-1,1 0 0,-1 0 0,1 0 0,-1 0 1,1 0-1,-1 0 0,0 0 0,1 0 0,-3 1 1,-10 2 35,0 0 1,1 1 0,-1 0 0,-13 7-1,8-3-8,-215 64 292,190-62-231,-1-2 1,0-2-1,-64 1 0,47-10-300,2-3-1,-1-2 1,1-2 0,0-4-1,1-2 1,1-2 0,-100-47-1,130 52-159,1-1 0,1-1 1,0-1-1,-34-29 0,52 38 271,1 1 1,0-1-1,0-1 1,1 1-1,0-1 1,1 0-1,-1 0 1,2-1-1,-1 0 1,1 0-1,0 0 1,1 0 0,0 0-1,1-1 1,0 1-1,0-1 1,0-18-1,1 20 23,0 1 0,1-1 0,1 1-1,-1-1 1,1 1 0,1-1 0,-1 1 0,1-1 0,0 1 0,1 0-1,0 0 1,0 0 0,0 0 0,6-6 0,22-29-318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48.9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3669 427 9830,'-17'-3'315,"-1"-1"-1,1 0 1,0-1-1,-25-11 1,5 2 22,30 11-209,0 1-1,1-1 0,-1 0 1,1-1-1,0 0 1,0 0-1,0 0 1,1-1-1,-9-8 0,13 11-115,0-1 0,1 0 0,-1 1 0,1-1 0,-1 0 0,1 0 0,0 1 0,0-1 0,0 0 0,1 0 0,-1 1 0,0-1-1,1 0 1,0 1 0,0-1 0,0 1 0,0-1 0,0 1 0,0-1 0,4-3 0,3 0 50,0 0-1,0 1 1,1 0 0,18-7 0,-23 10-14,0 0 0,0 1 0,0 0 1,0 0-1,0 0 0,0 0 0,1 1 1,-1 0-1,0 0 0,0 0 0,1 0 0,-1 0 1,0 1-1,5 1 0,-7-1-28,-1 0 1,0 0-1,0 0 0,0 0 1,0 0-1,0 0 0,0 0 0,-1 0 1,1 1-1,0-1 0,0 0 1,-1 1-1,1-1 0,-1 0 0,1 1 1,-1-1-1,0 1 0,1-1 1,-1 0-1,0 1 0,0-1 0,0 2 1,-1 42 249,0-29-98,0-10-112,0 0 0,0 0 0,-1 0 0,0 0 0,0-1-1,0 1 1,-1 0 0,0-1 0,0 0 0,0 0 0,-1 0 0,1 0-1,-1 0 1,0-1 0,-9 8 0,-2 1 217,-1 0 0,0-1 0,-27 15-1,-64 26 902,131-48-887,70-7 440,110 5 1112,-186-1-1654,1 0-1,-1 2 0,0 0 0,-1 1 0,1 1 1,-1 1-1,0 0 0,0 1 0,-1 1 0,0 1 0,-1 0 1,19 16-1,-32-24-147,1 0 1,-1 1-1,0-1 1,0 1-1,-1-1 1,1 1-1,0-1 1,-1 1-1,0 0 1,1 0-1,-1 0 0,0 0 1,0 0-1,-1 0 1,1 0-1,0 6 1,-2-7-18,1 0 0,0 0 0,-1 0 0,0 0 0,1 0 0,-1 0 0,0 0 0,0-1 0,0 1 0,0 0 0,0 0 0,-1-1 0,1 1 0,0 0 0,-1-1 0,1 0 0,-1 1 0,0-1 0,1 0 0,-1 0 0,0 0 0,0 0 0,0 0 0,-4 1 0,-20 8 115,-1-2 0,0 0-1,0-2 1,-1-2-1,0 0 1,0-1 0,0-2-1,-38-3 1,4-4-173,1-2 1,-103-29 0,134 29 33,2-2 0,-1-1 0,1-1 0,-39-24 0,54 27 0,11 8 0,1-1 0,0 1 0,0 0 0,-1 0 0,1 0 0,-1 1 0,1-1 0,-1 0 0,1 0 0,-1 1 0,0-1 0,1 1 0,-1-1 0,0 1 0,1 0 0,-1 0 0,0 0 0,1 0 0,-1 0 0,0 0 0,0 0 0,1 0 0,-1 1 0,0-1 0,1 1 0,-1-1 0,1 1 0,-1-1 0,1 1 0,-3 2 0,-86 40 0,-2-4 0,-2-4 0,-1-4 0,-166 32 0,188-52 0,-1-4 0,0-3 0,-92-6 0,128 0 0,0-3 0,-38-9 0,60 10 0,0 0 0,0-1 0,1-1 0,0-1 0,0 0 0,0-1 0,-15-11 0,26 16-14,1 0 1,-1 0 0,1-1 0,0 1-1,0-1 1,0 1 0,1-1-1,-1 0 1,1 0 0,0 0 0,0-1-1,0 1 1,1 0 0,-1-1 0,0-4-1,0-6-204,0-1-1,1 1 1,2-19 0,-1 8-62,1 20 206,0 0 0,0 0-1,0 1 1,1-1 0,0 1-1,0-1 1,0 1 0,1 0 0,-1-1-1,7-6 1,39-50-863,-43 56 827,-3 2 113,1 1 0,0 0 0,0 0 0,0 0 0,0 0 0,0 0 0,1 0 0,-1 1 0,1 0 0,0-1 0,0 2 0,0-1 0,0 0 0,0 1 0,0-1 0,0 1 0,0 0 0,0 1 0,1-1 0,-1 1 0,0 0 0,1 0 0,-1 0 1,0 0-1,0 1 0,1 0 0,-1 0 0,0 0 0,0 0 0,0 1 0,0-1 0,0 1 0,0 0 0,0 0 0,-1 1 0,1-1 0,4 5 0,-2-3 15,-1 1 0,1 0 0,-1 0 0,0 0 0,-1 0 0,1 1 1,-1 0-1,0 0 0,0 0 0,-1 0 0,4 9 0,-4-4 16,0 0 1,0 0-1,-1 1 1,-1-1-1,0 0 0,0 16 1,-2-24-28,0 0 0,0 0 1,0 0-1,0 0 0,0 0 1,0-1-1,-1 1 0,0 0 1,1-1-1,-1 1 0,0-1 1,0 0-1,0 1 0,-1-1 1,1 0-1,0 0 0,-1 0 1,0-1-1,1 1 1,-1-1-1,-3 2 0,-7 4 31,0-1-1,0-1 1,-18 6-1,0-5 48,0-1-1,0-1 0,0-1 0,-1-2 0,1-2 0,0 0 0,-1-2 1,1-2-1,-49-12 0,71 14-51,1 0 0,-1 0 0,-15-9 0,22 11-25,-1 0 0,1 0 0,1 0 0,-1 0-1,0 0 1,0-1 0,0 1 0,1-1-1,-1 1 1,0-1 0,1 0 0,0 0 0,-1 0-1,1 0 1,0 1 0,0-2 0,0 1 0,0 0-1,0 0 1,0-4 0,0 5 2,0 1-6,0 0 1,-1 1 0,1-1 0,0 0-1,0 1 1,0-1 0,0 0-1,0 1 1,0-1 0,1 1 0,-1 0-1,0-1 1,0 1 0,0 0 0,0-1-1,1 1 1,-1 0 0,0 0 0,1 0-1,-1 0 1,0 1 0,-3 2 7,-27 18 111,21-15-88,0 0 0,0-1 0,-1 0 0,0 0 1,1-1-1,-20 6 0,8-6 16,0 0 0,0-2 0,0 0 0,0-1 0,0-1-1,-1-2 1,1 0 0,0-1 0,0-1 0,0-1 0,0-1 0,1-1 0,-24-10 0,41 15-51,0-1 0,0 1 0,0 0 0,0 0 0,0 1 0,0-1 0,0 1 0,0 0 0,0 0 0,-1 0 0,1 1 0,-7 1 0,-53 18 0,13-2 0,6-7 0,0-3 0,0-1 0,-81 2 0,99-9 5,1-1 1,0-1 0,-1-2-1,-50-12 1,67 12-30,-1 0 1,1 0 0,-1-1-1,1 0 1,1 0 0,-1-1-1,1-1 1,0 0 0,0 0-1,1 0 1,0-1 0,0 0-1,1-1 1,-8-12 0,-5-12-657,2-1 1,-27-69-1,-12-77-1385,-5-14-70,53 170 1519,-9-48 0,14 61 388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49.2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 9830,'27'-8'267,"-21"7"-193,-1 0 0,0 0 0,0-1 0,1 0 0,-1 0 0,0 0 0,0-1-1,4-2 1,-9 58 479,1-29-286,0-8-44,0 1 1,2 0 0,0 0 0,0-1-1,11 27 1,38 80 1277,-37-90-1125,4 8 74,1 2 123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49.5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9830,'0'10'0,"0"-3"273,10-3 0,-3-4-273,6 0 0,-4 0 273,6 0-273,3-4 273,4 0 113,3-2-112,4 2-1,-1 1 0,1-2 0,1 0 0,0 1 113,-3-4 160,-2 1-546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49.8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65 9830,'2'0'16,"0"0"0,0-1-1,0 1 1,0-1 0,0 0 0,0 0 0,0 0-1,0 0 1,-1 0 0,1 0 0,0 0-1,-1-1 1,1 1 0,2-3 0,24-15 293,-7 12 37,0 1 0,1 1 0,31-3 0,-28 4 22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97 9830,'1'-2'17,"0"1"0,-1 0 0,1-1 0,0 1 0,0 0 0,0-1 0,0 1 0,0 0 1,0 0-1,0 0 0,0 0 0,0 0 0,0 0 0,1 0 0,-1 1 0,0-1 0,1 0 0,-1 1 0,0-1 0,1 0 0,-1 1 0,4-1 0,45-12 634,-36 10-507,64-12 1160,83-5 1,-21 4 97,-99 10-848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1.1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1656 1127 9830,'12'4'175,"1"1"-1,-1-1 1,0 2-1,0 0 1,-1 0-1,1 1 1,-1 1-1,-1 0 1,0 0-1,0 1 1,0 0 0,-1 0-1,-1 1 1,13 18-1,-14-17 11,-1 1 0,0-1 0,0 1 0,-2 0 0,1 0 0,4 24 0,-5-12 269,-1 1 0,-1 40 0,-2-57-359,0 0 1,-1 0-1,0 0 0,0 0 0,-1-1 0,0 1 1,0 0-1,-1-1 0,0 1 0,0-1 0,-1 0 0,0 0 1,0 0-1,0-1 0,-1 0 0,-8 9 0,3-5 69,0 0 0,-1-1-1,0 0 1,0-1-1,-1 0 1,0 0 0,0-2-1,-1 0 1,0 0 0,0-1-1,-1 0 1,1-1-1,-19 2 1,-20 3 618,-2-3 0,-59-1 0,97-4-582,-71 1 841,0-5 0,0-2 0,-127-27 0,152 18-1542,0-3-1,2-2 0,0-3 1,2-3-1,-86-49 1,101 48-159,1-1 1,2-3 0,0-1 0,3-2 0,0-2-1,-53-66 1,71 76 271,1-1-1,1 0 1,1-2 0,2 0-1,1 0 1,1-2-1,1 1 1,2-1-1,1-1 1,2 0-1,-6-57 1,10 49 101,2 0 0,2 1 0,1-1 0,2 1 0,1 0 0,23-73 0,-18 83 127,0-1 0,2 1 0,2 1 0,0 1 0,1 0 0,2 1 0,1 0 0,0 2 0,30-28 0,-21 28 160,0 0 0,2 3 0,0 0 0,1 2 0,1 1 0,0 1 0,1 2 0,1 2 0,51-13 0,-6 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27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1 136 4748,'4'0'377,"84"-1"5553,-64-1-5153,-1 0 1,0-1-1,38-12 0,-19 1-636,44-23 0,33-12-1038,-111 42-375,-1 2-4945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1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77 9830,'0'0'0,"0"-6"0,0-2 0,10-2 0,-3-1 0,-7 3 0,0-2 0,5 1 0,-5 5 0,0 0 0,10 1 0,-10 1 0,5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2.4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1398 54 9830,'0'1'13,"0"0"0,0 0 0,-1 0 0,1 0 0,0 0 0,-1 0 1,1 0-1,-1-1 0,1 1 0,-1 0 0,0 0 0,1 0 0,-1-1 0,0 1 0,1 0 0,-1 0 0,0-1 0,0 1 0,0-1 0,0 1 0,-1 0 0,-30 13 554,1 0-151,21-7-199,1 0 0,-1 0 0,2 1 1,-16 17-1,20-21-147,1 0 1,1 1-1,-1-1 1,1 1-1,-1-1 1,1 1-1,0 0 1,1 0-1,-1 0 1,1 0 0,0 0-1,1 0 1,-1 9-1,0-9-4,1-1-1,0 1 1,1 0-1,-1-1 1,1 1-1,0-1 1,0 1 0,1-1-1,-1 1 1,1-1-1,3 7 1,-1-7 20,-1 0 0,1 0 0,0 0 0,0 0 0,1-1 0,-1 0 0,0 0 0,1 0 0,0 0 0,5 1 0,18 8 295,1-1 0,0-2 0,1 0 1,0-2-1,0-2 0,33 2 0,163 1 2105,-205-8-2210,-53 3 244,1 0-1,-1 2 1,-48 14 0,-30 6 641,62-17-633,0-2-1,-1-1 1,0-3-1,-56-5 1,88 0-562,-1-1 1,1 0 0,0-2-1,0 0 1,1-1 0,0 0-1,0-1 1,0-1 0,1-1-1,1 0 1,0-1 0,0 0 0,-16-19-1,9 8-299,1-1 0,2-1 0,0-1 0,2-1 0,0 0 0,2-1 0,-11-30 0,4-12-577,19 64 818,0-1 1,1 1 0,0 0-1,0 0 1,0-9 0,2 10-75,-1 27 1,0 103 563,0-118-369,-1 0 1,-1 1 0,0-1 0,0 0 0,0 0-1,-4 8 1,-5 16 96,5-19-64,1 0 0,-1-1-1,-1 1 1,0-1 0,-1-1 0,0 1-1,-1-2 1,-19 20 0,32-33-27,1 1 1,-1 1 0,0-1-1,1 1 1,-1-1-1,1 1 1,-1 1 0,1-1-1,8 0 1,50-1 183,-54 2-189,-1 1 0,1-1-1,0 2 1,0-1-1,-1 1 1,1 1-1,-1-1 1,1 1 0,-1 1-1,0 0 1,0 0-1,8 6 1,-12-7-12,1 1 1,-1-1-1,0 1 1,0 0-1,0 0 1,-1 1 0,0-1-1,0 1 1,0 0-1,0-1 1,-1 1-1,1 0 1,-1 1-1,-1-1 1,1 0-1,-1 1 1,0-1-1,0 0 1,0 1 0,-1 7-1,1-6 6,-2 0 0,1 0 1,-1-1-1,0 1 0,0 0 0,-1 0 0,0-1 1,0 1-1,0-1 0,-1 1 0,0-1 0,-1 0 1,1 0-1,-1 0 0,0-1 0,0 0 0,-1 1 1,-8 7-1,0-2 39,1-1 0,-1 0 0,-1 0 0,0-2 0,0 0 0,-1 0-1,0-1 1,0-1 0,0 0 0,-1-2 0,0 1 0,-24 2 0,4-2 91,0-2 0,0-1 0,0-2 0,-58-8 0,57 3-209,0-2 0,1-2 0,0-1 1,-53-23-1,70 25-162,0-1 0,1-1 0,0-1 1,0-1-1,2 0 0,-1-1 0,2 0 1,-1-2-1,-21-26 0,33 35 126,0 1 0,0-1 1,1 0-1,-1-1 0,1 1 1,1 0-1,-4-13 0,4-12-190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3.7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2984 1128 9830,'43'-20'546,"-42"19"-540,-1 1 0,1 0 0,0 0-1,-1 0 1,1 0 0,0 0 0,0 1 0,-1-1 0,1 0-1,0 0 1,-1 0 0,1 1 0,0-1 0,-1 0-1,1 1 1,0-1 0,-1 1 0,1-1 0,-1 0-1,1 1 1,0-1 0,-1 1 0,1 0 0,-1-1-1,0 1 1,1-1 0,-1 1 0,1 1 0,10 22 342,-6-13-254,0-2 47,0 0 1,-1 1-1,-1-1 1,1 1-1,-1-1 1,-1 1-1,2 13 1,-1 5 377,-2 38 1,-1-53-345,0-8-110,-1 0 1,0 0-1,0 0 0,-1-1 0,1 1 1,-1 0-1,0-1 0,0 1 1,-1-1-1,1 0 0,-1 0 1,0 0-1,0 0 0,0 0 0,-1-1 1,1 0-1,-1 1 0,0-1 1,0 0-1,-6 3 0,-2 2 165,-1-1 0,0-1 0,0 0 0,-1 0 0,-24 6 0,15-7 72,0-1-1,0-1 1,0-1-1,0-1 0,-43-3 1,54 1-147,0-1 0,0 0 0,0-1 1,1 0-1,0 0 0,-1-2 0,1 1 0,0-1 1,1-1-1,0 0 0,0 0 0,0-1 1,-11-10-1,18 14-105,0-1-1,0 1 1,0-1 0,1 1 0,-1-1-1,1 0 1,0 0 0,0 0 0,1 0-1,-1 0 1,1-1 0,-1-4 0,0-4-165,1 1 0,1-26 0,0 17-74,1 16 153,0 0 1,0 1 0,0-1-1,1 1 1,0-1 0,0 1 0,0 0-1,0 0 1,1 0 0,0 0-1,0 0 1,0 0 0,0 1 0,0 0-1,1-1 1,0 1 0,-1 0-1,9-4 1,-10 5 34,1 1-1,-1 0 0,1-1 1,0 1-1,0 0 1,0 0-1,-1 0 1,1 1-1,0-1 1,0 1-1,0 0 1,0-1-1,5 2 1,-6-1 15,0 1 0,0-1 0,0 1 0,0 0 1,-1-1-1,1 1 0,0 0 0,-1 0 0,1 0 0,0 1 0,-1-1 1,1 0-1,-1 1 0,0-1 0,1 1 0,-1-1 0,0 1 1,0-1-1,0 1 0,0 0 0,0 0 0,1 2 0,0 6 38,1-1 0,-1 1 0,-1-1 0,0 1 0,0 0 0,-1 19 0,-1-15 5,1-11-42,-1 1 1,0-1-1,0 0 1,0 0-1,0 0 1,0 0-1,-1 1 0,0-2 1,1 1-1,-1 0 1,0 0-1,0-1 1,-1 1-1,1-1 1,0 1-1,-1-1 1,0 0-1,1 0 1,-1 0-1,-4 2 1,-1 1 35,-1-1 1,1 0 0,-1 0 0,0 0-1,0-1 1,-11 2 0,12-3-8,-1 0 0,1-1-1,-1 0 1,1-1 0,-1 1 0,0-2 0,1 1-1,-1-1 1,1-1 0,-1 1 0,1-1 0,-1-1-1,1 0 1,0 0 0,0 0 0,1-1-1,-1 0 1,1-1 0,0 0 0,0 0 0,0 0-1,0-1 1,-5-6 0,10 6-91,-1-1-1,1 1 1,1 0-1,-1 0 1,1-1-1,0 1 1,0-13-1,1 22 21,0 3 48,-1 0 0,1-1 0,-1 1 0,-1 0 0,1-1 1,-1 1-1,0-1 0,0 0 0,-1 1 0,0-1 0,0 0 0,0 0 1,0-1-1,-1 1 0,1-1 0,-1 0 0,-1 0 0,1 0 1,-6 4-1,3-3 13,0 0 0,0-1 0,-1 0 0,0 0 0,0 0 0,0-1 0,0 0 0,0-1 0,-1 0 0,1 0 0,-1-1 0,-14 1 0,14-3 1,-1-1 1,0 0-1,1 0 0,-1-1 0,1 0 1,0 0-1,0-1 0,0 0 0,0-1 1,1 0-1,0 0 0,0-1 0,0 0 1,0-1-1,1 0 0,0 0 0,-11-15 0,5 1-246,9 16-51,4 20 137,0-4 149,0-8-14,-1-1 0,1 0 1,-1 0-1,0 0 0,1 0 0,-1 0 0,0-1 0,0 1 0,0 0 0,-3 3 0,-5 15 26,9-19-30,-1 0 0,1 1 0,-1-1-1,0 0 1,0 0 0,1 0 0,-1 0-1,0 0 1,0 0 0,0 0 0,0 0 0,0 0-1,0 0 1,-1 0 0,1-1 0,0 1 0,0 0-1,0-1 1,-1 1 0,1-1 0,0 0-1,-1 1 1,1-1 0,0 0 0,-1 0 0,1 1-1,-1-1 1,1 0 0,-3-1 0,-46 0 72,42-2-48,-1 1 0,1-1 0,-1 0-1,1-1 1,0 0 0,1 0 0,-1-1 0,-8-7 0,-4-3 126,-29-32 1,47 44-143,0 0 0,0 0 0,1-1 0,-1 1 0,1 0 0,0-1 0,-1 1 0,0-7 0,3 12-5,1 1 0,-1-1-1,0 1 1,1-1 0,-1 1 0,1-1-1,0 0 1,0 0 0,0 0 0,0 0 0,3 3-1,10 10 50,46 65 348,69 117-1,-108-158-266,-2 1-1,-1 2 1,-2 0 0,-2 0-1,13 65 1,-24-90-89,-2-1-1,0 1 1,-1 0-1,-1 0 1,0 0 0,-1 0-1,-1 0 1,-1 0 0,0-1-1,-9 26 1,7-31-34,0 0 1,0 0 0,-1-1-1,0 0 1,0 0-1,-1 0 1,-1-1 0,0 0-1,0-1 1,-1 0 0,0 0-1,0 0 1,-1-1-1,1-1 1,-21 10 0,9-7-17,0-1 0,0-1 0,-1-1 0,1 0 0,-1-2 0,-36 2 0,-1-4 0,-76-6 0,59-3-473,1-4-1,-146-41 1,105 14-1536,-124-58-1,171 64 1035,1-3 0,2-3 0,2-2-1,1-4 1,-79-71 0,106 81 473,2-2 0,1-1 0,2-1 0,1-2 1,3-1-1,1-1 0,2-2 0,2 0 0,-23-64 0,31 63 495,1-1-1,3 0 1,2 0 0,1-1 0,3 0 0,2 0 0,2-1-1,2 1 1,2 0 0,2 0 0,2 1 0,19-64-1,-13 67 10,2 1-1,1 1 0,3 0 1,1 2-1,2 0 0,1 1 1,2 2-1,2 0 0,1 2 1,2 1-1,1 2 0,1 1 1,42-29-1,36-11-1,7 9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4.2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9830,'7'4'128,"-1"1"0,1-1 0,0-1 0,-1 1 0,2-1 0,-1 0 0,9 2 0,-7-2 95,1 0 0,-1 1 0,1 0 0,10 7 0,13-2 50,-27-9-227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4.4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6 9830,'-1'0'5,"0"1"142,18 0-26,198-8 2109,-210 6-2138,16 4 44,-20 2-136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5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1 9830,'-2'1'31,"0"0"-1,-1 1 0,1-1 1,0 1-1,0 0 1,0-1-1,1 1 1,-1 0-1,0 0 0,1 0 1,-1 1-1,1-1 1,0 0-1,0 1 1,0-1-1,0 0 1,0 1-1,0-1 0,1 1 1,-1-1-1,1 1 1,-1 0-1,1-1 1,0 1-1,0-1 1,1 1-1,-1 0 0,1 3 1,0 2 85,1-1 1,-1 1-1,1 0 0,1 0 1,0-1-1,0 0 1,0 1-1,7 10 0,29 37 843,2-2 0,3-2 0,1-1 0,3-3 1,73 57-1,-60-58 182,-60-43-1077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5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908 137 9830,'-2'-3'0,"-32"-38"0,-50-45 0,76 79 0,12 10 0,14 16 0,40 57 1672,-3 3 0,81 160 1,-126-223-1421,-2 1 0,0 1 1,0 0-1,-2 0 1,0 0-1,-1 0 0,-1 1 1,-1 0-1,1 27 0,-3-42-189,-1 0-1,-1 0 1,1 0-1,0 0 0,-1 0 1,0 0-1,0 0 0,0 0 1,0-1-1,-1 1 1,-3 6-1,1-5 3,1-1 0,-1 0 0,0 0 1,-1 0-1,1 0 0,-1-1 0,-8 5 0,3-2 104,0-1 0,-1 0 0,1-1 0,-1 0-1,0-1 1,0 0 0,-22 2 0,-5-1 434,-39-3 0,54-1-362,1-2 41,1-1-1,-1-1 0,1-1 0,-1 0 1,1-2-1,1 0 0,0-2 0,0 0 1,-27-17-1,41 23-321,1 0-1,0 0 1,0-1 0,0 1 0,1-1-1,-1 0 1,1 0 0,0-1 0,0 0-1,0 1 1,1-1 0,-1 0 0,1-1-1,0 1 1,1 0 0,-1-1-1,1 0 1,0 0 0,1 1 0,0-1-1,-1 0 1,1-11 0,1 14 13,0 1 0,0 0 0,0 0 0,1 0 0,-1 0 0,0 0 0,1 0 1,0 0-1,-1 0 0,1 0 0,0 0 0,0 0 0,0 0 0,1 0 0,-1 1 0,0-1 0,0 0 0,1 1 0,-1-1 0,3-1 1,-1 1 5,0 1 0,1-1 1,-1 0-1,0 1 1,1-1-1,-1 1 1,1 0-1,0 0 1,-1 1-1,8-1 1,-3 0 36,0 1 1,0 1-1,-1-1 0,1 1 1,0 1-1,-1-1 0,1 1 1,-1 1-1,0-1 1,0 1-1,9 5 0,-9-3 15,0 0 1,0 1-1,-1 0 0,0 0 0,0 0 1,0 1-1,-1 0 0,0 0 0,-1 0 0,5 10 1,-6-12-13,0 1 0,-1 0 0,0-1 0,0 1 0,-1 0 0,1 0 0,-1 0 0,-1 1 0,1-1 0,-1 0 0,0 0 0,0 0 0,-1 0 1,0 1-1,-2 6 0,1-9-5,0 0 1,0 0-1,-1 0 0,0 0 1,1 0-1,-2-1 1,1 1-1,0-1 1,0 0-1,-1 0 0,0 0 1,0 0-1,0-1 1,-4 3-1,-4 2 38,0-1 0,-1-1 0,-21 7 1,9-6 32,-1 0 1,0-2 0,0-1 0,-1-1 0,-41-2-1,49-2-30,-1 0 0,1-1 0,0-1 0,0 0 0,0-2 0,1 0 0,-1-1 0,-19-11 0,34 16-72,0-1 0,0 1 0,0-1 0,1 0 0,-1 0 0,1 0 0,0 0-1,-1 0 1,1-1 0,1 0 0,-1 1 0,1-1 0,-5-8 0,5 5-17,0-1 0,0 0 0,0 0 0,1 0 1,1 0-1,-1 0 0,1-8 0,1 15 26,-1 0-1,1 0 1,0 0-1,-1-1 1,1 1 0,0 0-1,-1 0 1,1 1-1,0-1 1,0 0-1,0 0 1,0 0 0,0 1-1,0-1 1,0 0-1,0 1 1,1-1 0,-1 1-1,0-1 1,0 1-1,0 0 1,1-1 0,-1 1-1,0 0 1,0 0-1,1 0 1,0 0 0,38-3-218,-28 4 249,0 1 0,-1 0 0,1 0 1,-1 1-1,0 0 0,0 1 0,0 1 0,0 0 0,0 0 0,-1 1 0,0 0 0,0 1 0,13 12 0,-16-13-3,0 1-1,-1 0 0,0 0 0,0 0 0,-1 1 0,0-1 0,0 1 0,4 9 0,-7-12-9,0 1 0,0-1 0,-1 1-1,0-1 1,1 1 0,-2 0-1,1 0 1,-1-1 0,0 1-1,0 0 1,-1 0 0,1 0 0,-3 7-1,1-7 2,-1 0 0,0-1 0,0 1 0,0-1 0,0 0 0,-1 0 0,0 0 0,0 0 0,-1-1 0,1 1 0,-1-1 0,0 0 0,-7 4 0,-8 5 65,-45 22 0,33-21-5,0-2-1,0-1 1,-2-1-1,1-2 1,-1-1-1,-55 3 1,49-8 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6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0 217 9830,'0'0'0,"17"0"273,-4-7 0,7 1 0,-1-10 0,4 1 0,-1-2 114,0 3-114,3-4-321,2 3 288,0-5 100,1 4-401,-1-1 293,0 0-297,-2 2 1,-3 1 294,-5 4-297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0:56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3902 454 9830,'-1'0'9,"1"0"0,-1 0 0,1 0 0,-1 0 1,1 0-1,-1 0 0,1 0 0,-1 0 0,1 0 0,0 0 0,-1 0 0,1 0 0,-1 0 0,1 0 0,-1 0 0,1 0 1,-1-1-1,1 1 0,0 0 0,-1 0 0,1-1 0,-1 1 0,1 0 0,0 0 0,-1-1 0,1 1 0,0 0 0,-1-1 1,1 1-1,0-1 0,0 1 0,-1-1 0,4-7-12,-3 7 44,4-4 40,-1 0 1,1 1 0,-1-1 0,1 1 0,1 0 0,-1 0 0,0 0 0,10-6 0,47-26 11,-45 27-131,121-66-67,-13 8 40,129-92 0,-244 150 181,-12 4 30,1 5-119,0 0 0,0 0 0,1 0 0,-1 0 0,0 0 0,1 0 0,-1 1 0,0-1 0,0 1-1,1-1 1,-4 2 0,-164 81 2013,-539 232 5895,199-166-3339,159-89-4263,201-44-306,0-8 0,-152-10 1,192-6-283,1-4 1,0-6-1,-158-46 1,-20-46-2209,229 86 2711,57 24-247,1 0 0,-1 0 1,0 0-1,0 0 0,0 1 0,0-1 0,0 0 1,0 0-1,0 0 0,0 1 0,0-1 0,0 0 1,0 0-1,0 0 0,0 0 0,0 1 0,0-1 0,0 0 1,0 0-1,0 0 0,0 1 0,0-1 0,0 0 1,-1 0-1,1 0 0,0 0 0,0 0 0,0 1 1,0-1-1,0 0 0,0 0 0,0 0 0,-1 0 1,1 0-1,0 0 0,0 1 0,0-1 0,0 0 0,-1 0 1,1 0-1,0 0 0,0 0 0,0 0 0,0 0 1,-1 0-1,1 0 0,0 0 0,0 0 0,0 0 1,-1 0-1,1 0 0,0 0 0,0 0 0,0 0 1,0 0-1,-1 0 0,1 0 0,0 0 0,0 0 1,0 0-1,0-1 0,-1 1 0,9 13-2,-8-12 11,28 32 118,-2 1 0,-1 1 0,-2 1-1,28 57 1,-43-75-77,-1 0-1,-1 0 0,0 1 0,-1 0 0,-2 0 1,1 0-1,-2 0 0,-1 1 0,-1 22 0,1-23-10,-1-7-1,0 0 1,0 1-1,-2-1 0,-3 18 1,4-25-30,-1-1 1,1 0-1,-1 1 0,0-1 0,-1 0 1,1 0-1,-1 0 0,0-1 1,0 1-1,0-1 0,0 1 1,0-1-1,-1 0 0,0 0 1,-6 3-1,-5 3 37,-1-2 0,0 0 1,-1-1-1,1 0 0,-1-1 0,0-1 0,0-1 1,-1-1-1,1 0 0,-1-1 0,-33-2 0,6-3 94,-1-2-1,1-2 1,-60-19 0,55 11-615,1-3 1,1-1-1,1-3 1,1-1 0,1-3-1,1-1 1,2-3-1,1-1 1,-44-44 0,43 32-292,1-2 1,2-1 0,2-2 0,3-2 0,2-1-1,2-2 1,-35-85 0,2-45-1221,37 87 916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01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5124 0 3468,'-6'32'13299,"1"-30"-13036,0 1 0,1 0 0,-1-1 1,1 2-1,0-1 0,0 0 0,0 1 0,-4 5 1,-19 14 937,0-4-643,1 1 1,-45 44-1,-23 18-123,37-32 44,-79 76 101,121-110-405,6-6-149,0 0-1,-1-1 1,1 0-1,-2 0 0,1-1 1,-1-1-1,-1 0 1,-20 10-1,14-8 1,0 0 0,1 1 0,0 1 0,1 0 0,-26 24 0,-27 18 520,1 1-1012,1-8 522,10-7 185,-168 106-592,76-69 305,-46 28 2,-107 52 123,-42-14 674,206-98-1201,53-18 657,-100 45-1,56-18-504,66-29 375,28-10 18,1-2 0,-1-1 0,-1-1 0,-72 9-1,18-12-513,23 4 632,50-7-105,-1-1-1,-33 2 1,-17-4 663,21 0-1007,0-1-1,-66-10 0,-54-7 861,28 4-486,119 9-96,0 0 0,1-2 0,0 0 1,0-1-1,-33-17 0,-67-27 156,66 30-365,-49-28-1,55 17 218,-49-22 376,44 23-192,32 14-365,-5-1 616,15 14-467,1 0-1,-1 0 1,1-1 0,0 0 0,0-1-1,1 0 1,-15-13 0,-5-9-356,25 23 331,0 2 0,0-1-1,-1 0 1,1 1 0,0-1 0,-1 1-1,0 0 1,-6-4 0,5 4 77,0-1 0,0 1 0,1-1 0,-1 0 0,-3-6 0,-40-34-339,43 39 261,0 0 0,0 1 0,0 0-1,-11-8 1,-4-2 190,6 3-197,0 0 1,0 1-1,-1 1 0,-21-10 1,6 2-26,22 12 118,1 1 0,-1 0-1,-15-5 1,-3-6-984,15 8 1393,-24-12-697,30 18 143,-1-1-1,0 1 0,0 0 1,1 1-1,-8-1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28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 6685,'0'11'21,"0"-10"107,-1 0 1,1 0-1,0 0 0,0 1 0,0-1 0,0 0 0,0 0 1,0 0-1,0 0 0,0 0 0,0 0 0,0 0 0,0 0 0,1 1 1,-1-1-1,1 0 0,-1 0 0,1 0 0,-1 0 0,1 0 0,-1-1 1,1 1-1,0 0 0,-1 0 0,1 0 0,0 0 0,0-1 0,0 1 1,0 0-1,0-1 0,0 1 0,0-1 0,0 1 0,0-1 1,0 1-1,0-1 0,0 0 0,0 1 0,0-1 0,1 0 0,6 2 68,0 0-1,0 0 0,1-1 0,-1 0 0,0 0 0,0-1 0,1 0 0,-1 0 0,0-1 0,0 0 0,0-1 1,10-3-1,13-4-304,14-5-1886,-2-5-4576,-33 12 4493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07.0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3966 135 4144,'-1'-13'10775,"-1"13"-10600,-24 0 171,21 0-221,0 0-1,0 0 1,0 1 0,0 0-1,0 0 1,0 0 0,0 0 0,-7 4-1,-95 22 871,-136 46 682,38-8-538,32-7-613,-124 4 163,19-15-470,102-13-153,103-18-56,30-9 143,-1-2 0,-77 0 0,-166 6 414,236-9-318,20-1 67,-47-4 0,28-8 32,8 7-289,1-2 0,-78-22 0,39 8-442,8 2 425,-65-12 359,-32-11-745,152 37 272,-41-11 413,33 10-426,0-2 1,-36-14 0,29 6 296,-15-6 40,-52-17 0,70 29-279,1-1-1,-47-25 1,-29-8 34,58 24-127,-20-10 248,39 16-178,-1 0 0,0 2 0,-34-9 0,59 20 53,0-1 0,0 0 0,0-1 1,-1 1-1,2 0 0,-1-1 0,0 0 1,-4-3-1,3 3-14,0-1 1,0 1-1,1 0 0,-2 0 0,1 0 1,-8-1-1,-21-11 71,22 4-791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3.2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3099 714 6149,'0'0'4709,"0"1"-4484,1 0-1,-1-1 1,0 1-1,0-1 0,0 1 1,0 0-1,0-1 1,0 1-1,0 0 0,0-1 1,0 1-1,0-1 1,0 1-1,-1 0 1,1-1-1,0 1 0,0-1 1,-1 1-1,1 0 1,0-1-1,-1 1 0,-109-1 1146,-265 5-463,280-4-775,-1-5 0,-112-19 0,110 11-106,98 12-21,-290-40 915,-75-21-895,-267-54-19,562 99-53,-357-94 252,331 84-294,79 20 24,8 3 49,0 0 1,1-1-1,-1 0 0,-8-6 1,2 2 132,13 7-97,-1 1 1,1-1-1,0 0 1,0 0-1,0 0 1,0 0-1,0 0 1,0-1-1,0 1 1,0 0-1,1-1 0,-1 0 1,0 1-1,1-1 1,-1 0-1,1 0 1,0 0-1,-1 0 1,1 0-1,-1-3 0,0 0-53,2 4 32,-1 0 0,0 0-1,1 0 1,-1-1 0,1 1-1,0 0 1,-1 0 0,1 0 0,0 0-1,0-1 1,0 1 0,0 0-1,0 0 1,0 0 0,0-1-1,0 1 1,0 0 0,1 0-1,-1 0 1,0 0 0,1-2-1,49-51 16,-25 34 7,0 2 0,1 0 0,1 1 0,0 2 0,1 1 0,55-19 0,-60 25-67,37-19 0,-60 27 58,0 1 1,0-1-1,0 0 0,0 0 0,0 0 1,0 1-1,0-1 0,0 0 0,0 0 1,0 0-1,0 1 0,0-1 0,0 0 1,0 0-1,0 0 0,0 0 0,0 1 1,0-1-1,0 0 0,1 0 0,-1 0 1,0 0-1,0 1 0,0-1 0,0 0 0,0 0 1,1 0-1,-1 0 0,0 0 0,0 1 1,0-1-1,0 0 0,1 0 0,-1 0 1,0 0-1,0 0 0,0 0 0,1 0 1,-1 0-1,0 0 0,0 0 0,0 0 1,1 0-1,-1 0 0,0 0 0,0 0 1,0 0-1,1 0 0,-2 1-8,0 1-1,0-1 0,0 1 1,0-1-1,-1 1 1,1-1-1,0 0 1,-1 0-1,1 0 1,-1 0-1,-1 2 1,-33 12-2,0 1 0,1 2 0,-38 27 1,18-11-158,-160 92 51,213-125 105,0 1 0,1 0 0,-1-1 0,0 1 0,1 0 0,-1 0 0,1 0 0,0 0 0,0 0 0,0 0 0,0 0 0,0 0 0,0 1 0,0-1 0,1 0 0,-1 1 0,1-1 0,0 0 0,-1 1 0,1-1 0,0 0 0,0 1 0,1 3 0,1 8 20,1 0 0,7 26 0,-3-17-14,-4-10 24,3 15-45,1-1-1,1 0 1,13 28 0,-17-44-52,0 0 1,-1 0 0,0 0-1,-1 0 1,0 0 0,-1 1 0,0-1-1,-1 18 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4.2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 6553,'8'-3'7123,"-9"20"-6026,3 2-811,0 0-1,1-1 0,1 1 0,1-1 0,1 0 1,8 19-1,-4-12 33,-2 0 1,9 41-1,-15-47-271,6 27 310,3 84 0,-11-95-14227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4.5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802 0 5048,'16'12'1416,"-14"-10"-927,-2 0 0,1 0-1,0 0 1,0 0-1,-1 0 1,1 0-1,-1 0 1,0 0 0,1 1-1,-1-1 1,0 0-1,-1 3 1,1-4-396,-1 0 1,0 0-1,1 0 1,-1 0-1,0 0 1,0 0-1,0 0 0,0-1 1,0 1-1,0 0 1,0 0-1,0-1 1,0 1-1,0-1 1,0 1-1,0-1 0,-2 1 1,-31 11 447,24-8-327,-422 132 705,138-69-3315,276-65 1263,0-1-910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4.9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16 10285,'-10'7'-111,"-5"4"2631,35-18-1347,-8 2-1131,-1 1 1,1 0-1,0 0 0,0 1 0,0 1 0,21-2 0,-30 4 19,1 0 0,0 0-1,0 0 1,-1 1 0,1-1-1,0 1 1,-1 0 0,1 0 0,0 0-1,-1 1 1,0-1 0,1 1-1,-1 0 1,0 0 0,0 0-1,0 1 1,0-1 0,0 1-1,0-1 1,-1 1 0,1 0-1,-1 0 1,0 0 0,0 0-1,2 5 1,-1-3-9,-2-1 1,1 1-1,0 0 0,-1-1 0,0 1 0,0 0 1,0 0-1,-1 0 0,0 0 0,0 0 0,0 0 1,0 0-1,-1 0 0,0 0 0,0 0 0,-2 7 1,-2-1 31,0 1 1,0-1-1,-1 0 0,0 0 1,-14 16-1,-9 10 121,-35 50-143,61-82-65,0 0-1,0 1 1,1-1 0,0 0-1,0 1 1,-1 10 0,4-15-14,0 0 1,1 0-1,-1 0 1,0 0 0,1-1-1,-1 1 1,0 0-1,1 0 1,-1-1 0,1 1-1,-1-1 1,1 0-1,0 1 1,-1-1 0,1 0-1,-1 0 1,1 0 0,0 0-1,-1 0 1,4-1-1,40-1-596,126-48-6208,-137 40 4299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5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 17 7457,'0'0'56,"1"-1"0,-1 1 1,0-1-1,0 1 0,0-1 0,0 1 1,0-1-1,0 1 0,1-1 1,-1 1-1,-1-1 0,1 1 1,0-1-1,0 1 0,0-1 0,0 0 1,0 1-1,0-1 0,0 1 1,-1-1-1,1 1 0,0-1 1,0 1-1,-1 0 0,1-1 0,0 1 1,-1-1-1,1 1 0,-1 0 1,1-1-1,0 1 0,-1 0 1,1-1-1,-1 1 0,0-1 0,-15 15 2003,8-7-2160,-27 28 1222,1 1 0,-39 57-1,49-58-1010,2 0-1,1 2 1,2 0-1,1 1 1,-22 74-1,32-71-115,1 2 0,2-1 0,2 0 0,3 46 0,1-74 15,1 0 0,0-1 0,0 1-1,2-1 1,0 0 0,0 0 0,1 0 0,0 0-1,2-1 1,-1 0 0,1 0 0,1 0 0,0-1 0,1 0-1,17 17 1,-14-17-283,0-1-1,1 0 0,-1-1 0,2 0 1,26 13-1,-29-17-477,0 0 0,1-1 0,-1-1 0,1 0 0,0 0 0,0-1 0,23 0 0,-7-2-1350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5.7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 21 12061,'-4'-19'908,"2"18"68,1 10-872,-9 59-96,9-66-4,1 0 0,0 0 0,0 0 0,1 0 0,-1 0 0,0-1 0,1 1-1,-1 0 1,1 0 0,-1 0 0,1-1 0,0 1 0,0 0 0,0 0 0,0-1 0,0 1-1,0-1 1,0 1 0,0-1 0,1 0 0,-1 1 0,1-1 0,-1 0 0,1 0 0,-1 0-1,1 0 1,0 0 0,-1 0 0,1 0 0,0-1 0,0 1 0,-1-1 0,4 1 0,15 7 57,31 14 125,34 17 799,-77-35-805,0 1-1,0 0 1,0 1-1,0 0 1,-1 0-1,0 0 1,8 11-1,-14-14-129,1 0 1,-1 1-1,0-1 0,0 1 0,0-1 0,0 1 0,0-1 0,-1 1 1,0 0-1,0 0 0,0-1 0,0 1 0,-1 5 0,0 6-12,1-12-38,-1-1-1,0 1 1,0-1-1,0 0 1,0 1-1,0-1 1,-1 0-1,1 0 1,0 1-1,-1-1 1,0-1-1,0 1 1,1 0-1,-1 0 1,0-1-1,0 1 1,-3 1-1,-44 27-110,42-26 69,-12 7-958,-1-1 1,0-1-1,-39 11 0,51-17 333,0-2 0,-1 1 0,1-1 0,0 0 0,0 0 0,-1-1 0,1-1 0,0 1 0,0-1 0,-1 0-1,1-1 1,0 0 0,-11-5 0,1-2-999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5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0 181 6913,'1'-1'229,"-1"0"1,1 0 0,-1 0 0,1 0 0,0 0 0,0 0-1,-1 0 1,1 0 0,0 0 0,0 0 0,0 0 0,0 0-1,0 1 1,0-1 0,0 0 0,1 1 0,-1-1 0,0 1-1,0-1 1,2 1 0,36-15 391,-22 9-433,214-76 51,-76 30-5601,-126 44 3714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6.5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317 294 11513,'-7'3'194,"0"-1"0,0 0 0,0 0 0,-1 0 0,1-1 0,-1-1 0,1 1 0,0-1 0,-1 0 0,1-1 0,-1 0 0,1 0 0,0 0 0,-12-5 0,-12-3 466,12 4-440,0-1-1,1-1 0,-1 0 0,2-1 1,-31-19-1,45 24-229,1 0 0,0 0-1,-1 0 1,1-1 0,0 1 0,1 0 0,-1-1 0,1 1 0,-1-1-1,1 0 1,0 1 0,0-1 0,1 0 0,-1 0 0,1 0 0,0 0-1,0 1 1,0-1 0,1 0 0,-1 0 0,1 0 0,0 1 0,0-1-1,0 0 1,0 1 0,1-1 0,-1 0 0,4-4 0,6-4-3,0 2-1,1-1 1,0 1 0,0 1 0,1 0 0,1 1 0,-1 0-1,1 1 1,0 1 0,1 0 0,-1 1 0,1 1-1,0 0 1,1 1 0,-1 0 0,1 1 0,26 1-1,-40 1 8,0 0 0,1 0 0,-1 0 0,0 0 0,0 0 0,0 1 0,0-1 0,0 1 0,0-1 0,0 1 0,0 0 0,0 0 0,0 0 0,-1 0 0,1 0 0,0 0 0,-1 1 0,1-1 0,0 1 0,-1-1 0,0 1 0,1-1 0,-1 1 0,0 0 0,0-1 0,0 1 0,0 0 0,0 0 0,0 0 0,0 3 0,1 5-14,0 0-1,-1 0 1,0 0 0,-1 0-1,-1 13 1,0 0 45,1-17-26,-1 0 1,0-1-1,0 1 0,-1-1 1,1 0-1,-1 1 0,0-1 1,-1 0-1,-5 9 1,-35 47 6,20-31 19,-19 30 60,-84 125 62,122-175-158,-1 0 0,1 1-1,1-1 1,0 1 0,1 0-1,0 0 1,0 0 0,1 0-1,1 0 1,1 23-1,0-14 20,-1-18-10,1 0 0,-1-1 0,1 1 0,0 0 0,0-1 0,0 1 0,0-1 0,0 0 0,0 1 0,1-1 0,-1 0 0,0 1 0,1-1 0,-1 0 0,1 0 0,-1 0 0,1 0 0,-1-1 0,1 1 0,0 0 0,-1-1 0,4 2 0,43 10-179,-38-10 201,1-1-1,0 0 0,-1-1 1,1 0-1,0 0 0,0-1 1,-1-1-1,1 0 0,-1 0 0,1-1 1,-1-1-1,0 1 0,0-2 1,-1 1-1,1-1 0,-1-1 1,0 0-1,0 0 0,-1-1 1,0 0-1,0 0 0,0-1 0,8-11 1,-13 14 26,-1 0 1,0 1 0,0-1-1,0 0 1,0 0 0,-1 0-1,0 0 1,0 0 0,0-8-1,-1-53 87,-1 35-145,1 27 17,-1 1 0,0-1-1,0 1 1,0-1 0,0 1 0,-1 0 0,1 0-1,-1 0 1,0 0 0,1 0 0,-1 0-1,-1 0 1,1 0 0,-3-2 0,-41-37-116,38 35 15,-2 0-711,1 1 1,-1 1-1,0 0 1,-1 0-1,1 1 1,-1 0-1,-13-2 1,3-1-1796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6.9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32 7457,'0'0'28,"1"0"1,0 0 0,-1 0-1,1 0 1,-1 0 0,1 0-1,0 0 1,-1 0 0,1 0-1,-1-1 1,1 1 0,-1 0-1,1 0 1,-1-1 0,1 1-1,-1 0 1,1-1 0,-1 1-1,1 0 1,-1-1 0,0 1-1,1-1 1,-1 1 0,0-1-1,1 1 1,-1-1-1,0 1 1,1-1 0,-1 1-1,0-1 1,0 1 0,0-1-1,0 0 1,0 1 0,1-1-1,-1 1 1,0-1 0,0 1-1,0-1 1,-1 0 0,1 1-1,0-1 1,0 1 0,0-1-1,0 1 1,0-1 0,-1 0-1,1 1 1,0-1 0,0 1-1,-1-1 1,1 1 0,-1-1-1,1 1 1,0 0 0,-1-1-1,1 1 1,-1-1 0,1 1-1,-1 0 1,1-1 0,-1 1-1,1 0 1,-1 0 0,1-1-1,-1 1 1,1 0 0,-2 0-1,21-3 317,1 1 0,-1 1-1,0 1 1,0 1 0,1 1 0,-1 0 0,0 2-1,0 0 1,-1 1 0,1 0 0,29 15-1,-12-3 156,0 1-1,-1 3 1,-2 0-1,52 44 1,-63-46-412,0 1 0,-2 0 1,-1 2-1,0 1 0,16 26 1,-27-35-56,0 0 0,-1 0 1,0 0-1,-1 1 0,-1 0 1,0 0-1,-1 1 0,-1-1 1,0 1-1,1 29 1,-4-18-56,1-13-50,0 0 0,-1 0 0,-1 0 0,0 0 0,-1-1 0,-1 1 0,0 0 0,-1-1 0,0 0 0,-7 16 0,-10 7-977,-1-2 0,-2 0 0,-1-1 0,-1-2 0,-2-1 0,-1-1 0,-1-1 0,-67 46 0,57-49-1066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28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1 417 9133,'0'-5'390,"-1"-1"-44,1-1 0,0 1 0,0-1 1,1 1-1,0-1 0,0 1 0,0-1 1,1 1-1,0 0 0,0 0 0,0 0 0,1 0 1,4-6-1,16-24 21,2 0-1,53-58 1,-61 76-344,1 2 0,0 0 1,2 0-1,0 2 1,0 0-1,35-16 0,-42 24 25,0 1-1,28-7 0,-37 11-33,0 0 0,0 0 0,0 1 0,0-1 0,1 1 1,-1 0-1,0 0 0,0 0 0,0 1 0,0 0 0,0-1 0,0 1 1,0 1-1,7 2 0,-9-3-14,-1 1 1,1 0 0,0 0-1,-1 0 1,1 0-1,-1 0 1,0 0-1,0 0 1,0 0-1,0 0 1,0 1 0,0-1-1,0 0 1,-1 1-1,1-1 1,-1 1-1,0-1 1,0 4 0,0 54 130,-1-36-119,0-17-24,0 0 0,0 0-1,-1 0 1,0 0 0,0-1 0,0 1 0,-1 0 0,0-1 0,0 0 0,-8 11 0,-7 8-2,-23 26 0,27-35 82,-95 104-152,108-119 83,1-1-7,-1 1 1,1 0-1,-1-1 0,1 1 1,0 0-1,-1-1 0,1 1 1,0 0-1,-1-1 1,1 1-1,0 0 0,0 0 1,0-1-1,0 1 0,0 0 1,0 0-1,0 0 0,0-1 1,0 2-1,0-1-68,25-10 174,32-5-36,-40 8-52,1 1 0,-1 1-1,1 0 1,0 1 0,0 1 0,1 1-1,31 2 1,-40 2 79,-1-1 0,1 1 0,-1 1 0,0 0 1,0 0-1,-1 1 0,1 0 0,-1 0 0,0 1 0,0 0 0,-1 1 0,0-1 0,0 1 0,0 1 1,6 9-1,-10-11-22,-1 0 0,0 1 0,0 0 0,0-1 0,-1 1 0,0 0 0,-1 0 1,1-1-1,-1 1 0,0 0 0,-1 0 0,0 0 0,0 0 0,0-1 1,-1 1-1,0 0 0,0-1 0,-5 9 0,-13 13-95,-1 0 0,-2-1-1,-1-1 1,-1-1 0,-1-1 0,-1-2-1,-47 31 1,46-37-692,0-1 1,0-1-1,-2-2 0,0-1 0,-35 8 1,52-16-612,0-2 1,0 1 0,-23-2 0,35 0 1193,-17 0-2321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7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13 109 6821,'-13'22'1466,"13"-20"-1421,0-1-1,0 1 1,0 0 0,0-1 0,1 1-1,-1-1 1,0 1 0,1 0 0,-1-1 0,1 1-1,-1-1 1,1 1 0,0-1 0,0 1 0,0-1-1,0 0 1,0 1 0,0-1 0,0 0-1,0 0 1,0 0 0,1 0 0,-1 0 0,0 0-1,1 0 1,1 1 0,15 11 232,-8-4-72,0 0 1,1-1-1,1 0 1,-1-1-1,1-1 1,22 10-1,-29-14-120,0-1-1,0 0 1,0 1-1,0-2 1,0 1 0,0 0-1,0-1 1,0 0-1,0 0 1,0-1-1,0 1 1,0-1 0,0 0-1,0-1 1,0 1-1,-1-1 1,1 0 0,0 0-1,-1 0 1,1-1-1,4-3 1,-6 4-40,-1 0 1,0-1 0,1 1-1,-1-1 1,0 1-1,-1-1 1,1 0-1,0 0 1,-1 0-1,0 0 1,1 0-1,-1 0 1,0 0 0,0-6-1,3-50 44,-4 56-137,-1-1 0,-1 0 1,1 1-1,0-1 0,-1 1 0,0 0 0,0-1 0,0 1 1,0 0-1,0 0 0,-1 0 0,1 0 0,-1 1 1,-6-5-1,-46-35-2363,26 18-2289,16 19 2632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8.0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 7137,'8'12'7912,"-6"-11"-7607,21 3 1868,33-10-3929,-44 5 2553,221-27-881,-231 27-596,3 0 1310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18.2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7777,'0'26'264,"0"12"6452,21-35-6054,41 0-465,0-2 0,80-9 0,-141 8-193,32-5-1659,-14-3-3680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23.2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132 352 6417,'0'-112'4315,"0"-57"-3088,0 168-1226,1-1 0,-1 0 0,0 1 0,1-1 0,0 1 0,-1-1 0,1 1 0,0-1 0,0 1 0,0-1 0,0 1 0,0 0 0,0-1 0,0 1 0,0 0 0,1 0 0,0-1 0,12-15-1,-13 16 3,0-1 0,0 0-1,0 0 1,0 1 0,0-1 0,0 1-1,0-1 1,0 1 0,1 0 0,-1-1-1,0 1 1,1 0 0,-1 0 0,1 0-1,-1 0 1,1 0 0,0 0 0,0 0-1,-1 0 1,1 1 0,0-1 0,2 0 0,-1 1 26,0 0 0,0 1 0,1-1 0,-1 0 0,0 1 1,0 0-1,0-1 0,0 1 0,-1 1 0,1-1 1,0 0-1,4 3 0,1 1 105,0 1 0,-1 0 0,1 0 0,-1 1 0,0 0 0,-1 0 0,11 16 0,-6-5-59,-2 1 0,0 0 1,-1 1-1,-1 0 0,-1 0 1,-1 1-1,-1-1 0,0 1 0,-2 0 1,0 0-1,-2 21 0,0 199 181,0-234-259,-2 1-1,1-1 1,-1 1-1,0-1 1,0 0 0,-1 0-1,0 0 1,-1 0-1,1 0 1,-1-1-1,0 1 1,-1-1-1,0 0 1,-9 9-1,-1 0 0,-1 0 0,-1-1 0,0-1-1,-20 12 1,24-17 8,-1-1-1,1 0 1,-2-1 0,1-1-1,0 0 1,-1-1 0,0-1 0,0 0-1,0-1 1,-27 0 0,41-2-9,-1 0 1,1-1 0,0 1 0,-1-1-1,1 1 1,-1-1 0,1 1 0,0-1 0,-1 0-1,1 0 1,0 0 0,0 0 0,0 0-1,0 0 1,-1 0 0,1 0 0,1 0-1,-1 0 1,0-1 0,0 1 0,0 0-1,1-1 1,-1 1 0,1 0 0,-1-1 0,1 1-1,-1-1 1,1 1 0,0-1 0,0 1-1,0-3 1,-2-9-44,1 0-1,1-23 1,0 23 54,0 11-9,0 0-1,0 0 1,0 0-1,0 0 1,1 0-1,-1 0 1,1 1-1,-1-1 1,1 0-1,0 0 1,-1 0 0,1 0-1,0 1 1,0-1-1,1 0 1,-1 1-1,0-1 1,0 1-1,1-1 1,-1 1-1,3-2 1,-1 1 17,0 0 0,1 1-1,-1-1 1,1 1 0,-1 0 0,1 0 0,-1 0-1,1 1 1,0-1 0,6 1 0,3 0 145,-1 1 0,1 0 0,-1 1 0,0 1 0,0 0 0,13 5 0,15 9 505,64 39 0,-68-36-640,0-1-1,42 16 1,-70-32-19,-1-1 1,1 0-1,-1-1 0,1 1 0,0-1 1,-1-1-1,1 0 0,10-1 0,-9 0-609,1 0 1,-1-2-1,0 1 0,0-1 1,17-7-1,-1-4-1732,-1-1 0,0-1-1,32-29 1,-24 20 1152,5-6-72,-17 16 1176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23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306 432 900,'13'-9'71,"-8"6"212,-1 0 1,1 0-1,0-1 0,-1 1 1,0-1-1,0 0 0,0 0 1,6-8-1,3-7 1081,-12 18-1281,1-1 0,-1 1 0,1-1 0,-1 0 0,0 0 0,0 0-1,0 1 1,0-1 0,0 0 0,0 0 0,0 0 0,-1-1 0,1 1 0,0-4 0,9-43 2116,-3-128 3344,-7 173-5516,-1 0 0,0 0 0,0 0 1,0 1-1,-1-1 0,0 0 0,1 1 0,-1-1 1,0 1-1,0 0 0,-1-1 0,1 1 1,-1 0-1,0 0 0,1 1 0,-1-1 1,-5-3-1,1 1-33,0 0 0,0 1 0,0-1 1,0 1-1,-1 1 0,1-1 0,-13-2 1,11 4 8,1 0 1,-1 1-1,0 0 1,0 1-1,0 0 1,0 1-1,0 0 1,0 0-1,0 0 1,0 2-1,0-1 1,1 1-1,-1 0 1,1 0-1,0 1 1,0 0-1,0 1 1,-10 8-1,6-3 3,0 0 0,1 1 0,0 0 0,1 1 0,0 0 0,1 1 0,0 0 0,1 0 0,-12 28 0,16-28-18,1 0 0,0 1 1,1 0-1,0-1 0,2 1 0,-1 0 1,4 26-1,-2 4-14,0-42 21,-1 1 0,1 0 1,0-1-1,0 1 0,0 0 1,0-1-1,0 1 0,0-1 1,1 0-1,-1 1 0,1-1 1,0 0-1,-1 0 1,1 0-1,0 0 0,0 0 1,1 0-1,-1-1 0,0 1 1,0-1-1,1 1 0,-1-1 1,1 0-1,-1 0 0,5 1 1,2 1 8,0 0 1,0 0 0,0-1 0,0-1-1,1 1 1,11-1 0,-11-2-2,1 0 0,-1 0 0,1-1 0,-1-1 0,0 1 1,1-2-1,-2 0 0,1 0 0,0 0 0,-1-1 0,0-1 0,0 0 1,0 0-1,-1 0 0,0-1 0,0-1 0,-1 1 0,0-1 0,0 0 1,0-1-1,-1 0 0,-1 0 0,0 0 0,0 0 0,-1-1 1,0 0-1,0 0 0,2-14 0,-1 5 27,-2 5 66,0 0 0,-1 0 0,1-16 0,9-32 106,-4 18 1326,-8 290 1603,0 328-1730,0-573-1448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24.2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157 136 9657,'-9'-4'252,"1"2"-1,-2-1 1,1 1 0,0 1 0,0 0 0,0 0-1,-14 1 1,20 0-214,0 0 0,0 1 0,0-1 0,0 1 0,0 0 0,1 0 0,-1 0 0,0 0 0,1 1 0,-1-1-1,1 0 1,-1 1 0,1 0 0,0 0 0,0 0 0,-1 0 0,1 0 0,1 0 0,-1 0 0,0 0 0,0 1 0,1-1-1,-1 1 1,1 0 0,0-1 0,-1 5 0,-1 5-40,0 1 1,2-1-1,-1 0 0,2 1 0,0 15 1,0-11-18,1-14 28,0 0 0,-1 0 0,1-1 0,0 1-1,0 0 1,1 0 0,-1-1 0,1 1 0,-1-1-1,1 1 1,0-1 0,0 0 0,0 0-1,0 0 1,0 0 0,0 0 0,0 0 0,1 0-1,-1-1 1,1 1 0,2 0 0,3 3 45,0-2 0,0 1-1,0-1 1,0 0 0,0-1 0,11 2 0,-4-2 171,0-1-1,0 0 0,0-2 1,0 0-1,0 0 1,19-5-1,-26 4-80,0 0 0,-1 0 0,1-1 0,-1 0 0,1-1 0,-1 1 0,0-1 0,0 0 0,-1-1 0,1 0 0,-1 0 0,0 0 0,7-9 0,-10 9-101,0 1 0,-1-1 0,1 1 0,-1-1 0,0 0-1,-1 0 1,1 0 0,-1 0 0,0 0 0,1-6 0,0-56 153,-3 42-174,0 21-24,0 0 0,0-1 1,0 1-1,-1 0 1,0 0-1,0 0 1,0 0-1,0 0 0,-1 0 1,1 1-1,-1-1 1,0 1-1,0 0 1,-4-4-1,-52-43-262,55 47 9,-1 0 0,0 0 0,0 1 0,0-1 0,-8-2 0,-16 1-6805,21 4 4517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26.7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1168 847 8757,'0'-1'37,"0"0"-1,0 0 1,0 0 0,0 0-1,0 0 1,-1 0 0,1 0 0,0 0-1,-1 0 1,1 0 0,-1 0 0,1 0-1,-1 0 1,1 0 0,-1 0-1,-1-1 1,1 2 29,1-1 1,-1 0-1,0 0 0,1 0 0,-1 0 0,0 0 1,1 0-1,0 0 0,-1 0 0,1 0 1,-1 0-1,1 0 0,0 0 0,0 0 1,0 0-1,0-2 0,-2-32 2253,1 26-2038,0 0 0,1 0 1,0 0-1,0-1 0,1 1 1,0 0-1,0 0 0,1 0 1,1 0-1,5-16 0,37-48-2,2 1 0,63-71 0,-67 97-269,1 2 1,2 2 0,61-44-1,-75 64-7,2 1-1,0 1 1,1 2 0,1 1-1,1 2 1,45-12 0,-67 23 52,0 1 0,0 0 0,0 1 0,0 1 0,0 0 0,0 1 0,23 3 0,-27-1-16,0 1 0,0 0 0,-1 0 0,0 1 1,0 0-1,0 1 0,0 0 0,-1 0 0,1 1 0,-1 1 0,9 7 1,-7-4-38,-1 1 0,0 0 0,0 0 0,-1 1 0,0 1 0,-1-1 0,-1 1 0,0 0 0,-1 1 0,0 0 0,-1 0 0,0 0 0,2 16 0,1 45-1,-2 93-1,-6-168-9,0 0-48,0-1 44,0 0 1,0 1-1,0-1 1,-1 0 0,1 1-1,1-1 1,-1 0-1,0 1 1,0-1 0,0 0-1,0 1 1,0-1-1,1 0 1,-1 1 0,0-1-1,0 0 1,1 1-1,0-1 1,83-60-1,-28 13-31,1 3 0,3 1 1,1 4-1,2 2 1,73-31-1,-106 57 72,0 2 0,1 0 0,0 2-1,0 2 1,1 1 0,0 1 0,0 2 0,0 1-1,1 1 1,52 8 0,-61-4-7,-1 1 1,0 1-1,-1 1 0,0 1 0,0 1 0,0 1 1,-1 1-1,-1 1 0,0 1 0,0 0 1,-2 1-1,0 2 0,0 0 0,-1 0 0,16 22 1,-17-18 93,-1 1 0,-1 1 1,17 34-1,-26-43-101,1 0-1,-2 1 0,0-1 1,-1 1-1,0 0 1,-1 0-1,1 27 0,-2-40-25,-1 0 0,1 0 0,-1 0 0,1 0 0,0 0-1,-1 0 1,1 0 0,0 0 0,0 0 0,0 0 0,0 0-1,0-1 1,0 1 0,0 0 0,0 0 0,0-1 0,0 1-1,0-1 1,0 1 0,0-1 0,1 0 0,-1 1-1,0-1 1,0 0 0,0 0 0,1 0 0,-1 0 0,0 0-1,3 0 1,51 1-78,-40-2 29,163-10-317,-111 5 401,103 4 1,-148 3-9,0 1 0,-1 2 0,1 0 1,-1 1-1,0 1 0,0 1 0,0 1 0,34 19 1,-32-12 2,-1 1 0,0 1 0,-2 1 0,1 1 0,-2 1 0,-1 0 0,0 2 0,-2 0 0,0 0 0,-2 2 0,0 0 0,-2 0 0,12 34 0,-18-37-22,-1 0-1,-1-1 0,-2 1 0,0 1 1,0 27-1,-2-18 45,7 42 0,-3-9-129,-5-52 60,2-1 1,-1 0 0,1 1 0,4 16 0,-1-14 39,-3-8 10,1 1-1,0-1 1,0 0-1,0 0 1,1-1 0,0 1-1,0 0 1,1-1-1,4 7 1,20 22-5,-2 3 0,-2 0 0,26 51 0,-37-59 17,-1 0 1,-2 1-1,0-1 1,-2 2-1,6 45 1,1 209 218,-17-259-187,-2 0 0,0-1 0,-2 0 0,-1 0 0,-1 0-1,-1-1 1,-23 43 0,16-38-75,-1-1-1,-1-1 1,-2 0-1,-1-2 1,-1 0 0,-1-2-1,0 0 1,-2-1-1,-1-2 1,-1-1-1,0-1 1,-1-1 0,-1-1-1,-1-2 1,-38 14-1,51-23-23,0 0 0,-1-1-1,1-1 1,-1-1 0,1 0-1,-1-1 1,0-1 0,1-1 0,-1 0-1,0-1 1,1-1 0,-1-1-1,1 0 1,0-2 0,1 0-1,-1 0 1,1-2 0,-27-16-1,40 23 31,1 0-1,-1 0 1,0 0-1,0 0 0,0 0 1,0 0-1,0 1 1,0-1-1,0 1 1,0 0-1,0 0 1,0 0-1,0 1 0,0-1 1,-1 1-1,-4 1 1,-55 22-44,34-12 209,-66 21-65,-2-4 0,0-4 0,-2-4 0,0-5 0,-1-4 0,-111-2 0,179-10-68,-46-6 0,68 5-32,0-1 1,1 0 0,-1-1 0,1 0 0,0-1 0,0 1 0,0-2 0,1 1 0,-10-7-1,15 8-4,1 1-1,0 0 1,0-1-1,0 1 1,1-1-1,-1 0 1,0 0-1,1 0 1,0 0-1,-2-4 1,3 5 4,-1 0 1,0 0 0,0 0 0,1 0-1,-1 0 1,-1 0 0,1 0 0,0 0-1,0 1 1,-1-1 0,1 0 0,-3-1-1,3 2 3,0 1 0,-1 0 0,1 0-1,0 0 1,0 0 0,0 0-1,-1 0 1,1 0 0,0 0 0,0 0-1,-1 0 1,1 0 0,0 1-1,0-1 1,0 1 0,0-1 0,-2 2-1,-25 13 31,11-5-38,-43 14 161,-1-1-1,-2-4 0,1-2 1,-2-3-1,-116 10 1,93-19-183,-1-4 1,1-4 0,-158-25-1,226 24 35,0 0-1,0-1 0,1-1 0,-1-1 0,1-1 0,1 0 0,0-1 0,0-1 0,0 0 0,1-2 0,-23-20 0,28 20-12,8 8-9,0 1 1,0 0 0,0 0-1,0 0 1,0 0 0,0 1-1,-1-1 1,1 1 0,-9-4-1,8 7 24,1 1 0,-1-1-1,1 1 1,-1 0-1,1 0 1,-1 1-1,1-1 1,0 0-1,0 1 1,0 0 0,-3 5-1,-6 3 14,-12 5 99,0 0 1,-1-1 0,0-2-1,-1 0 1,-1-2-1,0-1 1,0-1 0,-1-1-1,-45 6 1,-14-3 463,-161-1 1,191-11-415,1-3 0,0-2 0,0-2 0,1-3 1,0-3-1,-99-37 0,133 41-155,0 0 0,1-1 0,0-1 0,1-1 0,1-1 0,0-1 0,0 0 0,2-1 0,-28-34 0,27 26-13,0-1-1,2-1 1,1-1-1,1 0 1,1-1-1,2 0 1,-9-33-1,8 15 5,3-1 1,-5-62-1,8-96-127,6 176 90,1 0-1,2 0 1,0 0 0,2 0-1,2 1 1,0 0-1,2 1 1,16-32 0,-16 37-24,2 1 1,1 0 0,0 1 0,1 1 0,1 0-1,1 0 1,1 2 0,0 0 0,2 1 0,26-18-1,-43 32 7,0 1-1,1-1 0,-1 1 0,0-1 0,0 0 1,-1 0-1,1 0 0,0 0 0,-1 0 0,1 0 1,-1-1-1,1 1 0,-1-1 0,0 1 0,0-1 1,0 1-1,-1-1 0,1 1 0,0-1 0,-1-2 1,11-35-867,2 0 0,1 2 0,2-1 0,2 2 0,1 0 0,2 2 0,1 0 0,2 1 0,1 1 1,2 2-1,1 0 0,1 2 0,2 1 0,0 2 0,2 1 0,68-39 0,-30 28-490,5 3-169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0.1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711 175 6865,'-4'1'320,"0"-1"0,1 0 0,-1 0 0,0 0 0,0-1 0,1 1-1,-1-1 1,0 0 0,0 0 0,1 0 0,-1 0 0,1-1 0,-1 1 0,1-1 0,0 0 0,0 0 0,0 0 0,0 0 0,0-1 0,0 1 0,0-1 0,-3-4 0,2 2-251,1 0 0,0 0 0,0-1 0,0 1 0,1 0 0,-1-1 0,1 0 0,1 0 1,-1 1-1,1-1 0,0 0 0,0 0 0,1-7 0,0 11-72,0 1 1,0 0-1,0-1 1,1 1-1,-1 0 1,1 0-1,-1-1 1,1 1-1,-1 0 1,1 0-1,0-1 1,0 1-1,-1 0 1,1 0-1,0 0 1,0 0-1,0 0 1,0 0-1,2 0 1,30-16-25,-21 13 25,0 1 0,1 0 0,21-2 0,-28 5-2,-1 0 2,-1-1-1,1 1 0,-1 0 0,1 1 0,-1-1 0,6 2 0,-9-2 3,0 1-1,0-1 1,0 1 0,0-1 0,0 1-1,0 0 1,0-1 0,0 1-1,-1 0 1,1 0 0,0-1 0,0 1-1,-1 0 1,1 0 0,0 0-1,-1 0 1,1 0 0,-1 0 0,0 0-1,1 0 1,-1 0 0,0 0-1,1 0 1,-1 0 0,0 0 0,0 0-1,0 0 1,0 0 0,0 2-1,-3 0 3,1 0-1,-1-1 1,1 0-1,-1 1 1,0-1-1,0 0 1,0 0-1,0-1 0,0 1 1,0-1-1,0 1 1,-5 0-1,0 2 4,-165 73-1,82-38-5,88-38 3,-1 1 0,0 0-1,1-1 1,-1 1 0,1 1 0,-1-1-1,1 1 1,0-1 0,0 1-1,0 0 1,0 0 0,1 0 0,-1 0-1,-2 5 1,3-3 4,0 1-1,1 0 1,-1 0-1,1 0 1,0 0-1,0 0 0,1 0 1,0 10-1,0 123 1638,-1-136-1624,1 0 0,-1-1 0,0 1 0,0-1 0,-1 1 0,1-1 0,0 0 0,-1 1 0,1-1 0,-1 0 0,0 0 0,0 0 0,0 0 0,0 0 0,0-1 0,0 1 0,-1 0 0,1-1 0,0 0 0,-4 2 0,-4 2-44,0 0 0,0 0-1,-20 5 1,2-4-876,-52 6 0,-85-7-6952,133-5 5760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0.6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554 139 7869,'-5'-8'-86,"0"0"637,-1 0 1,1 0 0,0 0-1,1-1 1,0 1 0,0-1-1,1 0 1,0 0 0,1-1 0,0 1-1,0 0 1,0-17 343,6 29-837,0 0-1,-1 0 1,1 0-1,-1 1 1,0-1 0,0 1-1,0 0 1,-1 0-1,1 0 1,1 6-1,0 5 33,-2 0-1,0 0 1,0 0-1,-2 1 1,-1 21 0,1-4-27,-1-30-55,1 1 1,-1 0 0,0 0 0,0-1 0,-1 1 0,1-1 0,-1 1 0,0-1 0,0 0 0,0 0 0,0 1 0,-5 4 0,-39 39 25,31-33-50,-70 59-30,83-71 52,0-1 1,0 1 0,0 0 0,1 0-1,-1 0 1,1 0 0,0 1 0,-1-1 0,1 0-1,0 0 1,0 1 0,0-1 0,1 1-1,-1-1 1,1 0 0,-1 4 0,0 47 229,2-29-242,0-20 27,0 0 0,-1 0 1,1 0-1,1 0 0,-1 0 0,1 0 0,-1-1 1,1 1-1,0-1 0,5 7 0,-4-6 38,-1 0-1,1 0 1,-1 1-1,0 0 0,0-1 1,0 1-1,1 5 1,1 21 937,0 53 0,-4-81-971,-1 0 0,0 0 0,0 0 0,0 0-1,0 0 1,-1-1 0,1 1 0,-1 0-1,0-1 1,0 1 0,0-1 0,0 1-1,0-1 1,0 0 0,-1 0 0,1 0-1,-1 0 1,-3 2 0,-54 31 203,57-34-226,-26 13-393,0-2 0,-1-1 0,-56 14 0,25-15-2946,0-7-3714,53-3 5097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1.1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1353 10041,'14'-25'1161,"2"1"0,1 1-1,0 0 1,39-37 0,-22 24-526,371-350 1768,32 36-2415,-380 306 130,124-111-49,-157 131-79,0-1-1,-2-1 0,-1-1 0,33-57 0,-52 81 25,0-1 0,0 1 0,0-1 0,-1 0 0,0 0 0,0 1-1,0-1 1,1-7 0,-2 10-65,0 2 53,0-1 1,0 1-1,0-1 0,1 1 0,-1-1 0,0 1 0,0-1 0,0 0 0,0 1 0,0-1 0,0 1 0,0-1 0,0 1 0,0-1 0,0 1 0,0-1 1,0 1-1,0-1 0,-1 1 0,1-1 0,0 1 0,0-1 0,0 1 0,-1-1 0,1 1 0,0-1 0,0 0 0,-1 1 0,-13 16-16,8-10 1,-2 6 13,1 1 0,1 1 0,0-1 1,1 1-1,1 0 0,0 0 0,1 0 0,-2 23 0,2 17-775,5 58 0,-1-35-1405,-1 42-4081,0-82 3285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29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27 251 9325,'11'-23'5541,"27"-26"-5124,-14 20-267,-13 13-89,1 2 0,1 0-1,0 0 1,1 1-1,26-19 1,-31 26-49,0 0-1,0 1 1,0 0-1,1 1 1,0 0-1,0 0 1,0 1-1,0 0 1,0 1-1,1 0 1,18 0-1,-26 2 9,0 1-1,0-1 0,0 1 0,-1 0 1,1 0-1,0 0 0,0 0 0,0 1 0,-1-1 1,1 1-1,-1-1 0,1 1 0,-1 0 0,0 0 1,0 0-1,0 1 0,0-1 0,0 0 1,0 1-1,0-1 0,-1 1 0,1 0 0,1 3 1,0 1-5,0 0 0,0 1 1,-1-1-1,0 1 0,0-1 1,-1 1-1,1 0 0,-1 8 1,-1-12-11,1 13 12,-1 1-1,-1-1 1,0 0 0,-1 0 0,-1 0 0,-1 0 0,-11 32 0,-3-13-55,-1 0 0,-2-2 0,-44 55 0,35-50 1,25-25-169,5-12-123,0-6 156,3-1 115,1 1-1,0 0 1,1 0 0,-1 0-1,1 1 1,-1 0-1,1-1 1,8-3 0,-3 1 18,11-8 64,1 0-1,0 2 0,1 0 0,0 1 0,36-10 0,-52 19 69,1 0 0,-1 1-1,1 0 1,-1 0-1,1 0 1,-1 1-1,1 1 1,0-1-1,-1 1 1,1 0-1,-1 1 1,1 0-1,-1 0 1,0 1-1,0 0 1,0 0-1,0 0 1,-1 1-1,1 0 1,-1 0 0,0 1-1,10 9 1,-10-8 90,0 1 1,0-1 0,0 2 0,0-1-1,-1 1 1,-1-1 0,1 2-1,-1-1 1,-1 0 0,1 1 0,2 11-1,-2 1 159,-1 0 0,-1 1 0,-1 35-1,-2-42-261,-1 0 0,0 0-1,-1 0 1,-1 0 0,0-1-1,-1 1 1,0-1 0,-2 0-1,1-1 1,-2 0 0,0 0 0,-10 14-1,-12 10-40,0-1-1,-57 50 1,61-63-102,0-1-1,-2-1 1,0-2 0,-47 25 0,56-35-552,-1 0 0,0-1 0,0-1 0,0-1 0,-1-1 0,0-1 0,0-1 0,-32 1-1,48-4 194,1 0 0,0 0 0,-1-1 0,1 1 0,0-1 0,0 0 0,-1-1 0,1 1 0,0-1 0,0 1 0,0-1 0,0 0 0,1-1 0,-1 1 0,-3-4 0,-11-10-2795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1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 9277,'4'-13'6573,"-1"10"-6509,-2 3-166,1-1 0,-1 1 0,1 0 0,-1 1 0,1-1 0,0 0 0,-1 0 0,1 1 0,-1-1 0,1 1 0,-1-1 0,1 1 0,-1-1 0,0 1 1,1 0-1,-1 0 0,0 0 0,1 0 0,-1 0 0,0 0 0,0 0 0,0 0 0,0 0 0,0 1 0,1 1 0,6 6-2745,-7-4 916,-1 0-369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2.6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2436 595 7689,'0'0'6212,"1"20"-4466,4-4-1661,0 0 0,-2 0 0,0 1 0,-1-1-1,-1 1 1,0-1 0,-2 21 0,1-23 28,1 9-49,-1-17-55,1 0-1,-1 0 1,0 0-1,0 0 1,-1 0-1,1 0 1,-1 0-1,-1 0 1,1 0 0,-1 0-1,0 0 1,-1-1-1,-4 10 1,4-11-1,0 1 0,0-1 0,0 0 0,0 0 0,-1 0-1,0 0 1,0-1 0,0 1 0,0-1 0,0 0 0,-1 0 0,1-1 0,-1 1 0,0-1 0,0 0 0,0 0 0,0-1 0,0 0 0,0 1 0,-10-1 0,13-1-8,1 0 0,-1-1 1,1 1-1,-1-1 0,1 1 1,-1-1-1,1 1 0,0-1 1,-1 0-1,1 0 0,0 0 0,0 0 1,0 0-1,0 0 0,-1 0 1,2 0-1,-1 0 0,-1-2 1,-16-25 49,15 22-72,-6-13-3,1-1 0,0 0 0,-7-34 0,2 7-59,-6-48 98,14 79 60,5 14-80,0 0 1,-1 0-1,1 0 0,-1 0 1,0 0-1,1 0 0,-1 0 1,0 0-1,0 0 0,-2-2 0,2 3 9,0 1 0,0 0-1,0-1 1,0 1-1,0 0 1,0-1-1,0 1 1,0 0-1,0 0 1,0 0-1,0 0 1,0 0-1,0 0 1,0 0-1,0 1 1,0-1 0,0 0-1,0 0 1,0 1-1,0-1 1,0 1-1,0-1 1,0 1-1,1-1 1,-1 1-1,0-1 1,0 1-1,0 1 1,-17 7 4,1 0 0,-1-1 0,0-1 0,0-1 0,-1-1 0,0 0 0,0-1 0,-36 2 0,-15-3 18,-75-7 0,144 4-25,-503-54-75,327 30 55,-700-46-135,861 70 154,1 1 0,0 0 0,-1 1 0,1 0 0,0 2 0,-27 8 0,38-10 0,0-1 1,0 1-1,0 1 1,0-1-1,0 0 0,0 1 1,1 0-1,-1 0 1,1 0-1,0 0 1,-1 0-1,2 1 1,-1-1-1,0 1 1,1 0-1,-1 0 1,1 0-1,0 0 0,1 0 1,-1 1-1,1-1 1,0 0-1,0 1 1,0-1-1,0 1 1,1 8-1,-1-4 15,1 0 0,0 1 0,0-1 0,1 0 0,1 0 0,0 0 0,0 0 0,0 0 0,1 0 0,0-1 0,1 1 0,5 8 0,2 1 98,1-2 1,0 1-1,1-2 1,1 1-1,0-2 1,1 0-1,0-1 1,1 0 0,1-1-1,0-1 1,1-1-1,0 0 1,0-2-1,1 0 1,22 7-1,23 4 223,0-3-1,120 15 1,134-14-169,-75-23-34,-201 2-115,0-2 1,0-2-1,69-22 1,-95 24-244,0 0-1,-1-2 1,0 0 0,-1-1-1,0 0 1,0-1 0,-1 0-1,0-1 1,-1-1 0,0 0-1,-1 0 1,0-2 0,10-17 0,-8 10-460,-1-1 1,-1-1 0,-1 0 0,-1 0-1,-1-1 1,-1 0 0,-2-1 0,5-31-1,4-138-3682,-13-2 3577,-1 157 1177,0 34-281,0-1 1,-1 1-1,0 0 1,0 0-1,0 0 1,0 0 0,-1 0-1,0 1 1,0-1-1,0 0 1,-1 1 0,1-1-1,-7-6 1,3 4 315,0 0 1,-1 1-1,0 0 0,-1 0 1,1 0-1,-1 1 0,-9-5 1,-1 1 19,0 1 0,-1 1 1,0 0-1,0 2 0,-1 0 0,-32-4 1,-32 2-576,-155 8 0,186 4-2943,-82 18 0,103-14 1225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3.0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12617,'1'1'203,"0"0"0,-1 0 0,1 0-1,0 0 1,0 0 0,0 0 0,-1 0 0,1 0-1,0-1 1,0 1 0,0 0 0,1-1 0,-1 1-1,0-1 1,0 1 0,0-1 0,0 1 0,0-1-1,1 0 1,-1 0 0,0 1 0,0-1 0,1 0-1,-1 0 1,0 0 0,0-1 0,2 1 0,51 0-662,-37-1 763,128 5-1129,2 0-4053,-109-4 2640,-5 0-377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3.5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79 8805,'-19'-7'-197,"11"5"569,1-1 0,-1 1 0,1-2 0,0 1 0,0-1 0,1 0 0,-1 0 0,1-1 0,-9-7 0,14 11-355,1 1-1,-1 0 1,1-1-1,-1 1 1,1-1-1,0 1 1,-1-1 0,1 1-1,0-1 1,-1 1-1,1-1 1,0 0-1,0 1 1,-1-1-1,1 1 1,0-1-1,0 0 1,0 1-1,0-1 1,0 0-1,0 1 1,0-1-1,0 1 1,0-1-1,0 0 1,0 1-1,0-1 1,1 0-1,-1 1 1,0-1-1,0 1 1,1-1-1,-1 1 1,0-1-1,1 1 1,-1-1-1,1 1 1,-1-1-1,0 1 1,1-1-1,-1 1 1,1-1-1,-1 1 1,1 0-1,0 0 1,-1-1-1,1 1 1,-1 0-1,1 0 1,-1-1-1,1 1 1,0 0-1,-1 0 1,1 0-1,0 0 1,-1 0-1,1 0 1,0 0-1,45-2 213,-39 2-252,-2 0 21,0 0 0,-1 0 0,1 1 0,0-1 0,0 1-1,0 0 1,0 0 0,0 1 0,-1-1 0,1 1 0,4 3 0,-7-4 43,0 1 1,0 0-1,0 0 0,0 0 0,-1 0 1,1 0-1,0 0 0,-1 0 0,0 0 1,0 1-1,1-1 0,-1 1 0,-1-1 1,1 1-1,0-1 0,-1 1 0,1-1 1,-1 1-1,0 0 0,1-1 0,-2 6 1,1-6-7,0 1 1,0-1 0,0 0 0,0 1 0,-1-1 0,1 0-1,-1 1 1,0-1 0,0 0 0,1 1 0,-1-1-1,-1 0 1,1 0 0,0 0 0,-1 0 0,-1 3-1,-3-1-36,1 1 0,-1-1 0,0 0 0,-10 5 0,14-8 3,-10 6-466,-1-1 0,-23 7 0,8-5-2848,-43 6-1,44-11 922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4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606 47 7825,'-4'7'-427,"4"-7"504,-1 0-1,1 1 1,0-1 0,-1 1 0,1-1 0,-1 0-1,1 1 1,0-1 0,-1 1 0,1-1-1,0 1 1,0-1 0,-1 1 0,1-1 0,0 1-1,0 0 1,0-1 0,0 1 0,0-1 0,-1 1-1,1-1 1,0 1 0,1 1 0,-1-1 160,1 1 0,0 0-1,1 0 1,-1 0 0,0-1 0,0 1 0,1 0 0,-1-1 0,1 1 0,0-1-1,-1 0 1,1 1 0,0-1 0,0 0 0,3 2 0,38 19 179,-38-20-245,14 7-90,1 0 1,0-2-1,1 0 1,0-2-1,0 0 0,0-1 1,1-1-1,25 0 1,-46-3-100,0 0 1,0 0-1,0 0 1,-1 0-1,1 0 0,0 0 1,0 0-1,0-1 1,0 1-1,-1 0 1,1-1-1,0 1 1,0 0-1,-1-1 1,1 1-1,0-1 1,0 1-1,-1-1 1,1 1-1,-1-1 0,1 0 1,0 1-1,-1-1 1,1 0-1,-1 1 1,0-1-1,1 0 1,-1 0-1,1 1 1,-1-1-1,0 0 1,0 0-1,0 0 1,1 0-1,-1 1 0,0-1 1,0 0-1,0 0 1,0 0-1,0 0 1,0 0-1,-1 1 1,1-1-1,0 0 1,0 0-1,-1 0 1,1 1-1,0-1 1,-1 0-1,0-1 0,-1-2-122,1-1-1,-1 1 1,-1 0-1,1 0 1,-1 0-1,1 0 1,-1 0-1,-4-4 1,-5-3 138,0 1 1,-1 1-1,0 0 0,-1 1 1,0 0-1,0 1 1,0 1-1,-1 0 1,0 1-1,0 0 0,0 2 1,-1-1-1,1 2 1,-1 0-1,-16 1 0,31 1 0,-1 0 0,0 0 0,1 1-1,-1-1 1,1 1 0,-1-1-1,1 1 1,0 0 0,-1-1-1,1 1 1,-1 0 0,1 0-1,0 0 1,0 0 0,0 0-1,-1 0 1,1 0 0,0 1-1,0-1 1,1 0 0,-1 1 0,0-1-1,0 0 1,1 1 0,-1-1-1,1 1 1,-1-1 0,1 1-1,-1-1 1,1 3 0,-8 15 105,5-14 94,1 1 0,-1 0 0,1-1 0,0 1 0,1 0 0,-2 10 0,2-10-81,0-1-1,0 1 1,-1 0-1,0 0 0,0-1 1,0 1-1,-4 6 1,5-11-113,-11 18 359,-1-1 1,-29 32 0,36-44-296,-1-1 1,1 0 0,-1 0-1,0 0 1,0-1 0,0 0-1,-1-1 1,1 0 0,-1 0-1,0 0 1,-12 2 0,0-2-92,-1-1 1,1 0 0,-1-2 0,1 0 0,0-2 0,-1 0 0,-35-9 0,38 6-519,0-1 1,0 0-1,-24-13 0,30 13-369,1-1 0,0 0 0,1-1-1,0 0 1,-14-13 0,6 1-881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5.9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4615 91 8289,'2'4'5256,"-1"-4"-5260,263 23 1436,-123-7-1021,282 2-1092,-408-18 609,0-1 1,-1-1-1,1-1 0,-1 0 1,27-9-1,-41 12 70,1 0 1,-1 0-1,0 0 0,1 0 0,-1 0 0,1 0 0,-1 0 0,0 0 0,1 0 0,-1 0 1,0-1-1,1 1 0,-1 0 0,0 0 0,1 0 0,-1-1 0,0 1 0,0 0 0,1 0 1,-1-1-1,0 1 0,0 0 0,1-1 0,-1 1 0,0 0 0,0-1 0,0 1 1,0 0-1,1-1 0,-1 1 0,0 0 0,0-1 0,0 1 0,0-1 0,-12-6-61,-23 0 70,17 7-11,-1 1 1,1 0 0,-1 2 0,1 0 0,-34 10 0,-87 40 21,104-38-65,-59 24-18,13-3 84,-1-4 1,-104 25 0,141-52-3,44-4-49,0-1 0,0 0 0,-1 0 0,1 0 1,0 0-1,0 0 0,0 0 0,0 0 1,0 0-1,0-1 0,-1 1 0,1 0 0,0-1 1,0 1-1,0-1 0,0 1 0,0-1 0,0 1 1,0-1-1,0 0 0,1 1 0,-1-1 0,0 0 1,0 0-1,0 0 0,1 0 0,-1 1 1,0-1-1,1 0 0,-1 0 0,1 0 0,-1-1 1,1 1-1,0 0 0,-1-1 0,0-2-1,0 1 0,-1-1 0,1 0 0,-1 1 1,0 0-1,0-1 0,0 1 0,0 0 0,0 0 0,-1 0 0,1 1 0,-1-1 0,0 0 0,0 1 0,0 0 0,0 0 0,0 0 0,-1 0 1,1 0-1,-1 0 0,1 1 0,-5-1 0,-2 2 11,1 0 0,-1 1 0,0 0 0,1 1 0,-1 0-1,-14 5 1,-58 27 95,35-13-210,-48 13 998,-1-3 0,-177 32 1,117-41-167,-167 4 0,305-25-678,-48 1 151,-71-5-1,118 1-160,-1-1-1,1 0 0,0-1 0,0-1 1,0-1-1,1-1 0,0 0 0,-21-13 0,35 18-13,2 1 0,-1-2 0,0 1 0,0 0 0,1 0 0,-1-1 0,1 0 0,0 1 0,0-1 0,0 0 0,0 0 0,0 0 0,0 0 0,1-1 0,0 1 0,-2-7 0,1 0-49,1-1 0,0 0 0,0 0 1,2-12-1,-1 2-139,3 2 86,0 0-1,1 0 1,1 1-1,1 0 1,0-1 0,17-30-1,-14 30 96,31-59-60,-36 70 70,1 1 0,1 0 0,-1 0 1,1 0-1,0 0 0,1 1 0,10-8 0,-16 13 6,0 0 0,1 0-1,-1 0 1,0 0-1,1 0 1,-1 0 0,0 1-1,1-1 1,-1 0-1,1 1 1,-1-1 0,1 1-1,0-1 1,-1 1-1,1 0 1,-1 0 0,1 0-1,0 0 1,-1 0-1,1 0 1,-1 0 0,1 0-1,-1 1 1,1-1-1,0 1 1,-1-1 0,1 1-1,-1 0 1,0-1-1,1 1 1,-1 0 0,0 0-1,1 0 1,-1 0-1,0 0 1,0 0 0,0 0-1,0 1 1,0-1-1,0 0 1,0 0 0,0 1-1,0-1 1,-1 1-1,1-1 1,0 1-1,-1-1 1,1 4 0,2 6-8,0 0 1,-1 0-1,0 0 1,-1 0-1,0 17 1,-1-22 10,0 10 8,0 1 1,-4 19 0,3-29-26,-1-1 0,0 0 0,0 0 0,0 0 0,-1 0 0,0 0 0,0 0 0,-7 9 0,3-7 25,0 0 1,0 0-1,-1-1 1,0 1-1,0-2 1,-1 1-1,1-1 0,-20 9 1,21-12-26,-1 1-1,1-2 1,0 1 0,-1-1 0,1 0 0,-1-1-1,0 0 1,0 0 0,1-1 0,-1 1-1,0-2 1,0 1 0,-8-3 0,13 2-31,0 0-1,0 0 1,1 0 0,-1 0 0,1-1 0,-1 1 0,1-1 0,0 0 0,0 0 0,-1 0-1,1 0 1,0 0 0,1 0 0,-1-1 0,0 1 0,1-1 0,-1 1 0,1-1 0,0 1-1,-2-6 1,1 0-32,0 0-1,-1 0 0,0 1 1,0-1-1,-7-11 0,10 19 80,-1 0 0,0 0 0,1 0-1,-1-1 1,1 1 0,-1 0 0,1 0-1,-1 0 1,1 0 0,-1 0 0,1 0-1,-1 0 1,1 0 0,-1 0 0,0 0 0,1 1-1,-1-1 1,1 0 0,-1 0 0,1 0-1,-1 1 1,1-1 0,0 0 0,-1 1-1,1-1 1,-1 0 0,1 1 0,-1-1 0,1 0-1,0 1 1,-1-1 0,1 1 0,0-1-1,-1 1 1,-20 22-196,15-17 238,-16 16 78,1 0-178,-1-1 0,-35 25 0,49-41 178,0 1 0,-1-2 1,1 1-1,-1-1 0,0-1 0,0 1 0,0-2 0,-1 1 0,1-1 0,-1-1 1,-18 2-1,27-4-120,-1 1 1,1 0-1,0-1 1,0 1 0,0-1-1,0 1 1,0-1-1,0 0 1,0 1 0,1-1-1,-1 0 1,0 0-1,0 1 1,0-1 0,1 0-1,-1 0 1,0 0-1,1 0 1,-1 0-1,1 0 1,-1 0 0,0-2-1,-8-26 54,8 26-61,-10-54-28,10 45 43,-1 0 1,0 0-1,-1 1 0,0-1 0,-1 1 1,0-1-1,-11-20 0,13 30-3,0 0 1,-1 0-1,1 1 0,-1-1 0,1 0 1,-1 1-1,0 0 0,0-1 0,1 1 1,-1 0-1,0 0 0,0 1 1,0-1-1,0 1 0,0-1 0,0 1 1,0 0-1,0 0 0,0 0 0,-6 1 1,-11 2-47,1 0 1,-21 7-1,30-8 40,-85 17 279,-2-5-1,-126 3 1,196-16-288,-262 11 374,0-12-1,0-13 0,-310-55 0,536 58-405,-13-2 305,0-3 1,-98-31-1,139 30-263,34 16 3,0-1 0,0 1 0,1 0 0,-1 0 0,0 0 0,0-1 0,1 1-1,-1-1 1,0 1 0,0 0 0,1-1 0,-1 1 0,0-1 0,1 0 0,-1 1 0,1-1-1,-1 1 1,1-1 0,-1 0 0,1 1 0,-1-1 0,1 0 0,0 0 0,-1 1 0,1-1-1,0-1 1,-4 5 3,1 0-1,0 0 0,-1 1 0,2-1 1,-1 1-1,0-1 0,1 1 0,-1 0 1,1 0-1,-2 5 0,-16 51-59,6-17 331,13-38-217,0 0 0,0 0 0,1 0 0,0 0 0,0 0 0,1 10 0,0 3 60,2-12-93,1 1-1,0-1 1,0 0-1,5 7 1,13 15-56,-17-20 66,1 0-1,0 0 1,1 0 0,0 0 0,0-1-1,0-1 1,1 1 0,0-1 0,0 0-1,16 7 1,8-1-26,0-1 1,1-2-1,0-1 0,1-2 0,0-1 1,44 0-1,210-14 234,-257 7-261,854-31-9,-485 22-909,-173-1-2728,-76-6-2526,-111 10 3575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6.3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1047 12 7825,'-13'0'348,"-180"-11"3775,-272 33-3804,129-3-7447,296-17 5553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6.6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8709,'0'4'330,"0"74"3024,1-43-3414,2 1-1,13 68 1,30 105-473,-23-68-3097,-16-82 1838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6.9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8381,'13'13'1151,"-11"-11"-797,0 1 0,1-1-1,-1 0 1,1 0 0,0 0 0,-1 0 0,1-1 0,0 1-1,0-1 1,0 1 0,6 1 0,52 10-1601,79 9 0,-74-13-2446,-33-3 2067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7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1 113 11265,'63'-33'3665,"-47"26"-3601,0 1 1,0 0-1,0 1 0,20-3 0,74-11-953,24-4-6669,-106 18 5570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0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5 9325,'-6'3'4420,"-19"14"-3233,20-11-1047,1-1-1,0 1 0,0 1 1,0-1-1,1 1 1,0-1-1,0 1 1,1 0-1,0 0 1,0 0-1,-1 8 1,0 8 298,2 1 0,1 25 1,0-23-273,0-23-142,1 1 0,0-1 0,-1 0 0,1 0 0,1 0 0,-1 0 0,0 0 0,1 0 0,0 0 0,-1 0 0,1 0 0,0 0 0,0-1 0,1 1 0,-1-1 0,0 0 0,1 0 0,0 0 0,-1 0 0,1 0 0,0 0 0,3 1 0,3 1 7,0 1-1,0-2 0,0 1 0,0-1 1,1-1-1,14 3 0,-15-4-6,1 0 0,0-1 0,0 0 0,0 0 0,-1-1 0,1 0 0,0-1 0,-1 0 0,1-1 0,-1 0 0,0 0 0,0-1 0,0 0 0,0-1 0,0 0 0,-1 0 0,0-1 0,0 0 0,-1 0 0,0-1 0,0 0 0,0 0 0,-1-1-1,9-14 1,-13 17 1,0 0 0,0 0 0,-1-1 0,1 1-1,-1 0 1,-1-1 0,1 1 0,-1-1-1,0 1 1,0-1 0,-1 1 0,1-1 0,-1 1-1,-1-1 1,1 1 0,-1 0 0,1-1-1,-5-5 1,-4-1-134,-1 1-1,-1 0 1,0 0-1,0 1 1,-27-16-1,30 21-1080,1 1-1,-1 1 0,0 0 1,0 0-1,-1 0 0,-17-2 1,15 5-1919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8.6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1500 222 7001,'0'-1'196,"0"0"1,0 0-1,0 0 1,0 0 0,0 0-1,-1 0 1,1 0-1,0 0 1,0 1 0,-1-1-1,1 0 1,0 0-1,-1 0 1,1 0 0,-1 0-1,1 0 1,-1 1 0,1-1-1,-1 0 1,0 0-1,1 1 1,-2-2 0,-21-4 1197,17 5-1341,-3 0 103,0 0 1,-1 1-1,1 0 1,-1 1-1,1-1 1,-1 2-1,1 0 1,0 0 0,-1 0-1,1 1 1,1 1-1,-1-1 1,-10 7-1,14-7-144,0 0-1,0 0 1,0 0 0,1 1-1,-1 0 1,1 0 0,0 0-1,0 0 1,0 1-1,1-1 1,-1 1 0,1 0-1,1 0 1,-1 0 0,0 1-1,1-1 1,0 1 0,1-1-1,-1 1 1,1 0-1,0-1 1,0 10 0,0 5 9,1-14-20,-1 0 0,1 0-1,0 0 1,0-1 0,0 1-1,1 0 1,0 0 0,0 0-1,1-1 1,0 1 0,0 0 0,0-1-1,0 0 1,1 1 0,0-1-1,0 0 1,4 4 0,3 1-9,0-1 1,0 0 0,1 0-1,0-2 1,1 1 0,0-1-1,0-1 1,0 0 0,1-1-1,-1 0 1,1-1 0,0 0 0,18 2-1,17 0-125,0-1 1,67-3-1,-95-2 54,-7-1-54,1 0 0,-1-1 0,0 0 0,0-1 0,0-1 0,0 0 0,16-7 0,-29 11 129,0 0-1,0 0 0,0 0 1,0 0-1,1 0 0,-1 0 1,0 0-1,0 0 1,0 0-1,0 0 0,0 0 1,0 0-1,1 0 0,-1 0 1,0 0-1,0 0 0,0 0 1,0 0-1,0 0 0,0 0 1,1 0-1,-1-1 1,0 1-1,0 0 0,0 0 1,0 0-1,0 0 0,0 0 1,0 0-1,0 0 0,0 0 1,1 0-1,-1-1 0,0 1 1,0 0-1,0 0 1,0 0-1,0 0 0,0 0 1,0 0-1,0-1 0,0 1 1,0 0-1,0 0 0,0 0 1,0 0-1,0 0 1,0 0-1,0-1 0,0 1 1,0 0-1,0 0 0,0 0 1,0 0-1,0 0 0,-1 0 1,1-1-1,0 1 0,0 0 1,0 0-1,0 0 1,-12-2-52,-15 2 37,-15 11 47,1 2 1,-52 25-1,8-3-31,42-18-23,8-3 60,0-1 1,-1-2-1,-45 8 0,69-17-18,1-1 1,-1 0-1,0-1 0,1 0 0,-1-1 1,1 0-1,-1-1 0,1 0 0,-1-1 1,1 0-1,0-1 0,0 0 0,1-1 1,-19-11-1,-2-5-33,0-2 0,2-1 0,0-1 1,2-1-1,1-2 0,1-1 0,-33-49 0,30 33 3,2-1 0,2 0-1,2-2 1,-30-96-1,50 133-20,0 0 0,0 0 0,1 0 0,1-22 0,0 27 6,0 5 31,0 31 156,0-24-165,1 1 0,0-1-1,0 1 1,1 0 0,2 6-1,6 27 48,-2 192 145,-9-222-221,-1 0 0,0 1 0,-1-1 0,0 0 0,0 0 0,-1-1 0,-8 16 1,-1 4 43,12-28-9,1-1-1,0 1 1,-1-1-1,1 0 1,0 1-1,-1-1 1,1 1-1,0-1 1,0 1-1,0-1 0,0 1 1,0-1-1,0 1 1,-1 0-1,1-1 1,0 1-1,0-1 1,1 1-1,-1-1 1,0 1-1,0-1 1,0 1-1,0-1 1,0 1-1,0-1 1,1 1-1,-1-1 1,0 1-1,0-1 1,1 1-1,-1-1 1,1 1-1,17 0-165,-6-1 266,18 0-136,-1 2 0,1 0-1,-1 3 1,34 8 0,-46-8 50,0 1 1,0 0 0,-1 1-1,0 1 1,0 1-1,-1 0 1,0 1 0,16 13-1,-28-21-10,-1 1-1,1-1 0,-1 0 1,0 1-1,0-1 1,0 1-1,0-1 1,0 1-1,-1 0 0,1 0 1,-1 0-1,0 0 1,0 0-1,0 0 1,0 0-1,0 0 0,-1 0 1,0 1-1,1-1 1,-1 6-1,-1-5 1,0-1 1,0 1-1,0 0 0,0-1 0,-1 1 1,0-1-1,1 1 0,-1-1 1,0 0-1,0 0 0,-1 0 0,1 0 1,-1 0-1,0 0 0,1-1 1,-1 1-1,-4 1 0,-11 8 42,0-2-1,-1 0 1,0-1-1,0-1 1,-1 0 0,0-2-1,-23 5 1,-147 17 1298,130-22-1061,0-4 1,-106-8 0,128 2-294,-1-2 0,1-2 1,1-1-1,0-2 0,-49-21 1,77 27-316,0 0-1,0 0 1,1 0 0,-1-1 0,-14-13 0,20 16-11,0 0-1,0-1 1,0 1 0,1 0 0,-1-1-1,1 0 1,0 1 0,0-1 0,0 0-1,1 0 1,-1 0 0,1 0 0,0-1-1,0 1 1,0 0 0,0-6 0,1-13-1965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39.9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2463 646 10237,'1'0'49,"-1"0"1,0 0-1,1 0 1,-1 0-1,0 0 1,1 0-1,-1 0 1,0 0-1,1 0 0,-1 0 1,1 0-1,-1-1 1,0 1-1,0 0 1,1 0-1,-1 0 1,0-1-1,1 1 0,-1 0 1,0 0-1,0-1 1,1 1-1,-1 0 1,0-1-1,0 1 1,0 0-1,0-1 0,1 1 1,-1 0-1,0-1 1,0 1-1,0 0 1,0-1-1,0 1 1,0 0-1,0-1 0,0 1 1,0 0-1,0-1 1,0 1-1,0 0 1,0-1-1,0 1 1,0-1-1,0 1 0,-1 0 1,1-1-1,0 1 1,0 0-1,0 0 1,0-1-1,-1 1 1,1 0-1,0-1 1,0 1-1,-1 0 0,1 0 1,0-1-1,0 1 1,-1 0-1,7 2 21,0 1 0,0 0-1,0 1 1,0-1-1,-1 1 1,0 0 0,1 1-1,-1-1 1,-1 1 0,1 0-1,4 7 1,0 0-55,-1 0 0,0 1 0,12 25 0,-15-24-4,-1 0 1,0 1-1,-2-1 0,1 1 1,-2 0-1,0-1 1,-1 26-1,0-30-14,-1-4 3,0-1-1,0 1 0,0-1 1,-1 0-1,0 1 0,0-1 1,0 0-1,-1 0 1,1 0-1,-1 0 0,0-1 1,-1 1-1,1-1 0,-1 1 1,0-1-1,-7 5 0,-4 3-6,1 0 0,-1-2 0,-31 17-1,19-14 25,-1-2-1,-1-1 0,0-1 1,0-1-1,-1-2 0,0-1 1,0-1-1,-1-2 1,1 0-1,-56-7 0,67 3-15,-1-1-1,1-2 1,0 0 0,0-1-1,1 0 1,-32-17-1,42 18-13,0 0-1,0 0 0,1 0 1,0-1-1,0 0 1,0-1-1,-7-9 0,11 11-4,0 1-1,0-1 0,0 0 1,1 0-1,-1 0 0,1 0 1,0 0-1,1-1 0,0 1 0,-1 0 1,2-1-1,-1 1 0,0-7 1,1-2-34,0 7 18,0 0-1,0 0 1,0 0 0,1 0-1,0 0 1,3-8-1,-3 12 29,1 0-1,-1 1 1,1-1-1,0 0 1,0 1-1,0-1 0,0 1 1,0-1-1,0 1 1,1 0-1,-1 0 0,1 0 1,0 1-1,0-1 1,-1 0-1,6-1 1,-4 1 9,1 0 1,0 1 0,0-1-1,0 1 1,0 0 0,0 0-1,0 1 1,0-1 0,0 1-1,0 0 1,0 0 0,0 1-1,0 0 1,0 0 0,0 0-1,0 0 1,-1 1 0,1 0 0,0 0-1,-1 0 1,1 0 0,-1 1-1,0 0 1,0 0 0,0 0-1,0 0 1,0 1 0,-1-1-1,1 1 1,-1 0 0,0 0-1,0 0 1,-1 1 0,1-1-1,-1 0 1,0 1 0,0 0 0,0 0-1,-1-1 1,0 1 0,0 0-1,0 0 1,0 8 0,-1 1 3,1-10-2,-1 0 0,1 0 0,-1-1 0,0 1 0,0 0 0,-1 0 0,1-1 0,-1 1 0,0 0-1,0-1 1,0 1 0,0-1 0,-1 1 0,1-1 0,-1 1 0,0-1 0,0 0 0,0 0 0,0 0 0,-1 0 0,1 0 0,-6 4 0,-3 1 7,0-1 0,0 0 0,-1-1 1,0 0-1,0 0 0,-1-1 0,1-1 0,-1 0 0,0-1 1,0 0-1,-1-1 0,1-1 0,0 0 0,-18-1 0,20 0-32,1-1-1,0 0 1,-1-1-1,1 0 1,0 0 0,0-1-1,0-1 1,1 1-1,-1-2 1,1 1-1,0-1 1,0-1-1,0 1 1,1-2-1,0 1 1,0-1-1,1 0 1,-13-15-1,17 15-23,1 1-1,-1 0 1,1-1-1,1 1 1,-1-1-1,1 0 1,-1-12 0,2 18 122,8 100-51,-9-97-22,0 0 0,1 1 0,-1-1 0,0 0 0,0 0 0,0 0 0,-1 0 0,1 0 0,0-1 0,-1 1 0,1 0 0,-1-1 0,0 1 0,0 0 0,1-1 1,-1 0-1,0 0 0,0 1 0,0-1 0,0 0 0,0-1 0,-1 1 0,-3 1 0,-4 2-39,0-1-1,-1 0 1,-19 2 0,16-3 25,-1-1 0,1-1 0,-1-1 0,1 1 1,-18-5-1,28 4 3,0 0 1,-1 0-1,1 0 1,0-1 0,0 0-1,0 0 1,0 0-1,0 0 1,0 0-1,0-1 1,1 0-1,-1 0 1,1 0-1,0 0 1,0 0 0,0-1-1,0 1 1,1-1-1,-1 0 1,-3-7-1,3-13-241,4 23 193,0 17 103,4 75 81,-5-89-124,-1-1 0,0 1 0,0 0-1,0 0 1,0 0 0,0-1 0,0 1-1,0 0 1,0-1 0,-1 1 0,1-1 0,-1 1-1,1-1 1,-1 0 0,0 0 0,1 0-1,-1 0 1,0 0 0,0 0 0,1 0 0,-4 1-1,-44 14 56,44-15-54,-1 0-1,1 0 0,-1-1 1,1 0-1,-1 0 0,1 0 1,-1 0-1,1-1 0,-1 0 1,1 0-1,0 0 1,0-1-1,-1 0 0,1 0 1,0 0-1,0-1 0,1 1 1,-1-1-1,1-1 0,-1 1 1,1 0-1,0-1 0,0 0 1,0 0-1,1 0 1,-1 0-1,1-1 0,0 0 1,0 1-1,1-1 0,-1 0 1,1 0-1,0 0 0,1 0 1,-1-1-1,1 1 1,0-1-1,0-8 0,52 60 361,-6-3 237,-2 2 0,65 89-1,-96-116-474,-1 0 0,0 1-1,-2 0 1,0 0 0,-1 1 0,-1 0-1,0 1 1,-2-1 0,-1 1-1,0 0 1,1 38 0,-5-51-45,-1 0-1,1 0 1,-2 0 0,1 0 0,-1 0 0,0 0 0,0 0 0,-1-1 0,0 1 0,0-1 0,-1 0 0,0 0 0,-1 0 0,-6 8 0,4-7 4,-1 0 1,-1 0-1,1-1 1,-1 0-1,-1 0 1,1-1-1,-1-1 1,0 1-1,-14 4 1,-1-2 66,0 0 0,0-2 0,0-1 0,-1-1 0,1-2 1,-1 0-1,0-1 0,-33-4 0,15-3 1,0-1 1,0-3-1,1-1 0,1-2 1,0-2-1,-79-40 0,75 29-332,1-2 0,1-2 1,2-2-1,1-1 0,-59-64 0,65 59-147,2-1-1,2-2 1,2-1 0,1-2-1,3 0 1,1-2 0,2 0 0,3-2-1,2 0 1,1-1 0,3-1-1,2 0 1,-7-85 0,15 86-184,3 0-1,1-1 1,3 1 0,2 0 0,14-53 0,-11 70-110,1 0 0,2 0 0,1 1 0,2 1 0,0 0 1,2 1-1,1 1 0,32-37 0,13-4-954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0.3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8661,'31'9'4214,"41"-9"-3503,-48 0-3015,2 0-3610,-13 0 4162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0.5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6237,'35'2'6663,"-8"4"-7143,3 0-3583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1.1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8569,'0'2'222,"1"-1"0,-1 1 0,1-1 0,-1 1-1,1-1 1,0 0 0,-1 1 0,1-1 0,0 0 0,0 1 0,0-1 0,0 0 0,0 0 0,0 0 0,0 0 0,0 0 0,1 0 0,-1 0 0,0 0-1,3 1 1,13 12 1312,23 29-939,3-2 0,1-2 0,73 50-1,-26-30-3621,3-4-4803,-81-48 5761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1.8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555 127 8101,'-6'-13'347,"1"0"0,0 0 0,1-1 0,0 0 0,1 1 0,1-1 1,-1-19 366,5 47 1508,14 7-1636,2-1 1,38 34 0,-12-12-530,42 38-62,31 32 43,-100-92-34,0 0 0,-1 1 0,0 0 1,11 25-1,-23-37-6,0 1 1,-1 0-1,0-1 0,-1 1 0,0 0 1,0 1-1,-1-1 0,-1 0 1,0 18-1,0-26 0,-1 1 4,0 0-1,0 0 0,0 0 0,0 0 0,0 0 0,-1 0 0,1 0 1,-1-1-1,0 1 0,0 0 0,0-1 0,0 1 0,0-1 0,0 0 1,-1 0-1,1 0 0,-1 0 0,0 0 0,1 0 0,-1-1 0,-4 2 1,-7 4-11,0 0 0,-1-1 1,-16 4-1,9-4-147,0-1-1,-1-2 1,0 0 0,0-1-1,0-1 1,0-2 0,0 0-1,-23-5 1,28 3 126,1 0 0,-1-2 0,1 0 0,0-1 0,1 0-1,-1-2 1,1 0 0,1 0 0,0-2 0,-27-21 0,36 26 16,0-2-1,0 1 1,1-1 0,-7-10 0,11 16 1,-1-1 0,1 0 1,0 0-1,0 0 0,0 0 1,1 0-1,-1 0 0,0 0 1,1 0-1,-1 0 1,1 0-1,0 0 0,-1 0 1,1 0-1,0 0 0,0 0 1,1 0-1,-1 0 0,0-1 1,1 1-1,-1 0 0,1 0 1,1-2-1,-1 2 12,1 1 0,0-1-1,0 1 1,0 0 0,0-1 0,0 1-1,0 0 1,1 0 0,-1 0-1,0 1 1,1-1 0,-1 1 0,0-1-1,1 1 1,-1 0 0,4-1 0,41 4 14,-40-2-1,0 1 0,0 1 0,0-1 0,0 1 0,0 0 1,-1 1-1,1-1 0,-1 1 0,0 1 0,7 6 0,-9-8-2,-1 0 0,0 1-1,0-1 1,0 1 0,0 0 0,-1 0 0,0 0 0,1 0 0,-1 1 0,-1-1 0,1 0-1,-1 1 1,0-1 0,0 1 0,0 0 0,0 8 0,-1-8-8,0-1-1,-1 0 1,1 1 0,-1-1-1,0 0 1,0 0 0,-1 0-1,1 0 1,-1 0-1,0 0 1,0 0 0,0-1-1,-1 1 1,-5 6 0,3-4-7,-1 0 0,-1-1 1,1 0-1,-1 0 0,0-1 1,0 1-1,-11 3 0,-1 0 11,-1-1-1,0 0 1,0-2-1,0-1 1,-31 3 0,14-4 21,0-1 0,-36-4 0,57 1-16,0-2 0,1 1 0,-1-2-1,1 0 1,0-1 0,0 0 0,-16-9 0,27 12 7,1 0 0,-1 0 1,1-1-1,0 1 0,0-1 1,0 0-1,1 0 0,-1 0 1,0 0-1,1 0 1,0 0-1,0-1 0,0 1 1,0-1-1,1 0 0,-1 1 1,-1-9-1,3 10-3,-1 0 0,1 0 0,0-1-1,0 1 1,0 0 0,0 0 0,0-1 0,1 1 0,-1 0-1,1 0 1,-1 0 0,1 0 0,0 0 0,0 0 0,0 0-1,0 0 1,0 0 0,0 0 0,0 0 0,1 0 0,-1 1-1,1-1 1,-1 1 0,1-1 0,0 1 0,-1-1 0,1 1-1,0 0 1,0 0 0,0 0 0,0 0 0,3-1 0,2 0 62,0 0 0,0 0 0,0 1 0,0 0 0,1 1 0,-1-1 0,0 1 0,0 1 0,0-1 0,0 1 0,0 0 0,0 1 0,0 0 0,0 0 0,0 0 0,0 1 0,-1 0 0,10 6 0,-8-4-2,0 0 0,0 1 0,0 0 0,-1 1 0,0-1 0,0 1 0,-1 1 0,0-1 0,0 1 0,-1 0 0,0 1 0,0-1 0,4 12 0,-7-16-67,-1 1 0,1 0 0,-1 0 0,0-1 0,-1 1 0,1 0 0,-1 0 0,0 0 0,0 0 0,0 0 0,-1 0 0,0 0 1,0 0-1,0-1 0,-3 9 0,0-5-48,0-1 1,0 0 0,-1 0 0,1 0-1,-1 0 1,-1-1 0,1 0-1,-12 10 1,1-4-750,-1 0 0,0-1-1,0-1 1,-1 0 0,-1-1-1,1-1 1,-21 5 0,5-4-1185,2 0-540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2.0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1 145 9657,'12'0'48,"5"0"640,-2 0 128,5-7-212,2-5-64,1 1-564,1-2-204,-1 1 456,1-2-252,1 0-228,0-2-504,-1 1-428,-1 1-200,-1-3-868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2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3321 596 8849,'0'0'354,"3"-8"1489,8-3-1231,1 2 0,0 0 0,0 0 0,26-12 0,-1-1-218,135-79 354,32-19-746,-170 96 2,0-1 0,-2-1 0,47-49 1,-74 70-29,-1 1 0,0-1 1,1 0-1,-2-1 0,1 1 0,-1-1 1,0 1-1,0-1 0,0 0 0,-1 0 1,0 0-1,0 0 0,-1-1 0,0 1 1,0-1-1,0 1 0,0-7 0,-1 12 13,-1 0 0,1 0 0,0 0 0,0 0 0,0 0 0,-1 1-1,1-1 1,0 0 0,-1 0 0,1 0 0,0 1 0,-1-1 0,1 0 0,-1 1-1,1-1 1,-1 0 0,0 1 0,1-1 0,-1 1 0,0-1 0,1 1 0,-1-1-1,0 1 1,-1-1 0,-27-6-103,-29 8 70,25 7 35,1 1 1,0 2-1,1 1 0,-42 22 0,54-25 5,-282 142 99,-8 3 547,-12-23 640,138-73-1051,-2-8-1,-2-9 1,-2-7-1,-2-9 0,-265 1 1,370-27-213,0-4 0,0-4 0,0-3-1,1-4 1,1-4 0,1-4 0,1-3 0,2-3 0,0-4 0,-91-55 0,168 87-29,1 2 0,1-1 1,0 1 0,-1-1 0,1 0-1,0 0 1,0 1 0,0-1 0,0 0-1,0 0 1,0 0 0,0 0 0,0 0-1,0-1 1,0 1 0,0 0 0,1 0-1,-1-1 1,1 1 0,-1-1 0,21 9-65,18 17 61,-1 2-1,-1 1 1,-1 2 0,-2 1-1,-1 2 1,-1 1 0,-2 1-1,-1 2 1,28 48 0,-46-68 99,-1 0 1,12 35 0,-19-46-23,0 1 1,0 0-1,-1 1 1,1-1-1,-2 0 0,1 0 1,-1 0-1,0 1 0,0-1 1,0 0-1,-1 0 1,-2 9-1,1-11-11,1-1-1,-1 0 1,0 0 0,-1 0 0,1 0-1,0-1 1,-1 1 0,1-1-1,-1 1 1,0-1 0,0 0 0,0 0-1,0 0 1,0 0 0,0-1-1,-6 3 1,-7 2 186,0-1 1,-19 4-1,10-3-99,-1-3 1,0 0-1,0-1 0,0-2 0,0 0 1,0-2-1,0-1 0,1-1 0,-1-1 1,1-1-1,0-1 0,-29-13 0,34 11-208,1 0-1,0-1 0,1 0 1,0-2-1,0 0 0,2-2 1,-1 1-1,2-2 0,0 0 1,0-1-1,2 0 0,0-1 1,1-1-1,0 0 0,-10-24 1,11 17-467,2 1 1,1-1 0,0-1 0,2 1 0,1-1 0,1 0 0,2-1-1,0 1 1,2 0 0,0-1 0,2 1 0,1 0 0,2-1-1,0 2 1,1-1 0,2 1 0,1 0 0,0 0 0,14-24 0,13-11-1880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8.3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4152 95 5400,'13'-14'7099,"-15"-16"-5175,-17 21-1886,0 1 0,-1 1 0,0 0 0,0 2 0,0 0 0,-1 1 0,1 1 0,-1 1 0,-37 1 0,19 4 129,1 2-1,0 1 0,-70 20 0,36-7 41,-41 12 580,-209 87 0,-94 80 222,87-9-190,13 22-214,239-158-475,-388 307 261,35 38 177,58-48-152,-14 13-26,303-277-379,3 4 0,5 3 0,-67 107 0,129-179-74,5-8 1137,6-38-337,3-71-1060,20-134 1,-7 150 293,-10 62-95,-2 24 91,-2 33 87,0-31-41,0 379 161,0-382-132,0 0-1,0 0 1,1-1 0,0 1-1,0 0 1,0 0-1,0 0 1,1-1-1,0 1 1,0-1-1,0 1 1,0-1-1,1 0 1,0 0-1,4 5 1,-3-4-67,1-1 0,1 1 0,-1-1 0,1 0 0,0 0 0,-1-1 0,2 0 0,-1 0 1,12 4-1,5-1-951,1-2 1,0 0-1,0-1 1,0-1 0,26-2-1,22 0-3599,-31 0 1873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49.9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414 151 6461,'0'-13'439,"1"9"-194,0 0 1,-1 0-1,0 0 1,0 0-1,0 0 1,-1 0 0,1 0-1,-1 0 1,0 0-1,0 0 1,0 1-1,-1-1 1,1 0-1,-1 0 1,0 1-1,0-1 1,0 1-1,-1 0 1,1 0 0,-1 0-1,1 0 1,-5-3-1,1 0-60,0 1-1,0 0 1,-1 0 0,1 1-1,-1-1 1,0 2 0,-1-1-1,1 1 1,-1 0 0,-7-2-1,10 4-184,0 1-1,0-1 1,0 1-1,0 0 1,0 0-1,0 0 0,0 1 1,1 0-1,-1 0 1,0 0-1,0 0 0,0 1 1,1 0-1,-1 0 1,1 0-1,0 1 1,-6 3-1,-6 6-3,1 1-1,0 0 1,1 1-1,0 0 1,1 1-1,1 0 1,-11 18-1,8-6 28,0 0-1,1 1 1,-17 52-1,28-65-48,-1 1 0,2-1 0,0 1 0,1 0 0,2 25 0,-1-16 9,0-23 26,0 0 0,1 0 0,-1 0 0,1 0 1,-1 0-1,1 0 0,-1 0 0,1-1 0,0 1 0,0 0 0,0-1 0,0 1 0,0 0 0,0-1 0,1 1 0,-1-1 0,0 0 0,1 1 0,-1-1 0,1 0 0,-1 0 0,1 0 0,0 0 0,0 0 0,-1 0 0,1 0 0,0-1 0,0 1 0,0-1 0,2 1 0,0 0 10,0 0 0,-1-1-1,1 1 1,0-1 0,0 0-1,0 0 1,0-1 0,-1 1-1,1-1 1,0 0 0,0 0-1,-1 0 1,1 0 0,6-4-1,4-5-24,0-1-1,0 0 0,-1-1 0,-1-1 0,0 0 0,0 0 0,-2-1 0,0-1 1,0 0-1,7-16 0,4-14-19,-2 0 0,18-64-1,-19 42 319,-14 55-229,-6 30-78,-6 332 827,9-348-799,-1-1-1,1 1 1,0 0 0,-1 0 0,1-1 0,0 1 0,0 0-1,0-1 1,0 1 0,1-1 0,-1 1 0,0-1 0,1 1-1,-1-1 1,1 0 0,-1 0 0,1 0 0,0 0 0,-1 0-1,1 0 1,0 0 0,0-1 0,-1 1 0,1-1 0,2 1-1,-1 0-44,-1 0-1,1 0 0,0 0 0,0-1 0,0 1 0,-1-1 1,1 0-1,0 0 0,0 0 0,0 0 0,0 0 0,0-1 1,-1 1-1,1-1 0,0 0 0,0 0 0,2-1 0,3-4-570,-3 3-80,0-1 0,0 1 1,-1-1-1,0 0 0,1 0 0,-1 0 0,3-6 1,1-2-1197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0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550 48 10529,'0'-6'523,"0"3"-84,0 1 0,1-1 0,-1 1 0,-1-1 0,1 1 0,0 0 0,-1-1 0,1 1 0,-1-1 0,0 1 0,-1-3 0,1 4-294,0 0 1,-1 0 0,1 0 0,-1 0-1,1 0 1,-1 1 0,1-1 0,-1 0-1,1 1 1,-1-1 0,0 1 0,1 0-1,-1-1 1,0 1 0,1 0-1,-1 0 1,0 0 0,0 0 0,-1 1-1,0 0-62,0-1 0,0 1 0,0 1 0,0-1 1,0 0-1,0 1 0,0-1 0,0 1 0,1 0 0,-1 0 0,1 0 0,-4 4 0,-30 32 445,33-36-477,-58 76 236,3 1 0,-83 154-1,-7 11-2679,142-235 1599,-9 14-776,12-5-6116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0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93 6373,'-3'9'666,"0"-1"0,1 1 0,0-1 0,0 1 0,-1 11 1,3 48 587,1-67-1209,-1 1-1,1-1 1,-1 0 0,1 1 0,0-1-1,-1 0 1,1 0 0,0 0 0,0 1 0,0-1-1,0 0 1,0 0 0,0 0 0,0-1 0,0 1-1,1 0 1,-1 0 0,0-1 0,0 1 0,1 0-1,-1-1 1,0 1 0,1-1 0,-1 0-1,1 1 1,-1-1 0,0 0 0,3 0 0,43 4 625,-43-5-669,0 1 1,0-1 0,0-1-1,0 1 1,0 0 0,0-1-1,0 0 1,0 0 0,-1 0 0,1 0-1,-1-1 1,6-4 0,37-37 28,-46 43-30,3-2-5,-1 0 1,1 0 0,-1-1 0,0 1 0,0-1 0,0 1 0,-1-1 0,1 0 0,-1 1-1,0-1 1,1-8 0,0-45-222,-2 34 14,-1 21 123,1 0 1,-1 0-1,0 0 0,0 0 0,0 0 0,0 0 0,0 0 1,0 0-1,0 1 0,-1-1 0,1 0 0,-1 1 0,1-1 1,-1 1-1,0-1 0,0 1 0,1 0 0,-1 0 1,0 0-1,0 0 0,-4-1 0,1-1-656,0 1 0,-1 0 0,1 0 0,-1 0 1,0 1-1,0 0 0,-6-1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34 7321,'75'-3'6497,"36"-10"-5420,-13 1-1918,-81 10 34,6-1-4207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0.8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22 7049,'0'5'-36,"0"1"392,13-2 200,-3-4 220,-3 0 140,5 0-156,-2 0-52,3 0-364,2 0 64,2-3-432,0 0-188,3-2 12,0 1-484,2-1-364,3 0-340,-3-2 120,0 3-685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1.1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79 44 8709,'-3'-20'933,"-1"-3"4988,9 90-3525,2-28-2298,-2 1 1,-2-1-1,-3 62 1,0-55-88,-2-29-29,0 0 0,-1-1 0,0 1 0,-2-1 0,-7 20 0,0 1-114,-13 26-1268,-2 8-3824,26-49 1294,1-14 1552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1.7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66 474 9041,'0'-3'294,"1"-1"1,-1 1 0,0-1-1,0 1 1,-1-1 0,1 1-1,-1-1 1,1 1 0,-1 0-1,0-1 1,0 1 0,-1 0-1,1 0 1,-1 0 0,1 0-1,-1 0 1,0 0 0,-4-4-1,2 2-240,-1 1 0,1-1-1,0 0 1,1 0 0,0 0-1,-1-1 1,1 1 0,1-1-1,-1 0 1,1 0 0,0 1-1,1-1 1,-1-1-1,1 1 1,0 0 0,0-8-1,1 0-69,0 5 10,-1 0 0,1 0 0,1 0 0,0 0 1,0 0-1,1 0 0,0 0 0,0 0 0,1 0 0,0 1 0,6-12 0,0 5-1,1 1 0,0 0 1,1 0-1,0 1 0,1 1 0,0 0 0,23-17 0,-25 23 4,-1-1-1,1 2 1,1 0 0,-1 0-1,1 0 1,0 2-1,0-1 1,0 1-1,0 1 1,0 0 0,1 0-1,13 1 1,-23 1 2,0 0-1,0 0 1,0 1 0,1-1 0,-1 1-1,0-1 1,0 1 0,-1-1 0,1 1 0,0 0-1,0 0 1,0 0 0,0 0 0,-1 1-1,1-1 1,-1 0 0,1 1 0,-1-1-1,1 1 1,-1-1 0,0 1 0,0 0 0,1-1-1,-1 1 1,0 0 0,-1 0 0,1 0-1,0 0 1,-1 0 0,2 3 0,0 6 5,0 0 0,-1 0 0,0 0 1,-1 16-1,-1-17 3,1-1-11,-1-1-1,-1 0 1,0 1 0,0-1 0,0 0-1,-1 0 1,-7 14 0,-34 56-27,34-62 44,-58 90-51,29-47 12,-55 110 0,91-160 30,1 0 0,-1 0-1,2 1 1,-1 0-1,1-1 1,0 1 0,2 15-1,-1-17 8,0-6-8,0-1 0,0 1-1,1 0 1,-1-1 0,1 1 0,-1 0-1,1-1 1,-1 1 0,1 0-1,0-1 1,0 1 0,0-1-1,0 0 1,0 1 0,0-1 0,0 0-1,0 1 1,1-1 0,-1 0-1,0 0 1,1 0 0,-1 0-1,1 0 1,-1-1 0,1 1-1,-1 0 1,1-1 0,0 1 0,-1-1-1,1 1 1,0-1 0,2 0-1,-1 1 23,1-1-1,-1 1 0,1-1 1,-1 0-1,1-1 1,-1 1-1,0 0 0,1-1 1,-1 0-1,1 0 0,-1 0 1,0 0-1,0-1 0,0 1 1,5-4-1,-4 3-16,0-1-1,0 0 1,0-1-1,-1 1 1,1 0-1,-1-1 1,0 0 0,0 0-1,0 0 1,-1 0-1,1 0 1,-1-1-1,0 1 1,0-1-1,0 0 1,-1 1 0,0-1-1,0 0 1,0 0-1,0 0 1,-1 1-1,0-1 1,-1-9-1,1 8-4,1-2-22,-1-1 0,0 1 0,0 0 0,-1 0 0,0 0 0,0-1 0,-1 1 0,0 1 0,-1-1 0,0 0-1,-6-13 1,1 9-139,0 0 0,0 0 0,-1 1-1,-1 0 1,-17-15 0,21 21-365,-1 0 1,1 0 0,-1 1-1,-12-6 1,13 8-231,1 0 0,-1 0 1,1 1-1,-1 0 0,0 0 0,1 0 1,-8 0-1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2.1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204 20 7185,'0'-1'86,"0"0"0,-1 0 0,1 0 0,-1 0 0,1 0 0,-1 0 0,0 0 0,1 0 0,-1 0 0,0 0 0,1 0 0,-1 0 0,0 1 0,0-1 0,0 0 0,0 1 0,0-1 0,0 0 0,0 1 0,0-1 0,0 1 0,0 0 0,0-1 0,0 1 0,0 0 0,0 0 0,-1 0 0,1-1 0,0 1 0,0 0 0,0 1 0,0-1 0,-2 0 0,-1 0 17,0 0 0,1 0 0,-1 1 0,0-1 0,0 1 0,0 0 0,1 0 0,-1 0 0,0 1 0,-3 1 0,-5 6 179,0-1 0,1 2-1,0 0 1,1 0-1,0 0 1,-13 19 0,18-22-274,0 0 1,1 1 0,0 0-1,1 0 1,-1 0 0,1 0-1,1 1 1,0-1 0,0 1 0,0-1-1,0 18 1,2-13-5,0-6 6,0 1 0,0 0 0,1 0 0,0-1 0,2 9-1,-2-13 0,1 1 0,-1-1 0,1 0 0,0 0 0,0 0 0,0 0 0,0 0 0,0 0-1,1 0 1,-1-1 0,1 1 0,0-1 0,5 4 0,0-2 27,-1 1 0,1-1 0,1-1 1,-1 0-1,0 0 0,1 0 0,0-1 0,-1 0 0,1-1 1,0 0-1,0 0 0,0-1 0,0 0 0,0-1 1,15-2-1,-13 1 42,0-1 0,0 0 1,0 0-1,0-1 0,-1-1 0,1 0 1,-1 0-1,0-1 0,-1 0 0,1-1 1,15-14-1,-22 17-80,0 1 0,0-1 0,0 0 0,-1-1 0,0 1 0,1 0 0,-2-1 0,1 1 0,0-1 0,-1 0-1,0 1 1,0-1 0,0 0 0,-1 0 0,1 0 0,-1 0 0,-1 1 0,0-8 0,1 1-91,-1 7 55,1 0-1,-1 1 0,-1-1 1,1 0-1,-1 0 1,1 1-1,-1-1 1,0 1-1,0 0 1,0-1-1,-1 1 1,1 0-1,-1 0 1,-5-4-1,-48-39-1277,48 40 931,-24-14-1194,27 17 954,-1 0-1,0 0 1,1-1 0,0 1 0,0-2 0,-6-4 0,9 1-1201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2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34 7869,'-6'0'268,"1"0"0,-1 1 0,0 0 0,0 0 0,0 0 0,1 1 0,-1-1 0,1 1 0,-8 4 0,11-5-181,0 1-1,-1-1 1,1 0-1,0 1 1,0 0-1,1-1 1,-1 1-1,0 0 1,1 0-1,-1 0 1,1 0-1,-1 0 1,1 0-1,0 0 1,0 1-1,0-1 1,0 0-1,0 1 1,0-1-1,1 1 1,-1-1-1,1 1 1,0 3-1,0-3-44,0-1-1,0 1 1,0 0 0,0-1-1,1 1 1,-1 0-1,1-1 1,0 1 0,0-1-1,0 1 1,0-1-1,0 1 1,1-1 0,-1 0-1,1 0 1,-1 1-1,1-1 1,0 0 0,0 0-1,0-1 1,0 1-1,0 0 1,0-1 0,0 1-1,1-1 1,-1 0-1,1 0 1,-1 0 0,4 1-1,5 3 7,1-1-1,0 0 1,-1-1 0,2-1-1,-1 1 1,0-2-1,23 1 1,-29-2-46,0 0-1,0-1 1,0 0 0,0 1-1,0-2 1,0 1 0,-1-1-1,1 0 1,0 0 0,-1 0-1,1-1 1,-1 0 0,0 0-1,0-1 1,0 1 0,0-1-1,6-7 1,-9 9-7,-1 0 0,0 0 0,1 0 0,-1-1 0,0 1 0,-1 0 0,1 0 0,0-1 1,-1 1-1,1-1 0,-1 1 0,0-1 0,0 1 0,0 0 0,0-1 0,0 1 0,0-1 0,-1 1 0,0-4 0,0 2-70,0 1-1,-1-1 0,1 0 1,-1 1-1,0-1 0,0 1 1,0-1-1,0 1 0,0 0 1,-1 0-1,-3-4 0,0 2-426,0 0-1,-1 0 0,1 1 1,-1 0-1,0 0 0,0 0 1,0 1-1,0 0 0,-1 0 1,1 1-1,-1 0 0,0 0 1,-11 0-1,5 2-461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2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91 10873,'3'0'361,"0"1"1,0 0-1,-1-1 0,1 0 1,0 1-1,0-1 1,0 0-1,0 0 0,0-1 1,0 1-1,0-1 0,0 1 1,0-1-1,0 0 0,-1 0 1,1 0-1,0-1 1,2-1-1,23-6 260,57-9-431,112-20-18,-66 24-4207,-101 10-2575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3.9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205 440 7549,'0'-2'249,"0"0"1,-1 0 0,1 0 0,-1 0 0,1 0-1,-1 1 1,0-1 0,0 0 0,0 0-1,0 1 1,0-1 0,0 1 0,0-1 0,0 1-1,-1-1 1,-1-1 0,-31-23 1305,0-1-628,21 13-713,1 0 1,1 0 0,-16-26 0,23 32-194,0 1 0,1-1 0,-1 0 0,2 0 0,-1 0 0,1-1 1,1 1-1,-1-1 0,1-15 0,1 18-24,0 0-1,0 1 1,0-1 0,1 0 0,0 1 0,0-1-1,1 1 1,-1-1 0,1 1 0,0-1 0,1 1-1,0 0 1,-1 0 0,1 0 0,1 1 0,-1-1-1,1 1 1,0 0 0,0-1 0,0 2 0,0-1-1,1 0 1,9-5 0,-1 0-10,1 0-1,1 1 1,19-8 0,-29 14 13,0 0 1,0 0-1,0 1 1,0 0-1,1 0 1,-1 0-1,0 0 1,1 1-1,-1 0 1,1 0 0,-1 1-1,0-1 1,11 3-1,-14-2 1,1 0 0,-1 1 0,1-1 0,-1 0-1,0 1 1,0-1 0,0 1 0,0 0 0,0 0 0,0 0 0,0 0 0,-1 0 0,1 0-1,-1 0 1,1 0 0,-1 1 0,0-1 0,0 0 0,0 1 0,0-1 0,0 1-1,0 3 1,1 6 13,-1-1-1,0 1 1,-1 21-1,-1-15-52,1-9 28,-1-1 1,0 1-1,-1-1 0,0 1 0,-1-1 0,0 0 0,-5 12 0,-34 57 42,27-50-12,-76 113-58,60-96 48,2 1 0,-32 65-1,58-101-15,1 1 0,0-1 0,0 1 0,1-1-1,0 1 1,0-1 0,1 1 0,1 12 0,0 6 12,0-25-5,-1 1 0,1-1 0,0 0-1,0 0 1,0 0 0,1 1 0,-1-1 0,1 0 0,-1 0-1,1-1 1,0 1 0,0 0 0,0-1 0,1 1-1,-1-1 1,1 0 0,-1 1 0,1-1 0,0 0 0,0-1-1,0 1 1,0 0 0,0-1 0,5 2 0,2 1 4,0 0 1,0-1-1,1-1 1,-1 1-1,0-2 1,21 2-1,-8-3-2,0-1 0,0-1 0,30-6 0,-47 7 8,0-1 0,1 1 1,-1-1-1,0-1 1,0 1-1,0-1 1,0 0-1,0-1 1,-1 1-1,0-1 0,1 0 1,-1-1-1,-1 1 1,1-1-1,-1 0 1,7-9-1,-9 8-7,0 0 0,0-1 0,-1 1 0,0-1 0,0 1 1,0-1-1,-1 1 0,0-1 0,0 0 0,-2-7 0,1-11-63,0 18 21,0-1-1,0 1 1,0 0-1,-1-1 1,-1 1-1,1 0 1,-1 0-1,0 1 1,-6-10-1,-42-59-469,42 63 412,-5-7-524,-1 2-1,-1 0 1,-24-21 0,-26-10-5152,56 41 4112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4.4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8 102 9657,'-3'-7'1080,"2"7"-1029,1 0 0,0 0 0,0-1 0,-1 1 0,1 0 0,0 0 0,0-1 0,-1 1 0,1 0 0,0 0 0,0-1 0,0 1 0,0 0 0,0-1 0,-1 1 0,1 0 0,0 0 0,0-1 0,0 1 1,0 0-1,0-1 0,0 1 0,0 0 0,0-1 0,0 1 0,0 0 0,0-1 0,0 1 0,0 0 0,0-1 0,0 1 0,1 0 0,-1-1 0,0 1 0,0 0 0,0-1 0,0 1 0,1 0 0,-1 0 0,0-1 0,0 1 0,1 0 0,-1 0 0,0 0 0,0-1 1,1 1-1,-1 0 0,0 0 0,0 0 0,1 0 0,-1-1 0,0 1 0,1 0 0,-1 0 0,0 0 0,1 0 0,-1 0 0,0 0 0,1 0 0,-1 0 0,0 0 0,1 0 0,-1 0 0,0 0 0,1 0 0,227-23 1617,-86 13-1729,-84 4-14,-4 1 79,62-14-1,-114 19 19,-1 0 1,0 0 0,1 0 0,-1 0 0,1-1 0,-1 1 0,0 0 0,1-1 0,-1 1 0,0-1 0,0 0 0,1 1 0,-1-1 0,0 0 0,0 1 0,0-1 0,0 0 0,0 0 0,0 0 0,0 0 0,0 0 0,0 0 0,0-1 0,0-1 432,-2 4-452,0 0 0,-1 0-1,1 0 1,0 1 0,0-1 0,0 0-1,0 0 1,0 1 0,1-1 0,-1 0-1,0 1 1,0-1 0,1 1 0,-1-1-1,1 1 1,0-1 0,-1 2 0,-8 30-26,-29 134 416,19-62-1,-36 117 846,50-192-1107,-5 13-24,7-34-103,1 1 0,-1-1-1,0 15 1,2-16-20,-1 0 0,1 0 0,-1 0 0,-4 9 0,4 2-5,2-19 4,0 1-1,0 0 1,0 0-1,0 0 1,0-1-1,0 1 1,0 0-1,0 0 1,0-1-1,0 1 1,0 0 0,-1 0-1,1-1 1,0 1-1,0 0 1,-1-1-1,1 1 1,-1 0-1,1-1 1,0 1-1,-1 0 1,1-1-1,-2 2 1,1 0-627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1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57 127 12721,'-12'-14'100,"2"2"196,3-1 372,-3 5 136,10-6-36,-5 2-168,-3 2-400,8 3-132,-5-2-136,5 4-188,0 1-212,0 0 52,0-2-628,0 2-528,0 0-52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4.6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1 120 9753,'0'-2'236,"1"1"1,-1-1-1,1 1 1,-1 0-1,1-1 1,0 1-1,0 0 0,0-1 1,0 1-1,0 0 1,0 0-1,0 0 1,0 0-1,0 0 0,0 0 1,0 0-1,1 0 1,-1 0-1,0 1 1,1-1-1,-1 0 0,1 1 1,-1-1-1,3 0 1,51-13-40,-29 7 2,56-13-457,-9 2-1959,-3-7-3823,-53 16 3535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5.0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29 118 9657,'-1'0'98,"0"0"0,0 0 0,0 0 0,0 0 0,0 0-1,0 0 1,0 1 0,0-1 0,0 0 0,0 0 0,0 1 0,0-1 0,0 1 0,0-1 0,0 0 0,0 1 0,0 0 0,1-1 0,-1 1 0,0 0-1,0-1 1,0 1 0,1 0 0,-1 0 0,1 0 0,-1-1 0,0 1 0,0 2 0,0 1 251,1 0 0,-1 0 0,1-1 1,-1 1-1,1 0 0,1 7 0,0 6-111,-1-14-188,0 0-1,0 0 1,1 0-1,-1-1 1,1 1-1,0 0 1,0 0-1,-1-1 0,2 1 1,-1-1-1,0 1 1,0-1-1,1 1 1,0-1-1,-1 0 1,1 0-1,0 1 0,4 2 1,-2-2 25,1 1 1,0-1-1,1 0 1,-1-1-1,1 1 1,-1-1-1,1 0 1,8 2-1,9 0 210,1 0-1,0-2 0,32-1 0,-53-1-254,0 0 11,1 0 1,0 0-1,-1 0 0,1-1 1,0 1-1,-1-1 0,1 0 1,0 0-1,-1-1 0,0 1 1,1-1-1,-1 1 0,0-1 1,1 0-1,2-3 1,-4 3-32,0 0 0,0-1 0,0 1 1,0-1-1,-1 0 0,1 1 1,-1-1-1,0 0 0,0 0 0,0 0 1,0 0-1,0 0 0,0 0 1,-1-1-1,0 1 0,1 0 0,-1-5 1,0 3-14,0-1 1,0 1-1,-1-1 1,1 1 0,-1 0-1,0-1 1,-1 1-1,1 0 1,-1 0-1,0 0 1,-1 0 0,1 0-1,-1 1 1,0-1-1,0 1 1,0-1-1,0 1 1,-1 0-1,-7-7 1,2 2-309,-1 0 0,0 1 0,0 0 0,0 0 0,-1 1 0,0 0 0,0 1 0,-25-10 1,24 13-1087,0-1 0,0 2 0,0-1 1,-1 2-1,-20-1 0,20 2-670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5.6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 7505,'319'-18'12033,"-190"13"-22119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5.8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 7917,'0'1'171,"0"-1"1,0 1-1,0-1 0,0 1 1,0-1-1,0 1 1,0-1-1,0 1 1,0 0-1,0-1 1,0 1-1,0-1 0,0 1 1,1-1-1,-1 1 1,0-1-1,0 1 1,1-1-1,-1 1 0,0-1 1,1 1-1,-1-1 1,0 1-1,1-1 1,-1 0-1,0 1 0,1-1 1,-1 0-1,1 1 1,-1-1-1,1 0 1,-1 1-1,1-1 0,-1 0 1,1 0-1,-1 0 1,1 1-1,-1-1 1,1 0-1,0 0 1,-1 0-1,1 0 0,-1 0 1,1 0-1,-1 0 1,1 0-1,0 0 1,-1-1-1,1 1 0,-1 0 1,1 0-1,7-1-1165,172-14 110,-82 4-5677,-75 10 4130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6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1 161 6685,'0'-64'8390,"1"61"-8383,0 1-1,0-1 1,0 1-1,0 0 0,1-1 1,-1 1-1,1 0 1,-1 0-1,1 0 0,0 0 1,0 1-1,0-1 1,0 0-1,0 1 0,4-3 1,39-22 28,-30 19-34,-1 1-1,1 1 0,1 1 0,-1 0 1,1 1-1,-1 0 0,31 0 1,-40 2-1,0 1 0,0 1 0,0-1 0,0 1 1,0 0-1,0 0 0,0 1 0,0 0 0,0 0 1,-1 0-1,1 1 0,-1-1 0,0 1 1,0 1-1,0-1 0,0 1 0,0 0 0,-1 0 1,1 0-1,-1 0 0,0 1 0,-1 0 1,5 7-1,-5-4 19,0 0 1,-1 0-1,0 0 1,0 0-1,-1 0 1,0 1-1,-1-1 1,0 17-1,0-14-12,-1-6-7,0 1 0,0-1 0,-1 0 0,1 0 0,-1 1 0,0-1-1,-1 0 1,1-1 0,-1 1 0,0 0 0,0-1 0,-4 5 0,-48 51-27,52-57 27,-11 9 52,11-10-57,0 0 1,0 0-1,0 1 1,1-1-1,-1 1 0,1-1 1,0 1-1,-1 0 0,1 0 1,0 0-1,-1 4 0,3-7-90,35-13 194,-26 12-105,1 0-1,-1 1 0,1 0 1,-1 1-1,1-1 0,-1 2 0,1 0 1,11 3-1,-15-3 46,-1 0 1,0 1-1,1-1 0,-1 1 1,0 0-1,0 1 0,0-1 1,-1 1-1,1 0 1,-1 0-1,0 1 0,0-1 1,-1 1-1,6 7 0,-7-4 104,0 0-1,0 0 0,-1 0 0,0 0 0,0 0 0,-1 0 0,0 0 1,0 0-1,-1 1 0,-3 12 0,2-15-132,-1-1 0,0 1 0,0-1 0,0 0 1,-1 0-1,0 0 0,0-1 0,0 1 0,0-1 0,-1 0 0,1 0 0,-9 5 0,-5 2 18,0 0-1,-25 11 1,18-11-1149,0-2 0,0 0 1,-1-1-1,-1-2 0,1-1 0,-1-1 1,-29 1-1,29-5-1451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7.2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489 162 7733,'-11'-11'140,"8"8"23,0 0 0,0 0-1,0-1 1,0 1 0,0-1-1,1 0 1,-1 0 0,-1-4 0,1 3 118,1 0 1,-2 0-1,1 0 1,-1 0 0,0 0-1,0 1 1,0 0 0,0 0-1,-1 0 1,-9-6 0,2 2-34,0 0 0,0 1 0,-24-10 1,24 13-239,1 0 1,-1 1-1,-1 1 0,1 0 1,0 0-1,0 1 1,-1 1-1,1 0 1,0 0-1,-1 1 1,1 1-1,0 0 1,-16 5-1,19-3-15,1-1 0,-1 1-1,1 0 1,0 1 0,0 0-1,0 0 1,1 1 0,0 0-1,0 0 1,0 0 0,1 1-1,0 0 1,0 1 0,0-1-1,1 1 1,1 0 0,-1 1-1,-3 10 1,5-10-2,1 0 1,0 0-1,1 0 0,0 0 0,0 0 1,1 1-1,1 11 0,0 3 29,-1-20-7,1 1 0,0 0 1,1-1-1,-1 1 0,1-1 0,-1 0 1,1 1-1,1-1 0,-1 0 1,1 0-1,-1 0 0,1-1 0,0 1 1,1-1-1,-1 1 0,0-1 0,1 0 1,0 0-1,0 0 0,0-1 0,5 3 1,2 1-36,0 0 0,0-1 1,1 0-1,0-1 1,0 0-1,24 4 1,-22-6 21,1-1 0,-1 0 1,1-2-1,0 1 1,-1-2-1,0 0 1,1-1-1,-1 0 1,15-6-1,-20 6-1,1-1 0,-1-1 0,0 0 1,0 0-1,-1 0 0,1-1 0,-1-1 0,-1 1 0,1-1 0,-1 0 0,0-1 0,-1 0 0,10-15 1,-12 16 25,-1 1 1,-1-1 0,1 0-1,-1 0 1,0 0 0,0 0 0,-1 0-1,0-8 1,0-63 1310,-2 42 299,1 70-155,0 3-964,7 169 1034,-4 41-837,-5-132-438,0-100-267,0 0 1,-1 0 0,0 0-1,-1 0 1,-1-1 0,0 1-1,-1-1 1,-1 0 0,-15 23-1,18-30-413,1-1-1,0 1 0,0-1 0,0 1 1,-1 8-1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7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47 159 9277,'-15'0'1956,"14"0"-1911,0 0-1,-1 1 1,1-1-1,0 0 1,-1 1 0,1-1-1,0 1 1,0 0-1,-1-1 1,1 1-1,0 0 1,0 0 0,0-1-1,0 1 1,0 0-1,0 0 1,0 0-1,0 0 1,1 1 0,-1-1-1,0 0 1,1 0-1,-1 0 1,1 1 0,-1-1-1,1 0 1,-1 0-1,1 1 1,0-1-1,-1 2 1,-3 50 517,5-51-543,-1 0 0,1 0 0,0 0 0,0 0 0,0 0 0,0-1 0,1 1 0,-1 0 0,0-1 0,1 1 0,-1-1 0,1 1 0,-1-1 0,1 0 0,0 1 0,-1-1 0,1 0 0,0 0 0,0-1 0,0 1 0,3 1 0,46 15 295,-40-15-203,0 0 0,1-1 1,-1-1-1,1 0 0,-1-1 1,1 0-1,-1 0 0,1-1 1,-1-1-1,0 0 0,0 0 1,0-1-1,-1-1 0,12-6 1,-19 10-12,-1-1 0,0 0 0,1 1 0,-1-1 0,0 0 0,0 0 1,-1 0-1,3-3 0,10-10 204,-12 13-301,0-1 1,0 1 0,0-1 0,0 0 0,-1 0 0,1 0 0,-1 0-1,0 0 1,1 0 0,-1 0 0,-1 0 0,1 0 0,0-1 0,-1 1-1,0 0 1,0 0 0,0-4 0,0 3-7,0 0 0,0 0 1,0 0-1,-1 0 0,0 0 0,0 0 1,0 0-1,0 1 0,-1-1 0,1 0 1,-1 1-1,0-1 0,-3-4 0,-7-5-150,0 1-1,-1 0 1,0 0-1,-1 1 0,0 1 1,-1 1-1,0 0 1,-1 0-1,-20-7 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9.0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491 21 9133,'0'-1'110,"0"0"1,0 1-1,0-1 0,0 0 1,-1 0-1,1 0 0,0 1 1,0-1-1,0 0 0,-1 1 1,1-1-1,-1 0 0,1 1 1,0-1-1,-1 0 0,1 1 1,-1-1-1,1 1 0,-1-1 1,1 0-1,-1 1 0,0 0 1,1-1-1,-1 1 0,0-1 1,1 1-1,-2-1 0,-27-1 1599,20 3-1319,1 1 0,-1-1 0,0 2 0,-12 4 0,-1 4-169,1 1 0,1 1 0,0 1 0,1 0 0,0 2 0,2 0 0,-1 1 0,2 0 0,-19 28 0,2 2-225,2 1 0,-44 93 1,54-83-182,6-13-3927,4-29-229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9.5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537 487 10529,'-2'-1'334,"0"0"0,-1 0 0,1 1 0,0-1 0,-1 1 0,1-1 0,-1 1 0,1 0 0,-1 0 0,1 0 0,0 0 0,-5 1-1,3 1-103,0 0-1,0 0 0,0 0 0,1 1 0,-1 0 0,1-1 0,-5 6 0,-84 82 338,-34 29 1536,124-117-1930,0 0 1,-1-1-1,1 1 0,-1-1 0,0 1 0,0-1 1,1 0-1,-1 0 0,-5 1 0,7-2-111,0 0 0,0 0 1,0 0-1,0 0 0,0 0 0,0 0 0,0 0 0,0 0 1,-1 0-1,1 0 0,0-1 0,0 1 0,0 0 0,0-1 0,0 1 1,0-1-1,0 1 0,0-1 0,1 0 0,-1 1 0,0-1 1,0 0-1,0 1 0,1-1 0,-1 0 0,0 0 0,0-1 0,-11-17 269,-14-28 419,4-15-796,3-1-1,-12-74 1,9 39-7,5 19-267,-13-51-2337,19 80-183,10 32-462,0 2-3319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1:59.7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27 13857,'-10'7'220,"10"-3"176,-8 2 1304,8-12-1688,0 2-52,0 0-232,0 0-236,0 1-372,0-1-584,0-2-376,0 1-412,0-2 264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1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411 44 10821,'-19'14'1886,"-36"19"0,48-29-1402,-1 0 0,1-1 0,-1-1 0,0 1-1,0-1 1,0 0 0,0-1 0,-13 1 0,20-35-170,1 28-338,1 1 1,0-1 0,0 1-1,0 0 1,1-1 0,-1 1 0,1 0-1,0 0 1,1 0 0,-1 0-1,0 0 1,5-4 0,-6 6 26,1 1 1,-1-1 0,0 0 0,1 1-1,-1 0 1,0-1 0,1 1 0,0 0-1,-1 0 1,1 0 0,0 0 0,0 0 0,-1 0-1,1 0 1,0 1 0,0-1 0,0 1-1,0-1 1,0 1 0,0 0 0,0 0-1,0 0 1,0 0 0,0 0 0,0 0 0,0 0-1,0 1 1,0-1 0,0 1 0,-1 0-1,4 0 1,-3 1 14,0 0-1,0-1 1,0 1 0,0 0-1,0 0 1,0 0-1,0 0 1,-1 0 0,1 1-1,-1-1 1,0 0-1,1 1 1,-1-1 0,0 1-1,-1-1 1,1 1 0,0 0-1,0 4 1,0 5 110,0 1 0,-1 22 0,0-16-110,-1-13-27,0 0 0,0 0 0,-1 0 0,0 0 1,0 0-1,0 0 0,-1 0 0,1 0 0,-1-1 0,-1 0 1,1 1-1,-1-1 0,-4 5 0,-11 10-649,-30 29 0,48-49 644,-27 26-1927,-1-2 1,-2 0 0,0-2 0,-2-2-1,-47 23 1,52-32 72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0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1454 233 8333,'-5'-1'318,"0"0"-1,1 0 1,-1 0 0,0 1 0,0 0 0,0 0-1,1 0 1,-1 0 0,0 1 0,-9 2 0,12-2-162,0 0 0,-1 0 0,1 1 0,0-1 0,0 1 0,0-1 0,0 1 0,0 0 0,0-1 0,0 1 0,1 0 0,-1 0 0,1 1 0,-1-1 0,1 0 0,0 0 0,0 1 0,0-1 0,0 1 0,0-1 0,0 3 0,-1 2-104,0-1 0,1 0-1,0 0 1,0 1 0,1-1 0,-1 0-1,1 1 1,1-1 0,-1 1-1,1-1 1,0 0 0,1 0-1,-1 1 1,1-1 0,0 0-1,1 0 1,-1-1 0,1 1-1,1 0 1,-1-1 0,1 0-1,0 0 1,0 0 0,8 8 0,-1-2-53,0 0 0,1-1 0,1-1 0,0 1 0,0-2 0,1 0 0,-1 0 0,2-2 0,24 9 0,-14-8 5,-1-1 0,1-1 0,0-1 0,0-1 0,32-1 0,-56-2 71,-3 0-73,0 0 1,0 0-1,0 0 1,0 1 0,0-1-1,0 0 1,0 1-1,1 0 1,-1-1-1,0 1 1,0 0-1,-2 1 1,-6 2-13,-74 9 127,0-3 0,-156-3 1,233-7-62,0-1 1,0 1 0,0-1 0,1 0 0,-1 0 0,0-1 0,0 0 0,-9-4 0,14 5-52,0 0 0,0-1 0,0 1 1,0 0-1,0-1 0,0 0 0,0 1 0,0-1 1,1 0-1,-1 0 0,0 0 0,1 0 0,0 0 1,0 0-1,-1-1 0,1 1 0,1 0 0,-1-1 1,0 1-1,0-1 0,1 1 0,0 0 0,-1-1 1,1 1-1,0-4 0,0-1-43,1-8 43,-1 0 0,0 1 0,-1-1 1,-1 1-1,0 0 0,-1-1 0,-1 1 0,-8-21 1,5 19-27,0 0 1,-2 0 0,0 1-1,0 1 1,-14-16 0,19 25 13,-1 0 0,0 0 0,0 1 0,0 0 0,-1 0 1,0 0-1,0 0 0,0 1 0,0 0 0,0 1 0,0-1 0,-1 1 0,1 0 1,-1 1-1,0 0 0,-9-1 0,-11 2-11,1 2 0,-1 1-1,0 1 1,1 1 0,0 2 0,-40 15-1,52-18 15,14-4-1,1 0 1,-1 0-1,0 1 1,0-1-1,1 0 0,-1 0 1,0 0-1,0 0 1,1 1-1,-1-1 0,0 0 1,0 0-1,0 1 1,1-1-1,-1 0 0,0 0 1,0 1-1,0-1 1,0 0-1,0 0 0,1 1 1,-1-1-1,0 0 1,0 1-1,0-1 0,0 0 1,0 1-1,0-1 1,0 0-1,0 0 0,0 1 1,0-1-1,0 0 1,0 1-1,0-1 0,-1 0 1,1 1-1,0-1 1,0 0-1,0 0 0,0 1 1,0-1-1,-1 0 1,1 0-1,0 1 0,0-1 1,0 0-1,-1 0 1,1 0-1,0 1 0,0-1 1,-1 0-1,1 0 1,0 0-1,-1 0 0,1 0 1,0 1-1,0-1 1,-1 0-1,1 0 0,0 0 1,-1 0-1,1 0 1,0 0-1,-1 0 0,1 0 1,0 0-1,-1 0 1,28 11 94,-21-8-133,21 12 52,0 2-1,-2 0 1,0 2 0,-1 1-1,36 38 1,-55-53-15,3 3 22,0 0-1,-1 0 1,0 1 0,0 0 0,-1 0-1,0 1 1,0-1 0,-1 1 0,0 1-1,-1-1 1,-1 0 0,1 1 0,-2 0-1,1 0 1,0 18 0,-2-19 29,-1-8-39,0 0 1,1 0 0,-1 0-1,0 1 1,0-1-1,0 0 1,-1 0 0,1 0-1,0 0 1,-1 0 0,1 0-1,-1 0 1,0 0 0,0 0-1,0 0 1,0 0-1,0-1 1,0 1 0,0 0-1,0-1 1,-1 1 0,-2 2-1,-11 7 209,-1 0 0,-1-1 1,0-1-1,0-1 0,0 0 0,-1-1 0,-1-1 0,1-1 0,-1 0 0,0-1 0,0-2 0,-37 2 1,4-4-19,0-3 1,1-2 0,-1-2 0,1-3-1,1-1 1,0-3 0,-57-24 0,81 28-171,1-1 0,0-2 0,1 0 0,0-1 0,-43-36 0,57 41-207,-1-2 0,2 1 0,-1-1 0,1-1 0,1 0 0,0 0 0,1-1 0,0 1 0,1-2 0,0 1 0,1-1 0,1 1-1,-4-19 1,5 15-375,1 1 0,0-1 0,1 0-1,0 1 1,2-1 0,0 0 0,1 0-1,1 1 1,0-1 0,1 1 0,1 0-1,0 0 1,1 1 0,1-1 0,1 1-1,0 1 1,1-1 0,0 1 0,21-23-1,-1 10-1242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1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9945,'-3'9'2078,"-1"6"3232,12-5-5637,22 14 707,-21-16-397,1 0 0,0-1-1,1 0 1,15 8 0,-16-11-382,0 0-1,1-1 1,-1 0 0,15 2 0,-21-4 171,1-1 0,-1 1-1,0-1 1,1 0 0,-1 0-1,0-1 1,0 1 0,1-1-1,-1 0 1,0 0 0,0 0-1,0-1 1,8-3 0,-10 3 219,1 0 1,0-1 0,-1 1-1,1-1 1,-1 0-1,0 1 1,4-7-1,-4 0-309,-1 8 551,-1 0-1,1 1 1,-1-1 0,1 0 0,-1 0-1,1 1 1,0-1 0,-1 0 0,1 1 0,0-1-1,0 1 1,0-1 0,-1 1 0,1-1-1,0 1 1,0-1 0,0 1 0,0 0-1,0 0 1,0-1 0,0 1 0,1 0 0,15 1 190,1 1 1,18 5-1,18 1-411,-45-7 77,46 3-1424,-51-4 614,0 0 0,0 0 0,0 0 0,0-1 0,0 1 0,0-1 0,0 0 0,0-1 0,7-2 0,-4 0-1788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1.6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280 13 9753,'1'-12'4681,"15"16"-3338,-13-3-1511,159 56 2493,-142-48-2239,-1 1 1,0 0-1,0 1 0,-1 2 1,31 26-1,-46-35-52,1-1-1,-1 1 0,0 0 1,0 0-1,0 1 0,0-1 1,-1 1-1,1-1 0,-1 1 0,-1 0 1,1 0-1,-1-1 0,1 1 1,-2 0-1,1 0 0,0 1 1,-1-1-1,0 0 0,0 0 1,0 0-1,-1 0 0,0 0 1,0 0-1,0 0 0,-1 0 1,1 0-1,-1 0 0,0-1 0,-4 6 1,-6 4-32,0 0-1,-1-1 1,-1 0 0,0-1 0,-1-1 0,-1 0-1,1-1 1,-1-1 0,-1 0 0,-19 6 0,-4 1-721,-1-2 0,0-3 0,-55 10 0,65-16-1039,0-2 1,-1-1 0,1-1 0,-46-5 0,51-1-368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1.9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10 12669,'-20'-10'3229,"20"19"-265,0 0-2554,3 48 386,12 75 1,-6-75-1422,1 77 1,-10-86-2102,0-16-2262,-2-23 2681,-11 0-39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2.3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943 1 9325,'-9'2'293,"1"0"-1,-1 1 1,1 0 0,0 0-1,-8 5 1,-11 4 692,-46 16 466,29-12-1096,0 2-1,-56 31 1,98-48-357,-1 1 1,1-1-1,-1 1 1,1 0 0,0 0-1,0 0 1,0 0-1,0 0 1,0 0 0,0 1-1,0-1 1,1 0-1,-1 1 1,0 2-1,1 0 1,-1 1 0,2-1 0,-1 0 0,0 1 0,1-1 0,1 6 0,-1 0 16,1-8 1,-1 0 0,1 0 0,1-1 0,-1 1 0,0 0 0,1 0 0,0 0 0,-1-1-1,1 1 1,0-1 0,0 0 0,0 1 0,3 1 0,37 33 529,-34-30-411,-1-1-26,17 13 393,-1 1 0,0 1 0,-2 1 0,36 49 0,-55-67-385,0 0-1,-1 0 0,0 0 0,0 0 1,0 0-1,0 0 0,-1 1 1,1-1-1,-1 0 0,0 0 0,-1 7 1,0 4 137,1-13-244,-1 1 1,0-1-1,0 0 0,0 1 1,0-1-1,-1 0 0,1 0 0,0 0 1,-1 0-1,0 0 0,1 0 0,-1 0 1,0-1-1,0 1 0,0 0 1,0-1-1,-4 2 0,-44 25-48,46-25 24,-45 19-319,-1-2-1,-1-1 0,-102 21 0,68-25-3393,-148 8 1,185-22 1613,2-1 75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2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116 16 6505,'0'-1'37,"0"1"0,0-1 0,0 1 0,0-1 0,0 1 0,0-1 0,0 0 0,0 1 0,0-1 0,0 1 0,-1-1 0,1 1 0,0-1 0,0 1 0,-1-1 0,1 1 0,0-1 0,0 1 0,-1 0 0,1-1 0,-1 1 0,1-1 0,0 1 0,-1 0 0,1-1 0,-1 1 0,1 0 0,-1-1 0,1 1 0,-1 0 0,1 0 0,-1-1 0,1 1 0,-1 0 0,1 0 0,-1 0 0,0 0 0,-2 0 35,0 0 0,1 1 0,-1-1 0,0 1 0,1 0 0,-1-1 1,1 1-1,-5 3 0,-2 0 23,1 1 0,0 1-1,0-1 1,-10 10 0,15-12-58,0 0-1,1 1 1,0-1-1,0 1 1,0 0-1,0-1 1,0 1-1,1 0 1,0 0-1,0 0 1,0 0-1,0 0 1,0 1-1,1-1 1,0 0-1,0 0 1,0 0-1,1 5 1,-1-1 172,0-6-145,1 0 0,0-1 0,-1 1 0,1 0 0,0-1 0,0 1 0,0 0 0,0-1 0,0 1 0,0-1 0,0 0 0,0 1 0,1-1-1,-1 0 1,3 2 0,28 21 909,-18-15-666,9 7-173,-16-11-198,-1-1 0,1 1 0,-1 0 0,6 6 1,-10-8 63,-1-1 1,1 0-1,0 1 1,-1-1-1,0 1 1,1-1 0,-1 1-1,0 0 1,-1-1-1,1 1 1,0 0-1,-1 0 1,1 0 0,-1-1-1,0 5 1,0-5-4,0 0-1,0 0 1,0 0 0,0 0 0,-1 0 0,1 0-1,-1 0 1,1 1 0,-1-1 0,0 0 0,0-1-1,0 1 1,0 0 0,0 0 0,-3 3 0,-27 16-1365,19-14 609,-10 4-864,-2 1-731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3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1921 924 6461,'-6'-1'36,"0"-1"1,0 1 0,-1 0-1,1 1 1,0-1 0,0 1-1,-1 0 1,1 1 0,0 0-1,-1 0 1,1 0 0,0 1 0,-10 3-1,8-1 84,0 0 0,0 1 0,0 0 0,1 0 1,0 1-1,0 0 0,0 0 0,-11 14 0,15-15-139,0 0 0,0 1 0,1-1 0,0 1 0,0 0 0,0 0 0,0-1 0,1 1 1,0 0-1,1 0 0,-1 0 0,1 0 0,0 0 0,2 9 0,-2 1 414,0-15-376,1 1 1,0 0-1,-1-1 0,1 1 1,0-1-1,0 1 0,0-1 1,0 0-1,0 1 0,1-1 1,-1 0-1,0 0 0,1 0 1,-1 1-1,0-2 0,1 1 1,0 0-1,-1 0 0,1 0 1,-1-1-1,1 1 0,0-1 1,2 1-1,43 11 36,-12-8 95,-1-2 0,57-3 1,-24-1 1062,-63 2-1186,-1 0-1,1 0 1,-1 0-1,1 1 1,0-1-1,-1 1 1,1 0 0,-1 0-1,0 0 1,1 1-1,-1-1 1,0 1-1,0 0 1,0-1 0,0 2-1,0-1 1,0 0-1,-1 0 1,5 5-1,-4-2 54,-1-1-1,1 0 0,-1 1 0,0 0 0,0-1 0,-1 1 0,1 0 0,-1 0 0,0 0 0,0 0 0,-1 0 1,1 0-1,-1 5 0,0 1 72,0 0 0,0-1 0,-1 1 0,0 0 0,-1 0 0,0-1 0,-1 1 0,0-1 0,-5 10 1,-4 7 439,0-1 0,-2-1 0,-34 47 1,38-60-376,0-1 1,-1 0-1,0-1 1,-1 0-1,0 0 1,0-2-1,-1 1 1,0-1-1,-20 8 1,-5-2 368,-1-1 1,-1-1-1,1-3 0,-2-1 1,-41 2-1,-1-4 502,-121-9 1,133-2-704,1-4 0,1-3 0,0-2 0,0-4 0,2-2 1,0-4-1,2-2 0,-93-52 0,107 47-461,0-1 0,2-3 0,2-2 0,1-2 0,2-2 0,2-1 0,1-3 0,3-1 0,2-2 0,-39-67 0,61 91 19,2-1-1,0-1 0,2 0 1,1-1-1,1 0 1,1 0-1,1 0 0,-1-30 1,5 36-229,2 0 0,0 0 0,1 1 0,2-1 0,0 0 0,1 0 0,1 1 0,1 0 0,1 0 0,0 1 0,14-26 0,-5 18-240,2 0 0,0 1 0,2 1 0,1 1 0,0 1 0,2 1 0,1 1 0,0 1 0,2 1 0,49-29 0,-28 24-764,0 1 1,2 3 0,0 2-1,1 2 1,93-16-1,-39 16-1507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4.1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48 9657,'0'0'52,"0"0"-1,0 1 1,0-1 0,-1 1-1,1-1 1,0 1 0,0-1 0,0 1-1,0-1 1,0 1 0,0-1-1,0 0 1,0 1 0,0-1-1,0 1 1,0-1 0,0 1 0,1-1-1,-1 1 1,0-1 0,0 1-1,0-1 1,1 0 0,-1 1 0,0-1-1,0 1 1,1-1 0,-1 0-1,0 1 1,1-1 0,-1 0 0,0 0-1,1 1 1,-1-1 0,1 0-1,-1 0 1,1 1 0,-1-1-1,0 0 1,1 0 0,-1 0 0,1 0-1,-1 0 1,1 1 0,-1-1-1,1 0 1,-1 0 0,1 0 0,0-1-1,0 1 28,0 0 1,-1 0-1,1 0 0,0 0 0,0 0 0,0 0 0,0 1 1,-1-1-1,1 0 0,0 0 0,0 1 0,-1-1 1,1 0-1,0 1 0,0-1 0,-1 1 0,1-1 0,0 1 1,-1-1-1,1 1 0,0-1 0,0 2 0,3 3-65,1-1-1,0 1 0,0-1 1,0 0-1,0-1 0,0 1 1,1-1-1,0 0 0,0 0 1,0-1-1,0 0 0,0 0 1,0 0-1,0-1 0,1 0 1,-1 0-1,0 0 0,1-1 1,-1 0-1,1 0 0,-1-1 1,1 0-1,-1 0 0,0 0 1,0-1-1,1 0 0,-1 0 1,0-1-1,11-6 0,-11 5-138,0-1-1,1 1 0,-1-1 1,-1-1-1,1 1 0,-1-1 1,0 0-1,8-12 1,-6 10 165,-6 7-38,-1 1 1,1-1-1,-1 1 0,1-1 1,0 1-1,-1-1 1,1 1-1,-1-1 0,0 0 1,1 1-1,-1-1 1,1 0-1,-1 1 0,0-1 1,0 0-1,1 0 1,-1 1-1,0-1 0,0 0 1,0 0-1,0 1 0,0-2 1,1 1 94,0-1 1,0 1 0,0 0-1,0 0 1,0 0-1,0 0 1,0 0-1,0 1 1,0-1 0,0 0-1,1 0 1,-1 1-1,0-1 1,0 1-1,1-1 1,-1 1 0,0-1-1,1 1 1,-1 0-1,1 0 1,-1 0-1,1 0 1,-1 0 0,0 0-1,1 0 1,1 0-1,44 3 1419,-7 7-1611,1-2-1,0-2 1,56 2-1,-72-8-2243,0-1 0,0-1 0,47-11 0,-50 9-337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06.5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616 2443 8709,'17'12'2842,"-28"-12"130,-41-15 353,41 11-3830,-48-12 779,1-3 1,1-2-1,1-3 1,-68-40 0,106 52-244,1 0 1,1-1-1,0 0 1,0-2-1,1 0 1,-23-31 0,29 33-13,1 0 1,0-1 0,1 0-1,1 0 1,0-1 0,1 0-1,1 0 1,0 0 0,1 0-1,-2-21 1,2 7-2,2 0 0,1 0-1,1 1 1,2-1 0,1 0 0,1 1 0,1 0-1,12-34 1,8-1-14,2 2 1,2 1-1,3 1 0,3 1 0,2 2 0,3 2 1,79-81-1,-65 81-15,2 3 0,2 2-1,3 3 1,1 3 0,2 2 0,108-49 0,-141 76-12,1 2 0,37-10 0,-54 18 9,0 1 1,0 0-1,0 2 1,1 0 0,-1 0-1,28 4 1,-36-2 9,-1 1 0,0-1 0,0 2 1,0-1-1,0 1 0,0 0 0,-1 0 1,7 5-1,-10-6 2,-1-1 0,1 1 1,-1 0-1,1 0 0,-1 0 0,0 0 1,0 1-1,0-1 0,0 1 1,0-1-1,-1 1 0,1 0 0,-1-1 1,1 1-1,-1 0 0,0 0 1,0 0-1,-1 0 0,1 0 0,0 5 1,-2-4 3,1-1 1,-1 0-1,0 0 1,0 1 0,-1-1-1,1 0 1,-1 0-1,1 0 1,-1 0-1,0 0 1,0-1-1,0 1 1,-1 0 0,1-1-1,-1 0 1,1 0-1,-1 1 1,0-1-1,0-1 1,1 1 0,-2 0-1,1-1 1,0 0-1,0 1 1,0-1-1,-1 0 1,-4 0-1,4 1 0,-1-1-1,1 0 1,-1 0-1,1-1 0,-1 1 1,1-1-1,-1 0 0,1 0 1,-1 0-1,1-1 0,-1 0 1,1 0-1,-1 0 0,1 0 1,0 0-1,-1-1 0,1 0 1,0 0-1,0 0 0,-6-5 1,8 5-4,1 0 0,0-1 0,0 1 0,0 0 0,0 0 0,0 0 0,0-1 0,1 1 0,-1 0 0,1-1 0,-1 1 0,1-1 0,0-2 0,2-40-105,-1 22 9,0 4 110,1 0 1,1 1-1,1-1 1,0 1-1,1 0 0,1 0 1,1 0-1,16-28 1,-7 17-59,1 0 0,2 1 1,1 2-1,27-29 0,-34 41 51,1 1 0,1 0 0,0 2 0,1-1 0,0 2-1,0 0 1,1 1 0,1 1 0,-1 0 0,1 2-1,0 0 1,1 1 0,0 0 0,-1 2 0,27-2 0,-18 4 0,-1 1 0,1 2 0,0 0 0,0 2 0,-1 1 0,0 1 0,0 1 0,0 2 1,-1 0-1,33 18 0,-36-16 27,0 1 1,-1 0-1,-1 2 1,31 26-1,-43-25 97,-8-28-62,-1 5-92,1 0 1,0 0 0,1-1-1,0 1 1,0 0 0,1 0-1,0 0 1,0 0 0,1 0-1,0 0 1,7-13 0,4-3-9,1 0 0,1 0 0,1 2 0,1 0 0,2 1 0,-1 0 0,42-30 0,-44 39 44,0 1 1,0 0-1,1 2 0,1 0 0,0 1 0,0 1 0,0 1 0,1 0 0,0 2 1,0 0-1,34-2 0,-25 6 2,1 2 1,-1 0-1,1 2 1,-1 1-1,0 2 0,-1 1 1,0 0-1,0 3 1,40 20-1,-13-2 65,-2 3 0,-1 2-1,72 62 1,-77-55-234,52 60 1,-98-100 159,0-1 1,-1 1 0,1-1 0,-1 1-1,1-1 1,-1 1 0,0 0-1,1-1 1,-1 1 0,0 0-1,1 0 1,-1-1 0,0 1-1,0 0 1,1-1 0,-1 1 0,0 0-1,0 0 1,0 1 0,3-6-30,23-20 10,0 1 0,2 2 1,0 0-1,1 2 0,1 2 0,1 0 1,1 2-1,0 2 0,0 0 0,1 3 0,1 0 1,0 2-1,0 2 0,1 1 0,64-1 0,-54 6 57,0 2 0,-1 2 0,1 1-1,45 13 1,-41-4-43,-1 2-1,0 2 1,-1 3 0,-1 1-1,69 46 1,-84-47 73,-1 2 0,-1 1 0,-1 1-1,-1 1 1,-2 2 0,-1 0 0,-1 2 0,27 44 0,-40-55-13,0 0-1,-2 0 1,0 1 0,-1 0 0,-1 0 0,-1 1 0,0 0 0,-2 0-1,2 41 1,-6-45-27,1 0-1,-2-1 0,0 1 0,-2-1 0,1 0 1,-2 0-1,0 0 0,-1 0 0,-1-1 0,0 0 1,-1 0-1,0-1 0,-13 16 0,5-10-12,-2-1-1,0 0 1,-1-2-1,-1 0 1,-24 16 0,-114 61-62,104-65-69,53-28 102,-1-1 0,1 1 0,-1-1 0,1 1-1,0 0 1,-1 0 0,1 0 0,0 0 0,-1 0 0,1 0 0,0 0 0,0 0 0,0 1 0,0-1 0,0 0 0,0 1-1,0-1 1,0 0 0,1 1 0,-1-1 0,1 1 0,-1-1 0,1 1 0,-1 0 0,1-1 0,0 1 0,0-1 0,0 1-1,0 0 1,0-1 0,0 3 0,2-1 10,-1-1 0,1 1 1,0-1-1,0 0 0,0 0 0,0 0 0,0 0 0,0 0 0,1 0 0,-1 0 0,1-1 0,-1 1 1,6 1-1,11 10 3,-5 0 12,-2 0 1,1 1-1,-2 0 1,1 1-1,-2 1 1,0 0-1,-1 0 1,-1 0-1,-1 1 1,0 1 0,-1-1-1,5 21 1,-5-6 32,0 1 1,-2-1-1,-2 1 1,-1-1-1,-1 1 1,-5 35-1,-3-25 152,-1 0 1,-3-1-1,-1 0 0,-2-1 0,-2-1 0,-2-1 1,-39 64-1,38-72-139,-2-2 1,0 0-1,-2-2 1,-1 0-1,-2-2 0,-55 43 1,43-42-17,0-2 1,-2-1 0,0-3-1,-85 30 1,49-28-8,-1-3-1,-1-4 1,-1-3 0,0-4 0,0-3 0,-88-6-1,120-2-98,-75-12 0,99 10-10,0-1 0,0-1 0,0-1 0,-42-21-1,61 26 40,1 1-1,-1-1 0,1 0 1,-1 0-1,1 0 0,0-1 1,0 0-1,1 0 0,-1 0 1,1 0-1,-1 0 0,1-1 0,1 1 1,-1-1-1,1 0 0,-3-5 1,2-3-20,1 0 0,0 0 1,0 0-1,2 0 1,0-17-1,0 29 50,0 0 6,-1 1 0,1-1 0,0 1 0,0-1 0,0 1 0,0-1 0,0 0 0,0 1 0,0-1 0,0 1-1,0-1 1,0 0 0,0 1 0,0-1 0,0 1 0,0-1 0,0 1 0,1-1 0,-1 1 0,0-1 0,0 0 0,1 1 0,-1-1 0,0 1 0,1 0 0,-1-1 0,1 1 0,-1-1 0,0 1 0,1 0 0,-1-1 0,1 1 0,-1 0 0,1-1 0,-1 1 0,1 0 0,0 0-1,-1-1 1,1 1 0,-1 0 0,1 0 0,-1 0 0,1 0 0,0 0 0,-1 0 0,1 0 0,-1 0 0,2 0 0,-2 25 235,-1-12-173,0-1 0,-1 0 0,-1 1 0,1-1 0,-2 0 0,-5 13 1,-35 72 703,28-65-683,4-10-68,-1 0 0,-1-1 0,0 0 0,-2-2 1,0 1-1,-2-2 0,0 0 0,-1-1 0,0-1 0,-1-1 0,-1-1 1,-39 20-1,37-22-15,0-2 0,0-1 0,-1 0 0,-1-2 0,1-1 1,-1 0-1,0-2 0,-1-1 0,1-2 0,0 0 0,-1-1 0,-41-6 1,56 4-16,0-1-1,0 0 1,0 0 0,1-1 0,-1 0 0,1-1 0,0 0 0,0-1 0,-14-10 0,18 11-5,0-1 0,0 1 0,1-1 0,0 0-1,0-1 1,0 1 0,1-1 0,0 0 0,0 0 0,1 0-1,0 0 1,0-1 0,0 1 0,-1-10 0,0-10-328,0-36 0,3 67 371,-1-1 0,0 0-1,1 0 1,-1 0-1,0 0 1,-1 0-1,1-1 1,0 1 0,-1-1-1,0 1 1,-5 3-1,-5 6 166,-3 6-11,-1-2 0,-1 0-1,0 0 1,-36 21 0,41-29-52,0-2 0,-1 1 0,0-2 0,0 0 0,0-1 0,0 0 0,-1-1 1,-28 2-1,-8-3-2,0-3 0,0-3 0,0-1 0,0-3 0,1-2 0,-80-26 0,42 4 87,1-4 0,-142-81 0,164 79-367,3-2 1,1-3 0,2-3 0,2-2 0,-70-77 0,100 94-126,1-1 1,1-2-1,2-1 1,1 0-1,2-2 1,2 0-1,1-1 1,2-1 0,1 0-1,3-1 1,-9-49-1,14 44-525,1-1-1,2 0 1,4-49 0,1 70 95,1 0 1,1 0 0,1 0 0,1 1 0,1 0 0,1 0-1,14-27 1,16-17-2411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1.2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11 6597,'0'-1'222,"1"0"1,0 1 0,-1-1 0,1 0 0,0 0-1,0 1 1,0-1 0,0 0 0,0 1 0,0-1-1,0 1 1,0 0 0,0-1 0,0 1-1,0-1 1,0 1 0,0 0 0,0 0 0,0 0-1,0 0 1,0 0 0,0 0 0,0 0 0,0 0-1,3 0 638,2 24 34,39 38-376,-22-32-103,24 41-1,-36-48-489,-8-17 95,-1 0 0,1 0 0,1-1 1,-1 1-1,1-1 0,-1 0 0,8 6 0,-11-10 7,0-1-1,1 0 0,-1 1 1,0-1-1,1 0 0,-1 0 1,0 1-1,1-1 0,-1 0 1,0 0-1,1 0 0,-1 1 1,1-1-1,-1 0 0,1 0 1,-1 0-1,0 0 0,1 0 1,-1 0-1,1 0 0,-1 0 1,1 0-1,-1 0 0,0 0 1,1 0-1,-1 0 0,1 0 1,-1-1-1,0 1 0,1 0 1,-1 0-1,1 0 0,-1-1 1,0 1-1,1 0 1,-1 0-1,0-1 0,1 1 1,-1 0-1,0-1 0,0 1 1,1 0-1,-1-1 0,0 0 1,11-24 355,-3 3-432,17-45-16,-14 47 58,12-19 46,-23 102 70,1-33-103,6 52 180,-7-80-186,0 1 1,-1-1-1,1 0 1,0 0 0,-1 1-1,0-1 1,1 0-1,-1 0 1,0 0-1,0 0 1,0 0-1,-1 0 1,1 0-1,0 0 1,-1-1-1,-2 3 1,0 0-5,-1 0 0,1 0 0,-1-1 0,0 0 0,0 0 0,-8 3 1,-8 1 17,0 0 1,-34 7 0,46-12 16,-7 1-200,-66 13-1588,28-11-4794,46-5 3927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1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48 12517,'-4'-4'51,"-1"-3"1009,0 0 0,-1 1 0,1 0 0,-14-11 0,18 17-379,2 21 294,16 15-1184,2-1 0,27 40 0,27 48-7716,-63-103 4966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2.1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355 204 7185,'-1'-4'443,"1"1"0,-1-1 0,0 0 1,0 1-1,0-1 0,-1 1 0,1-1 0,-1 1 1,0 0-1,0-1 0,0 1 0,0 0 1,-3-2-1,2 1-423,1 1-1,-1 0 1,1 0 0,0-1 0,0 0 0,0 1 0,1-1-1,-1 0 1,1 0 0,0 0 0,0 0 0,0 0-1,0-5 1,1-53-74,0 60 54,0 1 1,1-1-1,0 1 0,-1-1 0,1 1 0,0 0 0,0-1 0,-1 1 0,1 0 1,0 0-1,0 0 0,1 0 0,-1-1 0,0 2 0,0-1 0,0 0 1,1 0-1,-1 0 0,0 0 0,1 1 0,-1-1 0,1 1 0,-1-1 0,1 1 1,2-1-1,3-1 1,1 0 0,-1 1 1,0 0-1,11 0 0,-16 1-2,0 0 1,0 1-1,1-1 0,-1 1 0,0 0 1,0 0-1,0 0 0,0 0 0,0 0 1,0 0-1,0 0 0,-1 1 0,1-1 1,0 0-1,-1 1 0,1 0 0,-1-1 1,1 1-1,-1 0 0,2 4 0,0-3 7,-1 1 0,0 0-1,0 0 1,-1 0 0,1 0 0,-1 0 0,0 0-1,0 0 1,-1 1 0,1 4 0,-1-1 22,1-6-29,-1 0-1,0 0 1,0 0-1,0-1 1,0 1 0,0 0-1,0 0 1,0 0-1,0 0 1,-1 0-1,1-1 1,-1 1 0,0 0-1,1 0 1,-1-1-1,0 1 1,0 0-1,0-1 1,0 1 0,0-1-1,0 1 1,-1-1-1,1 1 1,0-1-1,-3 1 1,-128 89 135,116-81-151,7-5 14,0 1 1,0 0-1,0 0 1,1 1-1,0 0 1,0 0 0,1 1-1,-12 14 1,18-19 16,0 0 0,1 0 1,-1 0-1,1 0 1,-1 0-1,1 0 1,0 1-1,0-1 1,0 0-1,1 0 0,-1 0 1,1 0-1,-1 0 1,1 0-1,0 0 1,0-1-1,1 1 1,-1 0-1,1 0 1,1 2-1,0-3 38,-1 0 0,0 0 0,0 1 0,0-1 0,0 1 0,0-1 0,0 1 0,-1 0 0,1-1 0,-1 1 0,1 0 0,-1 0 0,0 0 0,1 5 0,-1 2 92,1 0 0,-1 0 0,0 15 0,-2-23-137,1 1 0,-1 0 0,0-1-1,0 1 1,0-1 0,-1 1 0,1-1 0,0 0-1,-1 1 1,0-1 0,1 0 0,-1 0 0,0 0-1,0 0 1,-4 3 0,-39 27-303,39-28 168,-29 18-3308,-56 27-1,64-38 1650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2.7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63 6553,'-2'-4'410,"0"0"0,1 0 0,-1-1 0,1 1 0,0-1 0,0 1 0,1-1 1,-1 0-1,1 1 0,0-1 0,1-8 300,4 19-600,-1 0 1,1 0 0,0-1-1,11 9 1,-13-10-102,0-1-1,-1 0 1,1 1-1,0-1 1,-1 1-1,0 0 1,0 0-1,0 0 1,0 0-1,-1 0 1,0 0-1,0 0 1,0 0-1,1 5 1,0 10 81,-1-1 1,-1 21 0,-1-15-55,1 93 778,-1-114-800,0 0-1,-1 0 1,1 0-1,-1 0 1,0-1 0,1 1-1,-1 0 1,-1-1-1,1 1 1,0-1-1,-1 0 1,1 0-1,-1 0 1,-4 3-1,-15 15-32,7 3 143,12-18-82,0-1 0,0 1 0,-1-1 0,1 1 0,-6 4 0,7-7-30,0-1-1,1 1 0,-1 0 1,0 0-1,1 0 1,0 0-1,0 0 1,-1 0-1,1 0 0,0 0 1,1 1-1,-1-1 1,0 0-1,1 1 0,-1 2 1,-1 41 308,3-29-227,0-15-63,-1 0 1,1 0-1,0 0 1,0-1 0,1 1-1,-1 0 1,0-1-1,0 1 1,1-1 0,-1 1-1,1-1 1,-1 0 0,1 0-1,0 0 1,-1 0-1,1 0 1,0 0 0,0 0-1,2 0 1,19 16 454,-15-6-111,-7-9-317,1 0-1,-1 0 0,0 0 0,1 0 0,-1 1 0,0-1 0,0 0 1,-1 0-1,1 1 0,0-1 0,-1 1 0,1-1 0,-1 0 0,0 1 1,0-1-1,0 4 0,0-4-56,0 0 1,0 0 0,0 1-1,0-1 1,-1 0-1,1 0 1,-1 0-1,1 0 1,-1 0-1,0 0 1,0 0 0,0 0-1,0 0 1,-2 3-1,-26 16-17,29-20 17,-45 24-1144,-69 30 0,4-16-5873,80-36 3006,17-3 2317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3.1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0 692 11117,'29'-26'3710,"36"-37"-423,12-31-3059,146-192-1523,-132 162-2134,-27 44-1700,-49 61 3493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3.6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 7825,'9'-2'7101,"38"0"-6695,-46 39 29,-1-30-86,1-5-289,-1-1-1,0 1 1,0 0 0,0 0 0,0 0-1,0 0 1,0-1 0,0 1-1,0 0 1,-1 0 0,1 0 0,-1-1-1,1 1 1,-1 0 0,-1 2 0,1-4 37,1-2-746,0-1 22,1 1 0,-1 0 0,-1-1 0,1 1 0,0-1 0,-1 1 0,0-4 0,-7-1-1379,6 0-651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5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515 80 1660,'0'-57'7962,"0"35"-1008,0 30-6304,-1-3-633,0 0 1,0 0 0,0 0 0,-1 0 0,0 0 0,0 0 0,-4 6 0,-7 20 87,6-8-23,-1 5-6,-14 31 1,4-2-20,-1-2-8,-9 15 223,22-58-224,1 1-1,-7 21 1,-6 13 20,-2-7 62,7-21-35,10-16-82,0 0 0,1 0 0,-1 1-1,1-1 1,0 1 0,0-1-1,0 1 1,1 0 0,-1 0-1,-1 7 1,3-11 38,0 0 0,-1 1 0,1-1 0,0 1 0,0-1 0,-1 0 0,1 1-1,0-1 1,-1 0 0,1 1 0,0-1 0,-1 0 0,1 1 0,-1-1 0,1 0 0,0 0 0,-1 0 0,1 1 0,-1-1 0,1 0 0,-1 0 0,1 0-1,-1 0 1,1 0 0,0 0 0,-1 0 0,1 0 0,-1 0 0,1 0 0,-1 0 0,1 0 0,-1 0 0,1 0 0,-1-1 0,1 1 0,0 0-1,-1 0 1,1 0 0,-1-1 0,1 1 0,-26-9-396,21 7 481,-39-13-152,-1 3 1,-1 1-1,-51-5 1,91 9-1829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6.4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2140 1002 5881,'0'0'6734,"-19"-23"-4703,-12-9-1023,-36-28 0,-7-6-684,25 20-155,-2 2-1,-2 2 0,-97-57 1,56 48-8,-156-62 1,-286-63-288,416 147 265,0 6 1,-195-13-1,287 34-96,12 0-40,-1 1-1,0 1 0,0 0 0,1 1 1,-1 0-1,1 2 0,-30 7 0,156-100 1349,9 21-1396,-117 68 53,-2 1-4,1-1 1,-1 1-1,0 0 1,1 0-1,-1 0 1,0-1-1,0 1 1,1 0-1,-1 0 1,0-1-1,1 1 1,-1 0-1,0-1 1,0 1-1,0 0 1,1-1-1,-1 1 1,0 0-1,0-1 1,0 1-1,0 0 1,0-1-1,0 1 1,0-1-1,0 1 1,0 0-1,0-1 1,0 1-1,0 0 1,0-1-1,0 1 1,0-1-1,0 0 64,-2 18 174,-16-7-217,9-6 68,0 1 0,1 0 0,-1 0 0,1 1 0,-10 10 0,-38 28-181,10-10-30,31-20 203,1 0 0,-17 23 0,28-33-49,1 1 1,0 0-1,1 0 0,-1 0 1,1 0-1,0 0 0,0 0 1,1 1-1,-1-1 0,1 0 1,0 0-1,1 1 0,-1-1 1,1 0-1,0 0 1,1 0-1,-1 0 0,1 0 1,0 0-1,0 0 0,0 0 1,6 7-1,39 69-1886,-33-56-4193,-10-23 5209,-4-1 696,1-1 0,-1 0-1,1 1 1,-1-1 0,0 0 0,1 1-1,-1-1 1,1 0 0,-1 1 0,0-1-1,1 0 1,-1 1 0,0-1-1,0 1 1,1-1 0,-1 1 0,0-1-1,0 1 1,0-1 0,0 1 0,1-1-1,-1 1 1,0-1 0,0 1-1,0 0 1,0 7-2503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7.5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527 466 8709,'-17'5'627,"-32"0"1337,41-4-1756,1 1 1,-1-1-1,0-1 0,-10 0 1,15 0-203,0 0 0,1 0 0,-1 0 0,0 0-1,1-1 1,-1 0 0,1 1 0,-1-1 0,1 0 0,-1 0 0,1 0 0,0-1 0,-1 1 0,1 0 0,-4-4-1,4 1-16,0 1-1,1-1 0,-1 1 0,1-1 1,0 0-1,0 1 0,0-1 0,1 0 1,-1 0-1,1 0 0,0 0 0,0 0 1,0-4-1,1 0 2,-1 6 11,1-1 0,0 2 0,0-1 0,0 0 0,0 0 0,0 0 0,1 0 0,-1 1 0,0-1-1,1 0 1,0 1 0,-1-1 0,1 1 0,0 0 0,-1 0 0,4-2 0,38-22 17,-35 20-21,-5 3 3,1 0-1,-1 0 0,1 1 1,-1-1-1,1 1 0,-1 0 1,1 0-1,0 0 1,0 0-1,-1 0 0,1 1 1,0 0-1,0 0 1,0 0-1,0 0 0,0 1 1,-1-1-1,6 2 1,-7-1 12,0 1 0,0-1 1,0 1-1,0-1 0,0 1 1,0 0-1,0-1 0,0 1 1,-1 0-1,1 0 0,-1 0 1,1 0-1,-1 1 1,0-1-1,0 0 0,0 1 1,0-1-1,0 0 0,-1 1 1,1-1-1,-1 1 0,1-1 1,-1 1-1,0 0 0,0-1 1,0 4-1,0 10-11,0-11-9,1 1-1,-1 0 0,0-1 1,-1 1-1,1-1 0,-1 1 1,0-1-1,0 1 0,-1-1 1,0 0-1,0 1 0,-4 7 1,-15 17-153,-47 54 1,61-77 450,-1 1 0,0-1 0,0-1 0,0 1 1,-1-1-1,0-1 0,0 0 0,-1 0 0,1-1 0,-1 0 1,-16 4-1,23-7-137,0-1 0,0 0 0,0 0 0,0-1 0,0 1 0,0 0 0,0-1 0,0 0 0,0 0 0,0 0 0,0 0 0,1 0 0,-1-1 0,0 1 0,1-1 0,-1 0 0,1 1 0,-1-1 0,1 0 0,0-1 0,0 1 0,0 0 0,0-1 0,0 1 0,-2-6 0,-6-8-108,0-1 0,2 0 1,-7-19-1,9 21 51,-6-10-113,5 9 70,0-1-1,1 1 1,-5-23-1,4 10-138,-2-1-1,-1 2 0,-24-48 1,6 13-21,17 39-50,-21-60-676,29 76-55,1-1 0,1 1 0,-1-1 0,1-12 1,1 20 724,0 0 0,0 0 0,-1 0 0,1 0 0,0 1-1,0-1 1,0 0 0,-1 0 0,1 0 0,0 0 0,-1 0 0,1 0 0,-1 1 0,1-1 0,-1 0 0,1 0 0,-1 0 0,-1 0 0,-1-3-555,1-3-1324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7.6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57 7777,'12'0'-332,"1"0"28,1-6 316,6 2-284,0-6 304,2 2 208,1-2-584,-4 2 36,1-2-929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8.8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1847 150 9277,'-1'1'19,"0"-1"-1,0 0 1,0 0-1,0 0 1,-1 0 0,1 0-1,0 0 1,0-1 0,0 1-1,0 0 1,0 0 0,0-1-1,0 1 1,0-1 0,0 1-1,0-1 1,0 1 0,0-1-1,0 0 1,0 1 0,0-1-1,0 0 1,0-1 0,0 0 118,0 0 0,1 0 1,0-1-1,-1 1 1,1 0-1,0 0 0,0-1 1,0 1-1,0-4 0,1-10-64,0 13-40,0 0 0,0-1 0,0 1 0,0 0 1,1 0-1,-1 0 0,1 0 0,0 1 0,0-1 0,0 0 0,0 1 0,1-1 0,-1 1 0,0 0 1,1-1-1,0 1 0,0 1 0,-1-1 0,1 0 0,7-2 0,6-4 108,0 1 0,29-9-1,-34 12-59,1 2-1,-1-1 1,14 0-1,-24 3-84,0 0 0,-1 0 0,1 0 0,0 0 0,0 0 0,0 0-1,-1 0 1,1 0 0,0 1 0,0-1 0,0 0 0,-1 0-1,1 1 1,0-1 0,-1 0 0,1 1 0,0-1 0,-1 1-1,1-1 1,0 1 0,-1-1 0,1 1 0,-1-1 0,1 1-1,-1-1 1,1 1 0,-1 0 0,1-1 0,-1 1 0,0 0-1,1 0 1,-1-1 0,0 1 0,1 1 0,-2 25 192,0-20-175,2 15-17,0-15 4,-1-1 1,0 1-1,0-1 0,0 1 1,-1 0-1,0-1 0,0 1 1,-1-1-1,1 0 0,-1 1 1,-1-1-1,-4 10 0,-5 3 17,1 0 0,1 1 0,1 1 0,0 0 0,-9 37 0,17-50-40,0 0 0,0 0 0,1 0 0,0 0 0,1 10 0,0 6 28,-1-23-4,1 0 0,-1 1 0,1-1 0,0 1 0,-1-1 0,1 0-1,0 0 1,0 0 0,0 1 0,0-1 0,0 0 0,0 0 0,0 0 0,0 0 0,1-1-1,-1 1 1,0 0 0,1 0 0,-1-1 0,0 1 0,1-1 0,-1 1 0,1-1 0,2 1-1,38 7 194,-29-6-217,-1-2-1,0 1 1,0-1-1,0-1 1,0 0-1,1-1 1,-1 0-1,-1-1 1,1-1-1,18-7 0,-17 2 123,-10 7-181,-6 5-347,-11 6 439,-1 0 1,-21 8 0,-8 5 221,-37 21-59,-91 33-1,159-70 129,-1-2-1,0 0 1,0 0-1,-1-1 1,-21 1-1,31-3-262,0-1 0,1 0 0,-1 0 0,0-1 0,0 1 0,1-1 0,-1 0 0,0 0 0,1-1 0,-1 1-1,1-1 1,-1 0 0,1 0 0,0-1 0,0 1 0,0-1 0,0 0 0,1 0 0,-1 0 0,-4-5 0,-9-18-9,1 0 1,-21-48-1,30 60 7,-107-263 216,110 263-188,0 1 0,0-1-1,1 0 1,1 0-1,-1-18 1,3 31-67,0-1 1,0 1 0,0 0 0,0 0-1,0 0 1,0 0 0,-1 0-1,1-1 1,0 1 0,-1 0-1,1 0 1,-1 0 0,1 0-1,-1 0 1,0 0 0,1 0-1,-2-1 1,-3 4-80,3 11 70,0-7 18,0 1-1,1-1 0,-2 0 0,-4 10 0,2-4-29,1-5 30,0 0-1,0 0 1,0-1-1,-1 1 0,-1-1 1,1 0-1,-1 0 0,0-1 1,0 1-1,0-1 1,-1-1-1,0 1 0,-8 3 1,-13 6 35,-58 21 0,-11-3 39,-142 27 1,-105-1-189,71-14 107,238-39 4,18-3-31,0 1 0,0 0 0,1 1 0,-1 1 0,1 0 1,0 1-1,-26 15 0,40-20 28,0 1 0,0 0 0,1 0 0,-1 0 0,1 0 1,0 0-1,-1 0 0,1 0 0,0 0 0,0 1 0,0-1 0,1 0 1,-1 1-1,0-1 0,1 0 0,0 1 0,-1 2 0,1 50 66,2-30-122,-2-19 50,1 0 1,0 0-1,1 0 1,-1 0-1,1 0 1,1 0 0,-1-1-1,1 1 1,0-1-1,0 1 1,5 6-1,6 6 41,27 28 0,-27-32 38,1-2-1,1 0 1,0-1-1,0 0 0,1-1 1,0-1-1,1-1 1,30 11-1,-12-8 354,0-2 1,1-1 0,58 5-1,-54-11-237,0-2-1,1-2 1,-1-1 0,0-3 0,0-1-1,47-15 1,-17 0-349,-2-3 1,106-55-1,-148 65-1039,0-1-1,-1-1 1,0-2 0,-2 0-1,0-2 1,25-29 0,-22 21-1360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9.1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 10141,'-9'2'-23,"-17"8"-251,25-9 301,1 0 0,-1 0 0,0 0 0,0 0 0,0 0 0,1 0 0,-1 0 0,0 0 0,1 0 0,-1 0 0,1 0 0,-1 0 0,1 1 0,0-1 0,-1 0 0,1 0 0,0 1 0,0-1 1,0 0-1,0 2 0,-10 33 186,10-33-210,0 0 0,0-1 0,0 1 0,0 0 0,1-1 0,-1 1 0,1 0 0,0-1 0,-1 1 0,1-1 0,0 1 0,1-1 0,-1 1 0,0-1 0,1 0 0,-1 0 0,1 0 0,0 0 0,-1 0 0,1 0 0,0 0 0,0 0 0,0-1 0,1 1 0,-1-1 0,0 1 0,5 1 0,2 3 204,5 3 376,-7-4-417,0-1 0,0 1-1,-1 1 1,7 6 0,-11-9-126,0-1 1,0 0-1,-1 1 1,1 0-1,-1-1 1,1 1-1,-1 0 1,0 0-1,0 0 0,-1-1 1,1 1-1,-1 0 1,1 0-1,-1 0 1,0 4-1,0-5-102,-1 1-1,1 0 0,-1-1 0,1 1 1,-1-1-1,0 1 0,0-1 1,0 0-1,0 1 0,-1-1 1,1 0-1,-1 0 0,1 0 1,-1 0-1,0 0 0,0 0 1,1 0-1,-1-1 0,-1 1 1,1-1-1,0 1 0,-4 1 0,-6 3-983,0 0 0,-1-1 0,-14 4-1,27-9 1030,-27 8-1994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9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1 141 11465,'12'4'324,"1"-1"288,-3 0-68,2-3 108,0 0-264,3-6-300,0 2 56,2-3-64,1-1-80,1-3-40,4-2-116,-3 1-232,4-5-428,-4 2-44,2 1-628,1-3-368,-4 5-188,1-2-57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2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1799 170 11513,'-16'20'6159,"2"-2"-4782,-19 22-390,19-22-659,-1-1 0,-19 18-1,-15 4-36,-1-2-1,-2-2 1,-2-2 0,-1-3-1,-69 28 1,-301 93 836,398-142-1043,16-6-90,-188 53 1026,172-50-916,0-1-1,0-2 1,0-1-1,0-1 1,-44-4-1,55-1-82,1 1 1,0-2-1,-1 0 1,2-1-1,-1 0 1,1-1-1,0-1 0,0 0 1,1-1-1,0-1 1,0 0-1,1 0 0,1-1 1,-20-25-1,6 5-307,2-2 0,1 0 0,2-2 0,-29-66 0,38 74-478,1-1-1,2 0 1,1 0-1,-6-56 1,6-52-4890,7 132 5279,1 0 0,-1 0 0,0 0 0,1 0 0,0 0 0,0 0 0,0 0 0,1 0 0,-1 1-1,1-1 1,0 0 0,3-5 0,11-16-2772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19.3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298 1 9753,'-10'8'-132,"10"-2"424,-13-1 136,3 4 124,10-4 196,-14-1-440,-1 2-96,-5 2-96,0 2-80,-2-2-24,-3 2-88,-2 0-296,-3 1-364,-2 0-736,2-3 4,1 4-140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2609 150 9465,'-40'-1'2689,"6"2"-2346,23 0-216,-1 0 1,1-1 0,-1 0-1,0-1 1,1 0-1,-1-1 1,-21-6-1,31 7-124,1 1 0,-1-1 0,1 0 0,0 0 0,-1 0 0,1 0 0,0 0-1,-1 0 1,1 0 0,0 0 0,0 0 0,0 0 0,0-1 0,0 1 0,0-1 0,1 1-1,-1 0 1,0-3 0,-2-28-23,3 22-217,0 9 231,1-1 0,-1 1 0,1 0 0,-1-1 0,1 1 0,0 0 0,0 0 1,-1 0-1,1 0 0,0-1 0,0 1 0,0 0 0,0 0 0,0 1 1,0-1-1,3-2 0,25-15 10,-17 11-1,-6 3-12,0 0-1,1 1 1,0 0 0,0 0-1,0 0 1,0 1 0,13-3 0,-18 5 8,-1 0 1,1-1-1,-1 1 1,1 0-1,-1 0 1,1 0 0,-1 0-1,1 0 1,-1 0-1,1 1 1,-1-1 0,1 0-1,-1 1 1,0-1-1,1 1 1,-1-1-1,1 1 1,-1 0 0,0 0-1,0-1 1,1 1-1,-1 0 1,0 0 0,0 0-1,0 0 1,0 0-1,0 1 1,0-1-1,-1 0 1,1 0 0,0 1-1,0-1 1,-1 0-1,1 1 1,-1-1 0,1 1-1,-1-1 1,0 1-1,0-1 1,1 1-1,-1-1 1,0 1 0,-1 2-1,2 22 105,0-21-101,0 1-1,-1 0 0,0 0 1,0 0-1,0 0 0,-1 0 1,0 0-1,0 0 0,-1-1 1,1 1-1,-1 0 0,0-1 1,-6 10-1,-10 10 29,6-8-63,-2 0-1,1 0 0,-23 19 1,34-35 7,0 1 1,-1 0 0,1 0 0,0 1-1,1-1 1,-1 0 0,0 1 0,1-1 0,-1 1-1,1-1 1,-2 4 0,3-5-16,0-1 22,0 0 17,0 0 0,0 0 0,1 0 0,-1 0 0,0 0 0,0 0-1,0 0 1,0 0 0,0 0 0,0 0 0,0 0 0,0 0 0,1 0 0,-1 0 0,0 0 0,0 0 0,0 0-1,0 0 1,0 0 0,0 0 0,0 0 0,1 0 0,-1 0 0,0 0 0,0 0 0,0 0 0,0 0 0,0 0-1,0 0 1,0 0 0,0 0 0,0 0 0,0 0 0,1 0 0,-1-1 0,0 1 0,0 0 0,0 0 0,0 0-1,0 0 1,0 0 0,0 0 0,0 0 0,0 0 0,0-1 0,0 1 0,0 0 0,0 0 0,0 0 0,0 0-1,0 0 1,0 0 0,0 0 0,0 0 0,0-1 0,0 1 0,0 0 0,0 0 0,0 0 0,0 0 0,0 0-1,0 0 1,0 0 0,-1-1 0,8 0-47,24-7-34,1 2 0,-1 1 1,1 2-1,0 1 0,55 3 0,-80 0 75,0 0-1,0 1 0,0 0 1,-1 0-1,1 0 0,-1 1 1,1 0-1,8 6 0,-13-7 15,1 0 1,-1 0-1,1 0 0,-1 0 1,0 0-1,0 1 0,0-1 1,0 1-1,0-1 0,-1 1 1,1 0-1,-1 0 0,0-1 1,0 1-1,0 0 0,0 0 1,0 0-1,-1 0 0,1 0 1,-1 6-1,1-3 0,-1-1 0,-1 1 0,1 0 0,-1-1 0,0 1 0,0 0 0,0-1 1,-1 1-1,0-1 0,0 0 0,-1 0 0,1 0 0,-1 0 0,0 0 0,0 0 0,-1-1 0,1 1 0,-1-1 0,0 0 0,-7 5 0,-6 6 16,-1-1 1,0-1-1,-1-1 0,-1-1 0,1 0 1,-2-2-1,0 0 0,-36 10 0,20-10-74,0-1 0,-1-1 0,1-3 0,-53 0 0,80-4 46,0 0-1,0-1 1,0-1 0,0 1-1,0-2 1,1 1 0,-1-1-1,-14-7 1,22 8 4,0 1-1,1-1 1,-1 1-1,0-1 1,1 0-1,-1 0 1,1 0-1,0 1 1,-1-1 0,1-1-1,0 1 1,0 0-1,1 0 1,-1 0-1,0 0 1,1-1-1,-1 1 1,1 0-1,0-1 1,-1-1 0,-3-17-7,1 6 20,-6-13 39,8 27-50,1 0 0,-1 1 0,1-1-1,-1 1 1,1-1 0,-1 1 0,1-1-1,-1 1 1,0 0 0,1-1 0,-1 1 0,0 0-1,1-1 1,-1 1 0,0 0 0,0 0-1,1 0 1,-1-1 0,0 1 0,0 0 0,1 0-1,-1 0 1,0 0 0,0 0 0,1 1-1,-1-1 1,0 0 0,0 0 0,1 0 0,-1 1-1,0-1 1,1 0 0,-1 1 0,0-1-1,1 0 1,-1 1 0,0 0 0,-22 23-107,5-3 64,-42 30 401,-3-2 0,-1-3-1,-87 46 1,95-63 43,-1-2 0,-1-2 0,-1-4 0,-97 23 0,128-38-344,-1-2 0,-49 1 0,76-5-59,-1 0 0,1-1 0,0 1-1,0-1 1,0 1 0,-1-1 0,1 0-1,0 1 1,0-1 0,0 0 0,0 0-1,0-1 1,0 1 0,0 0 0,1-1-1,-1 1 1,0-1 0,1 1 0,-1-1-1,1 0 1,-1 0 0,1 0 0,0 0-1,0 0 1,0 0 0,-1-3 0,-1-2 1,1 0 1,0 0 0,1 0 0,-1-1-1,1 1 1,0-15 0,-11-51-101,2-54-11,10-21-114,0 144 225,1 0-1,0 0 1,-1 0-1,1 0 1,0 1-1,1-1 0,-1 0 1,1 1-1,-1-1 1,1 1-1,0 0 1,1-1-1,-1 1 0,0 0 1,1 0-1,0 0 1,0 1-1,0-1 0,0 1 1,0-1-1,3-1 1,-3 3-1,-1-1 1,1 1 0,-1 0-1,1 0 1,-1 0-1,1 0 1,-1 0-1,1 1 1,0-1 0,-1 1-1,1 0 1,0-1-1,0 1 1,-1 1 0,1-1-1,0 0 1,0 1-1,-1-1 1,1 1 0,-1 0-1,1 0 1,0 0-1,-1 0 1,1 0 0,-1 0-1,0 1 1,0-1-1,1 1 1,-1 0 0,3 2-1,-1 2-1,0 0 0,0-1-1,0 1 1,-1 1 0,0-1 0,0 0 0,-1 1-1,1-1 1,-1 1 0,-1 0 0,2 10 0,0 9-8,-1 44 0,-2-66 11,-1 0 0,0-1 0,0 1 0,-1-1 0,1 1 0,-1-1 0,0 0 0,0 1 0,0-1 0,0 0 0,0 0 1,-1 0-1,1-1 0,-1 1 0,-4 3 0,-49 35-396,46-35 307,-1 0 0,0-1-1,0 0 1,0-1 0,-1 0 0,1-1-1,-1-1 1,0 1 0,0-2-1,0 0 1,0 0 0,0-1 0,0-1-1,-1 0 1,1 0 0,1-1 0,-1-1-1,0 0 1,0 0 0,1-1 0,0-1-1,0 0 1,0-1 0,1 0 0,-1 0-1,-9-9 1,6 0 35,10 12-25,4 15 38,0-3 47,-1 3 81,1 0-1,-2 0 1,0 1-1,0-1 1,-1-1-1,-1 1 1,0 0-1,-1-1 0,0 0 1,0 0-1,-1 0 1,-1-1-1,0 0 1,0 0-1,-1 0 1,0-1-1,-1 0 1,-15 12-1,6-12 479,18-9-558,-1 0 0,1 0 1,0 0-1,-1 0 0,1 0 0,0 0 1,-1 0-1,1 1 0,0-1 1,-1 0-1,1 0 0,0 0 1,-1 0-1,1 0 0,0-1 0,-1 1 1,1 0-1,0 0 0,-1 0 1,1 0-1,0 0 0,-1 0 1,1 0-1,0-1 0,0 1 0,-1 0 1,1 0-1,0 0 0,0-1 1,-1 1-1,1 0 0,0 0 1,0-1-1,0 1 0,-1 0 0,1 0 1,0-1-1,0 1 0,0 0 1,0-1-1,0 1 0,0 0 0,-1-1 1,1 1-1,0 0 0,0-1 1,-16-40 81,-1-8-103,-2 0 1,-2 2-1,-52-87 1,66 123 20,0 1 0,0 1 0,-1-1 0,0 1 0,-18-14 0,21 20-12,0-1 0,0 1 1,0 0-1,-1 0 0,1 0 0,-1 1 0,0 0 0,0 0 0,0 1 0,0 0 0,0 0 0,0 0 1,-9 0-1,-10 2 49,-1 1-1,1 2 1,-1 0 0,-30 10 0,-99 39 214,103-33-454,45-18 187,0 1 0,0 0 0,0 0 0,0 1-1,-8 6 1,13-9 3,0 1 0,1 0-1,-1 0 1,0-1 0,1 1-1,-1 0 1,1 0 0,-1 0 0,1 0-1,0 1 1,0-1 0,0 0-1,0 0 1,1 1 0,-1-1-1,0 1 1,1-1 0,0 0-1,0 4 1,-8 68 273,8-67-215,0-1 0,0 1 0,1-1 0,0 1 0,0-1-1,1 1 1,-1-1 0,4 8 0,-2-10 0,-1 0 0,1 0 0,0 0-1,0 0 1,0-1 0,0 1 0,0-1 0,1 0 0,0 0-1,0 0 1,0-1 0,6 4 0,4 1 68,1 0 1,0-1-1,0-1 0,1 0 1,0-1-1,31 3 1,-14-4-40,0-2 1,47-4-1,-61 2-153,-1-2 0,0 0-1,0-2 1,0 0 0,0 0 0,24-13-1,-30 12-463,-1 0 0,0-1-1,-1 0 1,12-10-1,-15 10-444,-1 1-1,1-1 0,-1-1 1,0 1-1,-1-1 1,6-10-1,-1-1-912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1.6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402 2 12669,'-39'-2'842,"15"4"-1061,1 1-1,-1 1 1,0 1 0,-41 15 0,-11 3-2910,-30 1-1499,86-20 2982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1.8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7689,'15'3'183,"-14"5"1108,-1-7-1226,-1 0 0,1 0 0,0 0 0,0 0 0,0 1 0,0-1-1,0 0 1,1 0 0,-1 0 0,0 0 0,0 0 0,1 0-1,-1 0 1,1 0 0,0 2 0,119 212-67,-77-117-2960,-30-62 605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2.1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41 8197,'0'0'87,"0"1"0,0 0 0,1-1 0,-1 1 0,0-1 0,1 1 0,-1-1 0,1 1 0,-1-1 0,0 1 0,1-1 0,-1 1 0,1-1 0,0 1 0,-1-1 0,1 0 0,-1 1-1,1-1 1,0 0 0,-1 0 0,1 1 0,0-1 0,-1 0 0,1 0 0,0 0 0,-1 0 0,1 0 0,0 0 0,-1 0 0,2 0 0,28 0 2347,-23-1-2166,29 1-291,0-1 0,35-7 1,-55 5-1573,0-1 0,0 0 1,28-13-1,-34 11 90,-8-1-322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2.3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72 10333,'7'2'640,"8"-2"112,0 0 0,0-7-8,-1 3-564,6 0-144,-2-3-36,4 2-76,0 0 24,0-2-228,3 1-312,0 1-292,0-2-524,-1 0-288,4 1 324,-4 2-921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3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535 1 5444,'0'0'0,"0"33"2843,-1-11-1834,0-17-941,0 0-1,1 0 1,0 0 0,0 0-1,0 0 1,0-1-1,1 1 1,0 0 0,0 0-1,0 0 1,1-1 0,-1 1-1,1-1 1,0 1 0,4 5-1,2-2-19,0-1 0,0 0-1,1 0 1,0-1 0,0 0-1,0-1 1,1 0 0,0-1-1,0 0 1,0 0 0,1-1-1,-1 0 1,1-1 0,-1 0-1,1-1 1,19 1 0,-10-3 4,-1 0 0,0-1 1,0-1-1,0-1 0,0-1 1,-1 0-1,1-1 0,27-14 1,-37 11 304,-8 7-103,-6 4-226,-47 19 274,13-5-287,-21 12-225,-87 39 82,121-56 515,-2-2 0,0-1 0,-41 7 0,67-14-343,0-1 0,-1 1 0,1-1 1,0 0-1,-1 0 0,1 0 0,0 0 0,-1 0 0,1 0 0,0-1 1,-1 1-1,1-1 0,0 0 0,0 0 0,0 1 0,-1-1 1,1-1-1,0 1 0,0 0 0,1 0 0,-1-1 0,0 1 1,0-1-1,1 0 0,-1 1 0,0-1 0,1 0 0,0 0 0,-1 0 1,-1-4-1,-18-20-118,-40-48 11,-78-92-170,128 150 171,11 17 56,0-1 1,0 0 0,0 0-1,0 0 1,0 0 0,0 0-1,0 0 1,0 0 0,0 0-1,0 1 1,0-1 0,0 0-1,-1 0 1,1 0 0,0 0-1,0 0 1,0 0 0,0 0-1,0 0 1,0 0 0,0 0 0,0 0-1,0 0 1,-1 0 0,1 0-1,0 0 1,0 0 0,0 0-1,0 0 1,0 1 0,0-1-1,0 0 1,0 0 0,-1-1-1,1 1 1,0 0 0,0 0-1,0 0 1,0 0 0,0 0-1,0 0 1,0 0 0,-1 0 0,1 0-1,-4 13 9,-13 48-31,-3 3 101,2-6-63,-6 20-102,27-75-921,9-3 591,23-6 456,-19 2-69,13 0 80,-1 1 1,34 1-1,-52 2-27,0 1 0,-1 0-1,1 1 1,0-1 0,0 2 0,-1 0 0,1 0 0,-1 0 0,16 9 0,-23-10-16,0-1-1,0 1 1,-1-1 0,1 1 0,0 0-1,-1 0 1,0 0 0,1 0 0,-1 0 0,0 0-1,0 0 1,0 0 0,0 0 0,0 1-1,-1-1 1,1 0 0,0 1 0,-1 2-1,1 49 72,-2-32-70,1-19 27,-1 1-1,0-1 0,-1 1 1,1-1-1,-1 0 0,1 1 1,-1-1-1,0 0 0,0 0 1,-1 0-1,1-1 1,-1 1-1,1 0 0,-1-1 1,-5 4-1,-48 33 1417,44-32-1254,1-2-1,0 0 1,-1 0-1,0-1 0,0 0 1,-1-1-1,1 0 0,0-1 1,-1-1-1,0 0 1,1 0-1,-23-3 0,26 1-387,1-1-1,1 0 1,-1 0 0,0-1-1,0 0 1,1 0-1,0-1 1,-13-8-1,13 7-666,1 0 0,-1-1 0,1 0 0,0 0 0,1-1 0,0 1 0,0-1 0,0 0 0,-5-11 0,2 0-1908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4.3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1362 156 11809,'0'6'3715,"0"-6"-3660,-19 3 965,-29-2-1325,43-1 591,3 0-289,0 1 0,0-1 0,0 0 0,0 0 0,0-1 0,0 1 0,0 0 1,0-1-1,0 1 0,0-1 0,0 0 0,0 1 0,0-1 0,0 0 0,1 0 0,-1 0 0,0-1 0,1 1 0,-1 0 0,0-1 0,1 1 0,0-1 0,-1 1 0,1-1 0,0 0 0,0 1 0,0-1 0,-1-3 0,0-2-42,0-1-1,1 1 1,0-1-1,1 1 1,0-1-1,1-11 1,-1-5-24,1 22 65,-1-1 1,1 1 0,0 0-1,0 0 1,0 0 0,0 0-1,0 0 1,1 0-1,-1 0 1,0 0 0,1 0-1,-1 0 1,1 0 0,0 1-1,0-1 1,0 1-1,0 0 1,0-1 0,4-1-1,-5 2 0,1 0 0,0 0 0,0 0 0,0 0-1,0 0 1,0 0 0,0 1 0,0-1-1,0 1 1,0-1 0,0 1 0,0 0 0,0 0-1,0 0 1,1 0 0,-1 0 0,0 1-1,0-1 1,0 0 0,0 1 0,0 0 0,0-1-1,2 2 1,1 2 6,-2-3 9,0 1 0,0 0 0,0 1-1,0-1 1,0 0 0,0 1 0,-1-1-1,1 1 1,-1 0 0,0 0 0,0 0-1,0 0 1,0 0 0,0 1 0,-1-1-1,0 0 1,1 1 0,-1-1 0,0 5-1,4 23 29,-4-27-30,0 0 0,0 0-1,0 1 1,0-1 0,-1 1-1,0-1 1,0 0 0,0 1-1,-1-1 1,1 1 0,-1-1-1,-2 5 1,-4 4 56,-2-1 0,0-1-1,0 1 1,-1-1 0,0-1 0,-21 16 0,17-13 56,-20 15 249,-2-1 1,-1-2-1,-66 34 1,-129 43 124,170-79-431,-67 16-1,106-34-56,-1 0 0,0-1 0,0-2-1,0 0 1,0-2 0,-30-3 0,50 3-20,1-1 0,0 0 0,0 0 0,0 0 0,0-1 0,0 1 0,0-1 0,1 0 0,-1 1 1,0-1-1,1 0 0,-1-1 0,1 1 0,0 0 0,0-1 0,0 1 0,0-1 0,0 0 0,1 1 0,-1-1 0,-1-5 1,-1 0-132,1 0 0,1 0 1,0-1-1,0 1 0,1-1 1,-1 1-1,1-13 0,1-185-741,1 202 867,-1 1-1,1-1 1,-1 1 0,1-1 0,0 1-1,0 0 1,1-1 0,-1 1 0,1 0-1,-1 0 1,1 0 0,0 0-1,0 0 1,0 0 0,1 0 0,-1 1-1,1-1 1,-1 1 0,1 0 0,3-2-1,-1 1 10,0-1-1,0 2 0,0-1 0,0 1 0,0 0 0,1 0 1,-1 0-1,1 1 0,0-1 0,-1 1 0,10 0 0,-13 1 7,1 0-1,-1 0 1,0 0-1,0 0 1,0 0-1,0 0 1,0 1-1,0-1 1,0 1-1,0-1 0,0 1 1,0 0-1,0 0 1,0 0-1,0 0 1,0 0-1,-1 0 1,1 1-1,0-1 0,1 3 1,-1-1 11,-1 0 1,1 0-1,-1 0 0,0 1 1,0-1-1,0 0 0,-1 1 1,1-1-1,-1 1 0,0-1 1,0 7-1,0-7-3,0 1 0,0-1 1,-1 1-1,1-1 0,-1 1 0,0-1 1,0 0-1,0 1 0,0-1 0,0 0 1,-1 0-1,0 0 0,1 0 0,-1 0 1,0 0-1,-1 0 0,1 0 0,0-1 1,-1 1-1,1-1 0,-1 0 0,0 0 1,-3 2-1,-42 32 20,-64 37 1,-32 22 562,142-93-556,-1 1 1,2 0-1,-1 0 0,0 0 1,0 0-1,1 0 0,0 0 0,-1 0 1,1 1-1,1-1 0,-1 0 0,0 1 1,1-1-1,0 1 0,-1-1 0,1 1 1,1-1-1,0 7 0,0 5 219,2 0-1,-1-1 1,6 15 0,-7-23-237,1-1 0,-1 1 1,-1 0-1,1 0 1,-1 0-1,0-1 0,-1 1 1,1 0-1,-1 0 0,0-1 1,-1 1-1,1 0 1,-1-1-1,0 0 0,-4 7 1,-2-2-816,-2 0 1,1-1-1,-1 0 1,-1-1-1,-11 7 1,18-12 438,-1 0 0,0-1 1,0 0-1,0 0 0,0 0 0,0-1 1,0 1-1,-1-1 0,1 0 0,0-1 1,-1 1-1,1-1 0,0 0 0,-1-1 1,-6 0-1,-2-4-1828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4.5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8897,'4'-1'363,"1"0"0,-1 1-1,0-1 1,0 1 0,0 0 0,1 1 0,-1-1 0,0 1 0,0-1 0,0 1 0,0 1-1,0-1 1,0 0 0,0 1 0,0 0 0,0 0 0,-1 0 0,6 5 0,-3-2-304,-1 0 1,1 1 0,-2 0 0,1 0 0,-1 0 0,0 1 0,0-1-1,0 1 1,3 12 0,50 139-532,-41-88-2884,-5-33-860,-5-20 1855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4.8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0 201 11117,'10'1'477,"-1"1"1,0-1-1,1-1 1,-1 0-1,1 0 0,-1-1 1,1 0-1,14-3 0,7-5-284,37-15 0,-16 5-363,49-13-114,181-66-8298,-238 81 6115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2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14013,'12'10'399,"-10"-9"-130,-1 1 1,1-1-1,0 1 1,-1-1-1,1 0 0,0 0 1,0 0-1,0 0 1,0-1-1,0 1 0,0 0 1,0-1-1,0 1 1,1-1-1,-1 0 0,0 0 1,0 0-1,3 0 0,11-1-245,0-1 0,0-1 0,0 0-1,0-1 1,-1 0 0,1-2-1,-1 0 1,21-11 0,12-10-3194,50-37 1,-72 45 866,1-3-106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27.4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298 1209 9897,'-10'-41'1805,"10"34"-1346,0 0 0,-1-1 1,0 1-1,0 0 0,-1 0 0,-3-10 1,3 7-228,0 0-1,1 0 1,1 0 0,-1 0 0,2 0 0,0-12 0,1-9 105,-2-27-11,3-124-80,0 145-247,1 1 0,18-70 0,-13 75-1,1 0-1,1 1 0,2 0 0,1 1 1,1 0-1,30-41 0,-36 58 2,1 0 0,1 1 0,0 0 0,1 0 0,0 1 0,0 1 0,1 0 0,0 0 0,1 2 0,0-1 0,0 2 0,0 0 0,1 1 0,0 0 0,25-4 0,-25 7-2,-1 0 0,1 1 1,-1 1-1,1 0 0,0 1 0,-1 1 0,0 0 1,1 1-1,-1 0 0,0 2 0,0-1 0,-1 2 1,22 11-1,-17-6 0,0 0 0,-2 1 0,1 2 0,-2-1 1,0 2-1,0 0 0,-1 1 0,-1 0 0,11 18 1,-17-24-3,-1 1 1,0 0-1,0 0 1,-1 0 0,-1 1-1,1-1 1,-2 1 0,0 0-1,0 0 1,-1 0-1,-1 1 1,0-1 0,-1 15-1,0-21 9,-2 14 55,1-20-53,0 1-1,0-1 1,0 0-1,1 1 1,-1-1-1,0 0 1,0 1-1,0-1 1,0 0-1,0 0 1,0 0-1,0 0 1,0 0-1,0 0 1,0 0-1,0 0 1,0 0-1,0 0 1,1-1-1,-1 1 1,-2-1-1,3 1-7,-1-1-1,0 1 1,1-1-1,-1 1 0,1-1 1,-1 1-1,0-1 1,1 0-1,-1 1 0,1-1 1,0 0-1,-1 1 1,1-1-1,-1 0 1,1 0-1,0 0 0,0 1 1,-1-1-1,1 0 1,0 0-1,0 0 1,0 1-1,0-1 0,0 0 1,0-1-1,1-29-20,-1 20-19,-1-1 39,1 0 1,0 0 0,1 0-1,0 1 1,1-1-1,0 0 1,1 1 0,0-1-1,1 1 1,9-19 0,6-4 24,2 0 1,1 2-1,2 0 1,1 2-1,30-29 1,-37 42-43,1 0-1,1 1 1,0 2 0,1-1 0,0 2 0,1 1-1,1 1 1,47-16 0,-58 23 15,1 1 1,0 1-1,0 0 1,0 0-1,0 2 1,0-1-1,1 2 1,-1 0-1,0 0 1,0 1-1,13 4 1,-17-3 2,0 1 0,0-1 0,0 1 0,-1 1 1,1 0-1,-1 0 0,0 0 0,0 1 0,-1 0 1,0 1-1,0 0 0,0 0 0,-1 0 0,0 1 0,7 12 1,-6-8 1,-1 1 1,0 0 0,-1 0-1,-1 1 1,0-1 0,0 1 0,-2 0-1,1 0 1,-2 0 0,0 1 0,-1 20-1,0-33 0,-4 33 157,4-33-151,-1-1 0,1 0 0,-1 0 0,1 1-1,-1-1 1,0 0 0,0 0 0,0 0 0,1 0 0,-1 0 0,0 0 0,0 0 0,-1 0 0,1 0 0,0 0 0,0-1 0,0 1 0,0 0 0,-1-1 0,1 1 0,-2 0 0,2-1-8,1 0 1,0 0 0,0 0-1,-1 0 1,1 1 0,0-1-1,0 0 1,-1 0 0,1 0 0,0 0-1,-1 0 1,1 0 0,0 0-1,0 0 1,-1 0 0,1 0-1,0 0 1,-1 0 0,1 0 0,0 0-1,-1 0 1,1 0 0,0 0-1,0 0 1,-1 0 0,1-1-1,0 1 1,0 0 0,-1 0 0,1 0-1,0 0 1,0-1 0,-1 1-1,5-10-137,15-11 73,29-20 57,1 2 0,2 2 1,103-56-1,-134 83 20,1 2 0,0 0 0,0 2 1,1 0-1,0 1 0,23-1 0,-29 4-1,1 2 1,-1 0 0,1 1-1,-1 1 1,1 1-1,-1 0 1,0 1 0,0 0-1,18 9 1,-17-6 0,0 1 0,-1 1 0,0 1 0,-1 0-1,0 1 1,16 15 0,-23-19-12,-1 0-1,0 1 1,0 0 0,-1 0-1,0 1 1,-1-1 0,0 1-1,0 0 1,0 1 0,-1-1-1,-1 1 1,4 16 0,0 26-14,0 105 0,-7-110-142,18-46 88,263-2-185,-115-3 174,-144 5 83,-1 0-1,1 2 0,-1 0 0,0 2 1,0 0-1,0 1 0,0 1 1,-1 1-1,26 15 0,-33-16 3,0 1-1,0 0 1,-1 1-1,0 1 1,-1 0-1,0 0 1,0 1-1,-1 0 1,-1 1-1,0 0 1,0 1-1,-1 0 1,-1 0-1,7 18 1,-7-6-10,-1 1 1,-2 0-1,-1 0 0,-1 0 1,0 1-1,-5 36 1,2-9-30,1-47 35,-1 0 1,0 0 0,0 0-1,-1 0 1,-2 6 0,1-6-41,1 1 1,1-1 0,-1 0 0,1 1 0,0 8 0,1-14 20,0-1 0,1 1 0,-1-1 0,1 1 0,0-1 0,-1 1-1,1-1 1,0 1 0,0-1 0,0 0 0,0 1 0,0-1 0,0 0 0,0 0 0,0 0-1,1 0 1,-1 0 0,0 0 0,1 0 0,1 1 0,40 19 2,-20-11-18,-8-1 33,1 0 0,-1 2-1,-1 0 1,0 1 0,-1 0 0,0 1-1,-1 0 1,0 1 0,13 20-1,-8-7-4,-2 1 0,-1 0 0,0 1 0,13 46 0,-21-47 14,-1-1-1,-2 1 1,0 0-1,-2 0 1,-4 44-1,1-3 1,2-37 5,1-10 32,-1-1-1,0 0 1,-2 1-1,-1-1 1,-10 41-1,-5-11 254,-3 0 0,-1-1-1,-49 77 1,54-100-193,-2-2 0,-2 0 1,0-1-1,-1 0 0,-1-2 0,-1-1 0,-43 28 0,63-46-97,-10 7 4,0-1-1,-1 0 0,1-1 0,-2-1 1,1-1-1,-26 8 0,40-13 13,0 0-353,0 1 322,0 0 1,-1 0-1,1-1 1,0 1 0,-1-1-1,1 1 1,-1-1-1,1 0 1,-1 1-1,-3 0 1,4-1 3,-27 20 60,-2-1 0,0-1-1,-1-2 1,-1-1 0,-1-2-1,-55 17 1,43-19-38,-1-2 0,0-3 0,-1-1 0,-72 0 0,-107-14-93,180 3 80,0-1 0,-83-24 0,115 25-17,-1 0 1,1-1-1,-14-8 1,24 11 7,0 1 1,0 0-1,0-1 1,1 0-1,-1 0 0,1 0 1,-1 0-1,1-1 1,0 0-1,0 1 0,1-1 1,-1 0-1,1 0 1,-2-5-1,1-2-5,-4-4-19,6 15 24,1-1-1,-1 1 1,0 0 0,0-1 0,0 1 0,0 0-1,1 0 1,-1 0 0,0 0 0,0 0 0,0 0-1,0 0 1,0 0 0,1 0 0,-1 0 0,0 1-1,0-1 1,0 0 0,0 0 0,1 1 0,-1-1-1,0 1 1,0-1 0,1 1 0,-1-1 0,0 1-1,1-1 1,-1 1 0,-1 1 0,-29 26 365,18-16-5,-3 0-229,0 0-1,-1-1 1,0-1 0,-1-1-1,0 0 1,-1-2 0,0 0-1,0-1 1,0 0 0,-1-2-1,0-1 1,0 0 0,-26 0-1,10-3-116,0-1 0,1-1 0,-1-2 0,1-2 0,-1-1 0,-53-19 0,72 19 16,0 1 1,-24-15-1,36 18-28,0 0 1,1 0 0,-1 0-1,1-1 1,-1 1 0,1-1 0,0 0-1,1-1 1,-1 1 0,1-1-1,-1 1 1,-1-7 0,4 8-1,0-1 0,0 1 0,1-1 0,0 1 1,0-1-1,0 0 0,0-3 0,1-3-172,-3 10 159,0 1 1,0-1-1,1 1 1,-1-1 0,0 1-1,0 0 1,1 0-1,-1 0 1,0 0 0,-1 2-1,2-2 24,-71 49 18,54-35 46,-2-1 0,0-1 0,-1-1 0,-27 13 0,14-13 62,1-2-1,-2-1 1,1-2-1,-1-1 1,0-1-1,-1-2 1,1-2-1,-1-1 1,1-2-1,0-1 1,-67-15-1,49 4 36,1-3-1,1-1 0,0-3 0,1-2 0,2-2 0,0-2 0,-46-36 0,69 45-141,1-1 0,0-2 0,2 0 1,0-2-1,1 0 0,2-1 0,-21-34 0,28 38-25,1 0 0,2-1 1,0 0-1,1 0 0,1-1 0,1 0 1,1 0-1,1-1 0,1 0 0,-1-36 1,4 43-27,-1-10-25,1 1-1,2-1 1,0 1 0,1 0-1,2 0 1,8-26 0,0 17-372,2 1 0,1 0 0,1 2 1,2 0-1,2 1 0,0 0 0,41-41 0,-18 28-1775,2 1 0,1 3 0,89-56 0,-55 44-1093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3.0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3125 5 6777,'17'-4'5628,"-17"14"-3752,0-2-2430,-2-5 623,0 1 0,0-1 0,0 0 0,0 1 0,-1-1 0,1 0 0,-1-1 0,0 1 0,0 0 0,0-1 0,-5 4 0,-3 3 141,-22 19 130,-1-2-1,-1-2 1,-2-1 0,0-1 0,-1-3 0,-62 24-1,-251 64-293,310-97-22,-743 146 162,146-94-279,341-39 54,-220-5 840,448-20-391,61 1-385,0 0 0,1 0 0,-1 0 0,1-1 0,0 0 0,-14-6 0,21 7-22,-1 1-1,1 0 1,0 0 0,-1-1-1,1 1 1,0 0 0,0-1-1,-1 1 1,1 0 0,0-1-1,0 1 1,0 0 0,0-1-1,-1 1 1,1-1 0,0 1-1,0 0 1,0-1 0,0 1-1,0-1 1,0 1 0,0 0-1,0-1 1,0 1 0,0-1-1,0 1 1,0 0 0,0-1-1,0 1 1,1 0 0,-1-1-1,0 1 1,0-1 0,0 1-1,1 0 1,-1-1 0,0 1-1,10-11 53,1 3-62,0 0 0,0 0 1,-1-1-1,0 0 0,-1-1 0,0 0 0,-1 0 0,13-21 1,25-27-15,-19 30 14,1 2-1,34-25 1,-58 46 54,1-1 66,-2 10-48,-27 18 50,10-11-78,-170 186 17,177-191-7,0 1 1,0 1-1,1-1 1,0 1-1,0 0 0,1 0 1,0 1-1,0 0 1,1 0-1,0 0 1,1 0-1,0 0 1,0 1-1,1-1 0,0 1 1,1 0-1,0 15 1,0-1 69,0-13 14,1-1-1,0 0 1,3 19 0,-2-26-124,0-1 0,-1 1 1,1 0-1,0-1 0,0 0 1,0 1-1,1-1 1,-1 0-1,1 1 0,-1-1 1,1 0-1,0 0 1,0 0-1,-1-1 0,1 1 1,1 0-1,-1-1 0,0 1 1,3 1-1,128 57-2309,-43-23-2375,-48-22 1820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4.4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44 162 6865,'0'-36'2311,"0"17"-1750,-1 14-434,1 0 0,0 0-1,0-1 1,0 1 0,1 0 0,-1 0-1,1-1 1,1 1 0,-1 0-1,4-8 1,-3 10-80,1-1-1,-1 1 1,1 0-1,0 0 1,0 1-1,0-1 1,0 1 0,1-1-1,-1 1 1,1 0-1,-1 0 1,1 0-1,0 1 1,-1-1 0,1 1-1,0 0 1,0 0-1,0 1 1,0-1 0,8 0-1,-11 2-54,-1-1 1,1 0-1,0 1 0,0-1 1,0 1-1,-1-1 0,1 1 1,0-1-1,-1 1 0,1-1 0,0 1 1,-1 0-1,1-1 0,-1 1 1,1 0-1,-1-1 0,1 1 1,-1 0-1,1 0 0,-1 0 0,0-1 1,0 1-1,1 2 0,4 18 96,-5-11-120,0-6 76,1 0 0,-1 0 0,0 0 0,0 0-1,0 0 1,-1 0 0,1 0 0,-1 0 0,0 0-1,0-1 1,0 1 0,-1 0 0,1 0 0,-1-1 0,0 1-1,0-1 1,0 0 0,-1 0 0,1 1 0,-6 4 0,4-4 24,0 0 0,0 0 0,0 0 1,0-1-1,0 0 0,-1 0 1,0 0-1,1 0 0,-1-1 1,0 0-1,0 0 0,0 0 1,-1 0-1,1-1 0,0 0 1,-11 1-1,15-35 121,1 19-198,2-35 6,-2 47 1,1 0-1,-1 0 0,0 0 0,1 1 1,0-1-1,-1 0 0,1 0 1,0 1-1,0-1 0,0 0 1,0 1-1,0-1 0,1 1 1,-1-1-1,0 1 0,1 0 0,-1-1 1,1 1-1,-1 0 0,1 0 1,1-1-1,-2 2 4,0 0 0,-1-1 0,1 1 0,0 0 0,0-1-1,0 1 1,-1 0 0,1 0 0,0 0 0,0 0 0,0 0 0,-1 0 0,1 0 0,0 0 0,0 0 0,0 0-1,-1 0 1,1 1 0,0-1 0,0 0 0,-1 0 0,1 1 0,0-1 0,-1 1 0,1-1 0,1 1 0,-1 1 2,0-1 0,0 1 0,0-1 0,0 1 0,0-1 0,0 1 0,-1 0 0,1 0 0,-1-1 0,1 1 0,0 3-1,0 8 43,0 0-1,-1 24 0,-1-22 22,1-13-43,-1 0 0,1 0 1,-1 0-1,0 0 1,0 0-1,0 0 1,0-1-1,0 1 0,0 0 1,0 0-1,-1-1 1,1 1-1,-1-1 0,1 1 1,-1-1-1,1 0 1,-1 0-1,0 1 0,0-1 1,0 0-1,-3 1 1,1 0 106,-1 0 0,0 0 0,0 0 0,0 0 0,0-1-1,-1 0 1,-9 1 0,14-3-130,0 1-1,0-1 0,1 0 1,-1 0-1,0 1 0,1-1 1,-1 0-1,1 0 0,-1 0 1,1 0-1,-1 0 0,1 0 1,0 0-1,-1 0 0,1 0 1,0 0-1,0 0 0,0 0 0,0 0 1,0 0-1,0 0 0,0 0 1,0-2-1,3-27-47,7 12 12,1 1 0,1 0 0,16-16-1,-26 30 29,-1 1 7,1 1 0,0-1 0,-1 0 0,1 1 0,0-1 0,0 1 0,0-1 1,0 1-1,0 0 0,0 0 0,0 0 0,0 0 0,0 0 0,1 0 0,-1 0 0,0 1 0,1-1 0,1 1 0,-3 1 11,0 1 0,0 0 0,0-1 0,0 1-1,0-1 1,0 1 0,-1 0 0,1 0 0,-1 0 0,0-1 0,1 1-1,-1 0 1,0 3 0,1 12 34,-1-14-53,1 1 1,-1-1 0,1 0 0,-1 1-1,0-1 1,-1 0 0,1 1 0,0-1-1,-1 0 1,0 0 0,0 1 0,0-1 0,0 0-1,0 0 1,-1 0 0,1 0 0,-4 4-1,-6 6-804,10-12 461,0 0 1,1 0-1,-1 0 1,0 0-1,0 0 0,0 0 1,0 0-1,0 0 0,0 0 1,0 0-1,0-1 0,0 1 1,-1 0-1,1-1 1,0 1-1,0-1 0,-1 1 1,1-1-1,0 0 0,-1 1 1,-1-1-1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5.8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72 5224,'0'-2'127,"0"-1"0,1 1-1,-1-1 1,-1 0 0,1 1-1,0-1 1,-1 1 0,1-1-1,-1 0 1,0 1-1,0-1 1,0 1 0,0 0-1,-2-4 1,1 4-91,0 1-1,0 0 1,-1 0 0,1 0-1,0 0 1,-1 0 0,1 0-1,0 1 1,-1-1 0,1 1-1,-1 0 1,1-1 0,0 1-1,-1 0 1,-3 1 0,4-1-43,0 1 0,0-1-1,1 1 1,-1-1 0,0 1 0,1 0 0,-1 0 0,1-1 0,-1 1 0,1 0 0,-1 0 0,1 1 0,0-1-1,-1 0 1,1 0 0,0 1 0,0-1 0,0 1 0,0-1 0,0 1 0,0-1 0,1 1 0,-2 2 0,-3 6 35,3-7-12,0 1 1,1 0-1,0 0 0,0 0 1,0-1-1,0 1 1,1 0-1,0 0 1,-1 0-1,1 0 0,1 6 1,-1 3 180,1-11-211,0-1 1,0 1 0,0 0 0,0 0-1,0-1 1,0 1 0,0-1 0,1 1-1,-1-1 1,1 1 0,-1-1-1,1 0 1,-1 0 0,1 1 0,0-1-1,-1 0 1,4 1 0,32 15 697,-30-16-479,0 1 0,-1-1 1,1 0-1,0 0 0,0-1 0,10 0 0,-15 0-185,-1 0-1,1 0 1,-1 0-1,0 0 1,1 0-1,-1 0 1,1-1-1,-1 1 0,0-1 1,1 1-1,-1-1 1,0 1-1,1-1 1,-1 0-1,0 1 1,0-1-1,1 0 1,-1 0-1,0 0 1,0 0-1,0 0 1,0 0-1,0-1 1,-1 1-1,1 0 1,0 0-1,0 0 1,-1-1-1,1 1 1,-1-1-1,1 1 1,-1 0-1,0-1 1,1-2-1,6-41-299,-6 28 574,-2-22-394,1 38 104,0 0 1,-1-1-1,1 1 0,0 0 1,-1 0-1,1 0 0,-1-1 0,1 1 1,-1 0-1,1 0 0,-1 0 0,0 0 1,0 0-1,0 0 0,1 0 1,-1 0-1,0 0 0,0 1 0,0-1 1,0 0-1,-1 0 0,1 1 0,0-1 1,-1 0-1,-8-2 2,9 2-26,-1 0-1,1 0 0,0 0 1,-1 1-1,1-1 0,-1 0 1,0 1-1,1 0 0,-1-1 1,1 1-1,-1 0 0,0 0 0,1 0 1,-1 0-1,0 0 0,1 0 1,-1 0-1,1 0 0,-1 1 1,0-1-1,1 1 0,-1-1 1,1 1-1,-1 0 0,-1 1 1,-4 4 91,5-5-85,1 1 1,-1-1-1,1 0 1,-1 1 0,1-1-1,-1 1 1,1-1-1,0 1 1,0 0-1,0 0 1,0-1-1,0 1 1,0 0 0,0 0-1,1 0 1,-1 0-1,0 4 1,-9 32 153,10-22-342,-1-14 214,1 1-1,-1 0 1,1 0-1,0-1 0,0 1 1,0 0-1,0-1 1,0 1-1,1 0 1,-1-1-1,1 1 0,0 0 1,0-1-1,0 1 1,0-1-1,0 1 0,1-1 1,1 3-1,1-2-23,0 0-1,1 0 1,-1 0-1,1-1 0,0 1 1,-1-1-1,1 0 1,0-1-1,0 1 1,0-1-1,1 0 0,-1 0 1,10 0-1,-14-1 17,1 0 1,0 0-1,-1 0 0,1-1 0,0 1 0,0 0 0,-1-1 0,1 1 1,0-1-1,-1 1 0,1-1 0,-1 0 0,1 0 0,0 1 1,-1-1-1,0 0 0,1 0 0,-1-1 0,0 1 0,1 0 1,-1 0-1,0-1 0,0 1 0,0-1 0,0 1 0,0-1 1,-1 1-1,1-1 0,0-1 0,1-5-194,0 1 0,-1 0 0,0 0-1,-1-1 1,0-11 0,0 11-30,0-8-146,1 12 305,-1 1-1,1 0 0,-1-1 0,0 1 1,-1-1-1,1 1 0,0 0 1,-1-1-1,0 1 0,0-1 1,0 1-1,0 0 0,-1 0 0,-2-6 1,2 7 60,1 0-1,-1 0 1,0 1 0,1-1 0,-1 1 0,0-1 0,0 1 0,0 0 0,0-1 0,0 1 0,0 0 0,-1 0 0,1 1-1,0-1 1,-1 0 0,1 1 0,0-1 0,-1 1 0,1 0 0,0 0 0,-1 0 0,1 0 0,-3 0 0,4 1-14,-1-1 0,1 1 1,0-1-1,0 1 0,0-1 1,0 1-1,-1-1 0,1 1 0,0 0 1,0 0-1,0 0 0,1-1 1,-1 1-1,0 0 0,0 0 1,0 0-1,1 0 0,-1 1 1,-1 1-1,-14 31 353,4-11-224,3 7-368,9-30 258,16 0-4366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7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196 1 3976,'0'0'3040,"-11"0"-3246,8 0 227,0 1-1,0 1 1,0-1 0,0 0 0,0 1-1,1-1 1,-1 1 0,0 0 0,1 0-1,-1 0 1,1 0 0,0 0 0,0 0-1,0 1 1,-2 2 0,-11 10-108,12-11 151,1-1-1,-1 1 0,1 0 0,-1 0 1,1 0-1,1 0 0,-1 0 0,0 1 1,1-1-1,0 0 0,0 1 0,0-1 0,0 6 1,-9 30 306,10 37 73,1-75-452,-1-1-1,0 1 0,1-1 1,-1 1-1,1-1 0,0 0 1,-1 1-1,1-1 1,0 0-1,0 0 0,0 0 1,0 1-1,0-1 1,0 0-1,0 0 0,0 0 1,0 0-1,1-1 0,-1 1 1,0 0-1,0 0 1,3 0-1,32 11-156,-34-12 203,31 3 721,-32-3-724,0 1 0,0-1 0,-1 0 1,1 0-1,0 0 0,0 0 1,0 0-1,0-1 0,-1 1 0,1 0 1,0 0-1,0 0 0,-1-1 0,1 1 1,0 0-1,0-1 0,-1 1 0,1-1 1,0 1-1,-1-1 0,1 1 0,-1-1 1,1 1-1,0-1 0,-1 0 1,1 1-1,-1-1 0,0 0 0,1 1 1,-1-1-1,0 0 0,1 1 0,-1-1 1,1-1-1,-1 1-29,0 0 0,0 0 0,1 0 0,-1 0 0,1 0 0,-1 0 0,0 0 0,1 1 0,0-1 0,-1 0 0,1 0 0,0 1 0,-1-1 0,1 0 0,0 1 0,1-2 0,-1 2 5,0-1 0,-1 0 0,1 0 0,0 1 0,0-1 0,0 0 0,0 0 0,-1 0 0,1 0 1,0 0-1,-1 0 0,1 0 0,-1 0 0,1 0 0,-1 0 0,0-1 0,1 0 0,-1-3 6,1 0-1,0 1 1,-1-1-1,2 1 1,-1 0 0,2-5-1,-1 4-41,0 1 0,-1-1 0,0 0 0,0 1 0,0-1 0,0-5 0,0-7-88,-1 14 94,1 1-1,-1-1 0,1 0 0,-1 1 0,0-1 1,0 0-1,-1 1 0,1-1 0,0 0 0,-1 1 1,1-1-1,-1 0 0,0 1 0,0-1 0,0 1 1,0-1-1,-1 1 0,1 0 0,-1-1 1,1 1-1,-3-2 0,-13-9 43,15 11-33,0 0 0,0 0 0,0 1 0,-1-1-1,1 1 1,0-1 0,-1 1 0,1 0 0,-1 0 0,0 0 0,1 0 0,-1 0-1,0 1 1,0-1 0,1 1 0,-1 0 0,-3 0 0,3 0 5,1 0 0,-1 0 1,1 0-1,-1 1 0,1-1 0,0 1 0,-1-1 1,1 1-1,-1 0 0,1 0 0,0 0 1,0 0-1,0 1 0,-1-1 0,1 1 0,-3 3 1,1 0 29,0 0-1,0 0 1,0 0 0,-4 12 0,2-8-169,4-2 137,-1 0-1,1 0 1,0 1 0,1-1 0,0 0-1,0 0 1,1 1 0,-1-1 0,3 13 0,-2 0-104,0-18 104,1-1 1,0 1-1,-1-1 1,1 1-1,0-1 1,0 1-1,0-1 1,0 0-1,0 0 1,0 1-1,0-1 0,0 0 1,0 0-1,1 0 1,-1 0-1,1 0 1,-1-1-1,0 1 1,1 0-1,-1-1 1,3 2-1,1 0 82,1 0 0,-1 0 0,1 0 0,0-1 0,6 1 0,-10-2-103,1 1 83,0 0 0,1-1-1,-1 1 1,1-1 0,-1 0-1,1 0 1,-1-1-1,0 1 1,1-1 0,-1 1-1,1-1 1,-1 0 0,0-1-1,0 1 1,0 0 0,6-4-1,-1-1-8,-7 6-49,-1-1 0,1 1 0,0 0 0,-1-1-1,1 1 1,-1 0 0,1-1 0,0 1-1,-1-1 1,0 1 0,1-1 0,-1 1-1,1-1 1,-1 0 0,0 1 0,1-1-1,-1 0 1,0 1 0,1-1 0,-1 0-1,0 1 1,0-1 0,0 0 0,0 1-1,0-1 1,0 0 0,0 1 0,0-2-1,5-19 40,-4 18-66,0 0 0,-1 0 0,1 1 0,0-1-1,-1 0 1,1 0 0,-1 0 0,0 0 0,0 0-1,0 0 1,0 1 0,-1-1 0,1 0 0,-1 0-1,-1-5 1,-5 0-89,-1 0 0,1 1 0,-1 0 0,0 0 0,-1 0 0,0 1 0,0 1 0,0-1 0,-19-6 0,-29 1 678,55 10-566,0 1 1,0 0-1,0-1 0,0 1 1,0 0-1,0 0 1,-1 1-1,1-1 1,0 0-1,0 1 1,0-1-1,0 1 0,0 0 1,0-1-1,0 1 1,0 0-1,0 0 1,1 1-1,-1-1 0,0 0 1,1 0-1,-1 1 1,-1 1-1,-8 10-26,11-13 35,-1 1-1,0 0 1,0-1-1,0 1 1,1 0-1,-1 0 1,0 0-1,1 0 1,-1 0-1,1-1 1,-1 1-1,1 0 1,-1 0-1,1 0 1,0 0-1,-1 1 1,1-1-1,0 0 1,0 1-1,-10 28 130,10 59-797,0-87 682,1-1-1,0 1 1,-1-1 0,1 1-1,0-1 1,0 1 0,0-1 0,0 1-1,0-1 1,1 0 0,-1 1 0,0-1-1,1 0 1,-1 0 0,1 0-1,-1 0 1,1 0 0,-1-1 0,1 1-1,-1 0 1,1-1 0,0 1 0,2 0-1,2 1 9,1 0-1,0 0 0,0-1 1,13 1-1,-16-1-13,0-1 0,1 0 0,-1 0-1,0-1 1,0 1 0,0-1 0,0 0 0,0 0-1,0 0 1,0 0 0,-1-1 0,1 0 0,0 0 0,-1 0-1,1 0 1,-1 0 0,0-1 0,0 1 0,0-1-1,0 0 1,0 0 0,3-4 0,-4 3-58,-1 1-1,0-1 1,1 1 0,-1-1-1,0 1 1,-1-1-1,1 0 1,-1 0 0,1 1-1,-2-7 1,1-60-642,0 68 682,-1 0-1,0 0 1,0 1-1,0-1 0,0 0 1,0 1-1,0-1 1,0 0-1,0 1 0,-1-1 1,1 1-1,-1 0 1,1-1-1,-1 1 0,1 0 1,-4-1-1,2 0-51,0 0-1,0 0 0,0 0 0,0 1 1,0-1-1,0 1 0,-7-2 1,8 3 63,1 1 0,0-1 1,-1 0-1,1 0 1,0 1-1,0-1 0,-1 1 1,1-1-1,0 1 0,0 0 1,0-1-1,0 1 1,0 0-1,0 0 0,0-1 1,0 1-1,0 0 0,0 0 1,0 0-1,1 0 0,-1 1 1,0-1-1,1 0 1,-1 0-1,1 0 0,-1 0 1,1 1-1,-1-1 0,1 0 1,0 1-1,0-1 1,-1 2-1,0 8-63,0 0 1,1 0-1,1 13 1,-1-5 580,1-17-518,-1 0 0,0 0 0,1 0 0,0 0 0,-1-1 0,1 1 0,0 0 0,0 0 0,0-1 0,0 1 0,0 0 0,0-1 0,1 0 0,-1 1 0,0-1 0,1 0 0,-1 1 0,1-1 0,0 0-1,-1 0 1,3 1 0,1 1-7,0-1 0,0 1 0,1-1 0,-1 0 0,1-1 0,9 3 0,-10-3 105,0-1 0,0 1 0,-1-1 0,1 1 0,0-1 0,0-1 0,0 1 0,0-1 0,0 0 0,0 0 0,0 0 0,-1-1 0,1 1 0,0-1 0,-1 0 0,0-1 1,8-4-1,-10 6-55,0-1 1,-1 1 0,1-1 0,0 0 0,0 0 0,-1 0-1,1 0 1,-1 0 0,0 0 0,1 0 0,-1 0 0,0-1 0,1-2-1,1-36-308,-3 39 213,0-11 74,1 11-17,-1 0 0,1 0 0,-1-1 0,0 1-1,0 0 1,0 0 0,0 0 0,0 0 0,0-1 0,-1 1-1,1 0 1,-1 0 0,0 0 0,1 0 0,-1 0-1,0 0 1,0 0 0,0 0 0,-1 0 0,-2-3 0,1 3-28,-2-1 1,1 1 0,0 0 0,0 0-1,-1 0 1,-6-1 0,9 2 8,0 1 0,1 0 0,-1 0 0,0 0 0,0 0 0,1 0 0,-1 0-1,0 1 1,0-1 0,1 1 0,-1-1 0,0 1 0,1 0 0,-1-1 0,0 1 0,1 0 0,-1 0 0,1 0 0,-1 0 0,-1 3 0,-12 9 0,10-10 39,1 2 1,-1-1 0,0 1 0,1-1 0,0 1 0,0 0 0,0 1 0,1-1 0,0 1 0,-4 9 0,4-6-7,2 0 1,-1 0 0,1 0 0,1 0 0,-1 0 0,2 9 0,-1 0-562,2-17 313,-1 1 1,1-1-1,-1 0 0,1 0 1,-1 0-1,1-1 1,0 1-1,0 0 0,-1-1 1,1 1-1,0-1 1,0 1-1,0-1 0,-1 0 1,4 0-1,10 1-1616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8.2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312 127 6733,'-4'-5'408,"3"5"-357,1 0 0,-1-1 0,1 1-1,-1 0 1,1-1 0,0 1 0,-1-1 0,1 1 0,-1 0 0,1-1 0,0 1 0,-1-1-1,1 1 1,0-1 0,-1 1 0,1-1 0,0 1 0,0-1 0,-1 0 0,1 1-1,0-1 1,0 1 0,0-1 0,0 0 0,0 1 0,0-1 0,-5-13 743,0-4-699,5-35 150,1 52-247,-1 0 1,1 0-1,0 0 1,0 0-1,0 0 1,-1 0-1,1 0 0,0 0 1,0 1-1,0-1 1,0 0-1,1 1 1,-1-1-1,0 0 1,0 1-1,0-1 0,0 1 1,1 0-1,1-1 1,28-6-64,-29 7 68,0-1-1,1 1 1,-1 0 0,0 0-1,1 0 1,-1 0-1,1 0 1,-1 1 0,0-1-1,0 1 1,1 0 0,-1-1-1,0 1 1,0 0 0,0 0-1,0 1 1,0-1 0,0 0-1,0 1 1,0-1 0,0 1-1,-1-1 1,3 4 0,-2-1 65,0 1 1,0-1-1,0 1 1,-1-1-1,0 1 1,0 0-1,0 0 1,0-1-1,-1 1 1,0 0-1,0 5 1,-1-8-48,1 0 0,-1 0 0,1 0 0,-1 0 0,0-1 0,0 1 0,0 0 0,0 0 0,0-1 0,0 1 0,0 0 0,-1-1 0,1 0 0,0 1 0,-1-1 0,1 0 0,-1 1 0,0-1 0,1 0 0,-5 1 0,-48 23 200,25-12-393,6-2 481,-37 10 0,15-4-465,43-17 160,1 1 0,-1-1 0,1 1 0,0 0 0,0 0 1,-1 0-1,1-1 0,0 1 0,0 0 0,0 1 0,0-1 0,0 0 0,0 0 0,0 0 0,0 0 1,0 1-1,1-1 0,-1 0 0,0 1 0,1-1 0,-1 2 0,0 34 612,2-17-235,-1 50 686,-1-68-1061,0 1-1,1-1 0,-1 1 1,0-1-1,0 0 0,0 0 1,0 1-1,0-1 0,-1 0 1,1 0-1,-1 0 1,1 0-1,-1-1 0,0 1 1,0 0-1,1-1 0,-1 1 1,0-1-1,-1 1 0,-2 0 1,-48 24-1535,50-25 1278,-40 11-4919,29-11 3162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8.8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456 116 6597,'0'-5'-18,"0"0"0,-1 0 0,1 0 0,-1 0 0,0 0 0,0 0 1,0 1-1,-3-7 0,0-11 1302,4 20-1246,0 1 1,0 0 0,0-1-1,-1 1 1,1-1 0,0 1 0,-1 0-1,1 0 1,0-1 0,-1 1-1,0 0 1,1 0 0,-1-1-1,0 1 1,-1-2 0,-1-14 729,4 13-379,-1 14-127,0-5-269,0 0 1,0 0 0,1 0 0,0 0-1,0 0 1,0-1 0,0 1 0,3 5 0,-3-3 134,0-1 0,1 1 0,-2 0 0,1 0 0,-1 0 0,0 0 0,-2 12 0,0 7 372,2-24-487,0-1 0,0 1 0,0-1 0,0 1 0,0 0 1,0-1-1,-1 1 0,1-1 0,-1 1 0,1-1 0,-1 1 0,1-1 1,-1 0-1,0 1 0,0-1 0,0 0 0,0 1 0,0-1 0,0 0 1,0 0-1,0 0 0,0 0 0,0 0 0,-1 0 0,1 0 0,0 0 1,-1-1-1,1 1 0,-1 0 0,1-1 0,-1 1 0,1-1 0,-3 1 1,-14 7 34,-29 15-96,45-22 46,0 0 1,1-1-1,-1 1 0,0 0 0,1 0 1,-1 0-1,0 1 0,1-1 0,-1 0 1,1 0-1,0 1 0,0-1 0,-1 1 1,1-1-1,0 1 0,0 0 0,0 0 1,0-1-1,1 1 0,-1 0 0,0 0 1,1 0-1,-1 2 0,-3 5 281,-2 3 211,-4 30 596,10-37-1038,1-1-40,-1-1-1,0 1 0,0-1 0,-1 1 0,1-1 1,-1 1-1,1-1 0,-1 1 0,0-1 0,-1 0 0,-1 5 1,2-7 12,1 0 0,0 0 1,-1 1-1,1-1 0,0 0 1,0 0-1,0 0 0,-1 0 1,1 0-1,1 1 0,-1-1 1,0 0-1,0 0 0,0 2 1,1-3-9,-1 1 0,0 0 1,0 0-1,0 0 0,0 0 1,0 0-1,0 0 0,0 0 0,0 0 1,0 0-1,0 0 0,0 0 0,-1 0 1,1 0-1,0 0 0,-1 1 1,-3 3 0,-1 2-19,0-1 0,0 0 0,-1 1 0,0-2 0,0 1 0,0-1 0,-1 0-1,0 0 1,-13 7 0,-26 8-3850,-82 25-1,93-36 2007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9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 8473,'0'0'472,"15"1"5005,-11-1-5740,0-12 933,-1 6-2539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39.8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0 609 8429,'2'-3'271,"-1"1"0,1-1 1,0 1-1,0-1 0,1 1 0,-1 0 1,0 0-1,1 0 0,-1 0 1,1 0-1,-1 0 0,1 1 1,0-1-1,3 0 0,16-12 102,14-16-117,-1-1 1,-1-2-1,-2-1 1,-2-1 0,-1-2-1,-1-1 1,-2-1-1,27-58 1,-39 71-149,-1 2 240,-1 0 1,13-40-1,-24 60-312,1-2 10,-1 0-1,1 0 1,1 1 0,-1-1 0,4-5 0,-3 5 25,-4 6 5,1 1-73,-1-1 0,1 0 0,0 1-1,0-1 1,0 1 0,0-1 0,-1 0-1,1 1 1,0-1 0,0 1 0,0-1-1,0 0 1,0 1 0,0-1 0,0 1-1,0-1 1,0 0 0,0 1 0,1-1-1,-1 1 1,0-1 0,0 0 0,0 1-1,0-1 1,1 1 0,-1-1 0,0 0-1,0 1 1,0-1 0,1 0 0,0 1 0,126 132-628,-66-80-6609,-49-42 4070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2.1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43 7365,'0'-1'53,"1"-1"0,-1 1 0,0 0 0,0-1 0,-1 1 0,1 0 0,0 0 0,0-1 0,-1 1 0,1 0 0,0 0 0,-1-1 1,1 1-1,-1 0 0,0 0 0,1 0 0,-1 0 0,0 0 0,0 0 0,0 0 0,-1-2 0,-1-10 2241,3 11-1586,1 11-526,0 5 33,1-1 0,1 0-1,0 0 1,1 0-1,0-1 1,1 1 0,0-1-1,10 15 1,-7-11-226,0 0 0,-1 1 0,-1 0 0,6 26 0,-1-7 171,-9-30-125,1 1-1,-1 0 1,-1-1 0,1 1 0,-1 0 0,0 7 0,4 14 356,-1-3-895,-5-7-5905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3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857 583 11861,'-6'-3'415,"0"-1"1,0 1-1,0 0 0,-1 0 0,1 1 1,-12-3-1,-42-2 658,-19-2-374,74 8-687,0-1 1,-1 1 0,1-1-1,0 0 1,0 0-1,0 0 1,1-1-1,-1 0 1,0 0 0,1 0-1,-5-4 1,8 5-23,-1 1 0,1-1 0,0 0 0,0 1 0,0-1 0,1 0 0,-1 1 0,0-1 0,1 0 0,-1 0 0,1 0 0,-1 1 0,1-1 0,0 0 0,0 0 0,0 0 0,0 0 0,0 0 0,0 0 0,1 1 0,-1-1 0,1-2 0,0 0 3,0 1 0,1 0 0,-1 0 1,0 0-1,1 0 0,0 0 0,0 0 1,0 1-1,0-1 0,0 1 0,4-4 1,0 1-11,1 0 1,0 1-1,0 0 1,0 0 0,0 0-1,1 1 1,-1 0 0,14-3-1,-17 5 8,1 1 0,-1-1 0,1 1 0,-1-1 0,0 1 0,1 0 0,-1 1 0,1-1 0,-1 1 0,1 0 0,-1 0 0,0 1 0,0-1 0,1 1 0,-1 0 0,6 4 0,-6-4 11,-1 0 1,0 0-1,-1 1 1,1-1-1,0 1 0,-1-1 1,0 1-1,1 0 1,-1 0-1,0 0 1,0 1-1,-1-1 0,1 0 1,-1 1-1,0-1 1,0 1-1,0-1 1,0 1-1,0 0 0,0 5 1,-2-5 10,1 1 1,-1 0-1,1-1 1,-2 1-1,1-1 1,0 1-1,-1-1 1,1 0 0,-1 1-1,-1-1 1,1 0-1,0 0 1,-1 0-1,0-1 1,-6 7-1,-13 12 352,-1-2 0,0 0 0,-2-2 0,0 0 0,-1-2 0,-1-1 0,0-1 0,-1-1-1,-1-2 1,0-1 0,-33 8 0,54-16-181,0 0 0,-1-1-1,1 0 1,0 0 0,-1 0-1,1-1 1,-1-1-1,1 1 1,-16-4 0,19 2-110,0 0 1,0 0 0,0-1-1,1 1 1,-1-1 0,1 0-1,0 0 1,0 0 0,0-1-1,0 0 1,1 1 0,-1-1-1,1 0 1,0-1 0,0 1-1,0-1 1,-2-4 0,0-4 36,0 1 1,0-1 0,-3-17 0,5 16-35,-1 0 1,-10-22 0,-21-44-107,-29-101 0,4 9-2087,41 135 397,15 30 602,0 0 0,0-1 0,0 0 0,-3-14 0,6 20 702,1 0-1,0 1 1,-1-1 0,1 1-1,-1-1 1,0 1-1,1 0 1,-1-1 0,0 1-1,0 0 1,0-1 0,-1 0-1,-4-8-2807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2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628 0 6329,'1'2'244,"-1"-1"1,0 1 0,-1 0-1,1-1 1,0 1 0,0-1-1,-1 1 1,1 0 0,-1-1-1,1 1 1,-1-1 0,0 1-1,1-1 1,-1 1-1,0-1 1,0 0 0,0 0-1,-2 3 1,-30 13 1991,-38 5-1720,-1-2 0,-1-4 1,-104 10-1,89-14-536,31-5-2276,17-5-4911,34-2 5280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2.8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39 7229,'0'0'125,"0"0"0,0 1 0,1-1 0,-1 1 0,0-1 0,1 0 0,-1 0 0,1 1 0,-1-1 0,0 0 0,1 0 0,-1 1 0,1-1 0,-1 0 0,1 0 0,-1 0 0,1 0 1,-1 0-1,0 0 0,1 0 0,-1 0 0,1 0 0,-1 0 0,1 0 0,-1 0 0,1 0 0,-1 0 0,1 0 0,-1 0 0,1 0 0,-1 0 0,0-1 0,1 1 0,-1 0 0,1 0 0,0-1 0,28-9 167,-17 5-159,15-2-83,-1 1-1,1 1 1,0 2 0,36-1-1,-61 4-40,0 0-1,-1 0 0,1 0 0,0 0 0,0 0 1,-1 0-1,1 1 0,0-1 0,-1 1 0,1-1 0,0 1 1,-1 0-1,1-1 0,-1 1 0,1 0 0,-1 0 0,1 0 1,-1 0-1,0 1 0,0-1 0,1 0 0,-1 0 1,0 1-1,0-1 0,0 1 0,0-1 0,-1 1 0,2 2 1,0 2 114,-1 1 0,0 0 0,0-1 0,0 1 1,-1-1-1,-1 9 0,1-2 170,0-9-216,-1-1 0,1 1 0,-1-1 0,0 1 0,0-1 0,-1 0 0,1 0 0,-1 1 0,1-1-1,-1 0 1,-4 5 0,-30 33 695,19-22-471,-52 65 724,67-80-1018,0-1 0,0 1 0,0 0 1,0 0-1,1-1 0,0 1 0,0 0 1,0 0-1,0 0 0,0 0 0,1 0 1,0 1-1,0-1 0,0 6 1,0-6-37,1-3 21,0 0 1,-1-1 0,1 1-1,0 0 1,0 0 0,0 0-1,0 0 1,0-1 0,0 1-1,0 0 1,0-1 0,0 1-1,0-1 1,0 1 0,0-1-1,0 0 1,0 1 0,0-1 0,1 0-1,-1 0 1,1 0 0,29 5-546,-30-5 528,8 1-660,0-1 0,1-1 1,-1 1-1,0-2 0,1 1 0,-1-1 1,0-1-1,9-3 0,6-1-1854,-4 1 190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3.2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404 24 11513,'1'-1'60,"-1"0"-1,0 0 1,0 0-1,0 0 1,0 0-1,-1 0 1,1 0-1,0 1 1,0-1-1,-1 0 1,1 0-1,0 0 1,-1 0-1,1 0 1,-1 0-1,1 1 1,-1-1-1,1 0 1,-1 0-1,0 1 1,1-1-1,-2-1 1,0 2-24,1-1 1,-1 1-1,1-1 1,-1 1-1,1 0 0,-1 0 1,0 0-1,1 0 1,-1 0-1,1 0 1,-1 0-1,1 0 1,-1 0-1,1 1 1,-3 0-1,-2 1 97,-1 1 0,1 0 0,0 0 0,0 0 0,0 1 0,0 0 0,-7 7 0,-38 36 882,45-41-934,-20 21-12,2 0-1,0 1 0,2 2 0,1 0 0,2 1 1,1 1-1,1 1 0,2 1 0,1 0 0,2 0 1,1 2-1,2-1 0,1 1 0,2 1 0,1-1 1,1 43-1,4-72-65,-1 16-5,1 0 0,1-1 1,1 1-1,1 0 1,1-1-1,1 1 0,9 25 1,-7-30-122,2-1 0,0 1 0,1-1 0,1-1 0,0 0 0,20 21 0,-22-28-801,0 0-1,1 0 1,0-1 0,1 0-1,-1-1 1,18 8 0,-13-9-911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3.6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3 11117,'-1'-3'1743,"1"6"-411,-1 17 323,1-14-1514,0 1 0,0-1 1,1 1-1,-1-1 0,3 8 0,-1-9-136,1 0 0,-2 1 0,1-1 0,-1 1 0,0 0 0,0-1-1,0 1 1,-1 11 0,1 1 16,1 0-1,6 29 1,-4-29-5,-1 1 0,2 30 0,-5-13-118,0 13-151,0-17-5839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4.1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0 149 8849,'40'-34'5,"-25"21"421,0 1 1,0 0-1,1 0 0,1 2 1,34-17-1,-47 26-366,11-5 147,1 0-1,0 1 0,23-4 0,-35 9-200,-1-1-1,1 1 0,-1-1 0,1 1 0,0 0 0,-1 0 0,1 1 0,-1-1 0,1 1 0,0 0 0,-1 0 0,1 0 0,-1 0 1,0 1-1,1-1 0,-1 1 0,0 0 0,0 0 0,0 0 0,0 0 0,5 6 0,-7-6-20,1 0-1,-1 1 1,0 0-1,0-1 1,0 1-1,0 0 1,0 0 0,-1-1-1,1 1 1,-1 0-1,0 5 1,-1 40 54,-1-24-5,2-16 31,-1-1 0,0 1 0,0-1 0,-1 1 0,0-1 0,0 0 0,-1 1 0,0-1 0,0 0 0,-1-1 0,0 1 0,0-1 0,-7 9 0,3-4-41,-40 60 123,46-60-169,2-8-57,0-6 53,28-4 12,-17 5 31,-1 1 0,1 0 1,1 0-1,20 2 0,-28 0-1,0 0 1,0-1-1,0 2 1,0-1-1,0 0 1,0 1-1,-1-1 1,1 1-1,0 0 1,-1 0-1,1 1 1,-1-1-1,0 1 1,0 0-1,0 0 1,4 4-1,-4-1 179,-1 0 0,1 0-1,-1 0 1,0 0-1,-1 1 1,0-1 0,0 0-1,0 1 1,0-1 0,-1 1-1,0-1 1,-2 11 0,2 5-30,-1-19-155,0-1 0,1 1 0,-1 0-1,0-1 1,-1 1 0,1 0-1,0-1 1,-1 1 0,1-1-1,-1 0 1,0 1 0,0-1-1,0 0 1,0 0 0,0 0-1,-3 2 1,-43 29 73,44-30-78,-17 9-113,1-1-1,-1-1 1,-28 10 0,33-16-915,1 1 0,-1-2 1,-16 3-1,30-6 842,1 0 44,1 0 0,-1 1 1,1-1-1,-1 0 0,1 0 1,-1 0-1,1 1 0,-1-1 1,1 0-1,-1 0 0,1 0 1,-1 0-1,1 0 0,-1 0 1,1 0-1,-1 0 1,1 0-1,-1-1 0,1 1 1,-1 0-1,1 0 0,-1 0 1,1 0-1,0-1 0,-1 1 1,1 0-1,-1-1 0,1 1 1,-1 0-1,1-1 0,0 1 1,-1 0-1,1-1 0,0 1 1,0 0-1,-1-1 1,1 1-1,0-1 0,0 1 1,-1-2-1,1-3-1419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4.4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 8429,'1'-1'99,"0"1"0,-1 0 1,1 0-1,-1 0 0,1-1 0,0 1 1,-1 0-1,1 0 0,-1 0 0,1 0 1,0 0-1,-1 0 0,1 0 1,-1 1-1,1-1 0,-1 0 0,1 0 1,0 0-1,-1 0 0,1 1 0,-1-1 1,1 0-1,-1 1 0,1-1 0,-1 0 1,1 1-1,0 0 0,0 17 3083,-1-7-2671,0-10-496,-1 29 270,1 1-1,2 0 0,2-1 0,9 44 1,-7-48-278,-6-21-10,1 0 0,0 0 1,1 0-1,-1 0 0,1 0 0,0 0 1,0-1-1,0 1 0,4 5 0,3 1 18,-8-9-11,0 0-1,0-1 1,1 1 0,-1 0 0,0-1 0,1 1-1,0-1 1,-1 1 0,1-1 0,0 0 0,0 0-1,0 0 1,0 0 0,0 0 0,0 0 0,0 0-1,3 0 1,1 0-27,0 0-1,0 0 1,0-1 0,0 0-1,1 0 1,-1-1-1,0 0 1,0 0 0,0 0-1,0-1 1,0 0 0,-1 0-1,8-3 1,1-2-936,0 0 0,0-1 1,-1-1-1,13-10 0,-6-2-2875,-10 10 1629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 6957,'0'-3'7701,"2"30"-4845,5-18-2611,-5-5-172,0-1 1,0 0-1,0 1 1,0-1-1,-1 1 1,3 7-1,14 42 245,-11-33-117,-1-1 0,0 2 0,4 33 1,-4 2 170,4 74 299,-10-97-577,1-16-40,-1 1-1,0 0 1,-2-1 0,-3 20 0,2-27-29,1 0 1,0 1-1,0 14 0,2-24-164,-1-1-1,1 1 0,0 0 0,-1-1 1,1 1-1,0 0 0,-1-1 1,1 1-1,-1 0 0,1-1 1,-1 1-1,1-1 0,-1 1 1,0-1-1,1 1 0,-1-1 0,0 0 1,1 1-1,-1-1 0,0 0 1,1 1-1,-1-1 0,0 0 1,0 0-1,1 0 0,-1 0 1,0 1-1,-1-1 0,-10-23-7693,12 15 5351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5.3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13 7137,'-1'1'8,"1"0"0,0 0 1,-1 0-1,1 0 1,-1-1-1,1 1 1,-1 0-1,1-1 0,-1 1 1,1 0-1,-1-1 1,0 1-1,0 0 0,1-1 1,-1 1-1,0-1 1,0 0-1,-1 1 1,1 0 38,0-1 1,0 1-1,-1 0 1,1 0-1,0-1 1,0 1 0,0 0-1,0 0 1,0 0-1,0 0 1,0 0 0,0 0-1,0 1 1,1-1-1,-1 0 1,0 0-1,1 1 1,-1-1 0,1 0-1,-1 0 1,1 3-1,-1 8 182,1-9-112,0 0 0,0 0 1,0 1-1,0-1 0,1 0 0,-1 0 0,1 1 1,1 2-1,-1-5-102,0 1 0,-1-1 0,1 0 0,0 0 1,0 0-1,1 0 0,-1 0 0,0 0 0,0 0 0,0 0 0,1 0 1,-1-1-1,0 1 0,1 0 0,-1-1 0,1 1 0,-1-1 1,1 0-1,-1 1 0,0-1 0,3 0 0,9 2 147,0 0 0,0-1 0,1 0-1,-1-1 1,0 0 0,1-2 0,-1 1-1,0-2 1,0 1 0,0-2 0,0 0 0,-1 0-1,21-11 1,-32 14-173,0 0 0,0-1 0,0 1 0,0 0 0,0-1 0,0 1-1,0-1 1,-1 1 0,1-1 0,0 0 0,-1 1 0,0-1 0,1 0 0,-1 1 0,0-1 0,0 0-1,0 1 1,0-1 0,0 0 0,0 1 0,0-1 0,0 0 0,-1 1 0,1-1 0,-1 0 0,1 1-1,-1-1 1,0 1 0,1-1 0,-1 1 0,0-1 0,0 1 0,0-1 0,0 1 0,-1 0 0,-1-2-1,-49-18-4841,37 18 2964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5.6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7593,'13'1'693,"1"1"1,-1 0 0,1 0-1,-1 1 1,0 1 0,0 1-1,0-1 1,-1 2-1,1 0 1,17 12 0,1 3 1,-1 1 0,45 43 0,-54-44-530,-1 2-1,0 0 1,-2 1 0,-1 0-1,-1 2 1,-1 0 0,-1 0-1,-2 1 1,0 1-1,-2 0 1,12 54 0,-16-50-291,-1 1 0,-2 0 0,-1 0 0,-1 0 1,-2 0-1,-1 0 0,-2 0 0,-2-1 0,0 1 0,-17 47 1,7-37-1362,-2-1 0,-2-1 0,-43 66 0,7-30-1456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7.0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33 7049,'-1'1'290,"1"0"1,0 0-1,0 0 0,0 0 1,0 0-1,0 0 1,0 0-1,1 0 1,-1 0-1,0 0 1,0 0-1,1 0 1,-1 0-1,1 0 1,-1 0-1,1 0 0,-1 0 1,1 0-1,-1 0 1,1-1-1,0 1 1,1 1-1,22 0 2792,-9-2-3522,15-2 500,1-1 1,42-10-1,-12 1-24,1 3-110,8-1-103,-23 2-4800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3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1 147 12061,'4'1'342,"0"0"0,1-1 0,-1 1 0,1-1 0,-1 0 0,1 0 0,-1-1 0,0 1 0,1-1 0,-1 0 0,7-2 0,47-23 664,-24 9-1125,73-35-2195,-39 12-3749,-53 32 3513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2:47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27 7825,'0'1'186,"0"0"0,0 0 0,0 0-1,0 0 1,0 0 0,0 0 0,0 0 0,0 0 0,1 0 0,-1 0 0,0 0 0,1 0 0,-1 0 0,0 0 0,1 0 0,0 0 0,-1 0 0,1 0 0,-1-1 0,1 1 0,0 0-1,-1 0 1,2 0 0,24 3 4135,-16-3-4101,33-1 616,1-1 1,-1-3-1,79-16 0,12-2-5185,-109 15-1026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0.3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450 51 5881,'1'-1'124,"1"-1"0,-1 0 1,0 1-1,0-1 0,0 0 1,0 1-1,0-1 1,0 0-1,0 0 0,0 0 1,-1 0-1,1 0 1,-1 0-1,1 0 0,-1-4 1,1-11 4098,-24 17-4018,18 1-163,-1 0 1,1 0-1,-1 1 0,1 0 1,0 0-1,0 0 0,0 1 1,0 0-1,0 0 0,1 0 0,-8 7 1,-6 5 461,-25 27 1,5 3-185,2 2 1,2 2-1,2 0 0,2 3 1,3 0-1,2 2 0,2 1 1,-23 88-1,38-104-308,2 1 0,1 0-1,3 0 1,2 57 0,1-42 150,-1-51-160,1 0 0,-1 0 0,1-1 0,0 1 0,0 0 0,1-1-1,-1 1 1,1-1 0,0 1 0,0-1 0,0 0 0,0 1 0,0-1 0,1 0 0,-1-1 0,1 1-1,0 0 1,0-1 0,0 0 0,0 1 0,0-1 0,1 0 0,-1-1 0,1 1 0,-1-1-1,1 1 1,4 0 0,-2 0 8,0 0 0,0 0-1,0-1 1,0 0 0,1 0-1,-1-1 1,0 0 0,0 0 0,1 0-1,-1-1 1,0 0 0,0 0-1,1 0 1,-1-1 0,0 0 0,5-3-1,1-1-11,-1-1 1,-1 0-1,1 0 0,-1-1 0,0-1 0,-1 1 0,0-2 1,-1 1-1,0-1 0,0 0 0,-1-1 0,0 0 0,-1 0 1,0-1-1,6-16 0,-8 13 6,0-1 1,-1 1-1,-1-1 1,-1 1-1,0-1 1,-1-25-1,-1 14 8,1 23-8,-1 1 0,0 0 0,1 0-1,-2 0 1,1-1 0,0 1 0,-1 0 0,1 1-1,-1-1 1,0 0 0,0 0 0,0 1 0,0-1-1,0 1 1,-1 0 0,1-1 0,-1 1 0,1 0-1,-1 1 1,0-1 0,0 0 0,0 1-1,-3-2 1,-5-2-177,1 1 1,-1 0-1,0 0 0,0 1 0,-16-2 0,17 4-453,0 0 1,-1 0-1,1 1 0,0 0 1,0 1-1,0 0 0,0 0 0,0 1 1,-19 7-1,6-4-4187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0.9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0 198 9181,'20'-15'1948,"-5"4"-1105,0 1-1,1 0 0,0 0 0,33-12 0,111-22-764,-114 34 144,1-3 1,-1-1-1,43-21 0,-82 31 305,-7 4-501,0 0 0,1 2 623,-1-2-623,0 0 0,0 0 0,0 0 0,0 0 0,1 0 0,-1 0 0,0 0 0,0 0 0,0 0 0,0 0 0,0 0 0,0 0 0,0 0 0,0 0 0,0 0 0,0 0 0,0 0 0,0 0 0,0 0 0,1 0 0,-3 18-20,-11 53 4,-14 183 815,20-188-603,6-42-140,-2-1-1,-9 42 0,8-48-55,0 0-1,0 21 1,2-22-14,0 0 1,-7 23-1,8-11 794,1-17-2500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1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0 268 8241,'0'0'2655,"12"-13"1523,131-53-994,-16 8-3376,-21 1-2096,-42 10-2914,-51 33 3233,-10 2-417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1.5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110 129 10381,'-17'-6'801,"15"5"-745,0 0 1,0 1-1,1-1 1,-1 0-1,0 0 1,0 1-1,0-1 1,0 1-1,0-1 1,0 1-1,0 0 1,0 0-1,0 0 1,0 0 0,0 0-1,0 0 1,0 1-1,0-1 1,0 1-1,1-1 1,-1 1-1,0 0 1,0 0-1,0 0 1,-3 2-1,-4 5-53,8-7 11,-1 0 1,1 0-1,-1 0 0,1 0 1,0 1-1,-1-1 1,1 1-1,0-1 1,0 1-1,0-1 1,0 1-1,0-1 1,0 1-1,1 0 0,-1 0 1,0-1-1,1 1 1,-1 0-1,1 0 1,0 2-1,-10 50-46,10-52 37,0 1 0,0 0 0,0 0 0,0-1 1,1 1-1,-1 0 0,1-1 0,-1 1 0,1 0 1,0-1-1,0 1 0,1-1 0,2 5 0,-2-4 15,1-1 1,0 0-1,-1 0 0,1 0 0,0 0 0,0 0 0,0 0 0,1-1 0,-1 1 0,7 1 1,2 1 50,1-1 1,0 0-1,0-1 1,0 0-1,0-1 1,0 0-1,0-1 1,0-1 0,0 0-1,0-1 1,0 0-1,0-1 1,0 0-1,-1-1 1,1 0 0,-1-1-1,0-1 1,0 0-1,-1-1 1,11-7-1,-19 12-55,0-1 0,0 1 0,-1-1 0,1 0 0,-1 1 0,0-1 0,1 0 0,-1 0 0,-1-1 0,1 1 0,0 0 0,-1-1 0,2-5 0,-1 1 21,-1-1 1,0 0-1,0 0 1,-2-10-1,1 3-26,-1 13-7,1 0 0,-1-1 0,0 1 0,-1 0-1,1 0 1,-1 0 0,1 0 0,-1 0-1,0 0 1,0 1 0,0-1 0,0 1 0,-1-1-1,1 1 1,-1 0 0,1 0 0,-1 0 0,0 0-1,-6-3 1,-6-4-11,-1 1-1,-23-9 1,17 10-411,0 1-1,0 1 1,-24-2 0,-15-4-7095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4.8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18 963 5881,'0'0'91,"0"-30"4315,1 24-4138,0 0 0,1 0 0,-1 0 0,1 0 0,1 0 0,-1 0 0,1 0 0,0 1 0,0-1 0,1 1 0,-1 0 0,9-8 0,11-13-62,26-22 0,-40 39-61,62-53 56,111-76-1,90-33-366,-255 161 170,70-42-25,133-58 1,-193 99 32,0 1 0,1 1 0,1 1-1,-1 2 1,1 1 0,0 1 0,0 1 0,1 2 0,49 3 0,-61 1 17,1 2 0,-2-1 0,1 2 0,0 1-1,-1 0 1,-1 1 0,1 0 0,-1 2 0,0 0 0,26 23 0,-21-15-17,0 2 0,-1 1 1,-2 0-1,0 1 0,-1 1 1,19 34-1,-33-51-7,0 0 0,0-1-1,0 1 1,-1 1 0,0-1 0,0 0 0,0 1 0,0 11-1,3-7 363,-5-11-353,0 0 1,0 0-1,0 0 1,0 0-1,0-1 0,0 1 1,0 0-1,0 0 1,0 0-1,0 0 1,0 0-1,0 0 1,0-1-1,0 1 1,0 0-1,0 0 0,0 0 1,0 0-1,0 0 1,0-1-1,0 1 1,0 0-1,0 0 1,0 0-1,0 0 1,0 0-1,0 0 0,0-1 1,1 1-1,-1 0 1,0 0-1,0 0 1,0 0-1,0 0 1,0 0-1,0 0 1,0 0-1,0 0 0,1 0 1,-1 0-1,0-1 1,0 1-1,0 0 1,0 0-1,0 0 1,1 0-1,-1 0 1,0 0-1,0 0 0,0 0 1,0 0-1,0 0 1,0 0-1,1 0 1,-1 0-1,0 0 1,0 0-1,0 1 1,0-1-1,0 0 0,1 0 1,-1 0-1,0 0 1,0 0-1,0 0 1,0 0-1,3-4-19,-1 0-1,1 1 0,-1-1 1,1 0-1,0 1 1,1 0-1,-1 0 0,0 0 1,1 0-1,6-4 1,8-7-36,291-280-201,-282 269 204,2 1 1,0 1-1,1 1 0,1 2 0,59-29 0,-52 37 62,-36 11-15,0 1-1,0-1 1,0 1 0,1 0-1,-1-1 1,0 1 0,0 0-1,0 0 1,1 0 0,-1 1-1,0-1 1,0 0-1,0 1 1,4 1 0,-5 1-4,-1 0 0,1 0 1,-1 0-1,1 0 0,-1 0 1,0 0-1,0 0 0,-1 5 0,0 1-11,2 17 18,-1-1-1,-2 0 0,0 1 1,-2-1-1,-9 36 1,-5 6-38,17-67 27,1 1-1,0-1 0,0 1 1,-1-1-1,1 0 0,0 1 1,0-1-1,0 1 0,-1-1 1,1 1-1,0-1 0,0 1 1,0-1-1,0 1 0,0-1 1,0 1-1,0-1 0,0 1 0,0-1 1,0 1-1,0-1 0,0 1 1,0-1-1,1 1 0,-1-1 1,0 0-1,0 1 0,0-1 1,1 1-1,-1-1 0,0 1 1,1-1-1,-1 0 0,0 1 1,1-1-1,-1 0 0,0 1 0,1-1 1,-1 0-1,1 0 0,-1 1 1,1-1-1,-1 0 0,0 0 1,1 0-1,-1 0 0,1 1 1,-1-1-1,1 0 0,-1 0 1,1 0-1,-1 0 0,1 0 1,-1 0-1,1 0 0,-1 0 0,1 0 1,-1-1-1,1 1 0,-1 0 1,1 0-1,40-9 34,-31 7-26,168-43 108,33-7-107,-164 43-62,1 2 0,73 0 0,-80 7 42,1 2 0,-1 2 0,0 2 0,0 2 0,42 13 0,-61-14 15,0 1 0,-1 1 0,0 1 0,0 1 0,-1 1 0,0 0-1,-2 2 1,1 0 0,-1 1 0,25 28 0,-34-30 32,0 0 1,0 0-1,-2 1 0,0 0 0,0 0 0,-2 1 1,1 0-1,-2 0 0,3 16 0,-6-30-36,9 84 114,-7-73-121,1 0 0,1-1 0,0 1 0,1-1 0,0 0 0,0-1 0,1 1 0,1-1 0,0-1 0,0 1 1,0-1-1,14 10 0,16 11 109,79 48 0,-32-23-41,-59-36-75,0 1 0,-1 2 1,-1 0-1,37 46 0,-52-57 39,0 1 1,-1 0-1,0 1 1,-2 0-1,1 0 1,-1 0-1,-1 1 1,-1 0-1,0 0 0,0 0 1,-1 1-1,-1-1 1,0 18-1,-2 172 1193,-1-192-1150,-1 0 1,0 1-1,0-1 0,-1 0 0,-1-1 0,0 1 0,-1-1 0,0 0 0,-1 0 0,0 0 0,-13 17 1,-9 8 128,-58 58 0,-85 54-107,110-100-141,-63 65-1,124-112 55,-2 1 0,0-1 0,0 1 0,0 0 0,0 0 0,0 0 0,0 1 0,1-1-1,-1 0 1,1 1 0,0-1 0,0 1 0,0-1 0,0 1 0,0-1 0,0 1-1,1 0 1,-1-1 0,1 4 0,-1-3 16,0 0-1,-1 0 1,1 0-1,-1 0 1,1-1-1,-1 1 1,0-1-1,0 1 1,0-1-1,0 0 1,-3 3-1,-12 14 175,-69 125 973,-48 72-330,111-185-759,-1-2 1,0-1-1,-3 0 1,-53 42-1,68-61-38,0 0 0,-1-1 0,0-1 0,0 0 0,0-1 0,-1 0 0,0-1 0,-22 5 0,27-9-31,0 0-1,0 0 0,-1 0 1,1-1-1,-1-1 1,1 1-1,0-2 0,-1 1 1,1-1-1,0-1 0,0 1 1,0-2-1,1 1 0,-13-7 1,10 3-57,0 1 1,-1 0-1,-20-6 0,26 11 42,1 0 0,0 0 0,-1 0 0,1 1 0,-1 0 0,1 0-1,-1 0 1,1 1 0,-1 0 0,1 0 0,-9 3 0,-349 85 31,323-81-21,-1-2-1,0-2 1,0-2 0,-63-4-1,96 1 12,-1 0 0,0-1-1,0 0 1,-14-6 0,19 7-22,1 0 1,0-1-1,0 1 1,0-1 0,0 0-1,1 0 1,-1 0-1,1 0 1,-1-1 0,1 1-1,-1-1 1,1 1-1,0-1 1,-2-4-1,2 2-6,0 0 0,-1 0 0,1 0 0,-1 1 0,0 0 0,0-1 0,-7-6 0,7 10 26,0-1 0,0 0-1,0 1 1,0 0 0,0 0 0,0 0 0,0 0 0,-1 0 0,1 1-1,0-1 1,0 1 0,-1 0 0,-5 0 0,-184 9 79,132-3-118,-1-3-1,0-3 1,0-3 0,-65-10-1,108 9-77,-60-14 666,74 16-599,-1 1 0,1-2-1,0 1 1,-1 0 0,1-1 0,1 0 0,-1 0-1,0-1 1,1 1 0,-1-1 0,-4-6 0,6 3 5,1-1 1,-1 1 0,1-1-1,1 1 1,0-1-1,0 1 1,0-1 0,2-15-1,-2 13 27,0 0-1,-1 0 1,0 0-1,-1 0 0,0 1 1,0-1-1,-1 1 1,0 0-1,-1 0 0,-7-11 1,7 15 3,0-1 0,0 1 0,0 0 0,-1 1 0,0-1 0,0 1 1,0 0-1,-1 1 0,1 0 0,-1 0 0,0 0 0,-14-3 0,-8-1 56,-57-5-1,42 7 9,-11-3 227,-63-8 670,-197-52 0,281 58-812,1-1 0,0-2-1,1-2 1,0 0 0,1-2 0,1-2-1,1 0 1,1-2 0,0-2 0,-33-34-1,51 46-175,0 0 1,1-1-1,0 0 0,1 0 0,1-1 0,0 0 0,0 0 0,1 0 0,1-1 0,1 0 0,0 0 0,0-1 0,1 1 1,1-1-1,0-17 0,2 15-183,0 1 1,1-1-1,1 1 1,1-1-1,1 1 1,0 0-1,1 0 1,0 0-1,11-20 1,16-27-1962,2 2 1,4 2-1,1 1 0,3 2 1,58-59-1,-44 60-1244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6.7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513 42 8945,'-42'-3'4180,"30"-3"-3353,11 6-804,0-1 0,-1 1-1,1 0 1,0-1 0,0 1 0,1-1-1,-1 1 1,0-1 0,0 1-1,0-1 1,0 1 0,0-1-1,1 0 1,-1 0 0,0 0 0,0 1-1,1-1 1,-1 0 0,1 0-1,-1 0 1,1 0 0,-1 0-1,1 0 1,-1 0 0,1 0-1,0 0 1,0 0 0,0 0 0,-1 0-1,1 0 1,0-2 0,1 2-32,-1 1 0,1-1 0,-1 1 0,1 0 0,-1-1 0,1 1 1,-1-1-1,1 1 0,-1 0 0,1-1 0,0 1 0,-1 0 0,1 0 0,0 0 1,-1-1-1,1 1 0,-1 0 0,1 0 0,0 0 0,-1 0 0,1 0 0,0 0 1,0 0-1,25 0-81,-20 0 13,-5 0 72,1 0 0,-1 0 0,1 0 0,0 0 0,-1 0 0,1 0 0,0 1 0,-1-1 0,1 1 0,-1-1 0,1 1 0,0-1 0,-1 1 0,0 0 0,1 0 0,-1 0 0,1 0 0,-1 0 0,0 0 0,0 0 1,0 0-1,2 2 0,-2 0 20,0 0 0,1 0 1,-1 0-1,0 1 1,-1-1-1,1 0 0,-1 1 1,1-1-1,-1 1 1,-1 4-1,1-6-13,-1-1 0,1 0-1,-1 1 1,0-1 0,0 0 0,0 1-1,0-1 1,0 0 0,0 0 0,0 0 0,0 0-1,0 0 1,0 0 0,-1 0 0,1 0-1,-3 1 1,-31 17-12,22-13 18,-9 5 106,0-1 1,-35 10-1,38-15-23,1 2 0,-1 0-1,1 1 1,-28 17 0,43-23-61,1 0 1,0 1-1,0-1 1,-1 1-1,2-1 1,-1 1-1,0-1 0,0 1 1,1 0-1,-1 0 1,1 0-1,0 0 1,0 0-1,0 0 1,1 0-1,-1 0 1,0 5-1,0 8 269,1 0 0,2 22 0,-1-4-65,-1 24 695,0-57-919,-1 1 0,1 0 0,-1-1 0,0 1 0,0-1-1,0 1 1,0-1 0,0 0 0,0 1 0,0-1 0,0 0 0,0 0 0,-1 0 0,1 1 0,0-1 0,-1-1 0,-1 2-1,-32 18-19,31-18-3,-6 3-511,-1 0 0,0-1 0,1-1 0,-16 4 0,12-5-1916,-1 0-1,-26 0 1,25-2-305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7.2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320 128 7093,'-17'-38'680,"13"30"29,0 0 0,0-1 1,1 0-1,0 1 0,0-2 0,1 1 0,0 0 0,-1-11 0,5 21-862,-1-1 171,1 1-1,-1 0 0,1-1 1,-1 1-1,1 0 1,-1 0-1,0 0 1,0 0-1,0 0 1,1 0-1,-1 1 1,0-1-1,0 0 1,1 3-1,17 25 168,-15-22-154,3 6 30,0 0 0,-2 0 0,1 1 0,-1-1 1,-1 1-1,-1 1 0,0-1 0,-1 0 0,0 1 0,-1-1 0,-1 25 0,-1-36-41,0 0-1,0 0 0,0 0 0,-1 0 0,1 0 0,-1 0 1,1-1-1,-1 1 0,0-1 0,0 1 0,0-1 0,0 1 1,-1-1-1,-3 2 0,-38 31 387,29-25-320,6-5 20,1 1-1,-1 0 1,1 0-1,-10 11 0,16-14-75,-1 0 0,1 0 0,0 0 0,0 1 0,0-1 0,1 1 0,-1-1 0,1 1 0,0 0 0,0-1 0,0 1 0,1 0 0,-1 0 0,1 0 0,0 4 0,5 132 1350,-6-139-1383,1 0 0,-1 0 1,1 1-1,-1-1 0,0 0 0,1 0 0,-1 0 0,0 0 0,0 0 0,0 0 0,0 0 0,0 0 0,0 0 0,0 0 0,0 0 0,0-1 1,0 1-1,0 0 0,0-1 0,-1 1 0,0 0 0,-34 12-693,28-10 275,-8 2-1423,-1 0 1,0-1-1,1-1 0,-1-1 1,-30 1-1,34-3-313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7.4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1076 8993,'175'-234'6710,"-97"135"-5558,178-221-331,24 22-1217,-199 226-1702,-26 27-3851,-44 38 3993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8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57 12825,'0'0'1225,"-11"-19"1711,2 7-2529,8 11-424,0 0 1,0 0 0,0 0 0,0 0 0,0-1-1,0 1 1,0 0 0,1 0 0,-1-1 0,0 1-1,1 0 1,0-1 0,-1 1 0,1 0 0,0-1-1,-1 1 1,1-1 0,0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4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458 1 7093,'-10'3'575,"1"0"1,-1 1-1,1 0 1,0 0-1,0 1 0,0 0 1,0 1-1,1 0 1,0 1-1,-12 12 1,15-14-437,0 1 1,1 0-1,0 0 0,0 1 1,0-1-1,1 1 1,0 0-1,0-1 1,0 1-1,1 1 0,0-1 1,1 0-1,0 1 1,0-1-1,0 9 0,1-12-116,0 0-1,1 0 1,-1 0-1,1 0 1,-1-1 0,1 1-1,1 0 1,-1 0-1,0-1 1,1 1-1,0-1 1,0 1-1,0-1 1,0 0-1,0 1 1,1-1-1,-1 0 1,5 3-1,-2-2-4,0 0 0,1-1-1,0 1 1,0-1-1,0 0 1,0-1 0,0 1-1,1-1 1,-1-1 0,8 2-1,1-1-101,0 0-1,0-1 0,0-1 1,0 0-1,0-1 1,0-1-1,0 0 1,0-1-1,15-6 0,-14 4-91,-1-2-1,23-11 1,-34 15 122,0 1-1,0-1 1,0 0-1,0 0 1,0 0 0,-1-1-1,1 1 1,-1-1 0,0 0-1,0 0 1,-1 0 0,5-8-1,-6 11 57,0 0 0,-1-1 0,1 1 0,-1 0 0,0 0 0,1 0 0,-1-1 0,0 1 0,0 0 0,1 0 0,-1-1 0,0 1 0,0 0 0,-1 0 0,1-1 0,0 1 0,0 0 0,-1 0 0,1 0 0,0-1 0,-1 1 0,1 0 1,-1 0-1,0 0 0,1 0 0,-1 0 0,0 0 0,0 0 0,1 0 0,-1 0 0,0 0 0,0 0 0,0 1 0,0-1 0,0 0 0,0 1 0,-1-1 0,1 0 0,0 1 0,0-1 0,0 1 0,0 0 0,-1-1 0,1 1 0,0 0 0,0 0 0,-1 0 0,1 0 0,-3 0 0,-3 0 58,0 0 0,-1 0 1,1 1-1,-1 0 0,1 1 0,0-1 1,-11 5-1,10-2-35,0 0 1,1 0-1,-1 1 1,1 0-1,0 0 1,1 1-1,-1 0 0,-8 11 1,4-3 10,0 0-1,1 1 1,-10 20 0,13-20 72,1 1-1,-6 20 1,10-27 7,0 0 0,-1 0 0,-1 0 0,1 0 0,-1 0 0,-1-1 0,1 0 0,-2 0 0,1 0 0,-12 12 0,14-18-102,0 0 0,1 0 0,-1-1 0,0 1 0,0-1-1,0 0 1,-1 0 0,1 0 0,0 0 0,0-1 0,0 1 0,-1-1-1,1 0 1,0 0 0,0 0 0,-1 0 0,1 0 0,0-1 0,0 0 0,-1 0-1,1 0 1,0 0 0,0 0 0,-4-2 0,-5-3 12,0 0-1,1-1 1,-1 0 0,-15-14 0,-34-30 209,-72-56 773,133 107-1005,0-1-1,0 1 1,0 0-1,0 0 1,0 0 0,-1 0-1,1-1 1,0 1-1,0 0 1,0 0 0,0 0-1,0 0 1,0-1-1,0 1 1,0 0 0,-1 0-1,1 0 1,0 0-1,0 0 1,0 0 0,0 0-1,-1 0 1,1-1-1,0 1 1,0 0 0,0 0-1,0 0 1,-1 0-1,1 0 1,0 0-1,0 0 1,0 0 0,0 0-1,-1 0 1,1 0-1,0 0 1,0 0 0,0 0-1,-1 0 1,1 0-1,0 0 1,0 0 0,0 1-1,0-1 1,0 0-1,-1 0 1,1 0 0,0 0-1,0 0 1,0 0-1,0 0 1,0 1 0,-1-1-1,1 0 1,0 0-1,0 0 1,0 0 0,0 0-1,0 1 1,5 13 84,15 19-53,-9-16-46,-4-8 25,-1-1 1,0 2 0,0-1-1,-1 1 1,0-1 0,0 1-1,-2 1 1,1-1 0,-1 1 0,-1-1-1,1 1 1,0 14 0,-4-22-156,1 1 0,-1-1 0,0 1 0,1-1 0,-1 1 0,-1-1 0,1 1 0,-1-1 0,1 0 0,-1 0 0,0 0 0,0 0 0,0 0 1,0 0-1,-1 0 0,1-1 0,-1 1 0,-4 2 0,3-1-555,-1-1 0,0 0 1,0 0-1,0 0 0,0-1 0,0 0 0,-1 0 1,1 0-1,-1 0 0,0-1 0,-6 1 1,-6-2-1972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8.6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1778 0 9801,'1'46'6099,"2"1"-4616,1 52-1428,-5-94-59,0-1 0,0 0-1,0 0 1,-1 0 0,0 0-1,1 0 1,-1 0 0,-1 0-1,1 0 1,0-1 0,-1 1 0,0-1-1,0 0 1,0 0 0,0 0-1,0 0 1,-5 3 0,-8 6-5,-1-1 0,-23 13 0,-14 2 10,0-3 0,-1-2 1,-1-2-1,-1-3 0,0-3 1,-63 7-1,-359 15 563,422-33-424,-589 7 452,642 19-163,4-28-427,-8 31 85,1 1 1,-4 63-1,8-86 287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8.8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364 1 10189,'-15'0'244,"-2"4"272,2-4 348,-2 0-268,-3 0-180,-2 0-356,-1 0-340,-4 0 292,2 0-100,-2 0 72,2 4 16,-2 0-24,2-1-12,3 1-596,2 2-584,6-2-608,1 0-544,3 3-101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9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 12517,'0'0'125,"0"1"0,1-1 0,-1 1 0,0-1 0,0 0 0,1 1 0,-1-1 0,0 1 0,0-1 0,1 0 0,-1 1 1,1-1-1,-1 0 0,0 1 0,1-1 0,-1 0 0,1 1 0,-1-1 0,0 0 0,1 0 0,-1 0 0,1 1 0,-1-1 0,1 0 0,-1 0 0,1 0 0,-1 0 0,1 0 0,-1 0 0,1 0 0,-1 0 0,1 0 0,-1 0 0,1 0 0,0-1 0,30-3 992,-5 1-832,3 3-283,155-3-2453,-61-7-3932,-90 6 3412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09.7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149 32 6553,'-9'0'212,"-10"-2"1818,18 1-2008,1 0 1,-1 1 0,0-1-1,1 1 1,-1-1 0,1 0-1,-1 1 1,1-1 0,0 0-1,-1 1 1,1-1-1,0 0 1,-1 0 0,1 1-1,0-1 1,0 0 0,0 0-1,0 0 1,0 1 0,0-1-1,0 0 1,0 0 0,0-1-1,25-3 42,-9 2 13,1 1 1,-1 1 0,21 2 0,-15-1 511,-21 0-528,1 0 0,-1 1 0,0-1 0,0 0 0,1 1-1,-1-1 1,0 1 0,0-1 0,0 1 0,0 0 0,0-1 0,0 1-1,0 0 1,0 0 0,0 0 0,0 0 0,0-1 0,0 2 0,0-1-1,-1 0 1,1 0 0,0 0 0,-1 0 0,1 0 0,-1 0 0,1 1-1,-1-1 1,0 0 0,0 0 0,1 1 0,-1-1 0,0 0 0,0 2-1,1 9 468,-1-1 1,-2 24-1,1-16 116,1-15-620,-1-1-1,0 0 1,0 0 0,-1 0-1,1 0 1,-1 0 0,1 0 0,-1 0-1,0 0 1,0 0 0,0-1-1,0 1 1,-1-1 0,1 0-1,-1 0 1,1 1 0,-4 0-1,-51 34-28,41-28-363,-1-1 0,1-1 0,-26 7 0,-22-1-5175,39-10 2425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0.2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446 95 6505,'-1'0'115,"0"1"1,0-1-1,1 1 1,-1 0 0,1-1-1,-1 1 1,0-1 0,1 1-1,-1 0 1,1-1 0,-1 1-1,1 0 1,0 0-1,-1 0 1,1-1 0,0 1-1,-1 0 1,1 0 0,0 0-1,0 0 1,0-1-1,0 1 1,0 0 0,0 0-1,0 0 1,0 0 0,0-1-1,0 1 1,0 0-1,1 0 1,-1 0 0,0 0-1,1-1 1,-1 2 0,1 0 114,1-1 0,-1 1 0,0-1 0,0 0 0,0 1 0,1-1 0,-1 0 0,1 0 0,-1 0 0,1 0 0,-1 0 0,1 0 0,-1 0 0,1-1 0,2 2 0,20 4-23,0 0 0,0-1 0,0-2 0,1 0 0,0-2 0,41-2 0,-64 1-260,0 0-1,0 0 0,0-1 0,0 1 0,0-1 0,-1 1 0,1-1 0,0 1 0,0-1 0,0 0 0,-1 0 1,1 0-1,0 0 0,-1 0 0,1 0 0,-1-1 0,3-2 0,-3 2-159,1-1 1,-1 0-1,-1 0 0,1 0 1,0 0-1,-1 0 0,0 0 0,1 0 1,-1 0-1,-1-5 0,0 5 198,0-1 0,0 1-1,0-1 1,-1 1 0,1 0-1,-1 0 1,0 0 0,0 0 0,0 0-1,0 0 1,-1 1 0,1-1 0,-6-4-1,-2-1-56,1 0 1,-21-12-1,18 14 48,0 2 0,0 0 0,-1 0 0,1 1 0,-1 1 0,0 0 0,0 1 0,1 0 1,-26 2-1,35-1 13,2 0 32,0 1 0,0-1 0,0 1 0,0 0 0,0 0 0,1-1 0,-1 1-1,0 0 1,1 0 0,-1 0 0,0 0 0,1 0 0,-1-1 0,1 1 0,-1 0-1,1 0 1,0 0 0,-1 1 0,1-1 0,0 0 0,0 0 0,0 0 0,0 1 0,-6 37 828,4-26-978,0-2 286,0 1 1,-1-1 0,-1 0-1,0 0 1,0 0-1,-1 0 1,0-1 0,-10 13-1,11-17-110,-1 0-1,1-1 0,-2 1 1,1-1-1,0 0 1,-1-1-1,0 1 0,0-1 1,-1 0-1,1-1 1,-1 1-1,1-1 0,-1-1 1,-12 4-1,0-2-27,-1 0 0,1-1 0,-1-1 1,0-1-1,0-1 0,-20-2 0,28 1-358,0-1 1,0-1-1,0 0 0,-17-7 1,20 6-450,1 0 1,0-1 0,-1 0-1,1 0 1,1-1 0,-11-9-1,1-1-1308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1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4543 42 7733,'0'-1'176,"0"1"0,0-1 0,0 0 0,0 0 0,0 0 0,0 0 0,0 0 0,0 0 0,0 1 0,0-1 0,1 0 0,-1 0 0,0 0 0,1 0 0,-1 1 0,0-1 0,1 0 1,-1 0-1,1 1 0,0-1 0,-1 0 0,2 0 0,17-1 3397,-8 2-4097,4 1 618,0 1 0,21 5 0,7 0-80,29 2 140,316 24 404,-357-33-753,1 1-167,0-1 1,0-1-1,0-2 0,-1-1 1,61-17-1,-92 21 352,-1 0-1,1 0 1,-1 0 0,1 0 0,-1 0 0,0 0-1,1 0 1,-1 0 0,1 0 0,-1 0-1,1 0 1,-1 0 0,1-1 0,-1 1 0,1 0-1,0 0 1,-1-1 0,1 1 0,-1 0-1,1-1 1,0 1 0,-1 0 0,1-1-1,0 1 1,-1-1 0,1 1 0,0-1 0,-1 1-1,1-1 1,0 1 0,0 0 0,0-1-1,-1 1 1,1-1 0,0 0 0,0 1 0,0-1-1,0 1 1,0-1 0,0 1 0,0-1-1,0 1 1,0-1 0,0 1 0,0-1-1,1 1 1,-1-1 0,0 1 0,0-1 0,0 1-1,1-1 1,-1 1 0,0 0 0,1-1-1,-1 1 1,0-1 0,1 1 0,-1 0 0,0-1-1,1 1 1,-1 0 0,1-1 0,-1 1-1,1 0 1,-1 0 0,1-1 0,0 1 0,-20-2-58,1 1 1,-1 0 0,1 1 0,-1 1 0,1 1 0,0 1 0,-32 9 0,-64 29-59,-116 61-1,43-17 186,165-75-7,-1-1 0,0 0-1,0-2 1,-1 0 0,0-2-1,-48 5 1,71-10-67,0-1-1,1 1 1,-1 0 0,1 0 0,-1 0 0,0-1-1,1 1 1,-1 0 0,1-1 0,-1 1 0,1 0 0,-1-1-1,1 1 1,0-1 0,-1 1 0,1-1 0,-1 1-1,1-1 1,0 1 0,-1-1 0,1 1 0,0-1-1,0 1 1,-1-1 0,1 0 0,0 1 0,0-1-1,0 1 1,0-1 0,0 0 0,0 1 0,0-2 0,0-21 400,0 19-340,1 3-48,-1 0 0,0 0 0,0 1 0,0-1 0,0 0 0,0 0 0,0 0 0,-1 0 0,1 0-1,0 1 1,0-1 0,-1 0 0,1 0 0,0 0 0,-1 1 0,1-1 0,-1 0 0,1 0 0,-1 1 0,1-1 0,-1 0 0,0 1 0,1-1 0,-1 1 0,-1-2-1,-22 0-147,12 2 38,3 2 100,-1-1-1,0 1 0,0 1 1,1 0-1,0 1 1,-1-1-1,-8 6 1,-16 6 61,-409 137 1966,353-127-1638,0-5 1,-1-3 0,-99 5 0,169-20-341,-54-1 50,70-1-93,1 0 0,-1-1 1,0 0-1,0 0 0,1 0 0,-1-1 1,1 1-1,-1-1 0,1 0 0,-1-1 1,1 1-1,-6-5 0,9 4-12,-1 1 1,1-1-1,0 1 0,0-1 0,0 0 0,0 1 1,0-1-1,1 0 0,-1 0 0,1 0 1,0 0-1,0 1 0,0-5 0,0 0-73,0-1 0,0 1 0,1 0 0,2-10 0,47-118-1143,-33 88 1127,23-57-21,-35 94 153,0 0 0,0 1 0,1-1-1,1 1 1,-1 1 0,1-1 0,13-11-1,-19 19-26,-1 1 0,0-1 0,1 1 0,-1-1 0,0 1 0,1 0 0,-1-1 0,1 1 0,-1-1 0,1 1 0,-1 0-1,1-1 1,-1 1 0,1 0 0,-1 0 0,1 0 0,-1-1 0,1 1 0,0 0 0,-1 0 0,1 0 0,-1 0 0,1 0 0,0 0 0,-1 0 0,1 0 0,-1 0 0,1 0-1,0 0 1,-1 0 0,1 1 0,-1-1 0,1 0 0,-1 0 0,1 1 0,-1-1 0,1 0 0,-1 0 0,1 1 0,-1-1 0,1 1 0,-1-1 0,1 1 0,-1-1-1,0 0 1,1 1 0,-1-1 0,0 1 0,1-1 0,-1 1 0,0 0 0,0-1 0,0 1 0,1-1 0,-1 1 0,0-1 0,0 1 0,0 0 0,0-1 0,0 1-1,0-1 1,0 2 0,0 49 141,0-39-155,-1-3 23,0 1 1,0-1-1,0 0 0,-2 0 0,1 0 0,-1 0 1,0-1-1,-1 1 0,0-1 0,0 0 0,-1 0 1,0 0-1,0 0 0,-1-1 0,0 0 1,0 0-1,-1-1 0,0 0 0,0 0 0,0 0 1,-1-1-1,0 0 0,0 0 0,0-1 0,-16 6 1,19-9-5,0 1 1,0-1-1,0 0 1,0-1-1,0 1 1,0-1-1,0 0 1,-1 0-1,1-1 1,0 1-1,0-1 1,-7-2-1,9 1-11,0 1 0,-1-1-1,2 0 1,-1 0 0,0 0 0,0 0-1,1 0 1,-1 0 0,1-1 0,-1 0-1,1 1 1,0-1 0,0 0-1,0 0 1,1 0 0,-1 0 0,1 0-1,-1 0 1,0-5 0,2 6 12,0 1 0,-1 0 0,1 0 0,0 0 0,-1 0 0,1 0 0,-1 0 0,1 0 0,-1 0 0,1 0 0,-1 0 0,0 1 0,1-1 0,-1 0 0,0 0 0,0 0 0,0 1 0,-1-2 0,1 2-2,0 0-1,0 1 1,1-1-1,-1 0 1,0 0-1,0 1 1,0-1-1,0 0 0,0 1 1,1-1-1,-1 1 1,0-1-1,0 1 1,1-1-1,-1 1 1,0 0-1,1-1 1,-1 1-1,1 0 1,-1 0-1,1-1 0,-1 2 1,-20 22 286,0 0-1,-1-2 1,-42 33 0,50-45-172,0-1 1,0 0-1,-1 0 0,0-2 0,0 0 1,-1 0-1,0-2 0,-28 7 1,41-11-66,1-1 0,-1 1 0,0-1 0,0 0 0,1 1 1,-1-1-1,0 0 0,0-1 0,1 1 0,-5-2 0,6 2-22,0-1 0,0 0-1,0 0 1,0 0 0,0 0 0,1 0-1,-1 0 1,0 0 0,1 0 0,-1 0-1,1 0 1,-1 0 0,1 0 0,0-1-1,-1 1 1,1 0 0,0 0 0,0 0-1,0-1 1,0 1 0,0 0 0,0 0-1,0-3 1,-1-12-33,-1 0 0,-1 0 0,0 0 0,-2 0 0,-9-26 0,7 26 73,-1 1 0,-15-23 0,14 25-67,-1 1 0,-1 1 1,0 0-1,0 0 0,-1 1 1,0 1-1,-1 0 0,0 0 1,-1 2-1,0-1 0,0 2 1,-24-9-1,-16-1-11,0 3 1,-66-8-1,91 16 9,-428-42 60,-3 32 5,-120 29 268,438-1 104,0 7 1,-146 39 0,277-56-413,-17 4 24,0 1 0,1 1 0,-44 21 0,66-27-36,-1-1 0,1 1 0,0 1 0,0-1-1,0 1 1,0 0 0,1 0 0,-1 0 0,1 1-1,0-1 1,1 1 0,-1 0 0,1 0 0,0 0-1,0 1 1,0-1 0,1 1 0,0 0 0,0-1 0,0 1-1,1 0 1,0 0 0,-1 10 0,2-6 20,1-1 0,0 1 1,0-1-1,0 0 0,1 1 1,1-1-1,-1 0 0,2 0 0,-1 0 1,1-1-1,0 1 0,1-1 1,0 0-1,1 0 0,10 12 0,2-1 30,1 0-1,1-2 0,0 0 0,1-2 0,1 0 1,1-1-1,0-1 0,27 11 0,7-1 2,1-2 0,81 17-1,-34-16 171,0-6-1,2-3 0,133-3 1,-71-14-175,223-35 0,-306 25-102,1-3 1,-2-4-1,115-44 0,-148 43-402,-2-2 0,0-1-1,-1-3 1,-2-3-1,-1-1 1,60-54 0,-74 56-889,29-35 1,-51 52 78,1-1 0,-2 0 0,0 0 0,0-1 0,11-28 0,-10 11-1599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2.1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1173 14 8473,'-132'-10'2056,"-1"6"1,-159 16-1,-258 70-6220,498-70-159,38-6 2212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2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10141,'7'1'187,"0"1"1,0 0-1,-1 1 1,1-1-1,-1 1 1,9 6 750,-15 15 1209,-1-19-2057,0 0-1,0-1 0,0 1 0,-1 0 0,1-1 1,-1 1-1,0-1 0,-6 8 0,-8 22 80,10-7-166,1 1 0,1 0 0,2 0 0,0 0 1,3 35-1,0-18-16,-1 11-384,2 0 0,18 105-1,22 29-4854,-27-126 2780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2.9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55 11069,'-3'1'-87,"4"-1"169,-1 0 1,0-1-1,0 1 0,0 0 0,0 0 1,0-1-1,0 1 0,0 0 0,0 0 1,0-1-1,0 1 0,0 0 0,0 0 1,0-1-1,0 1 0,0 0 0,0 0 1,0-1-1,-1 1 0,1 0 0,0 0 1,0-1-1,0 1 0,0 0 0,0 0 1,-1 0-1,1-1 0,0 1 0,0 0 1,0 0-1,-1 0 0,1 0 0,0-1 1,0 1-1,-1 0 0,1 0 0,0 0 1,0 0-1,0 0 0,-1 0 0,1 0 1,0 0-1,-1 0 0,1 0 0,0 0 1,0 0-1,-1 0 0,1 0 0,0 0 1,0 0-1,-1 0 0,1 0 0,0 0 1,0 0-1,-1 0 0,1 0 0,0 0 1,0 1-1,0-1 0,-1 0 0,1 0 1,0 0-1,-1 1 0,2-2 36,0 0 0,0 1 0,-1-1 0,1 0 0,0 1 0,0-1 0,0 1-1,0-1 1,0 1 0,0-1 0,0 1 0,0 0 0,0 0 0,0-1 0,0 1 0,0 0 0,0 0 0,0 0-1,2 0 1,27-2 715,-26 2-783,21-2-4,123-9-833,-52-5-5933,-73 9 2050,-13 4 1926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3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37 9801,'36'0'2572,"101"-4"2717,168-15-4789,-189 14-3106,-1-2-4282,-99 6 4989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4.7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637 34 10725,'0'-2'141,"0"1"-1,0 0 1,0 0 0,0 0-1,0 0 1,0 0 0,0 0-1,-1 0 1,1 0 0,0 0-1,-1 0 1,1 0 0,-1 0-1,1 0 1,-1 0 0,1 0-1,-1 0 1,1 0 0,-1 0-1,0 0 1,0 1 0,-1-2-1,-24-4 1554,17 5-1607,-3 0-27,-1 0 0,1 1 1,-1 0-1,1 1 0,0 1 0,-1 0 1,1 1-1,0 0 0,0 0 0,0 2 1,1-1-1,-1 1 0,1 1 0,0 0 1,1 1-1,0 0 0,0 0 0,0 1 1,1 1-1,0-1 0,0 1 0,1 1 1,1 0-1,-1 0 0,2 0 0,-1 1 1,1 0-1,1 0 0,0 1 1,1-1-1,0 1 0,1 0 0,0 0 1,1 1-1,0-1 0,0 15 0,2-19-62,0 1-1,1-1 1,0 0-1,0 0 1,0 1-1,1-1 0,5 13 1,-4-17-1,-1 1 0,1-1 0,-1 0 0,1 0 0,1 0 0,-1 0 0,0 0 0,1-1 0,0 1 0,0-1 0,0 0 0,0 0 0,9 4 0,-6-4-16,0 0-1,0-1 0,1 0 0,-1 0 1,1 0-1,-1-1 0,1 0 0,0-1 1,-1 1-1,1-2 0,0 1 0,-1-1 1,1 0-1,0-1 0,-1 1 0,1-2 1,-1 1-1,13-7 0,-12 5 33,0 0 0,0-1 0,0 1-1,-1-2 1,0 1 0,0-1 0,0 0 0,-1-1-1,0 1 1,0-1 0,0 0 0,-1-1 0,0 1 0,-1-1-1,0 0 1,4-9 0,-6 11 4,-1 1 0,1 0 0,-1-1 0,0 1 0,0-1 0,-1 1-1,1-1 1,-1 1 0,0-1 0,-1 0 0,1 1 0,-1-1 0,0 1 0,-1-1 0,1 1 0,-1 0 0,0 0 0,-1 0 0,1 0 0,-1 0 0,0 0-1,0 0 1,0 1 0,-1 0 0,0-1 0,1 1 0,-2 1 0,1-1 0,0 0 0,-1 1 0,1 0 0,-10-4 0,-3-2 60,0 2 0,0 0 0,-1 0 0,0 2 0,0 0 0,-1 1 1,0 1-1,-27-1 0,-5 3-138,0 2-1,1 3 1,-1 1 0,-53 14 0,96-18-369,-20 5-355,19 1-2635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4.5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1072 253 5617,'-8'0'299,"0"1"1,0 0 0,1 0 0,-1 0 0,1 1 0,-1 0 0,-7 3 0,12-3-184,-1-1 0,1 1 0,0 0 1,0 0-1,0 0 0,0 0 0,0 0 1,0 1-1,0-1 0,1 1 0,0 0 0,-1 0 1,1 0-1,0 0 0,0 0 0,1 0 0,-3 5 1,3-5-21,0 1 0,0-1 1,0 1-1,1 0 0,-1-1 1,1 1-1,0 0 1,0 0-1,0-1 0,1 1 1,-1 0-1,1-1 0,0 1 1,0 0-1,0-1 1,0 1-1,1-1 0,-1 1 1,1-1-1,0 0 1,0 0-1,0 0 0,1 0 1,-1 0-1,1 0 0,-1-1 1,1 1-1,3 2 1,9 5-97,1-1 1,0 0 0,0-1-1,1-1 1,0 0 0,0-2-1,0 0 1,1 0 0,25 2-1,20-1 4,83-2 0,-132-4-4,-10-1 130,-14 0-154,-18-1-18,-144 35 141,115-20 18,-82 9 0,134-22-104,-34 4 164,-1-3-1,-42-3 1,69 1-170,0-1 0,0 0 0,0-1 0,0-1 0,1 0 0,0-1 0,0 0-1,0-1 1,0 0 0,-12-9 0,1-3 8,1-1 0,1-1 0,1 0 1,0-2-1,2 0 0,1-1 0,-22-38 0,12 12-36,2-2 0,-34-99 0,56 141 12,0-1-1,0 1 1,-1-18-1,3 27 11,1 0-1,0 0 1,-1 0-1,1 0 0,0 0 1,-1 0-1,1 1 1,0-1-1,-1 0 0,1 0 1,0 0-1,-1 1 1,1-1-1,0 0 1,0 0-1,-1 1 0,1-1 1,0 0-1,0 1 1,-1-1-1,1 0 0,0 1 1,0-1-1,0 0 1,0 1-1,0-1 1,0 0-1,-1 1 0,1-1 1,0 0-1,0 2 1,-1 19-8,-2 0 0,-1 0 1,0-1-1,-11 30 1,10-33 41,-1 5-42,-2 0 0,0-1-1,-2 0 1,0 0 0,-1-1 0,-20 27 0,30-46-7,0 1-1,-1 1 0,1-1 1,0 0-1,0 0 1,0 0-1,0 0 0,0 1 1,0-1-1,1 1 0,-1-1 1,1 5-1,0-7-25,41-2 64,1 0 0,55 7 0,-77-3-3,0 1 1,0 1-1,0 0 1,27 11-1,-38-12-12,-1 1-1,1 0 1,-1 0-1,0 1 0,0 0 1,0 0-1,0 1 1,-1 0-1,0 0 0,0 0 1,9 13-1,-15-17-4,0 0 0,1 0 0,-1 0 0,0 0 0,0 1-1,0-1 1,0 0 0,-1 1 0,1-1 0,-1 0 0,1 1 0,-1-1-1,0 1 1,0-1 0,0 1 0,0-1 0,0 1 0,-1-1 0,1 0-1,-1 1 1,1-1 0,-3 4 0,1-2 6,0 0 0,-1 0 0,1-1 0,-1 1 0,0-1 0,0 1 0,0-1 0,-1 0 0,1-1 1,-1 1-1,-5 3 0,-9 4 176,-1-1 1,0-1 0,-1 0 0,0-2 0,0 0 0,-41 6-1,21-8-44,0-1 0,-68-4-1,89-1-156,0 0-1,0-1 1,0-1-1,1-1 0,-20-7 1,26 7-459,0 0-1,1-1 1,-13-9 0,16 9-615,0 0-1,0 0 1,1-1-1,-11-12 1,5 3-1664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5.8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2388 1034 9133,'0'0'946,"-1"0"-868,1 0-1,0-1 1,0 1 0,0 0 0,0 0 0,0-1-1,0 1 1,0 0 0,0-1 0,0 1-1,0 0 1,0 0 0,0-1 0,0 1 0,0 0-1,0-1 1,0 1 0,0 0 0,1 0-1,-1-1 1,0 1 0,0 0 0,0 0 0,0-1-1,0 1 1,1 0 0,-1 0 0,0 0-1,0-1 1,0 1 0,1 0 0,2-2 52,-1 1 0,1 0 0,0 0 0,0 0 0,-1 0 0,1 1 0,0-1 1,0 1-1,0-1 0,0 1 0,0 0 0,0 0 0,0 1 0,0-1 0,-1 0 0,6 2 0,-2 0-47,0 1-1,-1-1 0,1 1 1,-1 0-1,0 0 1,0 0-1,8 8 0,-3-2-84,-1 1-1,0-1 1,-1 1-1,0 1 1,0 0-1,-2 0 1,8 14-1,-10-14 12,-1 1 1,0 0-1,0 0 0,-1 0 0,0 0 1,-2 0-1,1 0 0,-2 15 1,1-13-1,-1-9-11,0 0 0,0 0-1,0-1 1,-1 1-1,0 0 1,0-1-1,0 1 1,-1-1 0,1 0-1,-1 0 1,0 0-1,0 0 1,-1 0 0,1-1-1,-1 1 1,1-1-1,-1 0 1,0 0-1,0 0 1,-6 2 0,-8 5-22,0 0 0,0-1 1,-33 11-1,11-9 23,0-1 0,-1-2 0,0-1 0,0-3 0,-1-1 0,-70-5 0,95 0 5,0 0 1,0-1-1,0-1 0,0-1 1,0 0-1,-23-12 1,33 14-29,0-1 1,1 0 0,0 0 0,-1-1 0,1 0-1,1 0 1,-9-9 0,12 11-15,-1-1-1,0 0 1,1 1-1,0-1 1,0 0 0,0 0-1,1 0 1,-1-1 0,1 1-1,0 0 1,0 0-1,1-1 1,-1-8 0,1-2-46,-1 7 69,1-1 1,1 1-1,-1 0 1,4-15-1,-3 20 6,0 0-1,1 0 1,-1 0 0,1 0-1,0 0 1,0 0 0,0 0-1,0 0 1,0 1 0,0-1-1,1 1 1,-1 0 0,1-1-1,5-2 1,-5 3 8,0 0 1,0 0-1,0 0 1,1 0-1,-1 1 1,1 0-1,-1 0 1,1 0-1,-1 0 0,1 0 1,-1 0-1,1 1 1,0 0-1,-1 0 1,1 0-1,0 0 1,-1 1-1,1-1 0,-1 1 1,1 0-1,-1 0 1,1 0-1,-1 0 1,1 1-1,-1 0 1,0-1-1,0 1 0,4 3 1,-3-1 5,0-1 1,0 1 0,0 0-1,-1 1 1,1-1 0,-1 1-1,-1-1 1,1 1 0,0 0-1,-1 0 1,0 0 0,0 0-1,-1 0 1,1 1 0,-1-1-1,0 0 1,-1 1 0,1 6-1,-1-6 1,0-1 1,0 0-1,0 0 0,-1 0 0,1 0 0,-1 0 0,-1 0 1,1 0-1,-1 0 0,0 0 0,0-1 0,0 1 0,0-1 0,-1 1 1,0-1-1,0 0 0,0 0 0,-1 0 0,1 0 0,-1-1 1,0 0-1,0 1 0,0-1 0,0 0 0,-9 4 0,-2 0-11,0-1-1,0 0 0,0-1 0,-1-1 0,1-1 1,-1 0-1,0-1 0,0 0 0,0-1 0,-21-2 1,28 1 0,-1-1 1,1-1 0,-1 1 0,1-1 0,0-1 0,0 1 0,0-2 0,0 1 0,0-1 0,1-1 0,0 1 0,0-2 0,0 1 0,0-1 0,1 0 0,0 0 0,0-1 0,-9-11 0,14 14-23,0 0 1,1 0-1,-1 0 0,1-1 1,0 1-1,0 0 1,0 0-1,0-1 1,1 1-1,-1-8 1,1 12-38,0 35 202,0 19-17,0-53-117,-1 1 0,0-1-1,0 0 1,0 1 0,0-1 0,0 0 0,0 0 0,0 0-1,-1 0 1,1 0 0,0 0 0,-1 0 0,1 0 0,-1-1 0,1 1-1,-1 0 1,1-1 0,-1 1 0,1-1 0,-1 0 0,1 1-1,-4-1 1,-42 8 74,44-7-69,-2-1-6,0 0-1,0 0 0,0 0 0,0 0 0,0-1 0,1 0 1,-1 0-1,0 0 0,0-1 0,0 1 0,1-1 1,-1 0-1,1-1 0,-1 1 0,1-1 0,0 0 0,0 0 1,0 0-1,1 0 0,-1-1 0,-3-4 0,-9-10-60,16 18 54,0 0-1,0 0 0,-1-1 1,1 1-1,0 0 0,0 0 1,0-1-1,0 1 0,-1 0 1,1 0-1,0 0 0,0-1 1,0 1-1,-1 0 1,1 0-1,0 0 0,0 0 1,-1-1-1,1 1 0,0 0 1,0 0-1,-1 0 0,1 0 1,0 0-1,0 0 0,-1 0 1,1 0-1,0 0 0,-1 0 1,1 0-1,0 0 0,0 0 1,-1 0-1,1 0 1,0 0-1,0 0 0,-1 0 1,1 0-1,0 0 0,-1 1 1,1 3 12,0 1 1,-1-1 0,0 1-1,0-1 1,0 0 0,0 1-1,-1-1 1,0 0-1,0 0 1,0 0 0,0 0-1,-1 0 1,1 0 0,-1-1-1,0 1 1,0-1 0,0 0-1,0 0 1,-1 0 0,0 0-1,-6 4 1,5-4-13,-1 0-1,0 0 1,0-1 0,0 0 0,0 0-1,-1 0 1,1 0 0,0-1 0,-1 0-1,1-1 1,-1 1 0,1-1-1,-1-1 1,1 1 0,-10-3 0,11 1 1,0 0 1,0 0-1,0 0 1,0-1 0,0 0-1,1 0 1,0 0-1,-1-1 1,1 0 0,1 1-1,-1-1 1,0-1-1,1 1 1,0 0 0,0-1-1,0 0 1,1 1-1,-1-1 1,1 0-1,0 0 1,1-1 0,-1 1-1,1 0 1,0-1-1,0-8 1,1 14-3,4 1-4,0 1 46,-1 0-1,1-1 0,0 2 0,-1-1 1,1 0-1,-1 1 0,0-1 0,1 1 1,4 5-1,10 8 247,34 20 121,77 70-1,-115-94-365,-1 1 0,-1 1-1,0 1 1,-1-1 0,0 2-1,-1 0 1,-1 0 0,-1 0 0,0 1-1,7 23 1,-13-33 48,0 1-1,0 0 1,-1 0-1,0 0 1,-1 0-1,0 0 1,0 0-1,-1 1 1,0-1-1,0 0 1,-1-1-1,1 1 1,-2 0-1,1 0 1,-1-1-1,-1 1 1,-5 8-1,2-6 41,0 0 1,-1 0-1,0-1 1,-1 0-1,0-1 0,-1 0 1,0 0-1,0-1 0,0 0 1,-20 8-1,2-2 75,-1-1 0,-1-2 0,1-1 1,-1-2-1,-1 0 0,1-2 0,-1-2 0,0-1 0,0-1 0,0-1 1,-35-6-1,21 0-40,0-2 1,1-2-1,0-2 1,1-2-1,0-2 1,-79-41-1,78 32-148,1-3-1,1-1 0,1-2 0,2-2 1,1-1-1,-61-73 0,72 73-110,2-1 1,2-1-1,1-1 1,1-2-1,3 0 1,1-1-1,1 0 1,-13-61-1,20 56-152,1-1 0,3 0 0,1-1 0,3 1 0,1-1 0,3 1 0,1-1 0,3 1 0,17-62 0,-13 69-170,3 0-1,0 1 1,3 1-1,1 0 1,2 2-1,1 0 1,2 1-1,1 1 0,2 1 1,58-56-1,-39 50-801,1 3 1,2 2-1,1 1 0,1 3 0,69-29 0,-20 18-902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6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7137,'0'0'112,"0"1"1,0-1 0,1 1-1,-1-1 1,0 1 0,0-1 0,0 1-1,1-1 1,-1 1 0,0-1-1,0 1 1,1-1 0,-1 1 0,1-1-1,-1 1 1,0-1 0,1 1-1,-1-1 1,1 0 0,-1 1 0,1-1-1,-1 0 1,1 0 0,-1 1-1,1-1 1,-1 0 0,1 0 0,-1 0-1,1 0 1,-1 1 0,1-1-1,0 0 1,28 1 3330,-26-1-3206,1 0-1,-1-1 0,0 2 1,1-1-1,-1 0 0,1 1 1,4 1-1,14 8-542,-1-1 0,42 11-1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6.5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7825,'7'4'1599,"-3"-2"-970,1 0 0,-1 0 1,0-1-1,1 0 0,-1 0 1,1 0-1,-1 0 0,7 0 1,-5 0-278,30 5-1786,-15-2-1017,0 0 1,27 0-1,-38-4-171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7.1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7549,'0'2'284,"1"-1"1,0 1-1,-1-1 0,1 1 1,0-1-1,0 1 1,0-1-1,0 0 0,1 1 1,-1-1-1,0 0 1,1 0-1,-1 0 0,0 0 1,1 0-1,2 1 1,17 17 2618,11 26-2528,2-2 1,2-1-1,2-2 1,48 39-1,-75-69-841,24 25-895,-34-33 681,0 0 0,0 0-1,0 0 1,0 0 0,0 0 0,0 0-1,0 0 1,-1 0 0,1 0 0,-1 0-1,1 5 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7.8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629 109 7641,'0'-1'-1,"-25"-23"1517,0 1 0,-46-32 0,57 49-512,11 10 45,7 7-24,5 3-516,1-1 0,24 25 0,-8-9-288,23 28-113,-15-20-74,-1 2 0,-3 2 0,44 74 0,-69-103-35,0 1 1,0-1 0,-2 1-1,0 0 1,0 0 0,-1 0-1,-1 1 1,0-1 0,-1 19-1,-1-28 3,0 0 1,0 0-1,0 1 0,-1-1 0,1 0 0,-1 0 0,0-1 0,0 1 1,0 0-1,-1 0 0,0-1 0,1 0 0,-1 1 0,0-1 0,0 0 1,-1 0-1,1-1 0,-1 1 0,1-1 0,-5 3 0,-4 2 10,-1 0 0,1-1 0,-1-1 0,0 0-1,-17 5 1,8-6-42,0 0 1,-1-1-1,0-1 0,0-1 0,0-1 0,-37-6 1,48 5-43,-1-2 0,0 1 1,1-2-1,0 1 0,0-2 0,0 0 1,0 0-1,0-1 0,1 0 0,0-1 1,1-1-1,0 0 0,-12-11 0,18 14-19,0 1-1,0-1 0,1 0 0,0-1 0,0 1 1,-4-11-1,6 13 87,0 0 1,0 1 0,0-1-1,1 0 1,-1 0 0,1 0 0,0 0-1,-1 0 1,1 0 0,1 0-1,-1 0 1,0 0 0,1 0-1,-1 0 1,1 0 0,2-3-1,-2 4 4,1 0-1,0 0 1,0 0-1,0 0 0,0 1 1,0-1-1,0 1 0,0 0 1,1-1-1,-1 1 1,0 0-1,1 0 0,-1 1 1,1-1-1,-1 0 1,1 1-1,4-1 0,-1 0-5,0 1 0,0-1-1,1 1 1,-1 0 0,0 1 0,10 1-1,-10 0 17,0 0-1,-1 0 1,1 1-1,0-1 0,-1 1 1,0 1-1,0-1 0,0 1 1,0-1-1,0 1 0,-1 1 1,0-1-1,0 1 1,0 0-1,0 0 0,-1 0 1,0 0-1,0 0 0,0 1 1,0-1-1,-1 1 1,0 0-1,-1 0 0,1 0 1,-1 0-1,1 7 0,-2-7 3,0-1 0,-1 0 0,1 1 0,-1-1 0,0 0 0,-1 0 0,1 1 0,-1-1 0,0 0 0,0 0 0,-1-1-1,1 1 1,-1 0 0,0-1 0,0 0 0,-1 0 0,1 0 0,-1 0 0,0 0 0,-7 5 0,-2 1-18,0-1-1,0 0 1,-1 0 0,0-2-1,0 1 1,-1-2 0,0 0 0,-29 7-1,22-8-4,0-1-1,-1-1 1,1-1-1,-1-1 1,-39-3-1,58 2 12,1-1 0,-1 1 0,0-1 0,0 0-1,1 1 1,-1-2 0,0 1 0,1 0 0,-1-1 0,1 1 0,0-1-1,-1 0 1,1 0 0,0-1 0,0 1 0,0-1 0,1 1 0,-4-5 0,3 3 10,1-1 0,0 0 0,0 0 0,0 0 0,0 0 0,1 0 1,0-1-1,0 1 0,0 0 0,1-1 0,-1 1 0,2-6 0,-1 8 6,1 1-1,-1 0 0,1-1 0,0 1 1,0 0-1,0 0 0,0 0 0,0 0 0,0-1 1,0 1-1,1 1 0,-1-1 0,1 0 1,0 0-1,-1 1 0,1-1 0,0 0 1,0 1-1,0 0 0,0 0 0,0-1 0,1 1 1,-1 0-1,0 1 0,0-1 0,1 0 1,-1 1-1,4-1 0,3-1 136,-1 0 0,1 1 1,0 0-1,0 0 0,-1 1 0,17 2 1,-20-1-116,0 1 0,0-1 0,0 1 0,0 1 0,0-1 1,-1 1-1,1-1 0,-1 2 0,1-1 0,-1 0 1,0 1-1,-1-1 0,1 1 0,0 0 0,-1 1 0,0-1 1,0 0-1,-1 1 0,1 0 0,-1 0 0,0 0 1,0 0-1,0 0 0,-1 0 0,0 0 0,0 0 0,0 0 1,0 1-1,-1 5 0,0-5-47,0-1 1,0 1-1,0-1 1,-1 1-1,0-1 1,0 0-1,0 1 0,-1-1 1,0 0-1,0 0 1,0 0-1,0 0 1,-1 0-1,0 0 0,0-1 1,0 0-1,-1 1 1,1-1-1,-9 7 1,-3 3-1118,0-1 0,-1-1 0,0 0 1,-1 0-1,0-2 0,-1 0 0,-30 11 0,22-12-873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8.0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1 183 11069,'5'-2'328,"0"1"0,0-1 0,0 0-1,0 0 1,0-1 0,0 0 0,-1 0 0,1 0-1,-1 0 1,0-1 0,0 1 0,6-8 0,13-10-278,76-46-1248,-30 25-5058,-52 32 3597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18.8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3962 357 9325,'-11'3'31,"-26"5"942,37-8-898,-1 0 0,0 0 0,1 0 0,-1 0 0,0 0 0,0 0 0,1 0 0,-1 0 0,0-1 1,1 1-1,-1 0 0,0 0 0,1-1 0,-1 1 0,0 0 0,1-1 0,-1 1 0,1 0 0,-1-1 0,0 1 0,1-1 0,-1 1 0,1-1 0,-1 1 1,1-1-1,0 0 0,-1 1 0,1-1 0,0 1 0,-1-1 0,1 0 0,0 1 0,0-1 0,-1 0 0,1 1 0,0-1 0,0 0 0,0 0 0,0 1 1,0-2-1,0 0 4,1 0 1,-1 0-1,1 0 0,-1 0 1,1 0-1,0 0 1,0 0-1,0 0 1,0 0-1,0 1 1,0-1-1,0 0 1,1 0-1,-1 1 1,1-1-1,-1 1 1,4-3-1,38-24 402,-20 15-393,61-42-42,-46 32-69,-1-2 0,-1-1 1,-1-2-1,38-39 0,-71 65 29,0 0-1,-1 0 1,1 0 0,-1 0-1,1 0 1,-1 0-1,0-1 1,0 1 0,0 0-1,0-1 1,0 1 0,0-1-1,-1 1 1,1-1 0,-1 1-1,0-1 1,0-2-1,-1 4-6,1 0-1,-1 1 1,0-1 0,0 1-1,0-1 1,1 1-1,-1 0 1,0-1-1,0 1 1,0 0-1,0-1 1,0 1-1,0 0 1,0 0-1,0 0 1,0 0-1,0 0 1,0 0-1,0 0 1,-1 1-1,-23 0 18,-15 9-42,1 1 0,0 2-1,-57 28 1,55-23 14,-139 60-122,-656 250 2284,123-138-870,489-145-1048,-281 19 0,418-59-249,0-4 0,-157-18 0,184 8 34,1-3 1,1-2-1,0-3 1,-108-48-1,142 55-23,15 6-24,0 1 0,0-1-1,0-1 1,1 1 0,-1-2 0,-13-10 0,22 15 20,22 22 22,130 185-88,-132-173 146,0 2 1,-2 0-1,-2 1 0,17 54 1,-31-84 7,0 0 0,-1 1 0,0-1 0,0 0 0,0 1 0,-1-1 0,0 1 0,0-1 1,-1 1-1,1-1 0,-2 1 0,1-1 0,0 0 0,-1 0 0,-1 0 0,1 0 0,-1 0 0,0 0 0,-4 6 1,2-5 27,-1-1 0,0 0 0,0 0 0,0-1 0,-1 1 0,1-1 0,-1-1 0,-1 1 0,1-1 0,-1-1 0,1 1 0,-1-1 1,0-1-1,-10 3 0,-3-1 4,-1-1 0,1-1 0,0 0 0,-1-2 0,1-1 0,-1 0 0,1-2 0,0 0 0,0-2 1,0 0-1,1-1 0,-36-16 0,25 8-228,1-2-1,0 0 1,1-2 0,1-2 0,1 0 0,1-2-1,-32-33 1,36 31-332,2-2-1,1 0 0,0-1 1,2-1-1,2 0 1,0-1-1,-17-49 1,20 39-437,2-1 0,1 0 0,2 0 0,1 0 0,1-68 1,5 88 275,1 0 1,1 0-1,1 1 1,1-1-1,1 1 1,10-28 0,17-38-2169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24.1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5003 0 5180,'13'12'10374,"-13"-8"-9894,0-2-380,0 1-1,0-1 0,0 0 1,0 0-1,0 1 0,0-1 1,-1 0-1,1 0 0,-1 1 1,1-1-1,-1 0 0,0 0 1,0 0-1,0 0 0,-2 2 1,2-2-50,0 0 0,0 0 0,-1 0 0,1 1 0,1-1 0,-1 0 0,0 0 0,0 0 0,0 3 0,-6 15 309,-6 14 68,4-18-37,-5 9 167,-22 26 1,23-26-476,9-18 42,-1-1-1,1 1 1,0 0-1,1 0 1,0 0-1,-3 9 1,-17 34 479,10-34-463,10-13-134,0 1 1,0-1-1,1 0 0,-1 1 1,1-1-1,0 1 0,0 0 1,0-1-1,0 1 0,-1 7 1,-2-4 32,0 0 0,-1 0 0,0 0 1,0-1-1,-8 7 0,11-11-11,1 0 0,0 0 0,0 0 0,0 1 0,1-1 0,-1 0-1,0 1 1,1-1 0,-1 1 0,1 0 0,0-1 0,0 1 0,0 0 0,0 0 0,0 4 0,0-4-15,0 1 1,-1-1-1,1 0 0,-1 0 1,0-1-1,0 1 1,0 0-1,-4 4 1,-3 5 9,-4 13 148,-2-2 0,0 0 0,-22 26 1,34-47-87,2 0 1,-1 1 0,0-1 0,0 1 0,1-1 0,-1 1 0,1-1 0,0 1 0,0 0 0,-1 4 0,0-3-124,-1-1-1,1 0 1,-1 1 0,1-1 0,-1-1 0,0 1-1,0 0 1,-6 3 0,-13 15-173,-30 51 320,5-14 84,7-9 200,3-6-596,5-5 355,10-9-253,20-25 130,-1-1 1,1 1-1,-1-1 0,1 1 1,-1-1-1,0 0 0,-6 5 1,6-6-26,1-1 0,0 1 1,0-1-1,0 1 1,0 0-1,0 0 0,0 0 1,0 0-1,1 1 1,-1-1-1,1 0 0,-1 1 1,1-1-1,0 0 0,0 1 1,-1 4-1,1-5-15,0 0 1,-1 0-1,1 0 0,0 0 0,-1 0 0,1 0 0,-1 0 1,0-1-1,-3 3 0,-11 13-156,-49 59 541,36-39-75,-21 19-491,40-43 110,-1 0 0,0 0 0,-15 12-1,-1 2-21,2 7 211,16-21 214,-3 3-144,-22 15-325,-23 23-93,26-25 150,11-4 44,18-22 53,0 0-1,0 0 1,0 0-1,-1 0 1,0 0 0,-4 4-1,-36 28 33,-4 7 546,36-33-676,-1 2 1,2-1 0,-1 1 0,-14 22 0,5-14 121,17-17-4,0 0-1,1 0 1,-1 0-1,1 0 1,-1 1-1,1-1 1,0 1-1,0-1 1,0 1-1,0 0 1,0 0-1,1-1 1,-1 2-1,1-1 1,-1 5-1,1-7-13,0 0 0,1 0 0,-1 1-1,1-1 1,-1 0 0,0 0-1,0 0 1,0 0 0,0 0 0,0 0-1,0 0 1,0 0 0,0 0 0,0 0-1,0 0 1,-2 0 0,-27 16-315,23-13 216,-24 15 58,-50 42 0,56-41-239,-125 87 128,133-94 866,14-11-783,0 1-1,-1-1 1,1 0 0,-1 1 0,1-2-1,-7 4 1,4-3 107,1 1 1,0-1-1,0 1 0,1 0 1,-1 1-1,-4 3 1,-15 11 178,-102 61-1018,20-30 1136,-9 5 14,70-31-445,-2-3 0,-53 17 0,66-25 14,-152 59 405,132-49-315,-281 90-57,266-91 187,-84 19-367,-186 1 552,84-39-278,130-4-48,93 4-49,18-1 36,1-1 1,-1 0 0,-20-3-1,-30-10 396,0 0-324,-81-26 0,116 31-125,23 7 80,1-1 0,-1 1 0,1-1 0,-1 0-1,1 0 1,0-1 0,-1 0 0,1 0 0,1 0 0,-7-5-1,4 3 30,1 1-1,-1-1 0,0 1 0,-1 0 0,1 1 0,-1 0 0,1 0 0,-11-2 0,-46-16 240,31 1-332,9 4-647,12 8 829,0 0 0,0-1 0,1 0 0,-16-17-1,-11-9 66,-23-20-435,55 50 236,1 0 0,0-1 0,0 0 0,0 0 0,-4-8 0,-8-10-371,-68-91 357,69 95 491,7 11-529,7 6 40,0 1 1,-1-1-1,1 1 0,0 0 1,-1-1-1,0 1 0,0 1 1,-4-4-1,5 5-143,0-1 0,0 1 0,1-1 0,-1 0 1,0 1-1,1-1 0,-1 0 0,0 0 0,1 0 0,-1-1 0,1 1 0,-1 0 0,-1-2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3.2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1480 1632 704,'30'12'3482,"-20"-9"-3885,-9-3 496,1 0 1,-1 0-1,1 1 1,-1-1-1,0 0 1,0 1-1,1-1 1,-1 0-1,0 1 1,1 0-1,-1-1 1,0 1-1,0 0 1,0 0-1,0-1 1,0 1-1,0 0 1,0 0-1,0 0 1,0 0-1,0 0 1,-1 1-1,1-1 1,0 0-1,-1 0 1,2 2-1,1-1 395,23 4 6029,-26-6-6385,0 0 0,1-1 0,-1 1 0,0 0 0,0-1 0,0 1 0,0 0 1,0-1-1,0 1 0,0 0 0,0-1 0,0 1 0,-1 0 0,1-1 0,-4-4 328,0 0 0,0 0 1,-1 0-1,-9-7 0,-2-1-78,1-1 1,0 0-1,-18-24 1,-7-6-170,-334-376 904,329 366-1015,-83-92-129,-6 6-1,-189-154 1,43 55 1,252 215 94,-16-20-159,41 41 87,1 0 0,0 0 0,0 0 1,0 0-1,0 0 0,1 0 1,-1-1-1,1 1 0,0 0 1,-1-6-1,0 9-20,-3 0 11,4 0 14,1 2-127,0 1 114,0-1 0,0 1-1,0 0 1,-1-1 0,1 1 0,-1-1-1,0 1 1,1-1 0,-3 3-1,3-4 5,-8 28 51,-8 55 0,10-46-40,1 25 195,2 73-1,3-129 67,0-482-98,7 448-225,-7 27 0,1 0 34,6 0 20,1 2 1,-1-1-1,0 1 0,0 0 1,0 1-1,0-1 0,0 1 1,0 1-1,6 3 0,18 9-34,47 11 164,98 22 1,-55-18-75,-77-16-2271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35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0 138 9561,'0'0'4504,"35"0"-2202,128 0-2346,-161 0-17,0 0 0,0 0 0,0 0 0,0 0-1,0-1 1,0 1 0,0 0 0,0-1-1,0 0 1,0 0 0,0 1 0,0-1 0,-1 0-1,1 0 1,0-1 0,-1 1 0,1 0-1,-1 0 1,1-1 0,-1 1 0,1-1-1,-1 1 1,0-1 0,0 0 0,0 0 0,0 1-1,0-1 1,0 0 0,0-3 0,1-3 272,0-1 1,-1 1-1,0-1 1,0 0-1,-1-11 1,0 16 169,0 4-213,0-2 192,1 2-358,-1-1 1,0 1-1,0-1 1,0 1 0,0 0-1,0-1 1,0 1-1,1 0 1,-1-1-1,0 1 1,0 0 0,0-1-1,1 1 1,-1 0-1,0-1 1,0 1-1,1 0 1,-1 0 0,0-1-1,1 1 1,-1 0-1,0 0 1,1-1-1,-1 1 1,1 0 0,64-13-253,-33 6-2004,-1 1-4044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4.6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455 146 6733,'1'-19'-120,"-1"15"244,1 0-1,-1 0 1,0-1 0,0 1 0,0 0-1,0 0 1,-1 0 0,0 0 0,0 0-1,0 0 1,0 0 0,-1 0 0,1 0-1,-1 0 1,0 1 0,0-1 0,0 1-1,-5-6 1,4 5-97,-1 0 1,1 0-1,-1 1 0,1-1 1,-1 1-1,0 0 0,0 0 1,-1 1-1,1-1 0,0 1 0,-1 0 1,0 0-1,1 0 0,-1 1 1,0 0-1,0 0 0,0 0 1,-6 0-1,-2 2 2,1 0 0,0 1 0,0 1 0,0 0 0,0 0 1,1 1-1,-1 1 0,1 0 0,0 0 0,0 1 0,1 1 0,-1 0 0,2 0 1,-11 10-1,-1 2-88,1 0 0,1 2 0,1 1 1,1 0-1,-16 29 0,27-41 104,1 0 0,0 1 1,1-1-1,0 1 0,1 1 0,0-1 1,-2 19-1,1 5-36,3 42 0,1-53-237,1-22 230,-1 0-1,1 0 1,0 0 0,0 0 0,0 0 0,0 0-1,0 0 1,0 0 0,0-1 0,0 1 0,1 0-1,-1-1 1,1 1 0,0-1 0,-1 1 0,1-1-1,0 0 1,0 0 0,-1 0 0,1 0 0,0 0-1,0 0 1,0 0 0,0-1 0,4 1 0,3 2 23,0 0 1,0-1-1,1-1 0,16 1 1,-9-3 58,-1 0 0,1-2 0,-1 0 0,0-1 0,0-1 0,0 0 0,-1-1 0,0 0 0,0-2 0,0 0 0,-1 0 0,0-1 0,-1-1 0,0 0 0,-1-1 1,1-1-1,-2 1 0,0-2 0,-1 0 0,17-26 0,41-93 1199,-39 74-495,-27 49-628,-3 9-148,1-1 0,0 1 0,0-1-1,0 1 1,0 0 0,0-1 0,0 1-1,0-1 1,0 1 0,0-1 0,0 1-1,0-1 1,0 1 0,0-1 0,1 1-1,-1-1 1,0 1 0,0-1 0,0 1-1,1 0 1,-1-1 0,0 1-1,1-1 1,-1 1 0,0 0 0,1-1-1,-1 1 1,0 0 0,1-1 0,-1 1-1,1 0 1,-1 0 0,0 0 0,1-1-1,-1 1 1,1 0 0,-1 29 111,0 16-51,-2-24-16,1-1 1,2 1-1,0-1 1,1 1-1,1-1 1,1 0-1,10 31 1,5 9 184,-11-47-372,-5-5 191,2-1-1,-1 1 1,1-1 0,0 0-1,0 0 1,10 8-1,-13-13-135,-1-1-1,1 0 0,0 0 1,0 0-1,0 0 0,0 0 1,0-1-1,0 1 0,0-1 1,0 1-1,0-1 0,0 1 1,0-1-1,0 0 1,0 0-1,0 0 0,0-1 1,0 1-1,0 0 0,1-1 1,-1 1-1,0-1 0,-1 0 1,1 1-1,0-1 0,0 0 1,0 0-1,0 0 0,-1-1 1,1 1-1,0 0 0,1-3 1,1 1-496,-1 0 0,1-1 0,-1 1 0,0-1 0,0 0 0,0 0 0,3-6 0,-5 7 187,1-8-1898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5.0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80 7457,'0'0'365,"0"34"1989,0-18-2223,0-10-25,-1 0-1,1 0 0,1 0 0,-1 0 1,1 0-1,3 9 0,-3-13-68,0 0 0,0 0 0,0 0 0,0 0 0,1 0 0,-1 0 0,0-1 1,1 1-1,0 0 0,-1-1 0,1 1 0,0-1 0,0 0 0,0 0 0,0 0 0,0 0 0,0 0 0,0 0 0,0 0 0,0 0 0,4 0 0,-1 0 21,0 0 0,0 0 0,0 0-1,0 0 1,0-1 0,-1 0 0,1 0 0,0 0 0,0-1-1,0 0 1,0 0 0,0 0 0,0 0 0,-1-1 0,1 0-1,0 0 1,-1 0 0,0 0 0,1-1 0,-1 0 0,0 0-1,0 0 1,-1 0 0,1 0 0,-1-1 0,1 0 0,-1 0-1,0 0 1,0 0 0,-1 0 0,0 0 0,1-1-1,-1 1 1,-1-1 0,1 0 0,-1 1 0,1-1 0,-1 0-1,-1 0 1,1 0 0,-1-9 0,0-1-78,1 13-41,-1-1 1,1 1-1,-1-1 1,0 1 0,0-1-1,0 1 1,0-1-1,0 1 1,-1-1-1,1 1 1,-1-1-1,0 1 1,0-1-1,0 1 1,0 0-1,0-1 1,0 1-1,-1 0 1,1 0-1,-1 0 1,1 0-1,-1 0 1,0 0-1,0 0 1,0 1-1,0-1 1,-3-1-1,0 0-450,0 0 0,0 1-1,0-1 1,0 1-1,0 1 1,0-1-1,0 1 1,-1 0 0,1 0-1,-11 0 1,4 1-1438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5.4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52 9705,'0'0'147,"28"0"3857,-7 0-3656,114-5 706,-118 3-1606,-1 0 0,1-2 0,-1 0 1,0-1-1,0 0 0,16-9 0,-14 4-4092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5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8617,'0'49'3361,"5"-48"-3286,0 0-1,1 0 0,-1 0 1,0-1-1,9 0 0,3-1-969,-1-1 0,0 0 0,0-1 0,0-1-1,0-1 1,15-6 0,-11 4-467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5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 10773,'0'0'9,"0"0"-1,0-1 1,0 1 0,0 0 0,0 0-1,0-1 1,0 1 0,0 0-1,0-1 1,0 1 0,0 0 0,1-1-1,-1 1 1,0 0 0,0 0-1,0-1 1,0 1 0,0 0 0,1 0-1,-1-1 1,0 1 0,0 0-1,0 0 1,1-1 0,-1 1 0,0 0-1,0 0 1,0 0 0,1 0-1,-1-1 1,0 1 0,1 0 0,-1 0-1,0 0 1,0 0 0,1 0-1,-1 0 1,0 0 0,1 0-1,-1 0 1,0 0 0,1 0 0,-1 0-1,0 0 1,0 0 0,1 0-1,1 0 72,0 0 639,10 1 1540,-10 1-2143,0 0-1,1 0 1,-1 0 0,0 0-1,0 0 1,0 0 0,-1 1-1,1-1 1,0 1 0,-1-1 0,0 1-1,2 5 1,13 43 251,-2-7-248,8 28-58,-15-55-138,-1 1-1,-1 0 0,-1 0 0,0 0 1,-1 0-1,-1 1 0,-1 29 0,-1 63-6736,0-97 4508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6.5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140 305 10333,'0'-1'56,"0"1"0,0 0 0,0-1 0,0 1-1,0 0 1,0-1 0,0 1 0,0 0 0,0-1 0,0 1 0,0 0 0,0-1 0,0 1 0,0 0 0,0-1-1,0 1 1,0 0 0,-1-1 0,1 1 0,0 0 0,0 0 0,0-1 0,0 1 0,-1 0 0,1 0 0,-1-1-1,-22-8 585,0 0-1,-40-23 0,61 30-653,0 1 1,0-1-1,0 0 1,0 1-1,1-1 0,-1 0 1,0 0-1,1-1 1,0 1-1,-1 0 1,1 0-1,0-1 0,0 1 1,0 0-1,0-1 1,1 1-1,-2-6 1,1-49-66,1 36 103,1 18-27,0-1 0,0 1 0,0 0 0,1-1 0,-1 1 0,1 0 0,0 0 0,-1 0 0,2 0 0,-1 1 0,0-1 0,0 0 0,1 1 0,0 0 0,4-4 0,48-32-39,-45 32 27,1 1 1,0 0 0,-1 1 0,1 0-1,22-4 1,-29 7 10,0 0 1,0 0-1,0 0 0,0 1 1,0 0-1,0 0 0,1 0 1,-1 1-1,0-1 1,0 1-1,0 0 0,0 0 1,0 0-1,0 1 0,-1-1 1,1 1-1,0 0 0,-1 0 1,6 4-1,-6-3 8,-1 0 0,0 0 1,0 0-1,0 0 0,-1 0 1,1 1-1,-1-1 0,0 1 0,0-1 1,0 1-1,0-1 0,-1 1 0,1 3 1,0 54-11,-1-39 9,-1-16-1,0-1-1,1 0 0,-2 0 1,1 1-1,-1-1 0,1 0 1,-1 0-1,-1-1 0,-3 7 1,-31 45 43,18-29-14,-87 146 22,101-161-21,1-1 1,0 1 0,1 1-1,0-1 1,0 0 0,1 1-1,1-1 1,0 1-1,2 21 1,0-33-26,-1 0 1,1 0-1,0-1 0,0 1 1,-1 0-1,1 0 0,0-1 1,0 1-1,0-1 0,0 1 1,0 0-1,0-1 0,0 0 1,0 1-1,0-1 0,0 0 1,0 1-1,0-1 0,0 0 1,0 0-1,0 0 0,0 0 1,0 0-1,2 0 0,33 1 85,-33-1-82,9 1 61,0-1-1,0-1 1,0 0 0,0-1 0,0 0 0,0-1 0,-1 0 0,1 0 0,-1-2 0,0 1 0,0-1 0,15-10 0,-24 13-70,0 0 0,-1 0 1,1 0-1,-1 0 0,1 0 1,-1 0-1,1 0 0,-1-1 0,0 1 1,0 0-1,0-1 0,-1 1 1,1-1-1,0 1 0,-1-6 1,2-43 29,-3 32-50,0 16 14,0 0-1,0 0 1,0 0 0,-1 0-1,1 0 1,-1 1 0,0-1-1,0 1 1,0-1 0,0 1-1,0 0 1,0 0-1,-1-1 1,-2-1 0,-41-29-723,26 22-1179,-1 1 0,-1 1 0,-28-9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6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52 7365,'0'-1'123,"-1"1"0,0 0 0,1 0 0,-1-1 0,0 1 0,1 0 0,-1 0 0,0 0 0,1 0 0,-1 0 0,0 0 0,1 0 0,-1 0-1,0 0 1,1 0 0,-1 0 0,0 0 0,1 0 0,-1 1 0,0-1 0,1 0 0,-1 0 0,0 1 0,1-1 0,-1 0 0,0 1 0,-20 9 870,11-4-825,1 0 0,0 0 0,1 1 0,-1 1 0,2-1 0,-1 1 0,1 1 0,0-1 0,1 1 0,-1 1 0,2-1 0,0 1 1,-7 15-1,6-7-151,0 0 0,1 1 0,1 0 1,0-1-1,2 1 0,-1 35 0,3-50-13,0 0 0,0 0 0,0 1 0,0-1 0,1 0 0,0 0 0,0 0 0,0 0 0,0 0 0,1 0 0,-1 0 0,4 5 0,-2-6 11,0 0 0,0 0 0,1 0 1,-1-1-1,1 1 0,-1-1 0,1 0 0,0 0 0,0 0 0,0 0 0,0 0 0,5 0 0,3 2 67,0-1-1,1-1 0,-1 0 1,1 0-1,-1-2 1,1 1-1,-1-1 0,14-3 1,-6 1-23,0-2 0,0-1 0,0 0 0,21-9 0,-36 12-66,-1 0 1,0 0-1,0 0 0,0-1 1,0 1-1,-1-1 0,1 0 1,-1 0-1,1 0 1,-1 0-1,0-1 0,0 1 1,0-1-1,-1 0 0,0 0 1,1 0-1,-1 0 1,0 0-1,2-9 0,-1-2-237,0 0 0,-1-1 0,-1 1 0,-1-25 0,0 32 133,-1 1 65,0 0 1,-1-1-1,1 1 0,-1 0 0,-1 1 0,0-1 1,0 0-1,0 1 0,0-1 0,-1 1 0,0 0 1,-1 0-1,-6-7 0,-10-10-759,-41-35 0,-10 1-5583,58 50 4464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7.3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 50 10529,'-27'4'659,"26"-4"-619,0 1 0,0-1 0,1 0 1,-1 1-1,0-1 0,0 0 0,1 1 0,-1-1 1,0 1-1,1-1 0,-1 1 0,0-1 1,1 1-1,-1 0 0,1-1 0,-1 1 0,1 0 1,-1-1-1,1 1 0,-1 0 0,1 0 0,0-1 1,-1 1-1,1 0 0,0 0 0,0 0 1,0 1-1,-6 12 280,5-13-270,0 1-1,1-1 1,-1 0-1,0 0 1,1 1 0,-1-1-1,1 1 1,-1-1-1,1 0 1,0 1-1,-1-1 1,1 3 0,0 4 102,0-6-136,0 1 0,0-1 0,0 1 0,0-1 0,0 1 1,0-1-1,1 1 0,0-1 0,-1 1 0,2 2 0,-1-4-15,1 0-1,-1 1 1,1-1 0,0 0-1,-1 1 1,1-1-1,0 0 1,0 0-1,-1-1 1,1 1-1,0 0 1,0 0-1,4 0 1,2 1 67,1 0 1,-1 0-1,1 0 0,0-1 1,-1-1-1,1 0 0,0 0 0,-1 0 1,1-1-1,0 0 0,-1-1 1,1 0-1,-1 0 0,0-1 1,1 0-1,-1-1 0,-1 1 1,14-9-1,-20 10-88,1 1 0,-1 0 0,1-1-1,-1 1 1,1-1 0,-1 1 0,0-1 0,0 0 0,0 0 0,0 1 0,0-1-1,0 0 1,-1 0 0,1 0 0,0 0 0,0-3 0,0-35-1446,-1 29 807,0 9 536,-1 0-1,1 1 1,-1-1 0,0 1-1,0-1 1,0 1-1,0-1 1,0 1 0,0 0-1,0-1 1,0 1-1,-1 0 1,1 0 0,0 0-1,-1 0 1,1 0-1,-1 0 1,1 1 0,-4-2-1,-35-16-3257,36 17 2848,-13-6-1576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7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0 6733,'0'10'2420,"-1"-9"-1916,1 1-1,0-1 0,0 1 0,0-1 0,0 0 0,0 1 0,0-1 1,1 1-1,-1-1 0,0 1 0,1-1 0,-1 0 0,1 1 0,0 1 1,16 5-61,14-1-300,0-1 0,0-2 0,1-2 0,0 0 0,0-2 1,36-5-1,-57 4-329,56-8-16,-26 1-4471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8.6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103 325 10625,'0'0'52,"0"0"1,1 0-1,-1 0 0,1 0 1,-1 0-1,1 0 0,-1 0 1,1 0-1,-1 0 0,0 0 1,1 0-1,-1 0 0,1 0 1,-1 0-1,1 0 0,-1-1 1,0 1-1,1 0 0,-1 0 1,1-1-1,-1 1 0,0 0 1,1 0-1,-1-1 0,0 1 1,1 0-1,-1-1 0,0 1 1,0 0-1,1-1 0,-1 1 1,0-1-1,0 1 0,0 0 1,1-1-1,-1 1 0,0-1 1,0 1-1,0-1 0,0 1 1,0-1-1,0 1 0,0 0 1,0-1-1,0 1 0,0-1 1,0 1-1,0-1 0,0 1 1,-1-1-1,1 1 0,-1-2 59,0 1-1,0-1 1,0 1-1,0 0 1,0-1-1,0 1 1,0 0-1,0 0 1,-1 0-1,1 0 1,-1 0-1,-1-1 1,-2-2-32,0-1 0,0 0 0,0 0 0,0 0 0,1-1 0,0 0 0,0 0-1,1 0 1,0 0 0,-4-8 0,7 13-71,-2-5-16,1 0 0,0 0 0,0 0 0,1 0 0,-1-1 0,1 1 0,1 0 0,0-8-1,1-8 34,-3 2-74,1 14 16,0-1-1,0 1 0,0 0 0,1-1 1,1-7-1,-1 12 33,0 0-1,0-1 1,0 1-1,0 0 1,0 0 0,1-1-1,-1 1 1,1 0-1,0 0 1,-1 1 0,1-1-1,0 0 1,0 1-1,0-1 1,0 1-1,4-3 1,7-2-22,1 0 0,-1 1-1,1 0 1,0 1 0,0 0-1,0 1 1,1 1 0,-1 0 0,1 1-1,-1 1 1,25 2 0,-37-2 15,1 0 0,-1 1 1,0-1-1,1 1 0,-1 0 0,0-1 1,0 1-1,1 0 0,-1 0 0,0 0 1,0 1-1,0-1 0,0 1 0,0-1 1,0 1-1,-1-1 0,1 1 1,0 0-1,-1 0 0,1 0 0,-1 0 1,0 0-1,2 3 0,-1 2-12,-1 0-1,1 0 0,-1 0 1,-1 0-1,1 0 0,-2 11 1,1-9 6,0-4 17,-1-1 0,0 0 1,0 0-1,0 0 0,-1 1 0,1-1 0,-1 0 0,0-1 0,0 1 0,0 0 0,-1-1 0,-3 5 0,-40 43 100,32-37-68,-49 49 21,28-29-50,1 2-1,-46 62 0,76-92-11,0 0-1,1 1 1,0-1-1,1 1 1,-1 0-1,1 0 0,1 0 1,-3 13-1,2 59 3,2-53 16,1-25-13,-1 1 0,1 0 0,0 0-1,0-1 1,0 1 0,0 0 0,0-1 0,0 1 0,0-1-1,0 1 1,1-1 0,-1 1 0,1-1 0,-1 0 0,1 0-1,-1 0 1,1 0 0,0 0 0,-1 0 0,1 0 0,0-1-1,0 1 1,2 0 0,47 13 95,-38-11-68,0-1 1,0 0-1,1-2 0,-1 1 1,0-2-1,1 1 0,-1-2 0,0 0 1,0 0-1,0-2 0,0 1 1,0-2-1,-1 1 0,0-2 0,12-6 1,-22 10-23,0 1 0,0-1 0,-1 1 0,1-1 0,0 0 0,-1 0 0,0 0 1,1 0-1,-1 0 0,0 0 0,0 0 0,0 0 0,0 0 0,-1 0 0,1-1 0,-1 1 1,1 0-1,-1-3 0,1-49 9,-1 32-19,-1 16-9,0 1 1,-1 0-1,1-1 1,-1 1-1,0 0 0,0 0 1,-1 0-1,0 0 1,0 1-1,0-1 0,0 1 1,-1 0-1,-6-8 1,-2 1-140,1 0 0,-2 0-1,-21-13 1,13 11-1342,-46-17 0,8 4-4484,48 21 4033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4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3338 193 6105,'0'2'147,"-1"0"0,1 0 0,0 0 0,-1 0 0,0 0 0,1 0 0,-1-1 0,0 1 0,0 0 0,0 0 0,0-1 0,0 1 0,0-1 0,0 1 0,-1-1 0,1 1 0,-3 1 0,-1 1 233,0 0-1,0-1 0,-1 0 1,1 0-1,-11 5 0,8-5-130,-1-1-1,1 1 1,0-1 0,-1 0-1,1-1 1,-1 0-1,1 0 1,-1-1 0,-11-1-1,18 0-224,1 1 0,-1 0 0,0-1-1,0 0 1,0 1 0,0-1 0,1 0-1,-1 0 1,0 0 0,1 0 0,-1 0 0,1-1-1,-1 1 1,1 0 0,0-1 0,0 1 0,-1-1-1,1 1 1,0-1 0,0 0 0,0 1-1,1-1 1,-1 0 0,0 0 0,0-2 0,-1-4-68,1 0 1,0 0 0,1-1 0,0-13 0,0 7-283,1 13 321,-1 0 1,1-1-1,0 1 0,0 0 0,0-1 1,0 1-1,0 0 0,1 0 1,-1 0-1,1 0 0,-1 0 1,1 0-1,0 1 0,-1-1 0,1 0 1,0 1-1,0-1 0,0 1 1,0 0-1,1 0 0,-1 0 1,0 0-1,3-1 0,2-1 15,0 0-1,0 1 0,0 0 1,0 0-1,0 1 0,13-1 1,-18 1-5,0 1 0,-1 0 1,1 0-1,0 0 0,0 0 1,0 0-1,0 1 0,0-1 1,0 1-1,0-1 0,-1 1 1,1 0-1,0-1 0,0 1 1,-1 0-1,1 0 0,0 0 1,-1 0-1,1 1 0,-1-1 1,0 0-1,3 3 0,-3 0 17,1 0 0,-1 0-1,0 0 1,0 0 0,0 0 0,-1 0-1,1 1 1,-1-1 0,-1 7 0,1-7-34,0-1 1,0 1 0,0-1 0,-1 1 0,1-1 0,-1 1 0,0-1 0,0 0 0,0 1-1,-1-1 1,1 0 0,-1 0 0,0 0 0,0 0 0,0 0 0,0 0 0,0-1-1,-1 1 1,1-1 0,-1 1 0,0-1 0,1 0 0,-1 0 0,-5 2 0,-9 9 22,0-1 0,-1-1 0,0-1 1,-1-1-1,0-1 0,-1 0 1,0-1-1,0-1 0,0-1 0,-1-1 1,0-1-1,1 0 0,-22-2 1,41-1-15,0 0 0,-1 0 0,1 0 0,0-1 0,0 1 0,0 0 0,0-1 1,0 1-1,0-1 0,0 0 0,0 1 0,0-1 0,1 0 0,-1 1 0,0-1 1,0 0-1,0 0 0,0-1 0,1 2-2,-1-1 0,1 0 0,0 1 0,-1-1 1,1 1-1,-1-1 0,1 1 0,-1-1 0,1 1 0,-1 0 0,1-1 0,-1 1 1,1-1-1,-1 1 0,0 0 0,1 0 0,-1-1 0,0 1 0,1 0 1,-1 0-1,0 0 0,1 0 0,-1 0 0,0 0 0,1 0 0,-1 0 0,0 0 1,1 0-1,-1 0 0,0 0 0,1 0 0,-1 0 0,0 1 0,1-1 0,-1 0 1,1 1-1,-1-1 0,0 0 0,1 1 0,-1-1 0,1 0 0,-1 1 0,1-1 1,-1 1-1,1-1 0,-1 1 0,1 0 0,0-1 0,-1 1 0,1-1 0,-1 2 1,-26 31 126,8-10-77,-33 30-1,46-47 32,0-1-1,0 0 1,-1 0-1,0-1 1,0 0 0,0 0-1,0-1 1,-1 0-1,1 0 1,-12 2-1,16-4-7,1-1 0,-1 0 0,0 0 1,0 0-1,1-1 0,-1 1 0,0 0 0,1-1 0,-1 0 0,0 0 0,1 0 0,-1 0 0,1 0 0,-1 0 0,1-1 0,0 1 0,0-1 0,-1 0 0,1 0 0,0 1 0,1-1 0,-1 0 0,0-1 0,-2-2 1,-4-8 51,0 0 0,0 0 0,-7-19 1,2 5-47,-50-105 156,-26-49 893,52 131-968,76 111-446,-3 2 1,46 107-1,-80-164 280,-1 0 1,1 0 0,-1 1-1,0-1 1,0 0 0,-1 1-1,0 8 1,0-6 7,-1-8-1,1 0-1,-1 0 1,0 0-1,1 0 0,-1 0 1,0 1-1,0-1 1,0 0-1,0-1 1,0 1-1,0 0 1,0 0-1,0 0 0,0-1 1,0 1-1,0 0 1,0-1-1,-1 1 1,1-1-1,0 1 0,0-1 1,-1 0-1,1 1 1,-2-1-1,-34 6-81,28-7 105,-1 0-1,1 0 0,0-1 1,0 0-1,0 0 0,1-1 1,-1 0-1,-12-7 0,-8-6 66,-28-21 0,11 7 159,40 27-213,-24-16 197,29 18-229,0 0 0,-1 1 0,1-1 0,0 0 0,0 0 0,0 0 0,0-1 0,0 1 0,0 0 0,0 0 0,0-1 0,0 1 0,0 0 0,1-1 0,-2-1 0,2 2 2,0 35-53,1-27 99,0-1 0,0 1 0,0 0-1,1-1 1,3 8 0,-3-7 4,1 0 1,-1 0 0,-1 0-1,1 0 1,-1 10-1,-1 57 807,0-71-842,-1-1-1,0 1 1,0-1-1,0 0 1,0 1-1,0-1 1,-1 0-1,1 0 1,-1 0-1,1 0 1,-1 0-1,0 0 1,0 0-1,0-1 1,0 1-1,0 0 1,-3 1 0,-42 25 250,44-26-239,-57 27 139,0-2 0,-73 21 0,-133 27 402,206-59-336,-441 90 813,391-91-1349,-1-6-1,-178-6 1,218-8-1061,-1-4-1,-118-29 1,139 23-1277,0-2 1,-56-27-1,52 16-670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9.2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2 103 10625,'0'-9'188,"0"8"-129,-1-1 0,1 1 0,0-1 1,0 1-1,0-1 0,0 0 0,0 1 1,0-1-1,0 0 0,0 1 0,1-1 0,-1 1 1,1-1-1,-1 1 0,1-1 0,0 1 0,-1-1 1,1 1-1,0-1 0,0 1 0,0 0 1,0 0-1,0-1 0,0 1 0,1 0 0,-1 0 1,0 0-1,0 0 0,1 0 0,-1 1 1,1-1-1,-1 0 0,1 1 0,-1-1 0,1 1 1,2-1-1,15-8 2,0 1 0,1 1-1,0 1 1,0 1 0,0 1 0,1 0 0,41-1 0,-60 5-60,0 0 0,0 0 1,0 1-1,0-1 0,0 0 1,0 1-1,0-1 0,0 1 1,0-1-1,0 1 0,0 0 1,0 0-1,0 0 0,-1 0 1,1 0-1,0 1 0,-1-1 1,1 0-1,-1 1 0,1-1 1,-1 1-1,0 0 0,1-1 1,-1 1-1,0 0 0,0 0 1,0-1-1,0 1 0,-1 0 1,2 4-1,0 5 9,0-1 0,-1 1 0,-1 0 0,0-1 0,-1 12 0,1 0-3,-1-19-8,1-1 0,-1 0 0,0 1 0,0-1 0,0 0 0,0 0 0,0 0 0,-1 0-1,1 0 1,0 0 0,-1 0 0,0 0 0,1-1 0,-1 1 0,0 0 0,0-1 0,0 1 0,0-1 0,0 0-1,-2 1 1,1 0 2,0 0 0,0 0 0,0 0 0,0 0 0,1 1 0,-1-1 0,1 1 0,0 0 0,-3 3 0,-7 6-23,11-11 10,0-1 0,0 1-1,0-1 1,0 1 0,0 0 0,1-1-1,-1 1 1,0 0 0,1-1 0,-1 1 0,0 0-1,1 0 1,-1 0 0,1 0 0,-1 0-1,1 0 1,-1-1 0,1 1 0,0 0-1,-1 2 1,1-2-27,15-1-3,-1-1 88,1 1-1,-1 1 1,0 0-1,27 7 1,-38-7 28,1 0 1,-1 0-1,1 1 0,-1 0 1,1-1-1,-1 1 0,0 0 1,0 1-1,0-1 1,0 1-1,-1-1 0,1 1 1,-1 0-1,1 0 0,-1 0 1,0 0-1,0 0 1,0 1-1,0-1 0,-1 0 1,0 1-1,1-1 0,0 5 1,0 4 247,1 0 0,-2-1 1,1 17-1,-2-23-252,0-1 0,0 0 0,0 1 0,-1-1 1,1 0-1,-1 1 0,0-1 0,-1 0 0,1 0 0,-1 0 0,0 0 0,-3 5 1,-9 10 111,-1-1 0,-1 0 1,-34 28-1,39-38-227,0 0 0,0-1 0,-1 0 0,1-1-1,-2 0 1,1-1 0,0 0 0,-20 4 0,21-7-415,-1 1 1,0-1 0,0-1-1,-21 0 1,31-1 238,0 0-1,0-1 1,0 1 0,0 0 0,0 0 0,0-1 0,1 1 0,-1-1 0,0 0 0,0 0 0,0 1 0,1-1 0,-1 0 0,0-1 0,1 1-1,-1 0 1,1 0 0,0-1 0,-1 1 0,1 0 0,0-1 0,0 0 0,0 1 0,0-1 0,0 0 0,0 1 0,0-1 0,0 0 0,1 0 0,-1 0-1,1 1 1,-1-1 0,1 0 0,0 0 0,0 0 0,0-3 0,0-7-1468,0-3 24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9.5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63 8993,'-23'4'256,"22"0"-45,0-1 0,1 0 0,-1 1 0,1-1 1,-1 1-1,1-1 0,0 1 0,1-1 0,0 7 0,-1-1 27,1-6-215,0 0 0,0-1 0,0 1 0,0-1 1,1 1-1,-1-1 0,1 1 0,-1-1 0,1 0 1,0 0-1,0 0 0,0 0 0,0 0 0,0 0 0,0-1 1,1 1-1,-1-1 0,3 2 0,47 25 349,-40-24-168,1 0 1,-1 0 0,0-1-1,1-1 1,15 2-1,-24-4-152,0 1-1,-1-1 0,1 0 0,0 0 0,0 0 0,0-1 1,-1 1-1,1-1 0,0 0 0,-1 0 0,1 0 0,0-1 1,-1 1-1,0-1 0,1 0 0,-1 0 0,0 0 0,0 0 1,0-1-1,5-4 0,-7 3-90,0-1 0,0 1-1,0 0 1,-1-1 0,0 1 0,1 0 0,-2-1 0,1 1-1,-1-6 1,0-5-77,0 11 51,0 0 0,0 0 0,0 0 0,-1 0-1,1 0 1,-1 0 0,0 0 0,0 1 0,-1-1 0,1 0 0,-1 1 0,1 0 0,-1 0-1,0 0 1,0 0 0,-1 0 0,1 0 0,-1 1 0,-3-3 0,-5-2-949,0-1 0,-1 2 1,0 0-1,-23-8 0,21 9-1098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39.9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 12161,'10'6'381,"-10"-6"-291,1 1 0,0 0 0,-1-1 0,1 1 0,0-1 0,-1 0 0,1 1 0,0-1 0,0 1 0,0-1 0,-1 0 0,1 0 0,0 0 0,0 1 0,0-1 0,0 0 0,-1 0 0,1 0 0,0 0 0,2-1 0,67-1-672,104-17 1,-152 12-1558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0.1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 8241,'-6'20'196,"5"-18"-58,0 1-1,1-1 1,-1 0-1,0 0 1,0 0-1,1 1 1,0-1-1,-1 0 1,1 3-1,0-4-90,0 0 0,0-1 0,0 1 0,1 0 0,-1-1 0,0 1 0,0 0 0,1-1-1,-1 1 1,0 0 0,1-1 0,-1 1 0,1-1 0,-1 1 0,1-1 0,-1 1 0,1-1 0,-1 1 0,1-1 0,0 1-1,-1-1 1,1 0 0,1 1 0,23 7 299,34-4-324,-53-3 76,19 0-1408,0-2 0,32-3 0,-35 1-19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0.9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66 6641,'2'1'456,"26"5"861,1 0 1,-1-2-1,45 1 1,91-10-250,-135 3-863,0-1 0,-1-2-1,1-1 1,-1-1 0,-1-2-1,30-12 1,-56 21-171,0-1 1,-1 1-1,1 0 0,0-1 1,0 1-1,-1-1 0,1 1 0,0-1 1,-1 0-1,1 1 0,0-1 1,-1 1-1,1-1 0,-1 0 1,1 0-1,-1 1 0,0-1 1,1 0-1,-1 0 0,0 1 0,1-1 1,-1 0-1,0 0 0,0 0 1,0 0-1,0 0 0,0 1 1,0-1-1,0 0 0,0 0 0,0 0 1,0-1-1,0-3 292,0 4-138,0 18-210,-1 3 28,0 0 0,-1 0-1,-7 26 1,-7 53-8,10-49 5,2 74 109,-3-65-52,3 87-1,4-137-62,-12 85 75,12-93-72,0 5 2,0 0 0,0 0 1,0 0-1,-1 0 0,0 0 1,0 0-1,-4 12 0,3 9-669,2-17-887,-9-7-569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1.1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1 156 7825,'29'-7'2271,"4"1"-1018,205-45 1818,-7-19-8538,-206 59 3928,-5 0-539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1.7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310 339 10429,'0'-1'4,"0"-1"1,0 0-1,1 1 0,-1-1 1,1 1-1,0-1 0,-1 0 1,1 1-1,0-1 1,0 1-1,0 0 0,0-1 1,0 1-1,1-2 0,0 2 50,-1 0 0,0-1 1,0 1-1,0-1 0,0 0 0,0 1 0,0-1 0,0 0 0,0 0 0,-1 0 0,1 1 0,-1-1 1,1 0-1,-1-3 0,0-129 1668,0 128-1697,-1 1 0,-1 0 0,1-1 0,-1 1 0,0 0 0,0 0-1,0 0 1,-1 0 0,0 1 0,-6-9 0,0 0 26,-2 1 0,-17-18 0,25 26-51,-1 1 0,1 0 0,-1 0 1,0 0-1,0 1 0,-1-1 0,1 1 1,0 0-1,-1 0 0,1 1 0,-1-1 1,0 1-1,1 0 0,-1 0 0,0 1 1,0-1-1,0 1 0,1 0 0,-1 0 1,0 1-1,0-1 0,0 1 0,1 0 1,-1 1-1,1-1 0,-1 1 1,1 0-1,-1 0 0,1 0 0,0 0 1,0 1-1,-8 6 0,4-2-14,-1 0 1,1 1-1,1 0 0,0 1 0,0-1 1,0 1-1,1 1 0,0-1 0,1 1 1,0 0-1,1 0 0,0 1 0,-4 17 1,2 4 44,2 0 1,-1 57 0,6-82-36,0-1 0,0 1 0,0-1 0,1 1 1,0-1-1,0 0 0,0 0 0,1 0 0,0 0 0,0 0 0,1-1 1,0 1-1,0-1 0,0 0 0,0 0 0,1 0 0,5 4 0,-3-3-28,0-1 0,-1 0 0,2 0-1,-1 0 1,1-1 0,-1 0-1,1-1 1,0 0 0,0 0-1,1-1 1,-1 0 0,16 2 0,-7-3-47,-1-1 1,0-1-1,0-1 1,0 0 0,0-1-1,18-6 1,-24 6 87,0 0-1,0-1 1,-1-1 0,0 0-1,0 0 1,0-1 0,-1 0-1,1 0 1,-1-1-1,13-13 1,-19 15 4,1 1-1,0-1 1,-1 0-1,0 1 1,0-1 0,0 0-1,-1 0 1,1 0-1,-1 0 1,0-1-1,0-8 1,-2-69 303,-1 44 133,2-50 645,0 89-952,-1 5-8,1 1 0,-1 0 0,1 0 0,0 0 0,0 0 0,1 0 0,-1-1 0,3 9 0,19 62 137,-3 1 1,-4 1-1,-3 0 1,2 119-1,-4-71-275,-10-81-80,0 15-475,0-20-6199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2.2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52 9801,'-10'5'5,"1"0"0,0 1 0,0-1 0,-9 10 0,8-7 303,7-6-214,1 1 0,-1 0 0,0 0 0,1 0 0,0 0 0,0 0 0,0 1 0,0-1 1,0 0-1,1 1 0,-1 0 0,1-1 0,0 1 0,0 4 0,-2 5 112,2 1 0,0 23 0,1-35-198,1 0-1,0-1 1,0 1 0,0 0-1,0-1 1,0 1-1,0-1 1,0 0 0,1 1-1,-1-1 1,0 0 0,1 0-1,-1 0 1,1 0-1,-1 0 1,1 0 0,0 0-1,-1 0 1,1-1-1,0 1 1,0-1 0,2 1-1,45 11 242,-40-11-135,1-1 1,-1 0-1,1 0 0,-1-1 1,1 0-1,-1-1 0,0 0 0,1-1 1,-1 1-1,0-2 0,-1 1 0,1-1 1,-1-1-1,1 0 0,-1 0 1,-1 0-1,1-1 0,-1 0 0,12-13 1,-16 15-76,-2-1 1,1 1 0,-1-1 0,1 1 0,-1-1-1,0 0 1,-1 1 0,1-1 0,-1 0 0,0 1-1,0-1 1,-1 0 0,0-6 0,0-10 28,0 19-68,0-1-1,0 1 1,0-1-1,0 1 1,0 0 0,0 0-1,0-1 1,-1 1-1,1 0 1,-1 0 0,0 0-1,0 0 1,0 1-1,1-1 1,-2 0-1,1 1 1,0-1 0,0 1-1,0 0 1,-1 0-1,-4-2 1,-56-20-114,61 22 89,-63-14-1859,21 10-2256,34 5 2247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5.1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485 1 5753,'-15'1'529,"-12"13"57,1 1-1,1 2 1,-43 35 0,-63 72-241,52-47-182,-12 2-1765,78-62-770,3-14 785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5.5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453 476 7093,'-6'-1'3732,"5"1"-3660,-16 12 1754,-31 27-1294,18-14-98,10-11 199,-2 0 1,1-2-1,-36 15 0,52-24-218,-12 7 487,16-10-853,1 0 1,0 0-1,0 1 1,0-1-1,0 0 1,-1 0 0,1 0-1,0 0 1,0 0-1,-1 1 1,1-1-1,0 0 1,0 0-1,-1 0 1,1 0-1,0 0 1,0 0-1,-1 0 1,1 0-1,0 0 1,0 0-1,-1 0 1,1 0-1,0 0 1,0 0 0,-1 0-1,1 0 1,0 0-1,0-1 1,0 1-1,-1 0 1,1 0-1,0 0 1,0 0-1,-1 0 1,1-1-1,0 1 1,0 0-1,0 0 1,0 0-1,-1 0 1,1-1 0,0 1-1,0 0 1,0 0-1,0-1 1,0 1-1,0 0 1,0 0-1,0-1 1,0 1-1,-1 0 1,-20-42 1273,10 8-1336,1-1 0,-6-36 0,-9-37-72,2 0-112,11 62-136,10 33 64,-2 1 0,1 0 0,-10-20 0,-12-26-1857,18 44 1261,-14-19-3425,17 23 1004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5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 11069,'0'-1'12,"0"1"1,0 0-1,0-1 1,0 1-1,0 0 1,0-1-1,1 1 1,-1 0-1,0 0 1,0-1-1,0 1 1,0 0-1,0-1 1,0 1-1,1 0 1,-1 0-1,0-1 0,0 1 1,0 0-1,1 0 1,-1-1-1,0 1 1,0 0-1,1 0 1,-1 0-1,0-1 1,1 1-1,-1 0 1,0 0-1,1 0 1,-1 0-1,0 0 1,1 0-1,15 1 832,25 16 871,-28-12-1452,-4-1-317,1-1 1,-1 0 0,1-1 0,-1 0 0,1-1 0,14 1 0,-23-3 53,0 1 0,-1-1 1,1 1-1,0-1 1,-1 0-1,1 1 1,-1-1-1,1 0 0,-1 1 1,1-1-1,-1 0 1,0 1-1,1-1 1,-1 0-1,0 0 0,1 0 1,-1 0-1,0 1 1,0-1-1,0 0 1,0 0-1,0 0 0,0 0 1,0 1-1,0-3 1,-1-32 719,1 25 237,45 5 128,-18 4-2348,-17 1-133,1-1-1,-1 1 1,1-2-1,17-4 1,-19 3-1298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5.7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11017,'0'5'60,"0"2"1292,0-12-1556,0 0-520,0 1-148,0-3-804,0 0 204,0 0-665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6.5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762 0 6017,'-2'1'113,"0"-1"0,0 1 0,0-1 1,-1 1-1,2 0 0,-1-1 0,0 1 1,0 0-1,0 1 0,0-1 0,0 0 1,1 0-1,-1 1 0,1-1 0,-1 1 1,1-1-1,-1 1 0,1 0 0,0-1 1,0 1-1,0 0 0,0 0 0,-1 3 1,-12 15 704,12-17-747,0 0 0,0 0 1,0 0-1,1 1 0,0-1 1,-1 0-1,1 1 0,0-1 1,1 0-1,-1 1 0,0-1 1,1 8-1,1 51 469,1-29-664,-1-30 125,0 1 0,0-1 0,0 1 0,0-1 0,0 1 0,1-1 0,0 0 0,0 0 0,0 0 0,0 0 0,0 0 0,0 0 0,1 0 0,0-1 0,-1 1 0,1-1 0,0 0 0,0 0 0,0 0 0,5 2 0,6 4 102,0-1 0,0 0 0,23 6 0,-25-9-104,-1 0 0,1-1 0,0-1 0,0 0 0,0-1 1,0 0-1,0 0 0,0-2 0,0 1 0,0-2 0,0 1 0,22-7 0,-33 7 47,0 1 0,1 0 0,-1-1 0,0 0 0,0 1 0,1-1 0,-1 0 0,0 0 0,0 1 0,0-1 0,0 0 0,0 0 0,0 0 0,0 0 0,0 0 0,0-1 0,0 1 0,0 0 0,-1 0-1,2-2 1,-2 2 155,-4 8-298,-11-2 11,-1 1-1,1-2 0,-17 3 0,-15 5-4,16-3 108,-136 36-117,134-38 270,-1-1 1,-68 2 0,101-9-157,0 1 0,0 0 0,0-1 0,0 1 0,0-1 0,0 0 0,0 1-1,0-1 1,0 0 0,0 1 0,0-1 0,0 0 0,0 0 0,0 0 0,1 0 0,-1 0 0,0 0 0,1 0-1,-1 0 1,1 0 0,-1 0 0,1 0 0,-1-1 0,1-1 0,-6-29-81,5 24 70,1-1 0,-1 1 0,0 0 0,-5-16 0,3-31-71,2 52 66,-5-17-19,0 0 1,-2 0-1,0 1 1,-1 0-1,0 0 1,-19-25-1,25 41 21,1 1 0,-1-1 0,1 1-1,-1-1 1,0 1 0,0 0 0,0 0 0,0 0-1,0 1 1,0-1 0,-1 1 0,1 0 0,-1 0-1,1 0 1,-1 0 0,1 0 0,-1 1 0,1-1-1,-1 1 1,1 0 0,-1 0 0,0 1-1,1-1 1,-5 2 0,1 0-3,0 0 0,0 1 0,0-1 0,1 2 0,-1-1-1,1 1 1,0 0 0,0 0 0,0 0 0,-10 11 0,14-12-9,0-1 0,0 1 1,0 0-1,0 0 0,0 0 0,0 0 1,1 0-1,0 1 0,0-1 0,0 0 1,0 1-1,-1 5 0,1 45-108,1-34 220,1-18-101,-1-1-1,1 0 1,0 0-1,-1 1 1,1-1-1,0 0 0,0 0 1,0 0-1,0 0 1,0 0-1,0 0 1,0-1-1,0 1 1,1 0-1,-1 0 1,0-1-1,0 1 1,3 0-1,29 12-36,-28-11 41,7 3 0,-1-1 0,0 1 0,0 1 0,0 0 0,12 10 0,-19-13 7,-1-1 1,0 1-1,-1 0 1,1 0-1,0 0 1,-1 0 0,0 0-1,1 1 1,-1-1-1,-1 1 1,1-1-1,0 1 1,-1 0-1,0 0 1,0 0 0,0 0-1,0-1 1,-1 1-1,1 5 1,-1 5 5,0-10-6,1 0-1,-1-1 0,0 1 1,0-1-1,0 1 0,0 0 1,-1-1-1,1 1 0,-1-1 1,0 1-1,0-1 0,-1 1 1,1-1-1,-1 1 0,1-1 1,-1 0-1,0 0 0,0 0 1,0 0-1,-1 0 0,-4 4 1,-5 3 205,1-1 0,-2-1 0,1 0 0,-1 0 1,0-2-1,-1 1 0,0-2 0,0 0 0,-28 7 0,34-11-155,0 1 0,0-1 0,0-1 0,-1 0 0,1 0-1,0 0 1,0-1 0,0 0 0,0-1 0,0 0 0,0 0-1,0-1 1,1 0 0,-1 0 0,1-1 0,0 1 0,-1-2-1,2 1 1,-10-9 0,10 5-440,0-1 0,0 0 0,2 0 0,-1-1 0,1 0 0,0 0 1,1 0-1,-4-17 0,4 16-364,2 4 141,0 0 0,0 0 0,1 0 0,0 0 1,1-9-1,-1-4-930,0-5-712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6.8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11165,'0'2'72,"1"-1"1,-1 1-1,0-1 0,1 1 1,-1-1-1,1 1 1,0 0-1,-1-1 0,1 0 1,0 1-1,0-1 0,0 0 1,0 1-1,0-1 1,0 0-1,0 0 0,1 0 1,-1 0-1,0 0 0,1 0 1,-1 0-1,0 0 0,1 0 1,-1-1-1,1 1 1,0-1-1,-1 1 0,1-1 1,-1 0-1,1 1 0,0-1 1,2 0-1,10 2 511,1-2-1,28 0 0,-20-1-697,43 2 210,55-1-1622,-106-1 578,1-1 0,-1 0-1,15-6 1,-5-1-2681,-16 3 1504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7.1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0 11217,'0'0'2166,"20"0"-1413,-6 0-698,3 0 5,1 1-1,21 3 0,-32-3-58,0 0-1,-1 1 0,1 1 0,-1-1 1,0 1-1,1 0 0,-1 0 0,-1 1 1,8 4-1,-10-5 18,1 0 0,-1 0 0,0 0 0,0 0 0,0 1 0,0-1 0,0 1 1,-1-1-1,1 1 0,-1 0 0,0 0 0,0 0 0,1 7 0,-1 0 12,0 0 0,-1 0-1,0 0 1,-1 13 0,0-9-25,-1-13-7,0 0 1,1 0-1,-1 0 1,0 0-1,0 0 0,0-1 1,0 1-1,0 0 1,0 0-1,0-1 1,-1 1-1,1-1 1,-1 1-1,1-1 0,-1 0 1,1 0-1,-1 1 1,-3 0-1,-39 22-330,36-20 150,-13 5-1082,0 0-1,-1-1 1,0-2 0,0 0-1,-28 3 1,21-6-977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7.4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9993,'0'-1'50,"1"1"0,-1 0 0,0 0 0,0 0 0,0 0 0,1-1 0,-1 1 0,0 0 0,0 0 0,0 0 0,1 0 0,-1 0 0,0-1 0,0 1 0,1 0 0,-1 0 0,0 0 0,0 0 0,1 0 0,-1 0 0,0 0 0,0 0 0,1 0 0,-1 0 0,0 0 0,0 0 0,1 0 0,-1 0 0,0 0 0,0 1 0,1-1 0,-1 0 1,0 0-1,0 0 0,0 0 0,1 0 0,-1 0 0,0 1 0,0-1 0,0 0 0,1 0 0,-1 0 0,0 0 0,0 1 0,1 0 2,0-1 0,-1 1 0,1-1 1,0 1-1,-1-1 0,1 1 0,0 0 0,-1-1 1,1 1-1,-1 0 0,1-1 0,-1 1 0,0 0 1,1 0-1,-1 0 0,0-1 0,1 1 0,-1 0 0,0 0 1,0 1-1,0 18-11,1 0 0,1 0 0,5 26 1,-2 6-98,1-17-1410,-1 1 1,-1-1-1,-2 40 0,-2-55-567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7.8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310 0 8057,'-2'3'284,"0"0"0,0-1 0,0 0 0,0 1 0,0-1 0,0 0 0,-1 0 0,1 0 0,-1 0 0,-4 2 0,-36 23-619,40-25 525,-11 7-173,-1 2 1,1-1-1,1 2 1,-20 21-1,32-29 115,0 0 0,0 1 0,0-1-1,1 1 1,0-1 0,0 0 0,0 1 0,1-1-1,-1 0 1,3 9 0,3-6 31,0-1 0,0 0 0,1 0 0,-1-1 0,1 0 0,15 8 0,15 12 230,-19-11-250,-10-9-26,-1 1 1,0 0-1,0 0 1,7 10-1,-11-13-96,-1 0 0,0 0-1,0 1 1,-1-1 0,1 1-1,-1-1 1,0 1 0,0 0-1,0 0 1,0-1 0,-1 1-1,1 0 1,-1 6 0,0-8-34,0 0 0,0 1 0,0-1 0,0 0 1,0 0-1,-1 0 0,1 0 0,-1 0 0,1 0 1,-1 0-1,0 0 0,0 0 0,0 0 0,0 0 1,-1 2-1,-2-2-59,1 1 0,0 0 0,-1-1 0,0 0 0,1 0 0,-8 3 0,10-5 53,-31 13-1112,0-1-1,0-2 0,-1-1 0,0-2 0,-38 3 1,24-5-901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8.1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 1 7277,'0'0'-462,"-2"14"-229,-10-1 596,8-11 155,1 1 0,0 0 0,0 0 0,0 0 0,1 0 0,-1 1 0,1-1 0,0 1 0,-1 0 0,2-1 0,-1 1 0,0 0 0,1 0 0,0 0 0,-2 8 0,3 3 368,-1-10-358,1 1 0,-1 0 0,1 0 0,1-1 0,-1 1 0,1 0-1,0-1 1,0 1 0,1 0 0,-1-1 0,1 1 0,0-1 0,1 0 0,-1 0 0,1 0 0,4 6 0,-2-6-199,-2 1-1,1 0 1,-1-1-1,0 1 1,0 1-1,0-1 0,-1 0 1,0 1-1,-1-1 1,1 1-1,-1-1 1,0 1-1,-1 0 1,0 13-1,0-10-780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8.7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622 563 8333,'-11'4'178,"4"-2"-245,0 1 1,0-1-1,1 1 1,-1 1-1,-7 4 1,7 0 446,4-5-306,0 0 1,0 0 0,1 0-1,0 0 1,-1 0-1,1 0 1,0 0-1,1 1 1,-4 6 0,0 5 147,4-14-198,0 0 0,0 0 0,1 0 0,-1 0 0,1 0 0,-1 0 0,1 1-1,-1-1 1,1 0 0,0 0 0,0 0 0,-1 0 0,1 0 0,0 3 0,0-3-3,0 0 0,-1 0-1,1 0 1,0 0 0,0 0 0,0 1 0,0-1 0,0 0-1,0 0 1,0 0 0,1 0 0,-1 0 0,0 1 0,1-1-1,-1 0 1,1 0 0,-1 0 0,1 0 0,-1 0 0,1 0-1,0 0 1,0 0 0,-1-1 0,1 1 0,0 0-1,0 0 1,0-1 0,0 1 0,0 0 0,0-1 0,0 1-1,0-1 1,0 1 0,0-1 0,0 1 0,0-1 0,0 0-1,0 0 1,1 0 0,-1 1 0,0-1 0,2 0 0,22 6 307,-6 1-226,2-1 39,0 2 0,-1 0-1,0 1 1,0 1 0,-1 1-1,-1 0 1,18 15-1,-34-24-119,1 1 0,-1 0 0,0-1 0,-1 1 0,1 0-1,0 0 1,-1 0 0,0 0 0,1 0 0,-1 0 0,0 0-1,-1 0 1,2 6 0,-1 46 222,-1-34-46,-1-17-143,0-1 0,0 0 0,-1 1 0,1-1 0,-1 0 1,1 0-1,-1 0 0,0 0 0,0 0 0,0 0 0,-1 0 0,1-1 0,-1 1 1,1-1-1,-1 0 0,-6 4 0,-52 33 1124,61-39-1177,-16 8 294,0-1-1,-1 0 0,-1-1 1,1-1-1,-1-1 0,1 0 1,-1-1-1,0-1 0,0-1 1,-1-1-1,1 0 0,0-1 1,-29-6-1,21 2-130,0-1-1,1-2 0,0 0 1,0-2-1,1 0 1,0-2-1,1-1 1,-38-27-1,49 30-201,0-1 1,1 0-1,0-1 0,0 0 0,1 0 1,1-2-1,0 1 0,1-1 0,1 0 0,0-1 1,0 1-1,2-1 0,0-1 0,-5-26 0,1-13-845,3 1-1,2-106 0,4 135 583,1 8 29,0 0 1,1 0 0,1 0 0,1 0 0,0 1 0,1 0-1,1-1 1,0 2 0,1-1 0,1 1 0,1 0-1,0 1 1,21-26 0,-15 22-314,1 1-1,1 1 0,1 1 1,0 0-1,1 1 1,1 1-1,0 1 1,1 0-1,35-13 0,5 4-1587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49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50 9373,'-8'20'5496,"21"-16"-3594,44-5-1447,0-2 0,0-3 0,69-16 0,2 0-2638,-79 14-959,-19-1-2088,-22 6 2334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0.9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3083 33 7229,'-79'-13'1141,"45"6"-96,-1 1 0,-52-1-1,28 9-375,0 3 0,-104 21-1,-112 45 253,180-44-586,-586 208 1965,514-161-1777,-305 186-1,404-214-491,3 3 0,1 3 0,3 3-1,3 2 1,2 3 0,-67 91 0,78-90 361,-202 247-319,238-299-51,0 2 41,-1-1-1,0-1 0,-15 11 1,23-19 267,2-28-98,0-211-101,-1 263-56,-1 0 0,-7 27 1,4-27-17,2 0 1,-1 29-1,4 64 195,0-116-270,0 0 1,1 0-1,0 0 0,-1 0 1,1 0-1,0-1 0,0 1 0,0 0 1,0 0-1,0-1 0,0 1 0,0-1 1,1 1-1,-1-1 0,0 0 1,1 1-1,-1-1 0,1 0 0,0 0 1,-1 0-1,1 0 0,0 0 0,0 0 1,-1-1-1,1 1 0,0-1 1,0 1-1,0-1 0,2 1 0,7 1-522,0 0 0,1-1 0,17 1 0,-22-2 245,21 0-2828,46-6-1,-42 2 288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5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14 12061,'-8'0'1484,"8"-4"-1320,8 4-304,1-4-260,-1 1-316,-1 3-508,3 0-800,0-3-552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2.1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95 7641,'-7'-95'6679,"9"111"-6003,0-1 1,9 29-1,4 20-538,1 65-84,0 197 1,-16-261-47,-3 0 0,-12 71 1,8-90-4,-12 54-3,8-55 17,11-69-1293,1 21 1223,-1-1 0,1 1 0,0 0 0,0 0 0,0-1 0,0 1 0,1 0 0,2-5 0,7-15-220,-1-7 141,1 0 1,1 1-1,1 1 0,2 0 0,1 1 0,28-37 0,-39 58 128,0 1 1,1 0-1,0 0 1,0 0-1,0 1 1,0 0-1,0 0 1,1 0-1,0 1 0,0 0 1,0 0-1,7-1 1,-8 2 7,-1 1-1,0 0 1,0 1 0,0-1 0,1 1 0,-1 0 0,0 1-1,0-1 1,1 1 0,-1 0 0,0 0 0,0 1 0,0-1-1,0 1 1,0 0 0,0 0 0,7 6 0,-3-2 69,0 1 1,0 0 0,-1 0-1,0 1 1,-1 0 0,0 1-1,0-1 1,-1 1 0,0 1-1,0-1 1,-1 1 0,0 0 0,-1 0-1,0 1 1,-1-1 0,0 1-1,0 0 1,-1-1 0,-1 1-1,1 11 1,-2-10 1,0 2 122,0-1 0,-4 23 0,3-31-149,-1 0 0,1 0 0,-1 0 0,0 0 0,-1 0 0,1-1 0,-1 1 0,1-1 0,-1 1 0,-5 4 0,-2 1-19,0-1 0,0 0 0,-1-1 0,0 0 0,0-1 0,-1 0 0,0-1 0,0 0 0,0-1 0,-19 6 0,7-5-46,-1 0 0,1-2 0,-1 0 0,-43-1 0,63-3-134,1 0 0,0 0 1,0-1-1,0 0 1,0 1-1,0-2 1,0 1-1,1 0 0,-1-1 1,0 1-1,1-1 1,-1 0-1,1-1 0,-1 1 1,1 0-1,0-1 1,0 0-1,0 0 1,0 0-1,1 0 0,-1 0 1,1 0-1,0-1 1,-4-6-1,2 1-624,0-1 0,1 0 0,0 0 0,1 0 0,0-1 0,0 1-1,1 0 1,0-16 0,1-1-492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2.8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81 8569,'0'27'3784,"0"49"-2813,0-74-965,1-1-1,-1 1 1,1-1 0,0 1-1,-1 0 1,1-1 0,0 1-1,0-1 1,0 1 0,0-1 0,0 0-1,0 0 1,1 1 0,-1-1-1,0 0 1,1 0 0,-1 0-1,1 0 1,-1 0 0,1-1 0,-1 1-1,1 0 1,2 0 0,-2 0 1,0 0 0,0 0 0,0-1 0,0 1 0,0-1 0,0 1 0,0-1 0,0 0 1,0 0-1,1 0 0,-1 0 0,0 0 0,0 0 0,0-1 0,0 1 0,0-1 0,0 1 1,0-1-1,0 0 0,2-1 0,2-2-9,0 0-1,-1-1 1,0 0 0,1 0 0,-2 0-1,1 0 1,0-1 0,-1 0-1,0 0 1,-1 0 0,1 0 0,-1-1-1,0 1 1,-1-1 0,0 0 0,0 0-1,0 0 1,-1 0 0,0 0-1,0 0 1,0-10 0,-2 14-62,0 1 0,1 0 0,-1-1-1,0 1 1,0-1 0,0 1 0,-1 0 0,1 0 0,0 0 0,-1 0 0,0 0 0,1 0 0,-1 0-1,0 0 1,0 1 0,0-1 0,0 1 0,0-1 0,0 1 0,0 0 0,-3-1 0,-5-3-746,1 0 1,-1 1 0,-17-5-1,-18 5-2175,31 4 1614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3.5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73 8521,'45'-17'6369,"89"-19"-5663,-43 18-5864,-83 17 4149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3.7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30 7689,'12'4'8,"1"-4"332,-4 1 332,4-1 496,-3 0 120,2 0-520,0 0-324,1 0-508,-1-4-112,6 1 12,-4 0-376,4-2-336,-3 1-424,4-1-272,-4 0 304,0-1-185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4.0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 8805,'2'-1'315,"1"-1"0,0 1 0,-1 0 0,1 0 0,0 0 0,0 1 1,0-1-1,0 1 0,0 0 0,0-1 0,-1 1 0,5 1 0,-5-1-130,0 1-1,0 0 1,0 0-1,0 0 0,0 0 1,-1 0-1,1 0 1,0 1-1,-1-1 1,1 0-1,-1 1 1,1-1-1,-1 1 0,0 0 1,1 0-1,-1-1 1,0 1-1,0 0 1,0 2-1,9 18 84,-1 0-1,-1 1 1,-1 0 0,-1 0-1,-1 1 1,3 35-1,-3 148-583,-6-137 83,1-61 38,-2 1 0,1 0 1,-1-1-1,-1 1 0,0-1 1,0 0-1,0 0 1,-7 11-1,-17 26-2482,-3-8-3529,23-31 3607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4.6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114 449 9325,'0'-2'173,"0"-1"1,0 1-1,0 0 0,0-1 1,-1 1-1,0 0 1,1-1-1,-1 1 0,0 0 1,0 0-1,0 0 0,0 0 1,0 0-1,-1 0 1,1 0-1,-1 0 0,1 0 1,-1 0-1,-2-2 1,-16-18-38,10 6 51,-3-2-95,-18-33 0,28 44-100,0 0 1,0 0-1,1 0 1,-1-1-1,2 1 1,-1-1-1,1 0 1,0-12 0,1-86-237,0 102 254,1 0 1,0 0-1,0-1 1,1 1-1,-1 0 1,1 0-1,0 0 1,0 0-1,0 0 1,1 1-1,-1-1 1,1 1-1,0-1 1,0 1 0,0 0-1,0 0 1,1 1-1,-1-1 1,1 0-1,4-1 1,0-1-61,0 0 1,0 1-1,1 0 1,-1 0-1,1 1 0,0 0 1,0 1-1,16-2 1,-20 3 56,0 1 0,0-1 0,0 1 0,0 1 1,0-1-1,1 1 0,-1 0 0,0 0 0,0 0 0,0 1 0,-1 0 1,1 0-1,0 0 0,-1 0 0,1 1 0,-1 0 0,0 0 0,0 0 0,0 0 1,0 1-1,0-1 0,-1 1 0,0 0 0,1 0 0,-2 0 0,1 1 1,0-1-1,-1 1 0,0-1 0,3 10 0,-2-2 7,-1 0-1,0 0 1,-1 0 0,0 0-1,-1 0 1,-1 1-1,0-1 1,0 0 0,-1 0-1,-1 0 1,-7 20-1,-6 12-83,-37 69 0,48-102 105,-33 58 4,23-45-68,1 1 1,1 1 0,2 0 0,-11 32 0,21-54 24,0 0 0,0 0 1,1 1-1,-1-1 0,1 0 0,0 0 0,0 0 0,0 0 0,1 0 0,-1 1 1,1-1-1,1 4 0,-1-6 7,0 0-1,0 0 1,0 0 0,1-1 0,-1 1-1,0 0 1,1-1 0,-1 1 0,1-1-1,-1 1 1,1-1 0,0 0 0,0 0 0,0 1-1,0-1 1,-1 0 0,1-1 0,0 1-1,1 0 1,-1-1 0,0 1 0,0-1-1,3 1 1,7 0 14,0-1 0,-1 0-1,1-1 1,0 0 0,-1-1-1,1 0 1,-1-1 0,0 0-1,0-1 1,0 0 0,0-1-1,-1 0 1,1-1 0,16-12-1,-24 16-30,-1 0 0,1 0 0,0-1 0,-1 0 0,1 1 0,-1-1 0,0 0 0,0 0 0,0 0 0,-1-1 0,1 1 0,-1 0-1,3-7 1,-3 1 43,1 0-1,-1 0 0,-1 0 0,0-11 0,0 5-163,-1 9 89,-1 0 0,1 0 1,-1 1-1,0-1 0,0 0 0,0 1 1,-1-1-1,0 1 0,0 0 0,0-1 0,-1 2 1,-4-6-1,-1-1-39,0 0-1,-1 1 1,0 1 0,-16-12-1,13 13-212,-1 0-1,1 1 0,-17-6 0,15 7-1607,-1 1 0,-28-5 0,31 8 905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5.0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186 43 6105,'-7'1'254,"-1"-1"0,1 1 1,-1 0-1,1 0 1,0 1-1,0 0 1,0 0-1,0 1 0,0-1 1,0 2-1,0-1 1,1 1-1,0 0 1,0 0-1,0 1 0,0 0 1,1 0-1,-1 0 1,-4 7-1,4-4-124,0 1 0,1 0 0,0 0 0,0 0 0,1 1 0,0-1 0,1 1 0,0 0 0,1 0 0,0 0 0,0 1 0,1-1 0,0 13 0,1-15-115,0 0 0,0-1 0,1 1 0,0-1 0,0 1 0,1-1 0,3 11-1,-4-15-12,1 0 0,0-1-1,0 1 1,-1-1 0,1 0-1,1 1 1,-1-1-1,0 0 1,0 0 0,1 0-1,-1 0 1,1-1-1,0 1 1,0-1 0,-1 1-1,1-1 1,0 0-1,0 0 1,0-1 0,0 1-1,5 0 1,15 3 20,0-2 0,0 0 1,0-2-1,0 0 0,0-2 1,45-8-1,-60 8-13,0-1 0,-1 0 1,1 0-1,-1 0 0,0-1 1,0 0-1,11-8 0,-15 9-9,0 1-1,-1-1 1,1 1-1,-1-1 0,1 0 1,-1 1-1,0-1 1,0-1-1,0 1 1,0 0-1,0 0 1,-1-1-1,0 1 1,0-1-1,0 1 1,0-1-1,0 1 0,0-7 1,-1-13-173,1 8-126,-1 1 0,-1-1 0,-3-18-1,2 27 114,0 0-1,0 0 1,0 0-1,0 1 0,-1-1 1,0 1-1,0 0 0,-1-1 1,0 1-1,-8-8 1,0 1-391,-1 1 1,0 1 0,0 0 0,-1 1-1,0 0 1,-1 1 0,-23-9 0,18 9-656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5.3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19 6913,'-2'0'117,"0"0"0,1 0 0,-1 0-1,0 0 1,0 0 0,0 1 0,1-1 0,-1 1 0,0-1 0,0 1 0,1 0 0,-1 0 0,0 0 0,1 0 0,-1 0 0,1 0 0,0 0 0,-1 0 0,1 0 0,0 1 0,-1-1 0,1 1 0,0-1 0,0 1 0,0-1 0,1 1 0,-1 0 0,0-1 0,0 3 0,-1 4 260,0 0 0,1 0 1,0 0-1,0 0 1,2 11-1,-1-14-416,0-3 65,1 0 1,-1 0-1,1-1 0,0 1 0,0 0 1,0-1-1,0 1 0,0-1 0,0 1 1,0-1-1,0 0 0,1 1 0,-1-1 1,1 0-1,-1 0 0,1 0 0,-1 0 1,1 0-1,0 0 0,-1 0 0,1-1 1,0 1-1,-1 0 0,4-1 0,45 12 135,-40-10-89,1-1 0,0-1 0,0 0 0,-1 0 0,1-1 0,0-1 0,-1 1 0,1-2 0,-1 0 0,16-6 0,-24 9-57,-1-1-1,0 0 1,1 1-1,-1-1 1,0 0-1,0 0 1,0 0 0,0 0-1,0 0 1,0 0-1,0 0 1,0 0-1,0 0 1,0 0 0,0-1-1,-1 1 1,1 0-1,0-1 1,-1 1-1,0 0 1,1-1 0,-1 1-1,0-1 1,1 1-1,-1-1 1,0 1-1,0 0 1,0-1 0,0 1-1,0-1 1,-1 1-1,1-1 1,0 1-1,-1 0 1,1-1 0,-2-1-1,0-1-89,0-1 0,0 2 0,-1-1 0,1 0 0,-1 0 0,0 1 0,0 0 0,0-1 0,-1 1 0,-6-5 0,-2 1-432,0 0 1,-1 1-1,-15-6 0,16 8-898,1 1-1,-1 0 1,-21-3-1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5.8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 8661,'0'0'4352,"25"0"-2056,-14 0-2104,262-8 151,-158 4-4827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7.7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49 10089,'-10'-49'7139,"17"114"-6065,-2-37-1061,0 0 1,-2 0-1,-2 0 1,-2 45-1,1-25-8,0 7-11,2-25-8,-2-1 0,-1 1 0,-1-1-1,-10 43 1,4-41-171,4-11-841,-2 0 1,0 0-1,-13 27 1,14-41-371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9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5 9657,'0'0'28,"0"0"1,0 0-1,1 0 1,-1 0-1,0-1 1,0 1-1,0 0 1,0 0-1,0 0 1,0 0-1,0 0 0,0 0 1,0 0-1,0-1 1,0 1-1,0 0 1,0 0-1,0 0 1,0 0-1,0 0 1,0 0-1,0 0 1,0-1-1,0 1 1,0 0-1,0 0 0,0 0 1,0 0-1,0 0 1,-1 0-1,1 0 1,0 0-1,0 0 1,0-1-1,0 1 1,0 0-1,0 0 1,0 0-1,0 0 1,0 0-1,0 0 0,-1 0 1,1 0-1,0 0 1,0 0-1,0 0 1,0 0-1,0 0 1,0 0-1,0 0 1,-1 0-1,1 0 1,0 0-1,0 0 1,0 0-1,-30 0 549,-1 1 1,1 1-1,0 2 1,-50 13-1,-43 15-1402,114-28 282,3-1-1801,1-2-2645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6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11217,'9'2'4206,"27"5"-4228,46 4-3295,-80-13 3255,0 1-1,0-1 0,0 0 0,0 1 1,0-1-1,-1 0 0,1 0 0,-1 0 0,1 0 1,-1-1-1,0 1 0,1 0 0,-1-1 1,0 1-1,-1 0 0,1-1 0,0 1 0,0-4 1,33 5 3297,-23 2-3176,0-2 0,0 0 0,-1 0-1,1-1 1,13-3 0,-20 3-790,0 1 1,1-1-1,-1 0 0,0-1 1,0 1-1,0-1 0,0 0 1,6-6-1,-5 4-1272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8.0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1 144 6821,'11'-13'692,"0"0"1,1 0-1,1 1 1,0 1 0,0 0-1,1 1 1,1 0-1,-1 1 1,20-8 0,-22 12-612,0 1 1,0 0-1,0 1 1,1 0 0,-1 1-1,1 0 1,-1 1-1,1 0 1,-1 1 0,1 1-1,22 3 1,-31-3-80,1 0 0,0 1 1,0-1-1,-1 1 0,1 0 1,0 0-1,-1 1 0,0-1 0,0 1 1,0 0-1,0 0 0,0 0 0,0 1 1,-1-1-1,0 1 0,1 0 1,-1 0-1,-1 0 0,1 0 0,-1 0 1,1 1-1,-1 0 0,0-1 0,-1 1 1,1 0-1,-1-1 0,0 1 1,0 0-1,-1 0 0,1 0 0,-2 9 1,2 1-2,-1-1 1,-1 0 0,0 1-1,-1-1 1,-1 0-1,0 0 1,-1 0 0,-8 18-1,-56 101 456,-9 22 916,74-147-1321,2 0 0,-1-1-1,1 1 1,0 0 0,0 0 0,1 0 0,1 9 0,-1 0-51,1-15-9,0 1-1,-1-1 1,1 1 0,0-1 0,1 0 0,-1 1-1,0-1 1,1 0 0,-1 0 0,1 0 0,-1 0-1,1 0 1,0 0 0,0-1 0,0 1-1,0-1 1,0 1 0,1-1 0,-1 0 0,4 2-1,2 1-288,-1 0 0,1-1-1,0 0 1,0-1-1,11 3 1,-12-4-449,0 0 1,1 0-1,-1-1 1,0 0-1,0 0 0,1 0 1,-1-1-1,0 0 1,8-3-1,-2-3-1580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8.4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206 3 7505,'-9'0'460,"0"1"-1,0 0 1,0 1 0,0 0 0,1 0 0,-1 0 0,1 1 0,-1 1 0,1-1 0,0 1 0,0 1-1,1 0 1,-11 8 0,12-8-301,0 0 0,0 1-1,0 0 1,1 0 0,0 1 0,0-1-1,1 1 1,0 0 0,0 0 0,1 0-1,-1 1 1,2 0 0,-1-1-1,1 1 1,-2 11 0,-1 44 41,2 65 1,3-125-207,1-1 1,-1 1 0,1-1 0,0 1-1,0-1 1,0 1 0,0-1 0,0 0-1,1 0 1,-1 0 0,1 1 0,0-1-1,-1 0 1,1-1 0,0 1 0,0 0-1,0-1 1,0 1 0,1-1 0,-1 1 0,0-1-1,0 0 1,1 0 0,2 1 0,4 1 2,0 0 1,-1 0-1,1 0 1,0-2 0,16 3-1,-3-4-24,1-1 0,-1-1 0,0-1 0,0-1-1,0 0 1,-1-2 0,1-1 0,-1 0 0,-1-2 0,1 0-1,27-19 1,-43 25-17,0 0-1,-1 0 0,0 0 1,0-1-1,0 1 0,0-1 1,-1 0-1,1 0 0,-1-1 1,0 1-1,0-1 1,-1 1-1,1-1 0,-1 0 1,0 0-1,0 0 0,-1 0 1,1-1-1,-1 1 1,-1 0-1,1-1 0,-1 1 1,1 0-1,-2-1 0,1 1 1,0 0-1,-1-1 0,0 1 1,-1 0-1,1 0 1,-4-7-1,1 1-162,-1 0 0,0 1-1,-1-1 1,0 1 0,-1 1 0,0-1 0,0 1 0,-1 1 0,0-1-1,-1 1 1,0 1 0,0-1 0,-16-8 0,6 6-881,-1 1 1,1 1-1,-1 0 1,-28-5-1,28 7-706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8.7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 6 7505,'-24'8'459,"-30"12"2263,51-19-2600,0 1 0,0-1 0,0 1 0,1-1 0,-1 1 0,0 0 0,1 0 0,0 0 0,-1 1 0,1-1 0,0 1 0,0-1 0,-2 5 0,3-5-97,0-1 0,0 1 0,1 0 0,-1 0-1,1-1 1,-1 1 0,1 0 0,0 0 0,0 0-1,0-1 1,0 1 0,0 0 0,0 0-1,0 0 1,1-1 0,-1 1 0,1 0 0,-1 0-1,1-1 1,0 1 0,-1 0 0,1-1-1,0 1 1,0-1 0,0 1 0,1-1 0,-1 0-1,0 1 1,0-1 0,1 0 0,-1 0 0,0 0-1,1 0 1,0 0 0,-1 0 0,1 0-1,-1 0 1,1-1 0,0 1 0,2 0 0,7 3-2,0-1 1,-1-1 0,2 0-1,-1 0 1,0-1 0,14 0-1,-20-1-16,1 0-1,-1-1 1,0 1-1,1-1 0,-1 0 1,0 0-1,0-1 0,0 1 1,0-1-1,0-1 1,0 1-1,0 0 0,-1-1 1,1 0-1,3-4 1,-7 5-44,0 0 1,0 0-1,0 0 1,0-1-1,0 1 1,-1 0 0,1-1-1,-1 1 1,1 0-1,-1-1 1,0 1-1,0-1 1,0 1 0,-1 0-1,1-1 1,-1 1-1,1 0 1,-1-1-1,1 1 1,-1 0 0,0 0-1,0-1 1,-1 1-1,1 0 1,0 0-1,0 0 1,-3-2-1,-10-5-1460,-1 1 0,1 0 0,-25-9-1,25 13-15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9.1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33 9993,'23'-1'3603,"-4"-5"-3259,1 1-1,0 0 1,0 2 0,1 0-1,36 1 1,-21 0-221,85-3-3097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9.3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36 8757,'0'1'175,"0"-1"-1,0 1 1,0-1 0,0 1-1,0-1 1,0 1 0,0-1 0,1 1-1,-1-1 1,3 5 1922,-2-5-1923,-1 1 1,0-1 0,1 0-1,-1 0 1,1 1 0,0-1 0,18 1 1372,28-13-2304,-37 9 1180,86-21-2452,-32 15-2905,-51 8 2625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3:59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449 15 7277,'19'-13'1734,"-13"12"337,-11 10-877,-63 55 926,9 2-1675,3 1 1,3 3-1,3 3 0,3 1 1,-64 140-1,105-197-427,1 0 0,1 0 0,0 1 0,2-1 0,0 1 0,1 0 0,1 24 0,1-37-20,-1-1 0,1 0-1,1 1 1,-1-1-1,1 0 1,0 0 0,0 0-1,0 0 1,0 0 0,0 0-1,1 0 1,0-1 0,0 1-1,0-1 1,0 0-1,1 0 1,-1 0 0,1 0-1,0-1 1,6 4 0,4 2-28,0 0 0,0-2-1,0 0 1,26 8 0,-23-10-96,0 0 1,0-1-1,1-1 0,-1-1 0,1 0 0,0-1 1,24-4-1,-35 3 85,0 0 0,0-1 0,1 0 0,-1 0-1,0 0 1,0-1 0,-1 0 0,1-1 0,-1 1 0,1-1 0,-1 0 0,0-1 0,-1 0 0,1 0 0,-1 0 0,0 0 0,0-1 0,-1 0 0,1 0-1,2-7 1,-4 6-20,-1 0 0,0 0 0,-1-1 0,1 1-1,-1 0 1,-1-1 0,0 1 0,0-1-1,0 1 1,-1-1 0,0 1 0,0-1 0,-1 1-1,0 0 1,0-1 0,-1 1 0,0 0 0,0 1-1,-1-1 1,-4-7 0,-3-1 18,-1 0 0,0 1 0,0 0 0,-1 1 0,-1 1 0,0 0 0,-26-17 0,26 22-211,1 0-1,-1 1 0,0 0 0,0 1 0,0 1 0,-1 0 0,1 1 0,-1 0 1,-29 0-1,-20 2-5011,53 1 3614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0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128 45 8569,'0'0'856,"-2"6"1199,-59 48 2064,53-45-4018,1 1-1,1 1 0,-1-1 0,2 1 0,-1 0 0,1 0 0,1 0 0,0 1 0,1-1 0,0 1 1,1 0-1,0 0 0,1 0 0,0 23 0,1-33-99,0 4 0,-1 1 0,1 0 1,1-1-1,-1 1 0,1 0 0,0-1 0,0 1 0,1-1 1,0 1-1,0-1 0,1 0 0,-1 0 0,1 0 0,6 8 1,-4-7-4,1 0 0,0 0 0,0-1 0,1 0 0,0 0 0,0 0 1,1-1-1,-1 0 0,1 0 0,0-1 0,1 0 0,-1-1 0,10 3 0,-5-2 20,-1-1-1,1-1 0,-1 0 0,1-1 0,0 0 0,0-1 0,-1 0 0,1-1 0,12-3 0,-18 3-4,-1-1 0,0 1 1,0-1-1,0 0 0,-1-1 0,1 1 0,-1-1 0,1 0 0,-1-1 0,0 1 0,0-1 1,0 0-1,-1-1 0,1 1 0,-1-1 0,0 0 0,0 0 0,-1 0 0,1 0 1,-1 0-1,0-1 0,-1 0 0,1 1 0,1-9 0,2-9-62,-2 0 0,0-1 1,-2 1-1,0-1 0,-2-24 0,-1 39-63,1 0 0,-2-1 0,1 1 0,-1 0 0,0 0 1,-1 0-1,0 1 0,-1-1 0,1 1 0,-2-1 0,1 1 0,-1 0 0,0 1 0,-1-1 0,0 1 1,0 0-1,-1 1 0,1-1 0,-1 1 0,-1 1 0,1-1 0,-1 1 0,0 0 0,0 1 1,-1 0-1,1 1 0,-1-1 0,-14-2 0,-48-7-6772,65 13 5014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0.7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 6 9277,'-9'7'203,"-1"0"681,1 1 0,-17 17 0,24-22-734,0-1 1,0 1-1,0 0 0,0 0 0,0 0 0,1 1 0,-1-1 0,1 0 0,0 1 0,0-1 0,0 0 0,1 1 0,-1-1 0,0 6 0,1-6-122,0 0-1,-1 0 0,1 0 0,1 0 0,-1 0 1,0 0-1,0 0 0,1 0 0,0 0 0,0-1 1,0 1-1,0 0 0,0 0 0,0-1 0,1 1 1,-1 0-1,1-1 0,0 0 0,-1 1 0,1-1 1,1 0-1,-1 0 0,0 0 0,0 0 0,1 0 1,-1-1-1,1 1 0,-1-1 0,1 1 0,0-1 1,-1 0-1,1 0 0,0 0 0,5 0 0,9 4-40,0 0-1,1-2 0,0 0 0,-1-1 1,1 0-1,0-2 0,0 0 0,22-4 0,-37 4 13,-1 0-1,1-1 0,-1 1 0,1-1 1,-1 0-1,1 0 0,-1 0 0,1 0 0,-1 0 1,0 0-1,0-1 0,1 1 0,-1-1 1,0 1-1,-1-1 0,1 0 0,3-3 1,-4 1 0,1 1 0,-1-1 0,1 1 0,-1-1 1,0 0-1,-1 1 0,1-1 0,-1 0 0,1 0 1,-2-7-1,1 9 5,-1-1 0,0 1 0,0 0 0,0-1 0,0 1 0,0 0 0,-1 0 0,1 0 0,-1 0 0,1 0 0,-1 0 0,0 1 0,0-1 0,0 0 0,0 1 0,0-1 1,-3-1-1,-41-24 88,43 25-89,-26-12-167,-56-22 0,33 24-7052,44 10 5018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2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399 11 7965,'0'0'120,"0"-1"1,0 1-1,0-1 0,0 1 1,0-1-1,0 1 1,-1-1-1,1 1 1,0 0-1,0-1 0,0 1 1,-1-1-1,1 1 1,0 0-1,0-1 0,-1 1 1,1 0-1,0-1 1,-1 1-1,1 0 1,0-1-1,-1 1 0,1 0 1,0 0-1,-1-1 1,1 1-1,-1 0 0,1 0 1,0 0-1,-1 0 1,1 0-1,-2-1 1,-20 3 1387,-20 12-1103,6 5-11,1 2 0,-55 43 1,-19 13-2557,69-50-2262,26-21 2280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480 473 8473,'-6'-8'4398,"5"8"-4229,1-1 0,0 1 0,-1 0 0,1 0 0,-1 0 1,-21 0 1199,-19 9-1364,2 2 899,0-2 0,-80 8 0,116-17-767,1 1-1,-1-1 0,1 0 1,-1 0-1,0 0 1,1-1-1,-1 1 0,1 0 1,-1-1-1,1 0 0,-1 0 1,1 0-1,0 0 0,-1 0 1,1 0-1,0 0 1,0-1-1,-4-2 0,3-1-21,-1 0-1,1 0 1,0 0-1,0 0 1,1-1-1,-1 1 1,-1-8-1,-15-45-138,-12-64 0,21 75-2108,-2 0 0,-34-84 0,32 94-4390,10 33 4674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6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12565,'-11'2'1808,"15"3"-2225,20 6-5662,-18-10 3911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2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66 13389,'1'0'118,"0"1"0,0-1-1,0 1 1,0-1-1,0 1 1,0-1 0,0 0-1,0 0 1,1 1 0,-1-1-1,0 0 1,0 0 0,0 0-1,0 0 1,1-1-1,-1 1 1,0 0 0,0 0-1,0-1 1,0 1 0,0-1-1,0 1 1,0-1 0,0 1-1,0-1 1,0 1-1,0-1 1,0 0 0,0 0-1,0 0 1,0 1 0,-1-1-1,2-1 1,2-17 453,-4-3-4295,-1 6-2683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3.7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965 63 7505,'0'-2'121,"-2"1"1,1-1-1,0 0 1,0 1 0,0-1-1,-1 1 1,1-1-1,-1 1 1,1 0 0,-1-1-1,0 1 1,0 0-1,1 0 1,-1 0 0,0 0-1,0 0 1,0 1-1,0-1 1,0 1 0,0-1-1,0 1 1,-3 0-1,1 0 58,1 0 0,-1 1 0,0-1 0,1 1-1,-1 0 1,0 0 0,1 1 0,-1-1 0,1 1-1,0 0 1,-6 4 0,3-3-75,1 1 1,0 1-1,0-1 0,0 1 1,0 0-1,1 0 0,0 0 1,0 0-1,0 1 0,1 0 1,0 0-1,0 0 0,0 0 1,-2 10-1,4-10-86,0 0 1,0 0-1,1 0 0,0 0 1,0 1-1,1-1 0,0 0 1,1 6-1,-1-9-22,0 0 0,0 0 0,1 0 0,-1-1 1,1 1-1,-1 0 0,1-1 0,0 0 0,0 1 0,0-1 0,1 0 0,-1 0 1,0 0-1,1 0 0,-1 0 0,1-1 0,3 2 0,6 3-91,0-1-1,1-1 0,0 0 0,-1-1 1,1 0-1,1-1 0,13 1 1,99-3-389,-65-1-150,-60 1 696,-14 6 141,-42 16-90,-91 25 1,121-41 90,0-1 0,-1-1 0,1-1 0,-1-2 0,0 0 0,-33-4 1,53 3-166,-1-1 1,0-1 0,0 1-1,1-1 1,-1 0 0,1 0-1,0-1 1,-1 0 0,1 0-1,0 0 1,1-1 0,-1 0-1,1 0 1,-1 0-1,1-1 1,1 0 0,-1 0-1,0 0 1,1 0 0,0-1-1,1 0 1,-1 1 0,1-1-1,-4-12 1,-4-12-20,-1-5-49,-22-48 0,29 74 30,0 0 1,0 1 0,0 0 0,-1-1-1,-1 2 1,1-1 0,-1 1 0,0 0-1,-1 0 1,-11-7 0,14 11-7,0 0 0,0 0 0,-1 1 0,1 0 1,-1 0-1,0 0 0,0 1 0,1 0 0,-1 0 1,0 0-1,0 1 0,0-1 0,0 2 0,0-1 1,0 1-1,0-1 0,0 2 0,1-1 0,-1 1 0,0 0 1,1 0-1,-1 0 0,1 1 0,0 0 0,-1 0 1,2 0-1,-1 0 0,0 1 0,1 0 0,-1 0 1,-3 6-1,5-4 1,0 1 1,1 0-1,0 0 1,0 0-1,1 0 1,0 0-1,0 0 1,0 1-1,1-1 1,0 0-1,2 12 1,-1 7 82,1-20-75,-1 1 0,1 0 1,0-1-1,1 1 0,-1-1 0,1 0 0,1 0 1,-1 0-1,1 0 0,5 6 0,13 24 19,-20-29 84,0-1 1,0 1-1,0 0 1,-1 0 0,0 1-1,0-1 1,-1 0-1,-1 13 1,1-4 284,0-15-362,-1 1-1,0-1 1,0 1 0,1-1-1,-1 1 1,0-1 0,0 1 0,0-1-1,-1 0 1,1 0 0,0 0-1,0 1 1,-1-1 0,1 0 0,0 0-1,-1-1 1,1 1 0,-1 0-1,1 0 1,-1-1 0,0 1 0,1-1-1,-1 0 1,-1 1 0,-45 9 608,38-10-609,1 0 0,-1 0 1,1-1-1,-1 0 0,0-1 1,1 0-1,0 0 1,0-1-1,-1-1 0,1 1 1,1-1-1,-1-1 0,1 0 1,0 0-1,0 0 1,0-1-1,1 0 0,-9-9 1,9 7-427,-1 0 1,1 0 0,1-1 0,0 0-1,0-1 1,0 1 0,1-1-1,1 0 1,0 0 0,0-1 0,1 1-1,0-1 1,1 0 0,0 0-1,0-18 1,2-31-4344,0 46 2797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4.1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619 1 8569,'12'9'6934,"-21"-9"-5527,-296 18-64,154-6-3974,-2-7-6260,140-5 6636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4.7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21 7825,'0'0'53,"-1"0"0,1 0 0,0 0 0,0 0 0,-1 0 0,1 0 0,0 0 0,-1 0 0,1 0 0,0 0 0,0 0 0,-1 0 0,1 0 1,0 0-1,0 0 0,-1 0 0,1 0 0,0-1 0,0 1 0,-1 0 0,1 0 0,0 0 0,0 0 0,-1-1 0,1 1 0,0 0 0,0 0 0,0 0 0,-1-1 0,1 1 1,0 0-1,0 0 0,0-1 0,0 1 0,0 0 0,0-1 0,10-4 2064,17-2-669,3 5-888,0 1-1,58 5 1,-77-3-562,1 1 0,-1 1 0,1-1 0,-1 2 0,0 0 0,-1 0 0,1 1 0,0 0 0,-1 1 0,14 10 0,-22-15 10,0 0 0,-1 1-1,1-1 1,-1 0 0,1 1 0,-1 0-1,0-1 1,0 1 0,0 0 0,0-1-1,0 1 1,0 0 0,0 0 0,0 0-1,-1 0 1,1 0 0,-1 0 0,1 0-1,-1 0 1,0 0 0,0 0 0,0 0-1,0 0 1,0 0 0,0 0 0,0 0-1,-1 0 1,1 0 0,-1 0 0,-1 3-1,-1 0-5,1 0-1,-1 0 1,-1 0 0,1-1-1,-1 0 1,0 0-1,0 0 1,0 0-1,-9 6 1,-4 2-472,-2-1 0,0-1 0,0 0 0,0-1 1,-39 10-1,16-8-2521,-81 10 0,88-17 1074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4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17 9609,'-8'-16'4019,"9"28"-2804,-1-8-1170,1 0 0,0 0 1,0 0-1,1 0 0,-1 0 1,1 0-1,0-1 1,3 6-1,7 13-19,1 15-240,-1 1 1,10 55 0,-17-63-3355,0 57 1,-5-69 1906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5.4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535 4 7093,'-6'-1'425,"1"0"0,-1 0 1,0 1-1,0 0 1,1 0-1,-11 1 0,-20 9 465,0 1-1,-39 19 0,32-12-856,41-18-25,0 0 0,1 0 0,-1 1 0,0-1 0,1 1 0,-1 0 1,0-1-1,1 1 0,-1 0 0,1 0 0,0 0 0,-1 0 0,1 0 1,0 1-1,-1-1 0,1 0 0,0 0 0,0 1 0,0-1 0,0 1 1,0-1-1,0 1 0,1-1 0,-1 1 0,0 0 0,1-1 0,-1 1 1,1 0-1,0-1 0,0 1 0,-1 0 0,1 0 0,0-1 0,0 1 1,1 0-1,-1 2 0,3 0-1,0 0 1,0 0-1,0 0 1,1-1-1,0 1 1,-1-1-1,1 0 1,0 0-1,1 0 1,7 4-1,4 5 98,-5-4-76,61 54 826,-64-54-721,0 0 0,-1 0-1,0 1 1,-1 0 0,0 0 0,8 15-1,-13-18-78,1-1-1,-1 1 0,0-1 1,0 1-1,-1-1 0,0 1 0,0 0 1,-1 6-1,1 6 5,-1-16-58,0 1 0,0-1-1,0 1 1,0-1 0,-1 1-1,1-1 1,-1 0 0,0 1-1,1-1 1,-1 0 0,0 0-1,0-1 1,-1 1 0,1 0-1,0-1 1,0 1 0,-5 1-1,-46 26-287,52-29 268,-42 18-1527,-1-3 1,0-2-1,-1-1 0,0-3 0,-75 6 0,82-11-424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5.7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24 7277,'0'-1'42,"0"0"0,0 1 0,0-1 1,0 0-1,0 0 0,0 0 0,0 0 0,-1 0 1,1 0-1,0 1 0,0-1 0,-1 0 1,1 0-1,0 0 0,-1 1 0,1-1 0,-1 0 1,1 0-1,-1 1 0,1-1 0,-1 0 1,0 1-1,1-1 0,-1 1 0,0-1 0,0 1 1,1-1-1,-1 1 0,0-1 0,0 1 1,0 0-1,1-1 0,-1 1 0,0 0 0,0 0 1,0 0-1,0 0 0,0 0 0,1 0 1,-1 0-1,0 0 0,0 0 0,0 0 0,0 0 1,0 0-1,0 1 0,1-1 0,-1 0 1,0 1-1,0-1 0,0 0 0,1 1 0,-1-1 1,0 1-1,1-1 0,-1 1 0,-1 1 1,1 1 61,0 1 0,0 0 1,1 0-1,-1-1 1,1 1-1,0 0 0,0 0 1,0 0-1,2 6 1,-1 4 117,-1-10-245,1 0 1,0 0-1,1 0 1,-1 0-1,1 0 1,-1 0-1,1 0 0,0-1 1,1 1-1,-1-1 1,1 0-1,-1 0 1,1 1-1,0-2 1,4 5-1,-3-4-15,-1 0-1,0 0 1,0 0-1,0 1 1,0-1-1,0 1 1,-1 0-1,1-1 1,-1 1-1,0 0 1,-1 1-1,1-1 0,-1 0 1,1 0-1,0 8 1,-2 24-3763,0-29 2055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6.3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1319 553 6553,'0'-1'-1,"-1"1"1,1-1-1,0 1 1,0-1 0,0 0-1,0 1 1,0-1 0,0 1-1,-1-1 1,1 1 0,0-1-1,0 1 1,-1-1-1,1 1 1,0-1 0,-1 1-1,1-1 1,-1 1 0,1-1-1,0 1 1,-1 0-1,1-1 1,-1 1 0,1 0-1,-1-1 1,1 1 0,-1 0-1,0 0 1,1-1 0,-1 1-1,0 0 1,-27 1 932,-23 14 656,49-14-1568,1-1 0,0 0-1,-1 1 1,1-1-1,0 1 1,0-1-1,-1 1 1,1 0 0,0-1-1,0 1 1,0 0-1,0 0 1,0 0-1,0 0 1,0 0 0,0 0-1,0 0 1,0 0-1,0 0 1,1 0-1,-1 1 1,0-1-1,1 0 1,-1 1 0,1-1-1,0 0 1,-1 1-1,1-1 1,0 0-1,0 1 1,0-1 0,0 0-1,0 1 1,0-1-1,0 1 1,0-1-1,1 2 1,1-2-10,-1 0 1,1 0-1,-1 0 0,1 0 0,-1 0 1,1-1-1,0 1 0,-1-1 1,1 1-1,0-1 0,0 0 1,-1 1-1,1-1 0,0 0 1,3-1-1,32 3 111,44-4-104,-36 0 150,78 7 0,-120-5-130,-1 0 1,1 0 0,-1 1-1,1-1 1,-1 1 0,1-1-1,-1 1 1,0 0 0,0 0-1,1 0 1,-1 1 0,0-1-1,0 0 1,0 1-1,0-1 1,0 1 0,-1 0-1,1 0 1,0 0 0,-1-1-1,1 1 1,-1 1 0,0-1-1,2 4 1,-1 1 15,0 0 0,-1 0 0,0 1 0,-1-1 0,1 1 1,-2 11-1,1-1 50,-1-13-67,0 0-1,-1 0 0,1-1 1,-1 1-1,0-1 0,0 1 1,-1-1-1,1 0 0,-1 0 1,0 0-1,-4 5 0,-41 43 898,29-37-569,0 0-1,-1-1 1,0 0-1,-1-2 1,-1-1-1,0 0 1,0-2-1,-1 0 1,0-2-1,-1-1 1,-33 5-1,-22 0 519,0-4 0,-90-3 0,125-6-697,0-1 0,0-2 0,0-2 0,1-2 0,0-2 0,-42-17 0,48 14-229,1-2 0,1-1 0,0-1 0,2-3 0,0 0 0,1-2-1,-29-28 1,37 27-297,2 0 0,0-2 1,2 0-1,0-1 0,2-1 0,2-1 0,-24-55 0,30 60-245,1-2 0,1 1 0,2-1 0,0 0 0,2 0-1,1-1 1,1 1 0,1-1 0,1 0 0,5-31 0,-2 43-68,1 0 1,0 0-1,2 0 1,-1 1-1,11-19 0,13-17-1130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6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47 9897,'6'2'626,"1"-1"0,-1 0 0,1 0 0,-1-1 0,13 0 0,0-2-165,0-1 0,21-7 0,24-3-806,68-7-5003,-101 16 3586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9.0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 6417,'14'5'2254,"-12"-4"-1671,0 0-1,0-1 1,0 1 0,0 0-1,0-1 1,0 0 0,0 1-1,0-1 1,0 0-1,2 0 1,153-7 307,-55-4-6081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9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1919 78 7825,'7'-3'-905,"3"-3"10297,-20 10-8174,-12 3-1146,-1 0 0,1-1 1,-1-1-1,0-1 1,-1-2-1,-31 1 0,54-3-78,0 0 0,0 0 0,0-1 0,0 1 0,0 0 0,0 0 0,0-1 0,0 1 0,1 0 0,-1-1-1,0 1 1,0-1 0,0 1 0,1-1 0,-1 0 0,0 1 0,1-1 0,-1 0 0,0 1 0,1-1 0,-1 0 0,1 0 0,-1 0-1,1 1 1,0-1 0,-1 0 0,1 0 0,0 0 0,-1 0 0,1 0 0,0-1 0,-2-36-285,2 28 264,1 8 20,-1 1-1,1-1 1,0 1-1,-1-1 1,1 1-1,0-1 1,0 1-1,0 0 1,0-1-1,0 1 1,0 0-1,1 0 1,-1-1-1,0 1 1,0 0-1,1 1 1,-1-1-1,1 0 1,-1 0-1,1 0 1,3 0-1,-1-1-19,1 0 1,0 0-1,0 1 1,0 0-1,0 0 1,8-1-1,-11 2 21,0 0 0,-1 0 0,1 0 0,0 0 0,0 0 0,0 0 0,-1 1 0,1-1 0,0 1 0,0-1 0,-1 1 0,1 0 0,-1-1 0,1 1 0,0 0 0,-1 0 0,1 0 0,-1 0 0,0 0 0,1 1 0,-1-1 0,0 0 0,0 1 0,0-1 0,0 1 0,0-1 0,0 1 0,1 1 0,-1 4 20,1-1 1,-1 0-1,0 1 1,-1-1-1,1 1 1,-2 9-1,1-4-18,-1-9 8,1-1 0,-1 1 0,0 0 0,0-1 0,0 1 0,0 0 0,-1-1 0,1 0-1,-1 1 1,0-1 0,1 0 0,-1 0 0,0 0 0,0 0 0,-1 0 0,-3 2 0,-41 28 81,44-30-81,-14 8-30,0-1-1,0-1 1,-1-1-1,-1 0 1,1-1-1,-1-1 1,0-1-1,0-1 1,0 0-1,-28 0 1,41-4 3,1 0 1,-1 0-1,1-1 0,-1 1 1,1-1-1,0 0 1,0-1-1,0 1 0,0-1 1,0 0-1,-7-6 1,8 6 24,-1-1 1,1 1 0,-1 0-1,0 1 1,0-1 0,0 1-1,0 0 1,0 0 0,0 1-1,0-1 1,-10 0 0,8 4-11,-1 0 0,0 1 0,1 0 0,0 1 0,-1-1 0,2 1 1,-1 0-1,0 1 0,-9 8 0,-7 3 27,-80 48 44,-154 70 0,239-126-59,-198 83 422,169-74-300,0-2-1,-82 15 1,121-29-126,1 0 0,-1-1 0,1 1 0,-1-1 0,1-1 0,-1 1 0,1-2 0,-1 1 0,-12-5 0,15 5-1,0-2 0,1 1 0,-1-1 0,1 1 0,0-1 0,0-1 0,0 1 0,0 0 0,0-1 0,1 0 0,0 0-1,-1 0 1,2 0 0,-1 0 0,-3-7 0,0-4 1,0-1-1,1 1 0,0-1 1,2 0-1,0 0 1,0 0-1,2-1 0,0 1 1,2-27-1,0 35 1,0 0-1,0 1 0,1-1 1,0 0-1,1 1 1,0 0-1,0 0 0,0 0 1,1 0-1,0 0 0,1 1 1,-1-1-1,1 1 1,0 0-1,1 1 0,7-7 1,-3 2-25,2 1 1,-1 0-1,1 1 1,1 0-1,-1 1 1,1 0-1,27-9 1,-34 14-4,-1 1 1,1 0-1,-1 0 1,1 1 0,0 0-1,-1 0 1,1 0-1,0 0 1,-1 1-1,1 0 1,0 0 0,-1 1-1,0-1 1,10 5-1,-12-4 28,0-1-1,0 1 0,0 0 1,0 0-1,0 0 0,0 0 1,-1 1-1,1-1 0,-1 1 1,0 0-1,0-1 0,0 1 1,0 0-1,0 0 0,0 0 1,-1 1-1,0-1 0,1 0 1,-1 0-1,0 1 0,-1-1 1,1 1-1,-1-1 0,1 6 1,-1-2-2,-1 0 0,0 0 0,0 1 0,-1-1-1,1 0 1,-1-1 0,-1 1 0,0 0 0,0-1 0,-7 12 0,3-7 13,-1 0-1,0-1 0,-1-1 0,0 1 0,-16 12 0,4-6 111,-1-1 1,-1-1-1,0-1 1,-1-1-1,-32 11 0,41-17 66,0-1-1,0-1 0,0-1 0,-1 0 0,1-1 1,-1 0-1,-21-1 0,30-2-130,1 1 1,-1-1-1,1 0 0,0-1 0,-1 1 0,1-1 0,0-1 1,0 1-1,0-1 0,1 0 0,-1 0 0,1-1 0,-1 1 1,1-1-1,0 0 0,1-1 0,-1 1 0,1-1 0,0 0 1,-6-8-1,-2-12-105,0 0 1,1-1 0,1 0-1,2-1 1,1 0-1,0-1 1,-1-29-1,5 35-1617,2-1 0,1-29-1,1 18-3816,-1 21 2752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09.2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6505,'-1'2'281,"1"-1"1,0 1 0,0 0-1,0 0 1,0-1 0,0 1-1,1 0 1,-1-1 0,1 1-1,-1 0 1,1-1-1,-1 1 1,1-1 0,0 1-1,0-1 1,-1 1 0,1-1-1,0 1 1,1-1 0,-1 0-1,2 2 1,0-1-42,1-1 0,0 1 0,0-1 0,0 0 0,0 0 1,0 0-1,8 0 0,-4 0-293,121 10-1330,-41-9-4930,-74-2 4268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0.3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330 306 8805,'4'-5'223,"-1"-1"-1,1 0 1,-1 0 0,0 0 0,-1-1-1,1 1 1,-1-1 0,-1 1-1,1-1 1,-1 0 0,0-10 0,12-50 1418,-13-34-823,-1 99-821,1 0-1,-1 0 1,1 0-1,-1 0 1,0 0-1,0 0 1,0 0-1,0 0 1,-1 0-1,1 0 0,0 1 1,-1-1-1,1 0 1,-1 1-1,0-1 1,1 1-1,-1 0 1,0 0-1,0-1 1,0 1-1,0 0 1,0 1-1,0-1 1,0 0-1,-4 0 1,-2-2 12,-1 0 1,0 1-1,1 1 1,-1 0 0,-11-1-1,12 3-2,-1 0 0,1 1-1,0 0 1,0 0 0,0 1 0,0 0-1,0 0 1,0 1 0,1 0-1,0 0 1,-9 7 0,-3 3 5,1 0-1,-29 31 1,39-36-12,0 0-1,1 0 0,0 0 0,1 1 1,0 0-1,0 0 0,1 1 0,0 0 0,-4 15 1,5-6-4,0 0 0,1 1 1,2 0-1,0 28 0,1-46-2,1 0 0,0 0-1,-1 1 1,1-1 0,1 0-1,-1 0 1,0 0 0,1 0-1,0-1 1,-1 1 0,1 0-1,0-1 1,1 1-1,-1-1 1,0 1 0,1-1-1,-1 0 1,1 0 0,0 0-1,-1 0 1,1-1 0,0 1-1,0-1 1,4 1 0,3 3-30,0-1-1,0-1 1,1 0 0,-1-1 0,1 0 0,13 1 0,-9-2 29,0-1 0,1-1 0,-1 0-1,0-1 1,-1-1 0,1 0 0,28-10 0,-34 9 4,0-1-1,1 1 1,-2-1 0,1-1-1,0 0 1,-1 0-1,0 0 1,-1-1 0,1-1-1,-1 1 1,-1-1 0,10-14-1,-10 11 60,-2 0 1,1 0-1,-2-1 0,1 1 0,-2-1 0,1 0 1,-2 1-1,0-1 0,0-18 0,7-8 375,-8 38-381,0 32 425,-10 104 931,0 1-1061,0 17-69,2 1-132,1-43-424,4-103 602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0.8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42 8241,'53'0'3572,"71"0"61,-58-1-3416,-1-3 0,93-18 0,-101 8 704,-55 89 353,-3-60-1230,-1-1-1,0 1 1,-5 15 0,-2 15 9,4-7 17,1-2-13,-2 0-1,-19 65 1,0-8-90,11-48 10,11-35 21,1 0-1,-2-1 1,-5 15-1,5-18 4,1 0 0,0 0-1,1 1 1,0-1-1,0 1 1,0-1-1,-1 13 1,3-17-91,0 0 0,-1-1 1,1 1-1,-1 0 0,1 0 0,-1 0 0,0-1 0,0 1 1,0 0-1,0-1 0,0 1 0,0-1 0,0 1 0,0-1 1,0 0-1,-1 1 0,1-1 0,-4 2 0,4-2-281,0-1 0,0 1-1,0-1 1,-1 1 0,1-1 0,0 0-1,0 0 1,0 1 0,-1-1 0,1 0-1,0 0 1,0 0 0,0 0 0,-1-1-1,1 1 1,0 0 0,0 0-1,0-1 1,-1 1 0,1-1 0,0 1-1,0-1 1,0 1 0,0-1 0,-1-1-1,-9-3-2199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1.0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96 7229,'0'0'2601,"12"0"214,21-2-1853,59-12 0,-27 4-844,-64 10-123,100-18-1170,-89 15 270,0 0 1,0-1-1,-1-1 1,1 0-1,-1 0 1,13-10-1,-9 3-870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1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103 43 6641,'-4'1'401,"-1"-1"1,1 1 0,-1 0 0,1 0 0,-1 0 0,1 0 0,0 1-1,-1 0 1,1 0 0,-6 4 0,-1 0-36,7-4-219,1 1-1,0-1 1,1 1-1,-1 0 1,0 0-1,1 0 1,0 0-1,-1 0 1,1 0 0,1 1-1,-1-1 1,0 1-1,1-1 1,-2 8-1,3-3-5,-1-6-117,1 0 1,0 0-1,-1-1 1,1 1-1,0 0 1,0 0-1,0 0 0,1-1 1,-1 1-1,0 0 1,1 0-1,-1 0 1,1-1-1,0 1 1,-1 0-1,1-1 0,0 1 1,0-1-1,0 1 1,0-1-1,0 1 1,0-1-1,1 0 1,-1 0-1,0 1 1,1-1-1,-1 0 0,1 0 1,-1 0-1,1 0 1,-1-1-1,4 2 1,4 2 75,0 0 1,0-1 0,0 0-1,0-1 1,1 0 0,-1 0 0,1-1-1,-1 0 1,12-1 0,-14 0-10,-1 0 0,0-1 1,1 0-1,-1 0 0,0-1 0,1 1 1,-1-1-1,0-1 0,0 1 0,-1-1 1,1 0-1,0 0 0,-1-1 1,8-6-1,-11 8-71,0-1 1,0 1 0,0 0-1,-1-1 1,0 1 0,1-1-1,-1 0 1,0 1-1,0-1 1,0 0 0,0 0-1,-1 0 1,1-4-1,0-43-281,-2 27-111,0 21 230,1 0 1,-1 0 0,0 0 0,0 0 0,0 0 0,-1 1 0,1-1 0,0 0 0,-1 0 0,1 1 0,-1-1 0,1 1 0,-1-1 0,0 1 0,0 0 0,1 0-1,-1-1 1,0 1 0,-3 0 0,-1-3-859,0 2 0,0-1-1,0 1 1,0 0-1,-10-2 1,6 3-512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1.7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10821,'1'1'177,"-1"0"0,0-1 0,1 1 0,-1 0 0,1 0 0,-1 0 0,1 0 0,0-1 0,-1 1 0,1 0 0,0-1 0,0 1 0,-1 0 0,1-1 0,0 1 0,0-1 0,0 1 0,0-1 0,-1 0 0,1 1 0,0-1 0,0 0 0,0 1 0,0-1 0,0 0 0,0 0 0,0 0 0,0 0 0,0 0 0,2 0 0,43-1 3219,-31 1-3793,68 0 326,93-1 639,-60-12-3006,-111 10 785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2.1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11 8289,'-10'-11'10987,"10"26"-10383,-1-7-509,1 1-1,0-1 1,1 0 0,0 1-1,0-1 1,4 12 0,1 1 1,-1 1 0,-1 0 0,0 0 0,-1 27 0,4 17 184,-4-22-88,-3 88 0,-2-51-154,2-61 936,0-14-2869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3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469 25 8057,'0'-25'2452,"0"26"-2398,-1 0 0,1 0-1,-1 1 1,0-1 0,1 0 0,-1 0-1,0 0 1,1 0 0,-1-1 0,0 1 0,0 0-1,0 0 1,0 0 0,0 0 0,0-1-1,0 1 1,-1 0 0,-26 15 679,16-10-379,-18 14-73,0 1-1,2 1 1,1 1 0,0 2 0,-41 49 0,37-35-214,2 2 1,1 1 0,-34 71-1,53-93-12,0 1-1,2-1 1,0 2-1,1-1 0,1 0 1,1 1-1,1 0 1,1 0-1,1 24 0,1-42-45,0 1-1,0 0 0,0 0 1,0-1-1,1 1 0,-1 0 1,1-1-1,1 1 0,-1-1 1,1 1-1,-1-1 0,1 1 0,1-1 1,-1 0-1,0 0 0,1 0 1,0 0-1,0-1 0,0 1 1,1-1-1,-1 1 0,1-1 1,-1 0-1,1-1 0,0 1 0,0-1 1,1 1-1,-1-1 0,5 1 1,0 1 2,1-1 0,-1 0 0,1-1 0,0 0 1,0 0-1,0-1 0,0 0 0,0-1 0,0 0 0,19-3 0,-22 2-10,0 0 0,0-1 0,-1 0-1,1 0 1,-1 0 0,1-1-1,-1 0 1,0-1 0,0 1-1,0-1 1,-1 0 0,1 0 0,-1-1-1,0 0 1,0 0 0,7-9-1,-9 7-22,0-1 0,0 0 0,0 0 0,-1 0 0,0 0 0,-1 0 0,0 0 0,0-1 0,-1 1 0,0 0 0,-1-9 0,1 3-11,0 13 31,1-5-2,-1-1-1,0 0 0,0 0 0,-1 0 0,1 0 1,-2 0-1,1 1 0,-1-1 0,0 0 1,0 1-1,0-1 0,-1 1 0,0 0 0,-5-7 1,3 6-152,0 1 0,0-1 0,-1 1 0,1 0 0,-2 0 0,1 1 1,-1 0-1,1 0 0,-1 1 0,-1-1 0,1 1 0,-16-5 0,13 6-845,-1 0 1,1 1-1,-1 0 0,1 0 0,-19 1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3.8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288 53 7689,'-1'-1'40,"0"1"0,0-1 1,1 0-1,-1 1 0,0-1 1,0 1-1,0-1 1,0 1-1,0-1 0,0 1 1,0 0-1,0 0 0,0-1 1,0 1-1,0 0 0,0 0 1,0 0-1,0 0 1,-2 0-1,-24-1 1166,15 2-1000,0 0 1,1 1 0,-1 0 0,0 1-1,1 1 1,0 0 0,0 0 0,0 1-1,0 0 1,1 1 0,-1 1 0,1-1-1,1 1 1,0 1 0,0 0 0,0 0-1,1 1 1,0 0 0,-9 14 0,13-17-188,1 0-1,0 0 1,1 0 0,-1 0 0,1 0 0,0 1 0,1-1 0,-2 12 0,1 55 12,2-54-7,0-15-21,0 0 0,0 0 0,0 0 0,1-1-1,0 1 1,-1 0 0,1 0 0,1-1 0,-1 1 0,1 0 0,-1-1 0,4 5 0,-1-2 6,1-1 1,0 0-1,0 0 1,0 0-1,1-1 0,7 5 1,0 0 92,0-1 0,1-1-1,1 0 1,-1 0 0,1-1 0,0-1 0,0-1 0,1 0 0,-1-1-1,1-1 1,0 0 0,0-1 0,0-1 0,0 0 0,23-4-1,-34 4-82,0-1-1,0-1 1,0 1-1,-1-1 0,1 1 1,0-1-1,-1 0 1,1-1-1,-1 1 0,0-1 1,0 0-1,0 0 0,0-1 1,0 1-1,5-7 1,-3 2-47,-1-1 0,-1 1 1,1-1-1,-2 1 1,1-1-1,-1 0 0,2-11 1,0-3-45,-2-1 0,-1 1-1,0-1 1,-3-28 0,0 17-39,1 30 71,-1 1 1,0 0 0,0-1-1,0 1 1,0 0-1,-1-1 1,0 1 0,0 0-1,0 0 1,0 0 0,-1 1-1,1-1 1,-1 1-1,-3-4 1,1 1-179,1 1 0,0-1 0,0 0-1,-4-10 1,5 10-258,-1 0 0,1 1 0,-1-1 0,0 1 0,-7-8 0,-2-3-2363,8 8 865,-7 0-112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4.2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 1 7093,'-4'0'255,"0"0"0,0 0 0,1 1 0,-1-1 0,0 1 0,0 0 0,1 0 0,-1 0 1,0 0-1,1 1 0,-1 0 0,1-1 0,0 1 0,0 1 0,-1-1 0,1 0 0,1 1 0,-1-1 1,0 1-1,1 0 0,-1 0 0,1 0 0,0 0 0,0 0 0,-3 6 0,4-4-97,0 0-1,0 1 0,0-1 1,1 1-1,-1-1 1,1 1-1,0-1 0,2 9 1,-1 7 93,0-18-186,0 1 0,0 0-1,0 0 1,1-1 0,0 1 0,-1-1 0,1 1 0,0-1 0,0 0 0,1 0-1,-1 0 1,1 0 0,0 0 0,-1 0 0,1-1 0,0 1 0,1-1 0,-1 0-1,0 0 1,1 0 0,-1-1 0,6 3 0,-3-1 73,0 0 0,1-1 0,0 1 0,-1-1 0,1-1-1,0 1 1,0-1 0,0 0 0,0-1 0,0 0 0,0 0 0,10-1 0,-14 0-79,0 0 0,0 0 0,0 0 1,0 0-1,0 0 0,0 0 0,0-1 1,-1 0-1,1 1 0,0-1 0,-1 0 1,0 0-1,1 0 0,-1-1 0,0 1 1,0 0-1,0-1 0,-1 0 0,1 1 1,0-1-1,-1 0 0,2-3 0,-1-4 5,0 1-1,-1-1 0,0 1 1,0-1-1,-1-17 1,0 11-197,-1 13 84,0 0 0,0 1-1,0-1 1,0 1 0,0-1 0,0 1 0,-1-1-1,1 1 1,-1 0 0,0-1 0,0 1 0,1 0 0,-1 0-1,-1 0 1,1 1 0,0-1 0,0 0 0,-5-1-1,2-1-519,-1 0-1,-1 1 0,1 0 1,-1 0-1,1 1 0,-12-3 0,-2 2-3729,-37 1 0,38 2 1948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9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10089,'-1'0'161,"1"0"1,0-1-1,0 1 1,0-1-1,0 1 1,0 0-1,0-1 0,0 1 1,0-1-1,0 1 1,0-1-1,0 1 1,1 0-1,-1-1 0,0 1 1,0-1-1,0 1 1,0 0-1,1-1 1,-1 1-1,0 0 0,0-1 1,1 1-1,-1 0 1,0-1-1,1 1 1,-1 0-1,0-1 0,1 1 1,-1 0-1,1 0 1,-1 0-1,0-1 1,1 1-1,-1 0 0,1 0 1,-1 0-1,0 0 1,1 0-1,-1 0 1,1 0-1,0 0 0,21 10 2099,19 25-1514,-20-15-793,106 110 78,-106-105-1979,30 47-1,-35-30-3832,-9-31 2960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19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308 1881 11117,'0'-23'1268,"-1"1"0,-1 0 0,-7-32 0,-21-69-135,24 95-1035,0 4-69,1 0 0,2 0 0,-2-31 0,-5-99 79,10 136-110,0 0 0,1 0 1,1 0-1,0 1 0,1-1 0,7-17 0,9-23 10,2 2 0,3 0 1,43-70-1,-56 107-5,1 2 0,1 0 0,1 0 0,1 1 0,0 1 1,1 0-1,0 1 0,1 1 0,1 1 0,0 0 0,0 1 0,1 1 0,22-8 1,-1 4 27,1 2 0,0 2 0,1 1 1,0 3-1,1 1 0,-1 2 0,81 4 1,-100 2-28,-1 0 0,0 1 1,0 1-1,27 10 0,-39-12 15,-1 1 0,0 0-1,0 0 1,0 1 0,-1 1-1,0-1 1,0 1 0,0 1-1,-1-1 1,0 1-1,0 1 1,6 8 0,-11-11 2,0 0 1,0 0 0,0 0-1,-1 0 1,0 1-1,0-1 1,0 0 0,-1 0-1,0 1 1,0-1 0,-1 10-1,1 4 64,-1-18-85,0 0 1,1 0-1,-1 0 1,1 0-1,-1-1 0,0 1 1,0 0-1,1 0 1,-1-1-1,0 1 1,0 0-1,0-1 1,0 1-1,0-1 0,0 1 1,0-1-1,0 0 1,0 1-1,0-1 1,0 0-1,0 0 1,0 0-1,0 0 1,-2 0-1,2 1 36,0-1-1,0 0 1,-1 0-1,1 0 1,0 0-1,-1 0 1,1 0-1,0 0 1,-1 0-1,1 0 1,0 0-1,-1-1 1,1 1 0,0-1-1,0 1 1,-1-1-1,1 1 1,0-1-1,0 0 1,0 0-1,0 1 1,-2-3-1,0-3-58,0-1-1,1 0 1,0-1-1,0 1 1,0 0-1,1-1 1,0 1-1,0 0 1,1-1-1,0 1 1,1-1-1,-1 1 0,1-1 1,1 1-1,-1 0 1,5-11-1,3-8 32,0 0 0,3 1-1,15-29 1,-11 25-6,2 1 0,0 1 0,2 1-1,0 1 1,32-31 0,-38 44-9,0 0 1,1 1-1,0 0 0,1 2 1,0-1-1,1 2 1,0 0-1,0 1 0,0 1 1,35-8-1,-18 8 27,1 2-1,0 1 0,0 2 1,68 6-1,-89-4 10,1 2-1,0 0 0,0 1 0,-1 1 1,0 0-1,0 1 0,0 0 0,-1 1 0,1 1 1,-2 0-1,1 0 0,-1 2 0,-1-1 1,17 18-1,-27-25 10,0-1 1,0 0-1,0 1 1,-1-1-1,1 1 1,0-1-1,-1 1 0,1-1 1,-1 1-1,1-1 1,-1 1-1,0-1 1,0 1-1,0 0 1,0-1-1,0 1 1,0-1-1,-1 3 1,1-4-38,0 0 0,-1 0 0,1 0 0,0 0 0,-1 0 0,1 0 0,0-1 0,-1 1 0,1 0 0,0 0 0,0 0 0,-1 0 0,1-1 0,0 1 0,-1 0 0,1 0 0,0-1 0,0 1 0,0 0 0,-1-1 0,1 1 0,0 0 0,0 0 0,0-1 0,0 1 0,0 0 0,-1-1 0,1 1 0,0 0 0,0-1 0,0 1 0,0-1 0,0 1 1,0 0-1,0-1 0,0 1 0,0 0 0,0-1 0,0 1 0,1-1 0,-2-19 66,1 19 31,1-6-134,0 0 1,1 0-1,-1 0 0,1 0 1,1 1-1,-1-1 1,1 1-1,1 0 0,-1 0 1,1 0-1,0 0 0,5-5 1,12-15-219,27-26 1,-42 47 247,15-17-7,1 1 0,1 2 0,1 0 0,0 2 0,2 0 0,0 2 0,51-22 0,-64 32 18,0 0-1,0 2 1,1-1 0,0 2-1,-1 0 1,1 0-1,0 1 1,0 1-1,0 1 1,0 0 0,0 0-1,0 1 1,-1 1-1,1 1 1,-1 0-1,1 0 1,-1 1 0,-1 1-1,14 8 1,-14-7 18,-1 1 1,0 1-1,-1 0 1,0 0-1,0 1 1,13 17-1,42 72 284,-50-76-209,-12-15-48,0-1 0,0 1-1,-1 0 1,3 12 0,-4-15 147,2-9-199,0 0 1,0 0-1,1 1 1,-1 0-1,1 0 1,0 0-1,-1 0 1,1 0-1,5-1 1,3-4-16,16-13-68,39-29-121,136-77 0,-181 116 199,0 1 0,1 0 0,0 2 0,0 0 0,1 2 0,0 1 0,0 1 0,0 0 0,1 2-1,48 2 1,-57 3 31,1 0-1,-2 1 0,1 1 0,0 0 0,-1 1 0,0 1 1,0 0-1,-1 1 0,0 1 0,0 0 0,-1 1 0,0 0 1,13 15-1,13 15-45,-3 1 1,49 71 0,-64-80-39,-1 1 0,-1 1 1,21 54-1,-38-85 13,-2-1 11,0 0 1,1 0-1,0 0 0,-1 0 1,1 0-1,0 0 1,0 0-1,0 0 0,0 0 1,1 0-1,-1-1 0,0 1 1,1 0-1,-1-1 1,1 1-1,0-1 0,-1 0 1,1 0-1,0 1 0,0-1 1,0 0-1,0-1 1,0 1-1,0 0 0,0 0 1,0-1-1,0 1 0,4-1 1,13 6-23,0 0 1,0 1-1,0 1 1,-1 1 0,0 0-1,-1 1 1,28 22-1,-24-14 49,1 1 0,-2 2 0,-1 0 0,31 44-1,-22-21 142,-1 2-1,-3 1 1,-2 1-1,-3 0 1,22 78-1,-29-77 58,-2-1 1,-1 2-1,-3-1 0,-1 64 0,-4-92-165,-1 1 0,-1-1 0,-1 1 0,-1-1 0,-1 0 0,-9 26 0,6-24 37,-2 0 0,0-1 0,-2 0 0,-25 40-1,31-55-61,0-1-1,-1 1 0,1-1 0,-1-1 0,0 1 0,-1-1 0,0 0 0,1-1 0,-1 0 0,-1 0 0,1 0 1,-1-1-1,1 0 0,-1 0 0,0-1 0,0 0 0,0 0 0,-11 0 0,1-1-47,0-1-1,0-1 0,0 0 1,0-1-1,1-1 0,-1-1 1,-18-6-1,3-2-99,0-2-1,-49-28 1,78 40 166,-22-12-28,25 14 13,1 0 1,0 0-1,-1-1 0,1 1 1,-1 0-1,1 0 1,-1 0-1,1 0 1,-1 0-1,1 0 1,-1 0-1,1 0 0,-1 0 1,1 0-1,-1 0 1,1 0-1,-1 0 1,1 0-1,0 0 1,-1 0-1,1 0 1,-1 1-1,1-1 0,-1 0 1,1 0-1,-1 1 1,1-1-1,0 0 1,-1 1-1,1-1 1,0 0-1,-1 1 1,1-1-1,0 0 0,-1 1 1,1-1-1,0 1 1,0-1-1,0 1 1,-1-1-1,1 0 1,0 1-1,0-1 1,0 1-1,0-1 0,0 1 1,0-1-1,0 1 1,0-1-1,0 1 1,0 0-1,-1 4-1,-1 1-1,0-1 0,0 0 1,0 0-1,-1 1 1,1-2-1,-7 10 1,-5 10-22,-64 128 146,62-126-95,-1-1 0,-1 0 1,-34 35-1,29-37-26,0-2 0,-1 0 0,-2-2 0,0-1 0,-29 16 0,41-27-2,-1 0 0,1 0-1,-1-2 1,0 0 0,0-1 0,-1 0 0,1-1 0,-1-1-1,1 0 1,-1-2 0,0 1 0,-19-3 0,29 1-9,0 0 1,-1 0-1,1-1 1,0 0-1,0 0 1,0 0-1,0-1 1,0 0-1,0 0 1,-8-6-1,10 3-38,6 6-75,-1 1 120,-1 0 0,0-1 0,1 1-1,-1-1 1,0 1 0,0 0 0,0-1-1,0 1 1,1-1 0,-1 1 0,0 0-1,0-1 1,0 1 0,0 0 0,0-1-1,0 1 1,-1 0 0,1-1 0,0 1-1,0 0 1,0-1 0,-1 1 0,1-1-1,0 1 1,-1-1 0,0 2-1,-12 17 63,-1-1 0,0-1-1,-20 18 1,16-19-45,-1 0 0,0-1-1,-1-1 1,-1-1 0,0 0-1,-1-2 1,0-1 0,-1 0 0,-46 12-1,30-13-95,0-2-1,0-1 0,-1-2 1,1-2-1,-57-4 0,78 0 58,1 0 0,0-1-1,0-1 1,0-1-1,0 0 1,0-2-1,1 1 1,-17-11-1,33 17 23,-16-7-61,6 15 36,1 1 55,-22 23 56,-2-2 1,-1-1-1,-1-1 0,-54 32 1,65-47-61,0-1 1,-1-1 0,0-1-1,-1-1 1,0-1-1,0-1 1,-1-2 0,-42 4-1,47-8-67,-1 0 0,1-1 1,-33-6-1,48 5-22,1 0-1,0 0 1,0-1 0,0 0 0,0 0 0,0 0-1,0-1 1,0 0 0,1 0 0,-1 0 0,1-1 0,0 0-1,0 0 1,0 0 0,1-1 0,-1 0 0,-3-5-1,1-13-27,1 3 35,2 13-29,4 7 134,-4 10 4,-2 1 54,0 0 0,-1 0-1,-1 0 1,1-1 0,-1 0-1,-1-1 1,-12 11 0,0-2 180,-1-1 1,-31 19 0,28-22-74,0-1 1,-1-1 0,-1-1 0,0-2-1,-53 12 1,43-14-54,-1-2 0,0-1 0,-73-3 0,88-3-73,-1-2-1,1 0 0,0-1 0,0-1 0,-35-15 0,-101-58 943,88 42 68,62 34-835,-2 0 0,1 0 0,0 1 0,0 0 0,-1 1 0,1 0 0,-1 0 0,1 1 0,-1 1 0,-20 3 0,-27 0-169,20-7-19,1-2-1,-1-1 0,1-2 1,0-1-1,1-2 1,-63-28-1,78 29-5,0 0 0,1-1-1,0-2 1,1 0 0,0-1 0,-28-27 0,37 32-308,2-1 1,-1 0-1,1-1 1,1 0 0,0 0-1,1 0 1,0-1-1,0 0 1,1 0-1,1-1 1,0 1 0,1-1-1,-2-18 1,2-2-699,3 0 0,1 0 1,1 0-1,1 0 1,2 0-1,2 1 0,1-1 1,1 2-1,2-1 0,1 1 1,1 1-1,2 0 1,1 1-1,20-27 0,27-30-2908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26.1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60 5136,'-10'-6'8869,"11"4"-8708,-1 0 1,1 0-1,0 0 1,0 1-1,0-1 1,0 0-1,0 1 1,0-1-1,0 1 0,0-1 1,1 1-1,-1-1 1,1 1-1,-1 0 1,1 0-1,-1 0 1,1 0-1,2-2 1,2 0-103,0 0 0,0 0 0,0 0-1,0 1 1,9-2 0,0 1 62,1 2-1,0 0 1,0 0 0,-1 2-1,1 0 1,0 0-1,18 6 1,-9-2-59,1 2 0,-1 2-1,37 16 1,-44-15 14,1 0 0,26 19 1,-40-25-46,1 1 1,-1-1 0,0 1 0,0 0 0,0 0 0,-1 0 0,1 1 0,-2 0-1,1 0 1,0 0 0,3 9 0,-5-5 67,0 0 0,-1 0 0,0 1 0,-1 19 0,0-16-97,0 0-26,0-10 32,1 0 0,-1 0 0,0 0 0,-1 1 0,1-1-1,-1 0 1,1 0 0,-4 7 0,3 4 12,1-10-1151,-19-35-11034,19 26 10968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28.5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475 147 7277,'10'5'3619,"-11"-4"-3544,1 1-1,0 0 1,-1-1 0,1 1-1,-1 0 1,1-1-1,-1 1 1,0-1-1,0 1 1,0-1-1,0 1 1,0-1 0,0 1-1,0-1 1,-2 2-1,-27 21 382,6-6-162,-12 17-151,1 2 0,1 1 0,2 1 0,-52 87 0,81-120-101,0-1 1,1 1-1,0 0 1,0 0-1,0 0 1,1 1-1,0-1 0,-1 10 1,2-16-27,0-2-18,1-1 7,-1 1 0,1-1 0,0 1 0,0-1 0,0 1 0,0 0 0,0-1 0,1 1 0,-1 0 0,1 0 1,-1 0-1,3-2 0,31-30-38,-17 17 73,51-56-108,83-115 1,-150 185 95,0 0 0,0-1 0,0 1-1,0-1 1,-1 1 0,0-1 0,0 0 0,2-6 0,-3 10-32,0 25 186,-1-21-181,-1 0 0,1 0 0,-1 1 0,1-1 0,-1 0 0,0-1 0,-1 1 0,1 0 0,-1 0 0,0-1 0,1 0 0,-5 4 0,-10 14-66,-282 388-61,293-394-28,5-12-32,1-8 74,1 2 76,0 1 1,1 0-1,-1 0 1,1 0 0,-1 0-1,1 0 1,0 0 0,0 0-1,-1 0 1,1 1-1,1-1 1,-1 1 0,0-1-1,3 0 1,12-11-176,12-19 38,-1-1-1,-2-1 0,-1-1 1,-2-1-1,-2-2 1,-1 0-1,-2-1 1,18-53-1,-34 80 322,0 1 0,0-1 1,-1 0-1,0 0 0,-1-13 0,-1 12 68,1 12-82,-15 8-281,13-6 142,-1 0 0,0 0 0,0 1-1,1-1 1,-1 1 0,1-1 0,-1 1 0,1 0-1,-5 4 1,-35 42 80,-63 88 0,-23 64 134,100-156-198,20-31-17,4-7-5,-1 0 1,1 1-1,1 0 0,-1 0 1,1 0-1,0 0 0,0 0 0,1 1 1,0-1-1,0 1 0,0 9 0,2-17 28,19-7-63,-1-8-172,-1 0 0,0-1 0,-2 0 0,0-2 0,0 0 0,-2 0 0,0-1 0,11-24-1,-2-4-136,-1-1-1,20-73 1,-36 99 594,0-1 1,-2-1 0,0 1 0,-2-40 0,-1 62-186,-2 3-38,0-1 0,-1 1-1,1-1 1,0 1 0,0 0 0,0-1 0,0 1-1,1 0 1,-1 1 0,-1 1 0,-1 1 85,-31 40 96,2 0 1,-38 71-1,15-25 18,-2 9-547,55-85 295,13-18-187,15-18-418,2-7 356,-1-1 1,-2-1-1,-1-1 1,-2-2-1,-1 0 1,-1 0-1,-2-2 1,15-41-1,-19 13 807,0 3 776,-14 57-1037,-5 5-100,-16 16-24,-24 27 189,-86 105 418,131-150-720,1 1 0,-1 0 0,0 0 0,1 0-1,-1 0 1,1 0 0,-1 0 0,1 0-1,-1 0 1,1 0 0,0 0 0,-1 0 0,1 0-1,0 0 1,0 0 0,0 0 0,0 2-1,0-3-97,2-14-360,4 8 265,1-1 0,-1 1 0,2 0 0,13-9 0,15-12-420,-8 0 156,-1-2 0,-2 0 0,39-61 1,-61 85 555,0 0 1,0-1 0,-1 1-1,1-1 1,-1 1 0,-1-1 0,1 0-1,-1 0 1,0 0 0,-1 0-1,1-8 1,-23 15 117,0 9 26,-1 1-1,2 0 1,0 2-1,-26 20 1,29-9-279,26-29 28,0 0-1,0 1 1,0 0 0,14-5 0,9-3-255,12-10 114,138-63 9,-180 85 120,-1-1 1,0 1-1,1 0 0,-1 0 1,0-1-1,1 1 0,-1 0 1,1 0-1,-1 0 0,0 0 1,1-1-1,-1 1 0,1 0 1,-1 0-1,1 0 0,-1 0 1,0 0-1,1 0 0,-1 0 1,1 0-1,-1 0 0,1 0 1,-1 1-1,0-1 1,1 0-1,-1 0 0,1 0 1,-1 0-1,0 1 0,1-1 1,-1 0-1,1 0 0,-1 1 1,0-1-1,0 0 0,1 1 1,-1-1-1,0 0 0,1 1 1,-1-1-1,0 1 0,1 21 62,-2-9-93,-9 16 107,10-28-69,0 0 0,0 0 0,0 0 0,0 0 0,0 0 0,0 0 0,0 0 0,0 0-1,0 0 1,1-1 0,-1 1 0,0 0 0,1 0 0,-1 0 0,0 0 0,1 0 0,-1-1 0,1 1 0,-1 0 0,1-1 0,0 1 0,-1 0 0,1-1 0,0 1 0,-1 0-1,1-1 1,0 1 0,0-1 0,0 0 0,0 1 0,-1-1 0,1 1 0,0-1 0,0 0 0,0 0 0,0 0 0,0 0 0,2 1 0,10 3 63,-3-1-31,0-1 1,0 0-1,0 0 0,0-1 0,0-1 0,1 1 0,17-3 0,74-16-6,-56 8 274,-46 11-294,0-1 0,0 0 0,0 0-1,-1 0 1,1 0 0,0 1 0,0-1 0,0 0-1,0 0 1,0 0 0,0 1 0,0-1-1,0 0 1,0 0 0,0 1 0,0-1 0,0 0-1,0 0 1,0 0 0,0 1 0,0-1 0,0 0-1,0 0 1,0 1 0,0-1 0,1 0 0,-1 0-1,0 0 1,0 0 0,0 1 0,0-1 0,0 0-1,0 0 1,1 0 0,-1 0 0,0 1 0,0-1-1,0 0 1,0 0 0,1 0 0,-1 0 0,0 0-1,0 0 1,0 0 0,1 0 0,-1 0 0,0 1-1,0-1 1,1 0 0,-1 0 0,0 0 0,0 0-1,0 0 1,1 0 0,-1-1 0,0 1 0,0 0-1,1 0 1,-1 0 0,0 0 0,-13 13-139,-43 17 252,48-23-119,6-6-6,1 0 0,-1 0 0,1 0 0,0 0 0,-1 0-1,1 0 1,0 0 0,0 1 0,0-1 0,0 0 0,0 1 0,0-1 0,0 1 0,0-1 0,1 1 0,-1-1-1,0 1 1,1 1 0,-32 18 12,10-11-12,18-9 0,0 1 0,0 0 0,0 0 1,0 0-1,0 0 0,0 0 0,-6 6 1,-57 49 20,40-35-92,0 0 0,-45 52 0,56-54 23,12-17-21,1 1-1,0-1 0,0 1 1,0-1-1,1 1 0,-1 0 1,1 0-1,0 1 0,0-1 1,-2 7-1,6-15 49,1 0 0,0 1 0,0 0 0,0 0 0,0 0 0,0 0 0,1 0 0,-1 1 0,1-1 0,5-2 0,3-3-19,9-9-152,0-1 1,-1-1 0,0-1-1,-2-1 1,-1-1 0,0 0-1,-2-1 1,19-36 0,-26 45 262,-5 9 20,0-1-1,-1 1 1,1 0 0,-1-1-1,0 0 1,0 1-1,0-1 1,-1 0-1,1-8 1,-2 14-93,-3 14 6,-111 96 193,-78 61 169,59-56-688,128-108-17,21-18-36,27-21-385,-19 11 614,-1-1 0,0-1-1,-2-1 1,0-1 0,-2-1-1,-1-1 1,-1 0 0,24-55 0,-38 72 407,0 0 0,-1-1 0,-1 1 0,0-1 0,0 0 0,-2-20 0,1 10 79,0 21-301,-2 9 366,-148 182 1444,13-16-1766,127-156-10,4-9-3192,4-25-596,2 14 3615,0 1 0,0-1 0,1 0-1,-1 0 1,0 0 0,0 0 0,1 0 0,-1 0 0,0 1 0,1-1 0,-1 0 0,1 0-1,-1 1 1,1-1 0,-1 0 0,1 0 0,-1 1 0,1-1 0,1 0 0,1-3-266,8-9-922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29.6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2962 498 5705,'1'1'147,"0"-1"1,0 0-1,-1 0 1,1 0-1,0 0 1,-1 0-1,1 0 1,0-1-1,-1 1 1,1 0-1,0 0 1,-1 0 0,1-1-1,0 1 1,-1 0-1,1-1 1,-1 1-1,1 0 1,-1-1-1,1 1 1,-1-1-1,1 1 1,-1-1 0,1 1-1,-1-1 1,1 1-1,-1-1 1,1 0-1,0-21 5278,-2 8-5318,0 8 38,0 0-1,0 0 0,-1 0 1,1 0-1,-1 0 0,-1 0 1,1 0-1,-1 0 0,0 1 0,-5-8 1,-45-56 349,39 53-309,-11-15-49,-2 1-1,-1 2 0,-1 0 0,-48-33 1,55 47-94,0 0-1,-1 1 1,-1 1 0,0 2 0,-1 0-1,0 2 1,-46-10 0,14 9 26,-1 3 0,-1 2 0,1 3 0,0 3 0,-107 16 0,55 3-11,1 5-1,-116 44 1,-214 127 697,182-73-490,107-58-281,-239 116 391,316-143 41,-163 94-63,223-121-422,7-9 742,5-21-350,14-22 239,31-121-1109,-37 139 588,-6 19-30,1-1 0,-1 0 1,0 1-1,0-1 1,0 0-1,0-6 1,-1 10 6,0 28-234,-9 148 311,0 2-272,9-171 96,0 7 126,0 0-1,1 0 1,0-1-1,1 1 1,5 19 0,-6-30-104,0 0 0,0 0 0,1 0 1,-1 0-1,1-1 0,-1 1 0,1 0 1,0-1-1,0 1 0,0-1 0,1 0 1,-1 0-1,0 1 0,1-2 0,-1 1 0,1 0 1,0 0-1,0-1 0,0 1 0,-1-1 1,1 0-1,1 0 0,-1 0 0,0-1 1,0 1-1,0-1 0,0 1 0,0-1 1,5 0-1,4-1-851,1-1-1,-1 0 1,0-1 0,0 0 0,0-1-1,15-7 1,24-7-5491,-34 13 3477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0.9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99 141 8521,'-1'0'85,"0"0"1,0 0-1,0 1 1,0-1-1,0-1 1,1 1-1,-1 0 0,0 0 1,0 0-1,0 0 1,0-1-1,0 1 1,0 0-1,0-1 1,1 1-1,-1-1 1,0 1-1,0-1 0,0 1 1,1-1-1,-1 1 1,0-1-1,1 0 1,-2-1-1,-1-24 1980,7 22-1954,-1 0 1,1 0 0,0 0-1,0 1 1,0-1 0,0 1-1,0 0 1,1 0 0,8-4-1,-2 0 13,3-2 52,1 1-1,-1 0 1,2 1 0,24-8-1,-31 12-132,1 0-1,-1 1 1,1 0-1,0 1 0,0 0 1,0 0-1,0 1 0,0 1 1,10 1-1,-15-1-10,0 1-1,0-1 1,0 1 0,0 0 0,-1 1-1,1-1 1,0 1 0,-1 0-1,0 0 1,0 0 0,0 0 0,0 1-1,0 0 1,-1 0 0,0 0-1,1 0 1,-2 0 0,1 1-1,0-1 1,-1 1 0,4 9 0,-1 0 31,-1 0 0,-1 0 0,0 1 0,-1-1 0,0 1 0,-1 22 0,0-29-56,0 0 1,-1 0-1,-1 1 0,1-1 1,-1 0-1,-1 0 1,0 0-1,0 0 0,0 0 1,-1 0-1,0-1 0,0 1 1,-9 12-1,-9 11-55,-39 43 1,51-65 56,0 1 1,-1-1-1,0-1 1,0 0 0,-1 0-1,0-1 1,-23 10 0,34-17-19,1 0 1,-1 0-1,0-1 1,0 1-1,0 0 1,0 0-1,0 0 1,0 0-1,0-1 1,0 1-1,0 0 1,1 0 0,-1 0-1,0-1 1,0 1-1,0 0 1,0 0-1,0 0 1,0-1-1,0 1 1,-1 0-1,1 0 1,0 0-1,0-1 1,0 1 0,0 0-1,0 0 1,0 0-1,0-1 1,0 1-1,0 0 1,0 0-1,-1 0 1,1 0-1,0-1 1,0 1 0,0 0-1,0 0 1,-1 0-1,1 0 1,0 0-1,0 0 1,0 0-1,0 0 1,-1-1-1,1 1 1,0 0-1,0 0 1,0 0 0,-1 0-1,1 0 1,0 0-1,0 0 1,0 0-1,-1 0 1,1 0-1,0 0 1,0 0-1,-1 1 1,15-18 83,-12 14-59,1 1 1,-1 0-1,1 0 1,0 0-1,0 0 0,0 1 1,0-1-1,0 1 1,0 0-1,0 0 1,0 0-1,1 0 0,-1 1 1,0-1-1,1 1 1,-1 0-1,0 0 1,1 0-1,-1 0 1,1 1-1,3 0 0,-2 1 69,0 1-1,1-1 1,-1 1-1,-1 1 0,1-1 1,0 0-1,-1 1 0,0 0 1,0 0-1,0 1 1,5 6-1,-5-5 40,1 0 0,-1 1 0,0 0 0,-1 0 0,0 0 0,0 1 0,0-1 0,-1 1 0,3 12 0,-3 3 112,0 0-1,-1 24 1,-2-40-213,0-1 1,-1 1-1,1 0 0,-2 0 1,1-1-1,-1 1 1,0-1-1,0 0 0,0 0 1,-1 0-1,0 0 0,-6 6 1,-11 13-7,-28 25-1,48-49-15,-31 30-167,-48 36-1,67-58-334,0 0-1,0-1 0,0-1 0,-1 0 1,0-1-1,0 0 0,-24 6 0,5-9-2662,32-3 2965,0 0-1,0-1 0,0 1 1,0 0-1,-1-1 0,1 1 1,0-1-1,0 1 0,0-1 1,0 0-1,0 1 0,0-1 1,1 0-1,-1 0 0,0 1 1,0-1-1,0 0 0,1 0 1,-1 0-1,0 0 0,1 0 1,-1 0-1,0-1 0,-7-11-1871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1.9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 64 6733,'0'-1'8090,"-1"12"-7620,0 0-1,0 0 1,-1 1 0,-3 10 0,1-8-363,0 0 1,1 1 0,0-1-1,1 1 1,1 0-1,0-1 1,3 30 0,-1-7 12,-1-22-74,-1-5-8,2 0-1,-1 0 1,3 15-1,-2-21-28,0 0-1,1-1 0,-1 1 0,1 0 1,-1-1-1,1 0 0,0 1 0,1-1 0,-1 0 1,0 0-1,1 0 0,4 4 0,0-1 28,-1-1-1,1 1 1,0-1 0,1 0-1,-1-1 1,1 0-1,0 0 1,0 0-1,0-1 1,1 0-1,-1-1 1,1 0-1,-1 0 1,1-1 0,17 0-1,-23-1-14,0-1-1,0 0 1,-1 0 0,1 0-1,0 0 1,-1 0-1,1-1 1,-1 1 0,1-1-1,-1 0 1,0 1-1,0-1 1,1 0 0,-1 0-1,-1-1 1,1 1-1,0 0 1,0-1 0,-1 1-1,2-4 1,1-1 14,0-1 1,0 0-1,-1 1 0,0-1 0,3-15 1,-3-4-4,-1 0 1,-2-33 0,-1 23-72,0 23 56,-2 0 0,0 0 0,-1 0 0,0 0 0,-1 0-1,0 1 1,-9-15 0,4 6 47,8 16-70,-1 1 0,1 0 0,-1 0-1,-1 0 1,1 0 0,0 0 0,-1 1 0,0-1 0,0 1 0,0 0 0,-1 0 0,0 1-1,1-1 1,-1 1 0,-9-4 0,3 3-313,1 1 0,-1 0 0,0 1 1,1 0-1,-1 1 0,0 0 0,-16 1 0,20 1-497,-1-1-1,1 2 1,0-1 0,-1 1 0,-11 4-1,0 0-2175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2.4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10 109 8617,'0'0'82,"-10"6"2961,10 49-1350,1-55-1664,0 1 0,-1 0-1,1 0 1,0-1 0,-1 1-1,1 0 1,0-1 0,0 1-1,-1 0 1,1-1 0,0 0-1,0 1 1,0-1 0,0 1-1,0-1 1,0 0 0,0 0-1,0 1 1,0-1 0,0 0-1,0 0 1,0 0 0,0 0-1,1 0 1,28 1 879,-28-1-841,0 0-22,1-1 1,-1 1 0,1-1 0,-1 0-1,0 0 1,0 1 0,1-2 0,-1 1-1,0 0 1,0 0 0,0-1 0,0 1-1,0-1 1,0 1 0,-1-1-1,1 0 1,0 0 0,-1 0 0,0 0-1,1 0 1,-1 0 0,0 0 0,1-3-1,1 0 67,-1-1-1,0 0 1,0 0 0,0 1-1,0-1 1,-1 0-1,1-13 1,-2 7 8,0 8-112,0 0 1,0 0 0,0 0 0,0-1 0,-1 1 0,0 0-1,-1-6 1,0 7-98,1 1-1,0 0 0,-1 1 0,0-1 1,1 0-1,-1 0 0,0 1 0,0-1 1,0 1-1,0-1 0,0 1 0,0 0 1,0 0-1,0 0 0,-4-2 0,0 2-611,0-1 0,0 1 0,-1 0 0,1 0 0,0 0 0,0 1 0,-8 0 0,4 0-1072,0 0-76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4.7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2193 200 7457,'-20'-6'2056,"1"-1"0,-1-1 0,-17-10 0,35 17-2034,1 0 0,-1 0 1,1-1-1,-1 1 1,1 0-1,0 0 0,0-1 1,0 1-1,0-1 0,0 1 1,0-1-1,0 1 0,0-1 1,0 0-1,1 1 1,-1-1-1,1 0 0,-1-3 1,0-37-533,1 24 352,1 15 149,-1 0 0,1 1 0,0-1 0,0 0-1,0 0 1,0 1 0,1-1 0,-1 1 0,1-1 0,-1 1 0,1 0 0,0-1-1,0 1 1,0 0 0,0 0 0,0 0 0,1 1 0,3-4 0,-2 3 11,0-1 0,0 1 0,0-1 0,1 1 0,-1 0 0,0 1 0,1-1 0,0 1 0,-1 0 0,9-1 0,-12 2-3,0 1-1,0-1 1,0 1 0,1-1 0,-1 1 0,0-1 0,0 1 0,0 0 0,0 0 0,0 0-1,0 0 1,0-1 0,0 1 0,-1 0 0,1 1 0,0-1 0,-1 0 0,1 0-1,0 0 1,-1 0 0,1 0 0,-1 1 0,0-1 0,1 0 0,-1 0 0,0 1 0,0-1-1,0 2 1,4 38 38,-4-35-30,1 1-13,-1 0 0,0 0 0,0-1 0,0 1 1,-1 0-1,0 0 0,-1-1 0,1 1 0,-1-1 0,-1 1 0,1-1 1,-1 0-1,0 0 0,-5 7 0,-4 5-10,-1-1 0,-1 0 0,0 0 0,-27 22 0,37-34 128,-3 1-1210,7-6 1081,-1 0 1,1-1 0,0 1 0,0 0 0,-1 0-1,1 0 1,0 0 0,0 0 0,0 0 0,0 0-1,-1-1 1,1 1 0,0 0 0,0 0-1,0 0 1,0 0 0,0-1 0,-1 1 0,1 0-1,0 0 1,0 0 0,0-1 0,0 1 0,0 0-1,0 0 1,0-1 0,0 1 0,0 0 0,0 0-1,0 0 1,0-1 0,0 1 0,0 0 0,0 0-1,0-1 1,0 1 0,0 0 0,0 0 0,0 0-1,1-1 1,-1 0-19,1 0 0,0 0 0,0 0 0,0 0 0,-1 0 0,1 0-1,0 0 1,0 1 0,1-1 0,-1 0 0,0 1 0,0-1 0,0 0 0,0 1-1,1-1 1,-1 1 0,0 0 0,2-1 0,26-7-175,-25 7 227,22-5-35,0 1-1,44-3 1,-64 7 38,0 1-1,-1 0 1,1 0-1,0 0 1,-1 1-1,1 0 0,0 0 1,-1 0-1,1 1 1,-1 0-1,0 0 1,1 0-1,-1 1 1,0 0-1,0 0 1,-1 0-1,1 0 1,0 1-1,3 4 1,-6-4 20,0 0 0,0 0 0,0 0 0,-1 0 0,0 0 0,0 0 0,0 0 0,0 0 0,-1 1 0,1-1 0,-1 0 0,0 1 0,-1 5 0,1 0-6,-1-8-33,1 0 0,-1 0 0,0 0 0,0 0 0,1-1 0,-1 1 1,-1 0-1,1 0 0,0 0 0,0-1 0,-1 1 0,1-1 0,-1 1 0,1-1 0,-1 0 0,-2 2 1,-34 23-3,30-21 3,-18 10 11,0 0 0,-2-2 0,0-1 0,0-1 0,-1-2 0,0 0 1,0-2-1,-1-2 0,0 0 0,-38 0 0,66-5-19,-1 0 0,1 0 1,0 0-1,0-1 0,0 1 0,0 0 1,0-1-1,0 1 0,0-1 0,1 0 0,-1 1 1,0-1-1,0 0 0,0 0 0,1 0 1,-1-1-1,0 1 0,1 0 0,-1-1 1,1 1-1,0-1 0,-1 1 0,1-1 0,0 0 1,0 1-1,0-1 0,-2-3 0,1-2 68,1 0 0,-1 0 0,1 0 0,0 0 0,1 0-1,0-10 135,-22 32-183,-19 25 173,-3-1 0,0-3-1,-91 56 1,-161 69 1014,257-141-1066,18-9-20,-2 0 0,1-2-1,-1 0 1,-1-1 0,1-2 0,-1 0 0,-1-2 0,-47 3 0,70-7-116,1-1 1,-1 1 0,1 0 0,-1-1 0,0 0-1,1 1 1,-1-1 0,1 0 0,0 0 0,-1 0 0,1 0-1,0 0 1,-1 0 0,1 0 0,0 0 0,0-1-1,0 1 1,0 0 0,0-1 0,0 1 0,1-1-1,-1 1 1,0-1 0,1 1 0,-1-1 0,1 0 0,-1 1-1,1-1 1,0-1 0,-7-56-133,6 52 106,1-1-3,-10-267-489,10 269 516,1 0-1,0 1 1,0-1 0,0 0 0,1 0 0,0 1 0,0-1-1,0 1 1,0 0 0,1 0 0,0 0 0,0 0 0,1 0-1,-1 0 1,8-6 0,-9 9 5,0 0 1,0 0-1,0 0 0,1 0 1,-1 1-1,1-1 0,-1 1 0,1-1 1,-1 1-1,1 0 0,0 0 1,-1 1-1,1-1 0,0 0 0,0 1 1,0 0-1,0-1 0,0 1 1,-1 0-1,1 0 0,0 1 1,0-1-1,0 1 0,0-1 0,-1 1 1,1 0-1,0 0 0,-1 0 1,1 1-1,0-1 0,-1 0 1,5 4-1,-3-2-4,1 1 0,-1 0 0,0-1 0,0 1 0,-1 1 0,1-1 0,-1 0 0,0 1 0,0 0 0,0 0 0,3 8 0,-3-4 22,-1 0 0,0 0 1,-1 0-1,0 1 0,0-1 0,-1 11 1,-1-14-23,0 0 1,0 0 0,-1 0 0,0-1 0,0 1 0,0 0 0,-1-1 0,1 1 0,-2-1 0,1 0 0,0 0 0,-1 0 0,0-1 0,0 1-1,0-1 1,-1 0 0,0 0 0,1 0 0,-1-1 0,-1 0 0,-5 3 0,3-1-79,0 0 0,-1-1 1,0 0-1,0 0 0,0-1 0,-1 0 1,1-1-1,0 0 0,-1 0 0,0-1 1,1-1-1,-19 0 0,22-2 66,1 1-1,-1-1 1,1-1-1,-1 1 1,1-1-1,0 0 1,0 0-1,0 0 1,0-1-1,0 0 1,1 0-1,-7-8 1,1 3-9,9 9 24,0 0 1,1 0-1,-1 1 1,0-1-1,0 0 1,0 0-1,1 1 1,-1-1-1,0 0 1,0 1-1,1-1 1,-1 1-1,0-1 1,1 1-1,-1-1 1,1 1-1,-1-1 1,1 1-1,-1-1 1,1 1-1,-1 0 1,1 0-1,-1-1 1,1 1-1,0 0 1,-1-1-1,1 2 1,-24 38 93,6-10-39,-17 12 337,33-39-371,0-1-1,0 0 0,0 0 0,0 0 0,-1 0 0,1 0 0,-1-1 0,1 1 1,-1-1-1,0 1 0,1-1 0,-1 0 0,-6 2 0,8-4-19,0 0 0,0 0-1,0 0 1,0 1 0,0-1 0,0 0-1,0 0 1,0 0 0,0 0-1,1-1 1,-1 1 0,0 0 0,1 0-1,-1 0 1,0-3 0,-4-5 40,3 7-41,0 0-1,0 1 0,0-1 0,0 1 0,0-1 0,0 1 0,-1 0 0,1 0 0,0 0 1,-1 0-1,1 0 0,0 1 0,-1-1 0,1 1 0,-1 0 0,1-1 0,-1 1 0,1 0 1,-1 0-1,1 1 0,-1-1 0,1 0 0,-1 1 0,1 0 0,0-1 0,-5 3 0,-6 3 88,0 0-1,1 0 0,-19 14 1,16-10 71,-11 7 305,-1 0 1,-1-2-1,0-2 1,-1 0-1,0-2 1,-1-1-1,-37 8 1,65-18-388,1 0 1,-1 0-1,1 0 1,-1 0-1,1-1 1,-1 1-1,1 0 1,-1-1-1,1 1 1,-1-1-1,1 1 1,-1-1-1,1 0 1,0 1 0,-1-1-1,1 0 1,0 0-1,-2-1 1,-21-30 457,13 13-554,-12-38 0,21 52 29,-79-169-1403,52 119-1753,-39-109 1,66 153 2104,0 0 0,0 0 0,1 0-1,0 0 1,2-13 0,-1 14-3,0-7-1278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5.0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 12565,'9'-9'632,"-1"3"1743,-6 21-1554,0 3-973,1 0 0,0 0 0,1-1 0,1 1 0,0-1 0,9 18 0,3 10-1736,-7-17 157,7 24-2003,-15-23 1206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5.2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61 11513,'12'6'288,"-4"-2"336,-1-2 52,3-2 16,0 0-264,-3-5-312,3 5-76,0-5 0,0-1-80,2 2 160,1-3-484,-3 2-216,4-1-416,-4-2-544,0-1-52,3 1 4,-4-2-708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49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0 152 12213,'14'0'1847,"1"-1"1,25-6-1,28-13-653,63-38-4696,-102 43 2745,44-23-5070,-54 25 2985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5.5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90 10577,'0'-2'356,"0"-2"244,0 1 196,12 1 76,0-1-320,1-3 88,-1 2-572,-2 0-68,2-2-80,3-1-432,3 2 252,-1-2-264,-2 0-308,2 0-504,3-1-404,0-1 128,-3 4-805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5.8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1 137 12265,'7'1'176,"3"-1"752,2-8-412,-2-2-168,3-1-244,-1-1-156,3 2-76,2-1-136,5-2-212,1 1-224,1-1-316,1 1-556,2-1 120,-2 1-244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6.9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565 1022 6105,'3'-2'278,"1"-1"0,-1 1 0,1 1 0,0-1 0,0 1 0,0-1 1,0 1-1,0 0 0,0 1 0,0-1 0,0 1 0,8-1 0,-8 2-77,0 1-1,0-1 0,0 0 0,0 1 0,0 0 1,0 0-1,0 0 0,0 1 0,-1-1 1,1 1-1,-1 0 0,4 4 0,29 30 349,-1 2 0,42 60 0,-67-85-392,-4-6-17,-1 1-1,0-1 1,-1 1 0,0 0-1,0 0 1,-1 0-1,0 1 1,1 12-1,-3-17-62,0-1 0,0 1 0,-1 0 0,1 0 0,-1 0 0,-1 0 0,1 0-1,-1-1 1,0 1 0,0 0 0,0 0 0,0-1 0,-1 1 0,0-1 0,0 1 0,0-1-1,-1 0 1,-3 5 0,-4 2 109,-1-2 1,0 0-1,0 0 0,-1-1 0,0 0 0,-1-1 0,0 0 1,0-1-1,0-1 0,-1 0 0,-27 6 0,15-6 244,1-1 0,-1-1-1,0-1 1,1-2-1,-51-5 1,59 3-297,0-1 0,1-1 1,0-1-1,-1 0 0,2-1 0,-1-1 1,1-1-1,0 0 0,-15-10 0,12 4-105,1 0-1,0-1 0,1 0 1,1-1-1,0-1 1,-15-23-1,6 1-180,2-1 0,1-1 0,2-1 0,2-1 0,2 0 0,-12-55 0,18 55-273,1-1 0,3 0 0,1 0 0,2 0 0,2-1 0,3 1 0,1 0 0,13-61-1,-7 65-342,1 1-1,1 1 0,3 0 0,1 0 1,1 2-1,3 0 0,0 1 0,3 1 1,35-41-1,-9 20-1228,3 4-420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7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38 120 15929,'-3'-3'357,"0"-1"-1,0 1 1,0-1-1,0 0 1,1 0-1,0 0 1,0-1-1,0 1 1,0 0 0,1-1-1,-2-5 1,-3-24-2169,4 3-7493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8.7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830 1 7593,'0'0'4677,"-23"10"-2796,15-4-1735,1 0 0,-1 0 0,1 1 0,0 0 0,1 1 0,0-1 0,0 1 0,0 0 0,1 1 0,0-1 0,1 1 0,0 0 0,0 0 0,1 1 0,0-1 1,1 1-1,0 0 0,1-1 0,-1 18 0,1-22-143,1 0 0,1 0 1,-1 0-1,1 0 1,-1 0-1,1 0 1,1 0-1,-1 0 1,1 0-1,4 9 0,-3-11-5,-1 0-1,1 1 0,0-1 0,1 0 0,-1 0 0,0-1 0,1 1 0,0-1 0,0 0 0,-1 1 0,1-2 0,0 1 0,6 1 0,0 0-34,1 0-1,-1-1 0,1 0 0,-1-1 1,1 0-1,-1-1 0,1 0 1,0-1-1,14-2 0,13-4-390,43-15-1,-65 18 319,1 0 48,-1-1 1,0-1-1,0 0 1,0-1-1,22-13 1,-62 34-342,-1-1 1,-33 14 0,8-5 277,30-13 119,-41 21 44,-1-2-1,-126 35 1,178-60 76,0-1 1,1-1-1,-1 0 1,0 0-1,0-1 1,0 0-1,-11-2 0,16 1-91,0 0 0,1-1 0,-1 1 0,0-1 0,1 0 0,-1 0-1,1-1 1,-1 1 0,1-1 0,0 0 0,0 0 0,0-1 0,1 1 0,-1-1 0,-5-7-1,-78-129-75,21 33 183,20 29 33,46 80-179,0 8-9,0 1 0,1 0-1,4 20 1,1-11-46,-2 0-1,0 0 1,-1 1-1,-1-1 1,0 0-1,-3 23 1,1-41-6,0 0-1,0 0 1,0 0 0,0 0-1,0 0 1,0-1 0,0 1-1,1 0 1,-1 0 0,1 0-1,-1 0 1,1 0 0,0 0-1,0-1 1,0 1 0,0 0-1,0-1 1,2 3 0,0-2 29,-1-1 1,1 0 0,0 0 0,-1 0-1,1-1 1,0 1 0,-1 0 0,1-1-1,0 0 1,0 0 0,0 0 0,3 0 0,5 0 55,1 0 1,-1 1 0,0 0-1,0 1 1,0 0 0,16 6-1,-21-6-9,-1 1 0,0-1 0,0 1 0,0 0 0,0 1 0,-1-1 0,1 1 0,-1 0 0,0 0 0,0 0 0,0 1 0,-1-1 0,1 1 0,4 9 0,-6-8 43,1 1-1,-1 0 1,0-1 0,0 1 0,-1 0 0,0 0 0,0 0-1,-1 1 1,0-1 0,-1 9 0,1 3 270,-1-15-228,0 0 1,0 0-1,0 1 1,0-1-1,-1 0 1,0 0-1,0 0 1,0-1-1,0 1 1,-1 0-1,1-1 1,-1 1-1,0-1 1,0 0-1,0 0 1,-7 5-1,0 0 186,-1-1 1,1 1-1,-1-2 0,-19 9 1,9-7-99,-1-2 0,1 0 0,-1-1 0,0-2 0,0 0 0,0-1 1,0-1-1,0-1 0,-26-4 0,37 3-298,1-1-1,0-1 1,0 0-1,0 0 1,1-1-1,-1 0 1,1-1 0,0 0-1,0 0 1,1-1-1,-10-8 1,12 9-347,0-1 0,1 0 1,-1 0-1,1 0 0,0-1 1,1 1-1,-1-1 0,1 0 1,1-1-1,0 1 0,0-1 1,0 1-1,1-1 0,-3-12 1,3-6-1714,-4 1-266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39.9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1933 264 11265,'-2'-2'190,"1"-1"-1,0 1 1,0 0 0,0 0 0,0-1-1,0 1 1,1-1 0,-1 1 0,1-1-1,0 1 1,-1-1 0,1 1-1,0-1 1,0 1 0,1-1 0,0-3-1,-1-7 440,0 13-612,1-1-1,-1 1 1,0-1 0,0 1 0,0 0-1,0-1 1,1 1 0,-1-1 0,0 1 0,1-1-1,-1 1 1,0 0 0,1-1 0,-1 1-1,0 0 1,1-1 0,-1 1 0,1 0 0,-1 0-1,0-1 1,1 1 0,-1 0 0,1 0 0,-1 0-1,1-1 1,-1 1 0,1 0 0,-1 0-1,1 0 1,-1 0 0,1 0 0,-1 0 0,1 0-1,-1 0 1,1 0 0,-1 0 0,1 0 0,-1 1-1,1-1 1,-1 0 0,1 0 0,-1 0-1,1 1 1,-1-1 0,0 0 0,1 1 0,-1-1-1,1 1 1,24 12 268,-18-8-270,0 1 0,0 0 0,0 1 0,-1 0 1,0 0-1,-1 0 0,1 0 0,-1 1 0,-1 0 0,1 0 0,-2 1 0,1-1 0,-1 1 0,0-1 0,-1 1 0,0 0 1,0 0-1,-1 0 0,0 1 0,-1 13 0,1-18-12,-1 0 1,-1 0 0,1-1-1,-1 1 1,0 0 0,0 0-1,0 0 1,-1-1-1,1 1 1,-5 6 0,1-2-14,-1-2 1,-1 1-1,1-1 0,-11 9 1,4-5-50,0-2 0,0 0 0,-1 0 0,0-2 0,0 1 0,-1-2 0,0 0 0,0-1 0,0 0 1,-1-1-1,0-1 0,1 0 0,-1-1 0,0-1 0,0-1 0,0 0 0,-21-3 0,30 2 28,0-1 0,0 0 0,1 0 0,-1-1 0,1 1-1,-1-1 1,1-1 0,0 1 0,0-1 0,1 0 0,-1-1 0,1 1 0,0-1 0,0 0 0,0 0-1,1-1 1,0 1 0,0-1 0,0 0 0,1 0 0,-1-1 0,2 1 0,-1-1 0,1 1 0,0-1-1,0 0 1,1 0 0,-1 0 0,2 1 0,-1-13 0,1 18 37,0 0 0,0 0 0,0-1 1,0 1-1,0 0 0,0 0 0,0 0 0,1-1 0,-1 1 1,0 0-1,1 0 0,-1 0 0,1 0 0,-1 0 0,1 0 1,-1 0-1,1 0 0,0 0 0,0 0 0,-1 0 0,1 0 1,0 1-1,0-1 0,0 0 0,0 0 0,0 1 0,0-1 1,0 1-1,0-1 0,0 1 0,0-1 0,1 1 0,-1 0 1,0-1-1,0 1 0,0 0 0,0 0 0,1 0 0,-1 0 1,0 0-1,0 0 0,0 0 0,1 0 0,-1 1 0,0-1 1,0 0-1,0 1 0,0-1 0,2 2 0,4 0 20,-1 0 0,0 1-1,0 0 1,0 0-1,0 1 1,0 0 0,9 8-1,-11-8-12,-1 1-1,1-1 1,-1 1 0,0 0-1,0 0 1,0 0-1,-1 0 1,0 1-1,0-1 1,0 1-1,-1-1 1,0 1 0,0-1-1,0 1 1,-1 0-1,0 0 1,0 11-1,-1-15-10,0 1-1,0 0 0,0-1 0,0 1 0,0-1 1,-1 1-1,1-1 0,-1 1 0,1-1 0,-1 0 1,0 0-1,0 0 0,0 0 0,0 0 0,0 0 1,-1-1-1,1 1 0,-1-1 0,-4 3 0,1-1-16,0 0 0,0 0 0,0 0-1,-1-1 1,1 0 0,-1 0 0,-9 1-1,10-3 4,1 0 0,0 0 0,-1-1 0,1 0 0,0 0 0,0-1 0,0 1 0,0-1 0,0 0 0,0 0 0,0-1 0,1 0 0,-1 0 0,1 0 0,0 0 0,0 0 0,0-1 0,0 0-1,1 0 1,-1 0 0,1 0 0,0 0 0,0-1 0,0 1 0,1-1 0,0 0 0,0 0 0,-3-10 0,2 2-98,4 20 118,0-5-4,0 0 1,-1 0-1,0 0 1,0 0-1,0 1 1,0-1-1,0 0 1,0 0 0,0 0-1,-1 1 1,1-1-1,-2 3 1,1-3-9,-8 14 20,-1-2 0,-1 1 0,0-1 0,-16 15 0,23-25-14,0-1 1,1 0-1,-1 0 1,-1 0-1,1-1 1,0 1 0,-1-1-1,1 0 1,-1 0-1,1-1 1,-1 1 0,0-1-1,0 0 1,0 0-1,0-1 1,1 1-1,-1-1 1,0 0 0,0-1-1,0 1 1,-6-2-1,9 1-12,1 0 0,-1 0-1,1 1 1,-1-1-1,1 0 1,0 0 0,-1-1-1,1 1 1,0 0 0,0 0-1,0-1 1,0 1-1,0 0 1,0-1 0,0 1-1,0-3 1,-12-27 27,10 22-153,2 13-238,1 2 397,-1 0 0,0 0 0,0 0 1,0 0-1,-1-1 0,1 1 0,-1 0 0,-1-1 0,1 1 0,-6 8 1,6-12 5,0 1 1,0 0 0,0-1 0,0 1-1,0-1 1,0 1 0,-1-1 0,1 0-1,-1 0 1,0 0 0,1-1 0,-1 1-1,0 0 1,0-1 0,0 0 0,0 0 0,0 0-1,-1 0 1,1 0 0,0-1 0,-4 1-1,4-2-11,-1 0 0,1-1 0,-1 1 1,1-1-1,-1 1 0,1-1 0,0 0 0,0-1 0,0 1 0,0 0 0,0-1 0,0 0 0,1 0 0,-1 1 0,1-1 0,0-1 0,0 1 0,0 0 0,0-1 0,1 1 0,-1 0 0,1-1 0,0 0 0,-1-6 0,2 10-21,0 0 0,0 0 0,0 0 0,0-1 0,0 1 0,0 0 0,0 0 0,0 0 0,-1 0-1,1-1 1,0 1 0,0 0 0,0 0 0,0 0 0,0 0 0,0-1 0,0 1 0,0 0 0,0 0 0,-1 0 0,1 0 0,0 0 0,0-1 0,0 1 0,0 0 0,0 0-1,-1 0 1,1 0 0,0 0 0,0 0 0,0 0 0,0 0 0,-1 0 0,1 0 0,0 0 0,0 0 0,0 0 0,-1 0 0,1 0 0,0 0 0,0 0 0,0 0-1,-1 0 1,1 0 0,0 0 4,0 0 0,0 1 0,0-1 0,0 0 0,0 1 0,0-1 0,0 0 0,0 0 0,0 1 0,0-1 0,0 0 0,0 1 0,0-1 0,0 0 1,0 1-1,0-1 0,0 0 0,0 0 0,0 1 0,0-1 0,1 0 0,-1 1 0,0-1 0,0 0 0,0 0 0,1 1 0,-1-1 0,0 0 0,0 0 0,0 0 0,1 1 0,-1-1 0,0 0 0,1 0 0,-1 0 0,0 0 0,0 0 0,1 0 0,-1 1 0,0-1 0,1 0 0,23 18 54,-1 2 1,-1 0 0,-1 1-1,-1 2 1,-1 0 0,-1 1-1,27 45 1,-41-61 74,0-1-1,-1 1 1,1 0-1,-1 0 1,-1 1-1,0-1 1,0 0-1,-1 1 0,0-1 1,0 1-1,-1 12 1,-1-13 6,0-1 0,-1 0 0,0 0 1,0 0-1,-1 0 0,1 0 0,-2-1 0,1 1 1,-1-1-1,0 0 0,0 0 0,0 0 0,-10 9 0,-2 0 196,0-2 0,-1 1 0,-1-2-1,0 0 1,-1-1 0,0-1-1,0-1 1,-1-1 0,0 0-1,-1-2 1,-27 6 0,-1-3 116,-1-2 1,1-2-1,-91-2 0,103-6-454,0-1-1,1-1 0,0-2 0,0-2 0,0-2 1,1 0-1,0-3 0,2-1 0,-1-1 1,2-2-1,0-1 0,1-2 0,-39-33 0,48 35-245,2-1 0,0 0-1,0-2 1,2 0 0,1-1 0,1-1-1,1 0 1,1-2 0,1 1-1,1-1 1,2-1 0,0 0-1,2-1 1,1 0 0,1 0 0,2 0-1,-3-52 1,8 60-89,1-1 1,0 1-1,2 0 0,0 0 0,1 0 1,1 0-1,1 1 0,1-1 1,0 2-1,1-1 0,2 2 1,20-30-1,-10 21-531,1 1 0,1 1 0,1 1 0,1 1-1,1 1 1,0 1 0,34-18 0,11-2-1703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0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 8757,'6'1'562,"0"-2"1,0 1-1,0-1 1,0 0-1,0 0 1,0 0-1,0-1 0,0 0 1,7-3-1,-10 4-475,0 0-1,1 0 0,-1 1 0,0-1 0,1 1 0,-1 0 1,1 0-1,-1 0 0,1 1 0,-1-1 0,1 1 1,-1 0-1,0 0 0,0 0 0,1 0 0,4 3 1,10 3-2783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0.6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6373,'24'0'7986,"-19"0"-7185,27 0-2238,-11 4-5069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10529,'4'4'730,"-1"-1"-1,0 1 1,0 0-1,-1-1 1,1 1-1,-1 1 1,0-1 0,0 0-1,2 9 1,13 52 126,-4-15-457,45 125-302,-57-169-458,13 51-1003,-11-17-7556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2.0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488 14 10873,'0'0'8,"0"0"0,0-1-1,0 1 1,0 0 0,0 0 0,0-1-1,0 1 1,0 0 0,0 0 0,0-1-1,0 1 1,-1 0 0,1 0 0,0 0-1,0-1 1,0 1 0,0 0 0,-1 0-1,1 0 1,0-1 0,0 1 0,0 0-1,-1 0 1,1 0 0,0 0 0,0 0-1,0 0 1,-1-1 0,1 1 0,0 0-1,0 0 1,-1 0 0,1 0 0,-1 0 25,1 0 1,0 0-1,-1 0 0,1 0 1,0 0-1,-1 0 1,1 0-1,0 0 1,0-1-1,-1 1 1,1 0-1,0 0 1,0 0-1,-1 0 1,1-1-1,0 1 0,0 0 1,0 0-1,-1-1 1,1 1-1,0 0 1,0 0-1,-1-5 1849,3 15-542,5-1-1038,1 0 0,0-1 0,10 9 0,13 13 98,-4 0-271,5 5-34,-1 1 0,28 45-1,-51-68-104,-1 0 0,0 0 1,-1 1-1,0-1 0,-1 1 0,0 1 0,-2-1 0,0 1 0,0-1 0,1 31 0,-5-39 9,0 0-1,0 0 1,-1 0-1,1 0 1,-1-1-1,-1 1 1,1-1-1,-1 1 1,0-1-1,0 0 0,0 0 1,-1 0-1,1 0 1,-1 0-1,-1-1 1,-4 5-1,1-2-44,1-1 0,-1 0 0,-1 0 0,1 0 0,-1-1 0,0-1 0,0 1 0,0-2 0,-11 4 0,13-5-47,0-1-1,-1 0 1,1 0-1,0 0 0,0-1 1,0-1-1,0 1 1,0-1-1,-1 0 1,-8-3-1,13 3 54,-1 0-1,1 0 1,0-1 0,0 0 0,0 1-1,0-1 1,0 0 0,0 0 0,0-1-1,1 1 1,-1 0 0,1-1-1,-1 0 1,1 1 0,0-1 0,0 0-1,0 0 1,1-1 0,-1 1-1,1 0 1,0 0 0,-2-8 0,-2-15-79,2-1 1,1 0-1,1-30 1,1 56 119,0-1 0,1 1 0,-1 0 0,1-1 0,-1 1 0,1-1 0,0 1 0,-1 0 0,1 0 0,0-1 1,0 1-1,0 0 0,0 0 0,0 0 0,0 0 0,1 0 0,-1 0 0,0 0 0,0 0 0,1 1 0,-1-1 0,0 0 0,1 1 1,2-1-1,1-1 95,0 0 1,1 1-1,-1-1 1,0 1-1,12 0 1,-16 2-78,0-1 0,1 1 0,-1 0 1,0-1-1,1 1 0,-1 0 0,0 0 0,0 0 1,0 0-1,1 0 0,-1 0 0,0 0 1,-1 1-1,1-1 0,0 0 0,0 1 0,0-1 1,-1 0-1,1 1 0,-1-1 0,1 1 1,-1-1-1,0 1 0,1-1 0,-1 2 1,7 43 125,-7-40-130,0-1-15,1 1-1,-1 0 1,0 0 0,0 0 0,-1-1-1,0 1 1,0 0 0,0-1 0,0 1-1,-1 0 1,0-1 0,0 0 0,-1 1-1,0-1 1,1 0 0,-2 0 0,1-1-1,-5 6 1,-6 5-10,0 0 0,-1-2 1,-1 1-1,-1-2 0,1 0 0,-2-1 0,0-1 0,0 0 0,-28 9 1,19-9-31,0-2 0,0-1 1,-1-2-1,0 0 0,-1-2 1,-35 0-1,60-3 26,1 0 1,-1 0-1,1 0 0,-1-1 0,1 0 1,-1 1-1,1-1 0,0-1 0,-1 1 1,1 0-1,0-1 0,0 1 0,0-1 1,0 0-1,0 0 0,0-1 0,1 1 1,-1 0-1,1-1 0,-1 0 0,1 1 1,0-1-1,0 0 0,0 0 0,0 0 1,1 0-1,-1-1 0,1 1 1,0 0-1,0-1 0,0 1 0,0 0 1,1-1-1,0 1 0,-1-8 0,1 1-14,0 4 26,0-1 0,0 1 0,0 0 0,1 0 1,0 0-1,3-10 0,-3 14 33,0 0-1,0 0 1,1 0 0,-1 0 0,1 0-1,-1 0 1,1 0 0,0 0 0,0 0 0,0 1-1,0-1 1,0 1 0,0 0 0,0-1-1,1 1 1,-1 0 0,0 0 0,1 1 0,3-2-1,-2 1 60,-1 0-1,1 0 1,0 0-1,0 0 0,-1 1 1,1 0-1,0 0 1,0 0-1,0 0 1,0 0-1,-1 1 0,1 0 1,0 0-1,0 0 1,-1 0-1,1 0 0,-1 1 1,5 2-1,-4-1-52,0 0 1,0 0-1,0 1 0,0-1 0,-1 1 0,0 0 1,0 0-1,0 0 0,0 1 0,-1-1 0,1 1 1,-1-1-1,3 10 0,-4-8-107,1 1 0,-1-1 1,0 1-1,-1-1 0,0 1 0,0 0 0,0-1 1,-1 1-1,0 0 0,0-1 0,0 0 0,-1 1 1,0-1-1,0 0 0,-1 1 0,0-2 0,0 1 1,0 0-1,-1 0 0,0-1 0,-5 7 0,0-1-850,-1 0-1,-1-1 1,0 0 0,0-1-1,-1 0 1,0 0-1,0-1 1,-22 10-1,9-8-627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50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2297 6 9229,'0'0'579,"-5"-5"3378,20 139-2497,-15-128-1452,0 0 0,0 0 0,0 0 0,-1-1 1,1 1-1,-1 0 0,-1 0 0,1-1 0,-1 1 0,0 0 0,0-1 1,-1 0-1,1 1 0,-1-1 0,-1 0 0,1-1 0,-1 1 1,1 0-1,-1-1 0,-1 0 0,1 0 0,0 0 0,-1-1 0,0 1 1,-10 4-1,7-4-7,0 0 1,0-1-1,0 0 0,-1 0 1,1-1-1,-1 0 0,0 0 1,0-1-1,0-1 1,1 1-1,-1-1 0,-13-2 1,16 1-1,0 0 0,0 0 0,0-1 0,1 1 1,-1-1-1,0 0 0,1-1 0,-1 0 0,1 0 0,0 0 1,0 0-1,0-1 0,0 0 0,1 0 0,-1 0 0,1 0 0,0-1 1,-6-8-1,7 6 3,0-1 0,0 1 0,0-1 0,1 1 0,0-1 1,1 0-1,-1 1 0,2-1 0,-1 0 0,1 0 0,1-11 1,-1 8-39,0 9 29,1 0 1,0 0-1,-1 0 0,1 0 1,0 0-1,0 0 1,0 1-1,0-1 0,1 0 1,-1 1-1,0-1 1,1 1-1,-1-1 1,1 1-1,-1 0 0,1-1 1,0 1-1,-1 0 1,1 0-1,0 0 0,0 1 1,0-1-1,0 0 1,0 1-1,2-1 1,1-1 8,-1 1 0,1-1 1,0 1-1,0 1 0,0-1 1,0 1-1,0-1 0,0 2 1,-1-1-1,6 1 0,-3 2 2,-1-1-1,0 1 0,0 1 1,-1-1-1,1 1 0,-1 0 0,0 0 1,0 1-1,0 0 0,0 0 1,-1 0-1,0 0 0,0 0 1,5 11-1,-3-6 19,0 2 0,0-1 1,-2 0-1,1 1 0,-2 0 0,1 0 1,1 13-1,-4-18-14,0-1 1,-1 0 0,1 1 0,-1-1-1,-1 0 1,1 1 0,-1-1-1,0 1 1,-1-1 0,1 0 0,-1 0-1,-1 0 1,1 0 0,-1 0-1,0-1 1,-5 9 0,-2 0-4,0 0-1,0-1 1,-1-1 0,-15 14 0,21-22 46,0 0 0,0-1 0,0 1 0,0-1 1,-1 0-1,1 0 0,-1-1 0,0 0 0,0 0 0,0 0 1,0-1-1,0 1 0,0-2 0,-10 1 0,13-1-35,0-1-1,0 0 1,-1 0 0,1 0-1,0 0 1,0 0-1,0-1 1,0 0 0,1 1-1,-1-1 1,0 0 0,1-1-1,-1 1 1,1 0-1,-4-5 1,-31-41 136,36 48-149,-10-17 64,-4-6 179,0 1 0,-2 0 0,0 2 1,-30-28-1,41 43-231,0 0 0,0 1 0,0 0 0,-1 0 1,1 0-1,-1 1 0,0 0 0,0 1 0,0-1 1,-1 1-1,1 1 0,0-1 0,-1 1 0,1 1 1,-1-1-1,1 1 0,-1 0 0,1 1 0,-1 0 1,1 0-1,-8 3 0,-53 17-5,1 3 0,1 2-1,-91 53 1,-176 126 96,223-133-94,-297 205-1477,32 39-6718,313-257 5208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2.3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0 169 10529,'19'-7'1532,"0"-1"0,25-15 0,33-26-1061,4-1-3268,-47 28-566,-19 12 1472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2.9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1346 169 8757,'0'0'78,"0"1"0,-1-1 0,1 0 0,0 0 0,-1 0-1,1-1 1,0 1 0,-1 0 0,1 0 0,0 0 0,-1 0 0,1 0 0,-1 0 0,1 0 0,0-1 0,0 1 0,-1 0 0,1 0 0,0 0 0,-1-1 0,1 1-1,0 0 1,0 0 0,-1-1 0,1 1 0,0 0 0,0-1 0,0 1 0,-1 0 0,1-1 0,0 1 0,0 0 0,0-1 0,0 1 0,0-1 0,3-16 1479,16-13-384,6 0-909,54-48-1,-68 71-370,-18 19-120,-20 19-32,-17 12 483,-3-3 0,-2-1-1,-1-3 1,-1-1 0,-2-4-1,-2-1 1,0-3-1,-2-2 1,-1-3 0,-1-2-1,0-3 1,-2-3 0,1-2-1,-2-3 1,-102 3 0,153-12-247,0-1 1,-1 0 0,1 0 0,-15-5 0,28 6-32,-2 0 54,1 0-1,0 0 1,-1 0-1,1 0 1,0 0-1,-1 0 1,1 0-1,-1 0 1,1 0-1,0 0 1,-1 0 0,1 1-1,0-1 1,-1 0-1,1 0 1,-1 1-1,1-1 1,-1 0-1,1 1 1,-1-1-1,1 0 1,0 2-1,23 22 118,-1 2 1,-1 0-1,-1 2 0,-2 0 0,0 2 0,19 41 0,-36-65-24,1-1 0,-1 1 0,0-1 0,-1 1 0,1 0-1,-1-1 1,0 1 0,-1 0 0,1 0 0,-1 0 0,0 0 0,-1 0-1,-1 9 1,0-10-25,1 0 1,-2 0-1,1-1 0,0 1 0,-1-1 0,0 0 0,0 0 1,0 0-1,0 0 0,-1 0 0,1-1 0,-1 1 1,0-1-1,0 0 0,0 0 0,-5 2 0,-3 1 11,0 0-1,-1 0 0,0-2 1,0 1-1,0-2 1,0 1-1,-21 1 0,-96 1-83,126-6-7,-7-1-207,0 0 1,0 0-1,1-1 1,-1-1-1,0 0 0,1 0 1,0-1-1,0 0 1,0 0-1,0-2 1,1 1-1,0-1 1,0 0-1,0-1 1,1 0-1,0 0 1,-7-9-1,6 6-443,0-1-1,1 0 0,1 0 1,0 0-1,0-1 1,1 0-1,1 0 0,0-1 1,0 0-1,2 1 1,-1-1-1,2-1 0,-3-20 1,5-16-1890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7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3 9830,'0'0'6,"1"-1"0,-1 1 0,1 0 0,-1 0 0,0-1 0,1 1 0,-1 0 0,1 0 0,-1 0 0,1-1 0,-1 1-1,1 0 1,-1 0 0,1 0 0,-1 0 0,1 0 0,-1 0 0,1 0 0,-1 0 0,1 1 0,-1-1 0,1 0 0,-1 0 0,1 0 0,-1 0 0,1 1 0,-1-1 0,1 0 0,0 1 0,0 15 285,-2 0-215,0-7 38,-1 0 1,0-1-1,0 1 0,-1-1 0,0 1 0,0-1 0,-8 13 1,-8 22 659,3 0 0,-15 60 1,10-29-10,6-20 26,2 1 0,3 1-1,-4 72 1,9 171 2344,5-212-2204,4-2 497,18 102-1,-6-70-201,118 711-700,129 119-526,-206-794 0,7-2 0,6-3 0,6-4 0,97 136 0,-85-161 0,150 158 0,133 77 0,-70-110 0,-246-206 0,2-2 0,1-3 0,109 46 0,-150-72 0,0-1 0,1-1 0,-1 0 0,1-1 0,0-1 0,26 1 0,-43-4-4,0-1 0,-1 0 0,1 1 0,0-1 0,0 0 0,-1 0 1,1 0-1,0 0 0,-1 1 0,1-1 0,-1 0 0,1 0 1,-1 0-1,1 0 0,-1 0 0,0 0 0,1 0 0,-1 0 0,0-1 1,0 1-1,0 0 0,0 0 0,0 0 0,0 0 0,-1-2 0,1-43-145,0 32 126,0 9 13,0 1-39,0-1 0,0 1 0,0 0 1,-1-1-1,1 1 0,-1 0 0,0-1 1,0 1-1,0 0 0,-3-4 0,-4-26-307,4 11 121,-19-71-880,16 46 475,-3 11 303,3 0 18,5 34 307,-4-7-158,6 15-36,1 15 94,-1-8 148,0 0 1,1 0-1,0-1 1,1 1 0,0 0-1,1 0 1,6 15 0,7 23 193,-1 0 0,10 68 1,-24-107-184,0 1 0,-2 24 0,1-10 28,-1-23-70,1-1 1,-1 0 0,1 0-1,-1 0 1,1 0-1,-1 0 1,0 0 0,0 0-1,0 0 1,-1 0 0,1 0-1,0-1 1,-1 1-1,1 0 1,-3 1 0,-29 25 107,24-22-58,-162 107 581,-9 8-20,159-103-519,5 0 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8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607 122 9830,'0'-12'0,"0"9"0,1 0 0,-1 1 0,0-1 0,0 0 0,0 0 0,0 0 0,0 1 0,-1-1 0,1 0 0,-1 0 0,0 1 0,0-1 0,0 1 0,0-1 0,0 1 0,-1-1 0,1 1 0,-1-1 0,1 1 0,-1 0 0,0 0 0,0 0 0,0 0 0,-2-1 0,-3-3 92,1 2 1,-1-1-1,0 1 1,0 0-1,0 0 0,0 1 1,-1 0-1,1 0 1,-1 1-1,0 0 0,0 0 1,1 1-1,-1 0 1,0 0-1,-1 1 0,1 0 1,0 0-1,0 1 1,-9 2-1,2 1 112,0 1 0,1 0 0,-1 1 1,1 1-1,0 0 0,1 1 0,0 0 0,0 1 0,-12 11 0,-3 7 257,1 0 1,1 2-1,1 1 0,1 1 0,2 1 0,1 0 1,2 2-1,1 0 0,2 2 0,-14 41 1,26-58-233,0 0 0,1 1 1,0-1-1,2 0 0,1 20 1,0-36-194,0 0 1,1 0-1,0 0 1,-1-1 0,1 1-1,0 0 1,1-1-1,-1 1 1,0 0-1,1-1 1,-1 0 0,1 1-1,0-1 1,0 0-1,0 0 1,0 0 0,0 0-1,0 0 1,0-1-1,1 1 1,-1 0-1,1-1 1,-1 0 0,1 0-1,0 0 1,-1 0-1,1 0 1,3 0 0,-1 1 25,0-1 1,0 0 0,1 0 0,-1 0-1,0-1 1,1 1 0,-1-1 0,0-1-1,1 1 1,-1-1 0,0 0 0,1 0-1,-1-1 1,5-1 0,26-16 458,-2-1 1,39-29-1,-56 36-754,-1-1 1,-1-1-1,0 0 0,-1-1 1,23-34-1,-21 21-153,-1-1 1,-2 0-1,0-1 0,-3 0 1,0-1-1,6-42 0,-6 41 24,-8 25 263,1 0 0,-1 1 1,-1-1-1,1 0 0,-1-10 1,0 16 134,-1 2-34,0 0-1,0 0 0,0 0 0,0 0 0,0 0 1,0 0-1,0-1 0,0 1 0,1 0 0,-1 0 1,0 0-1,0 0 0,0 0 0,0 0 1,0 0-1,0 0 0,0 0 0,0 0 0,1-1 1,-1 1-1,0 0 0,0 0 0,0 0 0,0 0 1,0 0-1,0 0 0,1 0 0,-1 0 0,0 0 1,0 0-1,0 0 0,0 0 0,0 0 1,1 0-1,-1 0 0,0 0 0,0 1 0,0-1 1,0 0-1,0 0 0,0 0 0,0 0 0,1 0 1,-1 0-1,0 0 0,0 0 0,0 0 1,0 0-1,0 0 0,0 1 0,0-1 0,0 0 1,0 0-1,0 0 0,1 0 0,0 5 29,-1 0 1,1 0-1,-1 0 0,0 0 0,0 0 1,0 0-1,0 0 0,-3 10 0,-2-4 43,0 2 45,0 0 0,1 0 0,-4 22 0,3 5 69,-3 20 325,-23 84 0,30-137-463,0 0-1,0 0 0,1 0 1,-1 1-1,3 11 0,-1 2 18,11-18-45,-4-4 34,0 0 0,0-1 1,-1 0-1,1-1 0,-1 0 1,1 0-1,-1 0 0,0-1 1,0 0-1,10-8 0,0 2 69,19-14 127,-23 10-126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8.6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75 9830,'-44'28'567,"21"-12"-202,21-15-334,1 1-1,-1 0 0,1 0 0,-1 0 1,1 0-1,0 0 0,0 0 1,0 0-1,0 1 0,1-1 0,-1 0 1,0 0-1,1 1 0,0-1 1,-1 0-1,1 1 0,0-1 0,0 1 1,1 2-1,-1-2 21,0 0-1,0 0 1,0 0 0,1 0-1,-1 0 1,1 0-1,0 0 1,0 0 0,0 0-1,0 0 1,1 0 0,-1 0-1,1-1 1,2 5 0,4-2 84,0 1-1,0-1 1,0-1 0,1 1 0,-1-2 0,1 1 0,0-1-1,0 0 1,0-1 0,1 0 0,-1-1 0,1 0 0,-1 0 0,15-1-1,-15 0-9,1-1-1,0 0 1,-1 0-1,1-1 1,-1 0-1,1-1 1,-1 0-1,0-1 1,0 1 0,0-2-1,-1 1 1,1-1-1,-1-1 1,8-6-1,-13 9-111,-1-1 1,0 1-1,0 0 0,0-1 0,0 1 0,-1-1 1,1 1-1,-1-1 0,0 0 0,0 0 1,-1 0-1,1 1 0,-1-1 0,0 0 1,1 0-1,-2 0 0,1 0 0,-1-6 1,0-9-147,0 15 118,0 0 0,0 1 0,0-1 0,0 1 0,-1-1 0,1 1 0,-1 0 0,0-1 0,0 1-1,-1 0 1,1 0 0,0 0 0,-1 0 0,0 1 0,0-1 0,0 1 0,-4-3 0,-3-2 130,0-1 0,-1 2-1,0 0 1,-13-6 0,18 10-53,0-1 0,1 1 0,-1 1-1,0-1 1,0 1 0,0 0 0,-8 0 0,2 1-33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9.0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 9830,'59'-8'319,"23"1"607,44-5 351,-118 11-1020,-1-2-192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9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38 9830,'0'1'16,"0"0"0,0 0-1,0 0 1,0 0 0,0-1 0,0 1-1,0 0 1,0 0 0,0 0 0,0 0-1,0 0 1,1-1 0,-1 1 0,0 0-1,1 0 1,-1-1 0,1 1 0,-1 0-1,0 0 1,1-1 0,0 1 0,-1 0-1,1-1 1,-1 1 0,1-1 0,0 1-1,-1-1 1,1 1 0,1 0 0,27-3 319,-21 0-278,197-46 2289,-181 40-2054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49.5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17 9830,'0'-1'4,"0"1"1,-1 0-1,1-1 0,0 1 0,0 0 0,0-1 1,0 1-1,0 0 0,0-1 0,-1 1 0,1 0 1,0 0-1,0-1 0,0 1 0,-1 0 0,1 0 1,0-1-1,0 1 0,-1 0 0,1 0 0,0 0 1,0-1-1,-1 1 0,1 0 0,0 0 0,-1 0 1,1 0-1,0 0 0,-1 0 0,0-1 1,1 1 0,0 0-1,-1 0 1,1 0 0,-1 0 0,1 0-1,0 0 1,-1-1 0,1 1 0,0 0-1,-1 0 1,1-1 0,0 1 0,-1 0-1,1 0 1,0-1 0,0 1 0,-1 0-1,1-1 1,0 1 0,0 0 0,0-1-1,-1 1 1,1-1 0,0 1-1,0 0 1,0-1 0,0 1 0,0-1-1,0 0 1,-1 55 656,6 134 1230,-3-168-1630,0-1 0,-2 1-1,0-1 1,-1 1 0,-1-1 0,-1 1 0,-1-1 0,0 0-1,-12 30 1,11-37-106,2-4-46,0-1 0,0 0 0,-1 0 0,0 0 0,0-1 0,-1 1 0,-9 9 0,4-8-109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0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68 351 9830,'-1'-5'14,"-1"0"1,1 0-1,-1 0 1,0 0-1,0 0 0,0 1 1,-1-1-1,1 1 0,-1-1 1,-6-6-1,4 4 6,0 0 0,0 0 0,0-1 0,-2-8 0,4 10-21,1 0 0,0 0 0,1-1-1,0 1 1,0-1 0,0 1 0,0-1-1,1 0 1,0 1 0,1-1 0,0 1-1,0-1 1,0 1 0,0-1 0,1 1-1,0 0 1,1 0 0,-1 0 0,1 0 0,0 0-1,1 0 1,0 1 0,-1-1 0,2 1-1,-1 0 1,0 0 0,1 1 0,9-7-1,-2 2 136,0 1 0,1 1 1,0 0-1,0 1 0,0 0 0,1 1 0,0 1 0,0 0 0,0 0 0,1 2 0,-1 0 0,1 0 0,-1 2 0,1 0 0,19 2 0,-29-1-70,0 0-1,0 0 1,0 1-1,-1-1 1,1 1-1,-1 1 1,1-1-1,-1 0 1,0 1-1,0 0 0,0 0 1,0 0-1,-1 1 1,1-1-1,-1 1 1,0 0-1,0 0 1,0 0-1,-1 0 1,1 0-1,-1 1 1,0-1-1,0 1 1,-1-1-1,1 1 1,-1 0-1,0 0 0,1 9 1,-2 10 194,1-15-149,0 0 0,-1 0 0,-1 0 1,1 0-1,-1 0 0,-1-1 0,1 1 1,-2 0-1,1-1 0,-7 16 0,-35 42 1309,-67 79-1,-28 43 1148,134-179-2430,0 1 0,1-1 0,0 1 0,1 0 0,0 1 0,1-1 0,0 0 1,1 1-1,0-1 0,0 22 0,2-31-115,-1 1 0,1-1-1,0 0 1,-1 1 0,1-1 0,0 0 0,0 0 0,0 1 0,0-1 0,0 0 0,0 0-1,0 0 1,0 0 0,1 0 0,-1 0 0,0-1 0,1 1 0,-1 0 0,0-1 0,1 1-1,-1 0 1,1-1 0,-1 0 0,1 1 0,2-1 0,41 8 544,-37-7-462,0-1 0,1 0 0,-1 0 0,0 0 0,0-1 1,0-1-1,0 1 0,0-1 0,0 0 0,0-1 0,-1 0 0,1 0 0,-1-1 0,0 0 0,0 0 0,0-1 0,9-7 0,-13 8-90,0 0 0,0 0 0,-1 0 0,1 0-1,-1 0 1,0-1 0,0 1 0,-1-1-1,1 1 1,-1-1 0,0 0 0,0-6-1,1-63-898,-2 49 785,0 4-166,0 3-7,0 0 0,-4-25-1,2 36 187,1 0-1,-1 0 0,-1 0 0,1 1 1,-1-1-1,0 1 0,-1-1 0,0 1 1,-6-8-1,1 5 19,0-1 1,-1 2-1,-1-1 1,1 2-1,-1-1 0,-1 1 1,1 1-1,-1 0 1,0 1-1,-1 0 0,1 1 1,-25-5-1,28 6 91,7 1-20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0.6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73 9830,'0'-1'6,"0"0"0,0 0 0,-1 1 0,1-1 0,-1 0 0,1 1 0,0-1 0,-1 0 0,1 1 0,-1-1 0,0 1 0,1-1 0,-1 0 0,0 1-1,1 0 1,-1-1 0,0 1 0,1-1 0,-1 1 0,0 0 0,0-1 0,1 1 0,-1 0 0,0 0 0,0 0 0,0 0 0,1-1 0,-1 1 0,0 0 0,0 0 0,0 1 0,1-1 0,-1 0 0,-1 0 0,1 0 13,-4 1 48,-1 0 1,1 0 0,0 0-1,0 1 1,0 0 0,0 0-1,1 0 1,-1 1 0,1-1-1,-1 1 1,1 0 0,-8 7-1,-4 4 393,-25 30 0,33-35-313,0 1 1,1 0-1,0 0 1,0 1-1,1 0 1,0 0-1,1 0 1,1 1-1,0 0 1,0-1-1,1 2 1,0-1-1,1 0 1,1 0 0,0 21-1,1-29-78,0 1 0,1 0 1,0-1-1,0 1 0,0-1 0,0 1 0,0-1 1,1 1-1,0-1 0,0 0 0,0 0 0,1 0 1,0 0-1,-1 0 0,1 0 0,0-1 0,1 1 0,-1-1 1,1 0-1,-1 0 0,1-1 0,0 1 0,6 3 1,0-1 66,0 0 1,0-1 0,1 0 0,0 0 0,0-1 0,-1-1 0,2 0-1,-1 0 1,0-1 0,0 0 0,0-1 0,1 0 0,-1-1 0,17-4-1,-18 4-18,-1-1 0,1 0 0,-1-1-1,1 0 1,-1-1 0,0 0 0,0 0-1,0-1 1,-1 0 0,0-1 0,0 1-1,0-2 1,-1 1 0,1-1 0,-2 0-1,11-14 1,-14 13-182,0 1 0,0-1-1,-1 0 1,-1 0 0,1 0 0,-1 0-1,-1 0 1,0 0 0,0 0 0,0 0-1,-2-9 1,1-15-209,0 23 195,0 0 0,-1 0 0,0 0 0,0 0 0,-1 1 0,0-1 0,-1 0 0,1 1 0,-2 0 1,1 0-1,-1 0 0,-9-10 0,-1 0-3,0 0 1,-2 1-1,-30-25 1,19 20-37,16 14 86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51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74 18546,'0'0'117,"0"-3"265,0 1 0,-1-1-1,1 1 1,-1-1 0,0 1 0,0-1 0,0 1 0,-1-3-1,0 4-402,1 0 0,0 0-1,0 0 1,0 0 0,0 0-1,0 0 1,0 0 0,0 0 0,0-1-1,0 1 1,0 0 0,1-1-1,-1 1 1,1 0 0,-1-1-1,1 1 1,-1-2 0,-1-18-7903,2 16 4805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0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75 9830,'-4'0'59,"-1"0"-1,1 1 0,0-1 1,-1 1-1,1 0 1,0 0-1,-1 0 1,-3 2-1,6-2-41,1-1 1,-1 1-1,1 0 1,0 0-1,0 0 0,-1 0 1,1 0-1,0 0 0,0 0 1,0 1-1,0-1 1,0 0-1,1 1 0,-1-1 1,0 0-1,1 1 0,-1-1 1,1 1-1,-1-1 1,1 1-1,-1-1 0,1 1 1,0 0-1,0-1 1,0 3-1,0-1 31,0 1 0,0-1 0,0 0 0,0 0 0,1 0 0,-1 0 0,1 0 0,0 0 0,0 0 0,0 0 0,0 0 0,1 0 0,-1 0 0,1 0 0,2 2 0,-1-2 21,0-1-1,0 1 1,0-1 0,1 0 0,-1 0-1,1 0 1,0 0 0,-1-1 0,1 1-1,0-1 1,7 1 0,9 3 246,-1-1-1,1-1 1,22 1 0,-36-4-226,0 0 0,1 0-1,-1-1 1,0 0 0,1 0 0,-1 0 0,0-1 0,0 0 0,0 0-1,0 0 1,0-1 0,-1 0 0,10-6 0,-13 7-53,-1 1 0,0-1 0,0 0 0,0 0 0,0 0 0,0 0 0,0 0 0,-1 0 0,1 0 0,-1 0 1,1 0-1,-1 0 0,0 0 0,0 0 0,0 0 0,0 0 0,0 0 0,-1-4 0,1 3-45,0-1 0,-1 1 0,0 0 1,1 0-1,-1 0 0,0 0 0,-1 0 0,1 0 0,0 0 0,-1 0 0,-2-4 1,-7-4 44,1 1 1,-2 0 0,1 1 0,-2 0 0,1 0 0,-1 1 0,0 1 0,-1 0-1,1 1 1,-24-7 0,23 12 138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1.4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9830,'1'3'0,"1"-2"13,-1 0 1,0-1-1,1 0 0,-1 1 1,0-1-1,1 0 1,-1 1-1,1-1 0,-1 0 1,0 0-1,1 0 0,-1 0 1,1 0-1,-1-1 0,0 1 1,3-1-1,0 0 33,377 1 4005,-381 0-4050,0 0 0,0 0 1,1-1-1,-1 1 1,0 0-1,0 0 1,1 0-1,-1-1 1,0 1-1,0 0 1,1 0-1,-1-1 1,0 1-1,0 0 1,0 0-1,0-1 0,0 1 1,1 0-1,-1-1 1,0 1-1,0 0 1,0-1-1,0 1 1,0 0-1,0-1 1,0 1-1,0 0 1,0 0-1,0-1 1,0 1-1,-1-7 45,1 4 181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1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511 52 9830,'2'-3'42,"0"0"0,0 0-1,-1 0 1,1 0-1,0 0 1,-1 0-1,0 0 1,0-1-1,0 1 0,0-1 1,-1 1-1,1 0 1,-1-7-1,-3 17 179,-118 125 1719,52-40-284,4 4-1,4 2 1,-79 176-1,125-241-1131,2 1-1,-13 49 1,22-64-279,0 1 0,1-1 0,1 0 0,1 1 0,1 0 0,2 21 0,0-29-95,1 0-1,1 1 1,0-1-1,0-1 1,1 1-1,1-1 0,0 1 1,0-1-1,1-1 1,1 0-1,0 0 1,0 0-1,1-1 1,17 15-1,1-2 157,0-2-1,2-1 1,0-1-1,39 17 1,-7-8-305,2-2 0,0-4 0,1-2 0,1-3 0,100 11 0,-142-25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2.5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0 9830,'1'15'173,"-2"0"0,0-1 0,-1 1 0,0 0 0,-1-1 0,0 0 0,-8 18 0,8-21-30,1 0-1,0 0 0,0 1 0,1-1 1,1 1-1,0 0 0,2 12 1,-1 9 178,-1-29-264,1-1 1,0 0-1,0 1 1,0-1-1,0 0 1,0 0 0,1 0-1,0 0 1,0 0-1,-1 0 1,2 0-1,-1 0 1,0-1-1,0 1 1,1-1-1,0 1 1,-1-1-1,1 0 1,0 0-1,0-1 1,6 4 0,0 0 112,0-1 0,0 0 0,1-1 1,0 1-1,0-2 0,14 3 0,-14-4-43,0-1 0,0 0 0,-1 0 0,1-1 0,0 0 0,0-1-1,-1 0 1,1-1 0,-1 0 0,0 0 0,0-1 0,0 0 0,0-1 0,0 0-1,-1 0 1,0-1 0,0 0 0,9-10 0,-3 3 146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2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4 9830,'0'0'10,"0"-1"0,-1 1 1,1 0-1,0 0 0,0-1 0,-1 1 0,1 0 0,0 0 1,0 0-1,-1-1 0,1 1 0,0 0 0,-1 0 1,1 0-1,0 0 0,-1 0 0,1 0 0,0 0 0,-1-1 1,1 1-1,0 0 0,-1 0 0,1 0 0,0 0 0,-1 0 1,1 0-1,0 1 0,-1-1 0,1 0 0,0 0 0,-1 0 1,1 0-1,0 0 0,-1 0 0,1 1 0,0-1 0,0 0 1,-1 0-1,1 0 0,0 1 0,0-1 0,-1 0 1,1 0-1,0 1 0,0-1 0,-1 0 23,-9 45 331,0 20 607,2 0 0,3 0 0,4 96 0,2-83-146,14 38 426,-15-94-1023,0-20-228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3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 0 9830,'-3'3'73,"0"0"0,0 0 0,0 0 0,-1 0 0,1-1 0,-1 0 0,0 1 0,-6 1 0,-3 4 138,10-6-174,0-1 0,0 1 0,0 1 0,0-1 0,0 0-1,1 1 1,-1 0 0,1-1 0,-1 1 0,1 0 0,0 0 0,0 0 0,1 1 0,-1-1 0,0 0 0,1 1 0,0-1-1,0 1 1,0-1 0,0 1 0,1-1 0,-1 1 0,1 0 0,0-1 0,0 1 0,1 5 0,-1-8-27,0 0-1,0 1 1,1-1 0,-1 0 0,0 0 0,1 0 0,-1 0 0,1 0 0,-1 0 0,1 0 0,-1 0 0,1 0 0,-1 0-1,1 0 1,0 0 0,0 0 0,0-1 0,-1 1 0,1 0 0,0 0 0,0-1 0,2 2 0,1 0 75,0 0 0,1 0 1,-1-1-1,1 0 1,8 2-1,7 0 338,37-1 0,-55-2-416,175 0 1722,-174 0-1696,0 0 1,-1 0-1,1 0 1,-1 0-1,1 0 1,0 1-1,-1-1 1,1 1-1,-1-1 1,1 1-1,-1 0 1,1 0-1,-1 0 1,0 1-1,0-1 1,1 1-1,-1-1 1,0 1-1,0-1 0,-1 1 1,1 0-1,0 0 1,0 0-1,-1 0 1,1 0-1,-1 1 1,0-1-1,0 0 1,0 1-1,0-1 1,0 1-1,0-1 1,0 1-1,-1-1 1,1 4-1,-1 20 304,1-17-218,0 0 0,-1 0-1,-1 0 1,1 0-1,-1 0 1,-1 0-1,0-1 1,0 1 0,0 0-1,-7 13 1,3-12 39,0-1 0,-1 0 1,0-1-1,-1 0 0,1 0 0,-2 0 1,1-1-1,-1 0 0,0-1 0,0 0 0,-1 0 1,0-1-1,-14 6 0,9-6 32,1 0 0,-1-1 0,0-1-1,0 0 1,0-1 0,-1 0 0,1-1 0,0-1-1,-21-3 1,30 2-88,0 0 0,0 0 1,0-1-1,0 0 0,0-1 0,0 1 0,1-1 0,-1 0 0,1 0 0,0-1 0,-1 0 1,2 0-1,-10-8 0,5 0 220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3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 9830,'109'5'1047,"-25"-3"-181,63-2 694,-123-2-1208,0-1 0,0 0 0,0-2 1,25-9-1,-36 10-125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3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59 9830,'0'-1'4,"0"0"0,0 0 0,0 1 0,0-1 0,0 0 0,0 0-1,0 0 1,0 1 0,0-1 0,0 0 0,0 0 0,-1 1 0,1-1 0,0 0 0,-1 1 0,1-1 0,-1 0-1,1 1 1,0-1 0,-1 0 0,1 1 0,-1-1 0,0 1 0,1-1 0,-1 1 0,1-1 0,-1 1 0,0 0 0,1-1-1,-1 1 1,-1-1 0,0 1 9,0 0 0,1 0 0,-1 0 0,0 0 0,0 1 0,1-1 0,-1 0-1,0 1 1,1-1 0,-1 1 0,0 0 0,1 0 0,-1-1 0,-2 3 0,-7 4 261,1 0 1,0 0 0,-11 11-1,18-16-229,1 1 0,0-1 1,-1 1-1,1 0 0,0 0 0,1-1 0,-1 1 0,0 1 0,1-1 1,-1 0-1,1 0 0,0 1 0,0-1 0,1 0 0,-1 1 0,0 4 1,1 8 89,0-7-28,0-1 0,0 1 0,1-1-1,0 1 1,3 12 0,-3-18-63,1 0 0,-1 1 0,1-1 1,0 0-1,0 0 0,0 0 0,0-1 0,0 1 0,1 0 1,-1-1-1,1 1 0,0-1 0,0 0 0,0 0 0,0 0 1,5 2-1,2 1 83,0-1 0,0-1 1,1 1-1,-1-2 0,1 1 0,-1-2 1,1 1-1,0-2 0,13 1 1,-18-1-60,0 0 0,-1-1 0,1 0 1,0 0-1,0 0 0,-1 0 1,1-1-1,-1 0 0,1 0 1,-1 0-1,0-1 0,0 0 1,0 0-1,0 0 0,-1 0 0,1-1 1,-1 0-1,7-8 0,-9 7-90,0 0-1,-1 0 0,1-1 1,-1 1-1,-1 0 0,1-1 1,-1 1-1,0-1 0,0 1 1,0-1-1,-2-5 0,1-11-90,1 17 89,0-1 0,0 1-1,0 0 1,-1-1-1,0 1 1,0-1-1,0 1 1,0 0 0,-1 0-1,0 0 1,0 0-1,-1 0 1,1 0-1,-1 1 1,0-1 0,0 1-1,-1-1 1,1 1-1,-1 0 1,0 1-1,0-1 1,0 1 0,-1 0-1,-6-4 1,1-2-65,6 7 120,0-1 0,1 0 0,-1 1 0,0 0 0,0-1 0,-1 2 0,1-1 0,0 0 0,-1 1 0,1 0 0,-6-1 0,-2 1 13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4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 9830,'1'1'14,"-1"0"-1,1 0 1,-1 0-1,1 0 1,-1-1-1,1 1 1,0 0-1,0-1 1,-1 1-1,1 0 1,0-1-1,0 1 1,0-1-1,0 1 1,-1-1-1,1 1 1,0-1-1,0 0 0,0 0 1,0 1-1,0-1 1,0 0-1,0 0 1,0 0-1,0 0 1,0 0-1,0 0 1,1 0-1,42-1 606,-31 1-491,380-16 4145,-334 12-3609,33-6 201,-85 8-865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4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9830,'1'-14'125,"3"21"131,5 10-42,6 10 179,-2-1-1,-1 2 1,-2 0-1,0 0 1,-2 1-1,6 36 1,-9-33 138,-1 1 0,-1 38 0,5 3 61,-7-73-547,5-1 183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51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14113,'6'-9'441,"1"-2"1860,-7 11-2283,0 0 1,1 0-1,-1 0 1,0 0-1,0 0 1,1 0-1,-1 0 1,0 1-1,0-1 1,1 0-1,-1 0 1,0 0 0,0 0-1,1 1 1,-1-1-1,0 0 1,0 0-1,0 0 1,1 1-1,-1-1 1,0 0-1,0 0 1,0 1-1,0-1 1,0 0-1,0 0 1,1 1-1,-1-1 1,0 0 0,0 0-1,0 1 1,0-1-1,0 0 1,0 1-1,0-1 1,0 0-1,0 0 1,0 1-1,0-1 1,-1 0-1,1 0 1,0 1-1,0-1 1,0 0-1,0 1 1,4 24 99,2 1-1,0-1 1,20 46-1,-2-3-363,-1-7-880,5 19-4277,-26-63 1615,2-14 1382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6.3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127 223 9830,'0'-2'8,"1"-1"-1,-1 1 1,1 0-1,0 0 1,-1 0-1,1-1 1,0 1 0,1 0-1,-1 0 1,0 0-1,0 0 1,4-3-1,25-25 139,-18 18-124,3-2 161,0 0 0,1 0 1,0 1-1,1 1 0,0 1 0,1 0 1,0 2-1,1 0 0,0 0 1,0 2-1,1 1 0,0 0 0,0 1 1,0 2-1,1 0 0,25-1 1,-45 4-158,1 0 1,0 0 0,0 1 0,0-1-1,0 0 1,-1 1 0,1-1 0,0 1-1,0-1 1,-1 1 0,1 0-1,0 0 1,-1-1 0,1 1 0,-1 1-1,1-1 1,-1 0 0,1 0 0,-1 0-1,0 1 1,0-1 0,1 1 0,-1-1-1,0 1 1,0-1 0,-1 1 0,1 0-1,0-1 1,0 1 0,-1 0 0,1 2-1,1 5 151,-1 1 0,0 0 0,0-1 0,-2 19 0,0-7 10,0-11-64,0 1-1,-1-1 0,-1 1 1,1-1-1,-2 0 1,1 0-1,-1 0 1,-1-1-1,0 0 0,0 1 1,-10 11-1,-11 13 648,-41 43 0,64-75-737,-20 23 538,-2-2-1,0-1 1,-55 36 0,71-50-515,9-8-56,0 0-1,0 0 1,0 0-1,0 0 1,0 0-1,0 0 1,0 0-1,0 0 1,1 0-1,-1 0 1,0 0-1,0 1 1,0-1-1,0 0 1,0 0-1,0 0 1,0 0-1,0 0 1,0 0-1,0 0 1,0 0-1,11-4 157,0-1 0,0 2 0,0-1 0,0 2 0,1 0 0,14-2 0,-15 3-60,-3-1 0,0 1 0,0 1 0,0-1 0,0 1 0,0 1 0,0 0 1,0 0-1,8 2 0,-13-2-60,0 0 0,0 0 0,-1 0 1,1 1-1,0-1 0,-1 1 0,1 0 0,-1-1 1,1 1-1,-1 1 0,0-1 0,0 0 0,0 0 1,0 1-1,0-1 0,0 1 0,-1-1 0,0 1 1,1 0-1,-1 0 0,0 0 0,0 0 0,0 0 0,0 3 1,3 20 438,-2-1 1,-1 51-1,-2-40-63,0-29-360,0-1 0,0 0 0,0 0 0,-1 1 0,0-1 0,-1 0-1,1-1 1,-1 1 0,-1 0 0,1-1 0,-1 0 0,1 0 0,-1 0 0,-7 6 0,0 1-26,0-2 0,-1 1 0,-1-2 0,-24 16 0,15-15-26,0 0 0,0-2 0,-1 0 0,-1-2 0,1 0 0,-1-2 0,0 0 0,0-2 0,0-1 0,0 0 0,-31-5 0,19-4 0,35 8 0,0 0 0,0 0 0,-1-1 0,1 1 0,0-1 0,0 1 0,0-1 0,-1 0 0,1 1 0,0-1 0,0 0 0,0 0 0,0 0 0,0 0 0,1 0 0,-1 0 0,0 0 0,0 0 0,1 0 0,-1 0 0,0 0 0,1 0 0,-1-1 0,0 0 0,1-7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6.8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329 68 9830,'-19'6'236,"-1"0"-1,2 0 0,-1 2 1,1 0-1,1 1 1,-1 1-1,2 1 1,-1 0-1,1 2 1,1-1-1,0 2 0,1 0 1,1 0-1,0 2 1,1-1-1,0 2 1,2-1-1,0 2 0,-9 19 1,15-27-106,1 1 0,0 0 0,0 1 0,1-1 0,1 0 0,0 0 0,0 1 0,1-1 0,1 1 0,2 13 0,-1-18-44,1-1 0,0 0 0,0 0 1,0 0-1,1-1 0,-1 1 1,1-1-1,1 0 0,-1 0 1,1 0-1,0 0 0,0-1 0,1 0 1,-1 0-1,1 0 0,0-1 1,-1 0-1,2 0 0,-1 0 0,11 2 1,-2 0 133,0-1-1,0-1 1,1 0 0,-1-1 0,1-1-1,-1 0 1,31-4 0,-32 2-64,-1-2 0,0 0 0,0 0 0,0-1 0,-1-1 0,1 0 0,-1-1 0,0 0 0,0-1 0,14-10 0,-20 12-193,0 0 1,-1 0-1,1-1 1,-1 0 0,0 0-1,-1 0 1,1 0-1,-1-1 1,-1 0-1,1 0 1,-1 0-1,0 0 1,-1 0 0,1-1-1,-1 1 1,-1-1-1,0 1 1,0-1-1,0-9 1,-1-5-110,1 9 36,0 1 0,-1-1 0,-1 0 0,0 1 1,-1-1-1,0 0 0,-1 1 0,0 0 0,-1 0 1,-1 0-1,-6-13 0,1 8-43,-1 0 0,-1 1 0,0 1 0,-1 0 0,-1 1 0,0 0 0,-1 1 0,-1 1 0,0 0 0,0 1 0,-22-11 0,36 21 186,1 1-25,-1 0 0,1-1 0,0 1 0,0-1 0,0 0 0,0 1 0,0-1 0,0 0 0,0 0 0,0 0 0,0 0 0,0 0 1,0 0-1,0 0 0,1 0 0,-1 0 0,0-1 0,1 0 119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7.1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99 9830,'-4'1'66,"0"1"0,0 0 0,0-1 0,0 1 0,1 1 0,-1-1-1,1 1 1,0-1 0,-1 1 0,1 0 0,0 0 0,1 0 0,-1 0 0,1 1 0,-1-1 0,1 1 0,0 0-1,0 0 1,1-1 0,-1 1 0,1 0 0,0 0 0,0 0 0,0 1 0,0-1 0,1 0 0,-1 0 0,2 8 0,-1-11-49,0 0 0,1 0 0,-1 0 1,1 0-1,0 0 0,-1 0 1,1 0-1,0-1 0,-1 1 1,1 0-1,0 0 0,0 0 0,0-1 1,-1 1-1,1 0 0,0-1 1,0 1-1,0-1 0,0 1 1,0-1-1,0 0 0,1 1 0,1-1 1,33 9 517,-29-7-393,16 3 195,0-1 1,-1-1-1,1-1 0,0-1 1,41-3-1,-62 2-316,-1 0 1,0 0-1,1 0 0,-1-1 0,0 1 0,0 0 1,1-1-1,-1 1 0,0-1 0,0 0 0,0 1 0,1-1 1,-1 0-1,0 0 0,0 1 0,0-1 0,0 0 1,0 0-1,0 0 0,-1 0 0,1 0 0,0-1 0,0 1 1,-1 0-1,1-2 0,0-1 16,0 0 1,0-1-1,-1 1 0,0 0 0,0-1 1,0-6-1,-1-6-143,0 14 90,1 1 1,-1-1 0,1 0-1,-1 1 1,0-1 0,0 1 0,-1 0-1,1-1 1,0 1 0,-1 0-1,1 0 1,-4-4 0,-28-28 236,18 21 27,-64-60 28,69 62-104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7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9830,'12'1'165,"-1"0"-1,1 1 0,0 0 1,-1 1-1,0 1 1,0 0-1,0 0 0,0 1 1,0 0-1,-1 1 1,0 0-1,0 1 0,-1 0 1,0 1-1,0 0 1,0 0-1,10 13 0,4 8 359,-1 1-1,-1 0 1,-1 2 0,19 44-1,-24-44-29,-2 1 0,-1 0 0,-2 1 0,11 61 0,-13-32 735,0 112 1,-8-160-1077,1 4 98,-1-1-1,-1 0 0,0 0 1,-2 0-1,-8 31 1,-7 3 535,-2 0-1,-3-2 1,-34 58 0,41-83-647,0-2 0,-2 1-1,-1-2 1,0-1 0,-2 0-1,0-1 1,-45 31 0,32-29-138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8.0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9830,'-1'4'80,"1"-4"-77,1 0 0,-1 1 1,0-1-1,0 0 0,0 0 0,0 0 1,0 0-1,1 1 0,-1-1 1,0 0-1,0 0 0,0 0 0,0 0 1,1 0-1,-1 1 0,0-1 1,0 0-1,0 0 0,1 0 0,-1 0 1,0 0-1,0 0 0,1 0 1,-1 0-1,0 0 0,0 0 0,1 0 1,-1 0-1,0 0 0,0 0 1,0 0-1,1 0 0,-1 0 1,0 0-1,0 0 0,1 0 0,-1 0 1,0-1-1,0 1 0,0 0 1,0 0-1,1 0 0,-1 0 0,0-1 1,13-10 41,6 8 236,0 1 0,1 1-1,33 3 1,-4 0 235,131-2 1395,-172 0-1866,-1-3 183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8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9830,'0'1'3,"0"-1"1,0 1-1,-1-1 0,1 1 1,0 0-1,0-1 0,0 1 0,0-1 1,1 1-1,-1 0 0,0-1 1,0 1-1,0-1 0,0 1 0,1 0 1,-1-1-1,0 1 0,0-1 1,1 1-1,-1-1 0,0 1 1,1-1-1,-1 1 0,1-1 0,-1 1 1,1-1-1,-1 0 0,1 1 1,-1-1-1,1 0 0,-1 1 0,1-1 1,-1 0-1,1 0 0,-1 1 1,1-1-1,0 0 0,-1 0 1,1 0-1,-1 0 0,1 0 0,0 0 1,-1 0-1,1 0 0,-1 0 1,1 0-1,0 0 0,-1 0 0,1-1 1,0 1-1,10 0 57,387 9 4240,-394-8-4247,15-5 167,-7 1 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8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36 9830,'0'-31'-11,"0"26"22,0 21 35,1-5 98,0 0 1,1-1 0,1 1 0,-1-1 0,2 1 0,4 10 0,6 19 292,14 63 1474,21 141 0,-46-214-1259,-3 53 0,-1-33-318,1-48-334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9.3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40 372 9830,'0'-4'0,"-1"1"0,1 0 0,-1-1 0,0 1 0,0 0 0,0 0 0,0-1 0,0 1 0,-1 0 0,0 0 0,1 0 0,-4-2 0,4 2 0,-1 1 0,0-1 0,1 0 0,-1 1 0,1-1 0,0 0 0,0 0 0,0 0 0,0 0 0,0 0 0,0-6 0,-7-72 0,9 75 12,1 0 0,-1 0-1,1-1 1,0 1 0,0 0 0,1 0-1,-1 1 1,1-1 0,1 1 0,-1-1 0,1 1-1,0 0 1,0 0 0,0 1 0,1-1-1,7-5 1,3-2 61,0 0 0,0 1 0,1 1 0,26-13 0,-20 13 440,37-11 0,-53 19-434,1 0-1,0 0 1,0 1 0,0 0-1,0 1 1,0-1 0,0 1-1,0 1 1,0-1 0,9 3-1,-14-2-50,0 0-1,0-1 1,0 1-1,-1 0 1,1 0-1,0 0 1,0 1-1,-1-1 1,1 0-1,-1 1 1,1-1-1,-1 1 1,0-1-1,0 1 1,1 0-1,-1-1 1,0 1-1,-1 0 1,1 0-1,0 0 1,0 0-1,-1 0 1,1 0-1,-1 0 1,1 2-1,0 7 114,0 0 0,-1 0-1,-1 18 1,-1-3 174,2-18-217,-2 0-1,1 1 1,-1-1 0,0 0-1,0 0 1,-1 0-1,0 0 1,-5 7 0,-36 62 807,37-67-817,-102 139 1952,77-110-1346,1 2 0,3 1 0,-28 53 0,52-85-545,1 0 0,0 0 0,1 0 0,0 1 0,1-1 0,0 0 0,0 1 0,2 12 0,-1-20-121,0-1 1,1 0 1,0-1-1,0 1 1,0 0-1,0 0 1,0-1 0,0 1-1,0 0 1,0-1-1,1 1 1,-1-1-1,1 0 1,-1 1-1,1-1 1,0 0-1,-1 0 1,1 0-1,0 0 1,0 0-1,-1 0 1,1-1-1,0 1 1,4 0-1,49 13 628,-43-12-490,0-1 0,1 0-1,-1 0 1,0-2 0,0 1 0,1-1-1,-1-1 1,22-6 0,-30 7-151,0-1 0,0 1 0,0-1 1,-1 0-1,1 0 0,0-1 0,-1 1 0,1-1 1,-1 1-1,0-1 0,0 0 0,0 0 0,0-1 1,-1 1-1,1-1 0,-1 1 0,0-1 0,0 0 1,0 1-1,0-1 0,-1 0 0,0-1 0,1 1 1,-1 0-1,-1 0 0,1 0 0,-1-1 0,0-7 1,1-20-225,0 17 40,-1 1 1,0-1-1,-1 0 1,0 1 0,-1-1-1,-1 1 1,0-1-1,-1 1 1,-6-15 0,0 10-185,0 0 0,-1 0 1,-1 1-1,0 1 0,-30-32 0,42 49 346,-2-1-6,0-1 1,1 1-1,-1-1 0,1 0 0,-1 0 0,1 1 1,0-1-1,0 0 0,-1 0 0,0-3 1,2 1 11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4:59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241 13 9830,'0'0'3,"0"-1"1,0 1-1,0-1 0,0 1 0,0-1 0,0 1 1,0-1-1,0 1 0,-1-1 0,1 1 0,0-1 1,0 1-1,0-1 0,-1 1 0,1-1 0,0 1 1,-1 0-1,1-1 0,0 1 0,-1-1 0,1 1 1,0 0-1,-1 0 0,1-1 0,-1 1 0,1 0 1,-1 0-1,1-1 0,0 1 0,-1 0 0,0 0 0,-20 1 236,-19 14 239,27-7-298,1 1 0,0 0 0,0 1-1,1 0 1,0 1 0,0 0 0,1 1 0,1 0-1,0 1 1,1-1 0,0 2 0,1-1 0,1 1-1,0 0 1,0 1 0,2-1 0,0 1-1,0 0 1,1 0 0,1 0 0,0 25 0,2-24-51,0 1 161,0 0 1,4 26-1,-2-36-182,0 0-1,0-1 0,0 1 0,1-1 1,0 1-1,0-1 0,1 0 0,-1 0 1,7 7-1,-4-6 1,1 0 0,-1 0 0,2-1 0,-1 0 0,1 0 0,0-1 0,0 0 1,0 0-1,1-1 0,0 0 0,0-1 0,0 0 0,0 0 0,0-1 0,1 0 0,-1 0 0,1-1 0,-1-1 1,1 1-1,0-2 0,-1 1 0,15-4 0,-14 3-67,0-1-1,0-1 1,0 1 0,-1-2 0,1 1-1,-1-1 1,0-1 0,0 0 0,0 0-1,-1-1 1,0 0 0,0 0 0,0-1 0,-1 0-1,0 0 1,0 0 0,-1-1 0,0-1-1,0 1 1,-1-1 0,6-12 0,-4-1-234,-1 0 1,-1-1 0,-1 0-1,-1-1 1,-1 1 0,-1 0-1,-2-27 1,1 29 6,-1 15 132,0-1 0,0 1 0,-1 0 0,1 0 0,-1 0 0,-1 0 0,1 0 0,-1 0 0,0 1 0,0-1 0,-1 1 0,0 0 0,1 0 0,-2 0 0,-6-6 0,-9-8 47,-1 2 1,-27-19-1,41 30 33,6 1-26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0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5 9830,'-49'-4'592,"47"4"-566,1 0 0,-1 0 0,1 0 0,0 0-1,-1 0 1,1 0 0,-1 1 0,1-1 0,0 0 0,-1 1 0,1-1 0,0 1 0,-1 0 0,1-1 0,0 1 0,0 0 0,0 0 0,-1-1 0,1 1 0,0 0 0,0 0 0,0 0 0,0 1 0,1-1 0,-1 0 0,0 0-1,-1 3 1,1 0 27,0-1-1,1 1 0,-1 0 0,1 0 0,-1 0 1,1-1-1,1 7 0,-1-2 78,1-3-65,0-1 1,0 0-1,0 1 0,0-1 0,1 0 1,-1 0-1,1 0 0,0 0 0,1 0 1,-1-1-1,1 1 0,-1 0 0,1-1 1,0 0-1,1 0 0,-1 0 0,0 0 1,1 0-1,0-1 0,-1 1 0,1-1 1,0 0-1,6 2 0,2 2 101,1-1 0,0 0 1,0-1-1,0-1 0,1 0 0,19 2 0,-24-4-40,0-1-1,0 0 1,0 0-1,1-1 1,-1 0-1,13-4 1,-20 4-92,0 1 0,0-1 1,1 0-1,-1 0 1,0 0-1,0 0 1,0 0-1,0 0 0,0-1 1,0 1-1,-1-1 1,1 1-1,0-1 1,-1 0-1,1 0 1,-1 0-1,0 1 0,1-1 1,-1-1-1,0 1 1,0 0-1,0 0 1,-1 0-1,1 0 0,0-1 1,-1 1-1,1 0 1,-1-1-1,0-2 1,0-6-73,1 8 22,-1 0 0,0 0 0,0 0 0,0 0 0,0 0 0,0 0 1,-1 0-1,1 0 0,-1 0 0,0 0 0,0 0 0,0 1 0,0-1 0,0 0 0,-1 0 0,1 1 0,-1-1 0,0 1 0,0-1 0,0 1 0,-4-4 0,2 2 17,-1-1-1,-1 1 1,1 0 0,0 1-1,-1-1 1,0 1-1,-6-3 1,-3 1 144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53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3693 526 10969,'-4'-4'419,"0"-1"1,0 1-1,1-1 0,-1 0 0,1 0 1,1-1-1,-1 1 0,1-1 0,0 1 1,0-1-1,0 0 0,-1-7 1,5 15-345,0 1 1,-1-1 0,1 1-1,0-1 1,0 0 0,0 0-1,0 0 1,1 0 0,4 3-1,6 7 37,19 20-108,-2 1 1,44 62 0,-68-86-21,1 1 1,-2 0-1,1 0 1,-2 0-1,1 0 1,-1 1-1,-1-1 1,0 1-1,0 0 1,-1 0-1,-1 0 1,0 1-1,0-1 1,-1 0-1,-1 0 1,-2 18-1,-1-15-41,-1-1-1,0 0 1,-1-1-1,0 0 1,-1 0 0,0 0-1,-1 0 1,0-1-1,-19 18 1,-1-2 15,-1 0 0,-40 26 0,8-12 78,-1-2 0,-3-4-1,-1-2 1,-127 45 0,182-74-37,-17 5 75,-55 11 0,77-18-72,-1-1 0,0-1 0,1 1 0,-1-1 0,0 0 0,0-1 0,1 1 0,-1-1 0,0-1 0,1 1 1,-1-1-1,1 0 0,0-1 0,-9-4 0,12 5-13,0 0 0,1-1 0,-1 1 1,1-1-1,-1 0 0,1 0 0,0 0 0,0 0 1,0 0-1,0-1 0,1 1 0,-1 0 0,1-1 1,0 1-1,0-1 0,0 1 0,0-6 0,-1-7-103,1 0 1,2-28-1,-1 18-42,2 11 145,0-1 0,0 1 0,2 0 0,0 0 0,0 0 0,2 1 0,-1-1 0,2 1 0,0 0 0,1 1 0,0 0 0,1 0 0,1 1 0,0 0 0,0 0 0,1 1 0,0 1 0,1 0 0,1 0 0,-1 1 0,1 1 0,1 0 0,0 1 0,21-8 0,-26 12 17,-1 2 0,1-1 0,0 1 0,-1 1-1,1-1 1,0 1 0,-1 1 0,1 0 0,0 0 0,14 4-1,-20-4-2,0 0-1,1 0 1,-1 0-1,0 1 1,0-1-1,1 1 1,-1 0-1,-1 0 1,1 0-1,0 0 1,0 0-1,-1 1 1,1-1-1,-1 1 1,0-1-1,0 1 1,0 0-1,0 0 1,0 0-1,-1 0 0,1 1 1,-1-1-1,0 0 1,0 0-1,0 1 1,0-1-1,-1 1 1,1-1-1,-1 5 1,0-4-4,0 1 1,0 0-1,-1-1 1,0 1-1,0-1 1,0 1-1,0-1 1,-1 0-1,0 1 1,1-1-1,-5 6 1,0-2-13,-1 0 0,1 0 1,-1-1-1,-11 9 0,1-2-16,0-1 0,-1-1-1,-1 0 1,0-2 0,0 0-1,-1-1 1,-38 12-1,28-13-124,-1-1-1,-1-1 0,1-2 0,-55 1 1,79-5 138,-1 0 1,1-1-1,0 0 1,0-1-1,0 1 1,0-1-1,0-1 1,0 1-1,0-1 1,0 0-1,1-1 0,0 0 1,0 0-1,0 0 1,0-1-1,0 0 1,1 0-1,0 0 1,0 0-1,0-1 1,-4-8-1,9 21 63,0-1-1,0 1 0,-1-1 1,0 1-1,0 0 0,0-1 1,-3 8-1,-3 18 170,5-19-49,0 1 1,-1-1-1,-1 0 0,-8 20 1,11-30-108,0 1 0,-1-1 0,0 0-1,0 0 1,0 0 0,0-1 0,0 1 0,0 0 0,-1-1 0,1 0 0,-1 1 0,0-1 0,0 0 0,0 0 0,0 0 0,0-1-1,0 1 1,0-1 0,0 0 0,-1 0 0,1 0 0,0 0 0,-4 0 0,1-1-14,0 0-1,1 0 1,-1-1 0,1 0 0,-1 0 0,1 0-1,-1-1 1,1 0 0,0 0 0,-1 0-1,1-1 1,1 1 0,-1-1 0,0 0 0,1-1-1,-1 1 1,-4-5 0,-8-9 118,1-1 0,-24-33 0,31 38-180,-38-56 275,-60-118 0,69 116 182,8 18-150,-37-94 1,64 135-271,6 10-7,15 15-13,18 26-103,-2 3 14,54 89 0,-75-108 53,-1-1 0,-2 1 1,0 1-1,-2 0 0,0 0 0,5 33 1,-12-48 56,0 0 0,0 0 0,-1 0 1,-1 0-1,1-1 0,-1 1 0,-1 0 0,0 0 1,0-1-1,0 1 0,-1-1 0,-1 0 0,1 0 1,-1 0-1,-7 10 0,3-7-37,-1-1 0,1 0 0,-2 0-1,1-1 1,-1 0 0,-1-1 0,0 0 0,0 0 0,-19 9 0,18-11-9,-1 0 0,1-1 0,-1 0 1,-1-1-1,1-1 0,-1 0 0,1 0 0,-1-2 1,0 0-1,0 0 0,1-1 0,-21-3 0,25 2 8,0-1 0,0-1-1,0 0 1,0 0 0,0-1-1,1 0 1,-1 0 0,1-1-1,0 0 1,1 0 0,-1-1-1,1 0 1,0 0 0,0-1-1,1 0 1,0 0-1,0-1 1,-9-15 0,9 11 3,0 0-1,1-1 1,0 1 0,1-1 0,1 0 0,0 0 0,0 0 0,-1-23-1,4 30 7,0 0-1,0 0 0,0 0 1,0 0-1,1 0 0,0 0 1,0 0-1,1 0 1,0 0-1,0 1 0,0-1 1,1 1-1,-1-1 0,1 1 1,1 0-1,-1 0 0,1 0 1,0 1-1,0-1 0,0 1 1,8-6-1,-10 8 10,0 1 0,0 0 0,1 0-1,-1 0 1,1 0 0,-1 0 0,1 0 0,-1 0 0,1 1-1,-1 0 1,1-1 0,0 1 0,-1 0 0,1 0 0,0 0 0,-1 0-1,1 1 1,-1-1 0,1 1 0,-1 0 0,1 0 0,-1 0-1,1 0 1,-1 0 0,0 0 0,1 0 0,-1 1 0,0-1-1,0 1 1,0 0 0,0 0 0,0-1 0,-1 1 0,1 0 0,2 4-1,0-1 11,0 1-1,0 0 0,-1 0 0,1 0 0,-2 0 0,1 1 0,0-1 1,-1 1-1,0 0 0,-1 0 0,0 0 0,1 8 0,-3-8-11,0-1 0,-1 1-1,1-1 1,-1 1-1,-1-1 1,1 1 0,-1-1-1,0 0 1,-1 0-1,1-1 1,-1 1-1,0-1 1,-1 0 0,1 0-1,-1 0 1,0 0-1,0-1 1,0 0 0,-9 5-1,4-2-17,1-1 0,-1 0 0,0-1 0,-1 0 0,1-1 0,-1 0 0,0-1 0,0 0 0,0 0 0,0-2 0,-13 2 0,16-3-19,1-1 0,-1 0 0,1 0 0,-1-1 0,1 1 0,0-2 0,0 1 0,-1-1 0,2 0 0,-1-1 0,-11-7 0,6 3 0,1-1-1,1 0 0,0-1 0,0 0 0,-12-17 0,19 32 13,2 13 16,5 21 10,0-17 47,-1 0 0,0 1-1,-1 39 1,-2-62-43,0 1-1,0 0 1,0 0 0,0 0-1,0 0 1,0 0-1,0 0 1,-1 0 0,1-1-1,0 1 1,0 0 0,-1 0-1,1 0 1,-1-1 0,1 1-1,-1 0 1,1 0-1,-1-1 1,1 1 0,-1 0-1,0-1 1,1 1 0,-1-1-1,0 1 1,1 0 0,-1-1-1,0 0 1,0 1-1,0-1 1,1 0 0,-1 1-1,0-1 1,0 0 0,0 0-1,0 1 1,0-1 0,1 0-1,-1 0 1,0 0-1,0 0 1,0 0 0,0-1-1,0 1 1,0 0 0,0 0-1,-1-1 1,-3 0 25,0-1 0,1 1 0,-1-1 1,0 0-1,1-1 0,-8-4 0,-16-16 212,-43-44-1,45 40-47,-42-32 0,182 194 10,-65-79-170,-3 3-1,-2 1 1,39 72-1,-78-123 40,0 1-1,0 1 1,-1-1-1,0 0 1,-1 1-1,0 0 1,0 0 0,-1 0-1,-1 0 1,0 0-1,-1 0 1,0 0-1,0 0 1,-1 0-1,-1 0 1,0 0 0,0 0-1,-1 0 1,0 0-1,-1-1 1,-1 0-1,1 0 1,-1 0-1,-1 0 1,0-1 0,0 0-1,-14 15 1,-1-3 145,-1-2 0,-1 0 0,-1-1 0,0-2-1,-2 0 1,-28 13 0,-5-3 597,-108 34-1,102-41-601,-2-3 1,0-3-1,0-3 0,-1-3 1,0-3-1,-95-6 0,122-1-118,-1-2 0,1-2 0,0-1 0,0-3-1,1-1 1,0-1 0,2-3 0,-1-1 0,2-2-1,0-1 1,-55-42 0,72 46-149,1-2 0,1 0 0,0-1 0,1 0 0,2-2 0,0 0 0,1-1 1,0 0-1,2-1 0,1 0 0,1-1 0,1 0 0,1-1 0,-7-38 0,9 27-50,3 0 0,0-1 0,2 1 0,2 0 0,2 0 0,0 0 0,3 0 0,1 0-1,22-64 1,-8 45-160,2 0 1,2 2-1,60-92 0,-37 77-252,3 1 1,69-68-1,0 19-1613,5 6-1,165-112 1,-135 114-738,-2 4-761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0.7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71 9830,'0'0'4,"0"0"0,0 1 0,0-1 1,0 1-1,0-1 0,0 1 0,1-1 0,-1 1 0,0-1 0,0 0 0,0 1 0,0-1 1,0 1-1,1-1 0,-1 0 0,0 1 0,0-1 0,1 1 0,-1-1 0,0 0 0,1 1 1,-1-1-1,0 0 0,1 0 0,-1 1 0,0-1 0,1 0 0,-1 0 0,1 1 0,-1-1 1,0 0-1,1 0 0,-1 0 0,1 0 0,-1 0 0,1 0 0,-1 0 0,1 0 1,-1 0-1,1 0 0,-1 0 0,0 0 0,1 0 0,0 0 0,23-8 311,-16 5-223,22-4 386,1 1-1,38-1 1,3 0 341,-20 1-260,-32 5-269,0-1-1,-1-1 1,1 0 0,-1-2 0,34-12-1,-52 15-189,2-1-32,15 2 265,-11 1-288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1.9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1 120 9830,'5'0'91,"1"1"1,0-1-1,0 0 0,-1 0 0,1-1 1,0 0-1,-1 0 0,1 0 0,0-1 1,-1 1-1,0-1 0,8-4 0,16-4 380,120-21 1137,43-13 673,-169 38-2012,22-9 103,-45 47-54,-48 96 1134,-18 102 1233,16-50-552,33-106-1306,14-55-480,-1 0-1,-11 32 0,12-39-252,-1 0 358,2-7-406,2-3-46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2.2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0 175 9830,'1'-2'21,"-1"0"0,1 0 0,0-1 0,0 1 0,0 0 0,1 0 0,-1 0 0,0 0-1,1 0 1,-1 1 0,1-1 0,-1 0 0,1 1 0,0-1 0,0 1 0,0-1 0,0 1 0,0 0 0,0 0 0,0 0 0,0 0-1,4-1 1,64-22 732,-53 19-622,55-14 1100,79-10-1,-78 16 78,79-23-1,-120 26-1015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2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0 9830,'-2'5'99,"-1"-1"-1,1 0 1,-1 0-1,0 0 1,0 0-1,-1-1 1,1 1-1,-1-1 1,-7 6 0,-8 9 280,10-10-222,0 1 0,1 0 0,0 1 0,0 0 0,1 0 0,1 1 0,0 0 0,0 0 0,1 1 0,1-1 0,-5 17 0,6-7 223,1 0 0,1 29 1,1-48-350,1 0 0,-1 0 0,1 0-1,0-1 1,0 1 0,0 0 0,0 0 0,0 0 0,0-1 0,1 1 0,-1-1 0,1 1 0,-1-1 0,1 1 0,-1-1 0,1 0 0,0 0-1,-1 0 1,1 0 0,0 0 0,0 0 0,0 0 0,0-1 0,0 1 0,3 0 0,7 2 262,1 1 0,22 1 1,0-3 185,0-2 0,0-2 0,0 0 0,37-10 0,-27 5 371,71-2-1,-112 9-800,0 0 1,0 0-1,-1 0 0,1 0 0,0 1 0,0 0 0,0 0 0,0 0 1,-1 0-1,1 1 0,0-1 0,-1 1 0,1 0 0,-1 0 1,0 0-1,0 1 0,0-1 0,0 1 0,0 0 0,0-1 1,-1 1-1,1 0 0,-1 1 0,0-1 0,0 0 0,0 1 1,0-1-1,-1 1 0,1 0 0,-1-1 0,0 1 0,0 0 1,0 0-1,-1 0 0,1-1 0,-1 9 0,0-4 58,0 1 0,0 0 0,-1 0 0,0-1 0,0 1 0,-1-1 0,-1 1 0,1-1 0,-1 0 0,0 1 0,-1-2 0,0 1 0,-8 11-1,0-2 152,-1 0 0,0-1 0,-1-1-1,-1 0 1,-1-1 0,0-1-1,-29 18 1,22-18-118,0 0-1,-2-2 1,1-1-1,-2-1 1,-39 9 0,37-12-140,-1-2 0,1 0 0,-36-1 0,63-3 0,0 0 0,0 0 0,0-1 0,0 1 0,0 0 0,0 0 0,0-1 0,0 1 0,1 0 0,-1-1 0,0 1 0,0-1 0,0 1 0,0-1 0,0 0 0,-1-1 0,-4-3 0,-1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3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1 127 9830,'0'-2'14,"1"1"0,0-1 0,-1 1-1,1-1 1,0 1 0,0-1 0,0 1 0,0 0 0,0-1-1,0 1 1,0 0 0,1 0 0,-1 0 0,0 0 0,0 0 0,1 0-1,-1 0 1,1 1 0,-1-1 0,1 0 0,-1 1 0,1-1-1,0 1 1,2-1 0,55-13 573,-38 10-428,114-21 2393,196-10 1,-157 20-605,-120 9-1174,-41 5-729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67 9830,'-1'1'16,"0"0"-1,0 0 1,1 0-1,-1 0 1,0 1-1,0-1 1,1 0-1,-1 1 1,0-1-1,1 1 1,0-1-1,-1 0 1,1 1-1,0-1 1,0 1-1,-1-1 1,1 1-1,0-1 1,1 1-1,-1-1 1,0 3-1,0-2 22,1 1 0,-1-1 0,0 1-1,1-1 1,0 1 0,-1-1 0,1 0-1,0 1 1,0-1 0,0 0 0,1 1 0,1 1-1,3 3 81,1-1 1,0-1-1,0 1 0,1-1 0,0 0 0,-1-1 0,2 0 1,-1 0-1,0 0 0,1-1 0,0-1 0,-1 0 0,1 0 0,0 0 1,0-1-1,0 0 0,0-1 0,0 0 0,18-3 0,-24 3-85,-1-1-1,0 1 1,1-1-1,-1 0 1,0 0-1,0 0 1,0 0-1,1 0 1,-1 0-1,0-1 1,0 1-1,-1-1 1,1 1-1,0-1 1,0 0-1,-1 0 1,1 0 0,-1 0-1,0 0 1,3-4-1,-3 1-13,1-1 1,-1 1-1,1-1 0,-2 0 1,1 0-1,0 1 0,-2-9 0,1 11-29,-1-1 0,0 1 0,-1 0 0,1 1 0,0-1 0,-1 0 0,0 0-1,1 0 1,-1 1 0,0-1 0,0 1 0,-1 0 0,1-1 0,0 1 0,-4-2-1,-43-30 115,39 29 13,0 1-1,-1 0 1,0 0-1,0 1 1,0 1-1,0 0 1,0 0-1,0 1 1,0 1-1,-14 0 0,7 0 97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4.8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422 6 9830,'-50'-4'1064,"-86"3"1,64 2-463,-84 10 1149,155-11-1751,-5 3 0,6-2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5.1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433 0 9830,'0'1'25,"0"0"0,-1-1 0,1 1 0,-1 0 0,1-1 0,-1 1 0,1 0-1,-1-1 1,1 1 0,-1-1 0,0 1 0,1-1 0,-1 1 0,0-1 0,1 1 0,-1-1 0,0 0 0,0 1-1,1-1 1,-1 0 0,0 0 0,0 1 0,0-1 0,0 0 0,-1 0 0,-31 4 252,20-2-110,-343 51 3997,345-50-4119,9 1-45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5.4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0 9830,'0'1'21,"0"0"0,0 0 0,1 0 0,-1 0-1,0 0 1,1-1 0,-1 1 0,1 0 0,-1 0 0,1 0 0,-1-1-1,1 1 1,0 0 0,-1 0 0,1-1 0,0 1 0,0-1 0,0 1-1,-1 0 1,1-1 0,0 0 0,0 1 0,1 0 0,-1 1 11,0 1 0,-1 0-1,1-1 1,-1 1 0,0 0 0,0 0 0,0-1 0,0 1 0,-1 0 0,1 0 0,-2 4 0,-4 9 205,0-1-1,1 1 1,0 1 0,2-1 0,-4 33 0,4 90 1347,1-8-332,0-101-861,-1 13 394,-12 54 0,10-53-403,5-43-154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5.8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184 162 9830,'-2'1'19,"-9"3"140,0 0 0,0 1 1,0 1-1,1 0 0,0 0 0,0 1 0,0 0 0,1 1 1,0 0-1,1 1 0,-12 13 0,13-11 21,2-6-91,0 1 1,1 1 0,0-1 0,0 0 0,0 1 0,1 0-1,0 0 1,0 0 0,1 0 0,0 1 0,0-1 0,1 0-1,0 1 1,0 9 0,1-12-17,-1 5 75,1-1-1,1 0 1,3 16 0,-3-21-101,0 0 1,1 0-1,0 0 1,-1-1 0,2 1-1,-1-1 1,0 1-1,1-1 1,-1 0-1,6 6 1,2-1 126,0 0 1,1 0-1,0-1 0,0-1 1,0 1-1,1-2 1,0 0-1,0 0 1,0-1-1,1 0 1,-1-1-1,1-1 1,0 0-1,17 0 0,-6-1 98,-1-1 0,1-1 0,0-1 0,-1-2 0,0 0-1,0-1 1,23-9 0,-41 13-226,0-1 0,0 0 0,0 0 0,-1-1 0,1 1 0,-1-1 0,0 0 0,1 0 0,-1-1 0,-1 1-1,1-1 1,0 0 0,-1 0 0,0 0 0,0 0 0,0 0 0,2-7 0,-1 2-104,-1-1 0,0 0 0,-1 0 1,0 0-1,-1 0 0,0 0 0,-1-18 0,0 6-154,-1-1 1,-1 1-1,-1 0 0,-7-30 1,6 40 108,0 0 1,-1 1 0,0 0-1,0-1 1,-1 2 0,-1-1-1,0 1 1,0 0 0,-14-14-1,10 13 132,0 1 0,-1 1 1,0 0-1,0 0 0,-1 1 0,0 1 0,0 0 0,-1 1 1,0 0-1,0 2 0,-1-1 0,1 1 0,-1 1 0,0 1 1,-26-1-1,34 4-3,6 3-26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53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35 118 19934,'1'-8'451,"-2"1"0,1 0 0,-1-1 0,0 1 0,-1 0 0,0 0 0,0 0 0,0 0 0,-5-10 0,3 5-123,4 11-343,0 1 0,0-1 0,-1 1 0,1-1 0,0 0 1,0 1-1,0-1 0,0 1 0,-1-1 0,1 1 0,0-1 0,0 1 0,-1-1 1,1 1-1,0 0 0,-1-1 0,1 1 0,0-1 0,-1 1 0,1 0 0,-1-1 1,1 1-1,-1-1 0,-6-10-1534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6.4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1 9830,'0'1'22,"0"0"1,0 1-1,0-1 0,0 0 0,0 1 1,0-1-1,0 0 0,-1 1 0,1-1 0,-1 0 1,1 0-1,-1 1 0,1-1 0,-1 0 1,0 0-1,1 0 0,-1 0 0,0 0 1,0 0-1,0 0 0,0 0 0,0 0 0,0 0 1,0-1-1,0 1 0,-2 1 0,-14 12 243,12-10-178,0 1 1,1 0-1,0 0 0,0 0 1,1 1-1,0-1 1,-1 1-1,2 0 0,-1 0 1,1 0-1,0 0 0,0 0 1,0 1-1,1-1 1,0 1-1,1-1 0,-1 0 1,2 10-1,-1-14-64,1 0-1,0 0 1,0-1-1,0 1 1,1 0-1,-1-1 1,0 1-1,1-1 1,-1 1-1,1-1 0,-1 0 1,1 0-1,0 1 1,-1-1-1,1 0 1,0-1-1,0 1 1,0 0-1,0 0 1,3 0-1,45 14 530,-22-12-202,-1 0 0,1-2 0,0-1 1,0-2-1,0 0 0,32-8 0,-17 3 392,60-1 0,-96 9-634,0 0 0,0 0 0,0 1 0,0 0 0,0 0 0,-1 0-1,1 1 1,-1 0 0,0 1 0,0-1 0,0 1 0,0 1 0,0-1-1,-1 1 1,0 0 0,0 0 0,0 0 0,-1 0 0,8 12 0,2 5 284,-1 1-1,0 0 1,-2 0 0,9 28 0,-17-41-273,-1-1 0,0 1 0,-1 0 0,0 0-1,-1 0 1,-1 17 0,1-4 141,-1-20-223,0 0 0,0 0-1,0 0 1,0-1 0,0 1-1,-1 0 1,1-1 0,-1 0 0,0 1-1,0-1 1,0 0 0,0 0-1,0 0 1,0 0 0,0 0-1,-1 0 1,1 0 0,-6 2-1,-1 1 131,-1 1 0,0-1 0,-20 6-1,3-3 311,0-2 0,0-1 0,-54 3 0,69-7-439,-1-1 0,1-1 0,-1 0 0,0 0 0,1-1 0,0-1 1,-1 0-1,1-1 0,1 0 0,-22-11 0,20 5-38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6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68 9830,'77'-9'838,"146"-2"1671,196-17 1970,-402 27-4346,-11 1-37,-1-1 0,0 1 0,1-1 0,-1 0 0,0 0 0,1 0 0,-1-1 0,0 0 0,9-4 0,-13 3-51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07.1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44 9830,'-10'5'205,"0"0"0,0 1 0,1 0 0,0 0 0,0 1 0,-12 11 0,18-14-137,-1 0 0,0 0 0,1 0 0,0 0 0,0 1 1,0-1-1,1 1 0,0 0 0,0 0 0,0 0 0,0 0 1,1 0-1,0 0 0,0 0 0,-1 11 0,2-11 7,0 1-1,0 0 1,1 0-1,0-1 1,0 1-1,0-1 1,0 1-1,1-1 0,0 1 1,0-1-1,1 0 1,0 0-1,-1 0 1,2 0-1,-1 0 1,0-1-1,1 0 1,0 1-1,0-1 1,0-1-1,5 5 1,-1-3 38,0 0 1,1 0 0,-1 0 0,1-1 0,0 0 0,0-1 0,0 0 0,0 0-1,1-1 1,-1-1 0,0 1 0,1-1 0,0-1 0,-1 0 0,1 0-1,-1-1 1,1 0 0,-1-1 0,11-2 0,-17 2-87,1 1-1,0-1 1,-1 0 0,1 0 0,-1 0-1,0 0 1,0 0 0,0-1-1,0 1 1,0-1 0,0 0 0,-1 0-1,1 0 1,-1 0 0,0-1 0,0 1-1,0-1 1,0 1 0,-1-1-1,2-6 1,0-3-126,-1 0 0,0 0 0,-1 0 0,-2-24-1,1 12 51,-1 18 8,0 1 0,0 0 1,-1-1-1,0 1 0,0 0 0,0 0 1,-1 0-1,0 0 0,0 0 1,0 1-1,-6-8 0,3 5-16,-1-1 0,0 1 0,0 1 0,-1-1-1,0 1 1,-11-8 0,2 5-61,9 9 118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0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1335 9830,'-7'-65'264,"6"16"-271,-1 28 2,2 0 0,0 1 0,1-1 0,1 0 0,8-30 1,6-1-8,2 0 1,3 1 0,1 1-1,3 1 1,39-57 0,-44 78 12,2 1 0,0 1 0,2 1 0,1 1 0,1 1 0,1 2 1,0 0-1,2 2 0,1 1 0,47-21 0,-55 29 203,1 1-1,0 2 1,1 0-1,0 1 0,0 1 1,0 2-1,0 0 1,0 2-1,1 0 0,-1 2 1,1 1-1,-1 1 1,0 0-1,0 2 1,38 13-1,-48-12-12,0 1-1,0 0 1,-1 1 0,0 0-1,0 1 1,-1 0 0,0 1 0,0 1-1,-1 0 1,-1 1 0,0-1-1,0 2 1,-1 0 0,11 21-1,-17-22 2,0 0 0,0 0 0,-1 0 1,-1 0-1,0 24 0,0-44-125,0 0 0,0 0 0,1 0 0,0 1 1,0-1-1,0 1 0,1-1 0,5-7 0,36-60-630,-30 53 485,6-10-220,2 1 0,1 1 0,1 1 0,1 1 0,58-48 0,-68 64 311,1 0 0,0 1-1,1 1 1,0 1 0,1 0 0,0 2-1,0 0 1,1 0 0,-1 2 0,2 0-1,-1 2 1,0 0 0,27-1 0,-25 4 168,1 1 0,0 1 1,-1 1-1,0 0 1,1 2-1,-1 0 1,-1 2-1,1 0 1,-1 1-1,0 1 1,34 22-1,-23-10 265,-1 1 0,-1 2-1,-1 0 1,45 53-1,-63-66-346,-10-16 167,0 3-245,0 0 1,-1 0-1,1 1 1,0-1 0,0 0-1,0 0 1,0 0-1,1 0 1,-1 0-1,0 0 1,1 0 0,1-2-1,8-13-174,1 0 0,15-16-1,-6 8-47,13-19-336,2 2-1,2 2 1,46-41-1,-70 70 474,1 0-1,0 1 0,0 0 0,1 1 0,0 1 1,1 0-1,0 1 0,0 1 0,0 0 0,1 1 1,0 1-1,0 1 0,0 0 0,18 0 0,-28 2 114,1 1 0,0 0 0,0 1 0,-1 0 0,1 0 0,0 1-1,-1 0 1,1 0 0,-1 0 0,0 1 0,0 0 0,0 1 0,0-1 0,-1 2-1,1-1 1,-1 0 0,0 1 0,0 0 0,5 7 0,-2-1 57,0 0 1,-1 0-1,-1 1 1,0 0-1,0 0 1,-1 1-1,-1 0 1,0 0-1,-1 0 1,5 24-1,-3-3 246,-2 0 0,-1 56 0,-1-92-339,0 0 1,0 0 0,0 0-1,0 0 1,0 0-1,1 1 1,-1-1-1,1 1 1,-1-1-1,1 1 1,-1 0-1,4-1 1,8-5 79,56-42-674,2 4 1,120-57-1,-166 91 586,1 0-1,0 3 1,1 0-1,0 1 1,0 2-1,0 1 1,1 1 0,0 2-1,-1 0 1,1 2-1,40 7 1,-41-2 183,0 1-1,-1 1 1,0 1 0,0 2 0,-1 1 0,-1 1 0,0 1 0,0 1 0,-2 1-1,0 1 1,31 29 0,-32-24 15,-1 1-1,-1 1 1,0 1-1,-2 1 0,-1 0 1,-1 1-1,-2 1 1,-1 1-1,0 0 1,9 38-1,-17-47-50,-1 0 1,-1 0-1,1 41 1,-4-56-113,0-1 0,1 1 0,0-1 1,0 1-1,0-1 0,1 0 0,-1 1 0,1-1 0,0 0 0,1 0 0,-1 0 1,0-1-1,1 1 0,0 0 0,0-1 0,5 5 0,7 5 156,1 0 1,26 16-1,-10-7 103,-16-10-253,0 1 0,-2 0 0,1 2 0,-2-1 0,0 2 1,0-1-1,-2 2 0,0 0 0,-1 0 0,0 1 0,-2 0 0,0 0 0,-1 1 0,-1 0 0,0 1 0,-2-1 0,0 1 0,0 22 0,-1-17-46,2 71 0,-5-86 0,-1 1 0,0-1 0,0 1 0,-1-1 0,0 1 0,-7 16 0,1-6 0,-2-1 0,0 0 0,-1 0 0,-1-1 0,-1 0 0,0-1 0,-2-1 0,0 0 0,0-1 0,-2 0 0,0-2 0,-1 0 0,0 0 0,-35 17 0,35-21 0,-1-1 0,0-1 0,0 0 0,-1-2 0,0 0 0,-40 6 0,60-12 0,0 0 0,-1 0 0,1 0 0,0 0 0,-1 0 0,1 0 0,0 0 0,-1 0 0,1 0 0,0 0 0,0 0 0,-1 0 0,1-1 0,0 1 0,-1 0 0,1 0 0,0 0 0,-1 0 0,1 0 0,0-1 0,0 1 0,-1 0 0,1 0 0,0-1 0,0 1 0,0 0 0,-1 0 0,1-1 0,0 1 0,0 0 0,0 0 0,0-1 0,0 1 0,-1 0 0,1-1 0,0 1 0,0 0 0,0-1 0,0 1 0,0 0 0,0-1 0,0 1 0,0 0 0,0-1 0,3-9 0,31-20 0,-33 30 0,0-1 0,0 0 0,-1 0 0,1 0 0,0 1 0,-1-1 0,1 0 0,-1 0 0,1 0 0,-1 0 0,1 0 0,-1 0 0,0 0 0,1-2 0,-1 2 0,0 11 0,0-3 0,0-4 0,0-1 0,1 0 0,-1 0 0,0 0 0,0 0 0,-1 0 0,1 0 0,0 1 0,-1-1 0,1 0 0,-1 0 0,0 0 0,1 0 0,-1 0 0,0 0 0,0-1 0,-1 1 0,1 0 0,0 0 0,0-1 0,-1 1 0,1-1 0,-3 2 0,-282 260 0,-14 12 0,110-142 0,182-128 0,-26 22 0,20-15 0,-17 14 0,-1-3 0,-1 0 0,-1-2 0,-1-2 0,-1-1 0,0-1 0,-1-3 0,-1 0 0,-67 13 0,88-25 0,-1 0 0,0-1 0,1-1 0,-25-2 0,35 1 0,-1 0 0,0 0 0,1-1 0,-1 0 0,1 0 0,0-1 0,0 0 0,0-1 0,0 1 0,0-1 0,1-1 0,-9-6 0,14 10 0,0 0 0,-1 0 0,1 0 0,0 0 0,0-1 0,0 1 0,0 0 0,0-1 0,0 1 0,0-1 0,1 1 0,-1-1 0,0 1 0,0-3 0,1 4 0,0-1 0,0 1 0,0 0 0,0 0 0,0 0 0,0-1 0,0 1 0,0 0 0,0 0 0,0 0 0,0-1 0,0 1 0,0 0 0,-1 0 0,1 0 0,0 0 0,0-1 0,0 1 0,0 0 0,0 0 0,-1 0 0,1 0 0,0 0 0,0-1 0,0 1 0,0 0 0,-1 0 0,1 0 0,0 0 0,0 0 0,0 0 0,-1 0 0,1 0 0,0 0 0,0 0 0,0 0 0,-1 0 0,1 0 0,0 0 0,0 0 0,-1 0 0,-12 4 0,-8 7 0,6-3 0,-1 1 0,0-2 0,0 0 0,-33 8 0,-71 9 0,85-19 0,0-1 0,0-2 0,-70-5 0,89 2 0,0-2 0,-1 0 0,2-1 0,-1 0 0,0-2 0,1 1 0,0-2 0,0 0 0,1-1 0,-24-16 0,16 6-202,-2 1 1,-32-18 0,46 30 205,0 1 0,-1 0 0,1 0-1,-1 1 1,1 0 0,-1 1 0,0 0 0,0 1 0,-12-1 0,5 4 6,0 0 0,0 1 0,1 1 0,-1 0 0,-27 12 0,26-9 2,0 0 0,-1-2 0,0 0-1,-24 2 1,25-6 1,-1-1 1,0 0-1,0-2 1,0 0-1,1-1 0,-1-1 1,-29-10-1,37 10-32,1-1 1,0 0-1,0-1 1,0-1-1,1 1 1,0-2 0,0 1-1,1-1 1,0-1-1,0 0 1,1 0-1,0 0 1,-9-16-1,-12-36-865,19 38 631,9 21 256,-1 1 0,0 0-1,1 0 1,-1 0 0,0 0-1,0 0 1,0 1-1,0-1 1,0 0 0,1 1-1,-1-1 1,0 1 0,0 0-1,0 0 1,0 0-1,0 0 1,0 0 0,0 0-1,0 0 1,-3 1 0,-2 0 4,-26-1 32,-11 1 31,-1-1 0,0-3 0,1-1 0,-84-20 0,94 13-331,0-2 0,0-1-1,1-2 1,1-1 0,1-2 0,0 0 0,2-2 0,0-2 0,1-1 0,-36-40 0,44 42-63,2-1 0,0-1 1,2-1-1,0 0 1,2-1-1,1 0 0,1-2 1,1 1-1,1-1 1,2-1-1,1 1 0,1-1 1,-3-43-1,7 35-96,1 0 0,1-1-1,2 1 1,2-1 0,2 1 0,1 0 0,15-45-1,6 10-343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2.1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510 15 9830,'0'-1'-1,"1"0"0,-1 0 0,1 0 0,-1 1 0,1-1 0,-1 0 0,1 0 0,0 0 0,-1 0 0,1 1 0,0-1 0,0 0 0,0 1 0,0-1 0,1 0 0,1 0 17,-14 10 48,-67 58 1168,-6 5 90,20-29 193,-101 48 0,57-33-185,101-52-1251,1-1 49,4-9-61,2-3-67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2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89 9830,'-7'-18'0,"7"3"0,-13 1 273,13 3-277,0 1 4,0 4 0,0 1-5,0 2 5,0-1 0,0 2 0,0 1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2.6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307 102 9830,'-23'1'46,"22"-1"-38,1 0 0,-1 1 0,0-1 1,0 0-1,0 0 0,0 0 0,1 0 1,-1 0-1,0 0 0,0 0 0,0-1 1,1 1-1,-1 0 0,0 0 0,0-1 1,1 1-1,-1 0 0,0-1 0,0 1 1,1-1-1,-1 1 0,0-1 0,1 1 1,-1-1-1,1 1 0,-1-1 0,1 0 1,-1 1-1,1-1 0,-1 0 0,1 1 1,-1-1-1,1 0 0,0 0 0,0 0 1,-1 1-1,1-1 0,0 0 0,0 0 1,0 0-1,0 1 0,0-1 0,0 0 1,0 0-1,0-1 0,1 0 2,-1 0 0,1 0 0,-1 0 0,1 0 0,0 0 0,0 0 0,0 0-1,0 0 1,0 0 0,1 1 0,1-3 0,6-3 63,0 0-1,1 1 1,0 0-1,1 1 1,-1 0-1,1 1 1,0 0 0,0 1-1,0 0 1,21-3-1,-31 6-63,0 0-1,-1 0 1,1 1-1,-1-1 1,1 0-1,-1 0 0,1 0 1,0 1-1,-1-1 1,1 0-1,-1 1 1,1-1-1,-1 1 1,0-1-1,1 0 1,-1 1-1,1-1 1,-1 1-1,0-1 1,1 1-1,-1-1 0,0 1 1,1-1-1,-1 1 1,0 0-1,0-1 1,0 1-1,0-1 1,1 1-1,-1 0 1,0-1-1,0 2 1,0 19 155,0-18-131,0 3 43,0 1 0,0-1 0,0 0-1,-1 1 1,0-1 0,0 0 0,-1 0 0,0 0 0,0 0-1,0 0 1,-1 0 0,0 0 0,0-1 0,0 1-1,0-1 1,-1 0 0,0 0 0,0 0 0,-1-1 0,1 0-1,-6 5 1,-8 5 267,-1-1-1,-1 0 0,0-1 1,0-1-1,-42 15 0,24-13 280,0-2 0,-64 10 0,75-17-362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2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 9830,'0'0'7,"0"0"0,0 0 0,-1 0-1,1 0 1,0-1 0,0 1 0,0 0 0,-1 0-1,1 0 1,0 0 0,0 0 0,-1 0 0,1 0-1,0 0 1,0 0 0,0 0 0,-1 0 0,1 0-1,0 0 1,0 0 0,-1 0 0,1 0 0,0 0 0,0 1-1,0-1 1,-1 0 0,1 0 0,0 0 0,0 0-1,0 0 1,-1 0 0,1 1 0,0-1 0,0 0-1,0 0 1,0 0 0,0 0 0,-1 1 0,1-1-1,0 0 1,0 0 0,0 0 0,0 1 0,0-1 0,0 0-1,0 0 1,0 1 0,0-1 0,2 19 296,14 33 269,-10-36-303,64 221 2509,-66-223-2564,0 1-1,-1-1 0,-1 1 0,1 24 0,-3-18-167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3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1423 578 9830,'-23'1'384,"-1"2"0,0 0 1,1 1-1,-43 14 0,0 0 311,-23 3 410,-198 41 2142,214-50-1694,-148 5 0,192-18-1239,0-1-1,0-1 1,1-1-1,-1-1 1,1-2 0,0-1-1,0-1 1,1-2-1,0 0 1,-40-25 0,54 28-413,0-1 1,1 0-1,0 0 1,0-1 0,1-1-1,1 0 1,0 0 0,0-1-1,1-1 1,1 1 0,0-2-1,0 1 1,2-1 0,0 0-1,0 0 1,1 0 0,1-1-1,0 0 1,1 0 0,1 0-1,-1-29 1,2 1-267,0 27 186,0 0 0,1 0 0,1 0 0,0 0-1,2 0 1,-1 0 0,9-24 0,-10 37 150,7-17-234,1 0 0,0 1 1,2 0-1,15-22 1,-8 20-69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3.6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9830,'0'23'228,"1"-22"-218,0 0 0,0 0 0,0 0 0,1-1 0,-1 1 0,0 0 0,1 0 1,-1-1-1,1 1 0,-1-1 0,1 1 0,-1-1 0,1 1 0,-1-1 0,1 0 0,-1 0 1,1 0-1,-1 0 0,2 0 0,1 0 106,84 10 1277,1-4 0,132-8 0,-202 0-997,0 0-1,31-9 1,-25 4-123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9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340 1 6329,'1'0'151,"1"1"1,0 0 0,0 0 0,-1 0 0,1 0-1,0 0 1,-1 0 0,1 0 0,-1 1 0,1-1 0,-1 0-1,0 1 1,0-1 0,1 1 0,-1 0 0,1 1-1,-1 1 561,0 0-1,-1 0 1,1 0-1,-1 0 1,1 0-1,-2 6 0,1-8-611,0 0-34,-1-1 1,1 1-1,-1-1 1,0 1-1,0-1 1,0 1-1,0-1 1,0 0-1,0 1 1,0-1-1,0 0 1,0 0-1,-1 1 1,1-1-1,0 0 1,-1-1-1,1 1 1,-3 1-1,-35 19 656,26-15-419,-22 12-283,-2-2 0,-55 18 0,71-28-2143,0-1 1,0-1-1,-31 1 0,37-4-423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53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0 160 14905,'0'5'212,"0"1"416,10-6 257,0 0 123,8-9-152,-1 2-360,0-2-296,3 0-56,2-2-84,5-1-160,1-2-200,1-2-312,4 0-408,-4-1-357,3 0-487,-2 1-892,0-1-664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4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499 15 9830,'-1'-15'66,"-3"22"74,-3 8-27,-18 41 679,-17 36 458,28-57-473,-32 54 1,21-48-174,-2-1 0,-2-1-1,-1-2 1,-2 0 0,-2-3-1,-1 0 1,-42 29 0,9-15 716,68-48-1317,0 0 0,-1 0 0,1 0 0,0 0 0,0 0 0,0 0 0,0 1 0,0-1 0,0 0 0,0 0 0,0 0 0,0 0 0,-1 0 0,1 0 0,0 0 0,0 0 0,0 0 0,0 0 0,0 0 0,0 0 0,0 0 0,0 1 0,0-1 0,0 0 0,0 0 0,0 0 0,0 0 0,0 0 0,0 0 0,0 0 0,0 1 0,-1-1 0,1 0 0,0 0 0,1 0 0,-1 0 0,0 0 0,0 0 0,0 0 0,0 0 0,0 1 0,0-1 0,0 0 0,0 0 0,0 0 0,0 0 0,0 0 0,0 0 0,0 0 0,0 0 0,0 0 0,0 1 0,0-1 0,0 0 0,1 0 0,-1 0 0,10 4 106,14 0 109,-23-3-170,620 99 5724,-610-98-5772,20 4 0,0-1 0,1-2 0,-1-1 0,57-4 0,-85 1 0,0 0 0,-1-1 0,1 1 1,-1 0-1,0-1 0,1 0 0,-1 1 0,0-1 1,0 0-1,0 0 0,0 0 0,0 0 1,-1-1-1,1 1 0,-1 0 0,2-5 1,20-43-51,-20 38-95,-1 0 0,0 0 0,-1 0 0,0 0 0,-1 0 0,0 0 0,-1-1 0,-1 1 0,0 0 0,0 0 0,-1 0 0,-6-16 0,-7-8-468,-2 1-1,-2 1 0,-41-57 1,47 73 332,-1 0 0,-1 1 0,-1 0 0,0 1 0,-1 1 0,-1 1 1,-34-19-1,-15-8 751,66 36-451,2 3-19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4.9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654 0 9830,'-25'11'359,"0"0"-1,0 2 1,2 1 0,-1 1-1,2 1 1,0 1-1,1 0 1,-29 32 0,-5 13 1153,-71 103-1,84-104-355,1 2-1,-39 85 0,67-119-751,1 0 1,2 1-1,0 1 0,2-1 1,2 1-1,0 1 1,-1 60-1,7-79-203,1 1 1,1 0-1,0-1 1,1 1-1,0-1 0,1 0 1,0 0-1,1 0 0,12 21 1,-6-16-12,1 0-1,1-1 1,0 0 0,1-1-1,26 24 1,3-6-120,2-1 0,1-3 0,98 50 0,-34-29-70,215 67 0,128-6 0,-340-89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15.6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8 9830,'8'-2'98,"1"0"0,0 1 0,-1 0 0,1 0-1,0 1 1,0 0 0,0 1 0,-1-1 0,1 2 0,0-1-1,15 6 1,5 3 377,-1 1-1,28 15 1,-26-9-64,-1 1 0,0 1-1,-2 1 1,0 2 0,-1 1 0,-1 1 0,-2 1 0,0 1 0,-2 1 0,-1 0 0,-1 2-1,28 56 1,-29-46 127,-1 2-1,-1 0 0,-3 0 1,-1 1-1,-3 1 0,-1 0 1,-2 0-1,-2 1 0,-2 73 1,-7-77-250,-1 0 0,-1 0 0,-3 0 0,-1-1 0,-2 0 0,-1-1 1,-3-1-1,0 0 0,-3-2 0,-40 58 0,16-35-304,-2-2-1,-3-1 1,-2-3-1,-2-2 1,-68 48 0,-90 45 16,96-79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48.4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483 830 9830,'0'-245'0,"3"220"0,1 0 0,1 0 0,1 0 0,0 1 0,2 0 0,13-25 0,-9 18 0,-2 8 82,1 1-1,1 0 1,0 0 0,2 1-1,1 1 1,0 1-1,2 0 1,0 1 0,1 0-1,1 2 1,0 0-1,1 1 1,1 1 0,0 1-1,1 1 1,0 0-1,1 2 1,0 1 0,1 1-1,0 1 1,0 1-1,1 1 1,-1 1 0,1 1-1,0 1 1,41 3 0,-53 0 67,-1 1 1,0 0 0,0 2 0,0-1-1,-1 1 1,1 1 0,-1 0 0,0 0-1,0 1 1,-1 1 0,1 0 0,-2 0-1,1 1 1,-1 0 0,14 15-1,-10-6 114,0 0-1,-1 1 0,-1 1 0,0-1 0,-1 2 0,-2-1 0,0 1 0,6 24 0,-9-25 15,-2 0-1,0 1 1,-1-1 0,-1 29 0,-1-48-274,0 0-1,0 1 1,0-1 0,0 0-1,0 0 1,0 0 0,1 0-1,-1 0 1,0 1 0,0-1 0,0 0-1,0 0 1,1 0 0,-1 0-1,0 0 1,0 0 0,0 0-1,0 0 1,1 0 0,-1 1-1,0-1 1,0 0 0,0 0 0,1 0-1,-1 0 1,0 0 0,0 0-1,0 0 1,1 0 0,-1-1-1,0 1 1,0 0 0,0 0-1,1 0 1,-1 0 0,0 0-1,0 0 1,0 0 0,0 0 0,1 0-1,-1 0 1,0-1 0,0 1-1,0 0 1,2 0 104,29-34 11,1 1 0,2 2 0,1 2 1,55-37-1,-60 48-398,0 2 1,1 0-1,1 2 0,0 2 1,1 1-1,52-11 0,-34 13 617,0 2 0,0 3 0,1 2 0,-1 3 0,0 1 1,57 11-1,-65-6-18,-1 3 0,0 1 0,0 2 0,-2 2 0,1 2 0,-2 1 0,58 37 0,-84-46-195,-1 0 0,0 0 0,0 1-1,18 20 1,-26-25-81,0 0-1,-1 0 0,1 0 1,-1 1-1,0-1 0,0 1 1,-1 0-1,0 0 0,0 0 1,0 0-1,-1 0 0,0 0 1,0 0-1,0 8 0,-1-12-27,0 0 0,1 0 0,-1 0 0,0 0 0,0 0 0,-1 1 0,1-1 0,0 0 0,-1 0-1,1 0 1,-1 0 0,0 0 0,1 0 0,-1 0 0,0 0 0,0-1 0,-1 1 0,1 0 0,0 0 0,0-1-1,-1 1 1,1-1 0,-1 1 0,0-1 0,1 0 0,-1 1 0,0-1 0,0 0 0,1 0 0,-1 0 0,0-1-1,-4 2 1,6-3-4,-1 0-1,1 0 0,0 0 1,0 0-1,0-1 0,0 1 1,0 0-1,0 0 1,0 0-1,0 0 0,1 0 1,-1-1-1,0 1 0,1-1 1,6-5 96,-1 0 1,1 1-1,14-9 1,5-6 70,-4 2-245,1 1-1,1 2 1,0 0 0,1 1 0,1 2 0,0 0-1,1 2 1,0 1 0,1 1 0,0 2-1,0 0 1,0 2 0,1 1 0,0 2-1,0 0 1,0 2 0,0 1 0,57 10 0,-46-2 194,0 1 1,-1 2 0,0 2-1,-1 1 1,-1 2 0,-1 2-1,0 1 1,62 47 0,-75-49-40,-1 2 0,-1 1 0,-1 1 0,0 0 0,-2 1 0,0 1 0,-2 1 1,-1 1-1,-1 0 0,-1 1 0,-1 0 0,15 57 0,-19-46 52,-3 0 0,-1 1 0,-3 74 0,-1-73-51,-1-25-74,-1 0 0,0 0 0,-2 0 0,1 0 1,-13 28-1,4-9-13,-50 115-2,37-94 0,-6 39 0,10-42 0,-3-1 0,-2-1 0,-2-1 0,-3-1 0,-68 82 0,62-90 0,-1-1 0,-3-2 0,-1-2 0,-1-1 0,-2-3 0,-94 50 0,-60 1 0,170-73 0,0-1 0,0-2 0,-1 0 0,0-2 0,-34 0 0,61-4 0,1-1 0,0 1 0,0 0 0,0-1 0,0 1 0,0-1 0,0 0 0,0 0 0,0 0 0,0 0 0,0 0 0,0 0 0,0 0 0,1-1 0,-1 1 0,-1-2 0,-11-8 0,13 11 0,0-1 0,0 1 0,0 0 0,0 0 0,0 0 0,-1-1 0,1 1 0,0 0 0,0 0 0,0 1 0,0-1 0,0 0 0,0 0 0,0 0 0,0 1 0,0-1 0,0 0 0,0 1 0,0-1 0,0 1 0,-1 0 0,-24 18 0,13-8 0,-76 44 0,-167 77 0,201-109 0,-1-2 0,-1-3 0,-1-2 0,-93 13 0,136-26 0,1-2 0,-1 0 0,0 0 0,0-2 0,1 0 0,-1 0 0,1-1 0,-1-1 0,1-1 0,0 0 0,0 0 0,0-2 0,0 0 0,1 0 0,0-1 0,-22-16 0,26 15-110,1 2 15,0 0-1,-1 1 1,-16-10 0,23 14 89,0 1 0,-1-1 0,1 0 0,0 0 0,-1 1 0,1-1 0,0 1 0,-1 0 0,1 0 0,0 0 0,-1 0 0,1 0 0,0 0 0,-1 1 0,1-1 0,0 1 0,-1 0 0,1 0 0,0-1 0,0 1 0,-4 3 0,-43 27 45,-2-1 0,-1-2 0,-100 36 0,110-50-14,-1-2-1,-1-2 0,1-2 1,-1-1-1,-75 0 1,71-8-64,1-2 1,0-2-1,0-2 1,1-2-1,0-2 1,-82-31-1,95 28-354,0-2 0,1-1 0,0-1 0,2-2 0,0-1 1,2-1-1,0-2 0,2 0 0,-37-45 0,22 16-443,3-3 0,2-1-1,3-1 1,2-2 0,3-1 0,3-2 0,2 0 0,4-2 0,-20-111 0,34 145 669,2 0 0,2 0 0,0 0 0,2-1 0,2 1 1,1 0-1,1 0 0,1 1 0,2-1 0,1 2 0,2-1 1,0 1-1,2 1 0,1 0 0,2 0 0,0 2 0,2 0 1,1 1-1,1 1 0,44-42 0,-18 25 167,3 2 0,1 2 0,1 2 0,64-31 0,-20 17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49.5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609 71 9830,'-1'0'15,"1"0"-1,-1 1 1,1-1 0,-1 0-1,1 0 1,-1 0-1,1 0 1,-1 1 0,1-1-1,-1 0 1,1 0 0,-1 1-1,1-1 1,-1 0-1,1 1 1,0-1 0,-1 0-1,1 1 1,0-1-1,-1 1 1,1-1 0,0 1-1,-1-1 1,1 1 0,0-1-1,0 1 1,0-1-1,0 1 1,-1-1 0,1 1-1,0-1 1,0 1-1,0-1 1,0 1 0,0-1-1,0 1 1,0-1 0,1 2-1,2 15 235,4-10-121,-1 0-1,1-1 1,1 1-1,-1-1 0,1-1 1,0 0-1,1 0 1,-1 0-1,1-1 1,15 5-1,2-1 338,-1-1 0,46 7 0,-39-10 83,50 0 0,-69-4-386,1-1 0,-1 0 0,1-1 0,-1-1 0,0 0 0,17-6 0,-29 9-142,1-1 0,-1 1 0,0-1 0,1 0 0,-1 1 0,0-1 1,0 0-1,1 0 0,-1 0 0,0 0 0,0 0 0,0 0 0,0 0 0,0-1 0,0 1 0,-1 0 0,1 0 0,0-1 0,-1 1 0,1 0 0,-1-1 0,1 1 0,-1-1 0,0 1 1,1-1-1,-1 1 0,0-1 0,0 1 0,0-1 0,0 1 0,0-1 0,0 1 0,-1-1 0,1 1 0,-1-2 0,0-1-37,-1 0 0,1 1-1,-1-1 1,0 0 0,0 1 0,0 0-1,-1-1 1,1 1 0,-1 0 0,0 0-1,-5-4 1,-9-5 135,0 0 0,-1 1 0,-1 1 0,0 1-1,0 0 1,-1 2 0,0 0 0,0 1 0,0 1 0,-1 1 0,0 1-1,0 1 1,-21 0 0,40 2-100,-1 0-1,1 1 0,-1-1 1,1 0-1,-1 1 1,1-1-1,0 1 0,-1 0 1,1 0-1,0 0 1,0 0-1,-1 0 1,1 0-1,0 1 0,0-1 1,0 1-1,0-1 1,1 1-1,-1 0 0,0 0 1,1 0-1,-1 0 1,1 0-1,0 0 0,-1 0 1,1 0-1,0 0 1,1 1-1,-1-1 0,0 0 1,0 1-1,1 2 1,-3 10 108,2 0-1,0-1 1,1 1 0,2 21 0,-1-3 151,0-13-138,0-16-114,-1 0 1,1-1-1,-1 1 1,0 0-1,0 0 0,0 0 1,-1-1-1,1 1 1,-1 0-1,0 0 1,0-1-1,0 1 1,-1-1-1,1 1 1,-1-1-1,-2 4 0,-5 1 76,-1-1 0,0 0 0,0 0 0,0-1 0,0-1 0,-1 0 0,0 0-1,0-1 1,-1 0 0,1-1 0,-1-1 0,-13 2 0,-22 1 454,-80-1 0,101-4-374,-1 0 78,1-1 0,-1-1 0,1-2 0,-40-10 0,56 11-236,-1 0 1,1-1-1,0 0 1,0-1-1,0 0 1,1-1-1,0 0 1,0 0 0,0-1-1,1 0 1,0-1-1,0 0 1,-11-15-1,11 7-33,6 2 45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0.8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2806 196 9830,'-3'-1'37,"8"0"64,25-4 225,43-4 359,269-11 3076,176-18 1701,-474 33-4963,-18 3-125,0-2 1,-1 0 0,38-13 0,-63 17-375,0 0 0,0 0 0,0 0 0,0 0 0,0 0 0,0 0 0,-1 0 0,1 0 0,0 0 0,0 0 0,0 0 0,0 0 0,0 0 0,0 0 0,0 0 0,-1 0 0,1 0 0,0 0 0,0-1 0,0 1 0,0 0 0,0 0 0,0 0 0,0 0 0,0 0 0,0 0 0,0 0 0,0 0 0,-1 0 0,1 0 0,0-1 0,0 1 0,0 0 0,0 0 0,0 0 0,0 0 0,0 0 0,0 0 0,0 0 0,0-1 0,0 1 0,0 0 0,0 0 0,0 0 0,0 0 0,0 0 0,0 0 0,0 0 0,0-1 0,0 1 0,1 0 0,-1 0 0,0 0 0,0 0 0,0 0 0,0 0 0,0 0 0,0 0 0,0-1 0,-9-1 45,-17 2 303,0 1-1,1 1 0,-1 1 0,0 2 0,1 0 1,-35 13-1,-143 64 1202,183-73-1560,-176 89 11,109-51 0,-123 46 0,197-88 0,0-1 0,0-1 0,0 0 0,-27 3 0,35-6 0,-1 0 0,1 0 0,-1-1 0,1 0 0,-1 0 0,1 0 0,0 0 0,-1-1 0,1 0 0,0 0 0,0 0 0,0-1 0,0 0 0,-8-6 0,10 6 0,-1 0 0,0 0 0,0 1 0,0-1 0,0 1 0,-1 0 0,1 0 0,-1 0 0,1 1 0,-1-1 0,1 1 0,-1 0 0,0 1 0,-9-1 0,7 2 0,0 0 0,0 0 0,0 1 0,0 0 0,0 0 0,0 1 0,1 0 0,-1 0 0,-8 6 0,-150 86 0,-240 101 0,344-171 0,-35 15 0,-153 43 0,245-82 0,-1 0 0,0 0 0,0 0 0,0-1 0,0 1 0,0-1 0,0 0 0,0-1 0,-8-1 0,12 2 0,-1-1 0,0 0 0,0 0 0,1 1 0,-1-1 0,1 0 0,-1 0 0,1 0 0,-1-1 0,1 1 0,0 0 0,-1 0 0,1-1 0,0 1 0,0-1 0,0 1 0,0-1 0,0 0 0,0 1 0,1-1 0,-1 0 0,0 1 0,1-1 0,-1 0 0,1 0 0,0 0 0,0-3 0,-10-195-1866,10 167 1420,2 0 0,1 0 0,1 1 0,2-1 0,2 1 0,0 0 0,23-54 0,-28 80 362,1-1 0,-1 1 0,1 0 0,0 0 0,0 0 0,1 1 0,0-1 0,0 1 0,0 0 0,1 1 0,-1-1-1,11-5 1,-12 8 95,0 0 0,0 0 0,0 1 0,0 0 0,0 0 0,1 0 0,-1 0 1,0 1-1,1-1 0,-1 1 0,0 0 0,1 1 0,-1-1 0,0 1 0,0 0 0,1 0 0,-1 0 0,0 0 0,0 1 0,0-1 0,7 5 0,-6-2 25,1 0-1,-1 0 1,0 1 0,0-1 0,-1 1 0,1 0 0,-1 1-1,0-1 1,-1 1 0,1 0 0,-1-1 0,0 1 0,0 1-1,-1-1 1,0 0 0,0 1 0,0-1 0,-1 1 0,0 0-1,-1-1 1,1 1 0,-1 0 0,0-1 0,-1 1 0,0 0 0,0-1-1,0 1 1,-1-1 0,0 1 0,0-1 0,0 0 0,-1 1-1,0-1 1,-8 11 0,1-4 55,-2-1-1,1 0 1,-2 0-1,1-1 1,-2-1-1,1 0 1,-2-1 0,-23 12-1,26-15-20,0-1 0,0 0-1,-1-1 1,1 0 0,-1-1 0,0-1 0,0 0-1,0-1 1,0 0 0,0-1 0,-23-2-1,31 0-29,-1 1 0,1-1 0,0 0 0,0 0 0,0-1 0,0 1 0,0-1 0,-6-5 1,9 7-24,-1-1 0,1 0 1,0 1-1,0-1 1,0 0-1,0 0 1,0-1-1,1 1 1,-1 0-1,1 0 1,-1-1-1,1 1 1,0-1-1,0 0 1,0 1-1,0-1 1,1 0-1,-2-3 0,2 8-5,-1 0-1,1 0 0,-1 0 0,0-1 0,0 1 0,0 0 0,0-1 0,0 1 0,0-1 0,0 1 0,0-1 0,-1 1 0,1-1 0,-2 1 0,-30 26 284,13-12-174,14-11-74,-1 1 1,0-1 0,0-1 0,-1 1-1,1-1 1,-1 0 0,0-1 0,0 0 0,0 0-1,-15 3 1,-1-3 117,0-1-1,-37-1 0,40-1-81,18-1-81,1 1 0,-1-1 0,1 0 1,0 0-1,0 0 0,-1 0 0,1 0 0,0-1 0,0 1 0,0-1 0,0 1 0,0-1 0,1 0 1,-1 0-1,0 0 0,1 0 0,0 0 0,-1 0 0,1 0 0,0 0 0,-2-5 0,1 3 2,-1-1-1,0 1 0,1 0 0,-2 0 1,-5-6-1,8 9-3,0 0 0,0 0 1,-1 1-1,1-1 0,0 0 1,-1 1-1,1-1 0,-1 1 1,1-1-1,0 1 0,-1 0 1,1-1-1,-1 1 0,1 0 1,-1 0-1,1 0 0,-1 0 0,1 0 1,-1 1-1,1-1 0,-1 0 1,1 1-1,-3 0 0,-13 6 21,0 1 1,-26 18-1,1-1 13,-19 7 44,-111 42 1,146-65-59,0-1-1,-1-2 0,0 0 0,0-2 0,0-1 1,0-1-1,-38-2 0,49-3-42,1 0 0,0 0 0,0-2 0,0 0-1,0 0 1,1-2 0,0 1 0,0-2 0,0 0 0,1-1 0,1 0-1,-1-1 1,-12-13 0,3 2-382,1-2 0,2 0 0,0-1 0,1-1 0,-26-50 0,17 21-476,2-1-1,2-1 0,-25-99 1,44 132 551,1 0 0,1 0 0,2-33 0,0 29 42,0-3 22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1.1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 9830,'3'-2'41,"13"-1"146,-16 3-177,1 1 1,-1-1 0,1 0-1,-1 1 1,1-1 0,-1 1-1,1-1 1,-1 1 0,1-1-1,-1 1 1,0-1-1,1 1 1,-1-1 0,0 1-1,0 0 1,0-1 0,1 1-1,-1 0 1,0-1 0,0 1-1,0-1 1,0 1 0,0 0-1,0-1 1,0 1 0,0 0-1,0-1 1,0 1 0,0-1-1,-1 1 1,1 1-1,0-1 14,-1 15 178,2 0 0,0 0 0,1 0 0,0 0 0,1 0 0,9 25 0,111 269 3467,-110-276-3301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1.4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 9830,'0'1'9,"0"0"-1,0 0 0,0 0 1,0 0-1,0 0 1,0 0-1,0 0 0,0 0 1,0 0-1,0 0 1,1-1-1,-1 1 0,0 0 1,1 0-1,-1 0 1,1 0-1,-1 0 0,1-1 1,-1 1-1,1 0 1,0-1-1,-1 1 0,2 1 1,21 0 316,-12-2-260,6-1 191,1 0-1,-1-1 1,0-1 0,0 0 0,0-1 0,0-1-1,28-13 1,-34 10-210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1.6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79 9830,'3'-2'41,"0"-1"1,1 2-1,0-1 0,-1 0 1,1 1-1,0-1 1,0 1-1,0 0 0,6 0 1,-1-2 109,209-45 2269,-189 42-2119,1 1 254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2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0 108 9830,'0'3'0,"0"1"273,0-10 0,0 2-273,15-3 273,-3 3-273,8-3 273,0 0 113,5 0-112,7-2-1,3-1 113,4-1 160,3-3-160,3 0 160,-1 0 65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6:54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0 144 20818,'2'-2'228,"1"1"1,-1-1-1,0 0 1,0 1-1,0-1 1,0 0-1,0 0 1,-1 0-1,1-1 1,0 1-1,-1 0 1,2-4-1,-2 1 288,0 0 0,0 0 0,0 0 0,-1 0 0,0-9 0,0 14-517,0-3-37,0 0 0,1 0 0,0 0 0,-1 1 0,1-1 0,0 0 0,0 1 0,1-1 1,-1 1-1,0-1 0,1 1 0,0 0 0,-1-1 0,1 1 0,4-3 0,-3 2-552,-1 0 1,1 0 0,-1 0 0,0 0-1,0 0 1,3-8 0,-4 9-504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2.9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1413 1104 9830,'0'0'6,"0"-1"0,0 1-1,0-1 1,0 1 0,1-1-1,-1 1 1,0-1 0,0 1 0,1-1-1,-1 1 1,0-1 0,1 1 0,-1 0-1,0-1 1,1 1 0,-1 0 0,0-1-1,1 1 1,-1 0 0,1-1-1,-1 1 1,1 0 0,-1 0 0,1 0-1,-1-1 1,1 1 0,-1 0 0,1 0-1,-1 0 1,1 0 0,-1 0-1,1 0 1,-1 0 0,1 0 0,-1 0-1,1 0 1,-1 0 0,1 0 0,-1 1-1,1-1 1,-1 0 0,1 0 0,-1 0-1,1 1 1,-1-1 0,0 0-1,2 1 1,28 13 452,-25-11-372,15 7 235,0 2-1,0 0 1,-1 1 0,-1 1-1,-1 1 1,0 0-1,29 34 1,-39-40-183,0 0-1,0 0 1,-1 1-1,-1 0 1,0 0 0,0 0-1,-1 0 1,0 1 0,0 0-1,-1 0 1,-1 0-1,0 0 1,-1 0 0,0 0-1,0 1 1,-1-1 0,-1 0-1,-1 12 1,0-17-66,0 0 1,0 0 0,-1-1 0,0 0-1,0 1 1,0-1 0,0 0-1,-1 0 1,0-1 0,0 1 0,0-1-1,0 0 1,-1 0 0,-6 4-1,-5 4 216,-1-1-1,0-1 0,-19 8 1,-7-1 378,1-1 0,-2-2 0,-67 12 0,-138 6 1934,168-26-1121,-122-7 0,147-4-1597,-1-2-1,1-2 1,-62-19-1,84 17-237,1-1 0,0-1-1,1-2 1,1-1 0,0-1-1,-29-23 1,40 24 11,0-1 1,0 0-1,2-2 0,0 0 1,1-2-1,1 1 0,1-2 0,-23-45 1,25 39-22,2-1 0,1 0 0,2-1 0,0 0 0,2 0 1,2-1-1,0 1 0,2-1 0,2 0 0,0 0 0,2 0 1,2 0-1,13-54 0,-7 43-140,3 1 1,2 1-1,1 0 1,2 1-1,2 0 0,1 2 1,2 0-1,1 2 1,41-45-1,-22 36 485,1 2 0,3 2-1,1 2 1,2 2 0,1 2-1,2 3 1,1 2 0,2 2-1,90-30 1,-59 29 21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3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8 101 9830,'0'-88'0,"0"88"0,0-1 0,0 0 0,0 1 0,0-1 0,0 1 0,0-1 0,0 1 0,1-1 0,-1 1 0,0-1 0,0 1 0,0-1 0,1 1 0,-1 0 0,0-1 0,1 1 0,-1-1 0,1 1 0,-1 0 0,0-1 0,1 1 0,-1 0 0,1-1 0,-1 1 0,1 0 0,-1-1 0,1 1 0,-1 0 0,1 0 0,-1 0 0,1 0 0,-1 0 0,1-1 0,-1 1 0,1 0 0,-1 0 0,1 0 0,-1 0 0,1 1 0,-1-1 0,1 0 0,0 0 0,0 0 0,0 3 30,0-1 1,1 0-1,-1 1 0,0-1 1,0 1-1,0 0 0,-1-1 1,2 6-1,-2-7-24,0-1 0,0 1 0,0-1 0,-1 1 1,1-1-1,0 0 0,0 1 0,0-1 0,0 1 0,-1-1 0,1 0 0,0 1 0,0-1 0,-1 0 0,1 1 0,0-1 0,-1 0 0,1 1 1,0-1-1,-1 0 0,1 0 0,-1 1 0,1-1 0,0 0 0,-1 0 0,1 0 0,-1 0 0,1 0 0,-1 0 0,1 1 0,0-1 1,-1 0-1,1 0 0,-1 0 0,1 0 0,-1 0 0,1-1 0,-1 1 0,1 0 0,0 0 0,-2 0 0,-6 0 58,-4 2 163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4.5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1257 249 9830,'-4'3'71,"-1"1"0,1-1-1,0 1 1,0-1 0,0 1 0,0 0 0,1 1-1,-1-1 1,1 0 0,0 1 0,1 0-1,-1 0 1,1 0 0,0 0 0,0 0-1,0 0 1,0 8 0,-2 7 265,1 1-1,1 0 1,1 27-1,2-44-291,0-1 1,-1 0-1,1 0 0,1 0 0,-1 0 1,0 0-1,1 0 0,-1 0 0,1-1 1,0 1-1,0 0 0,0-1 0,0 0 1,1 1-1,-1-1 0,1 0 0,-1 0 1,1 0-1,0-1 0,-1 1 0,1 0 1,0-1-1,0 0 0,5 2 0,5 2 157,0-1 0,0 0 0,1-1 0,20 3 0,-7-4 151,0-1 0,0-1 0,0-1 0,0-2-1,0-1 1,0 0 0,-1-2 0,1-1 0,-1-2 0,27-12-1,-43 13-59,-21 6-102,-21 7 166,-82 39 2422,-236 55 0,336-96-2603,0 0-1,-1-1 0,0-1 0,1 0 1,-1-1-1,-28-3 0,35 1-166,0 0 0,0 0-1,0-1 1,0 0 0,1 0 0,-1-1-1,1 0 1,0 0 0,0 0-1,0-1 1,1 0 0,0-1 0,-11-11-1,-23-31-1134,2-3 0,-56-99 0,-45-121-2153,121 234 2787,15 42 240,0 15 224,-1 35 273,2-40-166,-4 65 730,-34 154 0,36-211-695,4-19-96,0 0 0,-1 0 1,0 0-1,0-1 1,0 1-1,0 0 0,-3 6 1,9-16 26,0 1 1,1 0-1,0 0 0,0 0 1,1 1-1,-1 0 1,1 0-1,0 0 0,0 1 1,0 0-1,7-2 1,-8 3-11,0 0-1,-1 0 1,1 1 0,0 0 0,0 0 0,0 0 0,0 1-1,0 0 1,0 0 0,0 0 0,0 1 0,0 0 0,0 0-1,0 0 1,-1 1 0,1 0 0,5 2 0,-5 0 4,0 0-1,-1 0 1,1 0 0,-1 1 0,0-1 0,0 1-1,-1 1 1,0-1 0,0 1 0,0-1 0,0 1-1,-1 0 1,0 1 0,0-1 0,-1 0 0,3 11-1,-1 4 125,-1 0-1,-1 0 1,-1 42-1,-1-43-42,-1-14-88,0 0 0,0 0 0,0-1 0,-1 1 0,0 0 1,0-1-1,0 0 0,-1 1 0,1-1 0,-2 0 0,1 0 0,0 0 0,-1-1 0,0 1 0,0-1 0,-8 6 0,-2 2 95,-1 0-1,0-1 1,-1-1-1,-17 8 0,11-7-10,1-2-1,-1-1 1,-1-1 0,0 0-1,0-2 1,0-1-1,0-1 1,-1 0-1,1-2 1,-1-1 0,0-1-1,1-1 1,-35-7-1,43 6-212,0-1 1,0 0-1,1-1 0,-1-1 0,1 0 0,1-1 0,-1-1 0,1 0 1,0-1-1,1 0 0,0-1 0,1 0 0,0-1 0,0 0 0,1-1 1,1 0-1,0 0 0,0-1 0,1-1 0,1 1 0,-9-23 0,10 14-190,0-1-1,1 0 0,1 0 0,1 0 1,2 0-1,0-30 0,1 7-212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6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2240 52 9830,'0'0'3,"0"-1"1,-1 1-1,1-1 0,0 1 0,0 0 1,0-1-1,1 1 0,-1-1 1,0 1-1,0 0 0,0-1 0,0 1 1,0-1-1,0 1 0,1 0 1,-1-1-1,0 1 0,0-1 0,0 1 1,1 0-1,-1 0 0,0-1 0,1 1 1,-1 0-1,0-1 0,1 1 1,-1 0-1,0 0 0,1 0 0,-1-1 1,0 1-1,2 0 0,14 3 252,18 19 279,-32-20-499,25 18 554,-1 1 0,29 31 0,-47-44-439,-1 0-1,0 1 1,0 0-1,-1 1 0,0-1 1,0 1-1,-1 0 1,-1 1-1,1-1 1,3 17-1,-7-21-83,0 1 1,0-1-1,-1 1 0,0-1 0,0 0 1,-1 1-1,1-1 0,-1 1 1,-1-1-1,1 0 0,-1 0 1,0 0-1,-5 10 0,2-7 90,-1-1 0,1 1 0,-2-1-1,1 0 1,-1-1 0,0 1 0,-15 10 0,-8 3 446,0-2 1,-1-2 0,-60 26 0,88-42-568,-56 24 1262,-108 30-1,139-48-940,1-1-1,-2-2 0,1 0 0,0-3 0,-1 0 1,-38-4-1,56 2-179,0-2-1,0 1 1,1-1 0,-1 0 0,1-1 0,0-1-1,-17-9 1,23 12-167,0 0 0,1-1 0,-1 1-1,1-1 1,0 0 0,-1 0 0,1 0-1,0 0 1,1-1 0,-1 1 0,1-1-1,-1 0 1,1 0 0,0 0 0,1 0-1,-1 0 1,1 0 0,0 0 0,0 0-1,0-1 1,-1-6 0,2-6-70,0 5-120,0-1-1,1 1 0,2-17 1,-1 25 112,-1-1 1,1 0 0,-1 0 0,1 1-1,1 0 1,-1-1 0,1 1-1,-1 0 1,1 0 0,0 0-1,6-6 1,-4 6 79,1-1 0,-1 1 0,0 0 0,1 1 1,0-1-1,0 1 0,0 0 0,0 1 0,0-1 0,1 1 0,-1 0 0,1 1 1,0 0-1,-1 0 0,1 0 0,0 1 0,-1 0 0,12 1 0,-13 0-1,-1 0-1,1 0 1,0 0-1,-1 0 0,1 1 1,-1 0-1,0 0 1,0 0-1,0 0 1,0 1-1,0 0 0,0 0 1,-1 0-1,1 0 1,-1 0-1,0 1 1,0-1-1,0 1 0,0 0 1,-1 0-1,1 0 1,-1 0-1,0 1 1,0-1-1,-1 0 0,1 1 1,0 5-1,-1-5 1,0 0-1,-1 0 1,0 0-1,0 0 1,0 0-1,0 0 0,-1 0 1,1-1-1,-1 1 1,-1 0-1,1 0 1,-1-1-1,-4 10 1,2-6 6,-1-1 1,0 1 0,-1-1-1,0 0 1,0 0 0,0-1-1,-8 7 1,-7 2 36,-1 0-1,0-1 0,0-1 1,-35 14-1,33-18 20,0 0 1,-44 10-1,54-16-49,1-1 1,-1-1 0,0 0 0,0 0 0,0-2 0,-23-2 0,33 2-29,0 0 0,0-1 0,0 1 1,1-1-1,-1 0 0,0 0 1,1 0-1,-1 0 0,1-1 1,0 1-1,0-1 0,0 0 0,0 0 1,0 0-1,1 0 0,-1-1 1,1 1-1,0-1 0,0 1 1,0-1-1,0 0 0,1 0 0,0 0 1,-1 0-1,2 0 0,-2-4 1,-5-50-516,7 57 515,0 1 0,0 0 0,0 0 0,0-1 0,0 1 0,0 0-1,0 0 1,0 0 0,1-1 0,-1 1 0,0 0 0,0 0 0,0 0 0,0 0 0,0-1 0,1 1 0,-1 0 0,0 0 0,0 0 0,0 0 0,1 0 0,-1 0 0,0-1 0,0 1 0,1 0 0,-1 0 0,0 0 0,0 0 0,0 0 0,1 0 0,-1 0 0,0 0 0,0 0 0,1 0 0,-1 0-1,0 0 1,0 0 0,1 0 0,-1 0 0,0 1 0,0-1 0,0 0 0,1 0 0,-1 0 0,0 0 0,0 0 0,0 0 0,1 1 0,-1-1 0,0 0 0,0 0 0,0 0 0,0 0 0,0 1 0,1-1 0,-1 0 0,0 0 0,11 10-226,-9 0 239,0 0 0,0 1 0,-1-1 0,0 1 0,-1-1 0,-1 17 0,0 2 27,0-26-27,0 0 0,0-1 1,0 1-1,0 0 0,-1 0 0,1 0 1,-1-1-1,0 1 0,0-1 1,0 1-1,0-1 0,0 0 0,0 0 1,-1 0-1,-2 3 0,-42 26 81,40-27-73,-1-1-1,0 1 1,0-1-1,0-1 0,0 0 1,-1 0-1,-16 2 1,22-4-10,1-1-1,-1 1 1,0 0 0,0-1 0,1 1 0,-1-1 0,1 0-1,-1 0 1,1 0 0,-1 0 0,1-1 0,-1 1 0,1 0 0,0-1-1,0 0 1,0 0 0,0 1 0,0-1 0,0 0 0,0-1-1,0 1 1,1 0 0,-1 0 0,1-1 0,0 1 0,0-1-1,0 1 1,-1-4 0,-7-27-193,7 27-250,2 29 342,0-20 108,0 6-3,0-5 0,0 1 1,0-1-1,0 1 1,-1 0 0,1-1-1,-1 1 1,-2 4 0,2-6-7,0-1 1,-1 0 0,1 0-1,-1 0 1,0 0-1,0 0 1,0 0 0,0 0-1,0-1 1,0 1-1,0-1 1,0 1 0,-1-1-1,-4 2 1,-2 1 14,-1 0 1,0 0-1,0-1 1,0 0 0,0-1-1,-1 0 1,1 0-1,0-2 1,-16 1-1,20-1-8,1-1-1,-1 0 0,1 0 1,0 0-1,-1 0 0,1-1 1,0 0-1,0 0 0,0 0 1,0-1-1,0 0 0,0 0 1,1 0-1,0 0 0,-1-1 1,1 1-1,0-1 0,1 0 1,-6-7-1,-1-24-213,12 38 209,-1 0 1,1 0-1,0 0 1,0 0-1,0 0 1,1 0-1,-1-1 1,1 1-1,-1-1 1,1 0-1,0 0 1,4 2-1,8 9 30,94 111 179,-97-109-182,-1 1 0,-1 1 0,0 0 0,-1 0 1,-1 1-1,9 27 0,-15-38-22,0 1-1,-1 0 1,0-1 0,0 1-1,-1 0 1,0 0 0,0 0 0,-1-1-1,0 1 1,0 0 0,-1 0-1,0-1 1,0 1 0,0-1 0,-1 0-1,-1 1 1,1-2 0,-1 1 0,0 0-1,-1-1 1,-10 12 0,4-6 14,-1-1 1,0-1-1,-1 0 1,0-1-1,-1 0 1,0-1-1,0 0 1,-1-2-1,-28 10 1,3-3 29,-1-2 0,1-2 0,-2-2 0,1-1 0,-1-2 0,0-3 1,0-1-1,1-1 0,-48-9 0,66 5-134,0 0 1,0-2-1,1 0 1,0-2-1,1 0 1,0-1-1,-32-22 1,37 21-136,1-1 0,1-1 0,0 0 0,0-1 0,2-1 0,-1 1 0,2-2 0,0 0-1,1 0 1,-9-23 0,3 0-305,1-2 1,3 0-1,1-1 0,3 0 0,1 0 0,2-1 0,1 0 0,4-46 0,1 57 135,1-1-1,2 1 1,1 0 0,2 0-1,1 0 1,2 1-1,1 1 1,1-1 0,23-40-1,-14 35-100,1 1 0,2 2 0,1 0-1,1 1 1,2 2 0,2 1 0,35-28 0,4 5-261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6.7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9830,'28'0'422,"0"2"0,0 0-1,42 10 1,-55-7-237,-10-4-114,1 1 0,-1-1 0,1 0 0,0 0 0,10 0 0,-15-1-71,-1 0 0,1 0 0,-1 0 0,0 0 0,0 0 0,0 0 0,0 0 0,1 0 0,-1 0 0,0 0 0,0 0 0,0 0 0,1 0 0,-1 0 0,0 0 0,0 0 0,0 0 0,1 0 0,-1 0 0,0 0 0,0 0 0,0 0 0,0 0 0,1-1 0,-1 1 0,0 0 0,0 0 0,0 0 0,0 0 0,0 0 0,0 0 0,1-1 0,-1 1 0,0 0 0,0 0 0,0 0 0,0 0 0,0-1 0,0 1 0,0 0 0,0 0 0,0 0 0,0-1 0,0 1 0,0 0 0,0 0 0,0-6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6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9830,'10'0'46,"96"7"1046,-98-7-865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7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9830,'-1'2'19,"0"0"-1,0 0 1,1 0 0,-1 0-1,0 0 1,1 0 0,0 0-1,-1 0 1,1 0 0,0 0-1,0 0 1,0 0-1,0 0 1,1 0 0,-1 0-1,1 0 1,-1 0 0,1 0-1,-1 0 1,1 0 0,0 0-1,2 3 1,30 44 690,-23-35-547,60 76 1246,-44-59-720,-2 1 1,39 65-1,-62-94-638,0 1-1,1 0 0,-1-1 0,-1 1 1,1 0-1,0 0 0,-1 0 0,0 0 1,0 6-1,0-5 4,0 5 175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8.1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537 72 9830,'-1'-1'0,"-2"-3"18,0 1 0,0 0-1,1-1 1,0 0-1,0 0 1,0 0-1,0 0 1,0 0 0,1 0-1,0 0 1,0 0-1,0 0 1,0-1-1,1-5 1,0 9-16,0 1 1,0 0-1,0-1 0,0 1 0,1 0 0,-1-1 1,0 1-1,0 0 0,0 0 0,1-1 1,-1 1-1,0 0 0,1 0 0,-1 0 1,0-1-1,0 1 0,1 0 0,-1 0 1,0 0-1,1 0 0,-1 0 0,1-1 1,-1 1-1,0 0 0,1 0 0,-1 0 1,0 0-1,1 0 0,-1 0 0,0 0 0,1 0 1,-1 1-1,0-1 0,1 0 0,11 2 144,-3 2 1,-1 1 1,0 0 0,1 1-1,-2 0 1,1 0-1,12 15 1,0-3 161,19 19 332,-2 1 1,-2 1-1,-1 2 1,-3 2-1,-1 0 1,-2 3-1,29 63 1,-51-96-453,-1 0 0,0 1 0,-1 0 0,0 0 0,-1 0 0,-1 1 0,0-1 0,-1 24 0,-1-31-94,-1 0 0,0 0 0,0 1 0,-1-1 0,0 0 0,0-1 0,0 1 0,-1 0 0,0-1 1,-1 1-1,1-1 0,-1 0 0,0 0 0,-1 0 0,1-1 0,-1 0 0,-1 0 0,1 0 0,-6 4 0,1-2-10,0-1 0,0 0-1,0-1 1,0 0-1,-1 0 1,0-1 0,0-1-1,0 0 1,-1 0-1,1-1 1,-1-1 0,1 0-1,-1 0 1,1-1-1,-1-1 1,1 0-1,-1 0 1,1-1 0,-1-1-1,1 0 1,0 0-1,0-1 1,0-1 0,1 1-1,0-2 1,0 0-1,0 0 1,0 0-1,1-1 1,0-1 0,1 0-1,-1 0 1,2-1-1,-1 1 1,-8-14 0,10 13-214,0-1 1,0 1 0,0-1 0,1 0 0,1-1 0,0 1 0,0-1 0,1 0-1,0 0 1,1 0 0,1 0 0,-1-1 0,2-17 0,0 28 118,-1 0 0,1 0 0,0-1 1,0 1-1,0 0 0,1 0 0,-1 0 0,0 0 0,0 0 1,1 0-1,-1 0 0,0 0 0,1 0 0,-1 1 1,1-1-1,-1 0 0,1 0 0,-1 0 0,1 0 0,0 0 1,0 1-1,-1-1 0,1 0 0,0 1 0,0-1 1,0 0-1,0 1 0,-1-1 0,1 1 0,0 0 0,0-1 1,0 1-1,0 0 0,0-1 0,0 1 0,0 0 1,0 0-1,0 0 0,0 0 0,0 0 0,1 0 0,-1 0 1,0 0-1,0 0 0,0 1 0,0-1 0,0 0 1,0 1-1,0-1 0,-1 1 0,3 0 0,3 2 30,1-1-1,-1 1 0,0 1 0,0 0 1,0-1-1,10 10 0,-10-7 15,0 1 0,0 0 0,0 1 0,0-1 0,-1 1-1,-1 0 1,0 1 0,0-1 0,0 1 0,-1-1 0,0 1-1,-1 0 1,0 0 0,0 0 0,-1 1 0,0-1 0,0 0 0,-1 1-1,-1-1 1,0 0 0,-2 10 0,1-12-5,-1 0-1,0 0 0,-1-1 1,1 1-1,-1-1 1,-1 0-1,1 0 1,-1 0-1,0-1 0,0 0 1,-1 0-1,1 0 1,-1 0-1,-1-1 1,-5 4-1,-10 4 77,0 0 0,-1-1 1,-26 8-1,28-12-8,-1-1-1,1-1 1,-1-1 0,0 0 0,0-2 0,-1 0 0,1-2 0,-32-3-1,44 2-67,1-1 1,-1 0-1,0-1 0,1 0 0,0-1 0,-1 1 0,1-2 0,1 1 0,-11-8 0,13 7-57,0 0 0,1 1 0,0-2 0,0 1 0,0-1-1,1 1 1,0-1 0,0-1 0,0 1 0,1 0 0,0-1 0,0 0 0,-3-13-1,5 13-63,0 0-1,0 0 0,1 0 0,1-14 0,-1 2-85,1 17 156,-1 0 0,1 0 0,0 0 0,-1 0 1,1 0-1,0 0 0,0 0 0,0 1 0,0-1 0,1 0 0,-1 1 0,0-1 0,1 0 0,-1 1 0,1 0 0,-1-1 0,1 1 1,0 0-1,0 0 0,-1 0 0,1 0 0,0 0 0,0 1 0,0-1 0,4-1 0,2 0-13,0 0-1,1 0 0,-1 0 1,1 1-1,10 0 1,-11 1 64,1 1 0,0 0 1,-1 1-1,1 0 0,-1 0 1,0 1-1,0 0 1,0 1-1,0 0 0,0 0 1,-1 0-1,1 1 0,-1 0 1,-1 0-1,1 1 1,10 11-1,-11-9 2,1-1 1,-1 1-1,-1 0 0,0 0 1,0 0-1,0 1 0,-1 0 0,0 0 1,-1 0-1,0 0 0,-1 1 1,1-1-1,-2 1 0,2 16 1,-3-14-20,0 6 52,0 0 0,-5 28 0,3-39-39,0 0-1,0 0 1,-1 0-1,1 0 1,-2 0-1,1-1 1,-1 1-1,0-1 1,-5 7-1,-4 1 32,0 0 0,-1-1 0,-1 0 0,0-1-1,0-1 1,-1 0 0,-1-1 0,0-1-1,0 0 1,-1-2 0,-19 7 0,4-4 35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8.3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0 205 9830,'15'0'0,"-2"0"273,-1-7-273,0 1 273,6-4 0,-4 1 0,-1-1 0,2-1 0,-3-2 1,5-1-1,3-2 113,-3 0-113,3-2-321,0-1-19,0-1 295,2 2-298,-2 0 21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5:59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2606 295 9830,'27'-20'499,"71"-77"-220,49-44-422,-108 104 121,-47 45 160,0-1 1,-1 0-1,0-1 0,0 0 1,-10 5-1,-4 3 174,-105 64 1501,-5-6 0,-2-5-1,-3-6 1,-2-7 0,-3-5 0,-2-7 0,-238 38 0,278-66-1745,-165 1 1,209-16-72,0-3 1,0-2 0,0-3 0,-66-19 0,154 42 2,-2 2 0,1 1 0,26 24 0,-10-8 0,-2 2 0,39 45 0,-64-63 0,0 1 0,-2 0 0,0 1 0,-1 0 0,-1 1 0,-1 0 0,12 36 0,-20-50 0,0 0 0,-1 0 0,0 0 0,0 0 0,0 0 0,-1 1 0,0-1 0,-1 0 0,1 0 0,-1 0 0,0 1 0,-1-1 0,1 0 0,-1 0 0,0-1 0,-1 1 0,1 0 0,-1-1 0,0 1 0,-5 5 0,1-3 0,0 0 0,-1 0 0,0 0 0,-1-1 0,1 0 0,-1-1 0,-1 0 0,1 0 0,-1-1 0,-18 7 0,6-3 28,-1-2 0,-1-1 0,1 0-1,-1-2 1,0-1 0,0-1 0,-1-1 0,-39-3 0,32-1-181,0-3-1,0 0 0,1-2 0,0-2 1,-59-25-1,45 12-410,2-2 1,0-1-1,2-3 0,0-1 1,3-2-1,0-2 0,2-1 0,-41-53 1,64 72 330,1 0 0,1 0 1,1-1-1,0-1 0,2 0 1,0 0-1,0 0 0,2-1 0,0 0 1,2 0-1,-3-22 0,4-23-313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03.1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0 379 8709,'0'0'-26,"2"-17"1535,7 11 420,-4 3-1693,-1 0 0,1-1 0,-1 1 0,0-1 0,0 0 0,0 0 0,6-8 0,29-37 228,-26 34-370,-1 0 1,15-24 0,37-66-191,-54 91 83,0 0-1,1 1 1,1 0 0,0 1 0,15-12 0,-25 23 11,-1 0 1,0 1-1,0-1 0,0 1 1,0-1-1,0 1 0,1-1 1,-1 1-1,0 0 0,0 0 0,0-1 1,1 1-1,-1 0 0,0 0 1,1 0-1,-1 0 0,0 0 1,0 1-1,1-1 0,-1 0 1,0 1-1,0-1 0,2 1 1,0 1-5,1 0 1,0 0 0,0 1 0,-1-1-1,0 1 1,1 0 0,2 3 0,4 6 2,0 0 1,15 26-1,40 89 214,-48-90-1,1 0-1,2-2 1,40 55-1,-57-87-186,129 148 988,-114-136-874,-18-15-183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03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360 1215 9830,'0'-1'14,"-1"-1"1,1 1-1,-1 0 0,1 0 0,-1 0 0,0 0 1,0 0-1,0 0 0,1 0 0,-1 0 1,0 0-1,0 1 0,0-1 0,0 0 0,0 0 1,0 1-1,-1-1 0,1 1 0,0-1 1,0 1-1,0 0 0,-1-1 0,1 1 0,0 0 1,0 0-1,-1-1 0,-1 2 0,-39-5 453,33 5-357,0 1 1,0 0 0,0 0-1,0 0 1,1 1 0,-1 0 0,1 1-1,0 0 1,0 0 0,0 1-1,1 0 1,-14 12 0,4-3 196,2 0 1,0 2 0,0 0 0,-16 24-1,22-28-121,1 0-1,0 0 1,1 1-1,0 0 1,1 1-1,0-1 0,1 1 1,1 0-1,0 0 1,1 1-1,1-1 1,-1 25-1,2-27-48,1-7-83,0 0-1,-1-1 0,2 1 1,-1 0-1,0 0 0,1 0 1,0-1-1,0 1 0,1 0 0,-1-1 1,1 1-1,0-1 0,3 6 1,3 1 187,1 0-1,0 0 1,0-1 0,1 0 0,1-1 0,22 16 0,-25-20-131,0 0 0,1-1 0,0 0 0,0-1 0,0 0 0,0-1 0,1 0 0,-1 0-1,1-1 1,-1 0 0,11 0 0,-1-2 154,-1-1-1,1-1 1,0 0 0,-1-1-1,0-1 1,0-1 0,0-1-1,20-10 1,-17 6-168,1-1 0,-2-1 0,0-1 1,-1-1-1,35-33 0,-47 41-190,0 0 0,0-1 1,-1 0-1,0 0 0,0 0 0,-1-1 1,0 0-1,-1 0 0,0 0 0,0-1 1,-1 1-1,0-1 0,0 0 0,-1 0 1,-1 0-1,1-11 0,-2-50-609,0 70 693,-1-1 0,1 1-1,-1-1 1,1 1 0,-1-1 0,1 1 0,-1-1 0,0 1 0,0 0 0,0-1 0,0 1 0,0 0-1,0 0 1,0 0 0,0 0 0,0 0 0,0 0 0,-1 0 0,1 0 0,0 0 0,-1 0 0,1 1 0,-1-1-1,1 1 1,-1-1 0,1 1 0,-1-1 0,1 1 0,-1 0 0,1 0 0,-1 0 0,-2 0 0,-2-1 27,0 1 1,0 0 0,0 0 0,-1 1 0,1-1-1,0 1 1,-9 3 0,-3 4 72,1 0-1,0 1 1,1 1-1,0 0 1,1 1-1,0 1 1,0 1-1,1 0 1,1 0-1,-19 26 1,11-10 102,1 1 1,2 0-1,0 1 0,-22 61 1,33-74-108,0 1 0,2 0 1,1 1-1,0-1 0,1 1 1,1-1-1,1 1 0,0 0 0,2 0 1,3 20-1,-2-32-48,0 1 0,1-1 1,0 0-1,1-1 0,0 1 0,0 0 0,1-1 1,-1 0-1,2 0 0,-1-1 0,1 1 1,0-1-1,0 0 0,0 0 0,1-1 1,0 0-1,14 7 0,-9-5 31,2-1-1,-1 0 1,1-1 0,-1 0-1,1-1 1,0-1 0,1 0-1,-1-1 1,24 0 0,-8-2-119,-1-1-1,1-2 1,-1 0 0,0-2 0,0-2 0,0-1-1,-1 0 1,0-3 0,0 0 0,-2-1 0,1-2-1,-2-1 1,0-1 0,31-25 0,-48 34-71,0-1 0,-1 1 0,0-2 0,0 1 0,0-1 0,-1 0 0,-1-1 0,1 1-1,-2-1 1,1 0 0,-1-1 0,-1 1 0,0 0 0,3-18 0,-5 22 50,-1-1 0,1 1 0,-1 0 0,-1-1 0,1 1 0,-1 0 0,0 0 0,0-1 0,-1 1 0,0 0 0,0 0 0,0 0 0,-1 1 0,0-1 0,0 1 0,0-1 0,-1 1 0,0 0 0,0 0 0,0 0 0,-1 1 0,1 0 0,-1 0 0,0 0 0,0 0 0,-10-4 0,10 5 64,-1 0 0,1 1-1,-1-1 1,0 1 0,0 1-1,0-1 1,0 1 0,-1 0-1,1 1 1,0-1 0,0 1 0,-1 0-1,-7 2 1,4 0 55,1 0-1,-1 1 1,0 0-1,1 0 1,0 1 0,0 1-1,-15 9 1,10-5 44,1 1 1,0 1-1,0 0 1,1 1-1,1 0 1,0 1-1,1 0 1,0 0-1,-14 28 1,18-27-21,0 1 1,0 0-1,1 0 1,1 0-1,1 0 1,0 1-1,1 0 0,1-1 1,0 21-1,1-27-18,0 0-1,1 0 1,0-1-1,0 1 1,1 0-1,0 0 0,6 14 1,-5-17-22,0-1 0,0 0 0,0 0 0,1 0 0,0 0 0,0-1 0,0 1 1,0-1-1,1 0 0,-1 0 0,1-1 0,8 5 0,-2-2 26,0-1 0,0 0 0,0-1 0,0 0 1,1-1-1,-1 0 0,18 1 0,84 1 434,-92-5-383,6-2-23,0 0-1,-1-1 0,1-2 0,0-1 0,-1-1 0,0-1 0,-1-1 0,32-16 0,-36 14-317,-1 0 0,0-1 0,0-1-1,-1-1 1,-1-1 0,0-1 0,-1 0 0,-1-1 0,26-35 0,-34 38 61,-1 0 1,0 0-1,-1-1 1,-1 0-1,0 0 0,-1 0 1,0-1-1,-2 1 1,1-1-1,-2 0 1,0 1-1,-2-17 0,1 27 129,0 1 0,0-1-1,-1 1 1,0 0-1,0-1 1,0 1 0,0 0-1,-1 0 1,1 0 0,-1 0-1,0 0 1,0 0-1,-1 0 1,1 1 0,-1-1-1,0 1 1,0 0 0,0-1-1,0 2 1,0-1-1,-1 0 1,1 0 0,-1 1-1,-5-3 1,4 3 56,0 0-1,-1 0 1,1 1 0,0-1-1,-1 1 1,1 0 0,0 1-1,-1-1 1,1 1 0,-1 0-1,1 1 1,-1-1 0,1 1-1,-1 0 1,1 0 0,0 1-1,0 0 1,0 0 0,-8 4 0,3-1 49,0 2 1,1-1-1,0 1 1,0 1-1,1 0 1,0 0-1,0 0 1,1 1-1,0 0 1,0 1-1,1 0 1,1 0-1,-1 0 1,2 0-1,-1 1 1,2 0-1,-4 11 1,0 12 140,1 1 0,1 0 1,2 0-1,1 44 1,3-70-155,0 0 1,0 0 0,0 0 0,1 0 0,1 0 0,-1 0 0,1 0 0,1-1 0,0 0 0,0 1 0,0-1 0,1-1 0,1 1-1,-1-1 1,1 0 0,0 0 0,1 0 0,-1-1 0,1 0 0,13 8 0,-7-6 34,0 0 1,1-1-1,0 0 1,0-1-1,1-1 1,-1 0-1,1-1 0,0 0 1,1-1-1,-1-1 1,25 0-1,-6-3-75,0-2 0,-1-1 0,1-2-1,-1-1 1,0-2 0,-1-1 0,0-1 0,0-2 0,-1-1-1,-1-2 1,46-31 0,-65 39-167,0-1 0,-1 0 0,0 0 1,-1-2-1,0 1 0,13-20 0,-18 22 56,1 0 1,-1 0-1,0 0 0,0 0 1,-1-1-1,-1 0 0,1 0 1,-1 0-1,-1 0 0,2-17 1,-3-4-241,1 20 201,0-1-1,-2 1 1,1 0 0,-1 0-1,-4-20 1,3 27 109,1 0 0,0 0 1,-1 0-1,0 0 0,1 0 0,-1 0 0,0 0 0,-1 1 1,1-1-1,0 1 0,-1 0 0,1-1 0,-1 1 0,0 0 1,0 1-1,0-1 0,0 0 0,0 1 0,0 0 0,0 0 1,0 0-1,-5-1 0,0 0 52,-1 0 1,1 1 0,-1 0-1,1 1 1,-1-1-1,1 2 1,-1-1-1,0 1 1,1 1-1,0-1 1,-1 2 0,-11 3-1,8-1 48,0 1 1,1 0-1,0 1 1,0 0-1,1 0 0,0 1 1,-18 18-1,17-15 13,1 0 0,1 1 0,0 1 0,0-1 0,1 1 0,1 1 0,0-1 0,1 1 0,1 0 0,0 1 0,1-1 0,0 1 0,1 0 1,-2 27-1,5-24 11,0-1 20,0 1-1,4 22 1,-3-34-77,1 1 0,0-1 0,0 0 0,0 0 0,1 0-1,-1 0 1,2 0 0,-1 0 0,7 8 0,-2-5 32,0 0 1,1 0-1,0-1 1,0 0-1,1-1 0,0 0 1,0 0-1,0-1 1,1 0-1,16 6 0,-9-6 38,1-1-1,-1 0 0,1-2 0,0 0 0,0-1 1,21 0-1,0-3 140,-1-2 0,0-2 0,1-2 0,-2-1 0,69-24 0,-85 24-458,0-1 0,0-1-1,-1-1 1,0-1 0,-1 0 0,-1-2-1,36-31 1,-46 37 70,-1-2 1,0 1-1,0-1 1,-1-1-1,0 1 0,0-1 1,-1 0-1,-1-1 0,0 1 1,-1-1-1,0 0 1,0 0-1,-2-1 0,1 1 1,-2-1-1,1-19 1,-1 10-102,-1 8 81,0 1-1,-1 0 0,-2-16 1,1 24 97,1 0 0,-1 0 0,1 0 1,-2 0-1,1 0 0,0 0 0,-1 1 1,0 0-1,0-1 0,0 1 0,-6-6 1,6 7 64,-1 0 1,1 0 0,0 1 0,-1-1 0,0 1 0,1 0-1,-1 0 1,0 0 0,0 0 0,0 1 0,-1-1-1,1 1 1,0 0 0,0 1 0,-1-1 0,1 1-1,0 0 1,-1 0 0,1 0 0,0 0 0,-1 1-1,1-1 1,0 1 0,0 0 0,-1 1 0,1-1 0,0 1-1,0 0 1,0 0 0,1 0 0,-7 4 0,1 1 69,0 0 0,0 0 0,1 0 0,0 1 0,0 1 0,1-1 1,0 1-1,0 0 0,1 1 0,0-1 0,-6 15 0,6-4 46,1 0 0,1 1 0,0-1 0,1 1 0,2 0 0,0 0 0,2 27 0,0-9 80,-1-29-138,1 0 0,0 0 0,1 0 0,0 0 0,1 0 0,0 0 1,0 0-1,1-1 0,0 1 0,1-1 0,0 0 0,0-1 1,1 1-1,0-1 0,1 0 0,0-1 0,0 1 0,0-1 1,16 11-1,-10-9 34,1-1 0,-1 0 0,1-1 0,1 0 0,-1-1 0,1-1 1,0 0-1,1-1 0,-1-1 0,1 0 0,-1-1 0,21 0 0,-13-3-31,-1-1-1,1-1 1,-1-1-1,0-1 0,0-1 1,0-1-1,-1 0 1,0-2-1,0-1 0,-1 0 1,20-15-1,-24 15-245,0-1 0,-1-1 0,0-1 0,-1 0 0,-1-1 0,0 0 0,-1-1 0,0-1 0,-1 0 0,-1 0 0,-1-1 0,0 0 0,8-24 0,-12 22-53,-2 0 0,0 1 0,-1-1 1,-1 0-1,-3-35 0,1 10-273,1 39 461,0 0 0,-1 1 0,1-1 0,-1 0 0,0 0 0,0 1 0,-1-1 0,1 1 0,-1-1 0,0 1 0,-1 0 0,1-1 0,-1 1 0,1 0 0,-1 1 0,-5-6 0,6 7 49,-1 0 0,1 0 0,-1 1 0,1-1 0,-1 1 0,1-1 0,-1 1 0,0 0 0,1 0 0,-1 0 0,0 1 0,0-1 0,0 1 0,0-1 0,0 1 0,0 0 0,0 0 0,0 0 0,0 1 1,1-1-1,-1 1 0,0-1 0,0 1 0,0 0 0,0 0 0,1 0 0,-1 1 0,-2 1 0,-5 2 64,1 2-1,0 0 1,0 0 0,0 0 0,1 1-1,0 1 1,1-1 0,0 1 0,0 0 0,1 1-1,0 0 1,0 0 0,1 0 0,-4 14-1,2-4 75,0 2-1,1-1 1,2 1-1,0 0 0,1-1 1,1 32-1,1-45-89,1-1 0,1 0 1,-1 1-1,1-1 0,0 0 0,1 1 0,0-1 0,0 0 0,1 0 0,-1 0 1,1 0-1,1-1 0,-1 1 0,1-1 0,1 0 0,-1 0 0,1 0 0,0-1 1,0 0-1,9 7 0,-7-6 12,1-1 1,0 0 0,0 0-1,0-1 1,1 0-1,0-1 1,0 0 0,0 0-1,0-1 1,13 2-1,-7-2 58,0-1 1,0-1-1,0-1 0,0 0 0,29-6 0,-14-1-4,-1-1-1,0-2 1,-1 0-1,0-2 1,47-30-1,-59 31-311,0 0 0,-1-1 0,0-1 0,-2 0 0,1-1 0,-2 0 0,0-1 0,0-1 0,-2 0 0,0 0 0,-1-1 0,-1 0 0,-1 0 0,0-1 0,-1 0 0,-1 0 0,-1-1 0,-1 0 0,-1 1 0,0-34 0,0 16-181,-1 19 215,0 1-1,-1-1 1,-4-21 0,4 36 125,-1-1 0,1 1 1,-1-1-1,0 1 0,0 0 1,-1-1-1,1 1 0,0 0 1,-1 0-1,0 0 0,0 0 0,0 0 1,0 1-1,-1-1 0,1 0 1,-1 1-1,1 0 0,-1 0 1,0-1-1,0 1 0,-4-2 1,4 3 41,-1 0 0,1-1 0,-1 1 0,1 1 0,-1-1 0,1 0 0,-1 1 0,0 0 0,1 0 0,-1 0 0,0 0 0,1 1 0,-1-1 0,1 1 0,-1 0 0,-5 2 0,2 0 43,1 0 0,0 0 0,1 1 0,-1 0 0,0 0 0,1 0 0,0 1-1,-6 7 1,-1 3 120,0 0 0,1 1 0,1 1-1,0 0 1,-9 24 0,13-22-26,1-1 0,0 1 1,2 0-1,0 0 0,1 0 1,1 1-1,2 29 0,0-19 51,-1-24-146,1 0 0,-1 0 1,2 0-1,-1 0 0,0 0 1,1 0-1,0 0 0,1-1 1,-1 1-1,1-1 0,0 1 1,1-1-1,-1 0 0,1-1 1,0 1-1,0 0 0,0-1 1,1 0-1,0 0 1,-1-1-1,11 6 0,-5-3 49,0 0 0,1-1 0,-1-1 1,1 0-1,1 0 0,-1-1 0,0 0 0,1-1 0,0-1 0,16 1 0,-12-1-26,-1-2 0,1 0 0,-1-1 0,1 0 0,-1-1-1,0-1 1,0 0 0,0-1 0,-1-1 0,0 0 0,0-1 0,0-1 0,-1 0 0,0 0-1,0-2 1,-1 1 0,-1-2 0,13-12 0,-6 2-349,-1-1 1,-1-1-1,0-1 0,-2 0 0,-1 0 1,-1-2-1,-1 1 0,-1-2 0,-1 1 1,-2-1-1,-1 0 0,-1-1 0,-1 0 1,1-53-1,-5-2-395,0 82 666,0-1 0,0 1 0,0 0 0,0 0 1,0-1-1,0 1 0,-1 0 0,1 0 0,0-1 0,-1 1 0,1 0 0,-1 0 0,0 0 0,1-1 0,-1 1 1,0 0-1,1 0 0,-1 0 0,0 0 0,0 0 0,0 1 0,0-1 0,0 0 0,0 0 0,0 1 1,0-1-1,0 0 0,0 1 0,-1-1 0,1 1 0,0-1 0,0 1 0,-1 0 0,1 0 0,0-1 1,0 1-1,-1 0 0,1 0 0,0 0 0,-2 1 0,-2-1-7,0 1 1,0-1-1,0 2 0,0-1 0,0 0 1,0 1-1,0 0 0,-8 5 1,3 0 107,-1 0 1,2 1-1,-1 0 1,1 1-1,1 0 0,0 1 1,0 0-1,1 0 1,0 0-1,0 1 1,1 0-1,-7 19 1,6-10 66,0 0 1,1 0-1,1 0 1,1 1 0,1-1-1,0 38 1,3-53-123,0 11 106,0 0 1,1 0-1,3 17 1,-2-27-95,0 0 1,0 0 0,0 0-1,1 0 1,-1 0-1,1-1 1,1 0 0,-1 1-1,1-1 1,8 9-1,-6-9 10,-1 0 0,1 1-1,-1-2 1,1 1-1,1-1 1,-1 0-1,1 0 1,-1-1-1,1 0 1,0 0-1,0 0 1,1-1-1,-1 0 1,0-1 0,9 1-1,-5-1 13,-1-2-1,0 1 0,0-1 1,0-1-1,0 0 1,0 0-1,0-1 1,0 0-1,-1-1 1,11-5-1,1-3-171,-1 0 0,0-2-1,0 0 1,-2-1 0,0-1 0,0-1-1,-2 0 1,26-35 0,-21 19-284,-1-1 0,-2-1 0,-2-1 0,-1 0 0,-1-1 0,10-47 0,-21 68 202,0 0-1,-2-1 1,0 1-1,-1-17 1,0 17 0,0 15 183,0 1 0,0 0 0,0-1 0,0 1 0,0 0 0,0-1 0,0 1 0,0 0 0,0-1 0,0 1 0,0 0 0,0-1 0,0 1 0,0 0 1,0 0-1,0-1 0,-1 1 0,1 0 0,0-1 0,0 1 0,0 0 0,-1 0 0,1-1 0,0 1 0,0 0 0,0 0 0,-1 0 0,1-1 1,0 1-1,-1 0 0,1 0 0,0 0 0,0 0 0,-1 0 0,1 0 0,0-1 0,-1 1 0,1 0 0,0 0 0,-1 0 0,1 0 0,0 0 0,-1 0 1,1 0-1,0 0 0,-1 0 0,1 0 0,0 1 0,0-1 0,-1 0 0,1 0 0,0 0 0,-1 0 0,1 0 0,0 0 0,0 1 0,-1-1 0,-12 9 13,13-9-8,-11 10 105,1 0 0,1 0 0,0 1 0,0 1 0,1-1-1,1 1 1,-1 1 0,2-1 0,0 1 0,1 0 0,-7 26 0,5-7 110,1 0 1,2 0-1,1 0 0,2 34 1,1-60-177,0 0 0,1-1-1,-1 1 1,1-1 0,1 1 0,-1-1 0,1 1 0,0-1-1,0 0 1,0 0 0,1 0 0,-1 0 0,1 0 0,1 0-1,-1-1 1,1 0 0,-1 1 0,1-1 0,0-1 0,1 1-1,-1 0 1,1-1 0,5 3 0,-4-3 9,1 0-1,-1 0 1,0-1 0,1 0-1,-1 0 1,1-1 0,0 0-1,0 0 1,-1-1 0,1 1-1,0-2 1,0 1-1,0-1 1,-1 0 0,1 0-1,0 0 1,-1-1 0,11-5-1,1-1-116,-1-2 0,0 0 0,-1-1 0,0 0 0,-1-2 0,0 1 0,-1-2 0,0 0 0,-2-1 0,1 0 0,-2-1 0,0 0 0,-1-1-1,11-24 1,5-18-617,-4 0-1,-1-1 0,12-67 0,-26 92 280,-2 0 0,-1 0 0,-1-51 0,-3 85 402,0 1 1,0-1-1,0 1 0,0-1 1,0 1-1,0-1 1,0 0-1,-1 1 0,1-1 1,0 1-1,0 0 1,-1-1-1,1 1 0,0-1 1,-1 1-1,1-1 1,0 1-1,-1 0 0,1-1 1,-1 1-1,1 0 0,-1-1 1,1 1-1,-1 0 1,1 0-1,-1-1 0,1 1 1,-1 0-1,1 0 1,-1 0-1,1 0 0,-1 0 1,1-1-1,-1 1 1,1 0-1,-1 0 0,1 0 1,-1 1-1,1-1 0,-1 0 1,0 0-1,1 0 1,-1 0-1,1 0 0,-1 1 1,1-1-1,-1 1 1,1-1-2,-5 1 41,1 1 1,0-1-1,0 1 1,0 0-1,0 1 1,1-1-1,-1 1 1,1-1-1,-1 1 1,1 0-1,0 0 1,0 1-1,0-1 1,0 1-1,1-1 1,-4 8-1,-4 7 143,0 1 1,-7 21-1,17-39-172,-8 26 229,1 0 0,1 0 0,2 1-1,0 0 1,2 0 0,3 49-1,-1-57-120,0-16-77,1 1-1,0-1 0,0 1 0,1-1 0,-1 1 1,1-1-1,0 0 0,0 0 0,0 0 1,1 0-1,-1 0 0,1 0 0,0 0 0,0-1 1,1 0-1,5 6 0,-4-5 7,-1-1-1,1 1 0,-1-1 1,1 0-1,0 0 1,0-1-1,1 1 0,-1-1 1,0 0-1,1-1 1,0 1-1,-1-1 0,10 1 1,-6-2 16,0-1 0,0 1 0,1-2 0,-1 1 0,0-1 0,0-1 0,-1 0 0,1 0 0,0-1 1,-1 0-1,0 0 0,13-9 0,-11 5-133,1-1 1,-2 0-1,1-1 1,-1 0-1,-1-1 1,0 0-1,12-21 1,1-10-492,-3 0 0,-2-2 0,21-88 0,-33 116 468,70-321-2439,-71 314 2295,-1-1 0,-1-26 0,-1 40 139,0 10 99,0 0-1,0 0 1,-1 0 0,1-1-1,0 1 1,0 0 0,0 0-1,0 0 1,0 0 0,0-1 0,0 1-1,0 0 1,0 0 0,0 0-1,-1 0 1,1-1 0,0 1-1,0 0 1,0 0 0,0 0-1,0 0 1,-1 0 0,1 0-1,0 0 1,0 0 0,0-1 0,0 1-1,-1 0 1,1 0 0,0 0-1,0 0 1,0 0 0,0 0-1,-1 0 1,1 0 0,0 0-1,0 0 1,0 0 0,-1 0 0,1 0-1,0 0 1,0 0 0,0 0-1,-1 0 1,1 1 0,0-1-1,0 0 1,0 0 0,0 0-1,0 0 1,-1 0 0,1 1 0,-10 4-17,10-5 17,-6 5 82,-1 0 0,2 1 0,-1-1 0,1 1 1,0 0-1,0 0 0,-8 14 0,-24 52 585,35-68-622,-13 28 282,1 0 0,2 1 0,2 1 0,0 0 0,2 0 1,2 0-1,-3 69 0,9 9 590,0-109-890,0 0-1,0-1 1,1 1 0,-1-1-1,1 1 1,0-1-1,0 1 1,0-1 0,0 0-1,0 1 1,1-1-1,-1 0 1,1 0 0,-1 0-1,1 0 1,0 0-1,0 0 1,-1 0-1,2 0 1,-1-1 0,0 1-1,0-1 1,0 0-1,1 1 1,-1-1 0,0 0-1,5 1 1,-2-1 16,0 0 0,-1 1 0,1-2 0,0 1 0,-1-1 0,1 1 0,0-1 0,0-1 0,-1 1 0,1-1 0,0 1 0,-1-1 0,1-1 1,8-2-1,-2-2-69,1-1 0,-1 0 0,0-1 0,0 0 0,-1 0 0,0-1 0,-1-1 1,0 0-1,-1 0 0,1 0 0,-2-1 0,0-1 0,0 1 0,-1-1 1,0 0-1,-1 0 0,4-15 0,2-13-443,-1 0 0,-2-1-1,4-77 1,-10-128-1370,-3 129 915,-2 107 790,-3 11 69,-3 8 75,2 2 116,1 0 0,0 0 0,0 1 0,1 0 0,1 1 0,-4 13 0,2 2 244,-6 48 0,10 48 469,3-71-433,-1-46-346,0 1-1,1-1 1,1 1-1,-1-1 1,1 0 0,0 1-1,1-1 1,0 0-1,0 0 1,0-1-1,1 1 1,0-1-1,0 0 1,1 0 0,0 0-1,0 0 1,0-1-1,10 8 1,-11-10-15,0 1 1,1-1-1,0-1 1,0 1-1,0-1 1,0 1-1,0-2 1,0 1-1,0 0 1,1-1-1,-1 0 1,1 0-1,-1-1 1,1 1-1,-1-1 1,1 0-1,-1-1 1,1 1-1,-1-1 1,0 0-1,1-1 1,-1 1-1,0-1 1,0 0-1,9-5 0,-2-1-59,-1 0-1,0-1 0,0 0 1,-1 0-1,0-1 1,-1-1-1,0 0 0,0 0 1,-1-1-1,-1 0 0,0 0 1,6-15-1,0-5-396,-1 0 0,-1 0 0,11-64 0,-13 21-332,-2-1 0,-5-90 0,-2 117 359,0 47 373,0 0 0,0 1 0,0-1 1,0 0-1,-1 1 0,1-1 0,0 0 1,-1 1-1,1-1 0,-1 1 0,1-1 1,-1 0-1,0 1 0,0-1 0,0 1 1,-2-3-1,2 3 8,0 1 1,0-1-1,0 1 1,0-1-1,0 0 1,0 1-1,0 0 1,0-1-1,0 1 1,0 0 0,0 0-1,0-1 1,0 1-1,0 0 1,0 0-1,-1 0 1,1 0-1,0 1 1,-2-1-1,-1 1 39,0 1-1,1-1 1,-1 1 0,0 0-1,0 0 1,1 0-1,-1 0 1,1 0-1,-1 1 1,1 0 0,0 0-1,-4 4 1,-2 6 100,-1 1 0,2 0 1,0 0-1,1 0 0,0 1 1,1 0-1,1 1 0,0-1 1,1 1-1,-2 18 0,0 19 559,1 91 0,6-136-629,-1 0-1,1-1 0,1 1 0,0 0 0,0-1 0,0 0 0,0 1 0,1-1 0,1 0 0,-1 0 0,1-1 1,0 1-1,1-1 0,-1 0 0,8 7 0,-9-10-28,0 0 1,0 0-1,0 0 0,0-1 1,1 1-1,-1-1 0,1 0 1,-1 0-1,1 0 0,0-1 0,0 1 1,0-1-1,0 0 0,0 0 1,0 0-1,1-1 0,-1 1 1,0-1-1,0 0 0,0 0 1,0-1-1,1 1 0,-1-1 1,0 0-1,0 0 0,0 0 1,0-1-1,6-3 0,-1 0-60,0-2 1,0 1-1,0-1 0,-1 0 0,-1-1 0,1 0 0,-1-1 1,-1 1-1,1-1 0,-1 0 0,-1-1 0,6-12 1,4-12-420,-1 0 1,10-44-1,-13 35 37,-2 1-1,-2-1 1,-2 0-1,0-53 1,3-100-1097,-8 196 1501,-1-1 1,1 1 0,0 0 0,0 0-1,0-1 1,0 1 0,-1 0 0,1 0 0,0 0-1,0 0 1,0-1 0,-1 1 0,1 0-1,0 0 1,0 0 0,0 0 0,-1 0 0,1-1-1,0 1 1,0 0 0,-1 0 0,1 0 0,0 0-1,-1 0 1,1 0 0,0 0 0,0 0-1,-1 0 1,1 0 0,0 0 0,0 0 0,-1 0-1,1 0 1,0 0 0,0 1 0,-1-1-1,1 0 1,0 0 0,0 0 0,-1 0 0,1 0-1,0 1 1,0-1 0,0 0 0,-1 0 0,1 0-1,0 1 1,-11 5-150,4 1 219,0-1 1,1 1-1,0 0 0,1 0 0,-1 0 0,1 1 0,1 0 0,-1 0 1,1 0-1,1 0 0,-1 1 0,2 0 0,-1 0 0,1-1 1,-1 14-1,-5 106 800,8-126-849,0 0 0,1 0 0,-1 0 0,0 0 0,1-1 0,0 1 0,-1 0 0,1 0 0,0 0 0,0-1 0,0 1 0,0 0 0,0-1 1,0 1-1,0-1 0,0 1 0,1-1 0,-1 0 0,1 1 0,-1-1 0,1 0 0,-1 0 0,1 0 0,0 0 0,0 0 0,-1-1 0,1 1 0,0 0 0,0-1 1,3 1-1,-1 0 18,0 0 1,0-1 0,1 1 0,-1-1 0,0 0-1,1 0 1,-1-1 0,0 1 0,0-1 0,1 0-1,-1 0 1,0 0 0,4-3 0,0 0-39,0 0 0,-1-1 0,0 0 0,1-1 0,-2 1-1,1-2 1,-1 1 0,0 0 0,0-1 0,-1 0 0,0-1 0,0 1 0,0-1 0,3-9 0,-2 3-7,-2-1 0,1 1 0,-2 0 0,0-1 0,-1 0 0,0 0 0,-1-22 0,-1 29-10,1 6 1,-1 0 1,0 0-1,1 0 0,-1 0 0,0-1 0,0 1 1,-1 0-1,1 0 0,0 0 0,-1-1 0,1 1 0,-1 0 1,0 0-1,0 0 0,0 0 0,0 0 0,0 0 1,0 1-1,0-1 0,0 0 0,-1 0 0,1 1 0,-1-1 1,1 1-1,-1-1 0,0 1 0,0 0 0,0-1 0,-2 0 1,-11-7 99,0 1 1,0 1 0,-1 0 0,0 1 0,-1 1-1,-29-6 1,44 11-63,0-1-1,0 0 1,0 1 0,0-1-1,0 0 1,1 0-1,-1 0 1,0 0 0,1 0-1,-1-1 1,1 1-1,-1 0 1,-2-3 0,4 3-14,-1 0 1,1 1 0,0-1-1,-1 0 1,1 1-1,0-1 1,0 0 0,-1 0-1,1 1 1,0-1 0,0 0-1,0 0 1,0 1-1,0-1 1,0 0 0,0 0-1,0 1 1,0-1 0,1 0-1,-1 0 1,0 1-1,0-1 1,1 0 0,-1 1-1,0-1 1,1 0 0,-1 1-1,0-1 1,1 0-1,-1 1 1,1-1 0,-1 1-1,1-1 1,0 1 0,-1-1-1,1 1 1,0-1-1,-1 1 1,1 0 0,1-1-1,37-28 324,-33 23-268,1 0 1,0 1-1,0 0 1,0 0-1,1 1 1,0-1-1,0 2 1,0-1-1,0 1 1,0 0-1,1 1 1,-1 0-1,1 0 1,0 1-1,8 0 1,-15 1-56,-1 0 0,0 1 0,0-1 0,0 1 0,0-1 0,1 1 0,-1-1 0,0 1 0,0-1 0,0 1 0,0 0 0,0 0 0,0 0 0,-1-1 0,1 1 0,0 0 0,0 0 0,-1 0 0,1 0 0,0 0 0,-1 1 0,1-1 0,-1 0 0,1 0 0,-1 0 0,0 0 0,1 1 0,-1-1 0,0 0 0,0 0 0,0 1 0,0 1 0,-1 55 315,0-37-210,1-17-81,1 0 0,-2 0 0,1 1 0,0-1 1,-1 0-1,0 0 0,0 0 0,0 0 0,0 0 1,-1 0-1,0 0 0,1-1 0,-1 1 0,-1 0 0,1-1 1,0 0-1,-1 1 0,0-1 0,0 0 0,0 0 0,0-1 1,0 1-1,-1 0 0,1-1 0,-1 0 0,1 0 0,-1 0 1,-8 2-1,-3 3 104,-2 0 0,-21 4 0,32-9-86,0-1-1,-1 0 0,1 0 1,-1 0-1,1-1 0,-1 0 0,1 0 1,-1-1-1,-7-1 0,11 0-38,1 1 0,0 0 0,0-1 0,0 1 0,0-1 0,0 0 0,0 0 0,0 1 0,1-1 0,-1-1 0,1 1 0,-1 0 0,1 0 0,0 0 0,0-1 0,0 1 0,0-1 0,0 1 0,0-1 0,1 1 0,-1-1 0,1 1 0,0-1 0,0 1 0,0-4 0,-1 0-60,1 0-1,0 0 1,0 0 0,1 0-1,0 0 1,0 0 0,0 0 0,1 0-1,0 0 1,4-8 0,5-5-231,1-1 1,2 2-1,0-1 1,22-21 0,-30 34 278,0 1 1,0 0 0,1 0-1,-1 0 1,1 1-1,0 0 1,1 0 0,-1 1-1,1 0 1,0 0 0,-1 1-1,1 0 1,0 0-1,0 1 1,15-1 0,-21 2 13,1 1 1,-1 0 0,0-1-1,1 1 1,-1 0 0,0 0-1,0 0 1,0 0 0,1 1 0,-1-1-1,-1 1 1,1-1 0,0 1-1,0 0 1,0-1 0,-1 1-1,1 0 1,-1 0 0,0 0-1,1 0 1,-1 0 0,0 1-1,0-1 1,0 0 0,-1 1 0,2 1-1,1 5 30,-1 1 0,0-1-1,0 0 1,0 1-1,-1 13 1,0-1 37,0-17-56,-1 0 1,1 0 0,-1-1 0,0 1 0,0 0 0,-1 0 0,0 0 0,1 0 0,-1-1-1,-1 1 1,1 0 0,-1-1 0,0 1 0,0-1 0,0 0 0,-5 6 0,-1 0 32,-2-1 1,1 0 0,-1 0-1,-1-1 1,0 0-1,0-1 1,0 0 0,-1-1-1,0-1 1,0 0 0,0 0-1,-1-1 1,0-1 0,0 0-1,0 0 1,0-1-1,-17-1 1,22 0-25,2-1 6,0 1 0,0-1-1,0-1 1,-1 1 0,1-1 0,-9-2 0,13 2-30,1 0-1,-1 0 1,1 1 0,-1-1 0,1 0 0,0 0-1,-1 0 1,1-1 0,0 1 0,0 0 0,0 0-1,0-1 1,0 1 0,0-1 0,0 1-1,0-1 1,0 1 0,1-1 0,-1 1 0,1-1-1,-1 1 1,1-1 0,0 0 0,-1 1 0,1-1-1,0 0 1,0 0 0,1-2 0,-1-8-101,-1 7 37,1 0-1,0 1 0,0-1 0,0 0 1,1 1-1,-1-1 0,1 0 0,0 1 1,1-1-1,-1 1 0,1-1 0,0 1 1,3-7-1,11-11-210,49-63-880,-58 76 1066,1 1-1,0 1 1,1-1 0,0 1-1,0 1 1,0 0-1,14-7 1,-21 12 88,0 0 1,1 0-1,-1 0 0,0 0 1,0 0-1,0 1 0,1-1 1,-1 1-1,0 0 0,1 0 1,-1-1-1,0 1 0,1 1 1,-1-1-1,0 0 0,3 1 1,-4 0 0,1 0 1,-1-1-1,0 1 1,1 0-1,-1 0 1,0 0-1,0 0 1,0 0-1,1 1 1,-1-1-1,0 0 1,-1 0-1,1 1 0,0-1 1,0 0-1,-1 1 1,1-1-1,0 2 1,1 7 42,0 1 0,0-1 1,-1 0-1,0 0 0,-2 19 0,1-13-1,-1-12-30,0 0 1,0 0-1,0 0 1,-1 0-1,1 0 1,-1 0 0,0-1-1,0 1 1,0-1-1,-1 1 1,1-1-1,-1 0 1,0 0-1,1 0 1,-1 0-1,-1-1 1,-3 4 0,-3 2 47,-1-1 0,0 0 0,0 0-1,-16 6 1,14-7-5,0-1-1,-1 0 0,1-1 0,-1-1 0,0 0 0,0-1 0,0 0 0,0-1 0,-29-2 0,42 1-52,0 0 0,0 0 0,0-1 1,0 1-1,0 0 0,0-1 0,0 1 0,0-1 0,1 1 0,-1-1 0,0 1 0,0-1 1,0 0-1,0 1 0,1-1 0,-1 0 0,0 0 0,1 0 0,-1 1 0,0-1 0,1 0 1,-1 0-1,0-2 0,1 1-16,-1-1 0,1 1 0,-1-1 0,1 1 0,0-1 0,0 1 1,0-1-1,0 1 0,1-6 0,1 2-64,0-1 0,0 0 0,0 0 1,1 1-1,0-1 0,7-11 0,18-22-415,36-47-422,-58 80 794,1-1-1,0 1 1,1 0 0,0 1 0,0-1-1,0 2 1,1-1 0,9-4 0,-17 10 117,0-1 0,0 1 1,0-1-1,0 1 0,0-1 1,0 1-1,0 0 1,0 0-1,0-1 0,0 1 1,0 0-1,0 0 1,0 0-1,0 0 0,0 0 1,0 0-1,0 1 1,0-1-1,0 0 0,0 1 1,0-1-1,0 0 1,0 1-1,0-1 0,0 1 1,0-1-1,0 1 0,0 0 1,-1-1-1,1 1 1,0 0-1,0-1 0,-1 1 1,1 0-1,0 0 1,-1 0-1,1 0 0,-1 0 1,1 0-1,-1 0 1,0 0-1,1 0 0,-1 0 1,0 0-1,0 0 1,1 2-1,0 8 54,0-1-1,0 1 1,-2 21 0,0-13-6,0-14-23,0 0-1,0 0 0,-1 0 0,1-1 0,-1 1 0,-1 0 0,1-1 1,0 1-1,-1-1 0,0 0 0,0 0 0,-1 0 0,-6 7 0,-1 0 86,0-1-1,0-1 0,-22 15 0,26-20-77,3-1-14,1 0-1,-1-1 0,0 0 1,0 0-1,0 0 0,0-1 1,-1 1-1,1-1 0,0 0 1,-6 1-1,10-2-20,0-1 0,-1 1 0,1 0 1,-1 0-1,1 0 0,-1-1 0,1 1 0,0 0 0,-1 0 0,1-1 1,0 1-1,-1 0 0,1-1 0,0 1 0,-1 0 0,1-1 0,0 1 1,0 0-1,-1-1 0,1 1 0,0-1 0,0 1 0,0-1 1,0 1-1,-1-1 0,1 1 0,0 0 0,0-1 0,0 1 0,0-1 1,0 1-1,0-1 0,0 0 0,1-18 68,-1 17-55,1-5-64,0 0 0,0 0 0,1 0 0,0 0 0,1 1-1,-1-1 1,1 1 0,0-1 0,1 1 0,0 0 0,6-8 0,6-6 78,33-34 0,-35 35 61,-13 16-89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06.1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86 280 9830,'-2'-1'12,"-1"-1"-1,1 1 1,0-1-1,0 1 1,0-1 0,0 0-1,0 0 1,0 0-1,1 0 1,-1 0 0,1-1-1,-1 1 1,1 0-1,0-1 1,0 1-1,0-1 1,-1-3 0,0-2 45,1 0 0,0 0 0,1 0 0,0-12 0,1 4-32,-1 13-22,1 0 1,0 0-1,-1 1 0,1-1 0,1 0 1,-1 1-1,0-1 0,1 1 1,-1-1-1,1 1 0,0 0 1,0 0-1,0 0 0,0 0 1,0 0-1,0 0 0,0 0 0,1 1 1,3-3-1,1 0 95,0 0 1,1 0-1,-1 0 1,1 1-1,14-4 0,-14 6-15,-1 0 0,1 0 0,0 1 0,-1 0 0,1 1 0,0-1 0,0 1 0,-1 1 0,1 0 0,-1 0 0,1 0 0,-1 1 0,0 0 0,0 0 0,0 1 0,-1 0 1,1 0-1,-1 1 0,0-1 0,0 1 0,0 1 0,-1-1 0,0 1 0,0 0 0,0 0 0,-1 0 0,1 1 0,-2 0 0,1 0 0,-1 0 0,0 0 0,-1 0 0,3 10 0,-4-11-8,0 0 0,0 0 0,0 0 0,-1 0 0,0 0-1,-1 0 1,1 0 0,-1 0 0,0 0 0,-1 0 0,1 0 0,-1 0 0,0-1 0,-1 1 0,1-1 0,-1 0 0,0 1 0,0-1 0,-1 0 0,-5 5-1,3-4 28,0-1 0,0 1-1,0-2 1,-1 1 0,0-1-1,0 0 1,0 0 0,0-1-1,-1 0 1,1 0-1,-1-1 1,0 0 0,1 0-1,-1-1 1,-8 1 0,10-1-36,0-1 0,0 0 0,1-1 0,-1 1 0,0-1 0,1 0 0,-1 0 0,-10-4 0,14 4-39,0 0 0,0 0 0,0 0 0,0 0 0,0-1 0,0 1 0,1 0 0,-1-1 0,1 1 0,-1-1 0,1 0 0,-1 0 0,1 1 0,0-1 0,0 0 0,0 0 0,0 0 1,0 0-1,0 0 0,1 0 0,-1 0 0,0-1 0,1 1 0,0 0 0,0 0 0,0-3 0,-5-35-170,4 35 113,0 0 1,0 0 0,0 1 0,1-1-1,-1 0 1,1 0 0,0 0 0,1 0-1,-1 0 1,1 1 0,0-1 0,0 0 0,0 0-1,1 1 1,0-1 0,0 1 0,3-6-1,0 4 8,0 1 0,0-1 0,0 1 0,1 0 0,0 1 0,-1-1 0,2 1 0,-1 1-1,0-1 1,1 1 0,0 0 0,12-3 0,-15 4 57,1 2 0,0-1 0,0 0 0,0 1 1,0 0-1,0 0 0,0 0 0,0 1 0,-1 0 0,1 0 0,0 0 0,0 0 0,-1 1 0,1 0 0,-1 0 0,1 0 1,-1 0-1,0 1 0,7 5 0,-6-4 22,0 0 1,-1 0-1,1 0 1,-1 1-1,0 0 1,0 0 0,0 0-1,-1 0 1,0 1-1,5 9 1,-6-5 11,1-1-1,-1 1 1,-1-1 0,1 1 0,-2-1-1,0 13 1,0-17-32,0 0 0,-1-1 0,1 1 0,-1-1 0,0 1 0,-1-1 0,1 1 0,-1-1 0,0 0 0,0 1 0,0-1 0,0 0 0,-1 0 0,0-1 0,0 1 0,0 0 0,0-1 0,0 0 0,-1 0 0,1 0 0,-6 3 0,-1 3 52,-2-1 0,1 0 0,-1-1 0,0 0 0,-1-1 0,1 0 0,-1-1 0,-1-1 0,1 0 0,-1 0 0,1-2 0,-1 1 0,0-2 0,0 0 0,0-1 1,0 0-1,-16-2 0,28 1-71,-1 0 1,0 0 0,0 0 0,0 0-1,1 0 1,-1 0 0,1-1-1,-1 1 1,1-1 0,-1 1 0,1-1-1,0 0 1,0 0 0,0 0 0,0-1-1,0 1 1,1 0 0,-1-1-1,1 1 1,-1-1 0,1 0 0,0 1-1,0-1 1,0 0 0,-1-3 0,0-6-94,0 0 0,1 0 0,1-1 0,0-20 1,1 9-241,0 16 242,0 1 1,0-1-1,1 1 1,0-1-1,1 1 0,-1 0 1,1 0-1,1 1 1,4-9-1,4-5-307,27-31 0,-34 44 345,1 0 1,1 1-1,-1 0 0,1 0 0,0 1 0,1 0 0,-1 0 1,1 1-1,0-1 0,0 2 0,0-1 0,1 1 0,9-2 1,-11 4 68,-1 0 1,1 0-1,0 1 1,-1-1 0,1 1-1,0 1 1,-1 0-1,1 0 1,0 0 0,-1 0-1,1 1 1,-1 0-1,0 1 1,1-1 0,-1 1-1,0 1 1,10 6-1,-9-4 18,0-1-1,0 1 0,-1 1 1,1-1-1,-2 1 1,1 0-1,-1 0 0,0 1 1,0 0-1,-1 0 1,5 10-1,-5-4 33,0-1-1,-1 1 1,0 0 0,-1 0-1,-1 0 1,0 22-1,-1-31-53,-1 0 0,-1 1 0,1-1 0,-1 0 0,0 0-1,0 0 1,0 0 0,-1 0 0,0-1 0,0 1 0,0-1-1,0 1 1,-1-1 0,1 0 0,-1-1 0,0 1 0,0-1-1,-6 4 1,0 1 35,0-1-1,-1 0 0,0-1 1,0-1-1,-1 1 0,-23 6 1,21-9 37,0 0 0,0 0 1,0-1-1,-1-1 1,-28-2-1,40 1-97,1 0 0,-1 0 0,0-1 0,0 1 0,0-1 0,0 0 0,0 1 0,0-2 0,1 1 1,-1 0-1,0 0 0,1-1 0,-1 1 0,1-1 0,-1 0 0,1 0 0,0 0 0,0 0 0,0 0 0,0-1 0,0 1 0,0 0 0,1-1 0,-1 0 0,1 1 0,0-1 1,0 0-1,0 0 0,0 1 0,0-1 0,0 0 0,1 0 0,0 0 0,-1 0 0,1-4 0,0-7-147,1 1 1,0-1-1,1 1 0,1 0 0,0-1 1,0 1-1,1 0 0,1 1 0,0-1 1,1 1-1,0 0 0,1 0 0,15-18 1,-14 19 19,1 1 0,0 0 0,1 1 0,0 0 0,1 1 0,0 0 0,0 0 0,13-6 0,-17 11 147,0-1 0,1 1 0,0 0 0,0 1 0,0-1 0,0 2 0,0-1 0,0 1 0,0 0-1,1 1 1,-1 0 0,0 0 0,0 1 0,12 2 0,-14-1 7,0 0 0,0 0 0,0 1 0,-1 0 0,1 0 0,-1 0 0,0 1-1,0 0 1,0 0 0,0 0 0,-1 0 0,0 1 0,1 0 0,-2 0 0,1 0 0,-1 0 0,1 1 0,-1-1 0,-1 1-1,1 0 1,-1 0 0,0 0 0,-1 0 0,1 0 0,0 9 0,-1-9-6,-1 0 0,0-1 0,0 1 0,-1 0 0,0 0 0,0 0 0,0-1 0,0 1 0,-1 0 0,0-1 0,0 0 0,-1 1 0,0-1 0,0 0 0,0 0 0,0 0 0,-1-1-1,1 1 1,-1-1 0,0 0 0,-1 0 0,1 0 0,-6 3 0,0 1 34,-1-1 1,0-1-1,0 1 0,-1-2 0,1 0 0,-1 0 0,-1-1 0,1 0 0,0-1 1,-1-1-1,0 0 0,0 0 0,1-1 0,-1-1 0,-21-2 0,29 1-62,0 0 0,0-1 0,0 0 0,0 0 0,0 0 0,1 0 0,-1-1 0,0 1 0,1-1 0,0 0-1,0-1 1,0 1 0,0-1 0,0 0 0,1 0 0,0 0 0,-1 0 0,2-1 0,-1 1 0,0-1 0,1 0 0,0 1-1,0-1 1,0 0 0,1 0 0,0-1 0,0 1 0,0 0 0,0 0 0,1-1 0,0-5 0,0 0-121,0 0 0,1 0 0,1 0 1,-1 0-1,2 0 0,-1 0 0,2 0 1,-1 1-1,2-1 0,-1 1 0,1 0 1,1 1-1,12-19 0,-13 23 93,0 0 0,0 0 0,0 1 0,0 0 0,1-1 0,-1 2 0,1-1 0,0 1 0,0 0 0,1 0 0,-1 1 0,1-1 0,-1 1 0,1 1 0,-1-1 0,1 1 0,0 1 0,0-1-1,0 1 1,7 1 0,-8-1 60,0 1 0,0 1 1,0-1-1,0 1 0,-1 0 0,1 0 0,-1 1 0,1 0 0,-1-1 0,0 2 0,0-1 0,0 1 0,-1 0 0,1 0 0,-1 0 0,0 0 0,0 1 0,0-1 0,-1 1 0,1 0 1,-1 1-1,0-1 0,2 7 0,-3-3 17,1-1 0,-2 1 0,1 0 0,-1 0 0,-1 0 0,0 0 0,-1 12 0,1 2-2,-1-18-25,0-1 1,0 0-1,0 0 1,0 1 0,-1-1-1,0 0 1,0 0-1,0-1 1,0 1-1,-1 0 1,1-1 0,-1 1-1,0-1 1,0 0-1,0 0 1,0 0 0,-1 0-1,1-1 1,-6 4-1,-5 3 81,-2 0 0,1-1 0,-25 10 0,32-15-58,0-1-1,-1 0 0,1 0 1,-1 0-1,1-1 0,-1-1 0,1 1 1,-1-1-1,-16-3 0,22 3-33,0 0 0,0-1 0,0 0-1,1 0 1,-1 0 0,0 0 0,1 0-1,-1 0 1,0 0 0,1-1 0,0 0-1,-1 1 1,1-1 0,0 0 0,0 0 0,0 0-1,0 0 1,0-1 0,1 1 0,-1 0-1,0-1 1,1 1 0,0-1 0,0 1-1,0-1 1,0 0 0,0 0 0,0 1-1,1-1 1,-1 0 0,1 0 0,0-5 0,0-3-104,-1-8-113,1-1-1,1 0 0,1 0 0,0 0 0,2 0 1,11-36-1,-11 44 77,0 0-1,2 0 1,-1 0 0,2 1 0,-1 0 0,1 0-1,1 1 1,0-1 0,1 2 0,0-1 0,0 1-1,14-10 1,-21 18 144,0-1 1,1 1-1,-1 0 0,0 0 1,1 0-1,-1 0 0,0 1 0,1-1 1,-1 0-1,1 1 0,0 0 0,-1 0 1,1-1-1,-1 2 0,1-1 1,-1 0-1,1 0 0,-1 1 0,1-1 1,-1 1-1,1 0 0,-1 0 0,0 0 1,1 0-1,-1 0 0,0 0 1,0 1-1,3 1 0,-2 0 8,0 0 0,-1-1 0,1 1 0,-1 0 0,1 0 1,-1 0-1,0 1 0,0-1 0,0 0 0,-1 1 0,1 0 0,-1-1 0,0 1 0,0 0 0,0-1 0,-1 1 0,1 8 0,0 12 45,0-19-39,0 1 0,-1 0 0,0-1 0,0 1 1,0 0-1,0-1 0,-1 1 0,0 0 0,-1-1 0,1 1 0,-1-1 0,0 0 0,0 1 0,-4 5 0,-3 0 59,0-1 1,-1-1 0,-1 1-1,-20 14 1,25-20-51,0-1 1,0 0-1,-1 0 0,0 0 1,1-1-1,-1 0 0,0 0 1,0 0-1,0-1 1,0 0-1,-8 0 0,13-2-28,0 1-1,0-1 0,1 1 1,-1-1-1,1 0 0,-1 1 1,0-1-1,1 0 0,0 0 1,-1 0-1,1 0 0,-1-1 1,1 1-1,0 0 0,0 0 1,0-1-1,0 1 0,0-1 1,0 1-1,0-1 0,0 1 1,1-1-1,-1 0 0,0 1 0,1-1 1,-1 0-1,1 1 0,0-1 1,0 0-1,0 0 0,0 1 1,0-1-1,0-2 0,0-7 84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17.8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760 12 9830,'2'-1'46,"6"0"136,0 0-137,-9-3-43,1 4-2,0 0 0,0 0 0,0 0 0,0 0 0,0 0 0,0 0 0,0-1 0,0 1 0,0 0 0,0 0 0,0 0 0,0 0 0,0 0 0,-1 0 0,1 0 0,0 0 0,0-1 0,0 1 0,0 0 0,0 0-1,0 0 1,0 0 0,0 0 0,0 0 0,1 0 0,-1 0 0,0-1 0,0 1 0,0 0 0,0 0 0,0 0 0,0 0 0,0 0 0,0 0 0,0 0 0,0 0 0,0 0 0,0-1 0,0 1 0,0 0 0,0 0 0,1 0 0,-1 0 0,0 0 0,0 0 0,0 0-1,0 0 1,0 0 0,0 0 0,0 0 0,0 0 0,0 0 0,1 0 0,-1 0 0,4 0 0,-9 0 0,-3 0 46,-1 0 136,1 0-137,0 0 1,-1 0 136,0 0-137,-1 0 1,1 0 136,-37 8 364,43-7-473,-3 0 13,0 0 1,-1 1-1,2-1 1,-1 1-1,-7 4 1,-16 5 231,20-9-70,-10 1 75,0 1 1,0 0 0,1 2-1,-23 9 1,-13 6 360,36-15-275,1 0 0,-24 14 0,21-9 19,0 1 0,0 2 0,2 0 0,-20 18-1,-45 65 1458,82-96-1858,-10 15 368,1-1 1,-15 34-1,-8 12 329,6-4-65,26-53-591,-1 0 1,1 0-1,0 0 0,0 0 0,0 0 1,1 0-1,-1 9 0,-6 16 205,2 1 273,4-28-546,-2-1 0,2 2 0,1 1 0,4-7 91,0-1 0,0 0 0,0 0 0,0 0 0,5-8 1,10-24-391,16-43 1,-4 9-660,-18 40 701,-10 22 197,0-1-1,0 1 1,1 0-1,1 0 1,-1 1-1,1-1 1,0 1-1,1 0 1,0 0-1,0 1 0,13-11 1,84-63 495,-6 18-63,-77 49-272,1 2 1,0 1-1,1 0 1,0 2-1,42-11 1,-38 15 1,0 1-1,0 1 1,45 2-1,-65 1-89,-5 1-7,-1 0 0,1 0 1,-1 0-1,0 0 0,0 0 1,0 0-1,0 0 0,0 0 0,0 0 1,-1 3-1,1 420 1121,-10-395-987,11-30-136,-1 1 0,0 0 0,0 0-1,0 0 1,0 0 0,0 0 0,0 0 0,0 0-1,-1 0 1,1 0 0,0 0 0,0-1 0,-1 1-1,1 0 1,0 0 0,-1 0 0,1 0-1,-1-1 1,1 1 0,-1 0 0,1 0 0,-1-1-1,0 1 1,-1 1 0,1 1 6,0 0-1,1 0 1,-1 0 0,1 0-1,-1 1 1,1-1 0,0 0-1,1 0 1,0 7 0,-1-1 32,-1 5-30,-9-13 20,0 0 1,0-1-1,-1 0 0,1 0 0,0-1 0,0-1 0,-17-4 0,15 4 26,0-1-1,-25 0 0,-62 1 217,32 0-244,-111 11 1,21 1-30,198-9 0,0-2 0,0-1 0,0-2 0,61-15 0,-95 17 0,61-17 0,113-47 0,-137 37 0,-17 10 0,-26 19 0,-1 0 0,0 0 0,0 0 0,1-1 0,-1 1 0,0 0 0,0 0 0,1 0 0,-1-1 0,0 1 0,0 0 0,0 0 0,0 0 0,1-1 0,-1 1 0,0 0 0,0-1 0,0 1 0,0 0 0,0 0 0,0-1 0,0 1 0,0 0 0,0-1 0,0 1 0,1 0 0,-2 0 0,1-1 0,0 1 0,0 0 0,0-1 0,0 1 0,0 0 0,0 0 0,0-1 0,0 1 0,0 0 0,0-1 0,-1 1 0,1 0 0,0 0 0,0 0 0,0-1 0,-1 1 0,1 0 0,0 0 0,0 0 0,0-1 0,-1 1 0,1 0 0,0 0 0,-1 0 0,1 0 0,0 0 0,0-1 0,-1 1 0,1 0 0,0 0 0,-1 0 0,1 0 0,0 0 0,-1 0 0,-16-6 0,-1 3 0,0 2 0,1 0 0,-1 1 0,0 1 0,0 0 0,-22 6 0,-103 30 0,125-31 0,-4 0 0,0 1 0,0 1 0,1 1 0,0 1 0,-30 19 0,48-23 0,12-5 0,14-3 0,131-53 5,-131 44-19,0 0 0,0-2 0,-1 0 0,27-23 0,-33 23-143,-5 5 9,0-1-1,0 0 0,-1-1 0,-1-1 0,1 1 1,7-14-1,-17 24 142,1 0 0,-1-1 1,0 1-1,1 0 0,-1-1 1,0 1-1,0-1 0,0 1 0,0 0 1,1-1-1,-1 1 0,0-1 1,0 1-1,0-1 0,0 1 1,0-1-1,0 1 0,0 0 0,0-1 1,0 1-1,0-1 0,0 1 1,0-1-1,-1 1 0,1-1 1,0 1-1,0 0 0,0-1 1,0 1-1,-1-1 0,1 1 0,0 0 1,-1-1-1,1 0 0,-19-4-11,-22 8 71,4 7-3,1 1-1,1 2 1,0 1 0,1 2-1,-46 29 1,68-39-34,5-3-4,0 1 0,0 0 0,1 0 0,-1 0 0,1 1 0,0 0 0,0 0 0,-7 9 0,15-11-6,8-3 5,8-4 6,24-13-180,-2-1 1,0-3-1,-1-1 1,-1-2-1,-1-1 0,38-35 1,-73 59 121,0-1 0,0 0 0,0 0 0,0-1 0,0 1-1,0 0 1,0-1 0,-1 1 0,1-1 0,-1 1 0,1-1 0,-1 0 0,0 0 0,0 1 0,-1-1 0,1 0 0,-1 0 0,1-4-1,-26 6 58,13 2 19,0 2-1,0 0 1,0 0 0,1 1-1,0 1 1,-1 0 0,-13 8-1,-9 3 47,-76 39 196,103-49-267,12-4-4,12-5 31,68-31 174,-49 21-61,57-30 0,-82 37-113,-2 2-11,0-1 0,0 0 0,-1 0 0,1-1 0,-1-1 0,-1 1 0,1-1 0,7-9 0,-11 3 23,-4 13-49,0 0 1,0 0-1,0 0 0,0 1 0,-1-1 0,1 0 0,0 0 1,0 0-1,0 0 0,0 0 0,0 0 0,0 0 0,0 0 1,0 0-1,-1 0 0,1 0 0,0 0 0,0 0 0,0 0 1,0 0-1,0 0 0,0 0 0,0 0 0,-1 0 0,1 0 1,0 0-1,0 0 0,0 0 0,0 0 0,0 0 0,0 0 1,0 0-1,-1 0 0,1 0 0,0 0 0,0 0 0,0 0 1,0 0-1,0-1 0,0 1 0,0 0 0,0 0 0,0 0 1,-1 0-1,1 0 0,0 0 0,0 0 0,0 0 0,0-1 1,0 1-1,0 0 0,0 0 0,-5 4 21,0-1 0,-1 1-1,0-1 1,1-1 0,-1 1 0,-10 2 0,-4 3 26,-33 15 76,-23 11 80,75-33-194,1-1-7,0 1-1,0-1 0,-1 0 1,1 1-1,0-1 1,-1 1-1,1-1 0,0 0 1,-1 1-1,1-1 1,0 0-1,-1 1 0,1-1 1,-1 0-1,1 0 1,-1 0-1,1 1 0,-1-1 1,1 0-1,-1 0 0,1 0 1,-1 0-1,1 0 1,-1 0-1,1 0 0,-1 0 1,1 0-1,-1 0 1,0-3 15,7-1 6,10-1 44,80-27 180,-84 28-247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19.0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3348 207 9830,'0'-4'7,"0"-1"-1,0 0 1,0 1 0,-1-1-1,0 1 1,0-1 0,0 1-1,-1-1 1,1 1-1,-1 0 1,-3-6 0,-1 3 22,0-1 1,0 1-1,-1 0 1,-11-9 0,5 5 90,0 1 0,-1 0 0,0 1 1,-1 0-1,0 2 0,0 0 0,0 0 1,-18-4-1,10 5 231,-1 1-1,0 1 1,-1 1 0,-45 0-1,11 7 529,-1 2-1,2 3 0,-100 28 1,85-14 107,0 3 0,2 3 0,-69 39 0,-193 128 2797,328-193-3725,-417 294 2140,25 34-2374,321-261 176,-78 95 0,-55 90 0,-136 149 0,68-121 0,274-280 0,-21 21 0,15-18 0,9-6 0,-1 0 0,1 1 0,0-1 0,0 0 0,0 0 0,0 0 0,0 0 0,0 0 0,0 0 0,-1 0 0,1 0 0,0 0 0,0 0 0,0 0 0,0 0 0,0 0 0,0 0 0,0 0 0,-1 0 0,1 0 0,0 0 0,0-1 0,0 1 0,0 0 0,0 0 0,0 0 0,0 0 0,0 0 0,0 0 0,-1 0 0,1 0 0,0 0 0,0 0 0,0 0 0,0-1 0,0 1 0,0 0 0,0 0 0,0 0 0,0 0 0,0 0 0,0 0 0,0 0 0,0 0 0,0-1 0,0 1 0,0 0 0,0 0 0,0 0 0,0 0 0,0 0 0,0 0 0,0-1 0,0-32-380,1-1 1,9-54 0,-4-17-752,-6 102 943,0 8-40,-1 11 249,-1 0 0,-1 0 0,0 0 0,-6 16 0,-4 16 101,8-13-28,0-1-1,2 62 1,3-94-89,1 0 0,0 0 0,0 0 0,0 0 1,0 0-1,0 0 0,0 0 0,0 0 0,1 0 1,-1-1-1,1 1 0,-1 0 0,1-1 0,0 1 0,0-1 1,-1 0-1,1 0 0,0 0 0,0 0 0,0 0 1,3 1-1,3 2 25,0-1 0,0 0 1,0-1-1,16 4 0,6-5 35,0-1 0,0-2 0,-1 0 0,1-2 0,-1-2 0,31-8 0,42-8 105,-72 17-109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19.9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22 9830,'-9'-16'80,"3"11"-6,3 8 0,4 9 64,1 1 1,0-1-1,1 0 1,0 0-1,1 0 1,6 13-1,-4-8 144,0 0 0,4 23 0,-2 26 1183,-1 132-1,-7-172-1295,-1-19-48,0 0-1,0 0 0,-1 0 1,0 0-1,0-1 1,-1 1-1,-6 12 0,-3 10 283,-7 2 143,19-37-546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0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173 359 9830,'1'0'2,"-1"0"1,0 0-1,0 0 1,1 0-1,-1-1 0,0 1 1,0 0-1,1 0 0,-1 0 1,0 0-1,0 0 0,1 0 1,-1-1-1,0 1 0,0 0 1,0 0-1,1 0 1,-1-1-1,0 1 0,0 0 1,0 0-1,0-1 0,0 1 1,1 0-1,-1 0 0,0-1 1,0 1-1,0 0 0,0 0 1,0-1-1,0 1 1,0 0-1,0-1 0,0 1 1,0 0-1,0 0 0,0-1 1,0 1-1,0 0 0,0 0 1,0-1-1,0 1 1,-1 0-1,1 0 0,0-1 1,0 1-1,0 0 0,0 0 1,0-1-1,-1 1 0,1 0 1,0 0-1,0 0 0,0-1 1,-1 1-1,1 0 1,0 0-1,0 0 0,-1 0 1,1 0-1,0 0 0,0-1 1,-1 1-1,1 0 0,0 0 1,-1 0-1,1 0 0,-25-7 270,18 5-203,-19-6 158,14 6-20,1-2-1,-1 0 1,1 0-1,-19-10 1,28 12-161,-1 1 1,0-1 0,1 0 0,-1 0-1,1-1 1,0 1 0,0 0 0,0-1-1,0 1 1,0-1 0,0 0 0,1 0-1,-1 0 1,1 1 0,0-1 0,0-1-1,0 1 1,0 0 0,1 0 0,-1 0-1,1 0 1,0-6 0,-1-11-68,1 14 5,-1 0 1,1 0 0,0 0 0,0-1 0,1 1-1,-1 0 1,2 0 0,-1 0 0,1 0 0,-1 0-1,2 0 1,-1 1 0,1-1 0,-1 1 0,2-1-1,4-6 1,1 1 27,1 1 0,1 0 0,-1 0 0,2 1 0,-1 0-1,26-14 1,-30 19 74,1 0-1,0 1 0,0 0 0,0 0 1,0 1-1,1 0 0,-1 0 0,1 1 1,-1 0-1,1 0 0,0 1 0,-1 1 1,10 0-1,-13 0-26,0 1 1,0-1-1,0 1 0,0 0 1,-1 0-1,1 0 0,-1 1 1,1 0-1,-1 0 1,0 0-1,0 0 0,0 0 1,0 1-1,-1 0 0,1 0 1,-1 0-1,0 0 1,4 8-1,-3-4 35,0 0 0,0 1 0,-1-1 0,-1 1 0,1 0 0,-1 0 0,-1 0 0,1 0 0,-1 15 0,-1-17-28,0 3 39,0 0 1,0 0 0,-1 0 0,0 0-1,0-1 1,-1 1 0,-1 0 0,-3 9-1,-68 127 1567,42-85-569,-35 90 0,63-139-942,0 1 1,1 0 0,1 0 0,0 0-1,1 0 1,1 16 0,0-27-138,0 0 0,1-1 0,-1 1 0,1 0 0,0 0-1,-1 0 1,1 0 0,0 0 0,0-1 0,0 1 0,0 0 0,0-1 0,1 1 0,-1-1 0,0 1 0,1-1 0,-1 1 0,1-1 0,0 0 0,-1 0 0,1 0 0,0 0 0,0 0 0,-1 0 0,1-1 0,0 1 0,0 0 0,0-1-1,0 0 1,2 1 0,8 1 127,1 0 0,-1-1 0,18 0 0,-22-2-83,-1 0 0,1-1 0,-1 0 0,0 0 0,1-1 0,-1 0 0,0 0 0,-1-1 0,1 0 0,-1 0 0,1 0-1,-1-1 1,0 0 0,-1 0 0,1 0 0,-1-1 0,0 0 0,-1 0 0,7-11 0,-9 12-122,0 0 0,-1 0 0,0 0-1,0 0 1,0 0 0,0-1 0,-1 1 0,0 0 0,0 0-1,-1-1 1,1 1 0,-1 0 0,0 0 0,-1 0-1,1 0 1,-1 0 0,0 0 0,-4-6 0,-5-10-276,-1 1-1,-25-34 1,25 39 98,1-1 173,-1 1 0,0 1 0,-2-1 0,1 2 0,-2 0 0,0 1 0,0 0 0,-1 1 0,0 1 0,-30-13 0,40 20 73,-1 3-14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0.9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244 22 9830,'-4'-1'59,"-1"0"0,0 0 1,0 0-1,0 1 0,0-1 0,0 1 0,0 0 0,0 1 1,-8 1-1,2 2 98,-1 0 0,1 2 0,1-1 0,-1 1 1,1 1-1,0 0 0,1 0 0,-11 11 0,13-13-45,1 2-1,1-1 1,-1 1-1,1 0 1,0 0-1,0 0 1,1 0-1,0 1 1,0 0 0,1 0-1,0 0 1,-3 11-1,-1 19 327,3-24-263,2 1 0,-1 0 0,1 18 0,2-26-99,-1-3-22,1 1 0,0-1 0,0 1 0,0 0 0,0-1 0,1 1 0,0-1-1,0 1 1,0-1 0,0 1 0,1-1 0,0 0 0,0 0 0,0 0 0,0 0 0,0 0 0,7 7 0,-5-6 41,1-1 1,-1 1 0,1-1-1,1 0 1,-1-1 0,1 1-1,-1-1 1,1 0 0,0-1-1,0 1 1,0-1 0,0 0-1,0-1 1,1 1 0,-1-1 0,1 0-1,-1-1 1,1 0 0,-1 0-1,1 0 1,-1-1 0,0 0-1,13-3 1,-1-1 196,1-2 0,-1 0 0,-1 0 0,1-2 0,-1 0 0,29-22 1,-41 27-319,0 0 1,0 0-1,0 0 1,-1-1 0,1 1-1,-1-1 1,0 0-1,-1 0 1,1-1 0,-1 1-1,0-1 1,0 0 0,-1 0-1,1 0 1,-2 0-1,1 0 1,0 0 0,-1-1-1,0 1 1,-1 0 0,1-1-1,-1 1 1,-1-8-1,0 5-43,0 1-1,0 0 0,-1-1 0,0 1 0,0 0 0,-1 0 1,0 0-1,-1 0 0,0 0 0,0 1 0,0-1 0,-1 1 1,-7-8-1,2 4-61,0-1-1,-1 1 1,0 1 0,-1 0 0,0 1 0,-22-13 0,2 6 138,31 12-7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1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39 9830,'-2'0'34,"0"0"0,0 0 0,0 0 0,1 0 0,-1 1 0,0-1 0,1 0 0,-1 1 0,0 0 0,1-1 0,-1 1 0,0 0 0,1 0 0,-1 0 0,1 0 0,0 0 0,-1 0 0,1 0 0,0 0 0,0 1 0,-1-1 0,1 1 0,0-1-1,0 0 1,1 1 0,-1 0 0,0-1 0,0 3 0,-1 2 27,1-1 0,-1 1 0,2 0 0,-1-1-1,1 1 1,0 6 0,-1-10-26,1 1 1,0-1-1,1 1 0,-1 0 1,0-1-1,1 1 1,-1-1-1,1 1 0,0-1 1,0 1-1,0-1 0,0 0 1,0 1-1,1-1 0,2 3 1,-1-2 35,0 0 0,0-1-1,1 0 1,-1 1 0,1-1 0,0 0 0,-1-1 0,1 1-1,6 1 1,1-1 57,-1-1-1,1 0 0,0 0 1,12-1-1,-20-1-93,1 0-1,-1 0 1,1 0 0,-1 0-1,1 0 1,-1-1-1,0 1 1,0-1-1,0 0 1,0 0 0,0 0-1,0 0 1,0-1-1,-1 1 1,1-1-1,-1 0 1,0 1-1,0-1 1,0 0 0,0 0-1,0 0 1,0-1-1,-1 1 1,0 0-1,0-1 1,0 1 0,1-5-1,-2 4-34,1 0-1,-1 0 1,0 0-1,0 1 1,-1-1 0,1 0-1,-1 0 1,0 0-1,0 1 1,0-1-1,0 0 1,-1 1 0,0-1-1,1 1 1,-1-1-1,-1 1 1,1 0-1,0 0 1,-1 0 0,1 0-1,-1 1 1,0-1-1,0 1 1,0-1-1,0 1 1,-1 0 0,1 0-1,0 0 1,-1 1-1,-5-3 1,0 1 93,1 0 0,-1 1 1,0 0-1,0 0 0,-1 0 1,1 1-1,0 1 0,-13 0 0,7 0-57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1.7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93 9830,'0'0'9,"0"1"1,1 0-1,-1 0 0,1 0 1,-1 0-1,1-1 0,0 1 1,-1 0-1,1-1 0,0 1 1,-1 0-1,1-1 0,0 1 1,0-1-1,-1 1 0,1-1 1,0 1-1,0-1 0,0 0 1,0 1-1,0-1 0,0 0 1,0 0-1,0 0 0,-1 0 0,1 1 1,0-1-1,0 0 0,0-1 1,1 1-1,42 0 459,-31-1-360,25-2 468,-1-1 0,0-3 0,0-1 1,63-22-1,-28 9 322,-63 18-809,-7 3-73,-1 0 0,0 0 0,0 0-1,1 0 1,-1 0 0,0-1 0,0 1 0,1 0-1,-1-1 1,0 1 0,0-1 0,0 1 0,1-1-1,-1 0 1,0 1 0,0-1 0,0 0 0,0 0-1,0 0 1,-1 0 0,1 0 0,0 0 0,0 0-1,-1 0 1,1 0 0,0 0 0,-1 0-1,1 0 1,-1-1 0,1 1 0,-1 0 0,0-2-1,0 0-15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2.4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14 181 9830,'-1'-1'19,"0"1"0,0-1 0,0 0 0,1 1 0,-1-1 0,0 0 0,0 0 0,0 0 0,1 0 1,-1 0-1,0 0 0,1 0 0,-1 0 0,1 0 0,-1 0 0,1 0 0,0 0 0,-1 0 0,1 0 0,0 0 0,0 0 0,0-1 0,0 1 0,0 0 0,0 0 0,0 0 0,0 0 0,0 0 0,1-2 0,-1-5-44,3 6 81,1 0-1,0 1 1,-1-1 0,1 1-1,0 0 1,0 0 0,8 0-1,-10 0-25,386-87 4178,-225 47-2322,-163 41-1883,0 0 1,1 0-1,-1 0 1,0 0-1,1 0 1,-1 0 0,0 0-1,0 0 1,1 0-1,-1 0 1,0 0-1,1 0 1,-1 0 0,0 1-1,0-1 1,1 0-1,-1 0 1,0 0-1,0 0 1,1 1 0,-1-1-1,0 0 1,0 0-1,0 0 1,1 1-1,-1-1 1,0 0 0,0 0-1,0 1 1,0-1-1,1 0 1,-1 1-1,0-1 1,0 0 0,0 0-1,0 1 1,0-1-1,0 0 1,0 1-1,0-1 1,0 1 0,0 14 172,0-12-150,-2 6 80,1-1 1,-1 1 0,0-1 0,-1 0 0,-4 12-1,-8 25 420,-22 181 1976,9-45-495,20-139-1529,2-18-35,2-1-1,-3 41 0,7-62-420,0 1 0,-1-1 0,1 0 0,-1 0 0,1 1 0,-1-1 0,0 0 0,0 0 0,0 0 0,0 0 0,0 0 0,-1 0 0,-1 2 0,3-1 23,-18-1 130,7-2-131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04.5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558 6 3008,'0'-5'9559,"-8"17"-8066,-1-5-1371,1-1 0,-1 2 0,1-1-1,0 1 1,-12 17 0,-7 6 142,-167 195 716,91-100-173,21-42-223,51-54-469,28-27-111,0 0 1,1 0-1,-1 0 1,1 0-1,0 0 1,0 1-1,0-1 1,0 1-1,1 0 1,-1-1-1,1 1 1,0 0-1,0 4 1,0-7-7,1 0 1,0 0-1,0 0 1,-1 0-1,1 0 1,0 0-1,-1 0 1,1-1-1,-1 1 0,1 0 1,-1 0-1,0 0 1,1 0-1,-1-1 1,0 1-1,0 0 1,-8 13 55,6-12 725,1-2-2587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2.6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1 219 9830,'3'-3'62,"1"0"1,-1 0-1,1 1 0,0 0 1,0-1-1,0 1 0,0 1 1,0-1-1,6-1 0,3-2 89,209-86 2526,0 1 31,-206 82-2663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3.2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176 190 9830,'-4'-11'0,"-2"-4"0,6 3 0,-1 10 0,1-1 0,0 1 0,-1 0 0,1-1 0,0 1 0,1-1 0,-1 1 0,0 0 0,1-1 0,-1 1 0,1 0 0,0-1 0,0 1 0,0 0 0,0 0 0,0 0 0,0-1 0,0 1 0,1 1 0,-1-1 0,1 0 0,2-2 0,18-13 428,1 2 1,45-23-1,-55 33-259,-1 0 0,1 0 1,0 2-1,0 0 0,0 0 0,0 1 0,27-1 0,-38 3-139,1 0 0,0 1-1,-1-1 1,1 0-1,-1 1 1,1 0 0,-1 0-1,1-1 1,-1 1 0,1 1-1,-1-1 1,0 0-1,1 1 1,-1-1 0,0 1-1,0-1 1,0 1 0,0 0-1,-1 0 1,1 0-1,0 0 1,-1 0 0,1 0-1,-1 1 1,0-1 0,0 0-1,0 1 1,0-1-1,0 1 1,0-1 0,0 4-1,2 9 176,-1 0 0,-1-1 0,0 1 0,-2 21 0,0-14 52,1-16-170,-2 0 0,1 1 0,-1-1 0,0 0 0,0 0 0,-1-1 0,1 1 0,-2 0 0,1-1 0,0 0 0,-7 8-1,-51 56 965,58-65-958,-93 86 1130,113-95-883,1 0 1,21-4 0,-35 9-317,14-4 157,-9 1-69,1 1-1,-1 0 0,1 0 1,-1 1-1,1 0 0,0 1 1,0 0-1,18 3 0,-22 0-36,-1-1-1,0 1 1,-1 0-1,1 0 0,0 0 1,-1 1-1,0-1 0,0 1 1,0 0-1,0 0 1,-1 1-1,1-1 0,-1 1 1,0 0-1,-1 0 0,1 0 1,-1 0-1,0 0 0,0 0 1,0 1-1,-1-1 1,0 0-1,0 1 0,0 0 1,-1 6-1,0-8-28,0 0-1,0 1 1,-1-1-1,0 0 1,0 0 0,0 0-1,0 0 1,0 0 0,-1 0-1,0-1 1,0 1-1,0 0 1,0-1 0,0 1-1,-1-1 1,0 0 0,1 0-1,-1 0 1,-5 4-1,5-4 21,-16 15 306,0-1-1,0-1 1,-2 0 0,0-2 0,-35 18 0,-119 47 362,154-71-734,0 0 0,0-1 0,-1-1 0,0-1 0,0-1 0,-42 1 0,48-5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3.6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3 177 9830,'0'3'36,"1"-1"0,-1 1 0,1 0 1,0-1-1,0 1 0,0-1 0,0 1 0,0-1 0,1 1 0,-1-1 1,1 0-1,-1 1 0,1-1 0,0 0 0,0 0 0,0 0 0,0-1 0,0 1 1,0 0-1,1-1 0,-1 1 0,0-1 0,1 0 0,0 0 0,-1 0 1,5 1-1,3 1 131,1 0 0,-1 0 0,1-1 1,0-1-1,20 1 0,-25-2-78,0-1 0,0 0 0,-1 0 0,1-1 0,-1 0-1,1 1 1,-1-2 0,0 1 0,0-1 0,10-6 0,-7 3 82,-1 0 0,1 0 1,-1-1-1,0 0 0,10-12 1,-15 15-179,-1 0 1,1 0 0,-1 0 0,0 0-1,0 0 1,0 0 0,-1 0-1,1-1 1,-1 1 0,0 0 0,0 0-1,-2-8 1,2-5-39,-1 14 34,0-1 0,0 1-1,-1 0 1,1 0 0,-1 0 0,1 0 0,-1 1 0,0-1-1,0 0 1,0 1 0,-1-1 0,1 1 0,0 0 0,-1 0-1,0-1 1,1 2 0,-6-4 0,-1-1 27,-1 0-1,0 1 1,0 0 0,-13-5-1,11 8 110,-1-1 0,1 1 0,-1 1 0,1 0 0,-1 1 1,0 0-1,1 1 0,-1 1 0,-20 4 0,13 1-90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4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7 9830,'-2'3'223,"19"3"-173,11-2 398,0-1 0,0-1 0,56-5 0,82-18 1378,-158 22-1771,-8 1-19,0 4 191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4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37 9830,'0'9'154,"0"-8"-142,0 0 0,-1-1 0,1 1 0,0 0 1,0 0-1,0-1 0,0 1 0,0 0 0,0 0 0,0-1 0,0 1 1,0 0-1,0 0 0,0-1 0,0 1 0,0 0 0,1 0 1,-1-1-1,0 1 0,1 0 0,-1-1 0,0 1 0,1 0 1,-1-1-1,1 1 0,-1-1 0,1 1 0,-1-1 0,1 1 0,0-1 1,-1 1-1,1-1 0,-1 1 0,1-1 0,0 0 0,0 1 1,-1-1-1,1 0 0,0 0 0,-1 0 0,1 1 0,0-1 1,0 0-1,-1 0 0,1 0 0,0 0 0,0 0 0,-1 0 0,1 0 1,1-1-1,26-1 377,-1-2 1,0 0 0,0-2-1,0-1 1,-1-1-1,0-2 1,27-13 0,-40 18-345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5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0 209 9830,'20'-3'273,"35"-4"726,-1-2 0,87-27 0,100-52 1918,-214 76-2356,-2-1 0,36-24 1,-56 34-442,-5 3-114,0 0 1,0 0-1,0 0 0,0 0 1,0 0-1,0 0 0,0 0 1,0 1-1,0-1 0,0 0 1,0 0-1,0 0 0,1 0 1,-1 0-1,0 0 0,0 0 1,0 0-1,0 0 1,0 0-1,0 0 0,0 0 1,0 0-1,0 0 0,0 1 1,0-1-1,1 0 0,-1 0 1,0 0-1,0 0 0,0 0 1,0 0-1,0 0 0,0 0 1,0 0-1,0 0 1,0 0-1,1 0 0,-1 0 1,0 0-1,0 0 0,0 0 1,0-1-1,0 1 0,0 0 1,-1 17 133,-6 164 1726,4-135-961,-12 71 0,7-65-421,-6 16 356,9-48-555,0 0-1,2 0 1,-1 27 0,-6 26 489,0-23-115,0-11-340,9-38-319,-16-1 46,15 0-29,0-4-4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25.7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0 189 9830,'13'-1'221,"-1"-1"0,0 0 0,0-1 0,14-6 0,-2 2 58,451-136 5293,-421 125-5071,-53 17-456,-1-2 183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39.6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251 13 9830,'-2'1'2,"-6"1"182,0-2-97,2-1-87,4-2 0,-2 2 46,-2 0 181,3-6 54,-1 5-304,-25 1 311,23 1-204,0 1 0,0-1 0,-1 1 0,1 0 0,0 1 0,1-1 0,-1 1-1,0 0 1,0 1 0,1-1 0,-1 1 0,1 0 0,0 1 0,0-1 0,-9 9 0,1-2 212,10-7-231,0 1 1,0-1 0,1 0-1,-1 1 1,1-1-1,-1 1 1,1 0 0,0 0-1,1 0 1,-3 5-1,-16 28 419,18-33-434,0-1 0,0 1 0,0-1 1,1 1-1,-1 0 0,1 0 0,0 0 0,0 0 0,0 0 0,-1 7 1,1 46 761,2-35-698,-1-14 27,-1-3-69,1 1 0,0 0 0,1 0 0,-1-1 0,1 1 0,0 0 0,0-1 0,1 1 0,0-1 0,3 7 0,17 35 647,-17-36-513,0 1 0,1-1-1,0 1 1,1-2 0,0 1-1,0-1 1,1 0 0,1 0-1,18 15 1,-24-22-148,1-1 0,1 0 0,-1 0 0,0 0 1,0 0-1,1-1 0,-1 0 0,1 0 0,-1 0 0,1 0 0,-1-1 1,1 0-1,0 0 0,-1 0 0,1 0 0,-1-1 0,6-1 1,-6 0 34,0 1 0,1-1 0,-1-1 1,0 1-1,0-1 0,0 1 0,3-4 1,9-6-21,-5 5 19,-1 0 0,0 0 0,0-1-1,-1-1 1,0 1 0,0-2 0,-1 1 0,0-1 0,-1 0 0,11-21 0,-12 19-244,-1 0 0,-1-1 0,0 0 0,0 1 0,-1-1 0,-1 0 1,0-1-1,0-25 0,-2 36 121,-1 1 1,1-1 0,-1 1 0,1-1 0,-1 1-1,0-1 1,0 1 0,0 0 0,-1-1 0,1 1-1,0 0 1,-1 0 0,0 0 0,-2-3 0,-11-17-261,11 15 214,0 0 1,0 0 0,-1 1-1,-1-1 1,-5-5 0,5 6 32,3 3 36,0 0 0,-1 1 0,1-1 0,-1 1 0,0 0 0,0 0 0,1 0 0,-2 0 1,1 1-1,0-1 0,0 1 0,0 0 0,-1 1 0,1-1 0,0 1 0,-7 0 0,-8-1 151,18-2-40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0.5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29 9830,'0'0'0,"0"-1"0,0 1 0,0-1 0,0 0 0,0 1 0,1-1 0,-1 1 0,0-1 0,0 1 0,0-1 0,0 0 0,1 1 0,-1-1 0,0 1 0,0-1 0,1 1 0,-1-1 0,0 1 0,1 0 0,-1-1 0,1 1 0,-1-1 0,1 1 0,0-1 0,-1 1 0,1 0 0,-1-1 0,1 1 0,-1 0 0,0-1 0,1 1 0,-1-1 0,0 1 0,1 0 0,-1-1 0,0 1 0,0-1 0,1 1 0,-1-1 0,0 1 0,0-1 0,0 1 0,1-1 0,-1 1 0,0-1 0,0 1 0,0-1 0,0 1 0,0-1 0,2-1 70,-2 2-67,0 0 1,0 0-1,0 0 1,0 0-1,0-1 0,0 1 1,0 0-1,0 0 1,0 0-1,0 0 1,0 0-1,0 0 1,0-1-1,0 1 0,0 0 1,0 0-1,0 0 1,1 0-1,-1 0 1,0 0-1,0 0 1,0 0-1,0 0 1,0-1-1,0 1 0,0 0 1,1 0-1,-1 0 1,0 0-1,0 0 1,0 0-1,0 0 1,0 0-1,0 0 0,1 0 1,-1 0-1,0 0 1,0 0-1,0 0 1,0 0-1,0 0 1,0 0-1,1 0 0,-1 0 1,0 0-1,0 0 1,0 0-1,0 1 1,0-1-1,0 0 1,0 0-1,1 0 0,-1 0 1,0 0-1,0 0 1,0 0-1,0 0 1,0 1-1,0 9 172,0 1-1,-1 0 1,0 0-1,-1 0 0,-3 11 1,-3 16 364,1 0 1,3 1-1,0 0 1,4 61-1,0-73-301,2-3 166,0-1 1,9 35 0,-2-10 132,-1 20 942,0 117 0,-16-172-1433,8-7 181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1.6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16 9830,'0'0'0,"0"0"0,0 0 0,0 1 0,0-1 0,0 0 0,0 0 0,0 0 0,0 1 0,0-1 0,0 0 0,0 0 0,0 0 0,0 0 0,0 1 0,0-1 0,0 0 0,0 0 0,1 0 0,-1 0 0,0 0 0,0 1 0,0-1 0,0 0 0,0 0 0,0 0 0,0 0 0,1 0 0,-1 0 0,0 1 0,0-1 0,0 0 0,0 0 0,0 0 0,1 0 0,-1 0 0,0 0 0,0 0 0,0 0 0,0 0 0,1 0 0,-1 0 0,0 0 0,0 0 0,0 0 0,0 0 0,1 0 0,-1 0 0,0 0 0,0 0 0,0 0 0,0 0 0,1 0 0,-1 0 0,0 0 0,0 0 0,0-1 0,0 1 0,0 0 0,1 0 0,-1 0 0,0 0 0,0 0 0,0 0 0,0 0 0,0-1 0,0 1 0,0 0 0,1 0 0,-1 0 0,-1 4 49,1 1 0,-1-1 0,0 0 0,0 1 0,-1-1 0,1 0 0,-5 7 0,-2 11 170,2-1 79,2 0 1,1 1 0,1-1 0,0 1 0,3 27 0,-1-39-178,0-7-76,1 0-1,0-1 1,0 1-1,0 0 0,0 0 1,0-1-1,1 1 1,-1-1-1,1 1 0,0-1 1,0 1-1,0-1 1,0 0-1,3 2 1,0 1 44,0 0 0,0-1 0,1 0 1,0 0-1,7 4 0,-7-6-7,-1 0 0,0-1 0,1 1 0,-1-1 0,1-1-1,-1 1 1,1-1 0,-1 0 0,1 0 0,-1 0 0,1-1-1,-1 0 1,1 0 0,-1 0 0,1-1 0,-1 0 0,0 0-1,0 0 1,0-1 0,0 1 0,5-5 0,-1 1-26,0-1 1,0 0-1,0-1 0,-1 1 1,-1-2-1,1 1 0,-1-1 1,-1 0-1,11-19 0,-13 18-115,0-1-1,-1 1 1,0-1-1,-1 0 0,0 0 1,0 0-1,-1 0 0,-1 0 1,-1-16-1,1 23 39,0 3 13,-1-1 0,0 0 0,0 0 0,0 0 0,0 0 0,0 1 0,0-1 0,0 0 0,-1 1 0,1-1 0,-1 1 0,1 0 0,-4-3 0,-24-17-160,28 20 156,-3-1 30,0 0 0,0 0 0,0 0-1,0 1 1,0-1 0,0 1 0,0 0-1,-1 0 1,1 1 0,0-1 0,0 1-1,-7 0 1,4 0 11,0 0 1,0-1-1,0 1 0,0-2 1,0 1-1,-9-4 0,9 1 160,1 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05.3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 7457,'0'0'3832,"22"0"-2317,90 9-412,-30-7-975,-42 0-81,0-2 0,0-1-1,42-7 1,-39 3-65,-32 4 25,0 0 1,1-1 0,-1 0 0,11-4 0,-19 4 451,-1 1-2187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3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446 11 9830,'11'-9'273,"-14"7"-85,-10 6-103,5 1 35,1 0-1,0 0 0,0 1 1,1 0-1,-9 9 1,1 0 144,-96 80 1360,61-55-289,-84 90 1,118-114-1002,-1-1 1,-1-1-1,-18 12 0,34-23-288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3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436 530 9830,'0'-1'3,"0"1"0,0 0 0,0 0 1,0-1-1,0 1 0,0 0 0,0 0 0,0-1 0,0 1 0,-1 0 0,1-1 0,0 1 1,0 0-1,0 0 0,0 0 0,0-1 0,-1 1 0,1 0 0,0 0 0,0 0 0,0-1 1,-1 1-1,1 0 0,0 0 0,0 0 0,-1 0 0,1 0 0,0-1 0,0 1 0,-1 0 1,1 0-1,0 0 0,-1 0 0,1 0 0,0 0 0,0 0 0,-1 0 0,1 0 1,-19 4 293,-28 17 421,28-12-490,-15 7 156,22-10-201,0 0-1,0-1 0,0-1 1,-1 0-1,1 0 0,-1-1 0,0-1 1,-15 1-1,26-4-146,1 0 1,-1 0 0,0-1-1,0 1 1,1-1-1,-1 1 1,1-1-1,-1 0 1,1 1-1,0-1 1,0 0-1,0 0 1,0 0 0,0 0-1,-1-3 1,1 2-30,-16-36-100,1-2 1,-15-62 0,1 3-228,-1-20-30,6 22 33,23 87 272,-1 0 0,2 0-1,-1 0 1,2-22-1,0 41-24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4.4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46 9830,'10'2'103,"1"-4"67,-11-1-142,1 0 0,-1 0 0,1 0 0,-1 0 0,0 0 0,0 0 1,0 0-1,-1-3 0,1 0-17,-1-1-11,-6 4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5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1124 74 9830,'1'-1'-11,"-1"1"13,-1-1 0,0 1 1,1 0-1,-1 0 0,0-1 0,1 1 1,-1 0-1,1 0 0,-1 0 0,0 0 1,1 0-1,-1 0 0,0 0 1,1 0-1,-1 0 0,0 0 0,1 0 1,-1 1-1,0-1 0,1 0 1,-1 0-1,1 1 0,-1-1 0,0 1 1,-2 0 35,0 0 0,0 1 0,1 0 1,-1 0-1,1-1 0,0 1 1,0 1-1,-1-1 0,1 0 0,0 0 1,1 1-1,-1-1 0,0 1 1,1 0-1,-1-1 0,1 1 0,0 0 1,0 0-1,0 0 0,0 0 0,1 0 1,-1 3-1,-2 10 222,1 0 0,1 29 0,1-43-228,0 0 1,0 1-1,1-1 0,-1 1 0,1-1 1,-1 0-1,1 1 0,0-1 0,0 0 0,0 1 1,0-1-1,0 0 0,0 0 0,1 0 1,-1 0-1,1 0 0,-1 0 0,4 2 1,-1-1 44,0-1 0,0 1 0,0 0-1,1-1 1,-1 0 0,1 0 0,-1 0 0,9 1 0,8 1 226,-1-2-1,1 0 1,30-1-1,-41-1-201,10-1 259,-1-1 0,30-6-1,-36 5-232,-13 3-127,1 0 1,-1 0 0,0 0-1,0 0 1,0 0 0,1 0 0,-1 0-1,0 0 1,0 0 0,1 1-1,-1-1 1,0 0 0,0 0 0,0 0-1,1 0 1,-1 0 0,0 0 0,0 0-1,0 0 1,1 1 0,-1-1-1,0 0 1,0 0 0,0 0 0,0 0-1,1 1 1,-1-1 0,0 0-1,0 0 1,0 0 0,0 1 0,0-1-1,0 0 1,0 0 0,0 1 0,0-1-1,0 0 1,0 0 0,0 0-1,0 1 1,0-1 0,0 0 0,0 0-1,0 1 1,0-1 0,0 0-1,0 0 1,0 0 0,0 1 0,0-1-1,0 0 1,0 0 0,0 0 0,0 1-1,-1-1 1,1 0 0,0 0-1,0 0 1,0 1 0,0-1 0,-1 0-1,1 0 1,-19 15 462,-1-1 0,-30 16 0,25-16-127,-104 55 1425,109-60-1416,0-1 0,0 0 0,-1-2 0,-36 7 0,50-12-287,5-1-33,0 1 0,-1-1 0,1 1 0,-1-1 0,0 0 0,1 0 0,-1 0 0,1 0 0,-1-1 0,1 1 0,-1-1 0,-3-1 0,5 1 0,0 1 1,0-1 0,0 0 0,1 0-1,-1 0 1,0 0 0,0-1 0,0 1-1,1 0 1,-1 0 0,1 0 0,-1-1-1,1 1 1,-1 0 0,1 0-1,0-1 1,0 1 0,-1 0 0,1-1-1,0-1 1,0-36 129,0 30-309,-2-11-35,-1-1 0,0 1 1,-2 0-1,0 0 0,-1 1 0,-1 0 0,-15-29 0,14 32 8,0 1 0,-1 0 0,-1 1 0,-1 0 0,0 0 0,-15-14-1,22 24 142,-1 0-1,0 0 0,0 1 0,0-1 1,-1 1-1,1 0 0,-1 1 0,0-1 1,-6-1-1,8 3 62,0 1 0,0-1 0,0 1 0,0 0 0,1 0-1,-1 0 1,0 0 0,0 1 0,0-1 0,0 1 0,1 0 0,-1 0 0,0 0 0,1 1 0,-7 3 0,-195 99 1221,204-104-1222,0 0-13,1 0 0,-1 0 0,1 0 0,-1 0 0,0 0 0,1 1 0,-1-1 0,1 0 0,-1 0 0,1 0 0,-1 1 0,1-1-1,-1 0 1,0 1 0,1-1 0,0 0 0,-1 1 0,1-1 0,-1 0 0,1 1 0,-1-1 0,1 1 0,0-1 0,-1 1 0,1-1 0,0 1 0,-1-1 0,1 1 0,0 0 0,0-1-1,0 2 1,39 13 147,-16-3 91,-1 2-1,0 0 0,-1 2 0,34 31 1,-52-43-214,0 0 1,0 0-1,0 0 1,-1 0 0,1 0-1,-1 1 1,0-1-1,0 1 1,-1-1 0,0 1-1,1 0 1,-1 0-1,-1-1 1,1 1 0,-1 0-1,0 0 1,0 0-1,0 0 1,-1 0 0,0-1-1,0 1 1,0 0-1,0 0 1,-1-1 0,0 1-1,0-1 1,0 1-1,0-1 1,-4 5 0,0-2 29,0 0 1,-1 0 0,1 0-1,-1-1 1,-1 0-1,1 0 1,-1-1 0,0 0-1,-1 0 1,1-1 0,-19 7-1,14-7 32,0-1 0,0 0 0,0-1 0,-1-1 0,1 0 0,-1 0 0,-26-4 0,23 1-1,0-1 1,0-1-1,0 0 0,0-1 1,0-1-1,1-1 0,0 0 1,1-1-1,0-1 0,0 0 1,1-1-1,0-1 0,-19-18 1,18 13-346,0-1 1,1-1-1,1 0 1,1 0-1,0-1 1,1-1-1,2 0 1,0 0-1,1-1 1,1 0-1,0-1 0,2 1 1,1-1-1,1 0 1,-1-27-1,4 46 217,0-1-1,0 1 0,0 0 0,1 0 1,-1 0-1,1 0 0,0-1 0,0 1 1,0 0-1,1 0 0,-1 1 0,1-1 1,-1 0-1,1 0 0,0 1 0,2-3 0,9-10-6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5.9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426 0 9830,'1'0'20,"0"0"0,0 1 0,0-1 0,0 0 1,0 0-1,0 0 0,0 1 0,-1-1 0,1 0 0,0 1 0,0-1 0,0 1 0,0-1 0,0 1 1,-1-1-1,1 1 0,0-1 0,0 1 0,-1 0 0,1 0 0,0-1 0,-1 1 0,1 0 0,-1 0 0,1 0 1,0 1-1,-1-1-9,-1 0 1,1 0-1,0 0 1,0 0-1,-1 0 1,1 0-1,0 0 1,-1-1-1,1 1 1,-1 0-1,1 0 1,-1 0-1,0 0 1,1-1 0,-1 1-1,0 0 1,1-1-1,-1 1 1,0-1-1,0 1 1,0-1-1,0 1 1,-1 0-1,-35 16 573,0-2 0,-1-1 0,-1-2 0,-1-2-1,-46 7 1,56-13-132,-1-1-1,-41-2 1,66-1-396,-11 0 172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6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275 22 9830,'0'0'0,"0"0"0,0 0 0,-1 0 0,1 0 0,0 0 0,0 0 0,-1 0 0,1 0 0,0 0 0,0 0 0,0-1 0,-1 1 0,1 0 0,0 0 0,0 0 0,0-1 0,-1 1 0,1 0 0,0 0 0,0 0 0,0-1 0,0 1 0,0 0 0,-1 0 0,1-1 0,0 1 0,0 0 0,0 0 0,0-1 0,0 1 0,0 0 0,0 0 0,0-1 0,0 1 0,0 0 0,0 0 0,0-1 0,0 1 0,0 0 0,0 0 0,0-1 0,0 1 0,1 0 0,-1 0 0,0-1 0,0 1 0,0 0 0,0 0 0,0 0 0,1-1 0,-1 1 0,0 0 0,8-3 104,0 1 0,0 1 0,0 0 1,0 0-1,0 0 0,15 1 0,-6 0 81,13-1 183,0-1 225,52 5 0,-73-2-484,-1 0-1,1 1 1,-1 0-1,0 0 1,1 1-1,-1 0 1,0 0-1,-1 1 1,1 0-1,12 9 1,-19-12-80,1 1 0,-1-1 1,1 1-1,-1-1 0,1 1 1,-1-1-1,0 1 1,0 0-1,0 0 0,0 0 1,0-1-1,0 1 0,0 0 1,-1 0-1,1 0 0,-1 0 1,1 0-1,-1 1 1,0-1-1,0 0 0,0 0 1,0 0-1,0 0 0,-1 0 1,1 0-1,0 0 0,-1 0 1,0 2-1,-1 1 47,-1 0 0,1 0 0,-1 0 0,1-1 0,-1 1 0,-1-1 0,1 0 0,-1 0 0,-5 6 0,-27 19 604,-2-1-1,-1-1 0,0-3 1,-70 32-1,34-24 1072,-140 39 0,182-61-1339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6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52 9830,'-1'-3'34,"-1"0"-1,0 1 1,1-1-1,-1 0 1,1 1-1,0-1 1,0 0 0,0 0-1,0 0 1,1 0-1,-1 0 1,1 0-1,-1-1 1,1 1 0,1-4-1,24 51 561,-25-44-591,20 45 670,-1 2 0,-3-1 0,-1 2 0,10 64 0,-24-29 182,-1-72-635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7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312 0 9830,'-14'0'46,"5"1"86,-1-1 1,1 2-1,0-1 1,0 1-1,0 1 1,1 0-1,-1 0 1,0 0-1,1 1 1,-12 7-1,7-3 117,-13 5 107,-4 2 399,-31 22-1,60-37-739,1 1-1,-1 0 0,1-1 0,-1 1 0,1-1 0,0 1 0,-1 0 0,1 0 0,0-1 0,-1 1 0,1 0 0,0-1 0,0 1 0,0 0 0,0 0 0,0 0 0,0-1 0,0 1 0,0 0 0,0 0 0,0-1 1,0 1-1,0 0 0,1 0 0,-1-1 0,0 1 0,0 0 0,1-1 0,0 2 0,11 16 384,35 10 165,89 61 1443,-133-86-1949,0-1 0,0 0 0,0 1 0,-1 0 0,1-1 0,-1 1 0,0 0 0,0 0 0,0 0 0,0 1 0,0-1 0,-1 0-1,2 5 1,-1 0 73,-1 0-1,0 1 0,0-1 0,-1 14 0,0-13 21,-1-6-119,0-1 0,-1 1 0,1-1 0,0 0 1,-1 0-1,1 0 0,-1 1 0,0-1 0,1-1 0,-1 1 1,0 0-1,0 0 0,0-1 0,-1 1 0,-3 2 0,-43 24 672,47-27-653,-26 13 372,1-2 0,-2 0 0,1-2 0,-36 7 1,32-11-11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7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 1 9830,'-4'0'46,"-1"0"-1,1 0 0,0 0 1,0 0-1,0 1 1,-1 0-1,1 0 1,0 0-1,0 0 1,0 1-1,0-1 1,1 1-1,-1 0 1,0 0-1,1 1 1,-1-1-1,1 1 0,0-1 1,0 1-1,0 0 1,0 0-1,0 1 1,1-1-1,-1 0 1,1 1-1,0 0 1,0-1-1,0 1 1,-2 7-1,3-8-5,0 0 1,-1 1-1,1-1 0,1 0 0,-1 0 1,0 0-1,1 1 0,0-1 0,0 0 1,0 1-1,0-1 0,0 0 0,1 0 1,-1 1-1,1-1 0,0 0 0,0 0 1,0 0-1,0 0 0,1 0 0,-1 0 1,1 0-1,0 0 0,0 0 1,3 3-1,29 26 758,-17-17-321,0 1 0,17 22 1,-33-36-450,1 0 1,-1 1 0,0-1 0,0 0-1,-1 1 1,1-1 0,0 0 0,-1 1-1,1-1 1,-1 1 0,0-1 0,0 1-1,0-1 1,0 1 0,-1-1 0,1 1-1,0-1 1,-2 5 0,-9 3 198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8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2038 423 9830,'0'-1'2,"0"1"0,0-1-1,0 1 1,0 0 0,0-1 0,0 1-1,0 0 1,0-1 0,-1 1 0,1 0-1,0-1 1,0 1 0,0 0 0,0-1-1,-1 1 1,1 0 0,0-1 0,0 1-1,-1 0 1,1-1 0,0 1 0,0 0 0,-1 0-1,1 0 1,0-1 0,-1 1 0,1 0-1,0 0 1,-1 0 0,1 0 0,0 0-1,-1-1 1,1 1 0,-17 2 143,-13 10 196,8-1-40,17-9-202,-1 1-1,1 0 1,0 0 0,0 0-1,-6 6 1,9-7-70,1 0 0,-1 0-1,1 0 1,-1 0 0,1 0 0,0 0-1,0 0 1,0 1 0,0-1 0,0 0 0,1 0-1,-1 1 1,1-1 0,-1 1 0,1-1-1,0 1 1,0 1 0,0-2-6,0 0-1,0-1 1,0 1 0,0-1-1,0 1 1,1-1 0,-1 1-1,0-1 1,1 1 0,-1-1-1,1 1 1,0-1 0,-1 1-1,1-1 1,0 0 0,0 1 0,0-1-1,0 0 1,0 0 0,0 0-1,2 2 1,0-1 27,0-1 0,1 1 1,-1-1-1,1 0 0,-1 0 0,1 0 1,0-1-1,-1 1 0,5-1 0,21 1 302,0-1-1,0-1 0,0-2 1,30-7-1,-22 4 466,64-2-1,-99 8-790,0 0-1,1 0 1,-1 1-1,0-1 1,0 1 0,0 0-1,0-1 1,0 1 0,0 0-1,0 0 1,0 0-1,0 1 1,0-1 0,-1 0-1,1 1 1,0-1-1,-1 1 1,1 0 0,-1-1-1,0 1 1,0 0-1,1 0 1,-1 0 0,0 0-1,0 0 1,-1 0-1,1 0 1,0 0 0,-1 0-1,1 0 1,-1 1 0,0-1-1,0 3 1,1 1 48,0 0 0,-1 0 0,0 0-1,0 0 1,-1 0 0,0 0 0,0 0 0,0 0 0,-1 0 0,-4 11 0,-8 10 458,-2 0 0,-1-1 0,-32 39-1,36-50-267,-1-1 0,-1-1 0,0 0 0,0-1-1,-2-1 1,-31 18 0,-7-4 730,0-3 1,-92 26-1,-121 8 401,181-43-1447,-1-4 1,-1-4-1,1-3 1,-1-4-1,-164-26 1,204 18-390,1-1 1,0-3-1,1-2 0,1-1 1,0-3-1,2-2 0,0-2 1,2-1-1,0-3 0,2-1 1,2-2-1,-37-36 1,46 36-68,1-2 0,1 0 0,2-2 1,1 0-1,-20-43 0,31 52 148,2 0-1,1 0 0,0-1 1,3-1-1,0 1 0,1-1 1,2 0-1,-1-47 0,4 40-38,1 9-198,4-50 1,12 15 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05.7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3136,'-1'0'89,"1"0"0,0 0-1,0 0 1,-1 0 0,1 0 0,0 0-1,-1 0 1,1 0 0,0 0-1,0 1 1,-1-1 0,1 0 0,0 0-1,0 0 1,-1 0 0,1 0-1,0 1 1,0-1 0,0 0 0,-1 0-1,1 0 1,0 1 0,0-1-1,0 0 1,0 0 0,-1 1-1,1-1 1,0 0 0,0 0 0,0 1-1,0-1 1,0 0 0,0 0-1,0 1 1,0-1 0,0 0 0,0 0-1,0 1 1,10 6 5009,11-2-1231,-11-3-5160,51 1 1911,98-8 0,31-4-778,-179 8-293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6:49.0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528 3 9830,'18'-2'433,"-27"5"-1,-23 12 35,-116 47 1412,-133 29 1502,228-75-2805,31-9-193,29-11-156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1.3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2884,'4'-11'13081,"-2"8"-13015,3 4 53,0 1-1,0 0 1,-1-1-1,1 1 1,-1 1-1,0-1 1,1 1-1,-1-1 0,0 1 1,0 1-1,-1-1 1,1 0-1,4 6 1,21 15 351,0-4-358,0 0 0,48 44 0,-8-5 442,-1-3-447,110 117 0,-136-128-72,8 7 141,-3 2 0,-2 2 0,46 74 0,-45-45 50,-3 2 0,53 153 0,-19 29 250,33 93 389,-101-330-689,-7-25-160,0 1 0,0-1 0,1 1-1,6 10 1,38 63-3,-5-7 279,84 113-1,-18-59-50,6-4 0,5-5 0,196 151 0,-251-223-178,3-2 0,2-3 0,1-3 0,3-3 0,0-3 0,2-4 0,152 38 1,-126-45-96,1-4 0,0-5 0,126 0 0,-214-13 413,-8 0-425,-1 0 1,0 0-1,0 0 0,1-1 1,-1 1-1,0-1 0,7-2 1,-12 2 32,1 1 1,-1 0 0,0 0-1,1-1 1,-1 1-1,0 0 1,0 0 0,1-1-1,-1 1 1,0 0 0,0-1-1,1 1 1,-1 0 0,0-1-1,0 1 1,0-1 0,0 1-1,0 0 1,0-1 0,0 1-1,0 0 1,0-1 0,0 1-1,0-1 1,0 1 0,0 0-1,0-1 1,0 1 0,0 0-1,0-1 1,0 1 0,0-1-1,-1 1 1,1 0-1,0-1 1,0 1 0,0 0-1,-1-1 1,1 1 0,0 0-1,-1-1 1,-8-10-230,-40-22-598,-75-44 1174,123 77-363,-1-1-1,1 1 1,0-1 0,0 0 0,-1 1 0,1-1 0,0 0-1,0 0 1,0 0 0,0 0 0,0 0 0,0 0 0,0 0-1,0 0 1,0 0 0,1 0 0,-1-1 0,0 1 0,1 0-1,-1 0 1,1-1 0,-1 1 0,1 0 0,0-1 0,-1 1-1,1-1 1,0-2 0,0 4 1,5 2 32,1-1 2,-1 1 0,0 0 0,0 1 0,0-1 0,0 1 0,6 5 0,8 4-13,0-2 47,-1 0 1,-1 2-1,0 0 1,-1 1 0,0 0-1,21 24 1,-36-36-37,0 0 1,0 1 0,0-1 0,0 0-1,0 1 1,-1-1 0,1 1-1,0-1 1,-1 1 0,1-1 0,-1 1-1,0-1 1,1 1 0,-1 0-1,0-1 1,0 1 0,0-1 0,0 1-1,0 0 1,-1 1 0,0 1-176,0-1 1,0 0-1,0 0 1,-1 0-1,1 0 1,-1 0-1,0 0 1,0 0-1,-3 3 1,-4 3-737,0 0 0,-1-1 0,0 0 0,-14 9 0,-64 37-8838,71-44 7246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2.3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326 184 5136,'2'-2'190,"1"1"0,-1-1 0,0 0 0,1 0 0,-1-1 0,-1 1 0,1 0 0,0-1-1,0 1 1,-1-1 0,1 1 0,-1-1 0,0 0 0,0 0 0,0 0 0,0 1-1,-1-1 1,2-6 0,-1-6 1161,0 0 0,-1-25-1,-1 16-375,1 23-957,-1-1 1,1 1-1,-1 0 0,0-1 0,1 1 0,-1 0 1,0 0-1,0 0 0,0 0 0,0-1 0,0 1 0,0 0 1,0 1-1,0-1 0,0 0 0,0 0 0,0 0 1,-1 1-1,1-1 0,0 1 0,-1-1 0,1 1 1,-2-1-1,-36-10 196,31 10-144,0 0-1,0 0 1,0 1 0,0 0 0,0 0-1,0 1 1,-1 0 0,1 1 0,1-1-1,-1 2 1,0-1 0,0 1-1,1 0 1,-1 0 0,1 1 0,-10 7-1,4-1 56,0 1 0,0 1 0,1 0 0,0 0-1,1 1 1,-18 27 0,24-32-112,1-1-1,-1 1 1,1 0 0,0 0 0,1 1 0,0-1-1,0 1 1,1-1 0,0 1 0,0 0-1,0 11 1,-5 104 39,7-111-60,-1-8 1,1-1 1,-1 1-1,1 0 1,0-1-1,1 1 1,-1-1-1,1 1 1,0-1-1,0 1 1,0-1-1,1 0 1,-1 1-1,1-1 1,0 0 0,0 0-1,5 6 1,0-4 23,-1 1-78,1-1-1,0-1 0,0 1 0,15 8 1,-19-13 51,-1 0 1,0 0 0,1-1 0,-1 1 0,0 0 0,1-1 0,-1 0-1,1 1 1,-1-1 0,1 0 0,-1 0 0,1 0 0,-1-1-1,1 1 1,-1-1 0,0 1 0,1-1 0,-1 0 0,1 0 0,-1 0-1,0 0 1,4-2 0,7-7-57,0 1-1,0-2 0,-1 0 1,0 0-1,0-1 0,-2-1 1,1 0-1,-2 0 0,0-1 1,0 0-1,-1-1 1,-1 1-1,-1-2 0,10-30 1,-9 21 241,-1 0 1,-2 0-1,0-1 1,-2 1 0,0-29-1,-9 154 1513,2 49-747,5-147-921,-1-1 0,1 1 0,0 0 0,1 0-1,-1-1 1,0 1 0,0 0 0,1-1 0,-1 1 0,1 0 0,0-1 0,-1 1-1,1 0 1,0-1 0,0 1 0,0-1 0,0 0 0,0 1 0,0-1 0,0 0-1,1 1 1,2 1 0,-2-2-16,1 0-1,-1 0 1,1-1-1,-1 1 0,1 0 1,-1-1-1,1 0 1,0 1-1,-1-1 1,1 0-1,0 0 0,-1-1 1,5 0-1,6-2-439,0 0-1,-1-2 0,1 1 1,20-12-1,-25 12 107,24-13-3897,31-21-1,-50 27 1447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4.7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 15 3724,'-5'3'219,"0"1"0,0 0-1,0 0 1,1 0 0,-1 0-1,1 1 1,1 0 0,-1-1 0,0 1-1,1 1 1,-3 5 0,3-3 18,1 0 1,0 1-1,0-1 1,1 1-1,0-1 1,0 1-1,1 11 1,0-18-163,0-1 0,0 1 0,0 0 0,1 0 0,-1 0 1,0 0-1,1 0 0,-1 0 0,1-1 0,-1 1 0,1 0 0,0 0 0,0-1 1,0 1-1,0-1 0,0 1 0,0-1 0,3 3 0,-1-2 29,0 0 0,0 0-1,0 0 1,0-1 0,1 0-1,-1 1 1,0-1 0,1-1-1,5 2 1,-3-1-28,0 0 1,0-1-1,0 1 0,0-1 0,0-1 1,0 1-1,0-1 0,0 0 0,-1 0 1,1-1-1,0 1 0,0-1 1,-1-1-1,1 1 0,-1-1 0,0 0 1,0 0-1,0-1 0,0 1 0,0-1 1,-1 0-1,0 0 0,0-1 1,7-8-1,-8 6-11,-1 1-1,0 0 1,0-1 0,-1 1 0,1-1 0,-1 0-1,-1 0 1,1 1 0,-1-1 0,-1-8 0,1 4-61,0 9-31,-1 0-1,1 0 0,0 0 1,-1 0-1,1 0 0,-1 0 1,0 0-1,0 0 0,1 0 1,-1 0-1,0 0 0,-1 1 1,1-1-1,0 0 0,0 1 1,-1-1-1,1 1 0,-1-1 1,1 1-1,-1 0 0,0 0 1,0 0-1,1 0 0,-1 0 1,0 0-1,0 0 0,0 0 1,0 1-1,-3-1 0,-6-2-1468,0 1-1,0 1 1,0 0-1,-16 0 0,19 1 77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5.2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 5356,'10'3'1415,"0"0"0,0-1 0,0 0 0,1 0 0,-1-2 0,18 1 0,68-10-576,3 0-1772,-28 9-5403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5.4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41 6641,'4'3'6112,"8"-3"-3655,18-3-2638,-17 1 864,91-10-786,-35-2-2790,-17 4-2166,-37 7 3039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6.0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7321,'14'-10'5833,"-6"21"-3866,17 42-900,-2 1 1,23 87 0,1 0-1031,-42-126-209,-1-1 0,-1 0 0,0 1-1,1 25 1,-3 2-10181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6.6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95 348 8569,'0'-2'193,"0"0"-1,0 0 1,0 1 0,-1-1-1,1 0 1,0 0 0,-1 0 0,1 0-1,-1 0 1,1 1 0,-1-1-1,0 0 1,0 1 0,0-1 0,0 0-1,0 1 1,0-1 0,-1 1-1,1 0 1,0-1 0,-1 1 0,1 0-1,-1 0 1,1 0 0,-4-2-1,-15-13 605,16 13-677,-1-2-1,1 1 1,1 0 0,-1-1-1,0 0 1,1 0 0,0 0-1,0 0 1,1-1 0,0 1-1,-3-9 1,2 0-138,1 1-1,1 0 1,0-1-1,1-13 0,0 23-2,1 0-1,0 0 0,1 0 1,-1 0-1,1 1 0,0-1 0,-1 0 1,2 1-1,-1-1 0,0 1 0,1 0 1,-1 0-1,1 0 0,5-5 1,47-36-278,-47 38 305,0 2 1,0-1-1,0 1 1,1 0-1,-1 1 1,1 0-1,0 0 1,0 1-1,0 0 1,0 0-1,0 1 1,17 0-1,-24 1-5,0 1 0,-1-1 0,1 0 0,0 1 0,0-1 0,0 1 0,0 0 0,0-1 0,0 1 0,-1 0 0,1 0 0,0 0 0,-1 1 0,1-1 0,-1 0 0,1 0 0,-1 1 0,1-1 0,-1 1 0,0 0 0,0-1 0,0 1 0,0 0 0,0-1 0,0 1 0,-1 0 0,1 0 0,0 0 0,-1 0 0,1 0 0,-1 2 0,2 9-5,0 0 0,-1 0 1,-1 22-1,-1-21-5,1-5 23,-1 0 0,-1 1 0,0-1 0,0 0 0,-1-1-1,0 1 1,-6 12 0,-35 59 31,41-75-39,-31 52 206,8-17 23,3 0-1,-20 49 1,39-78-195,1 0 1,0 1-1,1 0 1,1-1-1,0 1 1,0 21-1,2-31-39,-1 0-1,1 0 0,0 0 1,-1 0-1,1 0 1,0-1-1,0 1 0,1 0 1,-1-1-1,0 1 1,0-1-1,1 1 1,-1-1-1,1 0 0,-1 0 1,1 1-1,0-1 1,-1 0-1,1 0 0,0-1 1,0 1-1,4 1 1,44 13 45,-43-14-42,-1 0 0,1 0 1,0-1-1,-1 0 0,1 0 1,0 0-1,-1-1 0,1 0 1,-1-1-1,1 1 0,-1-1 1,0-1-1,0 1 1,1-1-1,-2 0 0,1 0 1,0-1-1,-1 1 0,1-1 1,-1-1-1,0 1 0,0-1 1,7-9-1,-10 7-67,1 0-1,-1 0 0,0 0 1,-1 0-1,0 0 0,0 0 1,0 0-1,-1-1 0,0 1 1,-2-13-1,2-3-162,-1 17 189,0 1 1,0-1-1,-1 0 0,0 1 0,1-1 0,-2 1 1,1-1-1,-1 1 0,0 0 0,0 0 1,0 0-1,-1 0 0,1 1 0,-7-7 1,-3-1-362,0 0 1,0 0-1,-26-15 1,-16-5-2282,15 16-2639,32 15 3674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7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197 6 6329,'-17'-2'148,"13"1"187,0 0 0,0 0 0,0 1 0,0 0 0,-1-1 0,1 1 0,0 1 0,0-1 0,0 1 0,0-1 0,0 1 0,0 0 0,0 1 0,0-1 0,0 1-1,1-1 1,-1 1 0,0 1 0,1-1 0,-5 4 0,0 0-197,0 1 1,1 0-1,0 0 0,0 0 0,1 1 1,0 0-1,0 0 0,1 1 0,0-1 0,1 1 1,0 0-1,0 1 0,1-1 0,0 1 1,0-1-1,1 1 0,1 0 0,-1 14 0,1-10-111,1-9-14,-1 0 0,1-1 0,0 1 1,0 0-1,1 0 0,-1 0 0,1-1 1,0 1-1,1 0 0,-1-1 0,1 1 1,0-1-1,0 1 0,0-1 0,0 0 1,1 0-1,5 7 0,0-3-1,0-1 0,0 0 0,1-1 0,0 0 0,0 0 0,1-1 0,-1 0 0,1-1 0,0 0 0,0 0 0,1-1-1,-1-1 1,1 0 0,-1 0 0,1-1 0,0 0 0,11-1 0,-10 0-3,-1 0 1,1-1-1,-1-1 0,0 0 1,0 0-1,0-1 0,0 0 1,0-1-1,-1-1 0,1 1 1,-1-2-1,0 1 0,-1-1 1,1-1-1,-1 0 0,10-9 1,-17 12-59,1-1 0,-1 1 1,1-1-1,-1 1 1,0-1-1,-1 0 1,1 0-1,-1 0 1,0 0-1,0 0 1,-1 0-1,0 0 1,1 0-1,-2 0 1,1 0-1,-2-7 1,2-12-421,-1 20 396,0 0 1,0 0-1,0 0 1,0 0-1,-1 0 0,1 0 1,-1 1-1,0-1 1,0 1-1,-1-1 0,1 1 1,-1 0-1,0-1 0,1 2 1,-1-1-1,-5-4 1,-9-7-865,-32-20 0,42 30 579,-97-53-5084,94 52 4956,-8-3-1062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7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52 102 7321,'-1'-1'163,"-1"1"1,0 0 0,0 0-1,0 0 1,0 0 0,0 0-1,0 1 1,0-1 0,0 1-1,0-1 1,0 1 0,1 0-1,-1-1 1,0 1 0,0 0-1,1 0 1,-1 0 0,0 1-1,1-1 1,-1 0 0,1 0-1,0 1 1,-1-1 0,1 1 0,0-1-1,0 1 1,0 0 0,0-1-1,0 1 1,0 0 0,1 0-1,-1 0 1,1 0 0,-1 0-1,1-1 1,-1 1 0,1 0-1,0 0 1,0 0 0,0 4-1,1-5-122,0 0 1,0 0-1,-1 0 0,1 0 0,0 1 0,0-1 0,0-1 1,0 1-1,0 0 0,0 0 0,0 0 0,1-1 1,-1 1-1,0 0 0,0-1 0,1 1 0,-1-1 0,0 1 1,3-1-1,30 10 247,-34-10-282,20 4 5,-1 0 0,24 0 1,-38-3-9,1-1 1,0 0 0,0 0 0,0-1-1,0 0 1,0 0 0,0 0-1,0 0 1,0-1 0,-1 0 0,9-5-1,-12 6-24,-1-1-1,1 0 0,0 0 0,-1 0 0,1 0 1,-1 0-1,0-1 0,0 1 0,1 0 0,-2-1 1,1 1-1,0 0 0,0-1 0,-1 1 0,1-1 1,-1 0-1,0 1 0,0-1 0,0 1 0,0-1 1,0 1-1,-1-4 0,1-4-259,-1 9 246,1-1 0,0 1 0,-1 0 1,1-1-1,-1 1 0,1 0 1,-1-1-1,1 1 0,-1 0 0,0 0 1,0 0-1,0 0 0,1 0 0,-1 0 1,0 0-1,0 0 0,-2-1 0,-26-17-600,10 7-213,7 3-606,0 0 0,-1 1 0,0 1 0,-24-10 0,22 11-64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0.5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 8009,'4'-2'-455,"14"-5"3265,-18 7-2766,0 0 1,1 0-1,-1-1 1,0 1-1,1 0 1,-1 0-1,0 0 1,1 0-1,-1 0 1,0 0-1,1 0 1,-1 0-1,0 0 1,1 0-1,-1 0 1,0 0-1,1 1 1,-1-1-1,0 0 1,0 0-1,1 0 0,-1 0 1,0 0-1,1 1 1,-1-1-1,0 0 1,0 0-1,1 1 1,-1-1-1,0 0 1,0 0-1,0 1 1,1-1-1,-1 0 1,0 0-1,0 1 1,0-1-1,0 0 1,0 1-1,0-1 1,1 0-1,-1 1 1,0-1-1,0 0 1,0 1-1,0-1 1,0 1-1,19 27 1194,-14-19-1058,-1 1 0,1 0-1,-1 1 1,-1-1 0,0 1-1,0-1 1,1 17-1,0 80 828,-4-99-935,7 88 1269,-6-89-101,-1-7-1493,0 1 0,0-1 1,0 1-1,1-1 0,-1 1 1,0-1-1,0 1 0,0 0 1,0-1-1,0 1 0,0-1 1,0 1-1,0-1 1,0 1-1,0-1 0,-1 1 1,1-1-1,0 1 0,0-1 1,0 1-1,-1-1 0,1 1 1,0-1-1,0 1 0,-1-1 1,1 1-1,0-1 0,-1 0 1,1 1-1,-1-1 0,1 1 1,0-1-1,-1 0 1,1 0-1,-1 1 0,1-1 1,-1 0-1,1 0 0,-1 1 1,1-1-1,-1 0 0,0 0 1,1 0-1,-1 0 0,1 0 1,-1 0-1,1 0 0,-1 0 1,1 0-1,-2 0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7.8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61 10189,'2'6'5544,"-1"-7"-5401,0 1-1,0-1 1,0 1 0,0-1 0,0 1 0,0-1-1,0 1 1,0-1 0,0 1 0,0 0 0,0 0 0,1-1-1,-1 1 1,1 0 0,9 0 14,51 1-524,0-3 0,111-17 0,-167 17 119,66-14-3353,-25 0-2100,-29 9 3036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8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34 7137,'1'-2'130,"0"1"-1,0-1 1,0 0 0,0 1 0,0-1 0,0 0 0,-1 0-1,1 1 1,-1-1 0,1 0 0,-1 0 0,0 0 0,1-9 4331,-2 14-4078,2 0 0,-1 1 0,0-1-1,0 0 1,1-1 0,0 1 0,0 0 0,2 5 0,-3-8-265,37 95 1316,-9-26-1298,-20-46-126,91 272-532,-88-242-1929,-10-31-2986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8.5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261 86 7049,'-7'-7'523,"-1"0"1,0 0 0,0 1 0,-1 0 0,0 1-1,0 0 1,0 0 0,-12-4 0,16 8-329,0 0 1,0 0-1,0 0 0,0 0 1,0 1-1,0 0 1,0 0-1,-1 0 0,1 0 1,0 1-1,0 0 1,0 0-1,0 1 0,0-1 1,1 1-1,-1 0 1,0 0-1,-5 4 0,5-2-127,-1-1-1,1 2 0,0-1 1,0 0-1,0 1 1,1 0-1,-1 0 0,1 1 1,0-1-1,1 1 0,0 0 1,-1 0-1,2 0 0,-1 0 1,1 0-1,0 1 1,0-1-1,1 1 0,0-1 1,0 1-1,0 0 0,1 9 1,0-6-62,1-1 1,0 1-1,1-1 0,0 1 1,0-1-1,1 0 1,0 0-1,1 0 1,0 0-1,0 0 0,1-1 1,0 0-1,1 0 1,0 0-1,7 7 1,0-3-40,0-1 0,1 0 0,0-1 0,1 0 0,0-1 0,0-1 0,1 0 0,0-2 0,0 1 0,1-2 0,0 0 0,0-1 0,0-1 1,0-1-1,1 0 0,-1-1 0,35-3 0,-43 2-44,-1-2 1,0 1 0,0-1-1,1-1 1,-1 1-1,0-1 1,9-6-1,-13 8-10,-1-1-1,0 0 1,1 0-1,-1-1 1,0 1-1,0-1 1,-1 1-1,1-1 1,-1 0-1,1 0 1,-1 0-1,0 0 1,0-1-1,0 1 1,0-1-1,-1 1 1,3-7-1,-1-12-323,-1 1 1,-1-1-1,-1-23 0,0 15 100,-1 22 155,0-1 1,-1 1-1,0 0 1,0-1-1,-1 1 1,0 0-1,-1 0 1,1 1-1,-1-1 1,-1 1 0,0 0-1,0 0 1,-7-8-1,-8-8-1340,-1 1-1,-31-25 1,36 34 444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9.0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1 131 8897,'0'0'201,"12"-5"1192,13-3-454,1 1 0,-1 1 0,45-4 0,7-1-152,238-70 769,-315 81-1522,1-1 0,0 1 0,0 0 1,0-1-1,0 1 0,0 0 0,0 0 1,0-1-1,0 1 0,0 0 0,0 0 1,0 0-1,0 0 0,0 0 0,0 0 1,-1 1-1,1-1 0,0 0 0,0 0 1,0 1-1,0-1 0,0 0 0,0 1 1,0-1-1,-1 1 0,1-1 0,1 2 1,-1 0 61,1 1 0,-1 0 0,0-1 0,0 1 0,-1 0 0,1 0 0,0 0 0,-1 4 1,2-1-160,11 76 990,-3-9-294,4-1 0,31 95 0,-20-91-341,-21-67-393,0 1 0,-1-1-1,0 1 1,-1 0 0,1-1 0,0 18 0,0-11-759,0-7-1160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9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69 8101,'-7'-10'5789,"12"8"-5377,1 0 0,0 1 0,-1-1 0,1 1 0,0 0 0,7 1 0,17-2-332,117-7 23,-49-3-3351,-94 12 2716,0-1 1,1 0-1,-1 0 0,0 0 0,0 0 0,1-1 1,-1 0-1,0 0 0,-1 0 0,8-4 0,-9-1-1318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09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174 140 6957,'-9'-7'613,"-1"1"0,-1 0 0,1 0 1,-1 1-1,0 0 0,0 1 1,0 1-1,-1-1 0,0 2 0,1 0 1,-24-2-1,34 4-579,0 0 0,1 0 0,-1 0 0,0 1 0,0-1 0,0 0 0,1 0 0,-1 1 1,0-1-1,0 0 0,0 1 0,1-1 0,-1 1 0,0-1 0,1 1 0,-1-1 0,0 1 0,1 0 0,-1-1 0,1 1 0,-1 0 0,1-1 0,-1 1 0,1 0 0,0 0 1,-1-1-1,1 1 0,0 0 0,-1 0 0,1 0 0,0 0 0,0-1 0,0 2 0,0 32 610,0-23-389,1-9-242,-1 0 0,1 0 0,0 0 0,0 0 0,0 0 0,0 0 0,0-1 0,0 1 0,0 0 0,0-1 1,1 1-1,-1-1 0,1 1 0,-1-1 0,1 0 0,0 1 0,-1-1 0,4 1 0,37 21 31,-36-19-37,9 2-9,0 0 0,0 0 0,0-1 0,0-1 0,30 3 0,80-1-95,-122-6 69,0 0 1,-1 0-1,1 0 1,-1 0-1,1 0 1,-1 0-1,1-1 1,-1 1 0,1-1-1,-1 0 1,1 0-1,-1 0 1,0 0-1,1 0 1,-1-1-1,0 1 1,0-1-1,0 1 1,0-1-1,0 0 1,0 0-1,-1 0 1,1 0-1,0 0 1,-1 0-1,0 0 1,1 0-1,-1-1 1,0 1-1,0 0 1,0-1-1,-1 1 1,1-1-1,-1 1 1,1-4-1,0-18-80,0 20 51,0-1-1,-1 1 1,0-1-1,0 0 1,0 1 0,0-1-1,-1 1 1,1-1 0,-1 1-1,0-1 1,-1 1 0,1 0-1,-1-1 1,0 1 0,0 0-1,0 0 1,-4-4 0,-9-5-1112,0 0 0,-2 2 0,1 0 1,-27-12-1,13 6-1794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10.2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6329,'8'5'10750,"19"2"-9461,-7-2-742,25 7-334,0-2 0,1-2 0,0-1 0,73-1 0,-94-1-518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10.5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10477,'0'1'177,"1"0"0,-1 0-1,0 0 1,1 0 0,-1 0 0,0 0 0,1-1 0,-1 1-1,1 0 1,-1 0 0,1 0 0,0-1 0,-1 1-1,1 0 1,0-1 0,-1 1 0,1-1 0,0 1 0,0-1-1,-1 1 1,1-1 0,0 1 0,0-1 0,0 0 0,0 1-1,0-1 1,0 0 0,0 0 0,-1 0 0,1 0-1,0 0 1,2 0 0,42 0 1453,-27-1-1092,2 1-238,23 0-201,74-8 0,-97 2-2175,5-8-6559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16.0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79 4704,'42'7'1424,"0"-2"-1,1-2 0,63-4 0,-37 0-307,-45 0-927,1 0 1,-1-2-1,0-1 0,0 0 0,0-2 1,-1-1-1,31-13 0,-52 19-172,-1 0 0,1 0 0,0 0 0,-1 0 0,0-1 0,1 1 0,-1 0 0,0-1 0,0 1 0,1-1 0,-1 1 1,0-1-1,0 1 0,-1-1 0,1 0 0,0 1 0,-1-1 0,1 0 0,-1 0 0,1 0 0,-1 1 0,0-1 0,0 0 0,1 0 0,-2 0 0,1 0 0,0-2 795,2 25 622,2-14-1251,0 0 0,-1 1 0,1-1 0,-1 0 0,0 1 0,-1 0 0,0 0 0,1 8 0,5 71 773,-5-43-512,7 141 959,-4 12-275,-6-150-2544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16.3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92 7549,'0'0'3760,"31"0"420,-3-5-2612,54-1 1,3 0-947,-54 2-738,172-26-695,-69-1-6916,-120 27 5628,-3-1 269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1.0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4532,'-2'13'4568,"2"-12"-4485,0 0 0,-1-1-1,1 1 1,0 0 0,0 0-1,0 0 1,0 0 0,0-1-1,0 1 1,0 0 0,0 0-1,0 0 1,0 0 0,0-1-1,1 1 1,-1 0 0,0 0-1,1 0 1,-1-1 0,0 1-1,1 0 1,-1 0 0,1-1-1,-1 1 1,1 0 0,-1-1-1,1 1 1,0-1 0,-1 1-1,1-1 1,0 1 0,-1-1-1,1 1 1,0-1 0,0 0-1,-1 1 1,1-1 0,0 0-1,1 1 1,14 6 255,1-1 0,0 0-1,0-1 1,33 5 0,76 1 179,-77-7-261,385 15 459,-433-19-635,-1 4 124,0-2-1866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17.1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98 134 6777,'-2'-2'384,"0"0"0,0 0 0,1-1 0,-1 1 0,1 0 0,-1-1 0,1 1 0,0-1 0,0 0 0,0 1 0,0-1 0,1 0 0,-1 0 0,1 1 0,0-1 0,-1 0 0,1 0 0,0 0 0,1-5 0,0 7-319,0-1 0,-1 1 0,1 0 1,0 0-1,0-1 0,0 1 0,0 0 1,0 0-1,0 0 0,0 0 1,0 0-1,1 0 0,-1 0 0,0 0 1,1 1-1,1-2 0,25-12 525,-6 6-356,0 0 0,0 2-1,1 0 1,0 2 0,25-2-1,118 0 189,-161 6-430,0 0-1,0 1 1,0-1-1,0 1 0,-1 0 1,1 0-1,0 0 1,5 3-1,-8-3 19,-1 0-1,1 0 0,-1 0 1,0 0-1,1 0 1,-1 0-1,0 0 1,1 0-1,-1 1 0,0-1 1,0 0-1,0 1 1,0-1-1,0 1 1,-1 0-1,1-1 0,0 1 1,-1-1-1,1 1 1,-1 0-1,0 0 1,1-1-1,-1 1 0,0 0 1,0 2-1,-1 5-11,0 0-1,-1 0 1,0 0 0,0-1-1,-1 1 1,0-1-1,-1 1 1,0-1-1,0 0 1,0 0 0,-1-1-1,-6 8 1,-12 14-7,-41 39 1,61-64 13,-86 80-28,89-84 22,-1 1 0,1-1-1,-1 0 1,1 0-1,0 0 1,-1 0 0,1 1-1,0-1 1,-1 0-1,1 0 1,0 1 0,-1-1-1,1 0 1,0 0 0,0 1-1,-1-1 1,1 0-1,0 1 1,0-1 0,0 0-1,-1 1 1,1-1 0,0 1-1,0-1 1,0 0-1,0 1 1,0-1 0,0 0-1,0 1 1,0-1-1,0 1 1,0-1 0,0 0-1,0 1 1,0-1 0,0 1-1,0-1 1,0 0-1,0 1 1,1-1 0,-1 1-1,0-1 1,0 0-1,0 1 1,1-1 0,-1 0-1,0 1 1,0-1 0,1 0-1,-1 0 1,0 1-1,1-1 1,-1 0 0,0 0-1,1 0 1,-1 1 0,0-1-1,1 0 1,-1 0-1,1 0 1,-1 0 0,0 0-1,1 0 1,0 1-1,31 2-29,-26-3 48,251 4 84,-246-4-93,-5 0 29,-1 0 0,1 1 0,-1-1 1,0 1-1,0 0 0,1 1 0,-1-1 0,0 1 1,0 0-1,0 1 0,7 4 0,-9-5 35,-1 0-1,1 0 1,-1 0 0,0 0-1,0 0 1,0 1-1,0-1 1,0 1 0,0-1-1,-1 1 1,1 0 0,-1 0-1,0-1 1,0 1-1,0 0 1,0 0 0,0 0-1,-1 1 1,1-1 0,-1 6-1,1-1 94,-1 1-1,0 0 0,0-1 1,-1 1-1,0-1 0,-1 1 1,0-1-1,0 1 1,-1-1-1,0 0 0,0 0 1,-9 14-1,3-9-53,0 0 0,-1-1-1,-1-1 1,0 0 0,0 0 0,-1-1-1,-1 0 1,1-1 0,-2 0 0,1-2-1,-1 1 1,0-1 0,-1-1 0,-30 8-1,5-4-175,0-2 0,-1-2-1,0-2 1,-62 0 0,85-5-408,0 0 1,0-1-1,-28-7 1,38 7-38,-1-1 1,1 0-1,0 0 0,0 0 1,1-1-1,-1 0 1,1 0-1,-1-1 0,-9-8 1,15 11 150,1-1 1,-1 1-1,1 0 0,-1-1 1,1 1-1,0 0 0,-1-1 1,1 0-1,1 1 0,-1-1 1,0 0-1,1 1 1,-1-1-1,1 0 0,0 0 1,0 1-1,0-1 0,0-4 1,0 4-44,0-15-2060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17.6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31 117 8945,'9'-5'7621,"-17"13"-7027,5-6-525,1-1 0,0 1 0,0 0 0,0 0 0,0-1 0,0 1 0,1 1 0,-1-1 0,0 0 0,1 0 0,0 1 0,0-1 0,-1 1 0,1-1 0,0 1 0,0 3 0,-1 3 114,1 0 0,1-1 0,0 17 0,1-6 74,-1-16-234,1-1 0,0 0 0,0 0 0,0 0 0,0 0 0,0 0 1,0 0-1,1 0 0,-1 0 0,1-1 0,-1 1 0,1 0 0,0-1 0,-1 0 0,1 1 0,0-1 1,0 0-1,0 0 0,3 2 0,44 19 330,-42-19-340,0-1 1,1 0-1,0-1 1,-1 0-1,1 0 1,0-1 0,0 0-1,0 0 1,-1 0-1,1-1 1,0-1-1,0 1 1,-1-1 0,1 0-1,-1-1 1,13-6-1,-15 7-6,0-1 0,0 0 0,0 0-1,0 0 1,-1-1 0,0 0 0,1 0-1,-1 0 1,-1 0 0,1 0 0,-1-1-1,1 1 1,-1-1 0,-1 0 0,1 0-1,-1-1 1,1 1 0,-2 0 0,1-1-1,-1 1 1,1-1 0,-1 1-1,0-11 1,0-8 8,0-23 44,-1 44-58,0 0 0,0 1 0,-1-1 0,1 1 0,-1-1 0,1 1 0,-1-1 1,0 1-1,0 0 0,0-1 0,0 1 0,0 0 0,-3-4 0,3 5-50,-7-7 32,0 1 1,0-1-1,-15-8 0,-4 5-1515,24 10 981,0 1 0,0 0-1,0 0 1,0 0 0,0 0 0,0 0 0,0 0-1,-4 2 1,-14 11-5339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8:07:20.2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771 2310 12265,'0'0'2117,"-3"0"-1098,-96 5 2477,72-2-3304,0-1-1,0-1 1,0-1-1,0-2 0,-53-10 1,42 2-75,1-2-1,1-2 1,0-1 0,-55-32 0,76 38-100,1-1 0,0 0 1,1 0-1,0-1 0,1-1 1,0 0-1,0-1 0,2-1 0,0 1 1,0-1-1,1-1 0,1 0 1,-7-18-1,10 17-48,2-1 1,0 0-1,1 0 1,1 0-1,1 0 0,2-29 1,-1-2-65,0 39 113,0 1 1,1-1-1,0 1 1,0-1 0,1 1-1,0 0 1,0 0 0,1 0-1,0 0 1,1 1-1,9-14 1,9-7-140,36-37 0,-52 58 1,18-14 173,5-6-115,-30 28 59,0-1 1,0 1-1,0 0 1,0-1 0,0 1-1,0-1 1,0 1-1,0 0 1,0-1 0,-1 1-1,1 0 1,0-1-1,0 1 1,0-1 0,-1 1-1,1-1 1,0 1 0,-1 0-1,1-1 1,0 1-1,-1-1 1,1 1 0,-1-1-1,1 0 1,-1 1-1,1-1 1,-1 1 0,0-1-1,-7 5 43,-1-2-1,1 1 0,-1-1 1,0 0-1,0-1 1,0 0-1,0 0 0,0-1 1,0 0-1,-10-1 1,13 0 5,1-1 0,0 0 0,0 0 0,0-1 0,0 1 0,1-1 0,-1 0 0,0 0 0,1-1 0,-1 1 0,1-1 0,0 0 0,0 0 0,0-1 0,0 1 0,1-1 0,-1 0 0,1 0 0,-5-8 0,5 8-28,1-2 0,-1 1 0,1 0 0,0 0 0,1-1 0,-1 1 0,1-1 1,0 1-1,0-7 0,1-56-2,0 40 21,0-1 7,-1 5-19,2 1-1,0-1 1,1 1-1,6-24 0,8-18-31,8-34-50,4 1 1,60-143-1,-72 210 40,0 0-1,2 1 1,2 1-1,32-39 1,-36 50 13,1 2 0,0-1 0,1 2 0,1 1-1,1 0 1,0 1 0,32-15 0,-44 24-9,1 1 0,-1-1 0,1 2-1,-1-1 1,1 1 0,0 1-1,0 0 1,0 0 0,0 0 0,0 1-1,13 2 1,-17-1 7,0 0-1,0 0 1,0 1-1,0 0 1,0 0 0,0 0-1,-1 0 1,1 1-1,0 0 1,-1 0-1,0 0 1,0 0-1,0 1 1,0-1 0,-1 1-1,1 0 1,-1 0-1,0 1 1,0-1-1,3 8 1,-3-3 19,0 1-1,-1 0 1,0 0-1,1 13 1,-3-17 31,0-9 41,8-63 114,-7 60-197,1 0-1,-1-1 0,1 1 1,1 0-1,-1 0 1,1 0-1,0 1 0,0-1 1,1 1-1,0-1 0,5-4 1,14-25-33,-9 10 4,1 1 1,1 0-1,1 1 1,1 1-1,1 0 0,22-19 1,-29 31 13,1 0 1,-1 1 0,2 1-1,-1 0 1,1 0 0,0 2-1,1 0 1,-1 0 0,1 1-1,0 1 1,1 1 0,26-4-1,-14 6 1,-1 1 0,1 1-1,-1 2 1,1 0 0,-1 2 0,0 1-1,-1 1 1,1 1 0,-1 2-1,-1 0 1,0 2 0,0 1-1,-1 0 1,-1 2 0,-1 1 0,0 1-1,30 29 1,-39-33 32,24 28-57,-35-38 69,0 0 0,0 1 0,0-1 0,-1 1 0,1-1 0,-1 1 0,0-1 0,0 1 0,0 0 0,0-1-1,-1 1 1,1 4 0,-1-7 42,-1-5-49,0 0 1,1 0-1,0 1 1,-1-1-1,2 0 1,-1 0-1,1-5 1,0-5-64,-1 11 21,1-1 0,0 0 1,0 0-1,0 0 0,0 1 0,1-1 0,-1 0 0,1 1 0,0-1 0,3-2 0,27-38-135,-19 28 64,0-1 71,1 0 0,1 1 0,0 0 0,2 2 1,-1 0-1,2 1 0,0 0 0,0 1 0,1 2 0,0 0 0,1 0 0,22-6 0,-24 11 20,1 0 0,0 1 0,0 1-1,0 1 1,0 1 0,0 0-1,0 1 1,0 1 0,1 1-1,-1 1 1,-1 1 0,1 0 0,35 14-1,-34-10-8,1 2 0,-1 0 0,0 1 0,-1 1-1,0 1 1,-1 1 0,-1 0 0,0 1 0,-1 1 0,-1 1-1,18 23 1,-18-20-14,24 43 0,-37-60 21,0 1-1,1-1 1,-1 0-1,1 0 1,0 0 0,0 0-1,0 0 1,1-1-1,-1 1 1,1-1-1,-1 0 1,1 0 0,0 0-1,0 0 1,4 1-1,10 2-38,1 0 0,20 2-1,-20-3 43,-15-4 4,41 9-38,56 17 0,-86-21 45,1 1 0,-1 1 0,0 0 0,-1 1 0,0 1 0,0 0 0,14 13 0,-13-7 48,0-1 1,-2 2-1,0 0 1,0 0-1,-1 1 1,-1 1 0,-1 0-1,-1 0 1,0 1-1,-2 0 1,0 1-1,8 38 1,-5 2 138,-2 1 0,-3 0 1,-4 64-1,-2-99-133,-1 1-1,-2-1 1,-1 0-1,0 0 1,-2-1-1,-16 40 1,8-29 42,-2-1 0,-2 0 1,-41 57-1,36-62-141,-1-1-1,-2-1 0,-1-2 1,0-1-1,-2-1 1,-1-1-1,-1-2 1,-40 20-1,61-34-40,1-1-107,10-6 176,0 0 1,-1 0 0,1 0-1,0-1 1,0 1-1,0 0 1,-1 0-1,1 0 1,0 0 0,0 0-1,0 0 1,0 0-1,-1 0 1,1 0-1,0-1 1,0 1 0,0 0-1,0 0 1,0 0-1,-1 0 1,1 0-1,0-1 1,0 1 0,0 0-1,0 0 1,0 0-1,0 0 1,0-1-1,0 1 1,0 0 0,0 0-1,0 0 1,0-1-1,0 1 1,0 0-1,0 0 1,0 0 0,0-1-1,0 1 1,0 0-1,0 0 1,0 0-1,0-1 1,0 1 1,0-1-1,0 1 1,1-1 0,-1 1-1,0 0 1,0-1-1,0 1 1,1-1 0,-1 1-1,0 0 1,1-1 0,-1 1-1,0 0 1,0-1-1,1 1 1,-1 0 0,1-1-1,-1 1 1,0 0-1,1 0 1,-1 0 0,1-1-1,-1 1 1,1 0 0,-1 0-5,1 0 1,0-1-1,-1 1 1,1 0-1,-1 0 1,1-1-1,-1 1 1,0 0-1,1-1 1,-1 1-1,1 0 1,-1-1 0,1 1-1,-1-1 1,0 1-1,1-1 1,-1 1-1,0-1 1,0 1-1,1-1 1,-1 1-1,0-1 1,0 1-1,0-1 1,0 0-1,0 0-21,0 31 413,-1-26-373,0 1 0,-1-1 0,0 0-1,0 0 1,0-1 0,0 1 0,-1 0 0,1-1 0,-1 1-1,-5 4 1,-6 10 144,-5 9-105,-1 0-1,-2-2 0,0 0 1,-2-2-1,-1-1 1,0 0-1,-2-2 1,0-1-1,-1-2 1,-1 0-1,0-2 0,-1-1 1,-1-1-1,0-2 1,-1-1-1,0-2 1,-1 0-1,1-3 0,-36 2 1,64-7-33,-25 0 8,28 0-20,0 0 1,1 0-1,-1 0 0,0 0 0,1-1 0,-1 1 0,0 0 0,1 0 0,-1 0 0,0-1 0,1 1 1,-1 0-1,1-1 0,-1 1 0,0-1 0,1 1 0,-1 0 0,1-1 0,-1 1 0,1-1 0,0 0 1,-1 1-1,1-1 0,-1 1 0,1-1 0,0 0 0,0 1 0,-1-1 0,1 1 0,0-1 0,0 0 0,0 0 1,0 0 46,-3 24-788,-54 63 1003,43-62-185,0-1-1,-2 0 1,-1-1-1,-1-1 1,-1 0-1,0-2 0,-28 22 1,24-26 147,-1-2-1,0 0 1,-1-2-1,0 0 1,-1-2 0,0-1-1,-48 9 1,11-8 226,0-2-1,-77-3 1,119-4-434,0-1 1,0-2-1,1 0 0,-1-1 1,1-1-1,0-1 0,0 0 1,1-2-1,-32-17 1,40 20-199,1-1 0,1-1 0,-1 0 0,1 0 1,0-1-1,1 0 0,0 0 0,0-1 1,1 0-1,0-1 0,1 1 0,0-1 1,0-1-1,1 1 0,0-1 0,1 0 0,0 0 1,-3-19-1,1-30-3652,6 19-4252,0 29 3863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1.7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59 6285,'-11'2'5623,"29"-12"-4451,-3 2-1114,1 0 0,-1 2-1,2 0 1,-1 0 0,0 2 0,1 0 0,0 0-1,0 2 1,0 0 0,33 2 0,-46 0-27,-1 0-1,1 1 1,-1-1-1,1 1 1,-1 0 0,1 0-1,-1 0 1,0 1 0,0-1-1,1 1 1,-1 0 0,0 0-1,0 0 1,-1 0-1,1 0 1,0 0 0,-1 1-1,1 0 1,-1-1 0,0 1-1,0 0 1,0 0 0,0 0-1,1 4 1,1 1 68,-1 0 0,0 0 1,0 1-1,-1-1 0,0 1 1,-1 0-1,1 0 0,-1 13 0,-1-7-3,1-8-43,-1 0 0,0 0 0,0 0 0,0 0 0,-1-1 0,0 1 0,-1 0 0,1-1 0,-1 1 0,0-1 1,-1 1-1,0-1 0,0 0 0,-5 8 0,-6 6-10,-1 0 1,0-1 0,-2-1 0,0-1-1,-1 0 1,-1-1 0,0-1-1,-1-1 1,-1-1 0,0 0-1,-1-2 1,0 0 0,-35 11-1,44-22-80,12-8-439,1 6 437,1 0 0,0 1 0,0-1 0,1 0 0,-1 1 1,0-1-1,0 1 0,1-1 0,-1 1 0,1 0 1,1-2-1,15-7 31,0 0 0,1 2 1,0 0-1,0 1 0,1 1 0,-1 1 1,1 0-1,1 2 0,35-2 0,204-2 116,-205 7-120,-54 0-121,1 0-999,2 0 863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3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 9 4404,'0'0'5558,"-1"-1"-6011,-5-1 615,0 0 0,0 1 0,0 0 0,-1 0 0,1 0 1,0 1-1,0 0 0,0 0 0,-10 2 0,-6-1 260,13 0-300,1 0 1,0 1-1,0 0 0,0 0 0,0 1 0,0 0 0,0 0 0,-9 6 0,4-2 148,-1 1 0,1 1 1,-18 15-1,21-15-145,1 1 1,0 0 0,0 0-1,1 1 1,0 0-1,1 1 1,0-1-1,1 1 1,-8 20-1,9-12 32,0-1-1,1 0 1,0 1 0,2 0-1,0 36 1,2-55-152,-1 16 138,1 0 0,0 0-1,1 0 1,1 0 0,1 0-1,0 0 1,1 0 0,1-1-1,8 19 1,-2-13 12,1 0 1,1-1-1,1 0 1,1-1 0,35 36-1,-38-44-169,1-1-1,1 0 1,0-1-1,0 0 1,1-1-1,1-1 1,-1 0 0,1-2-1,24 8 1,-39-13-317,0-1 0,0 0 0,0 1 0,0-1 0,0 0 0,0 0 0,0 0 0,0 0 0,0 0 0,0 0 0,0 0 1,0 0-1,0 0 0,0-1 0,0 1 0,0 0 0,0-1 0,0 1 0,0-1 0,0 1 0,0-1 0,0 1 0,0-1 0,-1 1 0,1-1 1,0 0-1,0 0 0,-1 1 0,1-1 0,0-1 0,4-4-1382,1 0-443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1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59 328 10529,'-1'-1'47,"0"-1"-1,0 1 1,1 0-1,-1-1 1,0 1 0,0 0-1,0 0 1,0 0-1,0 0 1,-1 0 0,1 0-1,0 0 1,0 0-1,-3-1 1,-15-15 1600,12 3-832,5 11-704,0-1 1,1 1 0,-1 0-1,1 0 1,0-1-1,0 1 1,0-1 0,0 1-1,0-1 1,1 0 0,0-5-1,-1 4-87,1 0 0,0 0-1,0 0 1,0 0 0,0 0-1,1 1 1,0-1 0,0 0 0,0 0-1,1 1 1,0-1 0,0 1-1,0-1 1,0 1 0,0 0-1,1 0 1,0 0 0,6-6-1,3-4-13,1 1-1,1 0 0,0 1 1,1 1-1,0 0 0,1 1 0,30-15 1,-34 20-25,0 0 1,1 0 0,-1 2-1,1-1 1,0 2 0,0-1 0,0 2-1,0 0 1,0 0 0,0 1-1,25 4 1,-33-3 16,0 1 0,1 0 1,-1 0-1,0 0 0,0 1 0,0 0 0,-1 0 1,1 0-1,0 0 0,-1 1 0,0 0 0,0 0 1,0 0-1,-1 0 0,1 1 0,-1-1 0,0 1 1,0 0-1,-1 0 0,1 0 0,-1 0 0,0 0 1,-1 1-1,1-1 0,-1 0 0,1 8 0,-2 11 10,1-17-12,0 1 0,-1 0 0,0 0 0,0 0 0,-1-1 0,0 1 0,-1 0 0,0-1-1,0 1 1,0-1 0,-1 1 0,-5 10 0,-3-2 8,0-1 0,-1 0 0,-1 0 0,0-1 0,-1-1 0,0 0 0,-1-1 0,0 0 0,-1-1 0,-1-1 0,1-1-1,-35 14 1,45-21 44,6-1-65,0-1 0,0 0 0,-1 1 0,1-1-1,0 0 1,-1 0 0,1 1 0,0-1 0,-1 0-1,1 0 1,-1 1 0,1-1 0,0 0 0,-1 0 0,1 0-1,-1 0 1,1 0 0,-1 0 0,1 0 0,0 0-1,-1 0 1,1 0 0,-1 0 0,1 0 0,-1 0-1,1 0 1,0 0 0,-1 0 0,1 0 0,-1-1-1,1 1 1,0 0 0,-1 0 0,1 0 0,0-1-1,-1 1 1,1 0 0,0-1 0,-1 1 0,1 0-1,0-1 1,-1 1 0,1 0 0,0-1 0,0 1-1,0 0 1,-1-1 0,1 1 0,0-1 0,0 1-1,0 0 1,0-1 0,0 1 0,0-1 0,0 1-1,0-1 1,0 1 0,0 0 0,0-1 0,0 1-1,0-1 1,0 0 0,1 0 1,-1-1 0,1 1 1,0-1-1,0 1 0,-1 0 0,1-1 0,0 1 1,0 0-1,0 0 0,1 0 0,-1 0 0,0 0 1,0 0-1,0 0 0,4-1 0,27-18-56,-21 14 40,0 0 46,0 0 0,0 0 0,0 1 0,0 1 0,1 0 0,0 0 0,0 1-1,0 1 1,14-2 0,-17 4 19,-1 0-1,1 1 1,-1 0-1,1 0 1,-1 1-1,0 0 1,1 0-1,-1 1 1,0 0-1,0 0 0,-1 1 1,1 0-1,-1 0 1,8 7-1,-5-3 32,1 0-1,-1 1 1,-1 1-1,0-1 0,0 2 1,8 11-1,-13-15 9,1 0-1,-2 0 0,1 0 1,-1 1-1,0-1 0,0 1 1,-1 0-1,0 0 0,0 0 1,-1 0-1,0 11 1,0-8-34,-1 0 0,0 0 0,0 0 0,-2 0 1,1 0-1,-1 0 0,-1 0 0,0-1 1,0 1-1,-1-1 0,0 1 0,-1-1 1,-11 17-1,4-11-50,-1-1 0,0 0 0,-1-1 1,-1-1-1,0 0 0,-1-1 0,0 0 0,0-2 0,-1 0 1,-1 0-1,-34 12 0,35-16-372,1-2 1,-1 1-1,1-2 1,-1 0-1,0-2 0,0 1 1,0-2-1,-30-3 1,38 2-148,0-1 1,0-1 0,1 1 0,-1-1 0,1-1 0,0 0-1,0 0 1,0-1 0,1 1 0,-1-2 0,-12-11 0,0-6-1571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4.4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78 7733,'0'-1'-38,"1"-1"0,0 1 0,-1 0 0,1-1 1,0 1-1,-1 0 0,1 0 0,0-1 0,0 1 0,0 0 1,0 0-1,0 0 0,0 0 0,1 0 0,-1 0 0,0 1 1,0-1-1,1 0 0,-1 1 0,2-2 0,36-14 1801,-28 12-1262,5-3-271,0 1 0,0 1 0,1 0 0,-1 2 0,1 0 0,0 0 1,0 2-1,0 0 0,0 1 0,25 3 0,-38-2-179,-1-1 0,1 1 0,0 0 0,-1 0 0,1 1 0,-1-1-1,0 1 1,1 0 0,-1-1 0,0 1 0,0 1 0,0-1 0,0 0 0,0 1 0,-1 0 0,1-1 0,-1 1 0,0 0 0,0 0-1,0 1 1,0-1 0,0 0 0,-1 1 0,1-1 0,1 8 0,0 4 88,-1 0 0,0 0 0,-1 1 0,-1-1 1,-1 16-1,0 3-34,0-27-76,0 1 0,-1 0 0,1-1 0,-2 1 0,1-1 0,-1 1 0,0-1 0,0 0 0,-1 0 0,0 0 0,0-1 0,-10 12 0,1-2 29,-1-2 0,-1 1 0,-29 22 1,25-24-26,0-1 0,-34 17-1,43-24-28,-1-1-1,1 0 0,-1-1 0,1 0 0,-1-1 0,0 0 1,-17 1-1,28-3-74,-1 0-49,1 0 114,0 0-1,-1 0 1,1 0 0,-1 0 0,1 0-1,0 0 1,-1 0 0,1-1 0,0 1 0,-1 0-1,1 0 1,0 0 0,-1 0 0,1 0-1,0-1 1,-1 1 0,1 0 0,0 0 0,-1 0-1,1-1 1,0 1 0,0 0 0,-1-1-1,1 1 1,0 0 0,0 0 0,0-1 0,0 1-1,-1 0 1,1-1 0,0 1 0,0 0-1,0-1 1,0 1 0,0-1 0,0 1 0,0-1-1,0-9-319,-1 9 326,1-1 0,0 1 1,-1 0-1,1-1 0,0 1 1,0 0-1,0-1 0,0 1 1,0 0-1,0-1 0,1 1 1,-1 0-1,0 0 0,1-1 1,-1 1-1,1 0 0,-1 0 1,1 0-1,-1-1 0,1 1 1,0 0-1,0 0 0,0 0 1,-1 0-1,1 0 0,0 0 1,0 1-1,0-1 1,0 0-1,1 0 0,-1 1 1,0-1-1,0 0 0,0 1 1,1-1-1,-1 1 0,0 0 1,0-1-1,1 1 0,1 0 1,5-2-25,1 0 0,0 0 1,0 1-1,-1 0 0,1 1 1,0 0-1,0 0 1,0 1-1,17 3 0,2 4 209,47 18 0,-54-17-15,0-1 0,1-1-1,42 8 1,-25-10-230,-38-5-101,9-6-2564,0-17-2163,-10 15 3360,0-1 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4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 6865,'2'-11'3061,"1"19"2664,2 4-6005,0 1 641,-1 0-1,0 1 1,-1-1-1,-1 1 1,0 0 0,-1 23-1,1-6-38,28 220 1498,-19-198-1531,3 26 179,-10-25-3801,-12-65-9432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5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243 1 7137,'-25'1'2136,"17"4"-1625,1 1-1,0 0 1,0 0 0,0 1-1,1-1 1,0 2 0,-8 11 0,2-3-213,-5 5-25,1 1 1,1 0 0,1 1-1,2 1 1,0 0 0,1 0-1,1 1 1,2 1 0,0 0 0,2 0-1,1 0 1,1 1 0,-2 51-1,7-74-269,-1 1 0,1-1 0,0 0 0,0 0 0,0 0-1,0 0 1,1 0 0,-1 0 0,1 0 0,0-1 0,0 1 0,1-1-1,-1 1 1,1-1 0,0 0 0,0 0 0,0 0 0,0 0 0,0 0-1,0-1 1,1 0 0,-1 1 0,1-1 0,0 0 0,0-1 0,4 2-1,5 2 14,0-1 0,1 0-1,-1-1 1,0-1 0,1 0-1,24 0 1,-26-2-23,-1 0 1,1-1-1,-1 0 1,0-1-1,0 0 0,0-1 1,0-1-1,0 1 1,0-2-1,-1 1 1,13-8-1,-15 6-45,0-1 0,0 1 0,-1-1 0,0 0 0,0-1 0,0 1 0,-1-2 0,0 1 0,-1 0 0,0-1 0,0 0 0,6-19 0,-3 5-49,-1-1-1,-2 0 1,0-1 0,-2 1-1,0-1 1,-2-39 0,-2 60 62,1 0 0,-1 0 0,-1 0 0,1 0 0,-1 1 0,1-1 0,-1 0 1,0 1-1,-1-1 0,1 1 0,0 0 0,-1 0 0,0 0 0,0 0 0,-4-4 0,-52-38-1365,23 28-300,30 15 516,1 0 1,0 0-1,0-1 0,0 0 0,-8-6 0,11 5-284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5.7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6957,'10'-2'636,"-1"1"-1,1 0 1,0 1 0,0 0 0,0 1 0,0 0 0,0 0 0,16 6 0,-13-3-285,0 1 0,0 0-1,0 1 1,-1 1 0,21 14 0,-18-10-222,-1 1 0,0 1 0,0 0 0,-2 1 0,1 1 0,-2-1 0,0 2 0,-1 0 0,13 26 0,-13-17 138,-1-1 0,-1 1 1,-2 1-1,0 0 0,3 36 0,-3 133 752,-6-181-979,-1 1 26,0-1-1,-1 1 1,-1-1-1,-1 0 1,0 0-1,0 0 1,-2 0 0,0-1-1,-8 15 1,-2 0 27,-2-2 1,0 0 0,-25 27 0,-43 38-1697,79-82-622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6.2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63 10673,'0'0'687,"1"-13"4162,84 8-2524,9-1-2173,143-33-875,-236 39 298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6.6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0 6373,'-11'15'1654,"7"-3"5271,39-3-4404,2-3-2242,1-1 0,-1-2-1,1-2 1,45-4 0,0 1-147,-52 3-43,-22 0-107,-1 0 0,1-1 0,0 0 0,0-1 0,0 0 0,0 0 0,15-5 0,-20 3-769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9.2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 5973,'1'-13'2142,"1"21"2834,4 11-4370,3 30 142,-6-32-565,-1 0-1,-1 1 1,-1-1-1,-2 19 1,0 7 65,1 113 518,0 29-1,3-61-10864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19.7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368 25 7049,'0'-1'-23,"0"0"1,0 0-1,-1 0 0,1 0 1,0 0-1,0 0 1,0 0-1,-1 1 1,1-1-1,0 0 0,-1 0 1,1 0-1,0 0 1,-1 1-1,1-1 1,-1 0-1,0 1 0,1-1 1,-1 0-1,0 1 1,1-1-1,-1 1 1,0-1-1,1 1 0,-1-1 1,0 1-1,-1-1 1,0 0 129,-1 0 0,0 1 0,1-1 0,-1 1-1,0 0 1,0 0 0,0 0 0,1 0 0,-4 0 0,-1 1 220,0 0-1,0 1 0,0 0 0,0 0 1,1 0-1,-13 7 0,-3 7-16,1 0-1,1 1 1,0 1 0,1 1-1,1 0 1,1 2 0,1 0-1,1 1 1,1 0 0,1 1-1,1 1 1,0 0-1,2 0 1,1 1 0,1 1-1,-7 43 1,13-40-148,2 39 0,0-27-120,1-36-34,0 1 0,0-1 0,0 1 0,0-1 0,1 0 0,0 1 0,0-1-1,1 0 1,-1 0 0,1-1 0,0 1 0,0 0 0,1-1 0,-1 0 0,1 0 0,0 0 0,7 5 0,-3-2 5,0-1 0,1 0 0,-1-1 1,1 0-1,0 0 0,1-1 0,-1 0 0,19 4 0,-17-6-48,1 0-1,0-1 1,0 0-1,0-1 1,0 0-1,-1-1 0,1 0 1,0-1-1,0-1 1,-1 1-1,1-2 1,-1 0-1,12-6 1,-8 3-20,-2-1 0,1-1 0,-1 0 1,0-1-1,-1 0 0,0-1 1,-1 0-1,0-1 0,12-17 1,-10 10 44,-1-1 1,-1 0 0,0 0 0,-2-1-1,0-1 1,-2 1 0,0-1 0,-1-1 0,-1 1-1,-1-1 1,-2 0 0,0 1 0,-1-34-1,-1 39 16,0 9-27,1 0 1,-1 0-1,-1 0 1,1 0 0,-1 0-1,-1 0 1,1 0 0,-2 0-1,1 0 1,-1 1-1,-6-13 1,-1-2-125,9 19 61,0 0-1,-1-1 0,1 1 1,-1 0-1,0 0 0,1 0 1,-1 0-1,-1 0 1,1 1-1,0-1 0,-1 1 1,-3-4-1,-3 1-541,1 0-641,1 1 0,0 1 1,-1-1-1,1 1 0,-10-2 0,10 4-213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0.3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132 0 8149,'3'5'-77,"-2"-5"291,-1 1 0,1-1 0,-1 0 1,1 1-1,-1-1 0,1 1 0,-1-1 1,0 1-1,1 0 0,-1-1 0,0 1 1,1-1-1,-1 1 0,0-1 1,0 1-1,0 0 0,1-1 0,-1 1 1,0 0-1,0-1 0,0 1 0,0 0 1,0 0-1,0 14 221,1-6-359,-1-1 0,0 1-1,0 0 1,-1 0 0,0 0 0,-1-1 0,0 1 0,0-1 0,-1 1 0,0-1 0,0 0 0,-6 10 0,-24 37-27,-39 87 0,68-134-56,-3 17 331,41-39-562,50-26 260,78-31-228,-140 63 220,0 2 0,0 0-1,0 2 1,0 0 0,42-1-1,-44 5 203,-10-1-142,-1 1 1,1 1-1,-1-1 1,0 1-1,14 4 1,-20-4-44,0 0 1,0 1 0,0-1-1,0 1 1,0-1 0,0 1-1,0 0 1,-1 0 0,1 1-1,-1-1 1,0 0 0,0 1 0,1 0-1,-2-1 1,1 1 0,0 0-1,0 0 1,-1 0 0,2 5-1,1 5 128,-1 0 0,-1 0 0,0 0-1,-1 0 1,0 1 0,-3 25 0,2-4-23,-1-27-119,0 1 0,0 0 0,-1-1 1,0 1-1,0-1 0,-1 0 0,0 0 0,-1 0 0,1 0 0,-2 0 1,1-1-1,-1 1 0,0-1 0,0 0 0,-1-1 0,0 0 0,0 0 1,-1 0-1,-14 10 0,3-4-23,0-1 0,-1-1 0,0 0-1,-1-1 1,0-2 0,0 0 0,-22 5 0,40-12-10,-100 21-1073,88-19 338,0-1 0,-1 0 1,1-1-1,0-1 0,-19-2 1,28 2 45,0-1 0,0 1 0,0-1 0,0 0 0,0 0 0,0-1 0,0 0 0,1 1 0,-5-5 0,1-3-1073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0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1 134 4100,'17'-4'9714,"31"0"-7814,38 8-1179,-55-2-625,0-1 0,0-1 0,39-5 0,-23-2-195,16-2-261,1-3 1,-1-3-1,96-35 1,-147 41-1307,-10 8 1137,-1 0-1,0 0 0,0 0 0,0-1 0,0 1 1,0 0-1,0-1 0,-1 1 0,1 0 0,0-1 1,-1 1-1,1-1 0,0-1 0,-1-3-1297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1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17 7185,'5'-2'266,"-4"2"-176,0 0-1,0-1 1,0 1-1,0 0 0,0-1 1,-1 1-1,1-1 1,0 1-1,0 0 1,0-1-1,0 0 1,-1 1-1,1-1 1,0 0-1,-1 1 1,1-1-1,0 0 1,-1 0-1,1 1 0,-1-1 1,1 0-1,0-2 1228,-4 11-111,-64 52 1638,36-26-2397,2 2 0,2 1 0,-28 51 0,41-63-447,1 0 0,2 1 0,0 0 0,2 1 0,1 1 0,-7 42 0,13-44-4,2 43 1,0-30-1,1-31 5,0-1 1,0 0 0,1 1-1,-1-1 1,2 0-1,-1 0 1,1 0-1,0-1 1,0 1-1,1-1 1,0 1 0,0-1-1,1-1 1,-1 1-1,1 0 1,0-1-1,11 8 1,-6-5-20,0 0 0,0-1 1,1-1-1,0 0 0,0 0 0,0-1 0,1 0 0,0-1 1,21 4-1,-20-6-49,-1-2 1,1 1-1,0-2 1,-1 0-1,1 0 1,-1-1-1,1-1 1,-1 0-1,0 0 1,0-2-1,0 1 1,14-9-1,-16 8 48,1-1 0,-1 0-1,0-1 1,-1 0 0,0 0-1,0-1 1,0-1 0,-1 1-1,0-1 1,-1-1 0,0 1 0,0-1-1,5-12 1,-9 13 6,-1 1 0,0-1 1,-1 1-1,0-1 0,0 0 0,0 1 0,-1-1 1,-2-10-1,1-7 25,1 22-12,-1 0 0,1 0 0,-1 0 1,0 0-1,-1 0 0,1 1 0,-1-1 1,0 1-1,0-1 0,0 1 0,0-1 1,0 1-1,-1 0 0,1 0 0,-1 0 0,0 0 1,0 1-1,0-1 0,0 1 0,-1 0 1,1 0-1,0 0 0,-1 0 0,-4-1 1,-3-2-38,-1 0 1,0 1-1,0 1 1,0 0 0,0 0-1,-20 0 1,6 3-806,0 1 0,1 1 1,-1 2-1,-28 7 0,31-6-908,0 4-2277,21-7 2275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1.2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2 6957,'-23'-2'926,"21"2"-392,-7 1 2135,6 0-2543,1 0 0,0 0-1,0 1 1,0-1 0,0 0-1,0 1 1,0-1-1,0 1 1,1 0 0,-1 0-1,1 0 1,-1 0 0,1 0-1,0 0 1,-1 0 0,1 0-1,0 0 1,0 0-1,0 4 1,-1 2 32,1 1-1,0 1 1,0-1-1,1 11 1,0-13-67,1-5-101,0 0 0,0 0 0,0 0 0,0 0 0,0-1 0,1 1 0,-1 0 0,1-1 0,-1 1 0,1-1 0,-1 1 0,1-1 0,0 0 0,0 0 0,0 0 0,-1 0 0,1 0 0,0 0 0,3 1 0,44 15 73,-40-15-65,1 0 0,0 0-1,-1-1 1,1 0 0,0-1-1,0 0 1,0 0 0,-1-1-1,1-1 1,0 0-1,-1 0 1,1-1 0,-1 0-1,0 0 1,1-1 0,-2 0-1,1-1 1,15-10 0,-23 12 4,1 0 0,-1 0 0,0 0 0,0 0 0,0 0 0,0 0 0,0 0 0,-1 0 0,1 0 0,-1 0 0,0-1 0,0 1 0,0 0 0,0 0 0,-2-6 0,2-5-26,-1 13 21,0-1 1,1 1 0,-1 0 0,0 0 0,0 0 0,0 0-1,0 0 1,0 0 0,0 0 0,0 0 0,0 0 0,0 0 0,0 1-1,-1-1 1,1 0 0,0 1 0,0-1 0,-1 1 0,-1-1-1,-30-9-211,11 6-1527,-1 0-1,0 2 1,-27 0-1,33 2-187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2.2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8009,'11'5'83,"15"0"2491,-20-4-2283,1 0 0,0 0 0,-1 1 0,1 0-1,-1 0 1,6 3 0,29 8 560,25-2-66,134 7 0,-180-18-759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3.9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272 104 6061,'-12'-10'66,"15"3"69,6 3 56,-10 4-195,0 0 0,1 0 0,-1 0 0,0 1 0,1-1 0,-1 0 1,1 1-1,-1-1 0,0 0 0,1 1 0,-1-1 0,1 1 0,-1-1 1,1 1-1,0-1 0,-1 1 0,1-1 0,-1 1 0,1-1 0,0 1 1,-1 0-1,1-1 0,0 1 0,0 0 0,0-1 0,-1 1 0,1 0 1,0-1-1,0 1 0,0 0 0,0-1 0,0 1 0,0 0 0,0-1 1,0 1-1,1 0 0,-1-1 0,0 1 0,0 0 0,0-1 0,1 1 1,-1-1-1,0 1 0,1 0 0,-1-1 0,0 1 0,1-1 0,-1 1 1,1-1-1,-1 1 0,1-1 0,-1 0 0,1 1 0,0-1 0,0 1 1,83 65 2991,-66-56-2842,0-1 0,1 0-1,-1-2 1,1 0 0,1-1 0,-1 0 0,25 2 0,4-3 109,-45-5-251,0-1 0,0 1 0,0 0 0,1-1 0,-1 1 0,0-1 0,0 0 0,0 0 0,0-1 0,0 1 0,-1 0 0,1-1 0,3-2 0,41-30-327,-43 31 344,-1 0 1,0 0 0,1-1-1,-1 1 1,-1-1 0,1 0 0,0 0-1,-1 0 1,0 0 0,2-6-1,-2 2-12,0 0 0,-1 0 0,0 0-1,0-1 1,-1-12 0,0 19-5,0-1 0,0 0-1,-1 1 1,1-1 0,-1 0 0,0 1 0,1-1 0,-1 1-1,0-1 1,-1 1 0,1 0 0,0-1 0,-1 1 0,1 0-1,-1 0 1,0 0 0,-3-3 0,1 1-25,-1 1 0,1-1 0,-1 1 1,0 1-1,0-1 0,-1 1 0,-10-4 0,-1 2 9,-1 0 0,1 1 0,-1 1 1,-26 1-1,33 1 7,1 1-1,-1 1 1,1 0 0,-1 1 0,1 0 0,0 0 0,0 1 0,0 0 0,1 1 0,-1 0-1,1 1 1,0 0 0,1 0 0,0 1 0,0 0 0,0 0 0,-12 15 0,8-9 206,1 1 0,-13 19 0,21-27-131,0-1 0,1 0 0,-1 1 0,1 0 0,0-1 0,0 1 0,1 0 0,0 0 0,0 0-1,0 10 1,-7 54 259,8-68-313,0 0 1,-1-1-1,1 1 1,-1 0-1,1-1 0,-1 1 1,0 0-1,1-1 0,-1 1 1,0-1-1,0 1 1,0-1-1,0 1 0,0-1 1,-1 0-1,1 0 0,0 1 1,-1-1-1,1 0 1,-1 0-1,1 0 0,-1-1 1,1 1-1,-1 0 0,0 0 1,-3 0-1,-2 0 1,-25 1 256,-46-1 0,69-2-308,0 1 0,0-2 0,0 1 0,0-2 0,0 1-1,0-1 1,1 0 0,-1-1 0,-13-7 0,20 9-233,1 0 0,0 0 0,-1 0 0,1 0 0,0-1 0,0 1 0,0 0 0,1 0 0,-1-1 0,0 1 0,1 0 0,0-1 0,-1 1 0,1 0 1,0-1-1,0 1 0,1 0 0,0-5 0,-1-2-1319,0-3-272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5.9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3078 3 5048,'-1'0'88,"0"-1"0,1 1 0,-1 0-1,0 0 1,0-1 0,0 1 0,1 0-1,-1 0 1,0 0 0,0 0 0,0 0-1,1 0 1,-1 0 0,0 0 0,0 0-1,0 1 1,1-1 0,-1 0 0,-1 1-1,4 10 3173,21 15-1564,-12-18-1572,0-1 0,1 0 0,1-1-1,-1 0 1,25 8 0,-3-4-277,38 6 0,-48-10-79,0-2-1,0-1 1,0-1-1,0-1 1,49-4-1,-69 3 155,0-1 1,0 0-1,1 0 0,-1 0 1,-1-1-1,1 0 0,0 1 0,0-1 1,-1-1-1,5-2 0,-6 3 35,0 1-1,-1-1 1,1 0 0,-1 0-1,0 0 1,0 0-1,1 0 1,-1 0-1,0-1 1,-1 1-1,1 0 1,0-1 0,-1 1-1,1 0 1,-1-1-1,0 1 1,0 0-1,0-4 1,-5 4 95,-1 1 1,1 0 0,-1 0-1,0 0 1,0 1-1,-7-1 1,-10 4 513,1 0 0,-1 2 0,1 0 0,0 2 0,-37 15 0,37-14-468,-178 85 702,2-1-8,189-89-741,-1 0 1,0-1 0,1 0 0,-1-1 0,0 0 0,-12 0-1,21-2-61,0 1-1,-1-1 1,1 1-1,-1-1 1,1 0-1,0 1 0,0-1 1,-1 0-1,1 0 1,0 0-1,0 0 1,0 0-1,0 0 0,0-1 1,0 1-1,0 0 1,0 0-1,1-1 1,-1 1-1,0 0 0,1-1 1,-1 1-1,0-2 1,-4-8-71,-1 5 96,0 0 1,0 1-1,-1-1 1,-10-6-1,0 0-100,13 11 83,1-1 0,0 0 1,0 1-1,-1 0 0,1 0 0,0 0 0,-1 0 0,1 0 0,-1 1 0,0-1 0,1 1 0,-1 0 0,1 0 0,-1 0 0,-5 2 0,-57 14 64,48-10 35,-149 45 484,81-22-446,-2-4-1,-104 16 1,164-36-138,20-3 5,0 0 1,0-1-1,0 0 0,0 0 0,-1-1 0,1 0 1,0 0-1,0-1 0,-8-1 0,12-1-11,1 1-1,0-1 0,0 0 1,1 1-1,-1-1 0,1-1 0,-1 1 1,1 0-1,0-1 0,0 1 1,0-1-1,1 1 0,-2-7 0,-5-66-502,8 69 482,0 1 1,0 0 0,1-1 0,0 1 0,0 0-1,0-1 1,1 1 0,0 0 0,0 0-1,1 0 1,0 1 0,0-1 0,0 0 0,0 1-1,1 0 1,0 0 0,0 0 0,0 0-1,1 1 1,0 0 0,0 0 0,0 0 0,0 0-1,0 1 1,1 0 0,0 0 0,-1 0-1,1 1 1,0 0 0,0 0 0,1 0 0,-1 1-1,0 0 1,1 0 0,10 0 0,-14 1 20,-1 0 0,1 0 0,0 0 0,0 0 0,0 0 0,-1 1 0,1-1 0,0 1 0,-1-1 0,1 1 0,0 0 0,-1 0 0,1 1 0,-1-1 0,3 2 0,-4-1 11,1 0 0,-1 1 1,1-1-1,-1 0 0,0 1 0,0-1 1,-1 1-1,1-1 0,0 1 0,-1 0 1,1-1-1,-1 1 0,0 0 0,0-1 1,0 1-1,-1 2 0,2-1 3,-1 0-1,-1-1 1,1 1-1,0 0 1,-1 0-1,0-1 1,0 1 0,0 0-1,0-1 1,-1 0-1,0 1 1,1-1-1,-4 4 1,2-3 18,-1 0 1,0 0 0,0 0-1,0-1 1,-1 1-1,0-1 1,1 0 0,-9 3-1,-3 0-3,-1 0 0,1-1 0,-1-1-1,0-1 1,0 0 0,0-1 0,-1-1 0,1-1-1,-22-2 1,4 2 14,22-1-34,-1 0 0,0-1 0,1-1 0,-1 0 0,1 0 1,0-1-1,0-1 0,0-1 0,1 0 0,0 0 0,0-1 0,-14-10 1,14 1 58,0 3-114,11 13 47,0 1 1,0 0 0,0-1 0,1 1 0,-1 0-1,0 0 1,0-1 0,0 1 0,1 0-1,-1 0 1,0 0 0,1 0 0,-1 0 0,0 2-1,-8 9 62,6-9-47,0 0 0,0 0 0,0 1-1,0-1 1,0 1 0,1 0 0,0 0 0,-1 0 0,-1 5 0,-16 25 75,2-9 157,3-12 10,14-11-230,0-1-1,-1 1 1,1-1-1,-1 0 0,1 1 1,-1-1-1,1 0 1,-1 0-1,0 0 1,-3 1-1,3-3 21,1 0 0,-1 0-1,1-1 1,0 1 0,-1 0-1,1-1 1,0 1 0,0-1 0,0 1-1,0-1 1,0 1 0,1-1 0,-2-3-1,-12-31-127,-8-82 37,13 80 77,7 32-23,0 1 1,0 0-1,1-1 0,0 1 1,0-9-1,0 13-2,1 0-1,-1-1 1,1 1-1,-1-1 1,0 1 0,1 0-1,-1 0 1,0-1-1,0 1 1,0 0 0,0 0-1,0 0 1,0 0-1,0 0 1,0 0-1,-1 0 1,1 0 0,0 1-1,-1-1 1,1 0-1,0 1 1,-3-2 0,-39-12-138,34 11 164,-34-7-23,0 2 0,-1 1 0,-54 0 0,43 4-57,-450-5 194,303 10-162,155-3-36,-25 1-132,-134 15-1,204-15 176,1 0 1,-1 1-1,1-1 0,0 1 1,0 0-1,-1-1 0,1 1 1,0 0-1,0 0 0,0 0 1,0 0-1,0 0 0,0 0 0,0 0 1,0 0-1,0 0 0,0 0 1,1 0-1,-1 1 0,0-1 1,1 0-1,-1 1 0,1-1 1,-1 0-1,1 1 0,0-1 1,0 0-1,-1 1 0,1-1 1,0 3-1,0-1 14,0 0-1,0 0 1,1 0-1,-1 0 1,1-1 0,-1 1-1,1 0 1,0 0 0,0-1-1,0 1 1,0 0 0,1-1-1,-1 1 1,3 3 0,18 15 80,1-1 1,1-1 0,1-2-1,0 0 1,1-1 0,1-2 0,0 0-1,1-2 1,0-1 0,36 8-1,26 3 376,1-4 0,96 6 0,-133-19-360,82-2 1,-106-5-98,-1-1-1,1-1 1,-1-1 0,41-15 0,-61 17 45,27-8-592,0-3 0,49-25 1,-75 34-212,-1-1 1,0 0 0,0 0 0,-1-1 0,0 0-1,0-1 1,0 1 0,-1-2 0,0 1 0,-1-1-1,0 0 1,0 0 0,7-16 0,-6 10-949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6.2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649 0 5092,'0'0'8029,"-23"12"-6529,8-3-1389,1 0-1,-2-1 1,1-1 0,-1 0 0,0-1 0,0-1 0,-29 5 0,-126 11-255,121-17 159,-25 4-640,-27 2-1681,35-7-3971,59-3 4282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6.6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 4532,'23'-4'1440,"-7"4"3109,-8 0-109,10 34-2795,-1 10-1107,12 48 0,4 10-503,40 143-2467,-71-218-2138,-3-16 207,1-5 2355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7.0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6957,'1'2'267,"-1"0"0,1-1 1,0 1-1,0 0 1,0-1-1,0 1 0,1-1 1,-1 1-1,0-1 1,1 1-1,-1-1 0,1 0 1,-1 0-1,1 0 1,-1 0-1,1 0 0,0 0 1,0 0-1,-1-1 1,1 1-1,3 0 1,44 14 2973,-10-10-3270,-1-1 0,0-2 0,48-3-1,-21 0-1343,-48 0-292,-1 1 0,1-2 0,-1-1 0,32-8 1,-33 7-283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7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70 6597,'11'2'1648,"1"1"0,-1-2 1,13 2-1,39-5 594,62-16-2489,-101 13 595,103-21-2977,-44 3-4590,-66 18 5246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29.7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384 66 5661,'0'0'5447,"-2"9"-2204,-17-3-3127,-1-1 1,0-1 0,0-1 0,0 0-1,0-2 1,-38-1 0,35 0-42,23-2-140,0 0 1,-1 1-1,1-1 0,0 0 1,0 1-1,0-1 1,0 0-1,0 1 1,0-1-1,1 0 1,0-2-1,67-46-337,-63 47 405,0 0 0,0 1 1,0-1-1,0 1 0,0 0 0,1 0 0,-1 0 1,1 1-1,0 0 0,-1 0 0,1 0 0,0 1 1,0 0-1,9 1 0,-14-1 51,1 1 1,-1-1-1,0 1 1,1-1-1,-1 1 1,0 0-1,1-1 1,-1 1-1,0 0 1,0 0-1,0 0 1,0 0-1,1 0 0,-1 0 1,-1 0-1,1 1 1,0-1-1,0 0 1,0 0-1,-1 1 1,1-1-1,0 0 1,0 3-1,1 1 122,-1-1 0,1 1 0,-1 0 0,0-1-1,0 1 1,0 6 0,-1-6-132,1 0 0,-1 0-1,-1 1 1,1-1-1,-1 0 1,1 0 0,-1 1-1,-1-1 1,1 0 0,-1 0-1,0 0 1,0 0 0,0-1-1,-1 1 1,0-1 0,0 1-1,0-1 1,0 0 0,-1 0-1,1 0 1,-1-1 0,0 1-1,0-1 1,-10 6 0,-2 2-295,-2-1 0,1 0 1,-1-1-1,-1-1 1,-31 9-1,11-7-3877,-75 11-1,90-19 2683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0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594 114 8993,'0'-2'82,"0"0"0,0 1 0,0-1 1,0 1-1,-1-1 0,1 0 0,0 1 1,-1-1-1,0 1 0,1-1 0,-1 1 0,0 0 1,1-1-1,-1 1 0,0 0 0,0-1 0,0 1 1,0 0-1,0 0 0,-1 0 0,1 0 0,0 0 1,0 0-1,-1 0 0,1 0 0,0 0 1,-1 1-1,1-1 0,-1 1 0,1-1 0,-1 1 1,-1-1-1,-11-5 469,12 5-527,0 0 1,0 0-1,0 0 0,1 0 0,-1-1 1,0 1-1,1-1 0,-1 1 1,1-1-1,-1 1 0,1-1 0,0 0 1,0 0-1,0 0 0,0 0 0,0 0 1,0 0-1,0 0 0,0 0 1,1 0-1,-1 0 0,1 0 0,0 0 1,0 0-1,0 0 0,0-4 1,2 5-18,-1 0 1,1-1-1,0 1 1,0 0-1,0 0 1,0 0-1,1 1 1,-1-1-1,0 1 1,0-1-1,0 1 1,1 0-1,-1-1 1,4 1-1,2 0 219,-3-1-199,7-2-172,1 2-1,-1-1 0,15 2 1,-25 0 150,1 0 0,-1 0 0,0 0 0,1 0 0,-1 1 0,1-1 0,-1 1 0,0 0 0,0 0 0,1 0 0,-1 0 0,0 0 0,0 0 0,0 1 0,0-1 0,0 0 0,0 1 0,0 0 0,-1-1 0,1 1 0,0 0 0,1 3 0,-2-3 2,-1-1 0,1 0 0,-1 0 0,1 0 0,-1 0 1,0 1-1,0-1 0,1 0 0,-1 0 0,0 1 0,0-1 1,0 0-1,0 0 0,-1 1 0,1-1 0,0 0 0,0 0 1,-1 0-1,1 1 0,-1-1 0,1 0 0,-1 0 0,1 0 1,-1 0-1,0 0 0,0 0 0,1 0 0,-1 0 0,0 0 1,0 0-1,0-1 0,0 1 0,0 0 0,0 0 1,0-1-1,-2 2 0,-5 2 33,0 0 0,-1-1 0,1 1 0,-11 1 0,4 0 129,-23 8-136,-158 64 1678,194-76-1698,0 0 0,0 0 0,0 0 0,0 0 0,0 0 0,0 1-1,0-1 1,1 1 0,-1 0 0,0-1 0,1 1 0,-1 0 0,1 0-1,0 0 1,-2 4 0,1-2 12,1 0-1,1 1 0,-1-1 1,1 1-1,0 0 0,0 6 1,0 2 94,1-9-84,-1-1 0,1 0 0,0 0 0,0 0 0,0 1 0,0-1 0,0 0 0,3 3 0,-2-3 16,-1 0 0,0-1 0,1 1 0,-1 0 1,0 0-1,0 0 0,-1 0 0,1 5 0,-1-7-49,0 0-1,0 1 1,-1-1-1,1 0 1,0 1 0,-1-1-1,1 0 1,-1 0-1,0 0 1,1 1 0,-1-1-1,0 0 1,0 0 0,0 0-1,0 0 1,0 0-1,0 0 1,0 0 0,0-1-1,0 1 1,0 0-1,0-1 1,-1 1 0,-1 0-1,-23 11-827,0-1 1,-1-1-1,-40 8 0,-87 8-5862,120-23 4727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1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63 10089,'-8'4'3514,"-27"25"-2895,26-20-388,-9 10 120,0 0 1,-19 29-1,33-41-341,-1 0 0,1 0-1,1 0 1,0 1-1,0-1 1,0 1 0,1 0-1,0 0 1,0 0 0,1 0-1,0 13 1,0-3-16,1-12 10,0 1-1,0 0 1,0-1-1,1 1 1,3 11-1,-3-15 2,1 0-1,-1 0 1,1 0-1,0 0 0,-1 0 1,2-1-1,-1 1 0,0-1 1,0 0-1,1 1 1,-1-1-1,1 0 0,0 0 1,3 2-1,4 1 5,0 0 0,-1 0 1,2-1-1,-1-1 0,1 1 0,-1-1 0,1-1 0,0 0 0,0-1 1,0 0-1,0-1 0,0 0 0,11-1 0,-14 0-9,0 0-1,0 0 1,-1-1-1,1 0 1,-1-1-1,1 1 1,-1-1-1,0-1 1,0 1 0,0-1-1,-1-1 1,1 1-1,-1-1 1,0 0-1,0 0 1,-1-1-1,1 0 1,7-12-1,-10 11-22,-1 0 1,0 0-1,0-1 0,-1 1 0,0-1 0,0 1 0,-1-1 0,0 1 0,0-1 0,-2-11 0,0-11-169,2 27 171,0-1 1,-1 0-1,0 0 0,0 0 1,0 1-1,0-1 1,-1 1-1,1-1 0,-1 1 1,0-1-1,0 1 1,0 0-1,-4-3 1,-40-41-496,23 24 36,-1 0-1465,-1 2-1,-45-32 1,45 37-213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1.2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681 218 3680,'-1'-11'705,"1"0"0,-2 1-1,-4-19 1,4 19-403,0-2 383,1 1 0,0-1 0,1-12 0,0 17-282,-7-43 3784,10 26-2962,1 17-764,-1 12 147,17 39 256,-1-6-491,-10-13-261,0 0 0,-2 0-1,-1 1 1,-1 0-1,-1 0 1,1 40 0,-5 1 351,-1-65-458,0-1 0,0 0 0,0 1 0,0-1 0,0 0 0,0 0 0,0 0 0,0 1 0,0-1 0,-1 0 0,1 0 0,0-1 0,-1 1 0,1 0 0,0 0 0,-1-1 0,1 1 1,-3 0-1,-28 10 43,-193 39 179,222-50-227,1 1 1,-1 0 0,1-1-1,-1 1 1,1 0-1,0 0 1,-1 0 0,1 0-1,0 1 1,0-1 0,0 1-1,0-1 1,0 1-1,0 0 1,0 0 0,0-1-1,1 1 1,-1 1-1,1-1 1,-1 0 0,0 3-1,0 1 0,1 1 0,-1-1 0,1 1 0,1 0 0,-1 0 0,2 11 0,-1-12-3,0-4-3,0 0-1,1 1 1,0-1-1,-1 0 1,1 0-1,0 0 1,0 0-1,1 0 1,-1 0-1,0 0 1,0-1-1,4 4 0,7 13 79,-7-8-77,-5-9 9,1 0 1,0 0 0,-1 0-1,1 0 1,-1 0 0,1 1 0,-1-1-1,0 0 1,1 0 0,-1 0-1,0 1 1,0-1 0,0 0-1,0 2 1,-1-2-20,0 0-1,1 0 1,-1 0 0,0 0 0,0 0-1,0 0 1,0 0 0,-1-1 0,1 1-1,0 0 1,0 0 0,0-1 0,-1 1-1,1-1 1,0 0 0,-3 1-1,-27 10-978,-1-2 0,0-2 0,-1 0 0,-40 2 0,-134-3-7457,201-6 8048,-15 0-1453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2.0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1 586 3176,'0'0'4861,"33"0"558,-14-2-5094,1-1 1,-1-1-1,0 0 0,0-2 1,0 0-1,23-11 1,-6 3-68,80-32 16,115-64 0,-161 71-355,-2-2 1,111-90-1,-156 110 87,-1 0 0,-1-2 1,-1 0-1,20-33 0,-31 38 350,-16 31 537,-7 28-755,2-1-1,2 2 0,-6 52 1,8-43-236,2-14-1366,-3 70 1,8-105 912,1 1 0,0 0 0,-1-1 0,0 1 0,1-1 0,-1 1 0,0-1 0,-3 4 0,4-5 207,-6 7-2459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4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 1416,'0'0'324,"-10"11"10850,8-7-10030,2-2-1120,1-1 0,-1 0 0,1 0 0,-1 0-1,1 0 1,0 0 0,0 0 0,0 0 0,0-1 0,-1 1 0,1 0 0,0 0 0,0-1 0,0 1 0,1 0-1,-1-1 1,0 1 0,0-1 0,0 0 0,0 1 0,0-1 0,1 0 0,1 1 0,32 5 265,26 1-234,-56-5 23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5.5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1532 57 5661,'27'4'4290,"-23"-2"-4084,0-1 1,-1 1-1,1 1 0,0-1 1,-1 1-1,1-1 1,-1 1-1,0 0 0,1 0 1,-2 1-1,1-1 1,0 1-1,-1-1 0,1 1 1,-1 0-1,0 0 1,0 0-1,-1 0 0,1 0 1,-1 0-1,0 0 1,1 9-1,2 11 156,-3-22-352,0 0-1,0 0 1,0 0-1,-1 0 0,1 0 1,-1 0-1,0 0 1,1 0-1,-1 0 1,0 0-1,0 0 1,0 0-1,-1 0 0,1 0 1,0 0-1,-1 0 1,1 0-1,-1 0 1,0 0-1,1 0 1,-1-1-1,0 1 1,0 0-1,0 0 0,-1-1 1,1 1-1,-2 1 1,-47 36 98,47-37-107,0 0 0,0 0 0,0-1 0,0 1 0,0-1 0,-1 1 0,1-1 0,0 0-1,-1-1 1,1 1 0,-5 0 0,6-1-5,1 0 7,0 0 1,0-1-1,0 1 1,0 0-1,0 0 1,0-1-1,0 1 0,0 0 1,1-1-1,-1 1 1,0-1-1,0 0 0,0 1 1,0-1-1,1 0 1,-2 0-1,-3-4-27,0 1-1,1-1 1,0 0 0,0 0-1,0-1 1,1 1 0,0-1-1,0 1 1,-4-11 0,-13-59-269,13 45 355,3 14-34,-3-23-5,7 35 0,-1 0 0,0 1 0,1-1-1,-1 0 1,0 1 0,0-1 0,-1 1-1,1-1 1,-5-5 0,4 8-4,0 0 0,-1 0 0,1 0 0,0 1-1,-1-1 1,1 1 0,-1 0 0,1-1 0,-1 1 0,1 0 0,-1 1 0,1-1 0,-1 0 0,-2 1 0,-40 13-19,7-1-94,-36-3 118,0-2 0,0-4 1,-91-6-1,42 0-1,-47 0-31,-120 2 14,207 3-68,-121 22 1,201-24 61,1-1-2,0 0 0,0 0 0,0 1-1,0-1 1,0 1 0,1-1 0,-1 1-1,0 0 1,0 0 0,1 0 0,-3 1-1,3-1 0,0 1 0,1 0 0,-1-1-1,0 1 1,1-1 0,-1 1 0,1 0-1,0-1 1,-1 1 0,1 0 0,0 0-1,0-1 1,0 1 0,1 2 0,-1-1 13,1 1 0,0-1 0,0 1 0,0-1 0,1 0 0,-1 1 0,1-1 0,0 0 0,-1 0 0,1 0 0,1 0 0,-1 0 0,0-1 1,1 1-1,5 4 0,48 36 139,-48-38-102,16 10 146,0-2 0,0 0 0,2-1 0,-1-2 0,1 0 0,1-2 0,43 8 0,-27-10-103,1-1 0,-1-3 0,1-1 0,48-5 0,65-22-50,-100 14-38,300-60 98,-342 69-531,0 0 0,-1-1 1,1 0-1,-1-2 0,-1 1 0,1-2 0,-1 0 0,13-8 0,-23 11-294,1 0 0,-1-1 0,0 1 0,-1-1 0,1 1 0,-1-1 0,0 0 0,0 0 0,0 0 0,0-5 0,3-1-1012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5.7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550 38 6733,'-22'-16'1453,"20"14"-1139,0 0 0,-1 0 1,1 0-1,-1 0 0,1 0 0,-1 1 0,0 0 0,0-1 1,0 1-1,0 0 0,0 0 0,0 0 0,0 1 1,0-1-1,0 1 0,-3-1 0,-35 4 67,1 2-1,0 2 0,0 1 1,-60 21-1,-14 3-2250,32-9-4114,62-18 3733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6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85 5356,'4'2'1068,"0"0"-1,-1 0 1,1-1-1,0 0 1,0 0-1,0 0 0,0 0 1,0 0-1,7-1 1,13 1 313,-21-1-1473,18-2 266,0 0 1,0-2 0,36-10 0,8-2-168,78-5 220,28-6-4544,-153 18-1244,-11 6 3087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7.7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676 236 6505,'-5'-2'208,"1"1"0,0 0 0,-1 0 0,1 0 0,-1 1 0,1-1 0,-1 1 0,1 0 0,-1 0 0,1 0 0,-1 1 0,1 0 0,-1 0 0,1 0 0,0 0 0,0 1 0,-1 0 0,1-1 0,0 1 0,0 1 0,1-1 0,-1 1 0,0-1 0,1 1 0,-1 0 0,1 1 0,0-1 0,0 0 0,-2 5 0,3-6-184,1-1 0,-1 1 0,1 0 0,0 0 0,-1 1 1,1-1-1,0 0 0,1 0 0,-1 0 0,0 1 1,0-1-1,1 0 0,0 1 0,-1-1 0,1 1 1,0-1-1,0 0 0,0 1 0,1-1 0,-1 1 1,0-1-1,1 0 0,1 4 0,-1-3-15,1 0-1,-1 0 0,1 0 1,0-1-1,0 1 0,0 0 1,1-1-1,-1 0 0,0 1 1,1-1-1,0 0 0,-1 0 1,1-1-1,0 1 1,0 0-1,4 0 0,8 4-3,1-2 0,-1 0 0,1-1 0,0 0-1,0-2 1,1 0 0,-1 0 0,0-2 0,0 0 0,0 0-1,0-2 1,0 0 0,0-1 0,0-1 0,28-12 0,-85 13-906,25 6 930,-1 1 0,1 1 0,0 0 0,0 1 0,0 1 0,1 0 0,-22 13 0,-6 1 87,4-2-14,25-11 48,-1 0 1,0 0 0,-1-2-1,1 1 1,-1-2-1,0 0 1,-1-2 0,-16 2-1,30-4-110,-1-1 0,0 0 0,1 0 0,-1 0 0,1 0 0,-1 0 0,1-1 0,0 0 0,0 1 0,0-1 0,-1-1 0,-2-2 0,-36-34 409,34 31-429,-7-7 4,0-1-1,1 0 1,1-1-1,0-1 1,1 0-1,1-1 1,1 0 0,1-1-1,0 0 1,2 0-1,-10-38 1,11 30 6,2 13-19,1 1 1,1-1 0,-1-18-1,-4-26-73,6 59 66,1 0 0,0 0 0,-1 0 1,1 0-1,-1 0 0,1 0 0,0 0 0,-1 0 1,1 0-1,0 0 0,-1 0 0,1 1 0,0-1 1,-1 0-1,1 0 0,0 0 0,-1 1 0,1-1 1,0 0-1,-1 0 0,1 1 0,0-1 0,0 0 1,-1 1-1,1-1 0,0 0 0,0 1 0,0-1 1,-1 0-1,1 1 0,0-1 0,0 1 0,-1 16 30,0-1-1,-2 1 0,0-1 1,0 0-1,-12 31 0,-2-6-81,-23 40 0,29-61 71,0 0-1,-2-1 0,-19 22 0,30-39-193,1 0 1,0 0-1,-1 1 0,1-1 0,0 0 1,0 1-1,0 0 0,0 3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39.8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1005 1 2640,'67'0'8164,"88"0"-5536,-155 0-2606,1 0 0,-1 0-1,1 1 1,0-1 0,-1 0 0,1 0 0,-1 1 0,1-1-1,0 1 1,-1-1 0,1 0 0,-1 1 0,1-1 0,-1 1 0,0-1-1,1 1 1,-1-1 0,1 1 0,-1 0 0,0-1 0,0 1-1,1-1 1,-1 1 0,0 0 0,0-1 0,0 1 0,1 0-1,-1-1 1,0 1 0,0 0 0,0-1 0,-1 2 0,1 31 957,0-21-684,-1-10-278,0 0 0,0-1 1,0 0-1,0 1 0,0-1 1,0 1-1,0-1 0,-1 0 0,1 0 1,0 0-1,-1 0 0,-2 2 1,-9 9 301,10-9-282,1 0 0,0 0 0,-1 0 0,0 0-1,0 0 1,0-1 0,0 0 0,0 1 0,0-1 0,-1 0 0,-5 2 0,-46 18 223,36-16-137,-26 8 28,-1-2-1,-1-2 1,-50 4 0,-32 7 135,86-12-395,-369 61 1178,397-68-1022,0-2 0,0 1 0,-1-2 0,1 0 0,0-1 0,0-1 0,-26-7 0,33 7-167,0-1 1,0 1-1,0-1 0,0 0 0,1-1 0,-1 0 1,1 0-1,0-1 0,1 1 0,0-1 0,0-1 0,0 0 1,0 1-1,-8-15 0,11 12-523,1 0 0,0 0 1,0 0-1,1 0 0,0 0 1,0 0-1,1 0 0,0 0 0,3-16 1,-1-10-1905,-2 13 662,0 1-221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41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1465 77 6553,'0'-1'133,"0"1"0,0 0 0,0 0 1,0-1-1,0 1 0,1 0 0,-1 0 1,0-1-1,0 1 0,0 0 0,0 0 0,1 0 1,-1-1-1,0 1 0,0 0 0,0 0 1,1 0-1,-1 0 0,0-1 0,0 1 1,0 0-1,1 0 0,-1 0 0,0 0 1,1 0-1,-1 0 0,0 0 0,0 0 1,1 0-1,-1 0 0,0 0 0,0 0 0,1 0 1,-1 0-1,0 0 0,0 0 0,1 0 1,-1 0-1,0 0 0,1 1 0,20 5 1584,25 15-1416,-43-19 63,3 0-283,-1 1 1,1 0-1,-1 0 0,0 0 0,0 0 0,0 1 0,-1 0 1,1 0-1,-1 0 0,0 0 0,0 1 0,0 0 1,-1 0-1,1 0 0,-1 0 0,0 0 0,-1 1 0,0-1 1,1 1-1,-2 0 0,1 0 0,-1 0 0,0 0 0,0 0 1,0 0-1,-1 8 0,-1-11-78,0-1-1,0 1 1,0-1 0,0 0 0,0 0 0,0 0-1,-1 0 1,0 0 0,1 0 0,-1 0-1,0 0 1,0 0 0,0-1 0,0 1 0,0-1-1,0 1 1,0-1 0,0 0 0,-5 2-1,-52 22 26,56-24-28,-30 9-23,0-1-1,0-1 1,0-2-1,-42 2 1,-137-3-154,151-5 153,58 0 13,0 0 0,-1-1 1,1 1-1,0 0 0,0-1 0,-1 0 0,1 0 0,0 0 0,0 0 1,0 0-1,0-1 0,0 1 0,1-1 0,-1 0 0,0 0 0,1 0 1,-3-2-1,4 2-3,-1 1 0,1-1 0,1 0 0,-1 1 0,0-1 1,0 0-1,0 1 0,1-1 0,-1 0 0,1 0 0,0 0 1,-1 0-1,1 1 0,0-1 0,0 0 0,0 0 0,0 0 0,1 0 1,-1 0-1,0 1 0,1-1 0,-1 0 0,1 0 0,0 0 1,0 1-1,-1-1 0,1 0 0,0 1 0,0-1 0,2-1 0,9-14-137,-4 4 108,0 1 1,1 0 0,1 1 0,13-13 0,-20 21 38,0 1 0,0-1 1,0 1-1,0 0 0,1 0 0,-1 0 1,1 1-1,0-1 0,-1 1 0,1 0 1,0 0-1,0 0 0,0 0 0,0 1 1,0-1-1,0 1 0,0 0 0,0 1 1,0-1-1,7 2 0,-9-1 7,0 0 0,1 0 1,-1 0-1,0 0 0,0 0 0,0 0 0,0 1 0,0-1 0,0 1 1,0 0-1,0-1 0,-1 1 0,1 0 0,-1 0 0,1 0 1,-1 0-1,0 0 0,0 1 0,0-1 0,0 0 0,0 0 1,0 1-1,0-1 0,0 4 0,1 5 12,-1 1 1,0 0-1,0 19 0,-1-22 16,-1-6-21,0 0 0,0 0 1,0 0-1,0 0 0,0 0 1,0 0-1,-1 0 0,0-1 1,1 1-1,-1 0 0,0-1 1,0 1-1,-1-1 0,1 0 0,0 0 1,-1 0-1,-3 3 0,-2 1 25,0-1-1,-1 1 0,0-2 1,-13 7-1,6-5-76,0-2-1,0 1 0,0-2 1,-31 3-1,41-5 29,0-1 0,-1 0 0,1 0 0,0-1 0,-1 1 0,1-2 1,0 1-1,0 0 0,0-1 0,0 0 0,0-1 0,0 1 0,1-1 0,-1-1 0,-9-6 0,14 9 9,-1-1 1,1 1-1,-1-1 1,1 0-1,-1 0 1,1 1-1,0-1 0,0 0 1,0 0-1,0 0 1,0 0-1,1 0 0,-1-1 1,1 1-1,-1 0 1,1 0-1,0-3 0,0 5-43,-2 2-47,1 0 100,0 0 1,0 0 0,0 0 0,0 0-1,0 1 1,1-1 0,-1 0 0,0 4-1,-3 9 89,1-9-73,-1 0 0,1-1-1,-1 1 1,-1-1 0,1 0-1,-1 0 1,0 0-1,0-1 1,0 0 0,-12 8-1,14-10-16,-1 0-1,0 0 0,-1 0 1,1 0-1,0-1 0,-1 1 1,1-1-1,0 0 0,-1-1 1,0 1-1,1-1 0,-1 1 1,1-2-1,-1 1 0,1 0 0,-1-1 1,-5-1-1,5 0-11,1 0-1,0 0 1,0-1 0,0 1-1,1-1 1,-1 0 0,1 1-1,-1-2 1,1 1 0,0 0-1,0-1 1,0 0 0,1 1-1,-1-1 1,-3-8 0,6 12 8,0 0 0,0 0 0,0 1 0,0-1 0,0 0 0,-1 0 0,1 0 0,0 0 0,0 0 0,0 0 0,0 0 1,0 0-1,-1 0 0,1 0 0,0 0 0,0 0 0,0 0 0,0 0 0,0 0 0,-1 0 0,1 0 0,0 0 0,0 0 0,0 0 0,0 0 0,-1 0 0,1 0 1,0 0-1,0 0 0,0 0 0,0 0 0,0 0 0,-1 0 0,1 0 0,0-1 0,0 1 0,0 0 0,0 0 0,0 0 0,0 0 0,0 0 0,0 0 1,-1-1-1,1 1 0,0 0 0,0 0 0,0 0 0,0 0 0,0 0 0,0-1 0,0 1 0,0 0 0,0 0 0,0 0 0,0 0 0,0-1 0,0 1 0,0 0 1,-6 16 113,6-13-89,-1-1 1,1 1 0,-1 0 0,0-1-1,1 0 1,-1 1 0,0-1 0,0 1-1,-1-1 1,1 0 0,0 0 0,-1 0-1,0 0 1,1 0 0,-1 0-1,0 0 1,0 0 0,-2 1 0,-1 1-4,0-1 0,0 0 0,0 0 0,0 0 0,-1 0 1,1-1-1,-7 2 0,4-2-2,0-1 0,0 0 0,0 0 0,0 0 0,0-1-1,0 0 1,-16-3 0,21 3-19,-1-1-1,1 0 1,-1 1-1,1-2 1,-1 1 0,1 0-1,0-1 1,0 1-1,0-1 1,0 0-1,0 0 1,0 0-1,0 0 1,0-1-1,1 1 1,-1-1-1,1 1 1,0-1-1,0 0 1,-3-4 0,2-1 8,1 5-21,1 0 0,-1-1-1,1 1 1,0-1 0,0 1 0,0-1 0,1 1-1,-1-1 1,1 0 0,0-4 0,0 7 196,20 20 253,26 16 32,43 43-1,-74-63-398,0 0 1,-1 2 0,-1-1-1,-1 2 1,0 0-1,11 23 1,-20-31-22,1 0 1,-2 0-1,1 1 1,-1-1-1,-1 1 1,0-1-1,-1 1 0,0 14 1,-1-10 85,1-10-85,-1 0-1,0 0 1,0 0 0,-1 0-1,0 0 1,0-1 0,0 1-1,0-1 1,-1 1 0,1-1-1,-1 0 1,0 0 0,0 0-1,-1 0 1,1-1 0,-8 6-1,-5 4 204,-1 0 0,-28 16-1,26-19-59,1-1 0,-1-1 0,-1-1 0,1 0 1,-1-2-1,-35 5 0,26-6-36,1-2 0,-1 0 1,0-3-1,-34-3 0,49 2-82,0 0 0,0-1 0,1-1 0,-1 0 0,1 0 0,0-2 0,0 1 0,-20-14 0,26 15-104,2-1 0,-1 0 1,0 0-1,1 0 1,0 0-1,0-1 0,0 0 1,1 0-1,0 0 1,0-1-1,1 1 0,0-1 1,0 0-1,0 0 1,1 0-1,0 0 0,-2-15 1,3 5-230,0 0-1,1 0 1,1 1 0,1-1 0,1 0 0,0 1 0,1-1 0,0 1 0,8-17-1,4-4-309,1 0-1,36-56 1,-28 54-146,2 2 1,2 0-1,1 2 0,1 2 1,63-51-1,-63 60-517,1 1 0,1 2 0,0 2 0,2 1 0,0 1 0,2 3 0,41-13 0,-43 18-231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42.0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 5400,'0'0'620,"27"0"5831,60 0-4017,-29 0-5506,-53-1-2016,-4-4 4012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29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0 7777,'-35'23'1597,"29"-18"-1484,0 0 0,0 1 0,1 0 0,0 0 0,0 0 1,1 0-1,0 1 0,0 0 0,0-1 0,1 2 0,0-1 1,0 0-1,1 1 0,0-1 0,0 1 0,1-1 1,0 1-1,0 0 0,1 0 0,0 0 0,1-1 0,-1 1 1,3 11-1,-1-15-120,0 0 0,-1 0-1,1-1 1,1 1 0,-1-1 0,0 0 0,1 0 0,0 1 0,-1-2 0,1 1 0,1 0-1,-1-1 1,0 1 0,0-1 0,1 0 0,0 0 0,-1 0 0,6 1 0,4 2 9,0 0 0,0-1 0,28 4 0,-3-3-52,72 0 0,-92-6 113,0 0-1,0-1 1,0-1 0,0 0-1,-1-1 1,21-8 0,-37 11-30,1 1 0,0-1 0,-1 1 1,1-1-1,-1 0 0,1 0 0,-1 1 0,1-1 1,-1 0-1,1-1 0,-1 1 0,0 0 0,0 0 1,1 0-1,-1-1 0,0 1 0,0-1 0,0 1 1,0-1-1,-1 1 0,1-1 0,0 1 0,-1-1 1,1-3-1,-6 4-46,-1 0 0,0 0 0,0 0 0,-11 1 0,2 1 133,-1 1 1,0 1-1,0 0 0,1 1 0,-1 0 0,1 2 1,0 0-1,1 0 0,-1 1 0,2 1 0,-1 1 0,1-1 1,0 2-1,0 0 0,1 1 0,1 0 0,0 1 1,-18 24-1,15-14 269,-21 44 1,30-57-271,1 1-1,1 0 1,0 1 0,0-1-1,1 0 1,0 1 0,0 16 0,1-2 223,1 3-55,1 0-1,5 34 0,-4-52-223,0 0 1,1 0-1,0 0 1,1 0-1,0-1 1,0 0-1,1 0 1,0 0-1,11 13 1,-5-9 14,0-1 0,1-1 1,0 0-1,1-1 0,0 0 0,0-1 1,1 0-1,1-1 0,-1-1 0,1 0 1,1-1-1,-1-1 0,29 6 0,4-2-60,2-3 0,-1-1-1,61-3 1,-77-4-434,1 0 1,-1-2 0,0-2-1,0-1 1,58-21-1,-50 13-1527,-1-3 0,-1-1 0,-1-2 0,37-26-1,-40 22-805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2.2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39 8661,'0'1'-2,"-1"1"0,1 0 1,0 0-1,-1-1 0,1 1 1,-1 0-1,1 0 0,-1-1 1,0 1-1,0-1 0,0 1 1,0-1-1,0 1 0,-2 2 1,2-3 107,-1 1 0,1 0 1,0-1-1,0 1 0,0 0 0,0 0 0,0 0 1,0 0-1,0 0 0,1 0 0,-1 0 1,1 0-1,0 0 0,-1 0 0,1 3 1,0 53 1611,1-57-1683,0-1 0,0 1-1,-1 0 1,1 0-1,0 0 1,0 0-1,0-1 1,0 1-1,1-1 1,-1 1-1,0-1 1,0 1-1,0-1 1,0 1-1,1-1 1,-1 0 0,0 0-1,0 0 1,0 0-1,1 0 1,1 0-1,31 2 267,-28-2-194,0 0 1,0-1 0,0 0-1,0 0 1,0-1 0,0 1 0,0-1-1,0-1 1,-1 1 0,1-1 0,9-6-1,-12 6-13,0 1 0,0 0 0,-1-1 0,1 1 0,0-1 0,-1 0 0,0 1 0,0-1 0,0 0 0,0-1 0,0 1 0,0 0 0,-1-1 0,0 1-1,1-1 1,-1 1 0,-1-1 0,1 1 0,0-8 0,-1 9-70,0 0 1,0 0-1,0 1 0,0-1 1,0 0-1,0 0 0,-1 0 1,1 1-1,-1-1 0,1 0 1,-1 1-1,0-1 0,0 0 1,0 1-1,0-1 0,-2-2 1,0 2-22,0-1 1,0 1-1,0 0 1,-1 1-1,1-1 1,-7-2-1,2 1 28,-5-2-385,0 1 0,0 0 0,-1 1 0,-14-1 1,-26 0-4997,41 4 2799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42.2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5529,'36'0'8430,"-12"0"-6474,-4 0-4328,1 0-4918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44.4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0 4704,'0'0'298,"-1"0"-1,1 0 0,0 0 0,-1 0 1,1 0-1,-1 1 0,1-1 0,0 0 1,-1 0-1,1 0 0,-1 0 0,1 0 0,0 0 1,-1 1-1,1-1 0,0 0 0,-1 0 1,1 1-1,0-1 0,0 0 0,-1 0 1,1 1-1,0-1 0,0 0 0,-1 1 1,1-1-1,0 0 0,0 1 0,0-1 0,-1 1 1,1-1-1,0 0 0,0 1 0,0-1 1,0 0-1,0 1 0,0 0 0,5 21 2706,17 21-2888,-21-41 270,41 62 1156,68 79 0,-27-39-1111,-75-92-371,-6-8-42,0 0 1,1 0-1,-1-1 1,1 1-1,0-1 0,0 1 1,0-1-1,0 0 1,1 0-1,6 4 1,-2-4-1437,-15-1-5606,-9-3-903,7-3 7436,1-2-1213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45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901 69 7917,'-2'-4'174,"0"1"0,1-1 0,-1 0 0,1 1 0,0-1 0,0 0 0,1 0 0,-1 0 1,1 0-1,0 0 0,0 0 0,1-6 0,-1-2 4141,2 12-4169,1 1 0,0-1 0,-1 1 0,1 0 1,-1 0-1,1 0 0,-1 0 0,1 1 0,-1-1 1,0 1-1,0-1 0,0 1 0,0 0 0,0 0 0,3 3 1,24 35 437,-16-15-314,0 2 0,9 31 0,12 25 34,-13-41-99,-14-31-154,0 2-1,-1-1 0,0 1 0,-1 0 0,0 0 0,-1 0 0,-1 1 0,0-1 0,1 21 0,-3-31-44,-1 0-1,0 0 0,-1 1 0,1-1 0,0 0 0,-1-1 1,0 1-1,0 0 0,0 0 0,0 0 0,0 0 0,0-1 1,-1 1-1,1 0 0,-4 3 0,2-3-3,-1 0-1,0 0 1,0 0-1,0 0 1,-1-1-1,1 1 1,-1-1 0,-8 3-1,-4 0-139,1-1 0,0 0 0,-1-1 0,0-1 0,0 0-1,1-1 1,-1-1 0,-29-4 0,24 1 29,0-1 1,1-1-1,0-1 0,0 0 0,0-2 1,-23-12-1,37 17 59,0-1 1,1 0-1,0-1 0,-1 1 0,-9-11 1,13 12 27,1 1 0,0-1 0,0 0 0,1 1 0,-1-1 0,1 0 0,-1 0 0,1-1 0,0 1 0,0 0 0,0 0 0,0 0 0,1-1 0,-1 1 0,1-6 0,0 3 8,0-1-1,0 1 1,1-1 0,0 1-1,0-1 1,0 1 0,1 0 0,0-1-1,4-8 1,-4 12 11,0 1 1,-1 0-1,1-1 1,0 1-1,0 0 0,0 0 1,1 0-1,-1 0 1,0 1-1,1-1 0,0 1 1,-1-1-1,1 1 0,0 0 1,-1 0-1,1 0 1,0 0-1,0 1 0,0-1 1,0 1-1,0-1 1,0 1-1,5 1 1,-6-1 5,0 0 0,-1 0 0,1 0 1,0 1-1,0-1 0,0 1 1,0-1-1,0 1 0,-1 0 1,1 0-1,0-1 0,-1 1 1,1 1-1,0-1 0,-1 0 1,1 0-1,-1 0 0,2 3 1,0 0 27,0 0 0,-1 0 1,1 0-1,-1 0 1,0 0-1,-1 1 0,3 6 1,-1 3 114,0 0 0,-1 1 0,-1-1 1,0 16-1,-1-25-130,-1 0-1,0 0 1,-1 0-1,1 0 1,-1 0-1,0-1 1,0 1-1,-1-1 1,1 1-1,-1-1 1,0 0 0,0 0-1,0 0 1,-1 0-1,1-1 1,-1 1-1,0-1 1,0 0-1,0 0 1,-1 0 0,-5 2-1,-5 4 30,0-2 0,-1 1 0,0-2 0,0 0-1,-20 4 1,7-4-45,1-1-1,-1-1 1,-1-2-1,1-1 1,0-1-1,0-1 1,0-2-1,0-1 0,0-1 1,-40-13-1,66 17-19,1 0-1,-1 0 0,0 0 0,1-1 0,-1 1 0,1-1 1,0 0-1,-1 0 0,1 0 0,0 0 0,0 0 1,0 0-1,0 0 0,1-1 0,-1 1 0,1-1 0,-1 1 1,1-1-1,0 0 0,0 1 0,0-1 0,0 0 1,0 0-1,1 0 0,-1 0 0,1-3 0,0 1 5,0 1 0,1-1 0,-1 0 0,1 0 0,0 0 0,1 1 0,-1-1 0,1 1 0,0-1 0,0 1 0,0-1 0,0 1 0,1 0 0,0 0 0,4-5 0,-5 7 18,1-1 1,-1 1-1,1 0 1,0 0 0,0-1-1,0 2 1,0-1-1,0 0 1,1 1 0,-1-1-1,0 1 1,1 0-1,-1 0 1,1 0-1,-1 1 1,1-1 0,-1 1-1,1 0 1,-1 0-1,1 0 1,-1 1 0,1-1-1,0 1 1,-1 0-1,0-1 1,1 2 0,-1-1-1,0 0 1,1 1-1,-1-1 1,5 5 0,0-2 106,-1 1 0,0 0 0,-1 1 1,1-1-1,-1 1 0,0 1 0,-1-1 1,0 1-1,0 0 0,0 0 1,0 0-1,4 12 0,-7-14-76,0-1 1,-1 1-1,0 0 0,1-1 1,-2 1-1,1 0 0,0 0 1,-1 0-1,0 0 0,0 0 0,-1 0 1,1 0-1,-1 0 0,0-1 1,0 1-1,-1 0 0,1 0 1,-1-1-1,0 1 0,-1-1 1,1 0-1,-1 1 0,1-1 1,-1 0-1,-1-1 0,1 1 0,0 0 1,-6 4-1,-1-1-167,0-1-1,0 1 1,0-1-1,-1-1 1,0 0 0,0-1-1,0 0 1,0 0-1,-1-1 1,-22 3-1,1-2-617,0 1-1913,-1-1 1,-1-2-1,-46-3 0,63-2 626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45.6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1 103 7093,'6'-1'742,"-1"0"0,1 0 1,0 0-1,0 0 0,7-4 0,17-4 949,6 1-1633,65-24 1,-14-3-6342,-80 31 4893,-6 0-399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46.4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2148 316 8473,'-22'7'555,"16"-5"248,0 0-1,0 0 1,0-1 0,-12 2 0,28-11 726,41-3-1427,-1-2 0,0-2 0,-1-2 0,0-3 0,-2-1 0,0-3 0,47-32 0,-93 56-97,0-1 1,1 0 0,-1 1-1,0-1 1,0 0 0,0 0-1,0 0 1,0 0 0,0 0-1,0 0 1,0 0 0,0 0-1,-1-1 1,2-1 0,-2 2 4,0 1 1,-1 0 0,1-1-1,0 1 1,-1 0 0,1-1-1,0 1 1,-1 0 0,1 0-1,-1-1 1,1 1 0,0 0-1,-1 0 1,1 0 0,-1 0-1,1 0 1,-1-1 0,1 1-1,-1 0 1,1 0 0,-1 0-1,1 0 1,0 0 0,-1 0-1,1 1 1,-1-1 0,0 0-1,-48 9 598,-212 61 1242,-276 59-450,100-64-964,-3-37-274,423-28-176,-110-5 27,113 4-46,1-1 0,-1-1 0,1 0 0,0-1 0,0 0 0,0-1 0,-13-7 0,24 10 19,0 1 0,0-1 0,0 1 0,0-1 0,0 0 0,0 0 0,0 0 0,1 0 0,-1 0 0,1 0 0,-1 0 0,1-1 0,0 1 0,0 0 0,0-1 0,0 1 0,0-1 0,0-3 0,0-4-1,0 0 0,0 0 0,2-16 0,0 4 22,5-5-49,-1 19-19,-1 12-44,-2 3 110,0 1 1,0-1-1,1 0 0,4 8 1,8 26 54,-4 17 356,-3-1 0,1 84 0,-9-127-201,0-1 0,0 0 0,-2 0 0,0 0 0,-5 22 1,6-32-152,-1 0 1,1 1 0,-1-1 0,1 0-1,-1 0 1,0 0 0,0 0 0,-1-1 0,1 1-1,0 0 1,-1-1 0,0 0 0,1 1 0,-1-1-1,0 0 1,0-1 0,0 1 0,-1 0 0,1-1-1,0 0 1,0 1 0,-1-1 0,1-1 0,-1 1-1,1 0 1,-6-1 0,-16 2-17,1-2 0,-1 0 0,0-2 1,1 0-1,-1-2 0,1-1 0,0 0 0,-33-14 1,39 12-92,1 0 0,1-2 0,0 0 0,0-1 1,1 0-1,0-1 0,1-1 0,0 0 0,0-1 0,2-1 1,-22-29-1,27 32-156,0 1 0,1-2 0,1 1 0,0 0 0,1-1 0,0 0 0,0 0-1,1-1 1,1 1 0,0 0 0,1-1 0,0 1 0,1-1 0,1 0 0,3-23 0,0 18-347,1 0 0,0 1 0,1-1 0,1 1 0,1 1 0,1 0 0,0 0 0,1 0-1,0 1 1,17-18 0,72-64-5791,-65 65 3610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53.3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278 4 1900,'-10'-3'6184,"-15"6"-4680,-32 11-2516,50-12 1557,-30 7-542,13-5-84,1 2 0,0 1-1,0 1 1,-22 11 0,45-19 84,0 0 0,0 1 0,-1-1 1,1 0-1,0 0 0,0 0 0,0 0 0,-1 1 0,1-1 0,0 0 0,0 0 0,0 0 0,0 1 0,0-1 1,-1 0-1,1 0 0,0 0 0,0 1 0,0-1 0,0 0 0,0 0 0,0 1 0,0-1 0,0 0 0,0 0 1,0 1-1,0-1 0,0 0 0,0 0 0,0 1 0,0-1 0,0 0 0,0 0 0,0 0 0,0 1 0,1-1 1,-1 0-1,0 0 0,0 0 0,0 1 0,0-1 0,0 0 0,1 0 0,-1 0 0,0 1 0,0-1 0,0 0 1,0 0-1,1 0 0,-1 0 0,0 0 0,0 0 0,1 1 0,-1-1 0,0 0 0,0 0 0,0 0 1,1 0-1,-1 0 0,0 0 0,0 0 0,1 0 0,-1 0 0,0 0 0,1 0 0,17 6-204,-16-6 162,22 5 95,0 0 0,0-2 1,1-1-1,-1-1 0,38-2 0,-13 0-242,-43 1 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6:58.5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315 34 2472,'19'-13'1266,"-17"11"-1187,0 1 0,0-1 0,0 1 0,0-1 0,0 1-1,1 0 1,-1 0 0,0 0 0,1 0 0,-1 0 0,1 0-1,-1 1 1,1-1 0,-1 1 0,1 0 0,3 0 826,-11-1-883,1 0 0,-1 0-1,0 0 1,0 1-1,0 0 1,0 0 0,0 0-1,1 1 1,-1 0 0,0-1-1,-9 4 1,-75 24-411,38-11 728,-91 21-913,141-37 585,0-1 1,-1 0 0,1 1-1,0-1 1,-1 1 0,1-1 0,0 1-1,0 0 1,-1-1 0,1 1 0,0 0-1,0 0 1,0 0 0,0 0 0,0 0-1,0 0 1,0 0 0,0 0-1,1 0 1,-1 0 0,0 1 0,1-1-1,-1 0 1,1 1 0,-1-1 0,1 0-1,-1 1 1,1-1 0,0 0 0,0 1-1,0-1 1,0 1 0,0-1-1,0 3 1,1-4-34,0 1-1,-1 0 1,1 0 0,0 0-1,0-1 1,0 1-1,0 0 1,0-1 0,0 1-1,0-1 1,0 1-1,0-1 1,0 0-1,0 1 1,0-1 0,1 0-1,-1 0 1,0 0-1,2 1 1,25 2 129,3-2-253,1-2-1,-1-1 1,0-2 0,42-9-1,-43 7 165,-18 5 77,1-2-1,-1 1 1,0-2-1,0 1 1,14-7-1,-21 6 54,4-2-377,-9 6 237,1 0 0,-1 0 0,0 0-1,0 0 1,0 0 0,1 0-1,-1 0 1,0 0 0,0 0 0,0 0-1,0 0 1,1 0 0,-1 0 0,0 1-1,0-1 1,0 0 0,0 0 0,0 0-1,1 0 1,-1 0 0,0 0-1,0 0 1,0 1 0,0-1 0,0 0-1,0 0 1,1 0 0,-1 0 0,0 0-1,0 1 1,0-1 0,0 0-1,0 0 1,0 0 0,0 1 0,0-1-1,0 0 1,0 0 0,0 0 0,0 0-1,0 1 1,0-1 0,0 0 0,0 0-1,0 0 1,0 0 0,0 1-1,0-1 1,-1 1-6,1 0-1,0 0 1,-1-1-1,1 1 1,-1 0-1,1 0 1,-1 0-1,1-1 1,-1 1-1,1 0 1,-1-1-1,0 1 0,0-1 1,1 1-1,-1 0 1,0-1-1,0 1 1,1-1-1,-1 0 1,-1 1-1,-25 10-74,16-7 261,-67 27-116,54-23-261,-1 1 1,1 2-1,1 0 1,-40 27-1,61-36 219,0 0 0,1 0-1,-1 1 1,1-1-1,-1 0 1,1 0-1,0 1 1,0-1-1,0 1 1,0-1-1,0 1 1,1-1-1,-1 1 1,1 0-1,-1-1 1,1 1 0,0 0-1,0-1 1,1 1-1,-1 0 1,1 2-1,-1 9-501,1-13 491,-1 0-1,1 0 1,0 0 0,-1-1 0,1 1 0,0 0-1,0 0 1,0-1 0,-1 1 0,1-1 0,0 1-1,0-1 1,0 1 0,0-1 0,0 1 0,0-1 0,0 0-1,0 1 1,1-1 0,28 8-305,-23-6 276,38 9 217,-23-6-215,36 12-1,-52-14 50,0-1 1,0 1-1,0 0 1,-1 1 0,1 0-1,-1-1 1,0 2-1,0-1 1,0 1 0,5 6-1,-7-6-17,0 0 1,0 0-1,-1 0 0,1 1 0,-1-1 1,0 1-1,-1 0 0,1 0 0,-1-1 1,0 12-1,0 67 235,-2-45 75,1-21-316,-1 0-1,0 0 1,-1 1 0,-1-1-1,-8 29 1,-1-10 316,2-11-168,-9 46 0,14-46-111,2-16-180,1 0-1,1 0 1,-1 14 0,2 59 406,1-80-279,0 0 0,1 0-1,0 1 1,-1-1 0,1 0 0,0 0-1,0-1 1,1 1 0,-1 0 0,1-1-1,-1 1 1,1-1 0,0 0 0,0 0-1,3 2 1,-5-3-5,-1 1-1,1-1 1,-1 0-1,0 1 1,1-1-1,-1 1 0,0-1 1,0 0-1,0 1 1,0-1-1,0 1 1,0-1-1,0 0 1,-1 1-1,1-1 1,-1 1-1,1-1 1,-1 0-1,1 1 1,-1-1-1,1 0 1,-2 2-1,-1 5-57,-4 26 8,6-31 59,1-2-18,0 0 1,0-1-1,0 1 0,-1 0 0,1 0 0,0-1 1,0 1-1,0 0 0,0 0 0,0 0 1,0-1-1,1 1 0,-1 0 0,0 0 0,0 0 1,0-1-1,1 1 0,-1 0 0,0 0 1,1-1-1,-1 1 0,1 0 0,-1-1 1,1 1-1,-1-1 0,1 1 0,-1 0 0,1-1 1,0 1-1,-1-1 0,1 0 0,0 1 1,-1-1-1,1 1 0,0-1 0,0 0 1,-1 0-1,2 1 0,-1-1 19,0 1 1,1-1-1,-1 1 1,0-1-1,0 1 1,0 0-1,0 0 1,0-1-1,0 1 1,0 0-1,-1 0 1,1 0-1,0 0 1,0 0-1,-1 0 1,1 0-1,0 0 1,-1 0-1,1 0 0,-1 1 1,0-1-1,1 0 1,-1 0-1,0 0 1,0 1-1,1 1 1,0 39-80,-1-31 274,1-1-228,1 1 1,0-1-1,0 0 0,1 0 1,1 0-1,4 11 0,1 2 240,9 5-297,-16-26 117,0 1 0,0-1 0,0 1 0,0 0 0,0 0 0,-1-1 0,1 1 0,-1 0 0,0 0 0,0 1 0,1 4 0,11 21 587,-12-25-541,0 1-1,0-1 0,0 1 1,1-1-1,0 0 1,0 0-1,0 1 1,0-1-1,6 6 1,8 19 180,-10-18-220,1 1-1,0-1 1,1-1 0,9 11 0,-7-10 34,-1 1 0,-1-1 1,8 16-1,0 2-7,0-1-1,39 49 1,-29-47-36,2-1 0,0-1 1,2-2-1,38 27 0,-42-32 352,-1 1 0,-1 1 0,22 29 0,135 134 413,-136-140-564,55 44-1,-12-13 182,-45-40-284,73 48 0,-28-23 288,-69-50-406,1 0-1,1-1 1,-1-1 0,37 11-1,-1 1 136,-20-8 113,74 20 0,-42-15 113,30 5-289,40 0 214,2-6-1,143-1 0,-36-11-70,-68-3-215,-108-4 211,-60 0-145,0 0 0,-1-2 0,1 1 0,-1-1 0,0 0 0,18-9 0,28-9 7,294-78 561,-110 7-229,-195 77-425,-17 6 29,0-1-1,-1-1 1,36-20-1,-28 7-12,32-18-139,111-51 6,-130 65 179,70-36-52,-108 59 5,-1-2-1,0 1 0,0-1 0,0-1 0,-1 0 1,10-11-1,14-13-32,105-107 134,-78 76-4,-36 36-24,27-40-1,2-2 117,-52 69-195,148-171 589,-113 132-348,29-45 0,-19 23-95,-4 11-80,-25 32-11,0-2 0,-1 0 0,-1 0-1,18-36 1,-14 21-5,2 0 1,25-34-1,-25 40 73,0-2 0,-3 0 0,16-35 1,18-80 208,-44 122-285,-2 0-1,-1-1 1,0 1-1,-1-31 1,10-137-52,-13-56 5,-9 217-77,0 5 52,4 5 15,-14-38 0,12 41-66,5 12 29,-3-6 35,0-2-1,2 1 0,-1 0 0,2-1 1,-3-18-1,-4 7-70,9 18 10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7:02.4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483 1 4016,'-7'-1'6176,"-21"2"-5469,26 0-653,-113 35 1175,99-30-1216,0 1 0,0 1 0,1 1 0,-27 18 0,26-12 41,0 1 0,-26 35 1,31-37-17,5 0 228,-5 3-107,8-14-125,1 0 0,0 0 0,0 0 0,0 0 1,1 0-1,-1 0 0,-1 6 0,2-5-66,-1 0 0,0 0 0,1 0 0,-2 0 0,1-1 0,-4 6 1,-17 28 19,11-17 46,-25 52 201,33-58-241,0 2-1,0-1 1,2 0-1,0 1 1,1-1 0,0 1-1,3 24 1,-1-3-21,-1-33 23,1 0 0,0 0 0,0 0 0,0 0 0,1-1 0,-1 1 0,1 0 0,0 0 0,0-1 0,0 1 0,1-1 0,-1 0 0,6 6 0,44 39-12,-43-41-83,171 126 267,-176-130-162,0 0 0,0 1 0,-1 0 0,0-1 0,6 10 0,-6-9-11,0 0 0,0 0 0,0-1 0,0 1 0,7 5 0,-6-6 5,-1 0-1,0 0 1,0 1-1,0-1 0,0 1 1,-1 0-1,1 0 1,-1 0-1,0 0 1,0 1-1,0-1 0,1 7 1,-2-9 26,-1 0 1,1 0 0,0-1-1,-1 1 1,1-1-1,0 1 1,0 0-1,0-1 1,0 0-1,0 1 1,1-1 0,-1 0-1,3 2 1,4 6 77,-2 0-198,1-2 1,0 1-1,0-1 1,15 11 0,-21-14 92,1-1 1,-1 1-1,-1 0 1,1-1-1,0 1 1,-1-1-1,0 1 1,0 0-1,0 0 1,0-1 0,-2 7-1,2 1-33,0-7 39,-1-1 1,1 0 0,-1 0 0,1 1 0,-1-1 0,0 0 0,0 0 0,0 0 0,-1 0 0,1 0-1,-1 0 1,0 0 0,1-1 0,-1 1 0,-1-1 0,1 1 0,0-1 0,0 0 0,-5 3 0,3-1 4,0 0 0,1 0 0,-1 0 0,1 0 0,-1 0 0,-2 7 0,2-7-25,0 0 0,0 0 0,0 0 1,0-1-1,0 0 0,-1 0 0,1 0 1,-1 0-1,-7 3 0,-6 3 17,-9 7-73,-2-2 1,-32 12 0,26-12-28,31-9 302,3-5-212,0 1 0,1 0 0,-1 0 0,0-1 0,1 1 1,-1 0-1,0-1 0,0 1 0,0-1 0,0 1 0,0-1 0,1 1 0,-1-1 0,0 0 0,0 1 1,0-1-1,0 0 0,0 0 0,0 0 0,0 0 0,0 0 0,0 0 0,0 0 0,0 0 0,-2 0 1,3 0-7,-19 0-47,18 0 53,0-5-76,0 1 83,1 0 0,0-1 0,0 1 0,0 0 0,0-1 0,1 1 0,0 0-1,0 0 1,0-1 0,0 1 0,1 0 0,-1 0 0,1 0 0,0 0 0,0 1 0,4-5 0,5-8-10,1 1 1,24-22-1,-9 8 4,3-4-624,40-35 0,-69 67 618,1 1 0,-1-1 1,0 0-1,0 0 0,1 0 0,-1 1 0,1-1 1,-1 1-1,0-1 0,1 1 0,-1-1 0,1 1 1,-1 0-1,1 0 0,-1 0 0,1 0 0,-1 0 1,1 0-1,1 0 0,5 1 29,-8 35 163,-1-26-198,-1 0 0,-1-1 0,0 1 0,0-1 0,-1 0 0,0 1 1,0-2-1,-1 1 0,0 0 0,-7 7 0,-7 16 171,17-25-160,0-1 0,1 1 0,0-1 0,0 1 0,0 0 0,1 0 0,0 0 0,1-1 0,1 8 1,-1 12 209,0-23-216,0 0-1,0 0 0,1 0 1,-1 0-1,1-1 1,0 1-1,-1 0 1,1-1-1,0 1 1,1-1-1,-1 0 1,0 1-1,1-1 1,4 3-1,9 10-38,24 22 109,7 8 147,-42-36-225,-1 0-1,-1 0 1,1 1 0,-1-1 0,-1 1-1,0-1 1,0 1 0,-1 0 0,-1 0-1,1 0 1,-2 12 0,1-17 9,1-1 1,0 1-1,0 0 1,1-1-1,-1 1 1,1-1-1,0 0 0,0 0 1,3 5-1,7 14 291,-8-7-150,-3-14-141,-1 0 1,0 0 0,1 0 0,0 0 0,-1 0 0,1 0-1,0-1 1,0 1 0,0 0 0,2 2 0,1 0 97,-1 0 0,0 0 1,-1 0-1,1 0 0,3 9 1,-6-12-80,1-1 0,-1 1 0,0 0 0,1-1-1,-1 1 1,0 0 0,1-1 0,-1 1 0,1-1 0,-1 1 0,1-1 0,-1 1 0,1-1 0,0 1 0,-1-1 0,1 1 0,0-1 0,-1 0 0,1 1 0,0-1 0,-1 0 0,2 1 0,0-1-1,-1 0 1,0 1-1,0-1 1,0 1 0,-1-1-1,1 1 1,0-1 0,0 1-1,0-1 1,0 1 0,0 0-1,-1-1 1,1 1-1,0 0 1,0 0 0,-1 0-1,1 0 1,-1 0 0,1-1-1,-1 1 1,1 0 0,-1 0-1,0 0 1,1 0-1,-1 2 1,1 1-21,0 0 0,-1 1 0,1-1 0,1 0 0,-1 0 0,4 7 0,3 9 224,14 23-89,-7-17-222,5-1 166,-19-23-230,1 0 0,0-1 0,0 1 0,-1 0 0,1-1 0,-1 1 0,0 0 0,1 0 0,-1 0 0,0 0 0,0 1 0,0-1 0,-1 0 0,1 0 0,-1 1 0,1-1 0,-1 0 0,1 1 0,-1 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31.4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1156 130 4704,'0'0'946,"-29"-3"4054,21-2-4650,0 0 0,0 0 0,-1 1 0,1 0-1,-1 0 1,-12-3 0,-21-9-314,13 3 51,-1 0 0,0 2 0,-1 1 0,-1 2 0,1 1 0,-1 1 0,-1 2 0,1 1 0,0 2 0,-49 3 0,61 1-109,0 1 0,0 1 0,0 0 0,1 2-1,0 0 1,0 1 0,0 1 0,-21 15 0,-14 12 60,-60 54 0,95-74-13,1 1-39,1 1-1,1 0 1,0 2-1,-14 23 1,0-1 29,21-27 43,-1-1 0,2 1-1,0 1 1,1-1 0,-9 29-1,-3-2-200,15-33 114,-1 0 0,1 1 0,-4 13 1,-5 17 232,14-80-76,11-1-126,-2 1 0,7-61 0,4-23-67,-16 99 34,-4 21 20,-1 12-48,0 6-27,-15 107 103,10 9 298,5-62-543,0-67 234,1 0 0,-1 0 0,1 0 1,-1 0-1,1 0 0,0 0 0,-1-1 1,1 1-1,0 0 0,0 0 0,-1 0 1,1-1-1,0 1 0,0 0 0,0-1 0,0 1 1,0 0-1,0-1 0,0 0 0,0 1 1,0-1-1,0 1 0,0-1 0,0 0 1,0 0-1,0 0 0,1 0 0,-1 0 1,0 0-1,1 0 0,47 1 256,-37-1-233,8-2 0,-1 0-1,1-1 1,23-7 0,13-2 12,-45 10-102,0 0 0,0-1-1,0-1 1,19-8 0,-29 11-83,1 1-228,-1-1-1,0 1 0,1-1 1,-1 0-1,0 0 0,0 0 1,1 0-1,-1 0 0,0 0 1,0 0-1,0 0 0,0 0 1,0 0-1,-1 0 0,3-3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32.6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521 688 6777,'-5'-4'344,"1"-1"0,0 1 0,0-1 0,1 0 0,-1-1 0,1 1 0,0 0 1,1-1-1,-1 0 0,-2-11 0,-12-22 1246,13 30-1422,1-1-1,-1 1 1,2 0 0,-3-12 0,-4-14 40,1 9-214,2 0 0,1-1 0,-4-46 0,7-85 263,2 109-368,1 46 110,0-1 1,0 1-1,0-1 0,0 1 1,1 0-1,-1 0 0,1-1 0,0 1 1,0 0-1,0 1 0,0-1 0,1 0 1,-1 1-1,1-1 0,4-3 1,47-33-221,-45 34 246,0 0 1,1 0 0,0 0 0,0 1-1,0 1 1,0 0 0,13-2 0,-18 4-40,1 0 0,-1 1 0,0 0 1,0 0-1,0 0 0,1 1 1,-1-1-1,0 1 0,0 1 0,0-1 1,0 1-1,0-1 0,-1 2 0,1-1 1,0 0-1,6 5 0,-6-3 11,1 1 0,-1-1 0,0 1 0,0 0 0,0 1-1,-1-1 1,0 1 0,0-1 0,-1 1 0,1 1 0,-1-1 0,0 0-1,2 8 1,-2 2-4,0-1-1,-1 1 0,0-1 1,-2 28-1,0-34 29,-2 0 0,1-1 0,-1 1 0,0-1 0,-1 1 0,0-1 0,-1 0 0,1 0 0,-1-1 0,-1 1 0,0-1 0,-8 11 0,-3 1-16,0-1 0,-1-1 0,-25 20 0,27-25-42,-1 0 1,0-1-1,-1-1 1,0-1-1,-1-1 1,1 0-1,-2-1 1,-19 5-1,38-12 38,-1 0-1,0 0 1,1-1 0,-1 1-1,1 0 1,-1 0-1,1-1 1,-1 1 0,1 0-1,-1-1 1,1 1-1,-1 0 1,1-1 0,-1 1-1,1-1 1,0 1-1,-1-1 1,1 1 0,0-1-1,-1 1 1,1-1-1,0 1 1,0-1-1,-1 1 1,1-1 0,0 0-1,0 1 1,0-1-1,0 1 1,0-1 0,0 0-1,0 1 1,0-1-1,0 1 1,0-1 0,0 0-1,0-32 126,1 25-73,-1 3-87,-1 2 15,1-1-1,0 0 0,0 0 0,0 0 1,0 1-1,1-1 0,-1 0 0,1 1 1,0-1-1,0 0 0,0 1 0,1-1 1,0 1-1,-1-1 0,1 1 0,0 0 1,0 0-1,4-4 0,1-1 44,0 1-1,1 0 1,0 0-1,0 1 1,17-10-1,-22 14-39,1 0-1,-1 0 1,1 1-1,0-1 0,0 1 1,0 0-1,0 0 0,0 0 1,0 1-1,0-1 1,0 1-1,0 0 0,0 0 1,0 0-1,0 1 0,0 0 1,7 1-1,-9 0 14,0-1 0,1 1 1,-1 0-1,0 0 0,0 0 0,0 0 0,0 0 0,-1 0 0,1 0 1,0 0-1,-1 1 0,0-1 0,1 1 0,-1-1 0,0 1 0,0 0 1,-1-1-1,1 1 0,-1 0 0,1 0 0,-1-1 0,0 1 0,0 0 1,0 0-1,0 0 0,0-1 0,-1 1 0,1 0 0,-1 0 0,0-1 0,0 1 1,0 0-1,0-1 0,0 1 0,0-1 0,-1 0 0,-2 4 0,-17 15 81,-1-1-1,-1 0 0,-1-2 1,-1 0-1,0-2 0,-1-1 0,-1-1 1,0-1-1,-1-2 0,-1 0 1,-47 10-1,74-21 14,1 1 0,-1-1 0,0 0 0,1 0 0,-1 0 1,0 0-1,1-1 0,-1 1 0,1 0 0,-1-1 0,0 1 0,1-1 0,-1 1 0,1-1 0,-1 0 1,1 0-1,-1 1 0,1-1 0,-2-1 0,0-2 5,0 1 0,0 0 0,0-1 0,0 1 1,0-1-1,1 0 0,-2-4 0,-5-10 105,2 0 0,-8-29 0,13 40-66,-64-164 81,11 36 42,41 99-253,10 27-56,0 0 0,1 0 0,0 0 0,0-1 0,1 1 0,0-1 0,0-13 0,-2 16 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19 580 7185,'0'0'124,"-1"0"1,0 0 0,1 0 0,-1 0 0,1 0 0,-1 0-1,0 0 1,1 0 0,-1 0 0,0 0 0,1 0-1,-1-1 1,0 1 0,1 0 0,-1 0 0,1 0 0,-1-1-1,1 1 1,-1-1 0,1 1 0,-1 0 0,1-1-1,-1 1 1,1-1 0,-1 1 0,1-1 0,-1 1-1,1-1 1,0 1 0,-1-1 0,1 1 0,0-1 0,0 0-1,-1 1 1,1-1 0,0 1 0,0-1 0,0 0-1,7-27 4596,7-1-4717,1 0 0,2 1-1,1 1 1,40-47 0,0-1 3,-5 7 9,87-86-1,-131 145-32,1 0-1,18-12 1,-25 19 17,-1 0 1,0 1-1,1-1 0,-1 1 0,1-1 1,-1 1-1,1 0 0,-1 0 0,1 0 1,0 1-1,0-1 0,-1 1 1,1-1-1,0 1 0,0 0 0,0 0 1,-1 0-1,1 1 0,3 0 1,-4 0 6,0 0 0,1 1 0,-1 0 0,0-1 1,-1 1-1,1 0 0,0 0 0,0 0 0,-1 0 1,0 0-1,1 0 0,-1 1 0,2 2 1,12 37-32,-11-29 22,7 27 0,-2 1 0,-2 0 0,-1 1 0,-1 67 0,3 17 115,-8-124-110,2 18 62,1 0 0,0 0-1,1 0 1,9 25 0,-11-40-29,1 1 0,-1-1-1,1 1 1,0-1 0,1 0-1,-1-1 1,1 1 0,0 0 0,0-1-1,0 0 1,1 0 0,-1 0-1,1-1 1,0 1 0,0-1-1,0 0 1,1-1 0,-1 1-1,9 2 1,1-2 5,0 0 1,0 0-1,1-2 1,-1 0-1,0 0 1,1-1-1,-1-1 1,0-1-1,23-5 1,-4-2-593,0-1 1,0-1-1,33-17 0,-13-2-2993,-48 26 2493,-1-1 0,0 1-1,1-1 1,-2 0 0,1-1 0,7-9 0,-3 1-891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33.2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505 84 6149,'0'-1'10,"0"0"1,0 0 0,0 0-1,0 0 1,0 0-1,0-1 1,0 1 0,0 0-1,0 0 1,-1 0 0,1 0-1,0 0 1,-1 0 0,1 0-1,-1 0 1,1 0 0,-1 0-1,0 0 1,1 0 0,-1 0-1,-1-1 1,1 2 6,-1 0 0,1-1 0,0 1 1,-1 0-1,1 0 0,0 0 0,-1 0 0,1 1 0,0-1 0,-1 0 1,1 0-1,0 1 0,-1-1 0,1 1 0,0-1 0,0 1 0,0 0 1,-1-1-1,0 2 0,-17 10 96,1 0 0,1 1 0,0 1 0,-27 29 0,42-40-84,0 0-1,0 0 1,0 0 0,1 0-1,-1 1 1,1-1-1,0 0 1,0 1 0,1-1-1,-1 1 1,0-1-1,1 1 1,0 5-1,-3-2 65,0-2-267,14-5 253,8-4-23,0-2 0,-1 0 0,21-9 0,29-10-432,-45 18 314,0 1 0,0 2 1,0 0-1,28 0 1,-49 4 72,0 0 0,-1 0 0,1 0 0,-1 1 1,1-1-1,-1 1 0,1-1 0,-1 1 0,1-1 0,-1 1 1,0 0-1,1 0 0,-1 0 0,0 0 0,0 0 1,1 0-1,-1 0 0,0 0 0,0 0 0,0 1 0,0-1 1,-1 0-1,1 1 0,0-1 0,0 0 0,-1 1 1,1-1-1,-1 1 0,1-1 0,-1 1 0,0-1 0,1 4 1,0 7 277,0-1 0,-1 1 0,-1 19 0,-1-9 247,2-16-380,-2 0 0,1 1 0,-1-1 0,0 0 0,0 0 0,-1 0 0,1 0 0,-1 0 0,-1-1 0,1 1 0,-1-1 0,0 0 0,0 0 0,-1 0 0,-6 5 0,-1 1 185,-1 0 0,0 0 1,0-2-1,-29 16 0,21-15-120,0-2 0,-1-1-1,1 0 1,-2-2 0,1 0 0,0-1 0,-1-2 0,-44 0 0,49-2-125,0-1 1,0-1-1,0-1 1,1-1-1,-1 0 1,1-1-1,0-1 1,0-1-1,0 0 1,1-1-1,-27-18 1,38 22-102,-1-1 0,1 0 0,0 0 0,1-1 0,-1 1 1,1-1-1,0 0 0,0 0 0,1-1 0,0 1 0,0-1 1,0 0-1,1 1 0,0-1 0,1 0 0,-2-14 0,2 11-113,0 0-1,1 1 0,1-1 0,-1 0 1,2 1-1,-1-1 0,1 1 0,1-1 0,0 1 1,0 0-1,1 0 0,5-10 0,2 2-928,0 0 0,1 1 0,0 1-1,1 0 1,1 0 0,1 2 0,20-17-1,-8 12-1237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33.5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0 140 7001,'0'1'72,"1"0"0,-1 1 0,0-1 0,1 0 0,-1 1 0,1-1 0,0 0 0,-1 0 0,1 1 0,0-1 0,0 0 0,0 0 0,0 0 0,0 0 0,0 0 0,0 0 0,0 0 0,0-1 0,0 1 0,0 0 0,1-1 0,-1 1 0,0-1 0,0 1 0,1-1 0,-1 1 0,1-1 0,-1 0 0,2 1 0,1-1 194,0 1 0,0-1 0,-1 1 0,1-1 0,0 0 0,0 0 0,-1-1 0,1 1 0,0-1-1,4-1 1,20-12-545,0-2 0,-1 0 0,49-40 0,-9 6-4642,-50 38 3272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35.1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1 0 3344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35.9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4960,'0'0'7458,"2"19"-6403,189 267 767,-122-180-1453,-66-102-189,-5-17-5866,2 0 1121,0 8 2920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36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421 0 3808,'-17'13'1776,"16"-10"-1679,0 0-1,0 0 1,0 0 0,0 0 0,0 0-1,-1-1 1,1 1 0,-3 3 0,-5 11 261,-16 39 249,23-48-497,-2 5-57,0 0 0,2 0 0,-1 0 0,0 25 0,-7 70 585,10-82-384,-1-19-221,0 0 0,1 1 0,0-1 0,0 1 0,1-1 1,0 0-1,1 1 0,-1-1 0,1 0 0,4 8 0,10 19 60,-13-27-81,1 0 0,-1 0 0,1-1 0,0 1 0,1-1 1,-1 1-1,1-1 0,8 6 0,-9-8 58,0-1-1,0 1 1,1-2 0,-1 1 0,1 0-1,0-1 1,0 0 0,0 0 0,0 0-1,0 0 1,0-1 0,0 0 0,0 0 0,1-1-1,-1 1 1,0-1 0,1 0 0,-1-1-1,7 0 1,-2-2-5,1 0 0,-1 0 0,0-1 0,0 0 0,-1-1 1,1 0-1,-1 0 0,15-12 0,-22 15-38,1 0 0,-1 0 1,0 0-1,1-1 1,-1 1-1,0-1 0,0 0 1,0 1-1,-1-1 0,1 0 1,-1 0-1,0 0 0,1 0 1,0-4-1,-1-2 117,1 0 1,-2 0-1,0-16 0,0 10-125,-1 11 10,1 0-1,-1 1 1,0-1-1,-1 1 0,1 0 1,-1-1-1,1 1 0,-1 0 1,0 0-1,0 0 1,-1 0-1,1 0 0,0 1 1,-1-1-1,0 1 0,0-1 1,1 1-1,-1 0 1,-1 0-1,-3-2 0,-6-3 14,0-1-1,-1 2 0,-23-8 1,20 10-71,0 0 0,0 1 0,-1 1-1,1 1 1,-1 0 0,0 1 0,1 1 0,-1 1 0,-33 7 0,1 4 36,1 2 0,-51 24 0,87-33-675,0 1 0,1 0 1,0 1-1,-20 17 0,17-13-2184,9-8 1440,-1 0-261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2.5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1062 1 4532,'-3'1'6932,"-1"23"-5698,3 7-1160,1-16-52,-1 1 0,2 0 0,0 0-1,5 24 1,-4-34 52,-2 1 1,1-1-1,-1 1 0,-1 12 0,0 1 369,1-19-442,-1 1 1,1-1-1,-1 1 1,1-1-1,-1 1 1,0-1-1,0 0 1,0 0 0,0 1-1,0-1 1,0 0-1,0 0 1,0 0-1,0 0 1,0 0-1,-1 0 1,1 0 0,0 0-1,-1-1 1,1 1-1,-1 0 1,-2 0-1,-37 13 61,37-13-58,-1 1 5,0-1 1,0 1-1,0-1 1,0-1-1,-1 1 0,1-1 1,0 0-1,0 0 1,0 0-1,0-1 0,0 0 1,0 0-1,0 0 1,0 0-1,0-1 1,0 0-1,0 0 0,1 0 1,-1-1-1,1 1 1,0-1-1,-1 0 0,1 0 1,1-1-1,-1 1 1,0-1-1,1 0 1,0 0-1,0 0 0,0 0 1,0-1-1,-2-4 1,-1-13-187,6 24 48,0 8 147,1 8-40,-1 17 79,0-34-56,0 1 0,0-1 0,-1 1 0,1-1 0,0 1 0,-1-1 0,1 1 0,-1-1-1,0 0 1,1 1 0,-1-1 0,0 0 0,0 1 0,0-1 0,0 0 0,0 0 0,-1 1 0,-22 20-20,20-19 35,1 1 1,-1-1 0,0 1 0,0-1 0,0 0-1,0-1 1,-8 5 0,6-5-12,0 0 0,-1-1 0,1 1 0,0-1 0,-1 0 0,1-1 0,-1 1 0,1-1 0,-1-1 0,-10-1 0,11 0 4,1-1-1,0-1 1,0 1 0,0 0 0,0-1 0,0 0 0,-4-6 0,5 7 7,3 2-23,-1 1-1,1-1 1,0 1 0,-1-1 0,1 1 0,0 0-1,-1 0 1,1 0 0,-1 0 0,1 0-1,0 0 1,-1 0 0,1 1 0,-1-1-1,1 0 1,0 1 0,-1-1 0,1 1-1,0-1 1,0 1 0,-1 0 0,1-1-1,0 1 1,0 0 0,0 0 0,0 0-1,-2 2 1,-42 38 98,25-23-95,-42 29 295,55-43 8,0 1-1,0-2 1,0 1 0,0-1-1,-1 0 1,-14 4 0,21-7 12,-4-1-178,0 1 1,0-2 0,1 1-1,-1 0 1,0-1 0,1 0-1,0 0 1,-1 0 0,1-1-1,-5-2 1,-45-36 279,41 30-223,-56-46 22,-119-127 1,186 181-402,0 1 0,0-1 0,0 0 0,0 0 0,0 0 0,1 0 0,-1 0 0,1 0 0,0 0 0,0-1 0,0 1 0,-1-6 0,1-25-7282,1 27 5479,0 1-243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2.8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0 270 8197,'0'0'316,"3"-1"58,0 1 0,0-1 0,0 1 0,0-1 0,-1 0 0,1 0 0,3-2 0,-1-4-43,1 0-1,-1 0 1,1 0-1,0 1 1,9-6-1,8-11-255,47-53 160,-15 14-1379,-17 22-2875,-30 26 1760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3.3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145 1 7505,'0'0'7818,"0"7"-7616,-1 0 1,0 1-1,0-1 0,-1 0 1,-3 10-1,-9 13-158,1 0 0,1 1 0,-9 36 0,-10 27 7,24-76-81,-1 4-630,-21 39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3.8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919 36 5925,'-6'-5'333,"-1"1"1,1 0 0,-1 1 0,0-1 0,-1 1-1,1 1 1,0-1 0,-1 1 0,0 0 0,1 1 0,-1 0-1,0 0 1,0 1 0,0 0 0,1 0 0,-1 1-1,0 0 1,0 0 0,1 1 0,-10 3 0,-3 1-190,1 1 1,-1 0 0,2 2-1,-1 0 1,1 1 0,-26 20-1,34-23-121,1 1-1,0 0 1,0 1-1,1-1 1,0 2-1,1-1 1,0 1-1,0 0 1,1 1-1,-9 19 1,10-14 7,0 1 0,0-1 0,2 1 1,0 0-1,1 0 0,0 33 0,2-47-35,0 0 0,0 0 0,0 1 0,0-1 0,1 0 0,-1 1 1,1-1-1,-1 0 0,1 0 0,0 0 0,1 0 0,-1 0 0,0 0 0,1 0 0,0 0 0,0 0 0,0-1 0,0 1 0,0-1 0,0 1 1,0-1-1,1 0 0,0 0 0,-1 0 0,1 0 0,0 0 0,0-1 0,0 1 0,0-1 0,0 0 0,0 0 0,0 0 0,0 0 0,0-1 1,5 1-1,-4-1 9,1 0 1,-1 0-1,1 0 1,0-1-1,-1 0 1,1 0 0,-1 0-1,0-1 1,1 1-1,-1-1 1,0 0-1,0 0 1,0 0-1,0-1 1,0 0 0,-1 1-1,1-1 1,-1-1-1,0 1 1,5-6-1,-2 2-3,-1 0 0,0 0 0,0 0 0,-1 0 0,0-1 0,0 0 0,-1 0 0,0 0 0,0 0 0,2-11 0,-3 5 107,0 0 1,-1 1-1,-1-28 0,-1 37-67,1 0-1,-1-1 1,0 1-1,0 0 1,-1 0-1,1 0 1,-1 0-1,0 0 0,0 0 1,0 0-1,0 1 1,-1-1-1,1 1 1,-1-1-1,0 1 1,-5-4-1,-2 0-6,1 0-1,-1 1 1,-1 1-1,1 0 1,-1 0-1,0 1 1,0 0 0,0 1-1,0 0 1,-1 1-1,1 0 1,-22 0-1,-10 2-70,0 2 0,-49 9 0,43-4-29,-102 16-489,53-1-3703,83-16-666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4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1 163 5881,'15'-4'4693,"28"4"-3667,-34 0-364,8 0-566,-9 1-67,1-1 0,0 0-1,0-1 1,0 0 0,-1 0 0,11-3-1,-17 3-72,0 0 0,0 0-1,0 0 1,0-1 0,0 1-1,0 0 1,0-1 0,-1 1-1,1-1 1,-1 1 0,1-1 0,-1 0-1,0 0 1,1 0 0,-1 1-1,0-1 1,0 0 0,0-1-1,0 1 1,-1 0 0,1 0 0,-1 0-1,1 0 1,-1-1 0,0 1-1,0 0 1,0 0 0,0-4-1,0-2 61,-3-29-7,3 35-7,-1 0 0,0 1 0,1-1 0,-1 0 0,0 0 0,0 1 0,0-1 0,-1 1-1,1-1 1,0 1 0,-1-1 0,1 1 0,-1 0 0,1-1 0,-3 0 0,4 2 24,-1 0 1,1-1 0,-1 1 0,0 0-1,1-1 1,-1 1 0,1 0 0,-1-1-1,1 1 1,-1-1 0,1 1-1,-1-1 1,1 1 0,0-1 0,-1 1-1,1-1 1,0 1 0,-1-1 0,1 0-1,0 1 1,0-1 0,0 0-1,-1 1 1,1-1 0,12-5 565,33 6-70,-37 0-652,20 1 55,-20 0-503,0 0 0,0-1 0,0 0 0,0-1 0,0 0-1,0 0 1,12-3 0,-10 0-1379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6417,'7'2'4312,"-7"-2"-4198,0 0 0,0 0 0,0 0 0,1 0 0,-1 0 0,0 0 0,0 0 0,0 0 0,0 0 0,0 0-1,1 0 1,-1 0 0,1 0 798,-1 0-799,-1 13 4,0-2 163,0-1 0,-1 1 1,0 0-1,-1-1 0,-1 0 0,-6 16 1,-7 22 135,1 2-46,-3 0 0,-2 0 0,-46 77 0,-100 129 791,159-244-1068,-30 39 24,20-28-16,-27 47 0,37-53-10287,8-20 7278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6.5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305 20 5268,'-1'-1'242,"1"0"0,0 1-1,0-1 1,0 0-1,7-12 5555,-6 13-5554,-1-1-1,1 1 1,0 0-1,-1-1 1,1 1 0,-1 0-1,1 0 1,1 0-1,0 0-166,-1 0 0,1 1 0,0-1 0,0 1 0,0-1 0,0 1 0,-1 0 0,1-1 1,0 1-1,-1 0 0,1 0 0,-1 1 0,3 1 0,31 24 47,-27-21-99,0-1 1,0 1 0,0 1-1,-1-1 1,0 1 0,-1 1-1,1-1 1,-1 1 0,-1 0-1,1 0 1,-2 1-1,9 17 1,-11-18 8,-1-1 0,0 0-1,0 1 1,0 0 0,-1 12-1,0-15 11,-1-3-40,0 0-1,0-1 1,1 1-1,-1 0 1,0-1 0,-1 0-1,1 1 1,0-1-1,0 1 1,-1-1 0,1 0-1,0 0 1,-1 0-1,0 0 1,1 0-1,-1 0 1,-2 1 0,-35 17 3,35-17 22,-4 1-13,-1 1 0,0-2-1,0 1 1,0-1 0,0 0-1,0-1 1,0 0 0,0-1-1,0 0 1,-1 0-1,1-1 1,0 0 0,0-1-1,-18-4 1,10-1 50,1 1 0,-1-2-1,1-1 1,0 0 0,1 0-1,-23-20 1,20 5 124,19 27-186,1 1 0,-1 0 1,1-1-1,0 0 0,0 1 0,0-1 0,1 0 0,-1 0 0,1 0 0,-1 0 0,1-1 0,0 1 0,5 3 1,15 17 4,-20-18 4,-1 0 0,1 0 0,-1 0 0,0 0 0,0 1 0,-1-1 0,0 1 0,0-1 0,0 1 0,0 0 0,-1-1 0,0 1 0,-1 8 0,1-1-48,-1-11-13,1 1 0,-1-1-1,0 1 1,0-1 0,0 0 0,0 1 0,0-1 0,0 0 0,-1 0 0,1 0 0,-1 0 0,1 0 0,-1 0 0,0 0 0,0 0 0,0-1 0,-4 3 0,-44 27-2017,39-25 1246,1-1-454,1 1 0,-1-2 0,0 1 0,0-1 0,-20 4 0,17-7-434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6.7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1 239 7825,'7'-7'640,"0"1"0,0 1 0,15-9 0,25-18 202,48-40 0,-7-4-3139,-71 58-297,-8 10 1409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7.3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178 272 7001,'-3'0'239,"1"0"0,0 0 0,-1 0 0,1 0 1,0-1-1,-1 1 0,1-1 0,0 1 0,0-1 1,-1 0-1,1 0 0,0 0 0,0 0 0,0 0 1,0-1-1,0 1 0,1-1 0,-4-2 0,3 1 94,-1-1 0,1 0-1,-1 0 1,1-1-1,1 1 1,-1 0 0,1-1-1,-2-7 1,-35-168 3162,37 151-3511,2 32 14,0-1 0,1 1 0,-1 0 1,1 0-1,-1-1 0,1 1 0,0-1 1,0 1-1,0-1 0,0 0 0,1 0 1,2 3-1,7 7 4,299 378 247,-302-379-236,0 0 1,-1 0-1,0 1 0,-1 0 0,-1 0 0,0 1 0,0 0 1,-1 0-1,-1 0 0,0 1 0,-1-1 0,-1 1 0,0 0 1,1 24-1,-3-32 17,0 1 1,0-1 0,-1 0-1,0 1 1,0-1 0,0 0-1,-1 0 1,0 0-1,0 0 1,0 0 0,-1 0-1,0-1 1,0 1 0,0-1-1,-1 0 1,0 0 0,0 0-1,0 0 1,-1 0-1,1-1 1,-1 0 0,-11 7-1,8-6 22,-1 1 0,1-1-1,-2-1 1,1 0 0,0 0-1,-1-1 1,0 0-1,1 0 1,-1-1 0,0-1-1,0 0 1,0 0 0,-1-1-1,1 0 1,-18-3-1,14 1-33,0-1 0,0-1-1,0 0 1,0-1 0,1 0-1,0-1 1,0-1 0,0 0-1,1-1 1,-16-13 0,12 9-149,1-1 0,-24-28 0,35 37-109,1-1 1,-1 0-1,1 0 1,1-1-1,-1 1 1,0 0 0,1-1-1,0 0 1,1 1-1,-1-1 1,1 0-1,0 0 1,0-11 0,0-2-1032,1 14 561,-1-1 0,1 0 0,0 0-1,1 0 1,-1 0 0,3-9 0,7-1-1903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8.6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870 173 7825,'-6'-1'143,"1"1"1,-1-1 0,1 1-1,-1 0 1,1 0 0,-1 1-1,1-1 1,0 1 0,-1 1 0,1-1-1,0 1 1,-1 0 0,1 0-1,-9 5 1,5-2 86,1 0 1,-1 1-1,1 0 1,0 0-1,0 1 0,1 0 1,-9 11-1,14-15-162,1 1 0,-1-1 0,1 1-1,0 0 1,0 0 0,0-1 0,0 1 0,1 0-1,-1 0 1,2 6 0,-2-7-42,1 0 0,0 0 0,0 0 0,1-1 0,-1 1 0,1 0 0,-1 0-1,1-1 1,0 1 0,0 0 0,0-1 0,0 1 0,0-1 0,1 1 0,1 2 0,4-1 11,1 1 1,-1-1-1,1 0 1,0 0-1,0-1 1,0 0-1,0 0 1,0-1-1,1 0 1,-1-1-1,1 0 1,-1 0-1,1-1 1,0 0-1,-1 0 1,16-3 0,1-2-90,1 0 0,-1-2 0,0-1 0,29-13 1,-39 14 50,11-3 127,0-2 0,0-1 0,-1-1 0,25-18-1,-41 17-429,-8 9 117,-5 8-28,-9 10 397,-1-1 0,-19 13 0,-22 16-357,20-11 225,-1-2 0,-2-1 0,0-1 0,-2-3 0,-83 35 1,116-55 51,1 1 1,0-1-1,-1 0 1,0-1 0,1 0-1,-1 0 1,0 0 0,0-1-1,0 0 1,1 0-1,-10-1 1,10-1-35,1 0-1,0 0 1,0 0-1,0 0 1,0-1-1,0 1 1,1-1-1,-1-1 1,1 1-1,0-1 1,-1 1-1,2-1 1,-1 0-1,-4-6 1,-4-5-28,-201-260 819,178 229-605,13 19 28,2-2 0,-21-37 0,57 100-638,-6-14 163,0 1 1,-1 0-1,-2 1 0,0 0 0,-1 0 0,-1 0 1,-2 1-1,0 0 0,-1-1 0,-2 33 0,0 56-2307,4-112 2261,0 0 228,-1-1 0,1 1 0,-1-1 0,1 0 0,-1 0 1,0 0-1,0-1 0,4-3 0,8-5 64,-4 5-16,0 0 0,1 1 1,0 0-1,22-6 1,-26 9-68,0 1 0,-1-1-1,1 1 1,0 1 0,-1 0 0,1 0 0,0 0 0,0 1 0,9 2 0,-12-2 27,-1 1 0,1 0 0,-1 1 0,0-1 0,0 1 1,0-1-1,4 5 0,-6-6 31,0 1 0,-1-1 0,1 1 0,0 0 0,-1 0 0,1-1 0,-1 1 0,0 0 0,1 0 0,-1 0 0,0 1 0,0-1 0,0 0 0,-1 0 0,2 5 0,1 30 278,-2-32-286,0 1 0,-1 0 1,1-1-1,-1 1 0,0-1 0,0 1 1,-1-1-1,0 1 0,0-1 0,0 1 1,0-1-1,-1 0 0,-4 10 0,-2-2 180,0 0 0,-1-1-1,-1 0 1,0 0-1,0-1 1,-1 0 0,-1-1-1,0 0 1,0-1 0,-1 0-1,0-1 1,0 0-1,-1-1 1,0-1 0,0 0-1,-24 6 1,18-7 52,0 0 0,-1-1 0,0-2 1,0 0-1,0-1 0,1-1 0,-38-4 0,49 2-240,0 0-1,0 0 1,0-1-1,1 0 0,0-1 1,-1 0-1,1 0 1,0-1-1,1 1 0,-1-2 1,1 1-1,0-1 1,1 0-1,-1-1 0,1 0 1,0 0-1,1 0 1,0 0-1,0-1 0,-5-11 1,4 7-339,0-1 0,2 0 0,0 0 1,0 0-1,1 0 0,1-1 0,0 1 1,1-1-1,0-20 0,1 21-111,0 9-25,-1 0 0,1 0 0,0 0 0,0 1 0,1-1 0,-1 0 0,1 0 0,0 0 0,0 0 0,0 0 0,1 1 0,-1-1 0,4-6 0,6-4-2618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8.9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10189,'1'3'255,"1"0"0,-1-1 0,1 1-1,-1-1 1,1 1 0,0-1 0,0 0 0,0 0 0,0 0 0,0 0 0,1 0 0,-1 0 0,0 0-1,5 1 1,13 13 245,124 106 347,-17-16-2487,-106-76-5286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49.5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223 141 7777,'-102'-67'2324,"17"13"2260,73 41-3781,12 13-793,0 0 0,0 0-1,-1 0 1,1 0 0,0-1 0,0 1 0,0 0 0,0 0 0,0 0-1,0-1 1,0 1 0,0 0 0,0 0 0,0 0 0,0-1-1,0 1 1,0 0 0,0 0 0,1 0 0,-1-1 0,0 1 0,0 0-1,0 0 1,0 0 0,0 0 0,0-1 0,0 1 0,1 0-1,-1 0 1,0 0 0,0 0 0,0 0 0,0 0 0,0-1 0,1 1-1,-1 0 1,0 0 0,1 0 0,0 0 1,1 0 0,-1-1 0,1 1 0,0 0 0,-1 1 1,1-1-1,-1 0 0,1 0 0,0 1 0,-1-1 0,1 1 0,-1-1 0,1 1 0,-1 0 1,1-1-1,1 2 0,36 22 126,114 75-18,-134-84-104,-1 0-1,0 1 1,-1 0 0,0 2-1,20 28 1,-34-41-29,0 0 0,-1 0 1,0 0-1,0 0 0,0 1 0,0-1 1,-1 0-1,0 1 0,1 8 1,-2-11-17,1 0 1,-1 0-1,0 0 1,0 0-1,-1 0 1,1 0-1,-1 0 1,1 1-1,-1-1 1,0-1 0,0 1-1,0 0 1,-1 0-1,1 0 1,-1-1-1,0 1 1,-3 4-1,-6 3-31,0-2 0,0 1-1,-1-2 1,0 1-1,0-2 1,-1 1-1,0-2 1,0 0-1,0 0 1,-1-1 0,1-1-1,-1 0 1,0-1-1,0-1 1,0 0-1,0-1 1,0 0-1,0-1 1,0 0 0,0-2-1,0 1 1,0-2-1,1 0 1,0 0-1,-22-11 1,22 9 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14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446 2 5180,'-6'-1'7142,"106"91"-6940,-97-86-107,0 0 0,0 0 0,0 0 0,-1 1 0,0-1-1,0 1 1,0-1 0,0 1 0,-1 0 0,0-1 0,1 1-1,-2 0 1,1 0 0,-1 0 0,0 0 0,0 6 0,-1-8-88,0-1 1,0 0 0,0 1 0,-1-1 0,1 0-1,-1 0 1,1 0 0,-1 0 0,0 0-1,1 0 1,-1-1 0,0 1 0,0-1 0,-4 3-1,-35 21 9,10-9 36,-1-2 0,-63 18 1,77-28-34,0 0-1,-1-1 1,1 0 0,-1-2 0,0 0-1,1-1 1,-23-4 0,35 3-16,1 0-1,-1-1 1,1 1-1,-1-1 1,1-1-1,0 1 1,0-1-1,0 0 1,0 0-1,1 0 1,-1-1-1,1 0 1,-5-4-1,8 5-17,0 0 0,1 0 1,-1 0-1,1 0 0,-1 0 0,1 0 0,0 0 0,0 0 0,1 0 0,0-4 0,-1-3-9,1 6 27,-1 0 0,1 0 0,0 0 0,0 0 0,0 0 0,1 0 0,-1 0 0,1 0 0,0 0 0,0 0 0,0 1 0,1-1 0,-1 1 0,1 0 0,0 0 0,0 0 0,0 0 0,0 0 0,1 0 0,-1 1 0,1 0 0,-1 0 0,5-2 0,1-1 5,0 1 0,0 0 0,1 1 0,-1 0 0,1 1 0,0 0 0,0 0 0,19 0 0,-22 2-31,0 2 0,0-1 0,0 1 0,0 0 0,0 0 0,0 1 1,-1 0-1,0 0 0,1 1 0,-1 0 0,0 0 0,-1 0 0,1 0 1,-1 1-1,0 0 0,0 0 0,0 1 0,-1-1 0,7 13 0,-8-12 27,0 1 0,-1 0 0,0 0 0,-1 0 0,1 0 0,-1 0 0,-1 0 0,1 0 0,-1 0 0,-1 9 0,0 2 13,1-16-4,-1 0 0,0 0-1,0 0 1,1 0 0,-1 0 0,-1 0 0,1 0-1,0 0 1,0 0 0,-1 0 0,1-1 0,-1 1 0,1 0-1,-4 1 1,-27 23 31,29-24-45,-18 12-292,0-1 0,-1-1 0,-1 0 0,0-2 0,0-1 0,-36 9 0,35-12-1518,1-1-1,-1-1 1,-43 0 0,56-4 426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14.8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0 116 7593,'40'7'4164,"-28"-9"-3816,-1 0 0,0-1 0,0-1 0,0 0 0,-1 0 0,12-7 0,-13 7-339,22-11 51,41-28 1,-71 43-74,0-1 0,0 1 1,0-1-1,-1 0 1,1 0-1,0 1 1,0-1-1,-1 0 0,1 0 1,-1 0-1,1 0 1,-1 0-1,1 0 0,-1 0 1,1 0-1,-1 0 1,0-1-1,2-12-6256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16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84 142 5356,'-1'-7'698,"-1"0"-1,0 0 0,0 0 1,0 0-1,-1 1 0,0-1 1,-1 1-1,1 0 0,-1-1 1,0 2-1,-10-12 0,-10-16 1006,8 13-382,19 37-1349,-3-16 51,0 0-1,0 0 1,0 0-1,0 0 1,0 0-1,1 0 1,-1 1-1,0-1 1,1 0-1,-1 0 1,0 0-1,1 0 1,-1 0-1,1 0 1,0 0 0,-1 0-1,2 0 1,152 204 1811,-86-108-1182,-63-91-588,-1 0 0,0 1 0,0-1 0,-1 1 0,1 0 0,-2 0-1,1 0 1,-1 1 0,0-1 0,0 0 0,-1 1 0,1 12 0,-2-20 62,0-3-725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16.8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 7 7777,'7'-2'4912,"21"-3"-3110,-21 6-1666,0 0-1,-1 1 1,1-1-1,-1 1 1,1 1-1,-1-1 1,0 1-1,0 0 1,0 0-1,0 1 1,-1 0-1,1 0 1,-1 0-1,0 0 1,0 1-1,7 8 1,6 9 179,0 1 0,21 36 0,-35-51-223,0 0 0,0-1 0,0 1 0,-1 1 0,0-1 0,-1 1 0,2 10 0,-1 3 261,-2 37 0,-1-56-331,0 0 0,-1 0-1,0 0 0,0 0 0,0 0 0,0 0 1,-1 0-1,1 0 0,-1 0 0,1-1 0,-1 1 1,0-1-1,0 1 0,0-1 0,-1 0 0,-4 4 1,-41 28 16,29-24-341,-1-1 0,0 0 0,-40 10 0,47-16-517,0 0 0,1-1 1,-1 0-1,0-1 0,0-1 1,0 0-1,-25-3 0,34 1 290,0 1-1,0-1 1,0 1-1,1-1 1,-1 0-1,-5-4 1,-6-4-1268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1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6285,'0'0'110,"-1"1"771,0-1-771,1 0 0,0 0 0,0 0 0,0 1 1,0-1-1,0 0 0,0 0 0,0 0 0,0 0 0,0 0 0,0 1 0,0-1 1,0 0-1,0 0 0,0 0 0,0 0 0,0 1 0,0-1 0,0 0 1,0 0-1,0 0 0,0 0 0,0 1 0,0-1 0,0 0 0,0 0 1,0 0-1,1 1 771,-1-1-771,0 0 0,0 0 0,1 1 0,-1-1 1,0 0-1,0 0 0,0 0 0,0 0 0,0 0 0,1 0 0,-1 0 1,0 0-1,18 4 1783,20-1-1142,16-7-461,0-2-1,0-2 1,0-3 0,69-23-1,-95 26-266,-24 7-42,5-2-268,0 1 0,0-1 1,0-1-1,10-5 0,-17 5-2462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17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32 102 9041,'0'-8'236,"0"1"160,-7 0 184,7 2-108,0-5-80,0 0-136,-5 2-216,5-2 108,-7 2-200,-1 2-32,8-1-200,-5 2-476,5-1-204,0 2-440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17.6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1090 868 9945,'-27'7'641,"0"1"0,-31 13-1,50-18-597,1 1-1,0-1 1,0 1-1,0 0 0,0 1 1,1 0-1,0 0 0,0 0 1,0 1-1,0 0 1,1 0-1,-6 9 0,10-11-12,0 0 0,0 0 0,1 0 0,-1 0 0,1 0 0,0 0 0,0 0-1,1 7 1,0 3-81,0-14 64,-1 1 0,1 0 0,-1 0 0,1 0 0,0-1 0,-1 1 0,1 0 0,0 0 0,0-1 0,0 1 0,-1-1-1,1 1 1,0-1 0,0 1 0,0-1 0,0 1 0,0-1 0,0 0 0,0 0 0,0 1 0,0-1 0,1 0 0,29 5 162,-27-4-94,19 0-129,0-1 1,0 0-1,0-2 1,-1-1-1,1 0 1,28-10-1,-22 6 93,0 2-1,0 0 0,31 0 1,-58 5-34,1 0 0,-1 0 0,0 0 0,0 1 1,0-1-1,0 0 0,1 1 0,-1 0 0,0-1 1,0 1-1,0 0 0,0 0 0,0 0 0,-1 0 1,1 1-1,0-1 0,0 0 0,-1 1 0,1-1 1,-1 1-1,1-1 0,-1 1 0,0 0 0,1 0 1,-1 0-1,0 0 0,0 0 0,-1 0 0,1 0 1,0 0-1,0 3 0,1 6 261,0 0 0,-1 0 1,-1 0-1,0 0 0,-1 12 0,0 3 369,0-22-538,0 1-1,0 0 1,0-1 0,-1 1 0,0-1-1,0 0 1,0 1 0,0-1 0,0 0 0,-1 0-1,-3 4 1,-37 41 837,24-31-666,-1-1 0,-1-1 1,-1-1-1,0-1 0,-1-1 0,0 0 1,-1-2-1,0-1 0,-1-1 1,-32 7-1,13-6 41,0-2 1,-1-2 0,1-1-1,-1-3 1,-55-4-1,72-1-183,1 0 1,1-2-1,-1-1 0,1-1 0,0-1 1,0-2-1,1 0 0,0-2 1,-23-14-1,21 8-78,0 0-1,2-2 1,0-1-1,1-1 1,1-1 0,2-1-1,-22-31 1,21 24-106,2 0 0,1-2 0,2-1 0,1 0 0,2-1 0,1-1 0,2 0 0,2 0 0,1-1 0,1 0 0,3-1 0,1 1 0,3-71 0,3 82-175,1 0 0,2-1 0,1 2 0,0-1 0,2 1 0,1 0 0,1 1 0,2 0 0,0 0 0,29-37 0,-19 31-716,1 2 0,1 1 0,1 1 0,2 1 0,1 2 0,0 0 0,41-22 0,-23 21-1621,3 4-60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18.2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0 210 10625,'0'1'169,"0"0"-1,1-1 1,-1 1-1,0-1 1,0 1 0,0 0-1,1-1 1,-1 1-1,0-1 1,1 1 0,-1-1-1,1 1 1,-1-1-1,1 1 1,-1-1 0,1 1-1,-1-1 1,1 1-1,-1-1 1,1 0 0,-1 1-1,1-1 1,0 0-1,-1 0 1,1 1 0,0-1-1,-1 0 1,1 0-1,-1 0 1,1 0 0,0 0-1,-1 0 1,1 0-1,0 0 1,-1 0 0,1 0-1,0 0 1,-1 0-1,2-1 1,37-8 449,-26 6 161,319-99 2614,-232 68-3275,-96 33-113,30-13 105,-33 14-105,1-1-1,-1 1 0,0-1 0,0 0 0,0 1 0,1-1 0,-1 0 0,0 0 0,0 0 0,0 1 0,0-1 0,0 0 0,0-1 1,-1 1-1,1 0 0,0 0 0,0 0 0,-1 0 0,1-1 0,0-1 0,9-34-8849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25.3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1220,'0'0'4112,"25"4"369,-25-3-4247,26 18 2104,-1-2-1765,19 13-157,-17 2-48,-23-31-343,-3 0-9,0-1 1,0 1-1,0 0 1,0-1-1,0 1 0,0 0 1,0-1-1,0 1 1,0 0-1,0 0 1,0 0-1,-1 0 1,1 0-1,0 0 1,0 1-1,-1 1 47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26.7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 50 6061,'-7'5'4355,"8"47"-3822,0-29-350,0 1-1,-2-1 1,-1 1 0,-8 43 0,-27 97 420,32-139-588,1 0 0,-2 42 1,4-44 280,0-23 383,1-15-151,3-24-527,2 0 0,12-52 0,1-7 23,-9-20-11,-1 23-124,-7 19 118,0 75-49,4 7 20,0-1 0,0 0 0,0 1 0,9 7 0,8 11 65,5 6-23,2-2 0,36 31-1,-36-34 74,105 80-96,-74-51 137,-50-45-539,4 4 1430,-8-13-2902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6:59:27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65 103 2928,'-9'-11'2092,"9"10"-2001,0 1-1,0-1 1,0 1 0,0-1-1,0 1 1,0-1 0,-1 1-1,1-1 1,0 1 0,0-1-1,-1 1 1,1 0 0,0-1 0,-1 1-1,1-1 1,0 1 0,-1 0-1,1-1 1,-1 1 0,1 0-1,-1 0 1,1-1 0,0 1 0,-1 0-1,1 0 1,-1 0 0,1-1-1,-1 1 1,-1 0 845,1 4-860,1-1 0,-1 0 1,1 1-1,0-1 0,0 1 0,0-1 0,1 5 0,0 3 121,-2-1-66,0 1 0,-1-1 0,0 0 0,-1 1 1,-4 9-1,3-10-114,1 1 1,0 0-1,1 0 0,0 0 1,0 12-1,-11 116 1430,13-15-482,0-157-648,0 7-322,1 1 1,2 0-1,4-26 1,-4 32 154,-1 0 0,-1-1 0,-3-37 1,0 5-490,2-156 555,0 208-169,0 0-53,-1 0 1,1 0-1,0 0 0,0 0 0,0 0 1,0 1-1,0-1 0,0 0 0,-1 0 1,1 0-1,0 0 0,0 1 0,0-1 1,0 0-1,0 0 0,0 0 0,0 1 1,0-1-1,0 0 0,0 0 0,0 0 1,0 1-1,0-1 0,0 0 0,0 0 1,0 0-1,0 0 0,0 1 0,0-1 1,0 0-1,0 0 0,0 0 0,1 1 0,-1-1 1,0 0-1,0 0 0,0 0 0,0 0 1,0 0-1,1 1 0,-1-1 0,0 0 1,0 0-1,0 0 0,0 0 0,1 0 1,7 11 7,-8-10 75,154 128-506,-130-113 465,0-2 0,51 22 0,-37-19 47,-37-16-11,1-1 1,-1 1-1,0 0 0,0 0 1,0 1-1,1-1 0,-1 0 1,0 0-1,0 1 0,0-1 1,-1 0-1,2 3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28.6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73 252 2928,'4'15'14834,"-3"-21"-15380,-1-2 541,0-1 1,0 1-1,-1 0 0,0 0 0,0-1 1,-1 1-1,-4-12 0,-14-42 112,12 37-118,-4-3 117,3 4-175,8 22 77,1 0-1,0 1 1,-1-1-1,1 0 1,-1 0 0,0 1-1,0-1 1,0 0-1,1 1 1,-2-1-1,1 0 1,0 1-1,-2-2 1,-1-12-43,4 12-28,0 14 30,0-8 37,0 0 0,0 0 0,0 0 0,0 0 0,0 0 0,1 0 0,-1 0 0,1 0-1,0 0 1,0 0 0,0 0 0,0-1 0,0 1 0,3 4 0,19 37 3,-8-12 84,-12-25-66,-1-1 0,1 0-1,0 0 1,1 0 0,0 0 0,-1 0-1,2-1 1,6 7 0,19 31 75,-25-34-48,0-1 0,0 1 1,5 13-1,-7-15 1,0-1 0,0 0-1,0 1 1,0-1 0,1 0 0,0-1-1,9 10 1,-10-12-35,0 1-1,-1 0 1,1 0 0,-1 0-1,0 0 1,3 6 0,2 6-59,7 12 278,7 9-45,-11-15-147,-9-20-31,0 0 1,-1 0-1,1 0 1,0 0-1,0 0 1,0-1-1,0 1 1,0 0-1,1 0 1,-1-1-1,2 3 1,-1-2 9,0 0-1,0 1 1,0-1 0,-1 1 0,1 0 0,-1 0-1,0-1 1,2 5 0,6 13-22,26 44 373,-25-46-344,11 34 181,14 14 49,-26-52-248,-8-12-3,1 0-1,-1 0 1,0 1-1,0-1 1,0 0-1,0 1 0,0-1 1,0 0-1,0 1 1,-1-1-1,1 4 1,23 32 53,6 17-83,-16-27 45,-10-19 163,1-1 0,0 1 0,11 14 0,0-8-233,-14-14 42,-1 0-1,1 0 0,0 1 0,0-1 1,-1 1-1,1-1 0,-1 1 0,0-1 0,1 1 1,-1 0-1,0 0 0,0 0 0,0 0 1,0 0-1,0 0 0,0 0 0,-1 0 0,1 0 1,0 4-1,13 16 28,-2-5-52,-2-6 45,-9-10-13,0 0 0,0 0 0,0 0 0,0 0 0,0 0 0,0 0 0,0 0 0,0 1 0,-1-1 0,1 0 0,0 0 0,-1 1 0,1-1 0,-1 0 0,1 3 0,11 29 30,4-5 66,-3-1 196,4 7-272,-4-4 94,6 7-47,-9-21-71,-7-13 3,-1 0 1,0 0-1,0 0 1,0 0-1,-1 1 1,1-1-1,-1 0 1,1 1-1,0 5 1,11 30 45,-6-18-110,-6-19 72,-1 1 0,1 0 0,0-1 0,-1 0 0,1 1 0,1-1 0,-1 1 0,0-1 0,0 0 0,1 0 0,1 3 0,66 66-43,36 40 248,81 65-214,-182-172 41,0 0 1,1 0 0,-1 1-1,-1-1 1,1 1 0,-1 0-1,4 5 1,-6 5-2754,-12-30-2005,-10-10-1752,10 15 3720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30.5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73 274 2760,'0'0'113,"1"-1"0,-1 1 0,1 0 0,0 0-1,0 0 1,-1 0 0,1 0 0,0 0 0,-1 0 0,1 0 0,0 0-1,-1 1 1,1-1 0,-1 0 0,1 0 0,0 1 0,-1-1 0,1 0-1,-1 1 1,1-1 0,0 0 0,-1 1 0,1-1 0,-1 1-1,0-1 1,1 1 0,-1-1 0,1 1 0,-1-1 0,0 1 0,1 0-1,-1-1 1,0 1 0,1-1 0,-1 1 0,0 0 0,0-1-1,0 1 1,0 0 0,0-1 0,0 1 0,0 1 310,26 4 3686,-24-6-3760,0 2 65,4-7 178,-1-5 276,-1 7-817,-1-1 1,0 0 0,0 0-1,0 0 1,0 0 0,0-1-1,-1 1 1,0-1 0,0 1-1,1-6 1,15-53 393,2-39-215,-16 54 25,-4 47-249,0 0 0,0 1 0,1-1 0,-1 0 0,0 0 0,0 0 0,1 0 0,-1 1 0,0-1 0,1 0 0,-1 0 0,1 1 0,-1-1 0,1 0 0,-1 1 0,1-1 0,0 0 0,-1 1 0,1-1 0,0 1 0,0-1 0,-1 1 0,1-1 0,0 1 0,0 0 0,-1-1 0,1 1 0,0 0 0,0 0 0,0-1 0,0 1 1,0 0-1,-1 0 0,1 0 0,0 0 0,0 0 0,0 0 0,0 1 0,1-1 0,46 9 724,-26-4-482,109-2 501,-86-3-590,-38 1-115,-1 0 1,1 1 0,0 0 0,-1 0 0,1 1 0,-1 0-1,8 5 1,16 6-1,202 84-24,-189-83-1,12 7 11,-48-17 1309,-17-6-1103,-19-10-372,10 1 35,-2 1-1,1 0 0,-1 2 0,0 1 0,-27-5 0,-112-10-348,139 19 435,-303-7-417,230 9 372,18 10 30,68-10 31,-23 3-16,30-2-45,1-1-18,0 236 84,9-200-21,-7-31 24,0 0-1,0 0 0,-1 0 1,0 1-1,2 8 1,6 31 65,-4-18 32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50.0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1496,'0'0'13980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56.0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422 504 4144,'0'-13'7692,"0"0"-3904,0-48-3360,0 55-411,1-1 1,1 1-1,-1 0 0,1 0 0,0 0 0,5-8 1,6-23 5,-11 29-2,2-11-33,0 1 0,2-1 0,0 1 0,12-25 0,4-14 114,-5 9-178,-16 42 61,1 1-1,-1-1 1,1 1 0,0-1 0,0 1-1,1 0 1,0 0 0,0 0 0,0 0 0,6-6-1,-7 8-24,1 0-1,-1 0 0,1 1 0,0-1 1,0 1-1,0-1 0,0 1 0,0 0 1,0 1-1,1-1 0,-1 0 0,1 1 1,-1 0-1,1 0 0,0 0 0,0 0 1,-1 0-1,1 1 0,0 0 0,0 0 0,5 0 1,5 2-150,0 1 1,1 0 0,-1 1-1,0 0 1,0 1-1,23 12 1,-20-9 122,-9-5 46,2 1-140,-1 1-1,0-1 1,16 12-1,-23-15 156,0 1 0,0 0 0,0-1 0,-1 1 1,1 0-1,0 0 0,-1 0 0,0 0 0,1 1 0,-1-1 0,0 0 0,0 1 0,0-1 0,0 0 0,-1 1 0,1-1 0,-1 1 0,1-1 0,-1 5 1,-1-5 5,0-1 1,1 1-1,-1-1 1,0 1 0,0-1-1,0 0 1,0 0 0,0 0-1,-1 1 1,1-1-1,0 0 1,0 0 0,-1 0-1,1-1 1,-1 1 0,1 0-1,-3 0 1,-34 16-194,31-14 217,-98 38 87,-98 42-245,165-64 94,1 1 1,1 2-1,-40 31 1,72-50 46,0 0 0,0 0-1,1 0 1,0 1 0,-1-1 0,1 1 0,1 0 0,-1 0 0,0 0-1,1 1 1,0-1 0,-3 9 0,3-2-9,0 0 1,1 0-1,0 0 0,1 17 1,0-25 12,1 0 1,0 0 0,0-1 0,0 1-1,0 0 1,0 0 0,1-1 0,-1 1 0,1-1-1,1 3 1,-1-3-4,0 0 0,-1 1 0,0-1-1,1 0 1,-1 0 0,0 1 0,0-1-1,-1 1 1,2 3 0,2 8 355,-4-13-356,1 0 1,-1 0 0,1 0 0,-1 0-1,0 0 1,1 0 0,-1 0-1,0 0 1,0 0 0,1 0 0,-1 0-1,0 0 1,0 0 0,0 0 0,0 0-1,0 0 1,-1 0 0,1 0 0,0 0-1,0 0 1,-1 0 0,1 0-1,0 0 1,-1 0 0,1-1 0,-1 1-1,0 0 1,1 0 0,-1 0 0,0 0-1,1-1 1,-1 1 0,0 0 0,0 0-1,-24 16-315,-1-2-1,0 0 1,-48 18-1,48-24-2245,-1-1-1,-29 6 1,41-12 1120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6821,'-1'1'161,"1"0"1,0 0-1,0 0 0,0 0 1,0 0-1,0-1 1,1 1-1,-1 0 1,0 0-1,0 0 1,1 0-1,-1 0 1,0 0-1,1-1 0,-1 1 1,1 0-1,-1 0 1,1 0-1,-1-1 1,1 1-1,-1 0 1,1-1-1,0 1 1,0-1-1,-1 1 0,3 0 1,25 2 4001,-20-3-4371,43-2 915,1-1-1,-1-4 1,52-12 0,65-26-3985,-108 28-4145,-43 13 5306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0:56.4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 4876,'0'-1'440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0.8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543 286 4788,'9'0'6519,"-43"8"-6470,12-2-47,-23 2 21,0-3 0,-81 0 1,125-5 88,1-13-141,-1 7 3,0 0-1,1 0 0,0 0 0,1 0 0,-1 0 0,1 0 0,0 0 0,0 0 0,1 1 0,0-1 0,0 0 0,0 1 0,1-1 0,0 1 1,0 0-1,5-6 0,4-8 55,-10 16-39,0 0 1,0 0 0,0 0-1,0 1 1,0-1 0,1 1-1,3-3 1,-2 1 1,0 0 0,1 1 0,0 0 0,0 0 1,0 0-1,0 1 0,10-4 0,-12 5-1,0 1 1,0 0-1,0-1 1,0 1-1,-1 0 1,1 1-1,0-1 0,0 0 1,0 1-1,0-1 1,-1 1-1,1 0 1,0 0-1,-1 0 1,1 1-1,-1-1 0,1 0 1,2 3-1,1 0 26,33 26 211,-37-28-220,0 0 0,0-1 0,0 1 0,0 0 0,-1 1 0,1-1 0,-1 0 0,0 0 0,0 1 0,0-1 0,0 0 1,0 1-1,0-1 0,0 1 0,-1-1 0,1 4 0,5 17 121,-4-20-93,-1 0 1,0 0 0,0 0 0,0 1 0,0-1-1,0 0 1,0 5 0,-1 71 817,-1-77-862,1 0 0,-1 0 0,0 0 0,1-1 0,-1 1-1,0 0 1,0 0 0,0-1 0,0 1 0,0-1 0,-1 1 0,1-1 0,0 1 0,-1-1 0,1 0 0,-3 2 0,-28 18 25,12-10-25,0 0 1,-1-2 0,0 0 0,0-2-1,-1 0 1,0-2 0,0 0-1,-36 3 1,41-7 109,-10 1-38,-40-3 0,59 1 43,0-1 1,0-1 0,0 1 0,0-1 0,0-1 0,0 1-1,1-2 1,-1 1 0,-8-6 0,13 7-80,0 0-1,0-1 1,1 1 0,-1-1-1,1 0 1,-1 1 0,1-1 0,0 0-1,0-1 1,1 1 0,-1 0-1,1 0 1,-1-1 0,1 1-1,0-1 1,0 1 0,1-1 0,-1 1-1,1-1 1,0-6 0,-10-42 49,10 39-77,-1 3-13,1 1 0,0-1 0,0 0 0,1 0 0,1 1 1,-1-1-1,2 1 0,-1-1 0,1 1 0,8-17 0,4 2-705,0 0-1,34-39 0,12-3-5356,-50 55 4246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1.1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48 8429,'7'-7'2469,"-7"-18"-2304,0 10-4921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4.0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0 112 3428,'0'0'8806,"10"0"-7941,309-10 67,-236 2-832,-1-4-1,0-3 0,89-29 1,-170 43-88,3 1 16,-1-1 0,0 0 1,0 0-1,0 0 0,0-1 0,-1 1 0,1 0 0,0-1 0,-1 0 0,1 0 0,4-4 0,-4 5 110,1 1 676,-10-1-440,-7 23 123,4-12-393,1 1 0,0 1 1,1 0-1,0 0 0,1 0 1,-6 18-1,4-12-5,-143 257 156,52-107-16,87-145-184,-1 0 1,-1-1 0,-1-1 0,-30 32-1,43-51-41,0 0 0,0 1 0,0-1 0,0 1 0,1-1 0,-1 1 0,1 0 0,-1 0 0,1-1 0,0 1 0,0 0 0,0 0 0,0 0 0,0 4 0,-4-2-161,15-12 172,26-5-89,1 1 0,0 2 0,63-7-1,-28 4 120,163-41 85,-195 44-200,17-1 132,-41 8-37,0-1-1,0 0 1,27-10 0,-37 11-31,0 0 0,0 1 0,0 0 0,1 0 0,7 0 0,-9 1 1,1 0 0,-1-1 0,0 1 0,0-1 0,1-1 0,-1 1 1,9-4-1,-38 1-9755,12 1 7921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5.6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282 44 6641,'0'-22'-117,"0"1"4863,28 21-3232,-18 1-1374,0 1 0,0 1 1,0-1-1,-1 2 0,1-1 1,11 7-1,5 1-81,-13-6 39,-1 0 0,0 1 0,0 0 0,-1 0 0,1 2 0,11 8 0,-20-12-59,1 0 0,0-1 0,-1 1 0,0 1 0,0-1 0,0 0 0,0 1 0,-1-1 0,0 1 0,0 0 0,0 0 0,0 0 0,-1 0 0,0 0 0,0 0 0,0 0-1,0 0 1,-1 7 0,0-9-34,1-1 0,-1 1 0,0 0 0,0 0 0,0-1 0,0 1 0,-1 0 0,1 0 0,-1-1-1,1 1 1,-1 0 0,0-1 0,0 1 0,0-1 0,-1 1 0,1-1 0,-1 1 0,1-1 0,-1 0 0,0 0-1,1 0 1,-1 0 0,0 0 0,-4 2 0,-17 16-1,-2-1 0,0-1 0,-1-2 0,-1 0 0,0-2 0,-1-1 0,0-1 0,-1-2 0,-38 9 0,50-16-52,-1 0 0,1-2-1,-1 0 1,-21-2 0,6 0-148,32 1 187,-1-1 0,1 1 0,0 0 0,0-1-1,-1 1 1,1-1 0,0 1 0,0-1 0,0 1-1,0-1 1,0 0 0,0 0 0,0 0 0,0 1-1,0-1 1,0 0 0,0 0 0,1 0 0,-1 0-1,0-1 1,1 1 0,-1 0 0,1 0 0,-1 0 0,1 0-1,-1-1 1,1 1 0,0 0 0,0 0 0,-1-1-1,1 1 1,0 0 0,0 0 0,0-1 0,1 1-1,-1 0 1,1-3 0,-11-29-68,10-24-82,0 56 153,1 0 1,0 0-1,0 0 0,0 0 0,0 0 1,0 0-1,0 0 0,0 0 0,0 1 1,0-1-1,0 0 0,1 1 0,-1-1 1,0 1-1,0-1 0,1 1 1,-1-1-1,0 1 0,3 0 0,29-7 4,-26 6 33,1 1-1,-1-1 0,0 1 0,0 1 1,1-1-1,-1 1 0,0 0 0,0 1 1,1 0-1,-1 0 0,-1 0 0,1 1 1,0 0-1,-1 1 0,9 4 0,4 6 221,-1 1-1,-1 1 1,23 25-1,-35-36-181,-2-1 22,0 0-1,0 0 1,0 1-1,0-1 1,-1 1-1,0 0 1,0-1-1,0 1 1,0 0-1,-1 0 1,0 1-1,0-1 1,0 0-1,-1 0 1,0 6-1,0-9-84,0-1 0,-1 0 1,1 0-1,-1 1 0,0-1 0,1 0 0,-1 0 0,0 1 0,0-1 0,0 0 1,0 0-1,0 0 0,0 0 0,0 0 0,0-1 0,-3 2 0,-25 16 43,18-11-78,-10 5-306,0 0 1,-1-2 0,0 0-1,-41 11 1,-40 3-5032,73-20 1985,17-4 1282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5.9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0 204 7137,'28'-9'1991,"-1"-2"0,42-24 0,23-9-1250,-56 31-792,-5 1-133,0 0-1,-1-2 1,44-27 0,-62 29-2135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6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4272,'8'10'3771,"1"-6"-3389,0 1 0,0-1 0,0 1 0,0 1 0,-1 0 0,1 0 0,-2 0 0,1 1 0,-1 0 0,0 1 0,0 0 0,-1 0 0,0 0 0,6 12 0,4 9-200,-2 0 1,0 1 0,10 38-1,-19-51-144,-1 0-1,0 0 1,1 29-1,-3-4-4600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8.2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0 3724,'0'0'4471,"29"0"-2208,-26 0-2113,20 0 882,1 1 0,44 7 0,-62-7-925,1 1 1,-1-1-1,1 2 0,-1-1 1,0 1-1,0 0 0,0 0 1,0 1-1,-1-1 0,1 1 1,-1 0-1,0 1 0,0 0 1,8 9-1,-11-8-40,1 0 0,-1 0-1,0 1 1,-1-1 0,0 0 0,0 1-1,0-1 1,-1 1 0,1-1 0,-2 11-1,1-8 11,-1-4-73,0 1 0,0-1 1,0 0-1,-1 0 0,0 0 0,0 0 1,0 0-1,-1 0 0,1 0 1,-1-1-1,0 1 0,0-1 0,-1 0 1,0 0-1,1 0 0,-1 0 1,-8 4-1,-8 8 28,0-2-1,-31 16 1,32-19-102,-1-2 1,-1 0 0,-40 11-1,47-16-1245,-1-1 0,0-1-1,-24 1 1,37-3 1073,1 0 0,-1-1 0,1 1 0,-1 0 0,1 0 0,-1-1 0,1 1 1,-1-1-1,1 1 0,0-1 0,-1 0 0,1 0 0,0 1 0,-1-1 0,-1-2 1,0 0-690,-5-2-1002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8.5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65 6373,'0'-7'156,"0"2"104,0-1 24,0-2 32,0 0 124,0 2-92,0 0-96,0 1-284,0 1-296,0 1-20,0 0 72,0 0 196,0 2 56,-10 1-3901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9.2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701 323 5485,'-2'-1'52,"1"0"0,-1 0 1,0 0-1,1 0 0,-1 0 1,0 1-1,0-1 1,0 1-1,0-1 0,0 1 1,0-1-1,0 1 0,0 0 1,0 0-1,-3 1 1,3-1 347,1 0-387,0 0 0,0 0 0,-1 0 0,1 0 0,0 0 0,0 1 0,-1-1 0,1 0 0,0 1 1,0-1-1,0 1 0,0 0 0,-2 0 0,-27 35 322,20-20-190,8-14-143,0 0 0,0 1 0,1-1 0,0 1 0,-1-1 0,1 1 0,0-1 0,0 1 0,0 0 0,1-1 0,-1 1 0,1 0 1,-1 0-1,1 0 0,0 4 0,0-7-3,0 1 0,1 0 0,-1-1 0,0 1 0,0 0 0,0-1 0,1 1 0,-1 0 0,0-1 0,1 1 0,-1-1 0,1 1 0,-1 0 0,1-1 0,-1 1 0,1-1 0,-1 1 0,1-1 0,-1 0 0,1 1 0,0-1 0,-1 0 0,1 1 0,0-1 0,-1 0 0,1 0 0,0 1 0,30 4-96,-19-5 77,1-1 1,-1 0 0,14-3 0,14-2 180,1 1 0,-1 2 1,53 3-1,-51 1 496,-40-1-570,-1 0-1,1 0 1,-1 0 0,0 1 0,1-1-1,-1 1 1,0-1 0,0 1 0,1-1-1,-1 1 1,0 0 0,0-1 0,0 1-1,0 0 1,0 0 0,0 0 0,0 0-1,0 0 1,0 0 0,0 0 0,-1 0-1,1 1 1,0-1 0,-1 0 0,1 0-1,-1 1 1,1-1 0,-1 0 0,1 0-1,-1 1 1,0-1 0,0 3 0,2 7 284,-2 0 0,1 0 0,-3 15 1,2-6 192,-3-17-526,1 0 0,-1 0 0,1 0 0,-1 0 0,0 0 0,0 0 0,0-1 0,0 1 0,-7 3 0,-6 6 121,0 1-68,-1 0 0,0-1 0,-1 0-1,0-2 1,-1 0 0,0-1 0,-1-1 0,0-1 0,0-1 0,0 0 0,-23 2-1,-24 1 190,0-4 0,-75-2 0,112-5-64,0 0 0,1-2 0,-1-2 0,1 0 0,1-2 0,-1-1 0,-41-20 0,61 25-213,0-1 1,0 0 0,1-1 0,-1 0 0,1 0-1,1-1 1,-1 0 0,1 0 0,0-1 0,1 0-1,0 0 1,0 0 0,1-1 0,0 0 0,0 0 0,1 0-1,0-1 1,1 0 0,0 1 0,1-1 0,0 0-1,0 0 1,0-16 0,2 6-28,0-7 3,4-46 0,-2 63-19,0 0 0,1 0 1,0 1-1,0-1 0,1 0 1,0 1-1,1 0 0,5-9 1,3 0-466,0 1 1,1 0 0,0 1-1,2 0 1,22-18 0,-12 15-1131,0 1 0,1 2 0,31-15 1,-29 17-424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3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35 333 11117,'-4'-6'286,"0"1"0,0-1 0,1-1 0,0 1-1,0 0 1,1-1 0,0 1 0,0-1 0,-2-9 0,2-5 396,0-39 0,2 54-725,1 0 62,0 1-1,1 0 0,-1-1 0,1 1 1,0 0-1,1-1 0,-1 1 0,1 0 1,0 1-1,0-1 0,0 1 0,1-1 0,7-6 1,2-2-20,0 1 1,1 0 0,16-11-1,-21 18 10,-1 0 1,0 0-1,1 1 0,0 1 0,0-1 0,0 2 0,0-1 0,1 1 0,-1 0 0,1 1 0,-1 0 0,15 1 0,-20 0-11,-1 1 0,1-1 0,-1 1 0,1-1-1,-1 1 1,1 0 0,-1 1 0,0-1 0,0 0 0,1 1 0,-1 0-1,0 0 1,-1 0 0,1 0 0,0 0 0,0 1 0,-1-1-1,0 1 1,1 0 0,-1-1 0,0 1 0,0 0 0,-1 0-1,1 0 1,0 1 0,-1-1 0,0 0 0,0 1 0,0-1 0,0 0-1,-1 1 1,1-1 0,-1 1 0,0 0 0,0-1 0,0 5-1,0 14 35,1-13-33,-1 0 1,0-1-1,0 1 1,-1 0-1,0-1 0,0 1 1,-1-1-1,0 1 1,-1-1-1,-5 13 1,-10 9 22,-38 50-1,46-68-36,-1-1 0,0 0-1,0 0 1,-1-1 0,-1-1-1,-18 12 1,32-23-24,-1 1 0,0 0 0,0-1 0,1 1 0,-1 0 0,0-1 0,1 1 0,-1 0 0,1 0 0,0-1-1,-1 1 1,1 0 0,0 0 0,1-2 0,8-5 24,0 1 1,1 0-1,0 0 0,0 1 0,1 1 0,-1 0 0,1 0 0,0 1 0,14-2 0,-21 5 30,1 0-1,-1 1 1,1-1-1,-1 1 1,1 1-1,0-1 1,-1 1-1,1 0 1,-1 0-1,0 1 1,1 0-1,-1-1 1,0 2-1,0-1 1,0 1-1,0-1 1,-1 1-1,1 1 1,-1-1 0,1 1-1,-1 0 1,7 8-1,-6-6 22,0 1 0,0 0 0,0 1 0,-1-1 0,0 1 0,0 0 0,-1 0 0,0 0 0,3 15 0,-2-3 130,-2 0 1,0 40-1,-3-52-149,0-1 0,0 0 0,-1 0-1,1 0 1,-2 0 0,1 0-1,-1-1 1,0 1 0,0-1 0,-1 0-1,0 0 1,0 0 0,-1 0-1,1 0 1,-10 8 0,1-2-22,-1-1 0,1 0 0,-2-1 1,1 0-1,-23 10 0,16-10-144,-1-1 0,-27 9-1,39-16-361,1 0-1,-1 0 1,0 0-1,1-1 1,-1-1-1,0 0 0,-19-2 1,28 2 380,0 0 0,-1 0 0,1 0 0,0-1 0,0 1-1,0 0 1,0-1 0,0 1 0,0-1 0,0 1 0,0-1 0,0 1 0,0-1 0,0 0 0,0 0 0,0 1 0,0-1 0,1 0 0,-1 0 0,0 0 0,0 0 0,1 0 0,-1 0 0,1 0 0,-1 0 0,1 0 0,-1 0 0,1 0 0,0 0-1,-1 0 1,1 0 0,0-2 0,0-10-1796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09.7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0 124 5400,'10'9'8792,"-8"-9"-8478,24 2 2152,26-7-2394,1-7-517,102-28 1131,-82 10-3580,-57 23 177,-2-2-1,23-16 1,-27 18 318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10.5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440 43 5136,'0'-43'8982,"-1"45"-8906,0 0 0,0 0 0,0 0 0,0 0 0,0 0 0,0 0 0,-1-1 0,1 1 0,-1 0-1,1-1 1,-3 2 0,-11 14 341,-20 48 297,2 2 0,-46 139 0,51-125-236,-66 134-1,75-180-379,5-6-17,-2-2 0,-1 0 0,-29 37-1,43-62-155,1 1 0,0 0-1,0-1 1,0 1-1,0 0 1,0 0 0,0 0-1,1 1 1,-1-1-1,0 5 1,-3-5-876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11.3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629 183 6149,'0'0'76,"1"1"1,-1-1-1,0 0 1,0 1-1,0-1 1,0 0 0,1 1-1,-1-1 1,0 1-1,0-1 1,1 0-1,-1 0 1,0 1-1,1-1 1,-1 0 0,0 1-1,1-1 1,-1 0-1,0 0 1,1 0-1,-1 0 1,1 1 0,-1-1-1,0 0 1,1 0-1,-1 0 1,1 0-1,-1 0 1,0 0-1,1 0 1,-1 0 0,1 0-1,-1 0 1,1 0-1,-1 0 1,0 0-1,1 0 1,-1 0 0,1-1-1,-1 1 1,0 0-1,1 0 1,-1 0-1,0-1 1,1 1 0,-1 0-1,0 0 1,1-1-1,-1 1 1,0 0-1,0-1 1,1 1-1,-1 0 1,0-1 0,0 1-1,1-1 1,-1 1-1,0 0 1,0-1-1,0 1 1,0-1 0,0 1-1,0 0 1,0-1-1,0 1 1,0-1-1,4 19 243,0 0 1,-2 0-1,0 0 0,-1 0 0,-1 1 0,-3 24 0,2 11-170,0-50-156,0-1 0,0 1-1,0 0 1,0 0 0,0-1 0,-1 1-1,1 0 1,-1-1 0,0 0-1,0 1 1,-1-1 0,1 0 0,-1 0-1,1 0 1,-1-1 0,-5 5-1,1-1 51,0-1 0,0 0 0,-1 0-1,0 0 1,1-1 0,-12 4 0,16-7-62,0 0 1,0 0 0,0-1 0,0 1-1,0-1 1,0 0 0,-1 0-1,-3 0 1,6 0 10,-1 0-1,1-1 1,0 1-1,0 0 1,0-1-1,0 1 1,0 0-1,0-1 1,-1 1-1,1-1 0,0 0 1,0 1-1,0-1 1,1 0-1,-1 0 1,0 1-1,0-1 1,0 0-1,0 0 1,1 0-1,-1 0 1,1 0-1,-1 0 1,0-2-1,-19-32 42,8 20-1,10 13-31,0 0 0,0 0 0,0 0-1,0-1 1,1 1 0,-1-1 0,1 1-1,-1-1 1,1 0 0,-1-2 0,2 5-3,0 0 0,0 0 0,0 1 0,0-1 0,0 0 1,-1 0-1,1 0 0,0 0 0,0 0 0,0 0 0,0 1 0,0-1 1,-1 0-1,1 0 0,0 0 0,0 0 0,0 0 0,-1 0 1,1 0-1,0 0 0,0 0 0,0 0 0,0 0 0,-1 0 0,1 0 1,0 0-1,0 0 0,0 0 0,-1 0 0,1 0 0,0 0 1,0 0-1,0 0 0,0 0 0,-1 0 0,1-1 0,0 1 0,0 0 1,0 0-1,0 0 0,0 0 0,-1 0 0,1 0 0,0-1 1,0 1-1,0 0 0,-2 12 19,0-1-1,-1 1 1,0-1 0,-1 1 0,0-1-1,0 0 1,-1-1 0,-1 1 0,-12 17-1,11-18 8,-1-1 0,0 0 0,0-1 0,-1 0 0,0 0 0,-15 10 0,13-10-144,8-7 180,1 1 1,-1-1 0,0 1 0,0-1 0,1 0 0,-1 0-1,0-1 1,0 1 0,0-1 0,0 1 0,0-1-1,-5 0 1,6-4 97,-1 0 0,0 0 0,1 0-1,0 0 1,0 0 0,1-1 0,-3-5-1,3 2-29,0-1 0,-1 1 0,-1-1 0,1 1 0,-1 0 0,-1 0 0,1 1 0,-6-9-1,-3-8 51,-155-355-102,160 362-67,3 6-21,-1-1-1,0 1 0,-7-11 0,4 8 133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14.7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1 195 2844,'0'0'4477,"13"-13"-2847,8-2-894,0 0-1,0 1 0,32-14 0,-12 6-301,95-48 143,-119 53-400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15.8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28 2348,'3'-11'2670,"11"4"-3228,-7 4 1075,-3 2-559,15-4 1486,-18 5-1433,-1 0 0,1 0-1,-1 0 1,1 0 0,-1 0 0,0 0 0,1 0 0,-1 1 0,1-1 0,-1 0-1,1 0 1,-1 1 0,0-1 0,1 0 0,-1 1 0,0-1 0,1 0-1,-1 1 1,0-1 0,1 0 0,-1 1 0,0-1 0,0 1 0,1-1 0,-1 1-1,0-1 1,0 0 0,0 1 0,0-1 0,0 1 0,0-1 0,1 1-1,-1-1 1,0 1 0,0-1 0,-1 1 0,1-1 0,0 2 0,8 39 877,-8-40-876,0 0-1,0 0 1,0 0-1,0 0 1,0 0-1,0 0 0,0 0 1,-1 0-1,1-1 1,0 1-1,0 0 1,-1 0-1,1 0 0,0 0 1,-1-1-1,1 1 1,-1 0-1,1 0 1,-1 0-1,0-1 1,1 1-1,-1 0 0,0-1 1,1 1-1,-1-1 1,0 1-1,0-1 1,1 1-1,-1-1 0,0 0 1,0 1-1,0-1 1,0 0-1,0 1 1,1-1-1,-1 0 1,0 0-1,-1 0 0,0 0 365,1 0-403,1 0 29,-1 0 0,1 0 0,-1-1 0,1 1 1,0 0-1,-1-1 0,1 1 0,0 0 0,-1 0 0,1-1 0,0 1 0,-1-1 0,1 1 0,0 0 0,-1-1 0,1 1 0,0-1 1,0 1-1,0 0 0,0-1 0,-1 1 0,1-1 0,0 1 0,0-1 0,0 1 0,0-1 0,0 1 0,0-1 0,0 1 1,0-1-1,1-18-205,-1 16 232,0 3-30,-1-1-1,1 0 1,0 1 0,0-1 0,0 0 0,0 1 0,-1-1-1,1 1 1,0-1 0,0 0 0,0 1 0,0-1 0,1 0-1,-1 1 1,0-1 0,0 0 0,0 1 0,0-1 0,1 0-1,-1 1 1,0-1 0,1 1 0,-1-1 0,0 1 0,1-1-1,-1 1 1,1-1 0,-1 1 0,1-1 0,-1 1 0,1-1-1,-1 1 1,1 0 0,-1-1 0,1 1 0,0 0 0,-1 0-1,1-1 1,-1 1 0,1 0 0,0 0 0,-1 0 0,1 0-1,0 0 1,-1 0 0,1 0 0,0 0 0,-1 0 0,1 0-1,0 0 1,-1 0 0,1 0 0,0 1 0,4-1 0,-4 0-21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16.8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1900,'0'0'518,"32"0"2112,153 12 879,-130 1-1579,-52 22-315,-3-32-1610,-1 1 0,1-1 0,-1 1 0,1-1 0,-1 1-1,0-1 1,0 0 0,0 1 0,-1-1 0,1 0 0,-1 0 0,0 0 0,1 0 0,-2 0 0,1 0 0,0-1 0,0 1 0,-1-1 0,1 1 0,-1-1 0,-4 2 0,-7 10-30,-114 88-109,51-43-1113,69-50 627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18.8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444 321 5705,'0'-6'387,"0"1"1,0-1-1,-1 1 1,0-1-1,0 0 1,0 1-1,-1 0 1,-3-10-1,-5-13 1012,-8-41 0,-6-16-795,21 75-473,1 0-1,1 0 0,-1 0 0,1 0 1,1-18-1,0 27-154,0 1 75,2 24 771,26 25-672,-17-31 114,0 0 0,12 33 0,6 28 46,38 120 156,28 231 883,-91-406-1229,-2 0 0,-1 36 0,-1-38 138,-1-20-244,0 0-1,1-1 1,-1 1 0,0 0-1,0-1 1,0 1-1,0-1 1,0 1-1,0-1 1,-1 1 0,1-1-1,0 0 1,-1 0-1,1 1 1,-1-1-1,1 0 1,-1 0 0,-2 0-1,-34 19 58,38-20-67,-26 10-15,0-2 1,0 0-1,-1-2 0,1-1 0,-2-1 1,1-1-1,0-1 0,0-2 0,-37-4 1,48 2 23,0 0 0,0-2 0,0 0 0,1-1 0,-1 0 1,1-2-1,1 1 0,-27-17 0,33 17-28,-1 0 0,2-1 1,-1 0-1,1 0 0,0 0 0,0-1 0,1 0 1,0 0-1,0-1 0,1 0 0,0 0 0,1 0 0,0 0 1,0-1-1,-2-11 0,0-10-59,2 0-1,1 0 1,3-55 0,0 45-175,1 23-52,1 0 0,0 0 0,1 1 1,1-1-1,1 1 0,1-1 0,0 1 0,13-24 0,-8 20-1100,1 0-1,2 0 1,0 2-1,0 0 1,34-33-1,-26 32-820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19.4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76 6957,'0'-75'3765,"0"74"-3666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1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572 17 6505,'0'0'191,"-33"25"1630,-64 53-565,49-38-292,-105 66-1,149-103-981,-28 11 1757,31-14-1665,0 1 0,0-1 0,1 0-1,-1 0 1,0 0 0,0 1 0,0-1 0,0 0 0,1 0 0,-1-1 0,0 1 0,0 0 0,0 0 0,0 0 0,1 0 0,-1-1 0,0 1 0,0 0 0,0-1 0,1 1 0,-1-1 0,0 1 0,1-1 0,-1 1 0,0-1 0,1 1 0,-1-1 0,1 0 0,-1 1 0,1-1 0,-1 0 0,1 1 0,-1-1-1,0-1 1,-1-2 16,-1 0-1,1 0 0,-1 0 0,0 1 0,0-1 0,-1 1 0,1 0 0,-6-4 1,4 3-55,1 0 0,-1 0 0,1 0 0,0-1 1,-5-6-1,-70-118 178,44 66-1162,33 51-3747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4.7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835 203 3932,'-1'-9'1296,"1"0"-1,-1 1 0,0-1 0,-5-14 0,0 4-480,-2 1 0,-13-26 0,-1-11-191,19 47-603,5 21-107,-1-10 88,0-1 1,0 1-1,0 0 0,0 0 1,1-1-1,-1 1 0,1-1 1,0 1-1,0-1 0,0 0 1,3 4-1,4 4 23,13 22 227,-1 2 0,21 44 0,-26-47-326,-12-22 103,0 1-1,0 1 1,-1-1-1,-1 0 1,1 1-1,-2 0 0,1 12 1,-1 81 348,-3-51 738,1-52-1109,1 0 1,-1 0 0,0 0-1,0 1 1,0-1 0,0 0-1,-1 0 1,1 0-1,0-1 1,0 1 0,0 0-1,-1 0 1,1-1 0,-1 1-1,1-1 1,0 1-1,-1-1 1,-2 1 0,-30 7-117,29-6 93,0-2 1,-1 1-1,1 0 1,-1-1-1,1 0 1,-1-1-1,1 1 1,-1-1-1,1 0 1,-1 0-1,1-1 1,0 1-1,0-1 1,0-1-1,0 1 1,0-1-1,0 1 1,1-1-1,-1-1 1,1 1-1,0-1 1,0 1-1,0-1 1,0 0-1,1-1 0,-1 1 1,1-1-1,0 1 1,1-1-1,-1 0 1,1 0-1,0 0 1,-2-7-1,-3-5 296,5 12-325,0 0 1,0 0-1,0 0 0,0 0 0,1 0 0,0 0 1,0 0-1,0-9 0,1 14-11,-6 26-349,6-26 406,-2 7-26,-1 1 1,0-1-1,-1 1 0,-5 7 1,3-4 51,-1-1 0,-1 0 0,0 0 1,0-1-1,-1 0 0,-17 13 0,20-17-8,-1-1 0,1 0 0,-1-1 1,0 0-1,0 0 0,0-1 0,0 1 0,-1-1 0,1-1 0,-1 0 0,1 0 0,-13 0 0,18-1-7,1 0-1,-1-1 0,0 1 1,1-1-1,-1 1 0,1-1 0,-1 1 1,0-1-1,1 0 0,0 0 0,-1 0 1,1 0-1,0 0 0,-1 0 1,1 0-1,0 0 0,0-1 0,0 1 1,0 0-1,0-1 0,0 1 1,0-1-1,0-1 0,-5-6-23,-1-17 102,4 19-68,0-2 0,1 1 0,0 0 0,0 0 0,1-1 0,0 1 0,1-1 0,0-8 0,-30 61 168,12-21-184,-2-1-1,0-1 0,-1 0 1,-46 32-1,54-43 50,6-4-18,-1-1-1,0 0 1,0 0-1,0 0 0,-11 3 1,18-8 21,0 0 0,0 0 0,0 0-1,-1 0 1,1 0 0,0-1 0,0 1 0,0 0 0,0-1 0,-1 1 0,1-1 0,0 1 0,0-1-1,0 0 1,0 1 0,0-1 0,0 0 0,0 0 0,1 0 0,-1 0 0,0 1 0,0-1 0,1 0-1,-1 0 1,0-2 0,-19-34 12,15 27 72,-14-28-91,1-1 1,-19-61 0,19 48-32,13 39-10,0 0 0,0 0 0,1 0 0,1-1-1,0 1 1,0-16 0,-7-24 0,10 53-65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4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414 31 9133,'1'-1'174,"-1"0"0,0-1 1,0 1-1,0-1 0,0 1 0,0 0 0,-1-1 1,1 1-1,0 0 0,-1-1 0,1 1 1,-1 0-1,1-1 0,-1 1 0,1 0 1,-1 0-1,0 0 0,0 0 0,1-1 0,-1 1 1,0 0-1,-1-1 0,0 2-62,0 0 0,1-1-1,-1 1 1,0 0 0,1 0-1,-1 0 1,1 0 0,-1 1-1,0-1 1,1 0 0,-1 1-1,1-1 1,-1 1 0,1-1-1,-1 1 1,1 0 0,-1-1-1,1 1 1,-1 0 0,-1 2-1,-20 12 215,1 1-1,0 2 0,1 0 0,1 2 0,-22 26 1,10-6-233,-52 84 1,69-98-74,1 2 0,1-1 1,1 2-1,2-1 0,0 1 1,2 1-1,2 0 1,0 0-1,2 0 0,0 51 1,4-68-28,0-1 0,1 0 1,1 1-1,0-1 0,0 0 1,6 17-1,-5-22 16,1 0-1,-1 0 0,1-1 1,0 1-1,1-1 0,-1 0 1,1 0-1,1 0 1,-1-1-1,1 0 0,10 8 1,-8-8-23,1 1 1,-1-2 0,1 1 0,1-1-1,-1-1 1,0 0 0,1 0 0,0-1-1,-1 0 1,1 0 0,0-1 0,0 0-1,0-1 1,0-1 0,0 1 0,0-1-1,0-1 1,0 0 0,-1 0 0,1-1-1,-1-1 1,13-5 0,-14 6-18,0-1 0,0-1 0,0 0-1,-1 0 1,1 0 0,-1-1 0,0 0 0,-1-1 0,0 1 0,0-1 0,0 0 0,-1-1-1,0 0 1,0 1 0,-1-2 0,0 1 0,0 0 0,-1-1 0,0 1 0,-1-1-1,1 0 1,-2 0 0,1 0 0,-1-13 0,-1-5 92,1 4-17,-6-47 0,4 62-36,-1-1 1,0 1 0,-1 0-1,0 0 1,0 1 0,0-1-1,-1 0 1,0 1 0,-7-9-1,5 9-23,0 0 0,0 1 0,0-1 0,-1 1 0,0 0 1,-1 1-1,1 0 0,-1 0 0,0 1 0,0 0 0,-1 0 0,1 1 0,-1 0 0,-15-3 0,-5 1-762,-1 1 0,1 2-1,-34 1 1,58 1 594,1 0-336,0 0 0,0 0 0,0 1 0,0-1 0,0 1 0,0 0 0,0 0 0,0 0 0,1 1 0,-1-1 0,0 1 0,1 0 0,-1 0 0,-4 3 0,7-1-1570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5.2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1 136 5973,'38'0'6007,"-29"-3"-5957,0 0 1,0-1-1,0 0 0,0 0 1,-1-1-1,15-11 1,-13 10-6,1-1-26,0-1 0,-1-1 0,0 1 0,15-18-1,-21 22-284,6-10 541,-8 0-3100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5.7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1 145 8101,'1'0'254,"0"-1"0,0 1 0,0-1 1,0 0-1,0 1 0,0-1 0,0 0 0,0 0 1,0 0-1,0 0 0,0 0 0,0 0 0,-1 0 1,1 0-1,0 0 0,-1 0 0,1 0 1,-1 0-1,1-1 0,-1 1 0,0 0 0,1 0 1,-1-2-1,6-32 1737,-2-6-3304,0 3-6818,-4 32 6090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6.9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 64 5180,'8'-3'4717,"-7"3"-4525,0 0 1,0 0-1,1-1 1,-1 1-1,0 0 1,0-1-1,0 1 1,0-1-1,0 1 1,0-1-1,0 1 1,0-1-1,0 0 1,1-1 0,-2 2-187,0-1 1,0 0 0,0 1 0,1-1 0,-1 0 0,0 1 0,0-1 0,-1 0 0,1 1-1,0-1 1,0 0 0,0 1 0,0-1 0,-1 0 0,1 1 0,0-1 0,0 0 0,-1 1 0,1-1-1,0 1 1,-1-1 0,1 1 0,-1-1 0,1 1 0,-1-1 0,1 1 0,-1-1 0,-7-6 116,0-5-119,8 11-13,-1 0 0,1 0 1,-1 0-1,1-1 1,-1 1-1,0 0 1,1 1-1,-1-1 1,0 0-1,0 0 0,0 0 1,0 0-1,0 1 1,0-1-1,0 0 1,-1 0-1,60 25-345,-25-9 258,-1-4 87,-23-8 6,0-1 0,-1 2 0,1-1 1,-1 1-1,0 0 0,0 1 1,0-1-1,10 10 0,-17-11 114,-1 0-1,1-1 1,-1 1-1,0-1 1,0 1-1,0 0 1,0-1-1,0 1 1,0 0-1,-2 4 1,-64 54-307,15-12 283,30-29-31,18-16-61,-1 0-1,0 0 1,-1 0-1,1-1 1,-1 1-1,1-1 1,-1 0-1,0-1 1,-7 4-1,-32 17 68,29-14-131,13-8 661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9.0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928 186 3300,'-2'-3'249,"-1"-1"0,1 1 0,0-1 0,0 0 0,1 0 0,-3-5 0,-9-20 890,10 24-808,0 0 0,0-1 0,1 1 0,0-1 0,-2-9 0,-7-16 737,3 9 277,7 20-1198,1 0 0,-1-1 0,1 1 0,-1 0 0,0 0 0,0 0-1,0 0 1,0 0 0,-3-3 0,1 0 293,5 4-329,-1 1-101,-1 1 0,0-1 0,1 0 0,-1 1 0,1-1 0,-1 1 0,0-1 0,1 1 0,-1-1-1,0 1 1,0-1 0,1 1 0,-1-1 0,0 1 0,0 0 0,0-1 0,0 1 0,1-1 0,-1 1-1,0 0 1,0-1 0,0 2 0,1 2 34,2 1 0,-1-1 0,0 0 0,1 1 0,0-1 0,0 0-1,0 0 1,5 3 0,6 10 207,19 38 114,-2 2-1,-3 1 0,-2 1 0,31 107 1,-48-132-337,7 64 0,-2-13 198,-12-70-92,-1 0 0,-1 0 0,-1 24 0,0-2 265,0-30-352,0-1 0,0 0 0,0 0 0,-1 0 0,0 0 1,0 0-1,0-1 0,-1 1 0,0-1 0,0 1 0,-1-1 0,-5 7 1,-6 6 9,-33 31 1,29-33-58,0-1 0,-2 0 0,0-2 0,0 0 0,-1-2 0,0 0 0,-44 14 0,22-12 241,0-2-1,-1-2 0,-61 4 1,65-9 70,0-2 0,0-1 0,0-3 1,-81-13-1,109 12-309,-1-1 0,1 0 0,-1 0-1,1-1 1,1-1 0,-1 0 0,1-1 0,0-1 0,0 1 0,1-2-1,0 0 1,1 0 0,0-1 0,0 0 0,1 0 0,0-1-1,1-1 1,-9-16 0,8 10-341,0-2-1,2 1 1,0-1 0,2 0-1,0-1 1,-3-28 0,0-128-3663,9 156 3136,0-1-1,1 1 1,1-1 0,11-35 0,8-15-1236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40.2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62 6865,'-5'-46'1736,"5"45"-1736,1 0 0,-1 0 0,1 0 0,-1 0 0,1 1 0,-1-1 0,1 0 0,-1 0 0,1 0 0,0 1 0,-1-1 0,1 0 0,0 1 0,0-1 0,0 1 0,-1-1 0,1 1 0,0-1 0,0 1 0,0 0 0,0-1 0,0 1 0,0 0 0,0 0 0,0-1 0,0 1 0,0 0 0,0 0 0,0 0 0,0 0 0,0 0 0,0 1 0,0-1 0,-1 0 0,1 0 0,0 1 0,2 0 0,-1 2 146,0 0-1,0 0 1,0 0 0,0 0-1,0 1 1,0-1-1,-1 1 1,0 0-1,0-1 1,0 1-1,1 7 1,-2-9 44,0 1 0,0-1 0,0 1 0,0-1 0,0 0 0,-1 1 0,1-1 0,-1 1 0,0-1 0,0 0 0,0 1 0,0-1 0,0 0 0,0 0 0,0 0 0,-1 0 0,-2 4 0,1-5-149,0 1-1,1 0 0,-1-1 1,0 0-1,0 1 0,0-1 1,0 0-1,0-1 0,0 1 1,0 0-1,0-1 0,0 0 1,0 0-1,-5 0 0,7 0-30,0-1-1,0 1 0,1 0 0,-1-1 0,0 1 1,0-1-1,0 1 0,1-1 0,-1 0 1,0 1-1,0-1 0,1 0 0,-1 0 1,1 1-1,-1-1 0,1 0 0,-1 0 0,1 0 1,-1 0-1,1 1 0,0-1 0,-1 0 1,1 0-1,0 0 0,0 0 0,0 0 0,0 0 1,0 0-1,0 0 0,0 0 0,0 0 1,0 0-1,0 0 0,1-1 0,-1 0-21,0-1-1,0 1 1,0-1-1,1 1 0,-1 0 1,1-1-1,-1 1 1,1 0-1,0-1 0,0 1 1,0 0-1,0 0 1,3-4-1,-3 5 32,-1 1-1,1-1 1,0 0 0,-1 0-1,1 1 1,0-1 0,0 1 0,-1-1-1,1 1 1,0-1 0,0 1-1,0-1 1,0 1 0,0 0-1,-1-1 1,1 1 0,0 0 0,0 0-1,0 0 1,1 0 0,2 10-1936,-3 4-3982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42.3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2224,'0'12'12098,"0"-4"-12612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24.5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357 1 2268,'0'9'6298,"1"-4"-6112,-1 0 0,0 0 0,0 0 0,0 0 0,-1 1-1,0-2 1,0 1 0,-2 7 0,2-9-132,-1 0 1,1-1 0,0 1-1,-1 1 1,1-1-1,1 0 1,-1 0-1,0 5 1,-7 5-66,7-12 27,0 0 0,0 0 0,0 1 0,1-1 0,-1 0 1,0 1-1,0-1 0,1 1 0,-1-1 0,1 0 0,-1 1 0,0 2 0,-21 29 886,20-30-852,1 0 1,-1 0-1,0-1 0,0 1 1,-1-1-1,1 0 0,0 1 1,-1-1-1,0 0 1,1 0-1,-6 2 0,2 0-109,-36 24-53,31-21 114,8-5 14,0 0 1,0 0-1,-1-1 1,1 1-1,0-1 1,0 0 0,-8 2-1,-30 10-182,35-10 157,0 0 0,-1-1 1,0 0-1,1-1 0,-1 1 0,-11 0 0,-44 6 130,62-8-122,-8 0 736,-1 0-2247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27.0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1463 45 308,'0'0'10770,"-3"0"-11514,-6-1 1181,-1 0 1,1-1-1,0 0 0,-12-4 1,-7-2-123,-14 0-57,0 1-1,-1 2 1,-76 1 0,60 7-163,0 3-1,-88 21 1,76-13 408,-52 12-221,-234 83 0,334-99-287,0 1 0,0 1 0,1 2 0,1 0 0,-25 21 0,18-11 63,-48 37-49,67-53 32,9-7-19,-1-1 0,0 1 0,0 0 0,1 0 0,-1 0 0,0-1 0,0 1 0,0 0 0,0-1 0,0 1 0,0-1 0,0 1 0,0-1 0,0 1 0,0-1 0,0 0 0,0 1 0,0-1 0,0 0-1,-2 0 1,3-35 983,0-127-1116,9 123 152,-3 26-113,-4 13-73,-1 7-105,-1 8 260,0-1 1,-1 0-1,-1 1 1,0-1-1,-1 0 1,-6 20-1,5-20-19,0 0 1,1 0-1,1 0 0,0 0 0,1 1 1,1 16-1,-5 42 37,9-71-19,-1 1-1,0-1 0,1 0 1,-1 0-1,1 0 0,0-1 0,0 1 1,-1-1-1,1 0 0,0 0 1,8 1-1,171-2 60,-183 0-69,3 0 167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29.2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59 6105,'0'-1'10,"0"0"1,0 0 0,1 0-1,-1 0 1,0 0 0,0 0-1,1-1 1,-1 2 0,1-1-1,-1 0 1,1 0 0,-1 0-1,1 0 1,0 0 0,-1 0-1,1 0 1,0 1 0,0-1-1,1-1 1,-1 1 18,0 1 0,0-1 0,-1 0 0,1 0 1,0 1-1,0-1 0,-1 0 0,1 0 0,0 0 0,-1 0 0,1 0 1,-1 0-1,1 0 0,-1 0 0,0 0 0,1 0 0,-1 0 0,0 0 0,0-3 1,0 3 120,1 0 0,-1 0 0,0 0 0,0-1 0,1 1 1,-1 0-1,0 0 0,1 0 0,0 0 0,-1 0 0,1 0 1,-1 0-1,1 0 0,1-1 0,3 2 1415,-3 11-1417,-2-10-69,0 5 59,1-1 1,-2 0-1,1 0 0,0 0 0,-1 0 0,0 1 0,-1-1 0,1 0 0,-3 5 0,0 1-117,0 0 0,0 0-1,-3 23 1,-1 2 68,-1-12 34,7-20-125,0 1 1,0-1 0,1 1 0,0-1 0,-1 1-1,2 0 1,-2 7 0,2-12-4,0 0-1,-1 0 0,1 0 1,0 0-1,0 0 1,-1 0-1,1 0 0,0 0 1,0-1-1,-1 1 1,1 0-1,0 0 1,0 0-1,-1 0 0,1 0 1,0-1-1,0 1 1,0 0-1,-1 0 0,1 0 1,0-1-1,0 1 1,0 0-1,0 0 1,-1-1-1,1 1 0,0 0 1,0 0-1,0-1 1,0 1-1,0 0 1,0 0-1,0-1 0,0 1 1,0 0-1,0-1 1,0 1-1,0 0 0,0 0 1,0-1-1,0 1 1,0 0-1,0 0 1,0-1-1,0 1 0,0 0 1,1 0-1,-1-1 1,0 1-1,0 0 0,0 0 1,0-1-1,1 1 1,-1 0-1,0 0 1,0 0-1,0 0 0,1-1 1,-1 1-1,0 0 1,0 0-1,1 0 0,-1 0 1,0 0-1,0 0 1,1-1-1,18-9-12,0 1 0,0 0 1,1 1-1,1 2 0,-1 0 0,1 1 0,0 0 1,0 2-1,0 1 0,33 0 0,-51 2 38,-1 1 0,1-1 0,-1 0 1,1 1-1,-1 0 0,1-1 0,-1 1 0,0 0 0,1 0 0,-1 1 0,0-1 1,0 0-1,0 1 0,0-1 0,0 1 0,0 0 0,0 0 0,0-1 0,-1 1 0,1 0 1,-1 1-1,1-1 0,-1 0 0,0 0 0,0 0 0,0 1 0,0-1 0,0 1 1,-1-1-1,1 4 0,2 8 225,0 0 0,-2 0 0,0 0 0,-1 15 0,0-27-214,0 1-15,-1 1 0,1-1 0,-1 0 0,0 0 0,0 0 0,-1 0 0,1 0 0,-1 0 0,1 0 0,-1 0 0,-3 3 0,-30 34 75,18-21-105,3-5-242,-2 0 0,1-1 0,-2-1 0,1 0 0,-2-1 0,1-1 0,-2 0 0,1-1 0,-25 7 0,41-15-59,0 0 1,0-1-1,0 1 0,0-1 1,0 1-1,0-1 0,0 0 1,0 1-1,0-1 1,0 0-1,0 0 0,0-1 1,0 1-1,0 0 1,0-1-1,0 1 0,0-1 1,0 1-1,0-1 1,1 0-1,-4-2 0,-6-4-1033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29.6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1 195 4616,'2'-2'441,"0"0"0,0 1 0,0-1 0,0 1-1,1-1 1,-1 1 0,1 0 0,-1 0 0,1 0 0,4-1-1,10-5 952,110-67 1358,20-12-5541,-134 76-2198,-8 8 3226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4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89 9849,'-12'0'329,"0"1"1,0 1-1,0 0 1,0 0-1,1 1 0,-1 1 1,1 0-1,0 1 1,0 0-1,0 0 0,1 1 1,0 1-1,0-1 1,0 2-1,1-1 0,-16 18 1,16-15-298,0 1 1,1 0-1,1 0 0,-1 0 0,2 1 1,0 0-1,0 0 0,1 1 1,1-1-1,0 1 0,0 0 1,2 1-1,-1-1 0,0 26 0,3-34-27,0 0 0,1 1 0,-1-1 0,1 1 0,0-1 0,1 0 0,-1 0 0,1 1-1,0-1 1,0 0 0,1-1 0,-1 1 0,1 0 0,0-1 0,0 1 0,1-1-1,-1 0 1,1 0 0,0-1 0,0 1 0,0-1 0,1 1 0,-1-1 0,8 3-1,-2-1 5,0-1-1,0-1 1,0 1-1,0-2 0,1 1 1,-1-1-1,1-1 0,0 0 1,0-1-1,-1 0 1,1 0-1,0-1 0,-1 0 1,1-1-1,-1-1 1,1 1-1,-1-2 0,16-6 1,-18 7-3,-1 0 0,0-1 0,1 0 1,-1 0-1,-1-1 0,1 0 0,-1 0 1,0-1-1,0 1 0,0-1 0,-1 0 1,0-1-1,0 1 0,0-1 0,-1 0 1,0-1-1,-1 1 0,0 0 0,0-1 1,0 0-1,-1 0 0,0 0 0,0 0 1,0-16-1,-2 4-11,1 9-6,-1 1 1,0 0-1,0 0 0,-1 0 1,0 0-1,-1-1 0,0 2 1,-1-1-1,0 0 0,-1 0 1,-6-13-1,3 12-68,-1 0 1,0 1-1,0-1 0,-1 2 1,-1-1-1,-16-12 0,-68-39-4564,59 39 662,23 14 2222,4 1-57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0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34 6237,'5'14'2822,"-5"37"565,-1-16-2970,-7 48 1,6-66-327,1 0 1,2 24-1,0-7-33,-1-31-46,1-1 0,-1 1 0,1-1 0,-1 1 1,1-1-1,0 1 0,0-1 0,0 0 0,0 0 1,1 1-1,-1-1 0,1 0 0,-1 0 0,1 0 1,0 0-1,-1 0 0,1-1 0,0 1 0,0-1 0,0 1 1,1-1-1,-1 1 0,0-1 0,0 0 0,1 0 1,-1 0-1,1-1 0,-1 1 0,1-1 0,3 1 1,0-1 12,0-1 0,0-1 0,0 1 0,-1-1 0,1 0 0,0 0 1,-1-1-1,0 1 0,1-1 0,-1 0 0,0-1 0,5-4 0,4-3 79,-1-1-1,22-26 0,-30 31-50,0 1 0,-1-1-1,0 0 1,0-1-1,0 1 1,-1-1 0,0 1-1,-1-1 1,0 0 0,2-9-1,-1-8 8,-2 0-1,0-25 1,-1 29 164,-1 19-224,0-1 0,0 1 0,0-1 1,0 1-1,0-1 0,0 1 0,-1 0 0,1-1 1,-1 1-1,0 0 0,0 0 0,0 0 1,0 0-1,0 1 0,0-1 0,-4-2 0,-1-1-3,1 1 0,-1 0 0,0 0-1,-13-5 1,12 7-163,1 0 1,-1 0-1,0 0 0,1 1 1,-1 1-1,0-1 0,1 1 0,-1 0 1,0 1-1,0 0 0,1 0 1,-1 1-1,0 0 0,1 0 1,0 0-1,-9 5 0,-4 3-7519,12-10 6247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30.8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43 5661,'0'0'2672,"0"34"-1010,0-23-1720,3 23 274,-3-33-198,1 1 0,0-1 0,0 0-1,0 1 1,-1-1 0,1 0 0,0 1 0,1-1 0,-1 0 0,0 0 0,0 0 0,0 0 0,1 0 0,-1 0 0,1 0 0,-1-1 0,1 1 0,-1 0 0,2 0 0,0 0-11,0 0-1,0 0 0,0 0 1,0 0-1,0 0 0,0 0 1,1-1-1,-1 1 0,0-1 0,0 0 1,0 0-1,1-1 0,-1 1 1,0 0-1,0-1 0,0 0 1,0 0-1,0 0 0,0 0 1,5-3-1,-3 2 102,0 0-1,0 0 1,0-1 0,0 0 0,-1 0-1,1 0 1,-1 0 0,0-1 0,0 0 0,0 0-1,0 0 1,-1 0 0,0 0 0,0-1-1,0 0 1,0 1 0,-1-1 0,1 0-1,-1 0 1,0-1 0,-1 1 0,0 0-1,1-1 1,-2 1 0,2-11 0,-3 14-115,0 1 0,0-1 1,1 1-1,-1 0 1,0-1-1,-1 1 0,1 0 1,0 0-1,0-1 1,0 1-1,-1 0 1,1 0-1,0 0 0,-1 1 1,1-1-1,-1 0 1,1 0-1,-1 1 1,1-1-1,-1 1 0,0 0 1,1-1-1,-1 1 1,0 0-1,1 0 0,-4 0 1,1-1-302,0 1 1,-1-1-1,1 1 1,0 0-1,-1 0 1,1 1-1,0-1 1,-1 1-1,1 0 1,-6 2-1,-18 13-3240,26-8 1642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45.0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3008,'0'0'11933,"0"36"-10460,-1 39-493,6 138 233,6-113-532,-11-100-555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46.3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455 55 3724,'0'-7'773,"0"6"-572,0-1 1,1 1 0,-1 0-1,0-1 1,0 1 0,-1-1-1,1 1 1,0 0 0,0-1-1,-1 1 1,1 0 0,-1-1-1,1 1 1,-1 0 0,1-1-1,-1 1 1,-1-2 0,-2 0 111,0 1 0,1 0 1,-1 0-1,0 0 0,0 0 0,0 0 1,0 1-1,0 0 0,-1 0 1,1 0-1,0 0 0,-6 1 0,-63-2 606,47 3-635,12 0-237,0 2 1,0-1-1,1 2 1,-1 0-1,1 0 1,0 2 0,0-1-1,0 2 1,1 0-1,-20 14 1,21-12 50,1 0 0,0 1 1,0 0-1,1 0 1,1 1-1,-1 0 1,-6 14-1,9-16-82,5-8-12,0 0-1,0 0 0,0 0 0,0 1 0,0-1 0,1 0 0,-1 1 0,1-1 0,-1 0 0,1 1 0,-1-1 0,1 1 1,0-1-1,-1 3 0,-14 63 265,6-18 16,7-13-148,1-26-104,0 1 0,1-1 0,0 1 0,0 0 0,2-1-1,-1 1 1,1-1 0,4 12 0,4 11 229,-9-29-225,0 1 0,0 0 0,1 0 0,-1-1 0,1 1 0,0-1 0,5 7 0,12 20 509,-15-23-463,0-1 1,0-1 0,0 1 0,8 7 0,0 0 29,2-1 0,-1 0-1,2-1 1,0-1 0,0 0-1,1-1 1,17 9 0,-18-14-3,0 0 0,0 0 1,1-2-1,-1 0 1,1-1-1,-1 0 0,1-1 1,0-1-1,0 0 1,21-4-1,-17 0 48,1-1 0,-1 0 0,0-2 0,0 0 0,-1-1-1,0-1 1,-1-1 0,1 0 0,20-17 0,-31 20-113,0-1 1,-1-1 0,0 1-1,0-1 1,-1 0-1,0-1 1,-1 1-1,1-1 1,-2 0 0,0-1-1,0 1 1,2-12-1,-3 8-60,-1 1-1,0-1 1,-1 0-1,-1 0 1,-1-20-1,0-2 69,-1 25-46,1-1 1,-2 1-1,1-1 1,-2 1-1,0 0 1,0 0-1,-10-17 0,-4-15 4,14 34-18,1-1 1,-2 2 0,1-1-1,-1 0 1,-1 1 0,1 0-1,-1 0 1,-1 1 0,1-1-1,-1 2 1,-1-1 0,1 1-1,-1 0 1,0 0 0,0 1-1,-13-6 1,-9-1 6,0 1 0,-1 2-1,0 0 1,-36-3 0,3 8-1923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0.2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5 430 2804,'-2'3'6718,"-1"10"-4277,4-5-2122,0 1-1,0-1 0,1 1 1,0-1-1,1 0 1,0 0-1,0 0 1,0 0-1,1 0 0,1-1 1,-1 0-1,1 0 1,0 0-1,10 10 1,-9-10-240,1 0 1,0-1 0,1 1 0,-1-1-1,1-1 1,1 0 0,-1 0 0,1 0 0,-1-1-1,1-1 1,1 1 0,-1-1 0,10 1-1,15 0 46,0-1-1,0-3 0,0 0 0,-1-2 0,38-7 1,-16-2 126,0-2 1,68-25 0,189-79 167,-285 105-358,50-30 1,1 0 91,-48 27-117,-2-1 0,1-1 0,-2-2 0,0-1 0,-2-1 0,44-46 1,-62 60-25,-1-1 1,0 1 0,0-2 0,-1 1 0,0-1 0,0 1 0,-1-1 0,-1-1 0,1 1 0,-1 0 0,-1-1 0,0 0-1,0 1 1,-1-1 0,0-11 0,-3 19-17,-1 0 0,1 0 0,-1 0 0,0 0-1,0 1 1,0-1 0,0 1 0,0 0 0,0 0 0,0 0 0,0 0-1,-4 0 1,4 0 1,-22-4-5,0 0 1,-1 2 0,1 1-1,0 1 1,-1 1-1,-30 4 1,11 4 10,-70 20 0,112-27-3,3-1 0,-1 0 0,1 0-1,-1 0 1,1 0 0,-1 0 0,1 0 0,-1 0 0,1 1 0,-1-1-1,1 0 1,-1 0 0,1 0 0,-1 1 0,1-1 0,-1 0 0,1 1 0,-1-1-1,1 0 1,0 1 0,-1-1 0,1 1 0,0-1 0,-1 0 0,1 1-1,0-1 1,-1 1 0,1 0 0,11 7 0,32 3 3,-38-10-3,48 7-21,1-2 0,0-2 0,54-4 0,-71 0 23,-10-1 8,37-7 0,-38 4-7,37-1 0,-62 5 12,0 1-14,0-1 0,-1 1 0,1 0-1,0 0 1,-1-1 0,1 1 0,-1 0 0,1 0 0,-1 0 0,1 0 0,-1 0 0,1 0-1,-1 0 1,0 0 0,0 0 0,1 0 0,-1 0 0,0 0 0,0 0 0,0 0 0,0 0-1,0 1 1,-1 34 18,0-24 35,1-4-52,-1 0 1,-1 0 0,1 0 0,-1 0 0,-1 0 0,1 0-1,-6 10 1,4-9-1,0 0 0,1 1-1,0-1 1,-3 17 0,-17 60-31,17-69-3870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1.1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1 159 8381,'0'-4'1618,"0"-15"2939,0 16-4501,1 1 0,-1 0 0,0 0 0,1 0 0,-1 0 1,1 0-1,0 1 0,0-1 0,0 0 0,0 0 0,0 0 0,0 1 0,0-1 1,0 0-1,1 1 0,-1-1 0,2-1 0,16-17-75,-15 15 19,0 0 1,1 0-1,0 0 0,0 1 0,0 0 0,8-5 0,0 2 62,1 0 0,0 1 0,1 1-1,-1 0 1,1 1 0,0 1 0,-1 0 0,2 1-1,27 0 1,-40 3-56,1-1-1,-1 1 1,1 0 0,-1 0-1,0 1 1,1-1 0,-1 0-1,0 1 1,0 0 0,0 0 0,0 0-1,0 0 1,-1 0 0,1 1-1,-1-1 1,1 1 0,-1 0-1,0 0 1,0-1 0,0 1-1,0 1 1,2 4 0,0 0-3,-1 0 0,0 0 0,0 0 1,0 1-1,-1-1 0,0 1 1,-1-1-1,1 12 0,-1 3 22,-1-17-23,1-1 1,-1 1 0,1 0-1,-2-1 1,1 1-1,-1 0 1,1-1-1,-2 1 1,1-1 0,-1 1-1,1-1 1,-1 0-1,-4 7 1,-8 8-21,-2 0 0,0-2 0,-1 1 1,-1-2-1,-39 30 0,-41 14-31,115-68 101,1 1 0,-1 1-1,1 0 1,22-2-1,22-6 43,46-6 336,-18 4-95,-79 11-257,-9-5-1788,-2-12-5567,-1 14 4060,1 2 1459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2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728 167 3764,'0'-2'126,"1"-1"1,-1 1-1,0-1 0,0 0 0,0 1 0,-1-1 0,1 0 0,-1 1 0,1-1 0,-1 1 0,0-1 1,0 1-1,0-1 0,0 1 0,0 0 0,-1 0 0,1-1 0,-1 1 0,1 0 0,-1 0 0,0 0 1,-3-3-1,-14-15 1248,-19-17 598,28 30-1812,0 1 0,0 0 0,-1 1 0,0 0 0,0 0 0,0 1 0,-1 1 0,1-1 0,-1 2 1,1 0-1,-1 0 0,0 1 0,-22 1 0,14 2-141,0 0 0,1 0 1,-1 2-1,1 1 0,0 0 0,0 1 1,-24 12-1,13-4 158,1 2 1,0 1-1,-41 32 0,59-40-102,0 0-1,0 1 0,1 1 0,0 0 1,1 0-1,1 1 0,-1 0 1,2 1-1,0 0 0,0 0 1,1 0-1,1 1 0,0 0 0,1 0 1,1 0-1,0 0 0,1 1 1,0-1-1,1 17 0,0-5-130,0-19 123,1 0 1,-1 0 0,1-1 0,0 1 0,1 0-1,0-1 1,0 1 0,0-1 0,1 1 0,0-1 0,0 1-1,1-1 1,4 10 0,68 75 640,-64-80-591,0-1 0,1 0-1,0 0 1,1-1 0,22 12-1,-18-12-200,108 49 533,-109-52-270,0-1-1,0 0 1,0-2 0,0 0-1,1-1 1,21 1 0,-19-3-49,-1-1 1,1-1 0,-1-1-1,0 0 1,1-2 0,-1 0-1,-1-1 1,1 0 0,16-10-1,-22 10-63,0-2 0,0 1-1,-1-1 1,0-1 0,0 0-1,-1-1 1,0 0-1,-1 0 1,0-1 0,-1-1-1,0 1 1,10-20 0,-10 12 71,-2-1 1,0 0-1,-1 1 1,0-2 0,-2 1-1,-1 0 1,0-1-1,-2-32 1,-1 49-133,1 0 0,-1 0 0,0 0 0,0 0 0,0 1 0,-1-1 0,1 0 0,-1 1 0,0-1 0,0 1 0,-4-5 0,-33-38-54,21 25 63,7 8-11,-1 1 1,-1 0 0,0 1 0,0 0-1,-1 1 1,-1 0 0,-23-11 0,28 17-160,0 0 0,-1 0-1,0 1 1,-15-3 0,25 5-255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4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1 351 6149,'0'-9'445,"0"7"-368,0 1-1,0-1 1,-1 0 0,1 1-1,0-1 1,1 0 0,-1 1 0,0-1-1,0 0 1,1 1 0,-1-1 0,1 0-1,-1 1 1,1-1 0,0 1 0,0-1-1,-1 1 1,1 0 0,0-1 0,2 0-1,-1-1 215,0 0-1,1 1 0,-1-1 0,0 0 0,-1 0 0,1 0 1,2-6-1,10-15 908,5 2-594,-2 0 0,0-2-1,14-26 1,-15 23-509,1 1 1,24-28-1,-36 48-151,18-16 154,-22 22-85,0-1 0,0 1 0,0 0 0,0 0 0,0 0 0,0-1 0,0 1 0,-1 0 0,1 0 0,0 0 0,0 0 0,0 0 0,0 1 0,0-1 0,0 0 0,0 0 0,0 1 0,0-1 0,-1 0 0,1 1 0,0-1 0,0 1 0,0-1 0,-1 1 0,1-1 0,0 1 0,-1 0 0,1-1 0,0 1 0,-1 0 0,1-1 0,0 3 0,10 10 0,-3-4 54,-1 1-1,0-1 1,-1 1 0,0 0-1,8 18 1,1 11 26,13 57-1,-21-66-87,15 39 0,-11-38 17,-8-21 27,1 1-1,0-1 0,0 0 0,8 12 1,-9-18-11,-1-1 1,1 1-1,0-1 1,1 0 0,-1 0-1,1 0 1,-1 0-1,1-1 1,0 1 0,0-1-1,0 0 1,0 0-1,0 0 1,5 1-1,2-1-30,-1 0-1,0-1 0,1 0 0,-1-1 0,1 0 0,-1-1 0,1 0 0,-1 0 0,1-1 0,-1-1 0,0 0 0,0 0 0,0-1 0,-1 0 0,1 0 0,-1-1 0,0-1 0,9-6 1,-16 10-289,0-1 1,0 1 0,0 0 0,-1 0-1,1-1 1,-1 1 0,0-1 0,0 1-1,1-1 1,-2 1 0,1-1 0,0 0-1,0 0 1,-1 1 0,0-1 0,1-3 0,5-21-4095,-4 14 2474,-2 0-5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5.3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0 4316,'0'0'1039,"0"29"3372,0-28-4373,1 31 1311,-2 0-1,-1 0 1,-11 59-1,-7 8-691,12-69-616,4-14 16,0-1 0,-11 24-1,-2 0 123,10-22-148,0-1 0,-17 26 0,-2 7-52,16-26-525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5.7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76 5312,'1'1'433,"0"-1"-1,1 1 0,-1 0 1,1 0-1,-1-1 0,1 1 1,-1-1-1,1 1 0,-1-1 1,1 0-1,-1 0 0,1 1 1,0-1-1,-1 0 0,1 0 1,2-1-1,35 0 1167,8-8-1189,1-2 0,-1-2 0,65-27 0,-101 37-756,4-2 678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4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28 7777,'-6'1'450,"0"-1"0,0 0 0,0 1 0,0 0 0,0 1 0,1-1 0,-1 1 0,-9 4 0,13-5-380,0 1-1,0-1 0,0 0 1,0 0-1,0 1 0,0-1 1,0 1-1,1 0 0,-1 0 1,1-1-1,-1 1 0,1 0 1,-1 0-1,1 1 0,0-1 1,0 0-1,0 0 0,0 0 1,1 1-1,-1-1 0,1 0 1,-1 1-1,1-1 0,0 3 1,-4 17 417,3-20-478,0-1 1,1 1-1,-1 0 0,0-1 0,1 1 0,0-1 0,-1 1 0,1 0 0,0-1 1,0 1-1,0 0 0,0-1 0,0 1 0,0 0 0,1-1 0,-1 1 0,0 0 0,1-1 1,0 1-1,-1-1 0,1 1 0,0-1 0,-1 1 0,1-1 0,0 1 0,0-1 0,0 0 1,2 2-1,4 2 21,1-1-1,0 0 1,0-1 0,0 1 0,0-1 0,1-1 0,-1 0 0,1 0 0,-1 0-1,1-1 1,9 0 0,-13-1-22,-1 0-1,0 1 1,1-2-1,-1 1 1,0-1-1,1 1 1,-1-1-1,0 0 1,0-1-1,1 1 1,-1-1 0,0 0-1,-1 0 1,1 0-1,0 0 1,0 0-1,-1-1 1,0 0-1,1 0 1,-1 0-1,0 0 1,0 0-1,-1-1 1,3-3-1,-4 3 2,0 0-1,0 0 1,0 0-1,-1 0 0,0 0 1,0 0-1,0 0 0,-1-7 1,0-5-63,0 14 31,1 0 0,-1 0-1,0 0 1,0 0-1,0 0 1,0 0-1,0 0 1,-1 0 0,1 0-1,0 0 1,-1 1-1,0-1 1,1 1 0,-1-1-1,0 1 1,0 0-1,-2-2 1,-40-24-2447,37 23 1504,-35-15-4438,27 15 3456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6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76 4444,'-1'1'157,"1"0"0,0 0 0,0 0-1,0 0 1,0 0 0,0 0 0,1 0-1,-1 0 1,0 0 0,0 0-1,0 0 1,1 0 0,-1 0 0,1 0-1,-1-1 1,1 1 0,-1 0 0,1 0-1,-1 0 1,1-1 0,0 1 0,-1 0-1,1-1 1,0 1 0,1 0-1,24 2 2281,-13-4-1838,8-1 21,0 0-1,0-2 1,-1-1-1,34-12 1,-8 3-479,97-29-50,-114 29-8157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6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146 0 6777,'-5'30'5008,"-22"20"-3964,5-15-1088,1 2 0,2 0 0,-17 46 1,36-83 46,0 0 0,-1 0 0,1 1 0,0-1 1,0 0-1,0 1 0,0-1 0,0 0 0,0 0 0,0 1 0,0-1 1,-1 0-1,1 1 0,0-1 0,0 0 0,1 1 0,-1-1 0,0 0 1,0 1-1,0-1 0,0 0 0,0 1 0,0-1 0,0 0 0,0 0 1,0 1-1,1-1 0,-1 0 0,0 1 0,0-1 0,0 0 0,1 0 0,-1 0 1,0 1-1,0-1 0,1 0 0,-1 0 0,0 0 0,0 1 0,1-1 1,-1 0-1,0 0 0,1 0 0,-1 0 0,1 0 0,20-4 46,31-20-28,-47 21-2,11-5-40,11-7 135,0 2-1,1 0 1,0 2 0,45-11 0,-69 21-67,0 0 1,0 1-1,0-1 0,0 1 1,0 0-1,0 0 1,0 1-1,1-1 1,6 3-1,-8-2 25,-1 0 0,0 0 0,0 0 0,0 0-1,0 1 1,0-1 0,0 1 0,0-1 0,-1 1-1,1 0 1,0 0 0,-1 0 0,1 0 0,-1 0-1,0 0 1,2 4 0,1 2 85,-2-4-86,0-1 1,-1 0-1,0 0 0,1 1 0,-1-1 1,0 1-1,-1-1 0,1 1 0,-1-1 1,1 6-1,4 122 1054,-6-127-1115,0 1 1,0-1-1,-1 0 1,1 0 0,-1 0-1,0 0 1,0-1 0,0 1-1,-1 0 1,1-1 0,-1 1-1,-6 5 1,-40 38-141,32-33 59,0-1 0,-1 0 0,0-2 0,-1 0 1,0-1-1,-1-1 0,0-1 0,-30 9 0,33-13-1974,1-1 0,-1-1 0,-29 1-1,45-3 1863,0 0-1,0 0 0,0 0 1,0 0-1,0 0 1,0 0-1,1 0 0,-1 0 1,0-1-1,0 1 0,0 0 1,0-1-1,0 1 0,0-1 1,1 1-1,-1-1 0,-1-1 1,-6-6-1413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7.1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1 178 5356,'17'-3'6806,"11"3"-4059,-21 0-2548,48-2 211,0-3-1,0-2 1,-1-3 0,0-1 0,98-36-1,-110 33-702,61-24-418,-86 30-4132,31-20 1,-43 24 2757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1:57.7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293 4 5881,'5'-2'3497,"-12"0"-724,-16 6-1381,-14 16-838,29-17-442,0 2-1,0-1 1,0 1-1,-12 10 1,1 1-14,1 2 0,1 0 0,1 1-1,0 1 1,1 0 0,2 1 0,0 0 0,1 1 0,-10 27 0,13-10-47,1-21-39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0.1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284 0 4576,'0'0'291,"-12"6"2156,9-5-2245,0 0 1,-1 0-1,1 1 0,0-1 0,0 1 1,0 0-1,1 0 0,-1 0 0,0 0 1,-3 4-1,-13 9 559,-10 15 623,6-4-649,1-4-149,0 1 0,-28 40-1,42-53-467,-1 5 63,1 0-1,0 1 1,1 0-1,0 0 1,-5 21-1,5 8 142,6-38-304,0-1 1,0 1-1,0 0 1,1 0-1,0-1 1,0 1-1,2 9 0,-1 9 65,-1-22-56,1 0 0,0 0 0,-1 0 0,1 0 0,0 0 0,0 0 0,1-1 0,-1 1 0,1 0 0,-1-1 0,1 1 0,0-1-1,0 1 1,0-1 0,0 0 0,0 0 0,1 0 0,-1 0 0,1 0 0,-1 0 0,1-1 0,-1 0 0,1 1 0,3 0 0,4 3 38,1-1 0,0-1 1,-1 0-1,1 0 1,15 1-1,-15-2-24,0-1 0,0-1-1,1 0 1,-1 0 0,0-1 0,0 0 0,0-1 0,0 0 0,-1-1-1,1 0 1,0-1 0,-1 0 0,0-1 0,0 0 0,0 0 0,-1-1-1,0 0 1,0-1 0,0 0 0,-1 0 0,14-16 0,-17 17-30,10-13 23,19-29 0,-29 40-23,-1 0-1,-1 1 1,1-1 0,-1-1 0,-1 1-1,1 0 1,1-15 0,-3 14-8,1 0 0,-2-1 0,1 1 1,-1-1-1,-1 1 0,0 0 0,0-1 0,-1 1 0,0 0 0,0 0 0,-1 0 1,0 0-1,-1 0 0,0 1 0,0 0 0,-11-15 0,8 13-10,-1 0 1,0 0-1,-1 1 0,0 1 0,-1-1 0,-17-11 0,5 7-44,-1 0 0,-29-10-1,38 15 200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0.8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5444,'-1'19'6915,"-9"25"-5281,7-32-1421,0 1 1,2-1-1,-1 1 0,2-1 0,0 15 1,0-14 98,1-10-288,-1-1-1,1 1 1,0-1 0,0 1 0,0-1 0,0 0 0,0 0 0,0 1 0,1-1-1,-1 0 1,1 0 0,0 0 0,-1 0 0,1 0 0,0-1 0,0 1-1,0-1 1,0 1 0,1-1 0,-1 0 0,0 1 0,0-1 0,1 0-1,-1-1 1,1 1 0,-1 0 0,4 0 0,5 2 40,1 0 0,0-1 0,0-1 0,19 1 1,-26-2-54,-1 0 0,1-1 0,0 0 0,-1 0 0,0 0 0,1 0 1,-1-1-1,0 0 0,1 0 0,-1 0 0,0 0 0,4-4 0,-6 4-6,1 0-1,-1 0 0,0 0 1,0 0-1,0 0 0,0 0 0,0-1 1,0 1-1,0-1 0,-1 1 1,0-1-1,1 0 0,-1 1 0,0-1 1,0 0-1,0 0 0,-1 0 1,1 0-1,-1-4 0,8-45 31,-8 1-141,-2 49 89,0 1 1,-1-1-1,1 1 1,0 0-1,-1 0 1,1 0-1,-1 0 1,1 0-1,-1 0 1,0 0-1,1 1 1,-1-1-1,-4 1 1,4-1 9,-61-1-657,44 12-1723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27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 5705,'0'-7'17050,"0"5"-17044,0-1 115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4.5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0 2928,'10'20'12881,"-10"-10"-9820,0-9-3063,0-1-1,0 1 1,0 0 0,0-1-1,0 1 1,-1 0 0,1-1-1,0 1 1,0 0 0,0-1-1,-1 1 1,1-1 0,0 1 0,-1-1-1,1 1 1,-1-1 0,1 1-1,-1-1 1,1 1 0,0-1-1,-1 1 1,0-1 0,0 1-1,-19 11 39,4-5-28,1 1 0,1 1 0,0 0 1,0 1-1,1 1 0,0 0 0,-15 18 1,7-3-15,2-4-1,1 0 1,2 2-1,0 0 0,-24 49 0,-8 60 69,45-124-358,1 0 0,0 0-1,-2 17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4.8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44 9657,'0'-33'7123,"0"22"-8674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5.1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7457,'1'3'715,"-1"0"1,1 0-1,-1 0 1,1 0 0,0 0-1,0 0 1,0 0-1,3 5 1,32 44 1762,-10-14-1667,-12-14-743,-1 1 0,-1 0 0,-1 1 0,12 45 0,-17-32-3221,-3 2-3381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5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85 10381,'1'1'175,"-1"0"0,1 0 0,-1-1 0,1 1 0,0 0-1,-1 0 1,1-1 0,0 1 0,0-1 0,0 1 0,-1-1 0,1 1 0,0-1 0,0 1 0,0-1 0,0 0-1,0 1 1,0-1 0,0 0 0,0 0 0,0 0 0,0 0 0,0 0 0,0 0 0,0 0 0,0 0 0,0 0-1,0 0 1,0-1 0,1 1 0,36-6 1393,156-32 339,-55 14-1250,-14-2-854,-124 25-82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5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495 82 7229,'-12'12'1837,"11"-10"-1569,0-1 0,0 0 0,0 1 0,-1-1 0,1 0-1,0 0 1,-1 0 0,1 0 0,-1 0 0,1 0 0,-1 0 0,0-1 0,1 1 0,-3 0 0,-4 2-21,0 0 1,-1 0 0,1-1 0,-1-1 0,0 1 0,1-1 0,-1-1 0,0 0 0,0 0 0,-13-2 0,21 2-240,1-1 0,-1 1 0,0-1 0,0 1 0,0-1-1,0 0 1,0 1 0,1-1 0,-1 0 0,0 0 0,1 0 0,-1 0 0,0 1 0,1-1-1,-1 0 1,1 0 0,0 0 0,-1 0 0,1 0 0,0 0 0,-1 0 0,1 0 0,0 0 0,0 0-1,0 0 1,0-1 0,0 1 0,0 0 0,0 0 0,0 0 0,1 0 0,-1 0 0,0 0-1,1 0 1,-1 0 0,1-1 0,1-2 17,-1 0 1,0 0-1,1 1 0,0-1 1,0 0-1,0 1 0,0 0 1,5-5-1,2 0-43,1 0-1,0 1 1,16-9-1,-23 14 16,0 0-1,0 1 1,0-1-1,0 1 1,0 0-1,0 0 1,0 0-1,0 1 1,1-1-1,-1 1 1,0-1-1,0 1 1,1 0-1,-1 0 1,0 1-1,0-1 1,1 1-1,4 1 0,-5 0 6,0 0 0,0 0-1,0 1 1,0-1-1,0 1 1,-1-1-1,0 1 1,1 0 0,-1 0-1,0 0 1,0 0-1,-1 0 1,1 1-1,0-1 1,-1 0 0,0 1-1,0-1 1,1 6-1,0 4 24,0 1 0,0 0-1,-1 19 1,-2-27-16,0-1-1,0 0 0,-1 0 1,1 0-1,-1 0 1,0 0-1,0 0 1,-1 0-1,0 0 0,0-1 1,-6 9-1,-43 44 77,19-27-321,0-1-1,-2-2 1,-61 37-1,-125 47-7986,191-98 6318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6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802 155 5048,'0'0'2347,"10"7"818,-10 7-2406,1-7-633,-1 0-1,0 0 0,0-1 1,0 1-1,-1 0 1,0 0-1,-1-1 0,0 1 1,0 0-1,0-1 0,-1 0 1,-4 10-1,-1-4-82,0 0 0,0-1 0,-1 0 0,-1-1 0,0 0-1,-16 13 1,19-18 26,1-1-1,-1 1 0,0-1 1,0-1-1,0 0 0,0 0 0,-1 0 1,0-1-1,1 0 0,-1 0 1,0-1-1,-15 1 0,21-2-75,0-1-1,0 1 1,0 0-1,0-1 0,0 0 1,0 1-1,0-1 1,0 0-1,0 0 1,0 0-1,1 0 1,-1 0-1,0-1 0,1 1 1,-1-1-1,1 1 1,-1-1-1,1 1 1,0-1-1,-1 0 1,1 1-1,0-1 0,0 0 1,0 0-1,1 0 1,-1 0-1,0-2 1,-16-23-4,14 19 23,3 7-6,0 1 1,-1-1-1,1 1 1,0-1-1,0 1 1,0-1-1,-1 0 1,1 1-1,0-1 1,-1 1 0,1-1-1,0 1 1,-1-1-1,1 1 1,-1 0-1,1-1 1,-1 1-1,1-1 1,-1 1-1,1 0 1,-1-1-1,1 1 1,-1 0-1,1 0 1,-1 0-1,0-1 1,1 1-1,-1 0 1,1 0-1,-1 0 1,0 0-1,1 0 1,-1 0 0,1 0-1,-1 0 1,0 0-1,0 0 1,-4 2-59,0 1 0,1-1 0,-1 0 0,1 1 0,0 0 1,-8 6-1,-11 8 53,-82 49 43,57-35 555,-51 25 0,97-55-507,0 0 0,1 0 0,-1 0 0,0-1 0,0 1 0,0-1 0,0 1 0,0-1 0,0 1 0,0-1 0,-1 0 0,1 0 0,0 0 0,0 0 0,0-1 0,0 1 0,0-1 0,0 1 0,0-1-1,0 1 1,0-1 0,0 0 0,-2-1 0,-1-3 97,0 1 1,0 0-1,1-1 0,0 0 0,0 0 0,-4-7 0,-4-4-306,1 1 117,1-1 0,0 0 0,1-1 0,1 0 0,1-1-1,-7-24 1,-21-114-81,33 147 66,-1-17-367,1 0 0,1-37 0,2 31-7096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6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0 147 7185,'4'2'529,"-1"0"0,0 0 1,0-1-1,0 1 1,1-1-1,-1 0 0,1 0 1,-1 0-1,1 0 1,0 0-1,-1-1 0,5 0 1,1 0-55,0 0 0,-1-1 0,1 0 0,15-5 0,1-2-339,-1-1 1,38-20 0,-26 9-744,43-32 1,-42 22-8256,-31 25 6657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07.4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1 132 6553,'6'4'235,"28"-3"5911,-27-2-5485,4 1-309,0 0 1,-1-2-1,1 1 0,-1-1 0,1-1 0,16-6 0,0-3-360,30-18-1,8-6-414,-1 1-7586,-54 29 5458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48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 5797,'0'-7'7992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1.2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1052 402 4016,'0'-1'62,"0"1"-1,-1 0 1,1-1-1,0 1 0,0 0 1,0-1-1,0 1 1,0 0-1,0-1 0,0 1 1,0 0-1,0-1 1,0 1-1,0 0 1,0-1-1,0 1 0,0 0 1,0-1-1,0 1 1,1 0-1,-1-1 0,0 1 1,0 0-1,0 0 1,0-1-1,1 1 1,-1 0-1,0-1 0,0 1 1,0 0-1,1 0 1,-1 0-1,0-1 0,1 1 1,-1 0-1,0 0 1,0 0-1,1 0 0,-1-1 1,0 1-1,1 0 1,-1 0-1,0 0 1,1 0-1,-1 0 0,0 0 1,1 0-1,-1 0 1,0 0-1,1 0 0,-1 0 1,0 0-1,1 0 1,-1 0-1,1 1 0,1-1 873,17-10 1325,-16 9-2157,-1 0 0,0 0 0,0 0 0,1 1 0,-1-1 0,1 1 0,-1-1 0,1 1 0,-1 0 0,1 0 0,-1 0 0,1 0 0,-1 1 0,0-1 0,1 1 0,-1-1 0,1 1 0,-1 0 0,0 0 0,0 0 0,1 0 0,1 2 0,8 4 67,-1 1 0,0 0 0,10 11 0,9 6-91,-21-20 38,-1 1 0,0 1 0,0 0 0,9 10-1,-15-14-141,0 0-1,1 0 0,-1 0 0,0 0 0,0 1 0,-1-1 0,1 1 1,-1-1-1,0 1 0,0 0 0,0-1 0,0 1 0,-1 0 0,1 5 1,-1-1 14,0-3 18,1 0 1,-1 0-1,0 0 1,0 0-1,-1 0 1,0 0-1,0 0 0,0 0 1,0 0-1,-1 0 1,0-1-1,0 1 1,0-1-1,0 1 1,-6 7-1,-11 12 68,-1-1 0,-1-1 0,-1-1 0,0-1 0,-2-1 0,0 0 0,-1-2-1,-1-1 1,-44 20 0,6-9 281,-1-2 0,-111 26-1,130-41-56,0-2 0,0-2-1,-1-3 1,-88-3 0,121-2-243,0 0 1,1 0 0,-1-1-1,1-1 1,0 0-1,0-1 1,0-1 0,1 0-1,-1 0 1,2-1 0,-21-16-1,17 10-23,1 0-1,0-1 0,1-1 0,1-1 0,0 1 1,1-2-1,-14-28 0,9 12-97,2-2 0,2 1 0,1-2-1,2 1 1,1-2 0,2 1 0,1-1 0,0-51 0,5 81 31,0-32-396,5-39 0,-3 63 154,1 1 0,0 0 0,1 1-1,1-1 1,0 1 0,8-16 0,-5 15-429,1 0 1,0 1 0,1 1 0,0-1 0,1 2-1,0-1 1,1 1 0,0 1 0,1 0-1,0 1 1,18-10 0,6 2-1301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1.8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66 88 6641,'-10'-25'2254,"10"13"-1540,-1 11-675,1-1-1,0 0 1,-1 1-1,1-1 0,0 0 1,0 1-1,0-1 1,0 0-1,1 1 1,-1-1-1,0 0 1,1 1-1,-1-1 0,1 0 1,-1 1-1,1-1 1,0 1-1,0-1 1,0 1-1,0 0 1,1-3-1,-1 4-16,0-1-17,0 0-1,0 1 0,0-1 1,0 1-1,-1-1 0,1 0 1,0 1-1,0 0 1,0-1-1,1 1 0,-1 0 1,0-1-1,0 1 0,0 0 1,0 0-1,0 0 1,0 0-1,0 0 0,0 0 1,0 0-1,0 1 1,0-1-1,2 1 0,-2 0 9,1 0 0,-1 0 1,0 1-1,0-1 0,1 1 0,-1-1 0,0 1 0,0-1 0,0 1 0,-1 0 0,1-1 0,0 1 0,0 3 0,7 11 32,-7-15 14,-1 0 0,0-1 0,1 1 0,-1 0 0,0 0 0,1 0 0,-1-1 0,0 1 0,0 0 0,0 0 0,0 0 0,0-1 0,0 1 1,0 0-1,0 0 0,0 0 0,0 0 0,0-1 0,0 1 0,-1 0 0,1 0 0,0 0 0,-1-1 0,1 1 0,-1 0 0,1 0 0,-1-1 0,1 1 0,-1 0 1,1-1-1,-1 1 0,1-1 0,-1 1 0,0-1 0,1 1 0,-1-1 0,0 1 0,0-1 0,1 0 0,-2 1 0,-7 1 173,2 0 2,-1-1-1,0 0 0,0 0 0,0 0 1,-15-2-1,21 1-230,0-1 0,1 1 0,-1-1 0,1 1 0,-1-1 1,1 1-1,-1-1 0,1 0 0,0 0 0,-1 0 0,1 0 0,0 0 0,0 0 0,-1 0 0,1 0 1,0 0-1,0-1 0,0 1 0,1 0 0,-1-1 0,0 1 0,0-1 0,1 1 0,-1-1 0,1 1 0,-1-1 1,1 1-1,0-1 0,-1 1 0,1-1 0,0 0 0,0 1 0,0-1 0,1-2 0,-2-4 83,1 7-339,0 0 0,0 0 0,-1 0 0,1 0 0,0 0 0,0 0 0,0 0 0,0 0 0,0 0 0,1 0 0,-1 0 0,0-1 0,0 1 0,1 0 0,-1 0 0,0 0 0,1 1 0,-1-1 0,1 0 0,0 0 0,-1 0 0,1 0 0,-1 0 0,1 1 0,0-1 0,0 0 0,0 0 0,1 0 0,10-5-1814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2.9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411 155 5529,'8'14'6477,"-5"-13"-6118,23 13 1524,28 4-1312,-30-11-455,0-1 0,0-2 0,0 0 0,1-2 0,0 0-1,-1-2 1,26-2 0,-44 1-110,-1 0 0,1 0 0,-1-1 0,1 1 0,-1-1 0,8-5 0,-11 7-12,-1-1 1,1 0-1,-1 0 0,1 0 0,-1-1 0,1 1 0,-1 0 0,0-1 1,0 1-1,1 0 0,-1-1 0,0 1 0,0-1 0,-1 0 0,1 1 0,0-1 1,-1 0-1,1 1 0,0-1 0,-1 0 0,0 0 0,1-3 0,-1 2-60,0-1 0,0 1 0,-1-1 0,1 1 0,-1 0 0,0-1 0,0 1 0,0 0 0,0 0 0,0 0 0,-3-5 1,-1 2-51,1 0 0,-1 1 1,0 0-1,-11-8 1,0-1 50,0 2 0,-2 0 0,1 1 0,-27-12 0,35 19 64,1 0 1,-1 1-1,0 0 0,0 1 0,0 0 0,0 0 0,-1 1 0,1 0 0,0 1 1,-1 0-1,1 0 0,-11 3 0,16-1-7,0 0-1,0 0 1,1 0 0,-1 1 0,1 0-1,0-1 1,0 1 0,0 1 0,0-1-1,0 0 1,1 1 0,-1-1-1,-3 8 1,2-5 53,-11 35-2,10-25-71,-11 26 26,14-38 11,0 0 0,1 0 0,0 0 0,0 0 0,0 0 0,0 0 0,0 5 0,-5 20 3,-3 4-71,-7 13 152,11-30-109,5-15 15,0 0 0,0 0-1,0-1 1,0 1-1,0 0 1,0-1-1,-1 1 1,1-1 0,0 1-1,0 0 1,-1-1-1,1 1 1,-1-1-1,1 1 1,0 0 0,-1-1-1,1 1 1,-1-1-1,1 0 1,-1 1 0,1-1-1,-1 1 1,0-1-1,1 0 1,-1 1-1,0-1 1,1 0 0,-1 0-1,1 1 1,-1-1-1,0 0 1,0 0-1,1 0 1,-2 0 0,-13 4-9,0-1 1,0 0-1,-1-2 1,1 1 0,-1-2-1,1 0 1,-1-1-1,1-1 1,-25-5-1,26 4-20,1 0 0,0-1 0,0-1 0,1 0 0,-1-1 0,1 0 0,0-1 0,1-1 0,0 1-1,0-2 1,-11-10 0,19 16-359,1 0-1,1-1 1,-1 1-1,0 0 0,1 0 1,-1-1-1,1 1 1,0-1-1,1 1 1,-1-1-1,0-4 1,-2-7-2284,2 6 1313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3.7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599 134 4616,'0'0'773,"2"9"1748,72-8 1370,-30 1-3567,0-2 0,0-2 1,0-2-1,50-11 0,-80 12-374,32-8-76,82-32-1,-126 41 150,0 0 0,1 1 0,-1-1 0,0 0 0,-1-1 0,1 1 1,0 0-1,-1 0 0,1-1 0,-1 1 0,1-1 0,-1 1 0,0-1 0,0 1 0,0-1 0,-1 0 0,1 0 0,-1 1 0,1-1 0,-1 0 0,0 0 0,0-4 0,-1 6-42,0 0 0,0 1 0,0-1 0,-1 0 0,1 1 0,0-1 0,0 1 0,0 0 0,0-1 0,0 1 0,-1 0 0,1-1 0,0 1 0,0 0 0,0 0 0,-1 0 0,0 1 0,-27-2-216,28 1 245,-4 0-17,1 1 1,0 0-1,0 0 1,0 0-1,1 0 1,-1 1-1,0 0 1,0-1-1,1 2 1,-1-1-1,-5 4 1,-40 37 17,28-24-2,-85 77 197,48-42-292,-1-3 1,-96 64-1,148-111 102,-1 0-1,0 0 1,0-1-1,0 0 1,-1-1-1,-10 3 0,16-5-20,-1 1 0,0 0 0,1-1 0,-1 0 0,0 0 0,1 0 0,-1 0 0,0-1 0,1 1 0,-1-1 0,0 0 0,1 0 0,-1 0 0,1-1 0,0 1 0,-6-4 0,-6-11-18,-8-5 119,22 21-95,0-1 1,0 1 0,0 0 0,0-1 0,0 1 0,-1 0 0,1 0 0,0 0 0,0 0 0,0 0-1,-1 0 1,1 0 0,0 0 0,0 0 0,0 0 0,0 1 0,-1-1 0,1 1 0,0-1-1,0 1 1,0-1 0,0 1 0,0-1 0,0 1 0,-1 1 0,-74 48 189,-3-2 0,-135 58 0,175-89-105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6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1182 739 5529,'19'-39'5871,"-9"5"-4133,-3 11-1162,-1 0 0,3-27 1,19-251-287,-15 195-238,-5 50-36,4 15-33,-4 19-66,-7 20 76,-1 0 0,1-1 0,0 1 0,0 0 0,0 0 0,0 0-1,0 0 1,0 0 0,1 0 0,-1 0 0,1 0 0,0 0 0,-1 0 0,1 1-1,0-1 1,0 1 0,0-1 0,0 1 0,0 0 0,0 0 0,0 0 0,1 0-1,-1 0 1,0 0 0,0 1 0,1-1 0,-1 1 0,1-1 0,-1 1 0,0 0-1,1 0 1,-1 0 0,1 0 0,-1 1 0,0-1 0,4 2 0,4 1-48,0 0 0,0 1 0,-1 0 0,0 0 1,0 1-1,0 1 0,9 6 0,7 7-154,-13-9 65,0-1 0,1 0 0,0-1 0,0 0 1,1-1-1,0-1 0,16 5 0,-28-10 106,1-1 1,-1 1-1,0 0 0,1 0 0,-1-1 0,0 1 1,0 1-1,1-1 0,-1 0 0,3 3 0,-4-2 29,0 0 0,0 0 0,0 0 0,0 0-1,-1 0 1,1 0 0,-1 0 0,0 0-1,1 0 1,-1 1 0,0-1 0,0 0 0,-1 2-1,1-2 29,-1 0 0,1 0 0,-1 0 0,0 0 0,0 0 0,0 0 0,0 0-1,0 0 1,0-1 0,0 1 0,-1 0 0,1-1 0,-1 1 0,1-1 0,-1 0-1,-2 2 1,-35 25-88,25-19 50,-22 14 12,-1-1-1,-1-3 1,-56 22 0,-127 30 64,210-68-68,-2 0 0,-23 2 0,34-5 9,0 1-1,1-1 1,-1 0 0,0 0 0,0 0-1,1 0 1,-1 0 0,0 0 0,1 0-1,-1 0 1,0-1 0,1 1 0,-1-1-1,0 1 1,1-1 0,-1 0 0,1 0-1,-1 1 1,1-1 0,-1 0 0,1 0-1,0-1 1,-1 1 0,1 0 0,0 0-1,0-1 1,0 1 0,0 0 0,0-1-1,0 1 1,-1-4 0,-8-13-42,9 17 41,0 0 0,0 0 1,0 0-1,0 0 1,0 0-1,1 0 1,-1-1-1,0 1 1,1 0-1,-1 0 0,1-1 1,0 1-1,-1 0 1,1-2-1,0 3-3,-1-1 1,1 1-1,0 0 0,-1 0 0,1 0 0,0-1 1,0 1-1,-1 0 0,1 0 0,0 0 0,-1 0 1,1 0-1,0 0 0,-1 0 0,1 0 0,0 0 1,-1 0-1,1 0 0,0 0 0,-1 0 0,1 0 1,0 0-1,-1 0 0,1 0 0,0 1 0,-1-1 1,1 0-1,0 0 0,0 0 0,-1 0 0,1 1 1,0-1-1,0 0 0,-1 0 0,1 0 0,0 1 1,0-1-1,0 0 0,-1 1 0,1-1 0,0 0 1,0 0-1,0 1 0,0-1 0,-1 1 0,1 6 61,-2 0 0,1 0 0,-1 0 0,0-1 0,-1 1 0,1-1 0,-5 9 0,-4 10 411,7-20-488,0 0 0,1 0 0,-2-1 1,1 1-1,0-1 0,-1 0 0,0 0 1,0-1-1,0 0 0,0 1 0,0-2 0,-12 6 1,-14-3-20,30-5 44,0 1 0,0-1 0,0 0 0,0 0-1,0 0 1,-1 0 0,1 0 0,0 0 0,0-1 0,0 1 0,0 0-1,0 0 1,0-1 0,-1 1 0,1-1 0,0 1 0,0-1 0,0 0-1,0 1 1,1-1 0,-1 0 0,-1 0 0,0-2 9,0 1 1,1-1-1,-1 1 1,-1 0-1,1 0 1,0 0-1,-5-3 1,4 3-40,0 0 1,0 0-1,1-1 1,-1 1-1,1-1 1,-1 0-1,-2-3 1,5 5 33,-1 0 0,1 0 0,-1 0 0,0 0 0,1 0 0,-1 0 0,0 1 0,0-1 0,0 0 0,1 0 0,-1 1 0,0-1 0,0 1 0,0-1 1,0 1-1,0-1 0,0 1 0,0-1 0,-1 1 0,1 0 0,0 0 0,0 0 0,0-1 0,0 1 0,0 0 0,0 0 0,-1 1 0,1-1 0,0 0 0,0 0 0,0 0 0,0 1 0,0-1 0,0 1 0,0-1 0,0 1 1,0-1-1,-2 2 0,-6 3 31,0 1 1,0 1-1,-12 10 1,3-2 154,-31 20 219,-2-2-1,-1-1 1,-2-4 0,-1-1-1,-1-3 1,-62 17 0,118-40-385,-1-1 1,0 0 0,0 0 0,1 0-1,-1 0 1,0 1 0,0-1 0,0 0 0,1 0-1,-1 0 1,0-1 0,0 1 0,1 0 0,-1 0-1,0 0 1,0 0 0,1-1 0,-1 1 0,0 0-1,1-1 1,-1 1 0,0-1 0,1 1 0,-1-1-1,1 1 1,-1-1 0,0 1 0,1-1-1,-1 1 1,1-1 0,0 0 0,-1 0 0,-8-30 264,1 3-181,-3 7-109,1 0-1,1 0 1,-8-26 0,-13-33-46,-101-214-409,130 289 70,-1 0 0,1 1 1,0-1-1,0 0 0,1 0 0,-1 0 0,1 0 0,0 0 0,1-5 0,0-6-6158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29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13697,'0'3'12,"0"0"476,7-3-132,-7-6-28,0 2-116,0 0-240,0-2-236,0 0-104,0 0-348,0-1-304,0-2-140,0-1-580,0-1 176,0 2-644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6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360 25 11165,'0'-1'78,"0"1"-1,0-1 1,1 0-1,-1 0 1,0 0-1,0 0 1,0 0 0,-1 0-1,1 0 1,0 0-1,0 0 1,0 1-1,-1-1 1,1 0 0,0 0-1,-1 0 1,1 0-1,-1 0 1,1 1-1,-1-1 1,1 0 0,-1 1-1,0-1 1,1 0-1,-1 1 1,0-1-1,1 0 1,-1 1 0,-1-1-1,0 1 19,0 0-1,0 0 0,1 0 1,-1 1-1,0-1 1,0 1-1,1-1 0,-1 1 1,1 0-1,-1-1 1,0 1-1,1 0 0,-1 0 1,1 0-1,0 0 1,-2 2-1,-26 21 128,2 1 0,0 2 0,2 0 0,1 1 0,2 2-1,1 0 1,1 2 0,1 0 0,2 1 0,1 0 0,2 2 0,1 0 0,2 0 0,2 1 0,1 0-1,1 1 1,2-1 0,0 61 0,4-67-37,2 1-1,1 0 1,1 0-1,2-1 1,16 59 0,-6-48 85,3 0 0,1-1 0,3-1 0,0-1 0,3 0 0,1-2 0,1-1 1,49 46-1,-52-57-165,1-2 1,1-1 0,1-1 0,0-1 0,2-1 0,0-2 0,1-1-1,1-1 1,0-2 0,1-1 0,61 13 0,-31-17-150,-57-7 24,0 1 0,-1-2-1,1 1 1,-1 0-1,1-1 1,-1 0 0,0 0-1,1 0 1,-1-1-1,0 1 1,6-4 0,-8 3-432,-1-1 0,1 1 0,-1-1 0,0 1 0,0-1 0,0 1 0,0-1 0,-1 0 0,1 1 0,-1-1 0,1 0 0,-1 0 0,0 1 0,0-1 0,0 0 0,-1-3 0,1-2-2139,0 1-826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6.8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 7093,'0'0'119,"0"-1"0,0 1 0,0-1 0,0 1 0,0 0 0,0-1 0,0 1 0,0-1 0,0 1 0,0 0 0,0-1 0,0 1 0,0 0 0,0-1 0,0 1 0,1-1 0,-1 1 0,0 0 1,0-1-1,0 1 0,1 0 0,-1-1 0,0 1 0,0 0 0,1-1 0,-1 1 0,0 0 0,1 0 0,-1-1 0,0 1 0,1 0 0,-1 0 0,0 0 0,1 0 0,0-1 0,13 8 3135,12 18-1563,-8 0-1722,-1 0 1,-2 2 0,0 0-1,20 53 1,-4-8 6,-22-55-194,-2 1 0,0 1 0,8 34 0,-12-37-2481,-1 1-1,0 26 0,-2-33 340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7.1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6237,'0'1'104,"0"-1"0,0 1 1,0-1-1,0 1 0,0 0 1,0-1-1,0 1 1,0-1-1,1 1 0,-1 0 1,0-1-1,0 1 1,0-1-1,1 1 0,-1-1 1,0 1-1,0-1 0,1 1 1,-1-1-1,1 1 1,-1-1-1,0 1 0,1-1 1,-1 1-1,1-1 0,0 1 1,16 0 3794,-6-2-3906,4 1 273,0 0 0,0-1-1,0-1 1,0-1 0,22-6-1,-27 5-632,1 0-1,-1-1 1,0 0-1,0-1 0,0 0 1,-1-1-1,16-14 0,-20 17-211,-1 0-1,0 0 0,0 0 1,0-1-1,0 1 0,-1-1 0,0 0 1,0 0-1,2-5 0,-4-3-1063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7.5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0 168 7965,'45'-16'3938,"-26"11"-3240,0-2-1,0-1 1,30-16-1,-32 13-737,46-31-892,-27 9-2985,-36 32 3775,1 1 0,0-1 0,-1 0 0,1 1 0,-1-1 0,0 0 0,1 0 0,-1 1 0,0-1 0,1 0 0,-1 0 0,0 0 0,0 0 0,0 0 0,1 1 0,-1-1 0,0-1 0,0-4-1129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7.9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1221 668 8197,'0'0'652,"1"-14"2813,4 14-3390,0 1-1,-1 0 0,1 0 0,-1 0 0,0 0 0,1 1 1,-1 0-1,0 0 0,0 0 0,0 0 0,0 1 0,0-1 0,0 1 1,-1 0-1,1 0 0,-1 1 0,0-1 0,0 1 0,0-1 1,-1 1-1,1 0 0,2 6 0,0 0-93,0-1 0,-1 1 0,0 0 1,-1 0-1,0 1 0,-1-1 0,0 1 0,-1-1 0,1 14 0,-2-15 30,0 0-1,-1 0 1,0 0-1,0 0 0,-1 0 1,0 0-1,0-1 1,-1 1-1,-1-1 1,1 1-1,-1-1 0,-1 0 1,1-1-1,-1 1 1,-1-1-1,-10 13 1,2-8 145,0 1 1,0-2-1,-1 0 1,-1-1-1,0 0 1,0-1-1,-1-1 1,0-1-1,0 0 1,0-1-1,-1-1 1,-36 5 0,-15-1 531,-1-3 0,-73-4 0,127-2-618,-47 0 300,-1-3 0,1-3 0,-91-21 0,128 21-347,1-1 1,0-1-1,1-1 0,0-1 1,0-1-1,1-1 1,1-2-1,0 0 1,1-1-1,0-1 1,-21-22-1,31 27-118,2-1 1,0 0-1,0-1 0,1 0 0,0 0 1,1 0-1,1-1 0,0 0 0,1-1 1,-6-28-1,8 23-107,0-1 0,2 0-1,0 1 1,2-1 0,0 0 0,1 1-1,7-28 1,1 10-356,2 0-1,1 0 0,3 2 1,0 0-1,3 1 0,1 0 1,46-60-1,-38 61-950,2 1 0,1 2 0,45-35 0,-17 22-1029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2:58.4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37 131 13753,'0'0'37,"-1"0"-1,1-1 0,-1 1 1,0 0-1,1 0 1,-1-1-1,1 1 0,-1 0 1,1-1-1,0 1 1,-1 0-1,1-1 0,-1 1 1,1-1-1,0 1 1,-1-1-1,1 1 0,0-1 1,-1 1-1,1-1 1,0 1-1,0-1 0,-1 1 1,1-1-1,0 0 1,-6-25 1909,-5-8-79,10 31-1830,-1 0 0,1 0-1,0-1 1,0 1 0,0 0 0,0 0 0,0-1-1,1 1 1,-1 0 0,1-6 0,0-10-4774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0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0 114 6821,'10'-2'7025,"30"-9"-4970,198-78 428,-231 86-3393,12-5 2807,-12 8-4618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2.0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834 114 6461,'-6'-1'8704,"-7"13"-7006,-10 17-2062,21-22 376,-1 1-1,1-1 1,0 1 0,0 0 0,1-1-1,0 1 1,1 0 0,0 0-1,0 9 1,1-5-44,-1-10 28,1 0 0,-1 0-1,1 0 1,0 0 0,0 0 0,0 0 0,0 0-1,0 0 1,0 0 0,1 0 0,-1-1-1,0 1 1,1 0 0,0-1 0,-1 1-1,1-1 1,0 0 0,0 1 0,0-1-1,0 0 1,0 0 0,0 0 0,0-1-1,0 1 1,0 0 0,3 0 0,4 1 2,0 1 0,0-1 0,1-1 1,17 2-1,-5-4-92,-1 0 0,1-2 0,0 0 0,-1-1-1,0-1 1,0-1 0,0-1 0,-1-1 0,29-16 0,-42 21 79,-6 3 8,-1 0-1,1 0 1,-1 0 0,1 0-1,-1-1 1,1 1-1,-1 0 1,1 0-1,-1-1 1,0 1-1,1 0 1,-1 0-1,1-1 1,-1 1-1,0-1 1,1 1 0,-1 0-1,0-1 1,1 1-1,-1-1 1,0 1-1,0 0 1,1-1-1,-1 1 1,0-1-1,0 1 1,0-1-1,0 1 1,0-1 0,0 1-1,0-1 1,0 1-1,0-1 1,0 1-1,0-1 1,-24 1-398,8 4 339,0 1-1,1 0 1,-1 2 0,-14 7-1,-7 3 3,-176 65 618,182-73-440,-1-1 0,-1-1 0,1-2 1,-63 3-1,86-9-76,0 0-1,0-1 1,0 1 0,0-2 0,1 1 0,-1-1-1,1-1 1,0 0 0,-1 0 0,2 0-1,-1-1 1,0 0 0,1-1 0,0 1 0,1-1-1,-1-1 1,1 1 0,-10-15 0,-7-10-80,2-2 0,1 0 0,-15-37 0,25 50 88,4 10-85,1-1 0,0 0 0,0 0 0,1 0 0,1-1 0,0 0 0,1 1-1,-2-19 1,4 29-1,0 25 20,0-18 31,1 0-1,0 0 1,1-1-1,-1 1 1,1-1-1,0 1 1,3 5-1,-2-5-6,-1 0-1,1 0 1,-1 0-1,0 1 1,1 11-1,-2-3 0,1 5-23,-1 1 0,-1-1 1,-5 37-1,3-50 2,-1 0-1,0-1 1,0 0-1,-1 0 1,0 0-1,0 0 1,0 0-1,-1-1 1,1 0-1,-10 8 1,-15 20-161,28-33 156,1 0 1,0 0-1,0 0 1,-1 0-1,1 1 0,0-1 1,0 0-1,0 0 1,-1 0-1,1 0 0,0 0 1,0 0-1,0 1 1,0-1-1,0 0 0,-1 0 1,1 0-1,0 0 1,0 1-1,0-1 0,0 0 1,0 0-1,0 1 0,0-1 1,0 0-1,0 0 1,-1 0-1,1 1 0,0-1 1,0 0-1,0 0 1,0 0-1,0 1 0,1-1 1,-1 0-1,0 0 1,0 1-1,0-1 0,0 0 1,0 0-1,0 0 1,0 1-1,0-1 0,0 0 1,0 0-1,1 0 0,-1 1 1,0-1-1,0 0 1,13-4-998,-5 1 1274,8-1-312,0 1 0,0 0 0,0 1 0,0 1 0,0 1 0,0 0 0,25 4 1,-28-2 61,0 2 0,0 0 1,-1 0-1,1 1 0,-1 1 1,19 11-1,-29-15 16,1-1-1,-1 1 1,0 0-1,0 0 1,0 0-1,0 0 1,0 1-1,-1-1 1,1 0-1,-1 1 1,1-1 0,-1 1-1,0 0 1,1 2-1,0 2 175,-1 0 1,0 0-1,0 0 1,-1 14-1,0-20-164,-1 1 0,0 0 0,1-1 0,-1 1 0,0-1 0,0 1 0,0-1 0,0 0 0,0 1 0,-1-1 0,1 0 0,0 0 0,-1 0 1,1 0-1,0 0 0,-1 0 0,1 0 0,-3 0 0,-29 15 459,9-7-239,1-1 0,-1-1 0,-1-2 0,1 0 1,-1-1-1,0-2 0,0 0 0,-42-4 0,57 0-232,0 0 0,0 0 1,0-1-1,0 0 0,1-1 0,-1 0 1,1 0-1,0-1 0,0-1 1,1 1-1,0-1 0,-11-11 0,13 12-417,0-2 1,1 1-1,-1-1 0,1 0 0,1 0 0,-6-12 0,7 13-624,0-1 0,1 0 1,0 0-1,0 0 0,1 0 0,0-1 0,-1-13 0,2 14-826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3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1638 3 7825,'5'-3'5330,"-4"4"-5219,12 5 1345,19 16-2677,-25-17 1717,-3-2-472,13 9 58,0 0 0,21 22 0,-35-31-72,1 1 0,-1 0 1,0 0-1,0 0 0,0 0 1,0 0-1,-1 1 1,0-1-1,0 1 0,0-1 1,0 1-1,-1 0 1,0 0-1,0 0 0,1 8 1,-3-9-5,0-1-1,0 1 1,0-1 0,0 1 0,0-1 0,-1 0 0,0 1 0,1-1-1,-1 0 1,-1 0 0,1 0 0,0 0 0,-1-1 0,1 1 0,-1-1-1,0 1 1,0-1 0,-6 4 0,-9 5 6,-37 19 1,45-25-39,-24 10 57,0-1-1,0-2 0,-2-2 0,1-1 0,-1-2 1,-1-1-1,1-2 0,-51 0 0,84-4-48,0 0-1,0-1 1,0 1-1,-1-1 0,1 1 1,0-1-1,0 0 0,0 0 1,0-1-1,1 1 1,-1-1-1,0 1 0,0-1 1,1 0-1,-1 0 1,1 0-1,0 0 0,-1 0 1,1-1-1,0 1 1,0-1-1,1 1 0,-1-1 1,0 0-1,1 0 0,0 0 1,-1 0-1,1 0 1,0 0-1,0-5 0,-3-9-77,1-1 0,1 0-1,1 0 1,1-23-1,0 28 170,0 12-85,1 0 0,-1 0 1,0 0-1,1 0 1,-1 0-1,1 0 0,-1 1 1,1-1-1,-1 0 0,1 0 1,-1 0-1,1 1 1,0-1-1,-1 0 0,1 1 1,0-1-1,0 1 1,0-1-1,-1 1 0,1-1 1,0 1-1,0-1 1,0 1-1,0 0 0,0 0 1,0-1-1,0 1 0,0 0 1,0 0-1,1 0 1,33-2-240,-31 2 303,5 0-35,1 1 0,-1 0 1,0 0-1,1 1 0,-1 0 0,0 1 1,0 0-1,0 0 0,-1 1 0,1 1 1,-1-1-1,0 1 0,0 0 0,14 13 1,-21-16-17,1 1 1,-1-1 0,0 1 0,0-1 0,0 1 0,0-1 0,-1 1-1,1-1 1,-1 1 0,0 0 0,1 0 0,-1-1 0,-1 1 0,1 0 0,0-1-1,0 1 1,-1 0 0,0-1 0,1 1 0,-1-1 0,0 1 0,0-1-1,-1 1 1,1-1 0,0 0 0,-1 1 0,1-1 0,-1 0 0,0 0-1,0 0 1,0 0 0,0-1 0,-3 3 0,-12 7-4,-1 0 0,1-2 0,-2-1 1,1 0-1,-1-1 0,-1-1 0,-29 6 0,8-5-31,-2-2 0,-64-1 1,99-4-5,0-1 0,0 0 0,0-1 0,0 1 0,0-2 0,1 1 0,-1-1 0,-11-6 0,14 7 39,1-1 0,-1 0 0,1 0 0,-1 0 0,1 0 1,0-1-1,0 1 0,1-1 0,-1 0 0,1 0 0,0 0 1,0-1-1,-4-7 0,4 1-286,4 8-47,1 7 306,21 32 58,-22-33-1,0 0 1,0 1-1,0-1 0,0 0 1,0 0-1,-1 0 0,1 0 0,-1 1 1,0-1-1,0 0 0,-1 0 0,1 1 1,0-1-1,-1 0 0,-1 4 0,1-5-35,-1 1-1,1-1 1,-1 0-1,1 0 0,-1 0 1,0-1-1,0 1 0,0 0 1,0-1-1,0 1 0,0-1 1,0 1-1,-1-1 0,1 0 1,-1 0-1,1 0 0,0 0 1,-1-1-1,-3 1 1,-3 2-4,-1-1 1,0 0 0,0-1 0,1 0 0,-1-1 0,0 0 0,0 0-1,0-1 1,0-1 0,1 1 0,-1-1 0,1-1 0,-1 0 0,1 0-1,0-1 1,0 0 0,0-1 0,-11-8 0,19 12-9,0 0 0,0 0 1,0 0-1,0 0 0,0-1 1,0 1-1,0 0 0,1-1 1,-1 1-1,1 0 0,-1-1 0,1 1 1,0-1-1,-1 1 0,1 0 1,0-1-1,0 1 0,0-3 0,0 4 16,1-1 0,-1 1 0,0 0 0,1 0 0,-1 0 0,0-1 0,1 1 0,-1 0 0,1 0 0,-1 0 0,0 0 0,1 0-1,-1 0 1,1 0 0,-1 0 0,0 0 0,1 0 0,-1 0 0,1 0 0,-1 1 0,0-1 0,1 0 0,-1 0 0,1 0-1,-1 0 1,0 1 0,1-1 0,-1 0 0,0 0 0,0 1 0,1-1 0,-1 0 0,0 0 0,1 1 0,13 9 36,17 31 242,-29-39-282,0 1 0,-1 0 0,1 0 0,-1 0 1,0 0-1,0 0 0,0 0 0,-1 0 0,1 0 1,-1 1-1,1 2 0,-1-5 6,0 1-1,-1 0 0,1-1 1,0 0-1,0 1 1,-1-1-1,1 1 1,-1-1-1,1 1 1,-1-1-1,0 0 1,1 1-1,-1-1 1,0 0-1,0 0 1,0 1-1,0-1 0,0 0 1,0 0-1,0 0 1,0 0-1,-1 0 1,1-1-1,0 1 1,-3 1-1,-8 3 3,0-1 1,0 0-1,0-1 0,0-1 1,-1 0-1,1 0 0,-1-1 0,1-1 1,-1 0-1,-24-3 0,27 1-14,0 0 0,1 0 0,-1-1 0,1 0 0,0-1 0,0 0 0,0 0 0,1-1 0,-1 0 0,1-1-1,1 0 1,-1 0 0,1-1 0,-12-12 0,18 18 1,0 0 0,1 1 0,-1-1 0,1 0 0,-1 1 0,0-1 0,1 0 0,-1 0 0,1 1 0,0-1 0,-1 0 0,1 0 0,-1 0 0,1 0 0,0 0 1,0 0-1,0 0 0,0 1 0,-1-1 0,1 0 0,0 0 0,0 0 0,1 0 0,-1 0 0,0 0 0,0 0 0,0 0 0,1-1 0,0 1 23,0 0 0,0 0 0,1 0 0,-1 1 0,0-1 0,0 0 0,1 1 0,-1-1 0,0 1 0,1-1 0,-1 1 0,0-1 1,1 1-1,-1 0 0,4 0 0,2-1 87,0 1 0,0 0 1,1 1-1,-1-1 1,0 2-1,8 1 0,2 4-93,-1 1 0,0 0 0,-1 1 0,0 0 0,0 2 0,-1 0 0,0 0 0,-1 1 0,0 1 0,-1 0 0,-1 1 0,14 21 0,-19-26 7,-1 1 0,-1 0 0,0 0 1,0 0-1,-1 0 0,0 1 0,-1-1 0,0 1 0,-1 0 0,0-1 1,0 1-1,-2 11 0,0-16 67,0 0 0,0-1 0,-1 1 0,1-1-1,-1 1 1,-1-1 0,1 0 0,-1 0 0,0 0 0,0 0 0,-1 0 0,1-1 0,-1 1 0,-7 5 0,-1 2 152,-1 0 0,0-2 0,-26 18 1,20-18-18,-1-1 0,0-1 1,0 0-1,-1-1 0,0-2 0,0 0 1,0-1-1,-1-1 0,1-1 1,-1-1-1,1 0 0,-36-6 0,41 3-193,1 0 0,0-2 0,0 0 0,0 0-1,1-2 1,0 0 0,0 0 0,0-1 0,1-1 0,0 0-1,0-1 1,1-1 0,0 0 0,0 0 0,2-1-1,-1 0 1,1-1 0,-13-20 0,15 18-305,0-1 1,1 0-1,1 0 1,0 0-1,1-1 1,0 0-1,2 0 1,0 0-1,0-1 1,1-30 0,1-13-1114,-1 26-62,2-1 0,2 1 1,1-1-1,8-37 0,5 13-836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5.5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4876,'0'0'7192,"30"2"-3700,52 9-1308,-60-9-2082,-1 1-1,26 7 2043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5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 6733,'14'-3'682,"24"3"4521,-31 0-3954,52 9 2353,-45-7-3285,-1 1 0,23 0 0,-15-2 623,-8 2-3138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7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389 182 7137,'1'-19'913,"-1"15"-642,1-1 0,-1 1 1,0-1-1,0 1 0,0-1 1,0 1-1,-1-1 0,0 0 1,0 1-1,0 0 0,-1-1 0,1 1 1,-1 0-1,0 0 0,0 0 1,-1 0-1,1 0 0,-1 0 1,0 0-1,-5-4 0,-8-11 740,15 17-917,-1-1-1,0 1 1,0 0 0,0-1-1,0 1 1,-1 0 0,1 0-1,0 1 1,-1-1 0,1 0-1,-5-1 1,-5-2-96,0 1 0,0 0-1,-1 1 1,1 0 0,-1 1 0,0 1-1,1 0 1,-19 1 0,24 0 4,0 1 1,0 0-1,0 1 0,1 0 0,-1 0 1,0 0-1,1 1 0,-1 0 1,1 1-1,0-1 0,0 1 1,0 0-1,0 0 0,1 1 1,0 0-1,-7 7 0,4-3-24,1 0 0,1 0 0,-1 0-1,1 1 1,1-1 0,0 2 0,0-1-1,1 0 1,0 1 0,1 0-1,0 0 1,1 0 0,0 0 0,1 0-1,0 1 1,1 16 0,0-24-32,0 1 0,0-1 0,1 0 0,-1 0 0,1 0 0,0 0 0,0 0 0,0 0 0,1 0 0,-1 0 0,1 0 0,0-1 0,0 1 0,1 0 0,-1-1 0,1 0 0,-1 0 0,1 1 0,0-2 0,0 1 0,1 0 0,-1-1 0,0 1 0,1-1 0,0 0 0,-1 0 0,8 2 0,-3-1-91,0 0 0,0 0 1,1-1-1,0 0 0,-1-1 1,1 1-1,0-2 0,-1 1 1,1-2-1,0 1 0,-1-1 1,1 0-1,0-1 0,-1 0 1,1 0-1,-1-1 0,0 0 1,0 0-1,13-8 0,-13 6 122,0 0 0,0 0 0,0-1 0,-1 0 0,0-1 1,-1 1-1,1-2 0,-1 1 0,0 0 0,-1-1 0,0 0 0,0 0 0,-1-1 0,0 0 0,0 1 0,-1-1 0,4-18 0,0-27 2697,0-64 0,-6 132-2406,1 1-1,1-1 1,0 0-1,1 0 1,8 19-1,2 9 121,94 245 516,-66-186-591,30 109-1,-69-194-458,-1-1 0,0 1 0,-1 0 0,-1 18 0,0-30-120,-1-33-10743,-5 17 8464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6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 6913,'12'-5'6306,"-10"5"-5974,8 9 2668,0 28-2219,-6-18-71,12 40-87,-6-18-429,2-1-1,31 72 0,-28-77-600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7.4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825 41 7229,'-2'-1'107,"1"-1"0,0 1-1,0 0 1,-1-1 0,1 1 0,0-1 0,0 1 0,1-1 0,-1 0 0,0 1 0,0-1 0,0-2 0,0-15 3997,18 29-1972,8 12-1775,89 90 278,-100-97-619,-1 1-1,-1 1 1,-1 0 0,0 0-1,14 35 1,-19-38 13,-1 0 0,0 0 0,-1 1 0,-1 0 0,0-1 0,-1 2 0,0 22 0,-3-34-24,0-1 0,0 1-1,0 0 1,0 0 0,-1 0-1,1-1 1,-1 1-1,0-1 1,0 1 0,0-1-1,-1 0 1,1 0 0,-1 0-1,0 0 1,-3 3-1,-50 38 0,55-43-5,-10 6-8,-2 1 1,1-2-1,-1 0 0,0 0 1,0-1-1,0-1 0,-18 4 1,5-3-28,0-2 0,-51 1 0,72-3 20,0-2 0,0 1 1,1-1-1,-1 1 1,0-1-1,0-1 0,1 1 1,-1-1-1,1 1 0,-1-2 1,1 1-1,0 0 0,0-1 1,0 1-1,0-1 0,0 0 1,0-1-1,1 1 0,0-1 1,-1 1-1,1-1 0,-3-5 1,2 1 3,0 0 0,0-1 0,1 1 1,0-1-1,0 1 0,1-1 0,0 0 1,1 0-1,0 0 0,0-15 0,1 21 5,0 1 0,0 0 0,0 0 0,0 0 0,1-1 0,-1 1 0,1 0 0,-1 0 0,1 0 0,0 0 0,0 0 0,0 0 0,0 0 0,0 0 0,1 0 0,-1 0 0,2-1 0,2-1-13,0 0-1,0 0 0,0 1 1,1 0-1,6-3 0,-12 6 21,5-3 14,0 1-1,1 0 1,-1 0-1,1 0 1,-1 1-1,1 0 0,0 0 1,-1 0-1,1 1 1,0-1-1,0 2 1,-1-1-1,1 0 1,0 1-1,-1 0 0,1 1 1,9 2-1,-12-2-3,1 0 0,0 0-1,-1 0 1,0 0 0,0 1 0,1-1-1,-1 1 1,-1 0 0,1 0 0,0 0-1,-1 0 1,1 0 0,-1 0 0,0 1-1,0-1 1,-1 1 0,1 0-1,-1-1 1,1 1 0,-1 0 0,0 0-1,-1 0 1,1 0 0,-1 0 0,1 0-1,-1 4 1,0 0 16,0 0 0,-1-1 0,0 1 0,0 0 0,-1-1 0,0 1 0,0-1 0,0 0 0,-1 1 0,0-1 0,-1 0 0,1-1 0,-1 1 0,-1-1 0,1 1 0,-7 5-1,-7 7-5,-1 0-1,-1-1 0,-1-1 0,0-1 1,-2-1-1,1-1 0,-2-1 0,-26 12 0,11-10 2,0 0-1,-1-3 0,-1-1 0,-61 8 0,95-18 4,-1 0 0,1 0 0,0-1 0,-1 0 0,1 0 0,-13-2 0,18 1-24,0 0 0,0 1 0,1-1 0,-1 0 0,0 0 0,1 0 0,-1 0 0,1 0 0,0 0 0,-1-1 0,1 1 0,0 0 0,-1-1 0,1 1 0,0-1 0,0 1 0,0-1 0,0 1 0,1-1 0,-1 0 0,0 0 0,1 1 0,-1-1 0,1 0 0,0 0 0,-1 0 0,1 0 0,0 1 0,0-1 0,0 0 0,1-2 0,-1-92-291,0 94 290,0 0 1,1-1-1,0 1 1,0 0 0,-1 0-1,1-1 1,0 1 0,1 0-1,-1 0 1,0 0 0,1 0-1,-1 0 1,1 1 0,-1-1-1,1 0 1,0 1-1,0-1 1,0 1 0,0 0-1,0-1 1,0 1 0,0 0-1,0 0 1,4-1 0,2-1 51,0 0 1,1 1-1,-1 0 1,1 0-1,14-1 1,-9 3 11,0 1 0,0 0 0,-1 0 0,1 2 0,0 0 0,-1 0 0,1 1 0,14 7 0,-23-9-50,0-1 1,-1 2 0,1-1-1,-1 1 1,0-1-1,1 1 1,-1 0-1,0 1 1,-1-1 0,1 1-1,-1-1 1,1 1-1,-1 0 1,0 1-1,-1-1 1,1 0 0,-1 1-1,1 0 1,-2-1-1,1 1 1,0 0-1,-1 0 1,0 0 0,0 0-1,0 6 1,-2-5-5,0 0 1,0-1-1,0 1 1,-1 0-1,0-1 1,0 0-1,-1 1 1,1-1-1,-1 0 1,0 0-1,-1 0 1,1-1-1,-1 1 1,0-1-1,-5 5 1,-11 10-65,-40 29 1,53-44 14,-30 23-689,-1-3 0,-1-1 0,-56 24 0,64-35-1666,1-1 0,-63 14 0,72-22 574,3-2-262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7.8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1 202 8661,'32'-5'3582,"-6"-11"-2104,-1-2 0,23-20-1,-27 20-1967,1 1 1,43-25-1,-46 32-291,20-10-1759,-15 3-3624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08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1059 184 8473,'5'0'369,"0"-1"1,0 0 0,-1 0-1,1 0 1,0-1-1,-1 1 1,1-1-1,-1 0 1,1-1 0,-1 1-1,8-7 1,46-41 622,-28 22-350,-25 24-567,7-6 68,0 0 1,-1-1-1,0 0 1,12-16-1,-18 19 121,-20 21-18,-88 53-272,-2-6-1,-146 62 1,198-102 75,-67 17 1,99-32-24,-1-1 0,1 0 0,-1-2-1,0 0 1,1-2 0,-29-2 0,45 1-38,0-1 1,0 1-1,0-1 0,1 0 1,-1 0-1,0 0 1,1-1-1,-7-4 0,8 5 16,1 1-1,0-1 0,0 1 0,1-1 1,-1 0-1,0 1 0,0-1 0,1 0 1,-1 0-1,1-1 0,0 1 0,-1 0 1,1 0-1,0-1 0,1 1 0,-1 0 1,0-1-1,0-3 0,1 6-52,5 2-58,0-1 146,1 1-1,-1 0 1,0 0 0,0 0 0,-1 1 0,1 0 0,0 0 0,7 7-1,8 3 34,-3-2-8,0 0 0,-1 2 0,0-1-1,-1 2 1,-1 0 0,23 29 0,-30-34-5,0 1-1,-1 0 1,0 1 0,0 0-1,-2 0 1,1 0 0,-1 0 0,-1 0-1,0 1 1,0 0 0,-1 0-1,0 21 1,-2-28-11,0 1 1,-1 0-1,0 0 1,0 0-1,-1 0 1,1-1 0,-1 1-1,-1-1 1,1 1-1,-1-1 1,0 0-1,0 0 1,0 0-1,-1 0 1,1 0-1,-1-1 1,0 0-1,-1 0 1,1 0-1,-1 0 1,-8 5-1,3-3 62,0-1 0,0 0 0,0-1 1,-1 0-1,1-1 0,-1 0 0,0 0 0,0-1 0,0-1 0,-19 1 0,11-3-14,0-1 0,1-1-1,0 0 1,0-2 0,0 0 0,0-1 0,1 0-1,-1-2 1,2 0 0,-1-1 0,1 0-1,1-1 1,0-1 0,-17-16 0,14 11-190,1-1 1,0 0 0,1-2-1,2 1 1,-1-2 0,2 0-1,1-1 1,0 0 0,2-1-1,-12-35 1,19 48-240,1-1 0,0 1 1,0-1-1,1 1 0,1-1 0,-1 0 0,1 1 0,1-1 0,2-12 0,-1 15-429,-1 1-1,1-1 0,1 0 0,-1 1 0,1-1 0,1 1 1,-1 0-1,5-6 0,4-5-1739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14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2321 1 2720,'0'0'11487,"-35"24"-10926,20-13-190,11-8-296,0 1 0,0-1 0,0-1 0,0 1 0,-9 3 0,-3 0 208,0 1-1,1 0 1,0 1-1,-14 10 1,-5 3-138,-168 86 54,117-68 400,-123 40 0,15-27-544,-72 11 451,71-25-154,-1 0 298,160-30-548,-51 5 0,40-7 40,-328 27 1050,192-30-655,144-3-440,28 0-50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18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727 498 23694,'-233'-118'-861,"231"117"825,4 0-228,-1 1 250,0 0 0,1-1 0,-1 1 1,0 0-1,0 0 0,0 0 0,0 0 0,0 0 1,0 1-1,1-1 0,-1 0 0,0 0 0,0 1 0,0-1 1,0 1-1,2 0 261,29 3-653,-21 0 447,0-1-1,1 0 1,12 1 0,26 8-196,-7 0 158,1-2 0,83 8 0,-51-9-46,-16-3-216,-32-3 105,36 6 1,-19-4-32,-36-5 75,0 1-1,-1 0 1,1 0 0,16 5 0,15 0-373,-20-5 248,2 3 155,-14-1-248,-66 13-4344,22-7 3643,1 1 0,-44 20 0,44-15 1350,-1-3-1,-71 16 1,66-23 102,-72-1 0,106-4-381,-2-1 48,0-1 0,0 1 0,0-2 0,0 1 0,-13-6 0,-15-4 290,-27-11 108,-4-1-315,51 20-48,1-2 0,-25-11 0,-20-7 100,-7 9-271,52 13 34,1-1 0,1-1 0,-1 0 0,0 0-1,-20-11 1,32 13 11,0 0 1,0 0-1,1 0 1,-1-1-1,1 1 0,-1-1 1,1 1-1,0-1 0,-2-3 1,-15-16 45,16 19-58,-26-23-67,28 25 82,-1-1 1,1 0-1,-1 1 0,1-1 1,-1 0-1,1 0 0,0 0 0,0 0 1,0 0-1,0 0 0,0 0 1,1 0-1,-1-3 0,-19-35-58,19 37 50,0 0-1,1-1 1,-1 1-1,0 0 0,-1 0 1,1 0-1,-1 0 1,1 0-1,-4-5 1,3 5 13,0 1 1,0-1 0,1 0-1,-1 0 1,1 0-1,0-1 1,0 1 0,0 0-1,-1-6 1,2 5-3,-1-1 0,0 0 0,0 1 0,0-1 1,0 1-1,-1-1 0,-2-4 0,2 4 28,0 1 1,1-1-1,-1 0 0,1 0 0,0 0 1,0 1-1,0-8 0,0 4-22,0-1 0,0 1 0,-1 0 1,-6-15-1,6 15-7,-1-1 0,1 1 0,0 0 1,-1-17-1,-2 5-38,5 1-3,0 16-52,0 13 19,0-9 69,0 0 1,1 0-1,-1 0 0,0 0 1,0-1-1,1 1 0,-1 0 1,1 0-1,-1 0 0,1 0 1,-1-1-1,1 1 1,-1 0-1,1 0 0,0-1 1,-1 1-1,1 0 0,0-1 1,0 1-1,0-1 1,1 1-1,24 11 22,1 2 48,98 92 11,-79-69-28,44 44 0,-65-59-52,-1-1 0,2-1 1,34 20-1,-6-3-14,-36-23 9,1-1 1,0-1-1,1-1 0,27 12 1,-33-18 3,29 11-30,67 35 0,-62-26-237,80 28 0,-103-46 240,0-1 0,0-1 0,0-1 0,0-1 0,1-2 1,38-2-1,-34 1 25,-9-1 59,37-7-1,-37 5-49,40-3 0,8 3-401,130-25 0,-148 19-185,111-26-1446,-2-11-3708,-140 41 4407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3.4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6237,'0'32'7409,"0"7"-3692,0 178-2848,10-127-675,3-51-127,-13-65-11589,0 17 9491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3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174 0 7549,'-1'0'6108,"-9"10"-6659,7-8 624,0 0 0,1 0 0,-1 1 0,0-1 0,1 1 0,0 0-1,-1-1 1,1 1 0,0 0 0,1 0 0,-1 1 0,0-1 0,1 0 0,0 1 0,0-1 0,0 0 0,0 1 0,0-1 0,1 1 0,0 0-1,-1-1 1,2 5 0,-1-7-62,1 1 0,-1 0 0,1 0 0,0 0-1,-1-1 1,1 1 0,0 0 0,0-1-1,0 1 1,1-1 0,-1 1 0,0-1 0,0 0-1,1 1 1,-1-1 0,1 0 0,-1 0 0,1 0-1,2 1 1,41 22-7,-26-15-58,-10-4 113,-7-4-40,0-1-1,-1 1 1,1 0-1,0-1 1,-1 1-1,1 0 1,-1 0-1,1 0 1,-1 0-1,1 1 1,-1-1-1,0 0 1,0 1-1,1-1 1,-1 0-1,0 1 1,0 0-1,0-1 1,-1 1-1,1-1 1,0 1-1,-1 0 1,1 0-1,-1-1 1,1 1-1,-1 0 1,0 3-1,-2-3-30,-1 1 1,0-2-1,0 1 0,0 0 1,0-1-1,0 1 1,0-1-1,0 0 0,-5 1 1,-7 4-331,-59 27-668,-1 0-1125,29-5-2155,37-18 2991,7-1-583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6.1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372 494 4232,'4'16'9971,"-11"-10"-10163,-131 30 1033,15-5-55,114-29-428,0 0 0,1-1-1,-1 1 1,-12-1 0,19-1-139,2 0-194,0 0-1,0 0 1,-1 1-1,1-1 1,0 0-1,0 0 1,0 0-1,-1 0 1,1 0 0,0 0-1,0 0 1,-1 0-1,1 0 1,0 0-1,-1 0 1,1 0-1,0 0 1,0 0-1,-1 0 1,1 0-1,0 0 1,0 0-1,-1 0 1,1 0-1,0-1 1,0 1-1,0 0 1,-1 0-1,1 0 1,0 0-1,0-1 1,0 1 0,-1 0-1,1 0 1,0 0-1,0-1 1,0 1-1,0 0 1,0 0-1,-1-1 1,-8-7 457,2 0-133,6 6-299,-1 1 1,0-1 0,1 0 0,0 0-1,-1 0 1,1 0 0,0 0 0,0-1 0,0 1-1,0 0 1,1 0 0,-1-1 0,0 1 0,1 0-1,0-1 1,-1-3 0,-6-76 483,7-232 246,0 246-5499,0 1-5072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6.4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63 9041,'0'0'210,"1"0"0,0 0 0,0 0 0,-1 0 1,1-1-1,0 1 0,-1 0 0,1 0 0,0-1 0,-1 1 1,1 0-1,0-1 0,-1 1 0,1-1 0,-1 1 0,1-1 0,-1 1 1,1-1-1,-1 1 0,1-1 0,-1 0 0,0 1 0,1-1 1,-1 1-1,0-1 0,1 0 0,-1 0 0,0 1 0,0-1 0,0 0 1,0 1-1,1-1 0,-1 0 0,0 0 0,0 1 0,-1-1 1,1-1-1,1-19 671,-2-1-4287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7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30 8333,'-7'-3'278,"0"0"1,0 1-1,0 0 0,-1 0 1,1 1-1,-1 0 0,1 1 1,-1-1-1,1 1 1,-1 1-1,1-1 0,-1 1 1,1 1-1,-14 3 0,13-1-65,0-1-1,0 1 1,0 1-1,1-1 1,-1 1-1,1 1 1,0-1-1,1 1 1,0 1-1,0-1 1,0 1-1,-7 11 1,5-7-148,2 0 1,-1 0 0,2 1 0,-1 0-1,1 0 1,1 0 0,1 1-1,-1-1 1,2 1 0,0 0-1,0 0 1,1 25 0,1-25-60,0 0 1,1 0 0,1 0-1,0 0 1,0 0-1,2 0 1,-1 0 0,2-1-1,-1 0 1,2 0-1,0 0 1,0-1-1,1 1 1,0-1 0,1-1-1,9 11 1,-6-11 25,0 0 0,0 0 1,1-1-1,0 0 0,1-1 1,-1 0-1,2-1 0,-1-1 1,1 0-1,0-1 0,0 0 0,24 4 1,-30-8-30,0 1 0,0-1-1,1 0 1,-1-1 0,0 0 0,0 0 0,1-1 0,-1 0 0,0 0 0,0-1 0,0 0 0,0-1 0,0 1-1,0-1 1,-1-1 0,0 0 0,1 0 0,-1 0 0,0-1 0,-1 0 0,0 0 0,1-1 0,-1 0 0,5-6 0,-9 7-20,1 1 0,0-1 0,-1 0 0,0 1 0,0-1 0,0 0 0,-1-1 0,0 1 0,0 0 0,1-8 1,-2-57-230,-1 34 177,0 21 30,-1 1 0,0-1 0,-1 1-1,0 0 1,-1 0 0,-1 0 0,0 0 0,-1 1 0,-15-25 0,5 13-531,-1 1-1,0 0 1,-42-41 0,21 36-1336,-4-5-2825,40 27 2663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6.9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603 1 7229,'-7'-1'9082,"-9"8"-6354,-21 12-3704,30-16 1970,-75 47-456,2 3 0,-107 93 0,150-117-469,3 0-12,12-10-510,1-2 0,-35 21 0,51-35 750,-7 3-4537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8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1062 150 7049,'-6'0'6432,"-21"2"-4960,9 0-1095,-1-1-1,1 0 1,-1-2-1,-20-2 1,34 3-364,0-1-1,0 0 1,0 0 0,1 0 0,-1 0 0,0-1 0,1 0 0,-1 0 0,1 0 0,-1-1 0,1 1 0,0-1 0,0 0 0,0 0 0,-3-4 0,6 3-37,0 1 0,0-1 1,0 1-1,1-1 0,0 0 0,0 1 1,0-1-1,0 1 0,1-7 0,0-1-59,0 8 56,-1 1 0,1-1 0,0 1-1,0-1 1,0 1 0,0-1 0,0 1 0,1 0-1,-1-1 1,1 1 0,-1 0 0,1 0 0,0 0 0,0 0-1,0 0 1,0 1 0,0-1 0,0 0 0,0 1-1,1 0 1,-1-1 0,0 1 0,1 0 0,-1 0-1,1 1 1,3-2 0,4-1-66,0 0 1,0 1-1,1 0 0,-1 0 0,15 1 0,-22 0 92,-1 1 0,1 0 0,-1 0 0,1 0 0,-1 0 0,1 1 0,-1-1 0,1 1 0,-1-1 0,1 1 0,-1 0 0,0 0 0,1 0 0,-1 0-1,0 1 1,0-1 0,0 1 0,0-1 0,0 1 0,0-1 0,0 1 0,0 0 0,-1 0 0,1 0 0,-1 0 0,3 5 0,-2 1 0,0 0 1,0 0 0,-1 0-1,0 0 1,0 0-1,-1 17 1,0-25-2,-1 4 0,1-1-1,-1 0 1,0 0-1,0 0 1,0 1-1,-1-1 1,1-1-1,-1 1 1,1 0-1,-1 0 1,-2 3-1,-30 34 79,15-19-42,2 1-83,3-5 41,-23 36 1,33-46 20,1-1-1,0 1 1,0-1 0,1 1-1,0 0 1,0 0-1,1 0 1,-1 0 0,1 15-1,1-20-15,0 0 1,0 0-1,0 0 0,0 0 1,0 0-1,0 0 1,1 0-1,-1 0 0,1 0 1,0 0-1,0 0 0,-1 0 1,1 0-1,0 0 0,1 0 1,-1-1-1,0 1 0,2 2 1,0-2-2,0 0 1,0-1 0,0 1 0,1-1-1,-1 1 1,1-1 0,-1 0-1,0 0 1,1 0 0,4 0-1,6 1-65,0 0-1,0-1 0,0-1 0,1 0 1,-1-1-1,0 0 0,0-1 0,0-1 1,-1 0-1,27-10 0,-39 13 65,1-1 0,-1 1 0,0-1 1,1 1-1,-1-1 0,0 0 0,0 1 0,0-1 0,0 0 1,0 0-1,0 0 0,0 0 0,0 0 0,0 0 0,0 0 1,0 0-1,-1-1 0,1 1 0,0 0 0,-1 0 0,1-1 0,-1 1 1,0 0-1,1-1 0,-1 1 0,0 0 0,0-1 0,0 1 1,0-3-1,-32 2-37,5 5 119,-1 0-1,0 1 0,1 2 1,-43 15-1,-9 1 340,31-10-257,-56 12-15,94-22-136,0-1 0,0-1 0,0 1 0,0-1 0,-1-1 0,1 0 0,0-1 0,-10-2-1,16 3-8,0-1 0,0 1 0,0-1 0,0 0-1,0 0 1,0-1 0,0 1 0,1-1 0,-1 1 0,1-1-1,0 0 1,0-1 0,0 1 0,0 0 0,1-1-1,-5-7 1,4 4-20,0 0-1,1 0 0,0 0 0,0 0 1,0 0-1,1-1 0,0 1 1,1-15-1,-4 10-69,2 12-6,0 9 122,2-1 76,-1 0-1,-1 1 0,1-1 1,-1 0-1,-1 0 0,0 0 1,0 0-1,0 0 1,-1-1-1,0 1 0,0-1 1,-1 0-1,0-1 0,0 1 1,-13 11-1,5-6 132,0-1 0,-1 1 0,0-2 0,-1 0 0,-1-1 0,-27 12 0,30-16-102,0-1 1,-1 0-1,1 0 0,-1-2 0,0 0 1,1 0-1,-1-2 0,0 1 1,-24-4-1,32 2-142,-1 0 0,1-1 0,-1 0 0,1 0 0,0-1 0,-1 0-1,1 0 1,1 0 0,-1-1 0,0 0 0,1 0 0,0 0 0,0-1 0,0 0 0,1 0 0,-1 0 0,1 0 0,0-1 0,1 0 0,-6-10 0,3 2-674,1 1-1,0-1 1,1 0 0,0-1 0,2 1-1,-1-1 1,2 1 0,0-20 0,1-21-4979,0 37 3446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8.9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208 1 8805,'15'6'6680,"-16"-5"-6614,0 0 1,0 0 0,0 1-1,0-1 1,0 0-1,0 0 1,0 0-1,0 0 1,0 0 0,-1 0-1,1 0 1,0-1-1,-1 1 1,1 0 0,-2 0-1,-29 13 272,29-12-289,-15 5-109,-12 7-916,-1-3-1,-43 12 1,59-22-463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29.3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66 10529,'0'3'166,"0"-3"-93,0 1 0,0-1-1,-1 0 1,1 1 0,0-1 0,0 0 0,0 1 0,0-1 0,0 0 0,0 1 0,0-1 0,0 0 0,0 1 0,0-1 0,0 0-1,0 1 1,1-1 0,-1 0 0,0 1 0,0-1 0,0 0 0,0 1 0,1-1 0,-1 0 0,0 1 0,0-1 0,0 0 0,1 0-1,-1 1 1,0-1 0,1 0 0,-1 0 0,0 0 0,0 1 0,1-1 0,-1 0 0,0 0 0,1 0 0,-1 0 0,0 0 0,1 0-1,-1 0 1,0 0 0,1 0 0,-1 0 0,0 0 0,1 0 0,-1 0 0,1 0 0,-1 0 0,1 0 0,17 1 4246,-11 0-4253,0-1 0,-1 1 0,1-1 0,-1-1 0,10-1 0,24-7 80,33-8-1247,76-28 0,-142 43 488,7-5-36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44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525 504 6641,'0'0'91,"0"0"1,-1 0 0,1 0-1,0 0 1,-1 0 0,1 0 0,0 0-1,0 0 1,-1 0 0,1 0 0,0 0-1,-1-1 1,1 1 0,0 0-1,0 0 1,-1 0 0,1 0 0,-1-1 366,1 1-366,0-1 0,0 1-1,0 0 1,-1 0 0,1-1 0,0 1-1,0 0 1,0 0 0,0-1-1,0 1 1,0 0 0,0 0 0,0-1-1,-1-16 2060,2 13-1929,-1 0 1,1 0-1,0 1 0,0-1 1,0 0-1,1 1 1,1-4-1,32-45 610,55-110-1,-51 88-933,-18 35 94,42-56 1,-62 93-9,1 0 1,-1 0-1,1 0 1,-1 0-1,1 1 0,0-1 1,-1 1-1,1-1 1,0 1-1,0 0 0,0 0 1,0 0-1,0 0 0,1 0 1,-1 0-1,0 0 1,0 1-1,5-2 0,-1 3-55,-1-1 0,1 1 0,0 0-1,-1 0 1,1 1 0,0 0 0,6 3-1,43 15-491,-1 2 0,91 53 0,-144-74 564,1 0 1,-1 1-1,0-1 0,1 1 1,-1-1-1,0 1 1,0 0-1,0-1 0,0 1 1,-1 0-1,1 0 0,0 0 1,-1-1-1,1 1 1,-1 0-1,1 4 0,-1-5-7,0 0-1,0 0 1,0 1-1,0-1 0,0 0 1,0 1-1,0-1 1,0 0-1,0 1 0,-1-1 1,1 0-1,0 0 1,-1 0-1,1 1 0,-1-1 1,0 0-1,1 0 1,-1 0-1,0 0 0,0 0 1,1 0-1,-1 0 1,0 0-1,0 0 0,0 0 1,-2 1-1,-58 24-292,-2-1 1,0-4-1,-1-2 0,-73 11 1,-69 5-554,-208 42 1015,392-71 0,-1-2-1,0-1 1,-23 1 0,46-22 843,0 11-839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47.2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577 434 6285,'2'5'-1484,"9"-6"3794,4-8 2945,29-46-2477,-22 28-2513,22-34 0,1-18-260,-32 54-24,0 0 0,2 1 0,1 0 0,1 1 0,0 1 1,30-29-1,-44 50 9,-1-1-1,0 1 1,1 0 0,-1-1 0,1 1 0,0 0 0,-1 0 0,1 1 0,0-1-1,-1 1 1,1-1 0,0 1 0,0 0 0,-1 0 0,1 0 0,0 0-1,0 0 1,-1 1 0,1-1 0,0 1 0,0 0 0,-1 0 0,1 0 0,2 1-1,10 5-67,-1 1-1,0 1 1,15 11-1,6 3-295,-24-17 265,0 0 0,-1 1-1,1 1 1,-2-1 0,1 2-1,9 9 1,-19-17 107,1 1 0,-1-1 1,1 0-1,-1 1 0,0-1 1,1 0-1,-1 1 0,0-1 0,0 1 1,0-1-1,0 0 0,0 1 1,0-1-1,-1 0 0,1 1 0,0-1 1,-1 1-1,1-1 0,-1 0 0,1 0 1,-1 1-1,1-1 0,-1 0 1,0 0-1,0 0 0,0 0 0,0 0 1,0 0-1,0 0 0,0 0 0,0 0 1,0 0-1,-2 1 0,-84 33-179,-2-3 0,-124 26-1,-216 14-1537,364-69 1400,65-3 321,-1 0-1,0 0 1,1 0-1,-1 0 1,1 0-1,-1-1 1,1 1-1,-1 0 1,1 0-1,-1-1 1,1 1 0,-1 0-1,1-1 1,-1 1-1,1-1 1,0 1-1,-1-1 1,1 1-1,0 0 1,-1-1-1,1 1 1,0-1 0,-1 0-1,1 1 1,0-1-1,0 1 1,0-1-1,-4-25-88,4 23 112,0-1 0,1 1 0,-1-1 1,0 0-1,1 1 0,0-1 0,0 1 0,0-1 1,0 1-1,1 0 0,2-5 0,28-35-403,-26 37 394,0 1-1,1 0 1,0 0-1,0 0 1,0 1 0,0 0-1,1 0 1,0 1 0,0 0-1,0 0 1,0 1-1,0 0 1,0 0 0,0 1-1,1 0 1,-1 1-1,1 0 1,-1 0 0,0 0-1,1 1 1,-1 1-1,0-1 1,12 5 0,-13-3 104,-2-1 5,1 0 0,-1 1 0,1-1 0,-1 1 0,0 0 0,0 1 0,7 5 0,-9 15 240,-1-20-297,-1-1 1,0 1-1,1 0 0,-1 0 0,0 0 0,-1 0 1,1 0-1,-1 0 0,0 0 0,0 0 0,0 0 1,-1 4-1,1 7-64,-1-13-3,0 0-1,1-1 1,-1 1-1,0 0 1,-1 0 0,1-1-1,0 1 1,-1 0 0,1-1-1,0 1 1,-1-1 0,0 0-1,1 0 1,-1 1-1,0-1 1,-2 1 0,-39 22-63,34-20 34,-63 29-1653,-1-3 0,-97 27 0,29-12-2170,122-39 2690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47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72 6285,'0'0'-30,"0"-1"1,0 1-1,0-1 1,0 0-1,0 1 1,1-1-1,-1 1 1,0-1-1,0 1 1,1-1-1,-1 1 1,0-1-1,1 1 1,-1-1-1,0 1 1,1-1-1,-1 1 1,1 0-1,-1-1 1,1 1-1,-1 0 1,1-1-1,0 1 41,-1-1 0,1 1 0,-1 0 0,1-1 0,-1 1 0,1-1 0,-1 1 0,0-1 0,1 1 0,-1-1 0,1 1 0,-1-1 0,0 1 0,0-1 0,1 1 0,-1-1 0,0 1 0,0-1 0,0 0 0,1 1 0,-1-1 0,0 0 0,0-1 163,1 1 0,0-1 1,-1 1-1,1-1 0,0 1 1,0-1-1,0 1 1,0 0-1,1 0 0,-1 0 1,0-1-1,2 0 0,-1 1 58,0 0 0,-1-1 0,0 1-1,1 0 1,-1-1 0,0 1 0,0-1-1,0 1 1,0-1 0,0 1 0,0-1-1,0 0 1,1-3 0,2-1 519,-4 7-729,0-1 0,0 0 0,0 0-1,0 0 1,0 0 0,0 0 0,0 0-1,0 0 1,0 0 0,0 0 0,0 0-1,0 1 1,0-1 0,0 0 0,0 0-1,0 0 1,0 0 0,0 0 0,0 0-1,0 0 1,0 0 0,0 0 0,0 0-1,0 0 1,0 0 0,0 0 0,1 0-1,-1 0 1,0 1 0,0-1 0,0 0-1,0 0 1,0 0 0,0 0 0,0 0-1,0 0 1,0 0 0,0 0 0,1 0-1,-1 0 1,0 0 0,0 0 0,0 0-1,0 0 1,0 0 0,0 0 0,0 0-1,0 0 1,0 0 0,0-1 0,1 1-1,-1 0 1,0 0 0,0 0 0,0 0-1,0 0 1,0 0 0,0 0 0,0 0-1,0 0 1,0 0 0,0 0 0,0 0-1,10 100 1715,0-11-1496,-10 41-174,0-123-75,-1-1-1,0 1 1,-1-1-1,1 1 0,-4 7 1,-3 13-185,5-18-381,0 0 1,0 0-1,0 0 1,-7 11-1,-11 13-6205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48.2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7049,'7'8'2297,"20"2"1446,-8-4-3806,0 0 0,1-1 0,-1-1-1,32 3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0.1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4404,'0'0'4089,"7"0"-2453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1.9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1780,'0'0'7127,"1"13"-5526,2-10-1341,0 1-1,-1-1 0,0 1 1,0 0-1,0-1 1,0 1-1,0 0 0,-1 0 1,1 1-1,0 7 1,6 51 699,-4-30-367,1 30 317,-3 96-1,-3-80-503,1-78-384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7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36 8805,'-1'-1'9,"1"0"0,-1 1 0,0-1 0,0 1 0,0-1 0,0 1 0,1-1 0,-1 1 0,0-1 0,0 1 0,0 0 0,0 0 0,0-1 0,0 1 0,0 0 0,0 0 0,0 0 0,0 0 0,-2 0 0,-24 0 1490,25 0-1143,0 0-279,0 0 1,1 0 0,-1 0-1,0 0 1,1 0-1,-1 1 1,0-1 0,1 1-1,-1-1 1,1 1 0,-1 0-1,1-1 1,-1 1 0,1 0-1,0 0 1,-1 0-1,1 0 1,0 0 0,0 1-1,0-1 1,0 0 0,0 0-1,0 1 1,0-1 0,0 1-1,0-1 1,0 1 0,1-1-1,-2 3 1,1 4 68,-1-1 1,1 0-1,0 1 1,1 0-1,0 8 1,0-14-68,0 0-49,1 0 0,0 1 0,0-1 0,-1 0 0,1 0 0,0 0 0,1 0 0,-1 0 0,0-1 0,0 1 0,1 0 0,-1 0 0,1-1 0,0 1 0,-1-1 0,1 0 0,0 1 0,3 1 0,37 20 221,-29-18-202,-1 0 0,1-1-1,0 0 1,0-1 0,0-1 0,19 2 0,-26-4-34,0 1 0,0-1 0,0 0 0,-1-1 0,1 0 0,0 1 0,0-2 0,-1 1 1,1-1-1,-1 1 0,1-2 0,-1 1 0,0-1 0,0 1 0,0-1 0,0-1 0,5-3 0,-8 3 16,-1 1-1,1 0 0,-1-1 0,0 1 0,0-1 0,-1 1 0,1-1 0,0 1 1,-1-1-1,0 1 0,0-1 0,0 0 0,-1 1 0,0-5 0,0-7 134,1 13-160,0 1-1,-1-1 0,1 1 0,0 0 0,-1-1 0,0 1 0,1 0 0,-1 0 0,0-1 0,0 1 0,1 0 0,-1 0 1,0 0-1,0 0 0,0 0 0,0 0 0,-1 0 0,1 0 0,-2-1 0,-33-16-476,18 9-310,3 1-473,-1 0-1,-27-8 1,-9 5-4401,44 11 3732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2.4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1292 1 4748,'0'0'1693,"22"13"1863,70 47-252,-86-55-3207,-1-2-8,-1 0-1,0 0 1,0 0 0,0 1 0,-1 0-1,1 0 1,-1 0 0,1 0 0,3 9-1,0 1-76,-5-11 11,0 0 0,-1 1 0,1-1 1,-1 0-1,0 0 0,0 1 1,-1-1-1,1 1 0,-1-1 0,1 7 1,-1-8 22,0 0 0,0 0 0,0 0 0,0 0 0,-1 0 0,1 0 1,-1-1-1,1 1 0,-1 0 0,1 0 0,-1 0 0,0-1 0,0 1 0,0-1 1,0 1-1,0 0 0,-2 1 0,-1 0-38,0 0 0,1-1 0,-1 1 0,0-1 0,-1 0 0,-7 3 0,-34 11 31,-1-2-1,-55 10 1,-101 8 20,169-27-91,-432 37-173,222-24 41,84-8-1867,54-7-3843,90-3 3998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2.7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1 118 7277,'38'1'1326,"-25"0"-205,0-1 0,1 0 0,-1-1 0,25-4 0,216-49 2340,-217 45-3520,134-38-1308,-164 43 556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3.6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6733,'0'0'375,"0"32"6534,2 4-5660,2 0 1,13 58 0,-3-25-789,15 50-210,-4-24-237,-22-79 1207,-2 0-4422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4.9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1740 36 5925,'-24'-35'8026,"33"51"-7684,2-1-75,-1 0 0,-1 0 0,0 2 0,-1-1 0,10 28 1,6 13-79,-4-11-68,19 66 0,-34-91-107,-1 0 1,-1 1-1,-1-1 1,-1 43 0,-2-61-37,1-1 1,-1 1 0,0 0-1,0-1 1,-1 1 0,1-1-1,0 1 1,-1-1 0,1 0-1,-1 0 1,0 0 0,0 0-1,0 0 1,0 0 0,0 0-1,0 0 1,-1-1 0,1 1 0,-1-1-1,1 0 1,-1 0 0,1 0-1,-6 2 1,-2 1-160,-1-1 0,1 0 0,-1 0 0,-21 2 0,21-4 111,0-1 0,0 0 0,0-1 0,0 0 0,0-1 0,1 0 0,-1 0 0,0-1 0,1-1 0,0 0 0,-1 0 0,1-1 0,1 0 0,-1-1 0,1 0 0,0-1 0,1 1 0,-1-2 0,1 1 0,-13-17 0,13 10 63,-3-2-19,11 15 33,-1 1-1,1 0 1,-1 0 0,0 0-1,1-1 1,-1 1-1,0 0 1,1 0 0,-1 0-1,1 0 1,-1 0 0,0 0-1,1 1 1,-1-1 0,1 0-1,-1 0 1,0 0 0,1 1-1,-1-1 1,1 0-1,-1 0 1,1 1 0,-1-1-1,1 0 1,-1 1 0,1-1-1,-1 1 1,1-1 0,-1 1-1,1-1 1,-1 2 0,-22 21-6,-1-1 1,-1 0-1,-1-2 1,0-1 0,-2-1-1,0-2 1,-1 0 0,-46 17-1,44-23 55,-1-1 0,1-1 0,-1-1 0,-1-2 0,-55 1 0,86-5-59,-1-1 1,1 0-1,0-1 0,0 1 0,0 0 0,-1-1 1,1 1-1,0-1 0,0 1 0,0-1 0,0 0 1,0 0-1,0 0 0,0 0 0,0-1 0,0 1 1,0 0-1,1-1 0,-1 1 0,1-1 0,-1 0 1,1 1-1,-1-1 0,1 0 0,0 0 0,0 0 1,0 0-1,0 0 0,0 0 0,0 0 0,0-2 1,-1-7-45,1 0 1,-1 0-1,2 0 1,0 0-1,1-14 1,0-3-564,0 25 608,-1 0 0,0 0 0,1 1 0,0-1 0,0 0 0,0 1 0,0-1 0,0 0 0,1 1 0,-1 0 0,1-1 0,-1 1 0,1 0 0,0 0 0,0 0 0,0 0 0,0 0 0,0 0 0,0 0 0,1 1 0,-1-1 0,0 1 0,4-1 0,0-1 25,0 0 0,0 0-1,1 1 1,-1 0 0,1 0-1,0 1 1,-1 0 0,12-1-1,-11 2-29,-1 0 0,1 0 0,0 1 0,-1-1 0,1 1 0,0 1 0,-1-1 0,0 1 0,1 0 0,-1 1 0,0 0 0,0 0 0,0 0 0,0 0 0,-1 1 0,1 0 0,-1 0 0,0 1 0,6 6 0,-9-7 34,0 0 1,0-1 0,0 1 0,-1 0 0,0 0 0,0 0 0,0 1 0,0-1 0,0 0-1,-1 0 1,0 0 0,0 1 0,0-1 0,0 0 0,-1 0 0,1 0 0,-1 1 0,0-1-1,-1 0 1,1 0 0,-1 0 0,1-1 0,-4 6 0,-7 2 1,-1-1-1,0 0 1,-1-1 0,0 0-1,-1-1 1,1 0 0,-2-1-1,1-1 1,-17 4 0,-11 2 316,0-2 1,-50 5-1,84-14-262,-4 1 75,1-1 0,-1 0 1,-19-2-1,29 1-117,0 0 1,0-1-1,0 1 0,0-1 0,0 0 1,0 0-1,1 0 0,-1 0 1,0-1-1,1 1 0,-1-1 1,0 1-1,1-1 0,0 0 0,0 0 1,-1 0-1,1 0 0,0-1 1,0 1-1,-1-3 0,-19-40-42,2-1 0,2-1 0,2-1 0,-12-56 0,-5-16-60,26 98 2,1 0 0,1-1 0,0 1-1,2-1 1,-1-27 0,4 50-20,2 21 162,50 96-41,-41-88-25,-1 1-1,-1 1 0,-2-1 0,-1 1 0,-2 0 0,2 48 0,-6-70-45,0-2 37,0 1-1,0 0 1,-1-1-1,0 1 1,-3 13 0,3-18-11,-1-1 1,1 1-1,0-1 1,-1 1-1,1-1 1,-1 0-1,0 0 1,0 1-1,0-1 1,0-1-1,0 1 1,-1 0-1,1 0 1,0-1-1,-1 1 1,1-1-1,-1 0 1,0 0-1,-3 1 1,1 0-34,-1 0 0,1 0 0,-1-1-1,1 1 1,-1-1 0,0-1 0,1 1 0,-1-1 0,0 0 0,0 0 0,1-1 0,-1 0 0,0 0-1,1 0 1,-1-1 0,1 1 0,-1-1 0,1-1 0,0 1 0,0-1 0,0 0 0,0 0-1,1 0 1,-1-1 0,1 1 0,-6-6 0,-8-12 9,12 14 20,0 0 0,0 0 0,0 1 0,-1 0-1,0 0 1,0 1 0,-12-7 0,18 12 5,0-1 0,0 1-1,0 0 1,0 0 0,1-1 0,-1 1 0,0 0-1,0 0 1,0 0 0,0 0 0,0 0 0,0 0 0,0 1-1,0-1 1,0 0 0,0 0 0,0 1 0,1-1-1,-1 0 1,0 1 0,0-1 0,0 1 0,0-1-1,1 1 1,-2 1 0,0 0 18,0 0 0,1 0 1,-1 1-1,1-1 0,-1 1 0,1-1 0,0 1 0,-2 4 1,1 3 49,-1 0 1,2-1 0,-1 1 0,1 13 0,0-5 92,2-1 0,0 1 1,0-1-1,2 0 1,6 23-1,-7-31-64,-1 0 1,0 1-1,0-1 1,-1 0-1,-1 14 1,0 1 42,1-22-133,-1 0 0,0 0 1,1 0-1,-1 0 0,0-1 0,0 1 0,0 0 0,0 0 0,0-1 0,-1 1 0,1 0 0,0-1 1,-1 1-1,1-1 0,-1 0 0,0 1 0,1-1 0,-1 0 0,0 0 0,0 0 0,-3 1 0,-43 16-323,22-12-414,0-1 1,-36 3 0,55-8 255,-1 1-1,1-1 1,0 0 0,-1-1 0,1 0 0,0 0 0,0-1 0,0 0 0,0 0 0,0 0-1,0-1 1,0 0 0,-8-6 0,6 0-924,7-2-270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6.9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0 742 4144,'8'6'10451,"7"-16"-9224,37-14 330,90-55-1,-85 41-1428,-2-3 0,91-87 0,-64 39-135,88-123 1,-101 122-3,-53 64 7,-8 16-268,-6 37 299,-2 187-44,15-74-456,-15-107-1467,0-11-5569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7.5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72 6237,'0'0'2883,"28"0"1141,9 0-2396,85-4-39,-109 3-1570,0-1 0,-1-1 0,1 0-1,0-1 1,-1 0 0,0-1 0,14-7 0,-25 12-178,-1 0 1,1 0 0,-1-1 0,1 1-1,-1 0 1,1 0 0,-1-1 0,1 1 0,-1 0-1,1-1 1,-1 1 0,0-1 0,1 1 0,-1 0-1,0-1 1,1 1 0,-1-1 0,0 1 0,1-1-1,-1 1 1,0-1 0,0 1 0,0-1-1,0 1 1,1-1 0,-1 1 0,0-1 0,0 1-1,0-1 1,0 0 0,0 1 0,0-1 0,0 1-1,0-1 1,-1 1 0,1-1 0,0 1 0,0-1-1,0 1 1,-1-1 0,1 0 0,-19-11-5564,6 10 4933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7.9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47 6329,'4'-8'12625,"4"-4"-13679,18-15 634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3:58.5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428 0 7277,'6'7'8574,"-49"6"-6733,16-4-1389,-163 29 662,73-16-1156,61-15-358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1.8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13493,'5'4'-9,"0"1"-1,0 0 0,-1 0 1,0 0-1,0 0 1,0 1-1,-1 0 0,0-1 1,0 1-1,0 0 1,-1 1-1,0-1 0,0 0 1,1 10-1,-3-16 6,1 0-13,-1 0-1,0 0 1,0 0-1,0 0 1,1 0 0,-1 0-1,0 0 1,0 0-1,0 0 1,1 0-1,-1 0 1,0 0 0,0 0-1,0 1 1,0-1-1,1 0 1,-1 0-1,0 0 1,0 0 0,0 0-1,0 0 1,1 1-1,-1-1 1,0 0-1,0 0 1,0 0 0,0 0-1,0 0 1,0 1-1,0-1 1,0 0-1,1 0 1,-1 0-1,0 1 1,0-1 0,0 0-1,0 0 1,0 0-1,0 1 1,0-1-1,0 0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3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1256,'0'0'11206,"0"32"-10047,0 122 43,8-110-554,-9-38-639,1-5-12,0 0 0,0 0 0,0 1 0,0-1 0,-1 0 0,2 0 0,-1 1 0,0-1 0,0 0 0,0 0 0,0 0 0,1 1 0,-1-1 0,1 0 0,-1 0 0,1 0 0,-1 0 0,2 2 0,-1 12 47,-1-10-24,0-11 52,7 5-12,77-8 2,-56 7-38,49-10 1,-27 6 7,-49 5-19,12-4-1389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8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11069,'4'2'471,"0"0"0,0 0 1,-1 0-1,1-1 0,1 1 0,-1-1 0,0 0 0,0 0 1,0 0-1,0-1 0,1 0 0,7 0 0,-7 0-301,62 1 731,-1-3 0,90-15 1,97-35-3116,-252 52 1946,0 0-1,-1-1 1,1 1-1,0-1 1,-1 0-1,1 1 1,-1-1-1,1 1 1,-1-1-1,1 0 1,-1 1-1,1-1 1,-1 0-1,1 0 1,-1 1-1,0-1 1,1 0-1,-1 0 1,0 0-1,0 0 1,0 1-1,0-1 1,0 0-1,0 0 1,0 0-1,0 0 1,0 1-1,0-1 1,0 0-1,0 0 1,-1-1-1,0-5-2020,1 0-240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5.0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1087 900,'0'0'409,"22"17"1723,-22-3 2628,0-19-3427,0 5-1234,12-17 1648,-8 13-1616,0-1 0,0 0 0,-1 0 0,0 0 0,0-1 0,0 1 0,3-10 0,14-24 205,14-28 821,-9 19-1095,-3 7 306,16-6-157,54-89 0,-57 82-90,53-67 0,134-122-226,-196 217 14,61-58 30,-76 75 54,0 0-1,0 2 1,1-1-1,1 2 1,-1-1-1,23-7 1,69-15-68,-102 28 86,0 1 1,0-1-1,-1 1 1,1-1-1,0 0 1,-1 0-1,1 0 1,0 0 0,-1 0-1,1 0 1,-1 0-1,1-1 1,-1 1-1,0-1 1,2-2-1,-3 4-5,0-1-37,0 0 0,0 1 0,0-1-1,-1 0 1,1 0 0,0 1 0,-1-1 0,1 1 0,0-1 0,-1 0 0,1 1 0,-1-1 0,1 1 0,-1-1 0,1 1 0,-1-1 0,1 1 0,-1-1 0,0 1 0,0-1 0,-24-5-39,0 1 0,0 1 1,0 2-1,0 0 0,-37 3 1,29-1 105,27 0-56,0 0-1,0 1 1,0-1 0,0 1-1,0 1 1,0-1-1,-11 5 1,17-6 16,-1 0 0,1 0 0,-1 0 0,1 0 1,0 0-1,-1 0 0,1 0 0,-1 0 0,1 1 0,-1-1 0,1 0 0,0 0 1,-1 0-1,1 0 0,0 1 0,-1-1 0,1 0 0,0 0 0,-1 1 0,1-1 0,0 0 1,-1 1-1,1-1 0,0 0 0,0 1 0,-1-1 0,1 0 0,0 1 0,0-1 1,0 0-1,-1 1 0,1-1 0,0 1 0,0-1 0,0 1 0,0-1 0,0 0 1,0 1-1,17 7 84,30-1-263,130-4 91,-78-4 92,-98 1-11,22 7 43,-16 134 512,-8-136-538,1 0 1,-1 0-1,-1 0 0,1 0 0,-1 0 0,0 0 0,0 0 1,0 0-1,-4 4 0,2-3 52,1 0 1,0 1 0,1-1-1,-1 0 1,-2 11 0,3-7-91,-1 0 1,0 0 0,-8 16-1,7-18 14,1-1 0,0 1 0,0-1 0,1 1 0,0 0 0,0 0 0,0 11 0,-1 5 344,1 0-4746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7.2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271 0 6505,'0'0'4283,"0"32"-152,-2-28-4038,0 0-1,0 0 0,0 0 0,-1-1 0,1 1 0,-1-1 1,0 1-1,0-1 0,-4 4 0,-9 12 230,-35 51 494,16-23-702,2 2-1,-38 75 1,65-112-156,2-5 39,1-1 0,0 1 0,0 0 0,1 1 0,0-1 1,-3 13-1,2 2 187,-1 4-2922,4-53-7450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7.4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61 9513,'0'-42'2066,"0"23"-9213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7.7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0 6061,'-10'8'1974,"13"64"4471,-2-55-6248,1 0 0,2-1 0,-1 1 0,8 19 0,3 3-218,11 53 1,-18-47-2315,-5 0-3309,-4-39 3781,-11 0 41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8.2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354 31 5705,'0'1'206,"0"1"1,0-1-1,-1 1 1,1-1-1,-1 1 1,1-1-1,-1 1 1,1-1-1,-1 0 1,0 1 0,0-1-1,1 0 1,-1 0-1,0 1 1,0-1-1,0 0 1,-1 0-1,1 0 1,0 0 0,-3 1-1,-1 1 174,0 0-1,0 0 1,-1-1 0,0 0-1,-9 3 1,-2-1 24,-1-2-1,1 1 1,-24-1 0,41-2-402,-1 0 1,0 0 0,0 0-1,0-1 1,0 1 0,0 0-1,0 0 1,0-1 0,0 1 0,1 0-1,-1-1 1,0 1 0,0-1-1,0 1 1,1-1 0,-1 0-1,0 1 1,1-1 0,-1 0-1,0 1 1,1-1 0,-1 0 0,1 0-1,-1 0 1,1 1 0,0-1-1,-1 0 1,1 0 0,0 0-1,-1 0 1,1-2 0,-2-35-90,2 26 32,1 11 55,0 0 0,-1 0 1,1 0-1,0 0 0,-1 1 0,1-1 0,0 0 0,0 0 0,0 0 0,0 1 0,0-1 0,0 0 0,0 1 0,0-1 0,0 1 0,0-1 1,0 1-1,0 0 0,0-1 0,0 1 0,0 0 0,0 0 0,1 0 0,1 0 0,32-4-20,-31 5 34,0-1 0,-1 1 0,1 0 1,0 0-1,0 1 0,0-1 0,-1 1 0,1 0 0,-1 0 0,1 0 0,-1 0 0,0 1 0,0-1 0,0 1 0,3 3 0,3 4 327,-1-1 0,0 1 0,11 18 0,-16-21-212,0 0-1,-1 1 1,0-1 0,0 1 0,-1 0-1,1-1 1,-2 1 0,1 0-1,-1 0 1,-1 11 0,1-2-91,-1-14-40,0 0 1,1 0-1,-1 0 1,0 0-1,0 0 1,0-1-1,-1 1 1,1-1-1,-1 1 1,1-1-1,-1 1 1,0-1-1,0 0 1,0 1-1,0-1 1,-4 2 0,-44 32-777,38-28 406,-21 13-1673,-2-2 0,0-1 0,-1-2 0,-60 18 0,64-25 541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8.9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1035 0 7137,'1'0'200,"1"0"1,-1 1-1,0-1 1,0 0-1,0 0 1,0 1-1,1-1 1,-1 0-1,0 1 1,0-1-1,0 1 1,0-1-1,0 1 1,0 0-1,0-1 1,0 1-1,-1 0 1,1 0-1,0 0 1,0 0-1,0 1 1,1 1 58,0 0 0,-1 0-1,1 0 1,-1 1 0,0-1 0,0 0 0,0 7 0,1 8-21,-1 1 1,-2 24-1,0-19 24,1-17-237,1-1-16,-1 1 0,0-1-1,0 1 1,-1-1 0,1 1 0,-1-1-1,-1 0 1,1 1 0,-1-1 0,0 0 0,-1 0-1,1 0 1,-1 0 0,-5 8 0,-6 5 55,-28 39-11,38-53-44,0-1 0,-1 1-1,1-1 1,-1 0-1,0 0 1,-1 0 0,1-1-1,-10 5 1,13-7-3,0 0 1,0-1-1,1 1 0,-1 0 0,0-1 0,0 1 1,0-1-1,0 0 0,0 0 0,0 0 1,0 0-1,0 0 0,0 0 0,0 0 1,0 0-1,1-1 0,-1 1 0,0-1 1,0 0-1,0 1 0,0-1 0,1 0 1,-1 0-1,0 0 0,1 0 0,-1 0 1,1-1-1,-3-1 0,-1-3-14,1-1-1,0 1 1,1-1-1,-1 0 1,1 0-1,-3-8 1,-3-7 88,2 3-30,6 15-51,0 1 0,0-1 0,-1 1 0,1 0 0,-1-1 0,0 1 0,0 0 0,-5-5 0,5 5-1,1 1 0,-1-1 0,0 1 0,1-1 0,-1 0 0,1 0 0,0 1-1,0-1 1,-1-5 0,1 6-8,1-1-1,-1 0 1,0 0-1,0 0 0,-1 1 1,1-1-1,-1 1 1,1-1-1,-4-3 1,-1 1-13,0-1 0,-1 1 0,1 0 0,-1 1 0,-1 0 0,1 0 0,0 0 0,-1 1 0,0 0 0,0 0 0,0 1 0,-10-2 0,-9 1 4,0 1 1,-39 2-1,30 0 54,-4 3-47,1 1 0,-1 2 0,-46 13 0,19-3 54,39-11-20,0 2 0,0 1 0,0 1 0,1 2 0,1 0 0,-33 20 0,56-29 0,1-1 0,0 1 0,0 0 0,0 0 0,0 0 0,0 0 0,0 0 0,1 0 0,-1 0 0,1 1 0,-1-1-1,1 1 1,0-1 0,0 1 0,0-1 0,-1 4 0,1 2 65,0 0 0,0 0 1,1 0-1,1 9 0,-1 2 56,1-15-99,0-1 1,0 1 0,0-1-1,0 1 1,1-1-1,0 0 1,-1 1-1,1-1 1,0 0 0,1 0-1,-1 0 1,0 0-1,1-1 1,0 1-1,-1-1 1,7 5 0,5 3 162,0-1 1,20 11 0,-17-12-41,0-1 1,0-1-1,1 0 0,0-1 0,0-1 0,0-1 0,1-1 1,-1 0-1,0-1 0,1-1 0,0-1 0,-1-1 1,0 0-1,21-6 0,-15 2-439,-2-1-1,1-1 1,-1 0 0,0-2 0,0-1 0,-2-1-1,1 0 1,-1-2 0,-1 0 0,28-27 0,-36 29-1028,-1-1 0,0-1 0,0 1 0,-2-2 0,1 1 1,5-17-1,-4 9-1025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9.1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374 0 7965,'-30'12'2259,"-36"9"0,37-12-1592,-44 18 0,50-16-565,-62 30-782,31-13-4713,46-22 3578,3 1-152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29.4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96 8197,'4'5'353,"0"-1"1,0 0-1,1 0 1,-1 0-1,1 0 1,0-1-1,0 0 1,1 0-1,-1 0 1,1-1-1,-1 0 1,1 0-1,0 0 1,0-1-1,9 2 1,9-1 609,-1-1-1,42-2 1,-14-1-626,-35 1-363,-1 0 0,0-1 0,0-1 0,-1-1 1,1 0-1,22-9 0,83-45-2672,-111 53 2302,52-36-4161,-44 28 2288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30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364 61 4748,'0'2'164,"0"0"-1,0 0 0,0 0 0,0 0 0,1 0 0,-1 0 0,1 0 0,-1 1 1,1-1-1,0-1 0,0 1 0,0 0 0,0 0 0,0 0 0,0 0 0,2 2 1,1 0 233,1-1 0,-1 0 0,1 0 0,0 0 0,7 3 0,-9-4-393,15 6 287,0 0 0,0-1 0,0 0 0,1-2 0,0 0 0,0-1 0,1-1 0,-1-1-1,1-1 1,-1 0 0,36-4 0,-53 2-284,-1 1 0,1 0-1,0-1 1,0 1 0,-1-1 0,1 0-1,0 0 1,-1 1 0,1-1 0,-1 0-1,1 0 1,-1 0 0,0-1-1,1 1 1,-1 0 0,0-1 0,0 1-1,0 0 1,0-1 0,0 1 0,0-1-1,0 1 1,0-1 0,-1 0 0,2-2-1,-1-3-180,1 0 1,-1-1-1,-1 1 0,0-15 0,0 19 75,0 2 58,-1-1 1,1 0-1,-1 1 0,0-1 1,1 0-1,-1 1 1,0-1-1,0 1 0,0-1 1,-1 1-1,1 0 1,0-1-1,0 1 0,-1 0 1,1 0-1,-1 0 1,1 0-1,-4-1 0,-34-19-348,33 18 356,-10-3-89,-1 0-1,1 1 0,-1 0 0,0 2 0,0 0 0,0 1 1,-1 0-1,-21 2 0,34 0 138,1 1 0,0-1 0,-1 1 0,1 0 0,0 1 0,0-1 0,0 1 0,0-1 0,0 1 0,0 0 1,1 1-1,-1-1 0,1 1 0,-1-1 0,1 1 0,0 0 0,0 1 0,0-1 0,0 0 0,1 1 0,-1-1 0,1 1 0,0 0 0,0 0 0,1 0 0,-1 0 0,1 0 0,0 0 1,0 0-1,-1 6 0,2-6 63,-1 0-1,0 0 1,0 0 0,0 0 0,0 0 0,0 0 0,-3 4 0,2-4-20,1 0 0,-1 0 0,1 0 1,0 0-1,0 0 0,0 0 0,0 5 0,-6 47 726,6-47-625,0-1-1,-1 1 1,0-1-1,0 1 1,-1-1-1,0 0 1,0 0-1,-7 11 1,8-16-94,-1 0 0,-1-1 1,1 1-1,0 0 0,0-1 0,-1 0 1,0 0-1,1 0 0,-1 0 1,0-1-1,0 1 0,0-1 1,0 0-1,0 0 0,0-1 0,0 1 1,0-1-1,0 0 0,0 0 1,-1 0-1,-4-1 0,-1 0-29,0-1-1,0 1 0,1-2 0,-1 1 1,1-1-1,0-1 0,0 0 1,-9-5-1,5 2-413,1 0-1,0-2 1,0 1 0,1-2-1,0 1 1,1-1 0,0-1 0,-17-23-1,23 26-509,1 0-1,-1 1 0,1-1 1,1-1-1,-2-8 0,0 1-1348,2 3 360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30.9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1 153 5180,'0'1'224,"1"0"-1,-1 0 0,1 0 0,-1-1 0,1 1 0,0 0 0,-1 0 0,1 0 0,0 0 0,0-1 0,-1 1 0,1 0 0,0-1 0,0 1 0,0-1 0,0 1 0,0-1 0,0 1 0,0-1 0,0 0 0,0 0 0,0 1 0,0-1 0,0 0 0,0 0 0,0 0 0,0 0 0,0 0 1,2 0-1,47-1 931,-33 1-414,26-3-454,-1-2 0,0-2 1,57-16-1,-58 13-221,15-2-69,-28 7-10,1-1 1,-1-2-1,-1 0 0,0-2 1,0-1-1,31-17 1,-58 27-6,1 0 1,0 1-1,-1-1 1,1 0-1,0 0 1,-1 1-1,1-1 1,-1 0-1,0 0 1,1 0-1,-1 0 1,1 0-1,-1 1 0,0-1 1,0 0-1,0 0 1,1 0-1,-1 0 1,0 0-1,0 0 1,0 0-1,0 0 1,-1 0-1,1-1 1,0-3-123,0 4 138,-1 1 0,1 0 0,0 0 0,-1 0 0,1 0 0,0-1-1,-1 1 1,1 0 0,-1 0 0,1 0 0,0 0 0,-1 0 0,1 0-1,-1 0 1,1 0 0,0 0 0,-1 0 0,1 0 0,-1 0 0,1 0 0,0 0-1,-1 0 1,1 1 0,0-1 0,-1 0 0,1 0 0,-1 0 0,1 1-1,0-1 1,0 0 0,-1 1 0,-12 5-22,-35 37 37,3 1 1,-64 79-1,91-101 3,-4 4-22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8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10041,'-3'13'1993,"-1"10"3535,5-11-5169,0 0 0,1-1 0,0 1 0,1-1 0,0 0 0,1 0 0,10 21 0,46 73 408,-42-76-671,2 2-47,-1 0 0,-2 2 0,-2 0-1,-1 0 1,17 62 0,-31-71 209,-1-4-2548,3-9-6147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33.6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2069 129 3976,'0'0'620,"0"2"122,0 1 1,0 0-1,0-1 1,0 1-1,0-1 1,0 1-1,-1 0 1,0 2-1,-74 41 646,-2-4-1,-2-3 1,-143 50-1,198-81-1319,9-2 143,0 0 1,-1-1-1,0-1 1,0-1-1,0 0 1,-23 1-1,35-5-182,0-1-1,-1 1 1,1-1 0,0 0-1,0 0 1,0-1-1,1 1 1,-1-1-1,0 1 1,1-1 0,0 0-1,-1-1 1,-4-5-1,-15-13 20,18 17-42,0 0 1,0 0-1,0 0 1,1 0-1,-5-8 1,-9-11 12,16 22-16,0-1-1,1 1 1,-1-1 0,1 0 0,0 0 0,0 1 0,0-1 0,0 0 0,1 0-1,-1 0 1,1 0 0,-1 0 0,1 0 0,0 0 0,1-5 0,-1 8-47,-1 0-47,1 1 88,-1-1 1,0 0-1,1 0 0,-1 1 0,1-1 1,-1 0-1,1 1 0,-1-1 0,1 0 1,-1 1-1,1-1 0,-1 1 0,1-1 1,0 1-1,-1-1 0,1 1 1,0-1-1,-1 1 0,1 0 0,0-1 1,0 1-1,-1-1 0,1 1 0,0 0 1,0-1-1,0 2 0,-7 28 35,4-17-45,-1-2 11,0-1 0,-1 0-1,0 0 1,0-1-1,-1 0 1,0 1 0,-1-2-1,0 1 1,0-1 0,-1 0-1,0-1 1,-1 0-1,1 0 1,-1-1 0,-11 7-1,6-6 19,-1 1-1,1-2 0,-1 0 0,0-1 1,-1 0-1,1-1 0,-1-1 1,0 0-1,-31 0 0,44-3-12,-1 0-1,0 0 1,1-1-1,-1 1 1,1-1 0,-1 0-1,1 0 1,-1 0-1,1-1 1,0 1-1,0-1 1,0 0 0,0 0-1,0 0 1,0 0-1,0 0 1,0-1 0,1 1-1,-1-1 1,1 0-1,0 1 1,0-1-1,0 0 1,0-1 0,0 1-1,-1-6 1,-1-2-24,0 0 1,1-1-1,1 1 1,0-1-1,1 1 1,0-23-1,1 29 12,-1-10-43,0-1-1,2 0 0,0 1 0,1-1 1,0 1-1,1-1 0,1 1 0,1 0 1,6-15-1,-5 17 4,2-1-1,-1 2 1,2-1-1,0 1 1,0 0 0,18-16-1,-22 23 26,1 0-1,0 0 0,0 1 1,0-1-1,0 2 1,1-1-1,-1 1 0,1 0 1,0 0-1,0 1 1,0-1-1,1 2 0,-1-1 1,0 1-1,10 0 1,-16 1 23,1 1-1,-1-1 1,1 1 0,-1 0 0,0 0 0,1 0 0,-1 0 0,0 0 0,0 0 0,0 0 0,0 0 0,0 0 0,0 1-1,0-1 1,0 0 0,0 1 0,0-1 0,-1 1 0,1-1 0,-1 0 0,1 1 0,-1-1 0,1 1 0,-1 0 0,0 2-1,6 45 43,-6-43-36,0-1-1,0 1 0,-1 0 0,0 0 1,0-1-1,0 1 0,-1 0 1,0-1-1,-3 8 0,-1-4 7,0 0 0,0 0-1,-1-1 1,-9 10 0,4-7-5,-1 1 1,1-2-1,-2 0 0,1-1 1,-1 0-1,-1-1 0,1 0 1,-2-2-1,1 1 0,-1-2 1,1 0-1,-1-1 1,-1-1-1,1 0 0,0-1 1,-32 0-1,45-2-16,-1-1 1,1 1-1,-1-1 0,1 0 1,0 0-1,-1 0 0,1 0 1,0 0-1,0-1 0,0 1 1,0-1-1,0 0 0,0 0 0,0 0 1,1 0-1,-1-1 0,1 1 1,-1-1-1,1 1 0,0-1 1,-3-5-1,2 2-21,0 1 1,0-1-1,0 0 0,1 0 0,0-1 0,0 1 1,1 0-1,-1-1 0,2 1 0,-2-10 1,2 15-36,-1 5 66,-1 0 1,0 0 0,1 0 0,0 1 0,-1-1-1,2 0 1,-1 0 0,0 0 0,1 8-1,-2 4 55,-4 28 5,5-33-24,-1 0-1,1 0 0,-2-1 1,-6 21-1,6-22 45,-1 0-1,1 0 1,-2-1 0,1 1 0,-1-1 0,-1 0-1,1 0 1,-1-1 0,-1 0 0,1 0 0,-1 0-1,-1-1 1,1 0 0,-9 5 0,15-10-70,0-1 1,0 0 0,0 0 0,0 1-1,0-1 1,0 0 0,-1 0 0,1 0-1,0 0 1,0 0 0,0-1 0,0 1-1,0 0 1,0 0 0,0-1 0,0 1-1,0 0 1,0-1 0,0 1 0,0-1-1,0 0 1,-1 0 0,-16-16 40,1-11-39,-24-52-1,31 57-6,-1 2 0,0-1 0,-2 1 0,-25-32 0,28 42-23,-1 0 0,0 0 0,0 1 1,-1 0-1,-1 1 0,0 1 0,0 0 1,0 0-1,-23-8 0,26 13 7,1 0-1,-1 1 1,0 0-1,0 1 1,0 0-1,0 0 0,-1 1 1,1 0-1,0 1 1,0 0-1,0 1 1,0 0-1,1 0 1,-1 1-1,-12 6 1,14-6 27,0 1 0,1 0 0,0 0 0,0 1 0,-10 8 1,14-11-7,1 0 0,0 1 0,-1-1 0,1 1 0,0-1 0,0 1 0,1 0 1,-1 0-1,0 0 0,1 0 0,0 0 0,0 0 0,0 0 0,0 0 1,0 0-1,1 1 0,-1 3 0,-2 23 169,-1 14 140,4-42-305,0 1 0,0-1 0,0 0 0,0 0 0,1 0 0,-1 0 0,1 0 0,-1 0 0,1 0 0,0 0 0,0 0 0,0 0 0,0 0 0,0 0 0,0-1 0,2 3 0,5 2 76,0 1 1,0-1-1,0 0 1,1-1-1,0 0 0,0-1 1,0 1-1,0-2 0,1 1 1,17 3-1,-11-5-26,0 0 0,1 0 0,-1-2 0,0 0 0,0-1 0,19-3-1,1-4-292,-2 0 0,1-3-1,-1-1 1,-1-1-1,45-25 1,-65 31-358,-1-1-1,1 0 1,-2 0 0,1-2-1,16-17 1,-22 20-358,0 0-1,-1 0 1,0 0 0,0-1 0,0 0-1,3-10 1,-2-1-1889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33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 9753,'0'-1'133,"0"1"0,0-1 0,1 1 1,-1-1-1,0 1 0,1 0 0,-1-1 0,1 1 0,-1-1 1,0 1-1,1 0 0,-1 0 0,1-1 0,-1 1 0,1 0 1,-1 0-1,1 0 0,-1-1 0,1 1 0,-1 0 0,1 0 1,-1 0-1,1 0 0,-1 0 0,1 0 0,0 0 0,-1 0 1,1 0-1,-1 0 0,1 0 0,-1 1 0,1-1 0,-1 0 1,1 0-1,-1 0 0,1 1 0,-1-1 0,1 1 0,21 7 1392,-15 0-1332,1 0 1,-1 1-1,-1 0 1,0 0-1,0 0 1,0 1-1,-1 0 1,-1 0-1,0 0 1,0 0-1,-1 1 1,3 13-1,-5-18-169,15 52-639,14 109-1,-21-13-6946,-9-127 5314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34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81 10969,'5'3'367,"0"0"-1,0 0 1,0 0-1,0-1 1,0 0 0,1 0-1,-1-1 1,1 1-1,-1-1 1,1 0-1,-1 0 1,1-1 0,0 0-1,-1 0 1,1 0-1,0-1 1,6-1 0,13-3 46,0-1 1,34-13-1,-52 17-477,60-24-2398,-55 20 479,0 0 0,-1 0-1,15-12 1,-18 10-41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34.4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75 10821,'26'3'741,"-19"-2"-361,0 0 0,0 0 0,0-1 0,0 1 0,0-2-1,1 1 1,-1-1 0,11-3 0,49-10 86,-41 10-891,35-12 0,-54 14-286,-1-1 0,1 0 0,0 0 0,-1-1 0,9-6 0,-8 2-1674,-6 0 188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34.7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541 1 17754,'6'2'94,"-5"-2"-36,0 0 1,0 1 0,0-1-1,0 0 1,0 1-1,0-1 1,-1 0 0,1 1-1,0 0 1,0-1-1,0 1 1,0-1 0,0 1-1,-1 0 1,1-1-1,0 1 1,-1 0 0,1 0-1,0 0 1,-1 0-1,1 1 464,-4-2-473,-83 3 305,-116 17 0,12 17-2664,180-35 1830,-38 12-2592,23 0-1895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0.2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928 69 2024,'-71'72'4031,"47"-33"-2784,13-17-578,9-18-481,1 0 0,-1 1 1,1-1-1,0 1 0,0-1 1,0 1-1,1-1 0,0 1 0,0 0 1,1 6-1,-1 3 579,1-12-707,0-1-1,0 0 1,0 0 0,0 0-1,0 0 1,1-1 0,-1 1-1,0 0 1,1 0 0,-1-1-1,1 1 1,-1-1 0,0 1-1,1-1 1,-1 1 0,1-1-1,-1 0 1,3 0 0,34 5 145,17-2-141,0-3 0,0-2-1,0-3 1,0-2 0,-1-3-1,0-1 1,84-31 0,-136 41-68,-1 1 15,1 0 0,-1-1 0,1 1 0,-1 0 1,0-1-1,1 1 0,-1-1 0,0 1 0,1-1 0,-1 0 0,0 0 0,0 1 1,0-1-1,1 0 0,-1 0 0,0 0 0,0 0 0,0 0 0,-1-1 0,1 1 1,0 0-1,0 0 0,-1-1 0,1 1 0,0 0 0,-1-1 0,0 1 0,1-3 1,-36 4-21,-37 4-198,-1 4 0,1 3 0,-97 28 0,-46 7 62,176-39 165,9-1 95,-1-2 0,-39 2-1,62-9-54,0 1-1,0-1 1,1-1-1,-1 1 1,1-1-1,0 0 1,0-1 0,0 0-1,-9-9 1,-7-3 255,-5-3-137,2-1 0,0-2 0,2 0 0,0-1 0,-37-51 0,59 71-189,-1 0 1,1-1-1,0 1 0,0 0 1,0-1-1,1 1 0,-1-1 1,1 0-1,0 1 0,0-1 1,1 0-1,0-8 0,0 12-39,0 31-479,7 154-738,-9-178 1239,0 0 0,0-1 1,0 1-1,-1-1 0,0 0 0,0 0 0,0 0 0,-1 0 1,0-1-1,-7 8 0,3-2-261,0-3 174,8-6 109,-1-1 1,1 0-1,-1 1 1,1-1-1,-1 1 1,1-1-1,-1 1 1,1-1-1,-1 1 1,1-1-1,0 1 1,0 0-1,-1-1 1,1 1-1,0-1 1,0 1-1,-1 0 1,1-1-1,0 1 1,0 0-1,0-1 1,0 2-1,3-21-687,4 14 653,0 1 0,0 0 0,1 1 0,0 0 0,0 0 0,0 0 1,15-2-1,-4 2-9,1 0 0,26 1 0,-40 3 48,-1-1 0,1 1 1,0 1-1,-1-1 0,1 1 0,-1 0 1,1 0-1,-1 0 0,0 1 0,9 5 1,-5-1 85,0-1 1,0 2 0,0-1-1,12 15 1,-18-16-127,-1 0-1,1-1 1,-1 1 0,0 0-1,0 0 1,-1 1 0,0-1-1,0 0 1,0 0 0,-1 1-1,1-1 1,-2 0 0,0 7-1,1 2 191,-1-13-127,1 1 1,-1-1-1,0 0 1,0 0-1,0 0 1,0 0-1,-1 0 0,1 0 1,0 0-1,-1 0 1,1-1-1,-1 1 1,0 0-1,0-1 1,1 0-1,-1 1 0,0-1 1,-3 2-1,-47 24 755,41-21-511,-10 3-14,0 0-1,-1-1 1,0-2 0,0 0 0,0-1-1,-1-1 1,0-1 0,0-1 0,0-1 0,-39-4-1,50 1-188,0 0 0,0-1 0,1 0 0,-1-1 0,1 0 0,0-1 0,0-1 0,0 1 0,1-2 0,-1 1 0,-13-13 0,20 13-224,-1 0 1,1 0 0,0 0 0,1-1 0,0 1-1,0-1 1,-3-8 0,2 4-389,3 7 66,0-1 0,0 0-1,1 1 1,-1-1 0,1 0 0,0 0 0,1-8-1,0-5-1661,-1 3 591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1.4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1557 87 6461,'0'1'84,"0"-1"1,0 1-1,1-1 1,-1 1 0,0-1-1,0 1 1,0-1-1,0 1 1,0-1 0,0 1-1,0-1 1,0 1-1,0-1 1,0 1 0,-1-1-1,1 1 1,0-1 0,0 1-1,0-1 1,0 1-1,-1-1 1,1 1 0,0-1-1,-1 0 1,1 1-1,0-1 1,-1 1 0,1-1-1,0 0 1,-1 1-1,1-1 1,-1 0 0,1 1-1,-1-1 1,1 0-1,-1 0 1,1 0 0,-1 1-1,1-1 1,-1 0 0,1 0-1,-1 0 1,1 0-1,-1 0 1,1 0 0,-1 0-1,1 0 1,-1 0-1,1 0 1,-2 0 0,-13 1 17,-43 12 1271,31-6-811,0-1 0,-51 4 0,59-9-418,11 0-86,0 0 1,0-1-1,0 0 1,0-1 0,0 1-1,0-2 1,-11-2-1,18 4-52,0-1 0,0 1 0,0-1 0,0 0 0,0 0 0,0 1 0,0-1 0,0 0 0,0 0 0,1 0 0,-1 0 0,0 0 0,0 0 0,1 0 0,-1 0 0,1 0 0,-1-1 0,1 1 0,-1 0 0,0-3 0,0-27-32,1 20-36,1 9 43,0 0 0,0 0 0,0 0 0,0 0 0,0 0 0,0 0 0,1 0 0,-1 0 0,1 1 0,-1-1 0,1 0 0,0 1 0,-1-1 0,1 1 0,0 0 0,0 0 0,0 0 0,4-2 0,41-18 196,-39 17-199,0 1 0,0 0-1,0 1 1,0 0 0,1 0 0,-1 1 0,1 0 0,-1 0 0,1 1 0,-1 0 0,1 1 0,-1 0 0,1 0 0,-1 1 0,0 0 0,1 0 0,-1 1 0,0 0 0,-1 0-1,1 1 1,0 0 0,-1 0 0,13 11 0,-17-12 37,-1-1 0,0 1-1,1 0 1,-1 0 0,-1 0 0,1 0-1,0 0 1,-1 1 0,1-1 0,-1 0-1,0 1 1,0-1 0,0 4-1,2 50-330,-3-54 348,0-1-29,0 0-1,-1 0 1,0 0 0,1 0-1,-1 0 1,0 0-1,0 0 1,0-1 0,0 1-1,-1 0 1,1-1-1,0 1 1,-1-1 0,1 1-1,-1-1 1,-3 3-1,-33 21 42,28-19-55,-25 15-6,-2-2 0,-68 26 1,-83 16 381,152-50-265,-213 54 360,193-55-222,0-2 0,-87 1 0,137-9-227,0 0 1,0 0-1,0-1 0,0 0 1,1 0-1,-1 0 1,0-1-1,1 0 1,-1 0-1,1 0 1,0-1-1,0 0 0,0 0 1,0 0-1,0-1 1,0 1-1,1-1 1,0 0-1,0 0 0,0-1 1,0 1-1,1-1 1,0 0-1,-1 0 1,2 0-1,-4-7 0,0-14-223,1-1-1,2 0 0,0-1 1,2-43-1,2 65 208,0 1-1,0-1 1,0 0 0,1 1 0,-1-1-1,1 1 1,1-1 0,-1 1 0,1 0-1,0 0 1,0 0 0,1 0 0,-1 0-1,1 1 1,0 0 0,0 0 0,0 0-1,6-4 1,1 0-163,0 0 0,0 1 0,1 0 0,0 1 0,0 0 0,24-7 0,-18 7-90,0 2 1,1 1-1,-1 0 0,36 0 1,-45 3 202,0 1 1,1-1-1,-1 2 1,0-1-1,0 1 1,0 1-1,0-1 1,0 1-1,-1 1 1,1 0-1,12 8 1,-19-10 36,1 1 1,-1-1 0,0 0-1,0 1 1,-1 0-1,1-1 1,0 1 0,-1 0-1,0 0 1,1 0-1,-1 0 1,0 0 0,-1 0-1,1 0 1,0 0-1,-1 0 1,0 1-1,0-1 1,0 0 0,0 0-1,-1 6 1,1 1 121,-1-8-90,1-1 0,-1 0 0,1 0 0,-1 1 0,1-1 0,-1 0 0,0 0 0,0 0 0,1 0 0,-1 0 0,0 0 0,0 0 0,0 0 0,0 0 0,0 0 0,-1 0 0,1-1 0,0 1 0,-2 0 0,-31 16 147,19-10-135,-50 22 331,-114 34 0,111-41 110,-109 49-1,175-70-477,1 0-1,-1 0 1,0 1 0,1-1-1,-1 1 1,1-1-1,0 1 1,-1 0 0,1-1-1,0 1 1,0 0 0,0 0-1,0 0 1,0 0-1,1 0 1,-1 0 0,1 0-1,-1 0 1,1 0-1,0 0 1,-1 0 0,1 0-1,0 0 1,1 0-1,-1 0 1,0 0 0,0 0-1,2 3 1,-2 12 95,8 43 452,2-28 25,-11-29-566,1 0 1,0 0-1,-1 0 0,0 0 1,1 0-1,-1 0 0,0 0 1,-1 0-1,1 0 0,-1 0 0,1-1 1,-1 1-1,0-1 0,-2 4 1,-1-1 12,-1 1 0,1-1 0,-2 0 1,1 0-1,-9 5 0,-4 1-73,-1-2 0,1 0 1,-29 8-1,29-12-919,-1 0 0,-37 3 0,35-6-313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3.0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68 7277,'1'-1'86,"-1"-1"-1,0 0 1,0 1 0,0-1 0,-1 1 0,1-1 0,0 0-1,0 1 1,-1-1 0,1 1 0,-1-1 0,0 1 0,1-1 0,-1 1-1,0-1 1,-2-2 0,-7-19 3541,7 9-1983,4 13-1155,0 11-342,0-5-60,0 0 1,1-1-1,0 1 0,0-1 1,0 0-1,1 1 1,0-1-1,-1 0 1,1 0-1,1-1 1,-1 1-1,4 3 0,12 15 76,104 178 597,-39-60-212,-69-107-522,1 0-44,-13-14 13,-4-14-895,1-13-1557,0 7 2355,0 1 1,-1-1-1,1 1 1,0 0-1,0-1 0,-1 1 1,1 0-1,0-1 1,-1 1-1,1 0 0,0 0 1,-1-1-1,1 1 1,0 0-1,-1 0 1,1 0-1,0-1 0,-1 1 1,1 0-1,-1 0 1,1 0-1,-1 0 0,1 0 1,0 0-1,-1 0 1,0 0-1,1 0-24,-1 0-1,0 0 1,1 0-1,-1 0 1,1 0-1,-1 0 1,0-1-1,1 1 1,-1 0-1,1 0 1,-1 0 0,0-1-1,1 1 1,-1 0-1,1-1 1,-1 1-1,1 0 1,-1-1-1,1 1 1,0-1-1,-1 1 1,1-1-1,-1 1 1,1-1-1,0 1 1,0-1 0,-1 1-1,1-1 1,0 1-1,-1-2 1,1-4-2227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3.4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1 231 8805,'17'1'859,"0"-2"1,1 0 0,-1-2-1,0 1 1,31-11 0,125-47 1683,101-31-1071,-89 33-1209,-177 56-442,-26 8-4223,-18 8-2131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6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 4660,'0'0'12218,"28"12"-11634,-17-8-561,1 0-1,-1-1 0,1 0 0,0-1 1,0 0-1,0-1 0,0 0 0,0-1 1,15-1-1,-27-35-10972,0 28 9265,0 1 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9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0 138 10477,'0'1'111,"1"-1"1,-1 1-1,1 0 1,-1-1-1,1 1 1,-1-1-1,1 1 1,-1-1-1,1 1 1,-1-1-1,1 1 0,0-1 1,-1 1-1,1-1 1,0 0-1,-1 1 1,1-1-1,0 0 1,0 0-1,-1 1 1,1-1-1,0 0 0,0 0 1,-1 0-1,1 0 1,0 0-1,0 0 1,-1 0-1,1 0 1,0-1-1,0 1 1,-1 0-1,2-1 0,38-5-372,-30 4 673,39-6-155,191-38 612,-194 35-461,0-3-1,-1-1 1,47-24 0,-79 34 65,-12 14 17,-2 8-363,1 35 204,14 97-1,28 69-210,-31-177-371,1 0 0,2-1 0,24 47 1,-28-59-2345,-8-11-4051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8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6553,'5'4'7939,"8"-2"-5246,19-2-3470,-23-1 1684,21 3-643,0 2 0,56 12-1,-73-13-166,-5 1 316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8.5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5004,'16'9'992,"-11"-5"-5,1-1 0,0 0 0,0 0-1,0 0 1,12 3 0,30 8 2620,-20 0-2897,-12-5 30,26 8 94,-41-17-819,24 0-10651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49.8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814 365 5617,'0'19'11718,"-3"-22"-11615,0 0 0,0 1 0,0-1 0,0 1 0,0-1 0,-1 1 0,-4-3 0,-7-4 28,-1-4-47,0 2-32,1 0 0,1-2 0,0 1 0,0-2-1,2 0 1,0 0 0,-15-23 0,23 26-101,0-1 1,1 1-1,0-1 1,1 0-1,0 0 0,1 0 1,0 0-1,3-24 0,-2 14-64,0 20 108,0 0-1,0 0 1,0 0 0,1 0 0,-1 0 0,1 1 0,-1-1 0,1 0-1,0 0 1,-1 0 0,1 1 0,0-1 0,0 1 0,0-1 0,1 1 0,-1-1-1,0 1 1,0-1 0,3 0 0,-1-1-4,1 1 1,0-1-1,0 1 1,0 1-1,0-1 1,0 0-1,0 1 0,5-1 1,9-1-92,0 0 0,-1 2 0,22 0 0,-34 1 40,5 1 18,1 0 0,-1 1 0,0 0 0,0 1 0,0 0 0,0 0 0,0 1 0,-1 1 0,0-1 0,17 12 0,-11-5-71,1 1 1,-2 0 0,0 0-1,0 2 1,12 16 0,-22-25 77,0 0 0,-1 0 0,0 0 1,0 0-1,-1 1 0,1-1 1,-1 1-1,-1 0 0,3 8 1,-2 1-61,-1 1 0,0 21 0,-1-25 57,-1-9 34,1-1 0,-1 0-1,0 0 1,0 1 0,0-1 0,0 0-1,0 0 1,0 0 0,-1 0 0,1 0-1,-1 0 1,1 0 0,-1-1 0,0 1-1,0 0 1,0-1 0,1 0 0,-5 3-1,-44 24-19,42-24 1,-10 4 21,0 0 1,-1-1-1,0-1 0,0-1 1,0-1-1,0-1 0,-1 0 1,1-1-1,-1-1 0,0-1 1,-25-3-1,39 2-2,0-1-1,1 1 1,-1-1-1,0 0 1,1-1-1,-6-2 0,9 4-16,0 0-1,1 0 0,-1 0 0,1 0 0,-1 0 0,1 0 0,0-1 0,-1 1 0,1 0 0,0-1 0,0 1 0,0-1 0,0 0 0,0 1 0,1-1 0,-1 0 0,0 1 0,1-1 0,-1 0 0,1 0 0,-1 1 0,1-4 0,0-8-140,0 7 68,-1-1 0,2 0 0,-1 0 0,1 0 0,2-8 0,-2 12 81,1 0 1,-1 0-1,1 0 0,-1 0 0,1 0 0,0 1 0,0-1 0,0 1 1,1-1-1,-1 1 0,1 0 0,-1 0 0,6-3 0,-3 2 5,0 0 0,0 0-1,1 0 1,-1 1 0,1 0-1,-1 0 1,1 1 0,0 0-1,-1 0 1,1 0 0,7 0 0,-10 1 7,0 0 0,0 0 0,0 0 1,0 1-1,0-1 0,0 1 0,0 0 1,0 0-1,0 0 0,-1 0 0,1 0 1,0 1-1,-1-1 0,1 1 1,-1 0-1,1-1 0,-1 1 0,0 0 1,0 1-1,0-1 0,0 0 0,3 4 1,3 6 13,-7-10-11,0-1 0,1 1 0,-1-1 0,0 1 0,0 0-1,0-1 1,-1 1 0,1 0 0,0 0 0,-1 0 0,1 0 0,-1 0-1,1 0 1,-1 0 0,0 3 0,0 72-44,-1-76 42,1 0-1,-1 0 1,0 0 0,0 0-1,0 0 1,0 0-1,0 0 1,0 0 0,0 0-1,0 0 1,0-1 0,0 1-1,0 0 1,-1-1 0,1 1-1,0-1 1,0 1 0,-1-1-1,1 1 1,0-1-1,-3 0 1,-33 8-15,36-8 12,-14 2 4,1 0-1,-1-2 1,1 1-1,-1-2 1,1 0 0,-1-1-1,1 0 1,0-1-1,0-1 1,0 0 0,-14-6-1,-3-4 14,-38-12-69,64 24 86,-1 1 0,1-1-1,0 1 1,-1 1 0,1-1 0,-1 1 0,1 0-1,-1 0 1,1 1 0,-8 1 0,10 0-63,0 1 0,0-1 0,0 1 0,1 0 1,0 0-1,-1 0 0,1 0 0,0 1 0,0-1 1,1 1-1,-3 5 0,2-5 54,1 2-3,-1 0 0,2-1 0,-1 1 0,1-1 1,0 1-1,0 0 0,1 9 0,1 6-229,-2-19 214,0 0 1,1 0-1,-1 0 1,1-1-1,0 1 1,-1 0-1,1 0 1,0 0-1,0 0 0,0-1 1,1 1-1,-1-1 1,0 1-1,3 2 1,-2-2-5,0 0 1,0 0 0,-1 0-1,1 0 1,-1 1 0,1-1-1,-1 0 1,2 5 0,6 9 13,-8-15-13,0 0 0,0 0 0,0 0 0,-1 0 0,1 0 0,0 0 0,-1 0 0,1 1 0,-1-1 0,1 0 0,-1 0 0,0 0 0,1 1 0,-1-1 0,0 3 0,4 17 49,1 6 844,-5-26-868,0 0 1,0 0 0,-1 0-1,1 0 1,0 0-1,0 0 1,-1 0 0,1 0-1,-1 0 1,1 0 0,0 0-1,-1 0 1,0 0 0,1-1-1,-1 1 1,1 0 0,-1 0-1,0-1 1,0 1 0,1 0-1,-1-1 1,0 1-1,0-1 1,-1 1 0,-11 5 139,0 0 0,0-2 0,-1 1 0,1-2 0,-27 4 0,-72-1 737,102-7-834,-1 0 0,1-1-1,0 0 1,0 0-1,-1-1 1,2 0 0,-1-1-1,0 0 1,-12-8 0,17 10-112,1 0 1,0-1 0,0 0-1,0 0 1,0 0 0,0 0-1,1-1 1,-1 1 0,1-1-1,0 0 1,0 0 0,0 0-1,1 0 1,-1 0 0,1-1 0,0 1-1,0-1 1,1 0 0,0 1-1,-1-1 1,0-9 0,1-13-768,0-24-1190,1 48 1704,1 0 0,-1-1 1,1 1-1,-1 0 0,1 0 0,0 0 1,0 0-1,0 0 0,0 1 0,1-1 0,-1 0 1,4-3-1,10-18-3759,2 14 1841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0.2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1 107 8617,'0'0'233,"-1"1"0,1 0 1,0 0-1,0 0 0,0 0 1,0 0-1,0 0 0,0 0 1,0-1-1,1 1 0,-1 0 0,0 0 1,0 0-1,1 0 0,-1 0 1,0-1-1,1 1 0,-1 0 1,1 0-1,-1-1 0,1 1 0,0 0 1,-1-1-1,1 1 0,0 0 1,22-4 4218,-16 1-5563,99-24 1575,29-7-1211,-113 26-1105,39-19 0,-59 25 1394,-1 0 1,1 0-1,0 0 0,-1 0 0,0 0 0,1 0 0,-1 0 0,0-1 0,1 1 0,-1-1 1,0 1-1,0-1 0,0 1 0,0-1 0,0 1 0,0-4 0,-1 0-1763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0.8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763 436 8381,'0'0'7052,"-3"0"-6850,-27 0 183,-101-4 993,113 3-1232,1-2 0,0 0-1,1-1 1,-1 0 0,-26-12-1,41 15-148,0 0-1,0-1 0,0 1 0,1-1 0,-1 0 1,0 1-1,1-1 0,-1 0 0,1 0 1,0 0-1,-1 0 0,1 0 0,0-1 1,0 1-1,1 0 0,-1 0 0,0-1 0,1 1 1,-1-1-1,1 1 0,0 0 0,0-1 1,0 1-1,0-1 0,0 1 0,0 0 1,1-1-1,-1 1 0,1 0 0,0-1 0,1-3 1,1 2-12,0 0-1,-1 1 1,1-1 0,1 1 0,-1-1 0,0 1 0,1 0 0,0 1 0,0-1-1,0 0 1,0 1 0,0 0 0,0 0 0,9-2 0,6-3-221,39-6 0,-45 11 179,-1 0 0,0 1 0,1 1 0,-1 0 0,22 3 0,-30-3 20,0 1-1,0 0 1,0 0 0,0 0 0,0 0 0,0 0 0,0 1-1,-1 0 1,1-1 0,-1 2 0,1-1 0,-1 0-1,0 1 1,1-1 0,-1 1 0,-1 0 0,1 0 0,0 0-1,-1 0 1,1 1 0,1 3 0,-2 1-7,-1 0 0,0-1 0,0 1-1,-1 0 1,0 0 0,0 0 0,-2 9 0,1 11-16,1-17 38,0-9 18,1 1 1,-1 0 0,0 0-1,0-1 1,0 1-1,0 0 1,-1 0 0,1-1-1,-1 1 1,1 0-1,-1-1 1,0 1-1,0-1 1,0 1 0,-1-1-1,1 1 1,-1-1-1,1 0 1,-1 0 0,0 0-1,-3 4 1,-11 7 172,0 0-1,-1-1 1,-1 0 0,0-2 0,0 0 0,-1-1-1,0-1 1,-1-1 0,0 0 0,0-2 0,0 0 0,-1-1-1,0-2 1,-40 2 0,57-5-84,0 1 0,0-1 0,0 0-1,0 0 1,0-1 0,0 1 0,1-1 0,-1 1 0,0-1 0,1 0-1,-7-5 1,-36-33 530,33 27-531,-14-14-17,1-1 1,1-2-1,-31-46 1,-52-106 67,75 124-484,28 49-13,1 0 0,0 0 0,0-1 0,0 0 0,-3-17 0,4 2-3085,2-2-3551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1.0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84 8149,'8'2'337,"0"-1"1,0 0 0,0 0-1,0-1 1,0 0-1,0-1 1,0 1 0,0-1-1,9-3 1,14-4 158,31-13 1,-2 1-577,-24 10-234,36-11-4975,-63 18 3598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1.6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13 136 7001,'-1'0'38,"1"0"0,-1 0 0,1 0 0,-1 0 1,1 0-1,-1 0 0,1 0 0,-1 0 0,1 0 1,-1 0-1,1-1 0,0 1 0,-1 0 0,1 0 1,-1 0-1,1-1 0,0 1 0,-1 0 0,1-1 1,0 1-1,-1 0 0,1-1 0,0 1 0,0 0 0,-1-1 1,1 1-1,0-1 0,0 1 0,-1-1 0,1 1 1,0 0-1,0-1 0,0 1 0,0-1 0,0 1 1,0-1-1,0 1 0,0-1 0,0 1 0,0-1 1,0 1-1,0-1 0,0 1 0,0 0 0,0-1 1,1 1-1,-1-1 0,1-1 30,-1 0-1,1 0 1,0 0-1,0 0 1,0 1 0,0-1-1,0 0 1,0 1-1,0-1 1,3-2 0,21-17 397,-6 5-85,34-21 0,-47 34-360,0-1-1,0 1 1,0 0 0,1 1 0,-1 0-1,1 0 1,0 0 0,0 0 0,0 1 0,9 0-1,-15 1-29,0 0 0,0 1 0,1-1 0,-1 1 0,0-1 0,0 1 0,0-1 0,0 1 0,0-1 0,0 1 0,0 0-1,0 0 1,0-1 0,0 1 0,0 0 0,0 0 0,0 0 0,-1 0 0,1 0 0,0 0 0,-1 0 0,1 1 0,-1-1 0,1 0-1,-1 0 1,1 0 0,-1 0 0,0 1 0,0-1 0,1 3 0,1 44 556,-2-40-366,1 5-126,-1-8-22,0-1 0,1 1 1,-1-1-1,-1 0 0,1 1 0,-1-1 1,1 1-1,-1-1 0,-1 0 1,1 1-1,0-1 0,-1 0 1,0 0-1,0 0 0,-3 4 0,-2 1-50,1 0 0,1 0 0,-8 17 0,-6 8 76,18-30-17,-1 1 0,0-1 0,1 0 1,0 0-1,0 1 0,0-1 0,1 0 0,-1 1 0,1-1 1,0 1-1,2 7 0,-2 5 300,1-15-340,-1-1 1,1 0 0,0 0-1,0 1 1,0-1 0,0 0 0,0 0-1,0 0 1,0 0 0,0 0 0,0 0-1,0 0 1,1 0 0,-1-1 0,0 1-1,0 0 1,1-1 0,-1 1 0,1-1-1,-1 1 1,0-1 0,1 0 0,1 0-1,38 8-62,-19-6 93,0-2-1,0 0 1,0-1 0,-1-1-1,1-1 1,0-1 0,-1-1-1,29-11 1,-37 10-29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3.4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 17 6913,'-7'-16'4986,"-9"31"-2925,6-4-2704,7-8 668,-1 1-1,1 0 1,0 0-1,0 0 1,0 0 0,0 1-1,1-1 1,-1 1-1,1 0 1,1-1-1,-1 1 1,1 0 0,-1 0-1,2 0 1,-1 0-1,0 0 1,1 1-1,0-1 1,0 5 0,1-9-14,-1 0 0,0 0 0,0 0 0,0 0 0,1 0 0,-1 0 0,0 0 0,1 0 0,-1 0 0,1 0 0,-1 0 0,1 0 0,0 0 0,-1 0 0,1 0 0,0 0 0,-1-1 0,1 1 0,0 0 0,0-1 1,0 1-1,0 0 0,0-1 0,0 1 0,1-1 0,2 2-12,1 0 1,0-1 0,-1 1 0,1-1-1,0-1 1,5 1 0,11 0 32,37-3 0,-35-1-31,-1 0 0,1-2 0,-1 0 0,0-2 0,-1 0 0,27-14 0,-46 20 53,-1 1 0,0-1 0,1 0 0,-1 0 0,0 0 0,0 0 0,0 0 0,0-1 0,0 1 0,0 0 0,0 0 0,0-1 0,0 1 0,0-1 0,-1 1 0,1-1 0,-1 1 0,1-3 151,-5 6-295,0 0 75,0 0 1,1 0 0,-1 0-1,0 1 1,1-1 0,-1 1-1,-4 6 1,-13 7 4,-22 15-1808,-52 51 0,50-43-1953,30-25 2644,0-2 63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3.8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0 308,'0'2'0,"0"0"36,0 1 640,0 1 12,0-2-708,0 2-656,0 0 40,0 0 656,0-2-80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4.7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2240 334 1220,'-2'9'4811,"1"-8"-4601,-225 65 6069,54-18-4666,42-8-494,-250 41 0,375-80-1015,0-1 0,0 0 0,0 0 0,-1 0-1,1 0 1,0-1 0,0 0 0,0 0-1,0 0 1,0-1 0,0 0 0,0 0 0,0 0-1,-6-4 1,-1-3 62,0 0 0,1-1 0,-18-20 0,29 30-166,-35-43 77,2 0-1,2-2 0,-40-77 0,-43-63-261,110 180 166,0 0 1,1 0-1,-1 0 0,1-1 1,0 1-1,1-1 1,-1 0-1,1 0 0,-3-11 1,5 17-3,0 20-164,1-14 173,-1 0 1,0 1 0,0-1 0,-1 0-1,0 0 1,0 1 0,0-1-1,-1 0 1,0 0 0,0 0 0,-1-1-1,1 1 1,-6 8 0,-4 5-64,-1-1 0,0 0 0,-1 0 0,-1-2 0,0 0 0,-2 0 0,-35 25 1,27-25-145,0-1 0,-1-2 1,0 0-1,-1-2 0,-47 13 1,-9-5-312,-135 14 0,104-19 96,101-12 417,5-2-19,-1 1 0,1 1 0,0-1 0,0 1 0,-9 4 0,17-5 41,-1 0 1,1-1-1,-1 1 0,1 0 0,0 0 1,-1 0-1,1 0 0,0 0 0,0 0 1,-1 0-1,1 0 0,0-1 0,0 1 1,0 0-1,0 0 0,0 0 1,0 0-1,1 0 0,-1 0 0,0 0 1,1 1-1,7 19 94,9-10-69,1-1 1,0 0-1,0-1 0,1-1 1,0-1-1,0-1 1,1 0-1,0-1 1,24 2-1,22 0 749,97-2 0,-129-7-712,-1-1 1,1-2-1,-1-2 0,0-1 1,0-1-1,-1-2 1,-1-1-1,0-2 1,33-19-1,-50 24-331,0 0 0,-1-1 1,-1 0-1,0-1 0,0-1 0,-1 1 0,0-2 0,-1 0 1,-1 0-1,0-1 0,13-26 0,-21 36-146,1-1-1,-1 1 1,0-1 0,0 1-1,0-1 1,0 1-1,-1-1 1,0 1 0,0-1-1,0-5 1,-1-4-1241,1-1-917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9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9181,'0'0'260,"1"-1"0,-1 0 0,1 0 0,-1 0 0,1 0 0,-1 1 1,1-1-1,0 0 0,-1 0 0,1 1 0,0-1 0,-1 1 0,1-1 0,0 1 0,0-1 0,0 1 1,0-1-1,-1 1 0,1 0 0,0-1 0,0 1 0,0 0 0,0 0 0,0-1 0,2 1 1,33-5 230,-25 4-87,233-36-1137,-83 1-7850,-134 29 6156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4:55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1 143 8197,'0'0'1938,"0"-2"-1800,0 1 0,0 0 0,0 0 0,0-1 0,0 1 0,0 0 0,0 0 0,0-1 0,0 1 1,1 0-1,-1 0 0,0-1 0,1 1 0,0-1 0,13-2-74,1 0 1,0 2 0,-1 0-1,1 0 1,0 1 0,0 1 0,24 3-1,4-2 400,-42-1-463,0 0-1,1 0 1,-1 0-1,0 0 1,1 0-1,-1-1 1,0 1-1,1 0 1,-1-1-1,0 1 1,0-1-1,1 0 1,-1 1-1,0-1 1,0 0-1,0 0 1,0 1-1,0-1 1,0 0-1,0 0 1,0 0 0,0 0-1,0 0 1,-1-1-1,1 1 1,0 0-1,-1 0 1,1 0-1,-1-1 1,1 1-1,-1 0 1,1-2-1,6-11-35,-3 11 22,-3 2-3,0 1 1,0-1-1,0 0 0,-1 1 0,1-1 0,0 0 0,0 0 0,0 0 0,-1 0 0,1 1 0,0-1 0,-1 0 0,1 0 0,-1-1 0,1 1 1,-1 0-1,1 0 0,-1 0 0,0-2 0,1 2 42,-1 0 0,0-1 0,1 1 0,-1 0 1,1-1-1,-1 1 0,1 0 0,-1 0 0,1 0 0,0-1 0,0 1 0,1-2 1,-1 2-48,1 0 1,-1-1 0,0 1 0,0-1-1,-1 1 1,1-1 0,0 1-1,0-1 1,-1 0 0,1 1 0,-1-1-1,1 0 1,-1-2 0,3 2 149,0 1 1,0 0-1,0 1 1,0-1-1,1 0 1,-1 1-1,0 0 1,0-1-1,7 2 1,202-1-66,-192 3-966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08.2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1136,'0'5'1905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15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 0 9830,'-6'1'0,"5"1"0,1 2 52,0 1 1,1-1-1,0 0 0,0 0 0,0 0 1,0 1-1,1-1 0,2 5 0,-2-5 5,0-1-1,-1 1 1,0 0-1,1-1 0,-1 1 1,-1 0-1,1 0 1,0 5-1,9 23 217,-5 76 1001,-5-97-1182,0-7-47,1 0 1,-1 0-1,0 0 1,-1 0-1,1 0 1,-1 0-1,0-1 1,1 1-1,-2 0 0,0 4 1,-6 13 133,-1 0 188,5-3-94,3-17-265,0 0 9,-1 0 1,1 0 0,0 0-1,0 1 1,0-1 0,0 0-1,0 1 1,0-1 0,0 0 0,1 1-1,-1-1 1,0 1 0,1-1-1,-1 3 1,-3 3 163,-2 7 184,6-13-355,-1 0-1,1 0 0,0 0 1,0 1-1,-1-1 0,1 0 1,-1 0-1,1 0 0,-1 0 1,1 0-1,-1 0 0,0 0 1,0 0-1,1 0 0,-1 0 1,0-1-1,-1 2 0,1-1-3,0-1 1,1 1-1,-1 0 0,0-1 0,1 1 0,-1 0 1,1 0-1,-1-1 0,1 1 0,-1 0 0,1 0 0,-1 0 1,1 0-1,0 0 0,-1-1 0,1 3 0,0-3-4,0 0 9,-1 1 1,1 0-1,-1 0 0,1-1 1,0 1-1,-1-1 0,1 1 1,-1 0-1,0-1 0,1 1 0,-1-1 1,1 1-1,-1-1 0,0 0 1,0 1-1,1-1 0,-1 0 1,0 1-1,1-1 0,-1 0 0,0 0 1,0 0-1,0 1 0,-8-1 35,1 0 181,-21 13 268,24-10-444,5-3-51,0 0 0,0 0 0,1 0 0,-1 0 0,0 0 0,0 0 0,0 0 0,0 0 0,0 0 0,0 0 0,0 0 0,0-1 0,0 1 0,0 0 0,0 0 0,0 0 0,0 0 0,0 0 0,0 0 0,0 0 0,-1 0 0,1 0 0,0 0 0,0 0 0,0 0 0,0 0 0,0 0 0,0-1 0,0 1 0,0 0 0,0 0 0,0 0 0,0 0 0,0 0 0,0 0 0,0 0 0,0 0 0,0 0 0,0 0 0,0 0 0,0 0 0,-1 0 0,1 0 0,0 0 0,0 0 0,0 0 0,0 0 0,0 0 0,0 0 0,0 0 0,0 0 0,0 0 0,0 0 0,0 0 0,0 0 0,-1 0 0,2-7 0,-1 2 46,0 3 182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18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4648 0 9830,'0'0'9,"1"1"1,-1-1-1,1 0 0,-1 0 1,1 1-1,-1-1 0,0 0 1,1 0-1,-1 1 0,1-1 1,-1 1-1,0-1 0,1 0 1,-1 1-1,0-1 0,1 1 1,-1-1-1,0 1 0,0-1 1,1 1-1,-1-1 0,0 1 1,0-1-1,0 1 0,0-1 1,0 1-1,0-1 0,0 1 1,1-1-1,-2 1 0,1-1 1,0 1-1,0 0 0,-3 15 266,-34 8 277,-38 27 650,-138 100 1666,52-41-766,-331 234 4269,122-88-3674,247-164-2697,-119 117 0,-88 130 0,14-11 0,-27 28 0,121-81 0,51-60 0,-49 65 0,-26-11 0,-18-2 0,219-220 0,-321 343 0,0-25 0,348-343 0,15-19 0,1 1 0,-1-1 0,0 0 0,1 0 0,-2 0 0,1 0 0,-5 3 0,8-8 0,-1 1 0,0-1 0,1 0 0,-1 1 0,1-1 0,-1 0 0,1 0 0,0 1 0,0-1 0,0 0 0,0 0 0,0-2 0,0 4 0,10-94-820,-7-272-3549,0 404 4534,1 0 0,2 0 0,2-1 0,13 37 0,-14-47-53,-5-21-77,2 12 49,0-1 1,2 1-1,0-1 0,0-1 0,2 1 0,0-1 0,1-1 0,14 20 0,-17-28-17,-4-4-52,0 0 1,1 0 0,-1 0 0,0 0 0,1-1 0,0 1 0,-1-1 0,1 0 0,0 0 0,0 0 0,1 0 0,-1 0 0,0-1-1,1 1 1,-1-1 0,1 0 0,-1 0 0,1 0 0,-1 0 0,1-1 0,0 0 0,6 0 0,12-2 88,0 0 0,0-2 0,-1-1 0,0 0 0,27-12 0,21-4 158,-21 7-59,-27 9-111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19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189 60 9830,'-5'-4'53,"0"-1"1,1 1-1,0-1 0,0 0 1,0-1-1,0 1 0,1-1 1,0 0-1,-3-7 0,-4 49 432,-33 136 1365,11-49-466,20-71-808,-27 130 1296,34-150-1385,2 1 0,1 1-1,3 51 1,0-74-375,0-1 0,1 0 0,0 0 0,1 0 0,0 0-1,1 0 1,0-1 0,0 1 0,1-1 0,0 0 0,7 8-1,-8-12-29,0-1-1,0 1 1,0-1-1,1 0 0,0 0 1,0 0-1,0-1 1,0 1-1,0-1 0,1-1 1,-1 1-1,1-1 1,0 0-1,0 0 0,0 0 1,0-1-1,0 0 0,0 0 1,9 0-1,-6-2 33,0 0-1,0 0 0,1-1 0,-1 0 1,-1 0-1,1-1 0,0 0 1,-1-1-1,1 0 0,-1 0 1,0-1-1,0 0 0,-1 0 0,0 0 1,1-1-1,-2-1 0,8-8 1,-7 7-133,0 0 0,0-1 0,-2 0 0,1 0 0,-1 0 0,0-1 0,-1 0 0,0 0 0,0 0 0,-1 0 0,-1-1 0,0 1 0,0-1 0,0-16 0,-2 16-68,-1-1-1,-1 1 0,0 0 1,0 0-1,-1 0 0,-1 0 1,0 0-1,0 0 0,-1 1 1,0 0-1,-1 0 0,0 0 0,0 1 1,-1 0-1,-1 0 0,1 1 1,-1 0-1,-1 0 0,-10-8 1,14 14 106,1 1 1,0-1-1,-1 0 1,1 1-1,-1 0 1,1 0-1,-1 0 1,0 1-1,1 0 1,-1-1 0,0 2-1,1-1 1,-1 0-1,1 1 1,-1 0-1,0 0 1,1 0-1,0 1 1,-1 0-1,1 0 1,-8 4 0,0 1 49,0 0 1,1 1-1,0 0 1,0 1-1,1 0 1,-11 13-1,19-21-55,1 1 0,-1 0 0,1 0 0,-1 0 0,1 0-1,0 0 1,0 0 0,0 0 0,0 0 0,0 0 0,-1 5 0,2-3-14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19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273 106 9830,'-11'-2'123,"0"2"1,0-1-1,0 2 0,0-1 0,0 2 1,0-1-1,0 1 0,0 1 0,1 0 1,-1 1-1,1 0 0,0 0 0,0 1 1,0 1-1,1-1 0,0 1 0,0 1 1,0 0-1,1 0 0,-13 15 0,16-16-17,0 0-1,0 1 0,1 0 0,0-1 1,1 1-1,-1 1 0,1-1 0,1 0 1,-1 1-1,0 8 0,0 6 234,1-1 0,1 31 0,1-39-167,1-6-83,0 0 1,0 0 0,1 0 0,0 0 0,0 0 0,0-1 0,1 1 0,0-1 0,0 0 0,1 1 0,0-1 0,0-1-1,0 1 1,1-1 0,0 0 0,0 0 0,0 0 0,1 0 0,-1-1 0,1 0 0,0 0 0,9 3 0,-6-2 26,-1-1 1,1 0-1,0 0 1,0-1-1,0 0 1,0-1-1,1 0 1,-1 0-1,1-1 1,0 0-1,-1-1 1,1 0-1,-1 0 1,1-1 0,0-1-1,9-2 1,-7 0-24,0-1 1,0-1 0,-1 0 0,0 0 0,0-1 0,0 0 0,-1-1 0,0 0 0,-1-1-1,10-11 1,-13 13-167,0-1-1,-1 1 0,1-1 1,-2 0-1,1-1 0,-1 1 1,0-1-1,-1 0 0,0 0 1,0 0-1,-1 0 1,-1-1-1,1 1 0,-1-13 1,0 10-28,-2 0 0,1-1 0,-2 1 0,1 0 0,-2 0 1,0 0-1,0 0 0,-7-13 0,4 9 3,-1 1 0,0 1 0,-1-1-1,-1 1 1,0 1 0,-1 0 0,-1 0 0,0 1-1,-1 0 1,0 1 0,0 0 0,-17-11 0,25 20 131,1 1 0,0-1 1,0 0-1,-1 1 0,1 0 1,-1 0-1,1 0 0,-1 0 1,0 1-1,1-1 0,-1 1 1,1 0-1,-8 0 1,2 2 89,-1 0 1,1 0-1,-17 8 1,24-10-98,-5 2 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19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52 9830,'0'0'5,"-1"-1"0,1 0 0,0 1 0,-1-1-1,1 0 1,-1 1 0,1-1 0,-1 0 0,1 1 0,-1-1 0,1 1 0,-1-1-1,1 1 1,-1 0 0,1-1 0,-1 1 0,0-1 0,1 1 0,-1 0 0,0 0-1,0-1 1,1 1 0,-1 0 0,0 0 0,1 0 0,-1 0 0,-1 0 0,-23-3 131,24 4-126,1-1 0,-1 1 0,0-1 0,1 0-1,-1 1 1,0-1 0,1 1 0,-1 0 0,0-1 0,1 1 0,-1-1-1,1 1 1,-1 0 0,1 0 0,0-1 0,-1 1 0,1 0 0,0 0-1,-1-1 1,1 1 0,0 0 0,0 0 0,-1 1 0,-2 23 185,3 53 624,0-76-781,1 0 1,0 0-1,-1 0 1,1 0-1,0 0 1,0 0-1,0 0 1,1 0-1,-1-1 1,0 1-1,1 0 1,-1-1-1,1 1 1,-1-1-1,1 1 1,0-1-1,-1 0 0,1 0 1,0 0-1,0 0 1,0 0-1,0 0 1,0 0-1,4 0 1,1 2 66,1-1 0,0 0 0,0 0 0,0-1 1,13 1-1,-14-2-64,-1 0 1,0-1-1,0 0 1,0 0-1,0-1 1,0 1-1,0-1 1,0-1-1,0 1 1,-1-1-1,1 0 1,-1 0-1,0-1 1,0 1-1,0-1 1,0 0-1,0-1 1,-1 1-1,0-1 1,0 0-1,0 0 1,-1 0-1,0 0 1,0-1-1,0 1 1,0-1-1,-1 0 1,0 0-1,0 0 1,-1 0-1,0 0 1,1-11-1,-1 15-43,-1-1-1,0 0 1,-1 1 0,1-1-1,0 1 1,-1-1 0,1 0-1,-1 1 1,0-1 0,0 1-1,0 0 1,0-1 0,-1 1-1,1 0 1,0-1-1,-1 1 1,0 0 0,1 0-1,-1 0 1,0 1 0,0-1-1,0 0 1,0 1 0,0-1-1,-1 1 1,1 0 0,0-1-1,-1 1 1,1 0 0,-1 0-1,1 1 1,-1-1 0,-4 0-1,0-1 70,1 0-1,-1 1 1,0 0-1,0 0 1,0 1-1,1 0 0,-1 0 1,0 0-1,0 1 1,0 0-1,1 1 1,-1-1-1,0 1 1,1 0-1,-1 1 1,-5 3-1,10 1-32,-2-2 134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1.5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772 85 9830,'0'-4'25,"0"-1"0,0 1 1,1 0-1,-1 0 0,1-1 0,0 1 0,0 0 1,3-7-1,-1-4 25,-3 14-51,0 0 1,0 0-1,0 0 1,0-1-1,0 1 1,0 0-1,0 0 1,1 0-1,-1 0 1,0 0-1,1 0 1,-1 0-1,0 0 0,1 0 1,-1 0-1,1 0 1,0 0-1,-1 0 1,1 0-1,0 1 1,0-1-1,-1 0 1,3-1-1,-3 2 13,1 0 0,0 1 1,0-1-1,-1 0 0,1 0 0,0 0 0,-1 1 0,1-1 1,0 0-1,-1 1 0,1-1 0,0 1 0,-1-1 1,1 0-1,-1 1 0,1-1 0,-1 1 0,1 0 0,-1-1 1,1 1-1,-1-1 0,0 1 0,1 0 0,-1-1 0,1 2 1,43 40 551,-30-30-284,0 0 0,-1 1 0,-1 0 0,0 1 0,0 1-1,-2-1 1,0 2 0,15 29 0,-23-38-179,-1 1 0,0-1 0,0 1-1,0 0 1,-1-1 0,-1 12-1,1-2 46,-1-13-112,1-1 1,-1 0-1,0 0 0,0 0 1,0 0-1,0 0 0,-1 0 1,1-1-1,-1 1 0,0 0 1,1-1-1,-5 5 0,-33 32 601,28-29-463,-17 17 324,-2-2 0,-1-2 0,-1 0 0,-1-2 0,0-2 0,-2-1 1,0-1-1,-1-2 0,-1-2 0,-57 14 0,85-25-360,-1-1 0,1 1 0,0-2 0,-1 1 0,1-1 0,-1 0 0,1-1 0,-11-2 0,18 2-124,-1 0-1,0 0 0,1 1 0,-1-2 0,1 1 0,-1 0 0,1 0 0,0-1 1,0 0-1,-1 1 0,1-1 0,0 0 0,0 0 0,1 0 0,-1 0 1,0 0-1,1-1 0,-1 1 0,1 0 0,0-1 0,-1 1 0,1-1 0,0 1 1,1-1-1,-1 0 0,0 1 0,1-1 0,0 0 0,-1 0 0,1 1 1,1-5-1,-1 1-40,-1-2-56,1 0 0,0 1-1,0-1 1,1 0 0,0 0-1,1 0 1,-1 0 0,2 1 0,-1-1-1,1 1 1,4-8 0,-1 3-58,1 1 0,0 0-1,1 0 1,11-10 0,-18 19 120,1 0 0,0 0 0,0 0 0,1 0 0,-1 0 1,0 1-1,1-1 0,-1 1 0,0-1 0,1 1 0,0 0 0,-1 0 0,1 0 0,0 0 0,-1 1 0,1-1 0,0 1 0,0 0 0,0 0 0,-1 0 0,1 0 0,0 0 0,0 0 0,0 1 0,-1-1 0,5 2 0,-3 0 44,-1 0 0,1 1 0,-1-1 1,1 1-1,-1-1 0,0 1 0,0 0 0,0 0 0,-1 0 0,1 1 0,-1-1 0,0 1 0,0-1 0,0 1 0,0 0 0,0 0 0,-1-1 0,0 1 0,2 8 0,0 5 74,-1 0-1,0 1 1,-1 22 0,-2-34-69,0 0 1,0 0-1,0 0 1,-1-1-1,0 1 0,0 0 1,0-1-1,-1 1 1,0-1-1,0 0 0,-7 8 1,4-4 23,-1 0 0,-1-1 0,0 0-1,0 0 1,-13 8 0,17-12-26,0-1 0,0-1 0,0 1 0,-1-1 0,1 1 0,-1-1 0,1-1 0,-1 1 0,0 0 0,1-1 0,-1 0 0,0 0 0,0-1 0,0 0 0,0 1 0,0-1 0,0-1 0,0 1 0,0-1 0,0 0 0,0 0 0,1 0 0,-1-1-1,0 0 1,1 0 0,-6-3 0,-5-6-49,1-1 0,1 0 0,0-1 0,0-1 0,2 0 0,-17-25 0,-52-102-1524,59 100 1235,-81-179-1955,100 214 2215,0 0 0,0 0 0,1 0 1,0 0-1,0 0 0,1 0 0,-1-7 1,1 9 17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1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0 9830,'22'1'194,"-22"-1"-182,0 0 0,0 0 1,1 0-1,-1 1 0,0-1 1,0 0-1,0 0 0,1 1 1,-1-1-1,0 0 0,0 0 1,0 1-1,0-1 0,0 0 1,0 0-1,1 1 1,-1-1-1,0 0 0,0 1 1,0-1-1,0 0 0,0 1 1,0-1-1,0 0 0,0 1 1,0-1-1,0 0 0,0 0 1,-1 1-1,1-1 0,0 0 1,0 1-1,0-1 1,0 1-1,-3 2 87,1 1 0,-1 0 0,0-1 0,0 1 1,0-1-1,-7 6 0,-27 23 371,12-10 215,0-1-1,-50 32 1,66-48-640,8-2-45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2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0 191 9830,'51'-26'961,"-1"-1"0,-2-3 0,54-44 0,-78 57-643,-13 8-45,-5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49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427 57 8429,'0'-2'52,"-1"0"1,0 0 0,0 0-1,0 0 1,0 1-1,0-1 1,-1 0 0,1 1-1,0-1 1,-1 1-1,1-1 1,-1 1 0,0 0-1,1-1 1,-1 1-1,0 0 1,-3-1 0,-34-18 3280,30 18-3037,1 0 1,-1 1-1,0 0 1,0 0 0,1 0-1,-1 1 1,0 1-1,0-1 1,0 1 0,1 1-1,-1 0 1,1 0-1,-1 1 1,1 0 0,0 0-1,0 1 1,-12 7-1,2 0-189,-1 0 0,2 2 0,0 0 0,0 1 0,-28 32 0,38-38-78,0 1 1,1 0-1,0 0 0,1 0 0,0 1 1,0-1-1,1 1 0,0 1 0,1-1 1,0 0-1,-2 14 0,4-16-19,1 0-1,-1 0 0,1 0 1,1 0-1,0 0 1,0 0-1,0 0 0,1 0 1,0 0-1,1-1 1,0 1-1,0 0 0,0-1 1,1 0-1,6 9 0,1-1 11,1-2-1,0 1 0,1-1 0,0-1 0,1-1 0,0 0 0,1 0 0,0-2 1,1 0-1,0 0 0,0-2 0,32 11 0,-37-15-36,1 1 0,-1-2 0,1 1 0,0-2 0,0 0 1,0 0-1,0-1 0,0 0 0,0-1 0,0-1 0,0 0 0,0 0 0,-1-1 0,1-1 0,-1 0 0,0 0 0,0-1 1,0-1-1,0 0 0,10-7 0,-17 9-25,1 0 0,-1 0 1,1-1-1,-1 1 0,0-1 1,-1 0-1,1 0 0,-1 0 0,0-1 1,0 1-1,-1-1 0,0 1 1,0-1-1,2-7 0,-1-5-102,-1 0-1,0 0 1,-2-26 0,0 37 102,-1-2-90,0 0 0,-1 0 0,0 1 0,0-1 0,-1 0 0,-1 1 1,1 0-1,-1 0 0,0 0 0,-1 0 0,0 0 0,0 1 0,-12-12 0,-9-9-3222,-53-44-1,79 71 3354,-17-13-2150,2 0-88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2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768 224 9830,'-126'120'2027,"103"-98"-1375,-43 35 0,56-50-452,0 0 1,0-1-1,-1 0 0,1-1 0,-1 0 1,-1 0-1,-21 5 0,29-9-123,-1-1 0,0 0-1,1 0 1,-1-1 0,0 1-1,1-1 1,-1 0 0,1 0-1,0-1 1,-1 1 0,1-1-1,0 0 1,0 0 0,0 0 0,0-1-1,0 1 1,-6-6 0,-7-7 165,1-1 0,-22-26 0,8 8-344,-101-115-862,114 126 769,1-1-1,1 0 0,1-1 1,-20-50-1,31 57 155,3 17 41,0 1-1,1 0 1,-1 0 0,0 0-1,0 0 1,1 0 0,-1 0-1,0 0 1,1 0 0,-1 0-1,0 0 1,0 0-1,1 0 1,-1 0 0,0 0-1,1 0 1,-1 0 0,0 0-1,1 0 1,-1 0 0,0 0-1,0 0 1,1 0-1,-1 0 1,0 1 0,0-1-1,1 0 1,-1 0 0,0 0-1,0 1 1,1-1 0,-1 0-1,29 27 89,-24-22-23,98 103 1854,121 165 0,-154-183-1018,-33-43-24,55 96 0,-78-119-593,-2 1 0,-1 0 0,-1 1 1,-1 0-1,-2 1 0,7 35 0,-13-52-201,0-1 0,0 1 1,-1 0-1,0 0 0,0-1 0,-5 19 0,3-21-12,0-1-1,0 1 0,-1-1 1,0 0-1,-1 0 1,0 0-1,1 0 1,-2-1-1,1 1 0,-7 5 1,0-1 53,0-1 0,0 0 0,-1 0 0,-1-1 0,1-1 0,-1 0 0,0-1 0,-1 0 0,0-1 0,-28 7 0,19-7-110,-2-2 0,1 0 0,0-1 0,-1-1 0,-44-5 1,55 2-103,1-1 1,-1-1 0,1 0 0,0 0 0,0-1-1,0-1 1,1 0 0,0-1 0,0 0 0,0-1 0,1 0-1,1-1 1,-1 0 0,1 0 0,1-1 0,0-1-1,0 0 1,1 0 0,0 0 0,1-1 0,0 0 0,1-1-1,1 0 1,0 1 0,0-2 0,2 1 0,-1 0-1,2-1 1,0 0 0,-1-23 0,3 28-24,0-1 1,0 1-1,0 0 1,2 0-1,-1-1 0,1 1 1,0 0-1,1 1 0,0-1 1,0 0-1,1 1 1,8-15-1,8-6-313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3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23 9830,'-3'3'60,"0"-1"-1,0 1 0,-1 0 1,1-1-1,-1 0 1,1 0-1,-1 0 0,-8 3 1,12-5-43,-1 0-1,0 0 1,0 0 0,1 1 0,-1-1 0,0 0 0,1 0-1,-1 0 1,0-1 0,0 1 0,1 0 0,-1 0-1,0 0 1,1 0 0,-1-1 0,0 1 0,1 0 0,-1-1-1,0 1 1,1 0 0,-1-1 0,0 0 0,0 0-3,0 0 0,0-1 1,1 1-1,-1-1 1,0 1-1,1 0 1,-1-1-1,1 1 0,0-1 1,-1 1-1,1-1 1,0 0-1,0 1 0,0-4 1,0-8 212,0 8-227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3.8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696 216 9830,'0'-1'3,"0"1"0,0-1 0,0 1 0,0 0 0,0-1 0,0 1 0,0-1 0,-1 1-1,1 0 1,0-1 0,0 1 0,0 0 0,-1-1 0,1 1 0,0 0 0,0-1 0,-1 1 0,1 0 0,0-1 0,-1 1 0,1 0 0,0 0-1,-1-1 1,1 1 0,0 0 0,-1 0 0,1 0 0,-1-1 0,1 1 0,-1 0 0,1 0 0,0 0 0,-1 0 0,1 0 0,-1 0-1,1 0 1,0 0 0,-1 0 0,1 0 0,-1 0 0,1 0 0,-1 1 0,1-1 0,0 0 0,-1 0 0,1 0 0,0 0 0,-1 1 0,1-1-1,-1 0 1,1 0 0,-1 1 0,-26 15 295,22-13-205,-87 54 1328,-32 17 247,110-66-1449,-2 0-1,1-1 1,-1-1 0,0 0-1,0-1 1,-1-1-1,0-1 1,1 0 0,-20 0-1,33-3-172,1-1 0,-1 1-1,1-1 1,-1 0 0,1 1-1,0-1 1,-1 0 0,1-1 0,0 1-1,0 0 1,0-1 0,0 1-1,0-1 1,0 1 0,0-1-1,0 0 1,1 0 0,-1 0-1,-1-3 1,-28-50 422,18 29-710,-33-49-187,13 24-59,-26-58 0,52 95 446,4 9 12,0 0 1,1 1-1,0-1 0,0 0 0,0-1 0,1 1 0,0 0 0,-1-6 0,2 8 30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4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441 254 9830,'-6'-4'0,"0"0"0,0-1 0,0 1 0,1-1 0,-1 0 0,1-1 0,1 1 0,-9-13 0,-25-54 0,19 34 0,11 23 0,4 9 0,1 0 0,-1 0 0,1-1 0,1 1 0,-1-1 0,1 0 0,0 0 0,1 1 0,-2-9 0,5 19 33,0-1 0,1 1 0,-1-1 0,1 1 0,-1-1 0,1 0 0,0 0 0,0-1 0,6 5 0,1 2 88,-2-1 46,0 0-1,-1 0 1,0 1 0,0 0 0,-1 0 0,-1 1 0,1-1 0,-1 1 0,4 13-1,-7-17-86,-1 1 0,0-1-1,0 0 1,0 0-1,-1 0 1,1 1-1,-2-1 1,1 0 0,-1 0-1,0 1 1,0-1-1,-1 0 1,1 0-1,-1 0 1,-1 0 0,1-1-1,-7 11 1,-68 96 1485,9-15-41,66-94-1470,-1 1 0,1 0 0,-1 1 0,1-1 0,0 0 0,1 1 0,-1-1 0,1 1 0,0-1 0,0 1 0,0-1 0,1 1 0,-1 0 0,1-1 0,1 1 0,-1 0 0,0 0 0,1-1 0,0 1 0,0-1 0,1 1 0,-1-1 0,3 6 0,-2-7-1,0 1-1,0 0 1,-1 0 0,1-1 0,-1 1 0,0 0-1,0 0 1,0 0 0,-1 0 0,0 0 0,1 1-1,-1-1 1,-1 0 0,1 0 0,-1 0 0,1 0-1,-1 0 1,0 0 0,-1 0 0,1-1 0,-1 1-1,1 0 1,-1 0 0,0-1 0,0 0 0,-1 1-1,-3 4 1,-10 15 504,-2-1-1,-35 36 0,45-50-402,0-1 0,-1 0-1,-1 0 1,1-1-1,-1 0 1,0 0 0,0-1-1,-1-1 1,-17 6-1,9-6-107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4.5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14 9830,'-4'-2'139,"3"2"-134,1-1 1,-1 1-1,1 0 1,-1-1 0,1 1-1,-1 0 1,1-1-1,-1 1 1,1 0 0,0-1-1,-1 1 1,1-1-1,0 1 1,-1-1 0,1 1-1,0-1 1,-1 1 0,1-1-1,0 1 1,0-1-1,0 1 1,-1-1 0,1-1-1,34 39 814,-15-13-413,-2 1 0,0 1 0,-2 0 1,-1 1-1,-1 1 0,10 33 0,-19-51-218,-1 1 1,0 0-1,-1 0 1,0 0-1,-1 0 1,0 14-1,-1-22-188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4.8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 9830,'-9'0'30,"5"0"21,0-1 0,0 1 0,0 1 0,0-1 0,0 0 0,0 1 0,1 0 1,-1 0-1,0 0 0,-6 3 0,10-4-46,-1 0 1,1 1-1,0-1 1,-1 0 0,1 0-1,-1 1 1,1-1-1,0 0 1,0 0-1,-1 1 1,1-1 0,0 0-1,0 1 1,-1-1-1,1 0 1,0 1-1,0-1 1,0 0 0,-1 1-1,1-1 1,0 1-1,0-1 1,0 0-1,0 1 1,0-1 0,0 1-1,0-1 1,0 1-1,0-1 1,0 1-1,9 12 221,25 11 321,-29-21-446,21 12 225,-8-5 60,-1 1-1,0 1 0,0 0 0,22 22 1,-37-32-356,-1 0 0,0 0 0,0 1 0,0-1 0,0 0 0,0 1 1,0-1-1,0 1 0,-1-1 0,1 1 0,-1-1 0,0 1 1,0-1-1,0 1 0,0 4 0,0-1 34,0 8-19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5.5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1344 371 9830,'3'-1'56,"1"1"1,-1-1-1,1 0 0,-1 0 0,0 0 1,1-1-1,-1 1 0,0-1 0,0 0 1,0 0-1,0 0 0,5-4 0,35-37 427,-29 29-400,61-74-185,-30 33 35,46-61-53,-89 115 117,0-1 0,-1 0-1,0 0 1,1 0 0,-1 1 0,0-1 0,0 0-1,0-1 1,0 1 0,0 0 0,-1 0 0,1 0-1,-1 0 1,1-3 0,-36 33 299,-37 36 765,-180 155 2320,178-161-1703,-126 76 0,168-116-1309,-111 60 1252,124-70-1320,0 0 0,-1-1 1,0-1-1,0 0 0,-36 3 1,50-8-243,-1-1 0,1 1 1,0-1-1,-1-1 0,1 1 0,0-1 1,-1-1-1,1 1 0,-8-3 1,12 2-34,-1 1 0,0 0 0,1-1 0,0 0 1,-1 1-1,1-1 0,0 0 0,0 0 1,0 0-1,0-1 0,1 1 0,-1 0 0,0-1 1,1 1-1,0-1 0,0 1 0,-1-1 1,1 0-1,1 0 0,-1 1 0,0-1 0,0-4 1,1-18-135,5 18-53,6 14-127,-2 1 306,1-1 0,0 0 0,1-1 0,-1 0 0,16 6 0,14 9 87,-20-10-38,-2 1 0,1 1 0,23 22-1,-37-31-49,-1 1-1,0-1 0,0 1 0,0 1 0,0-1 0,-1 0 0,1 1 0,-1 0 0,-1 0 1,1-1-1,-1 2 0,0-1 0,-1 0 0,1 0 0,-1 1 0,0 10 0,-1-13-6,-1-1 1,0 1-1,0 0 0,-1 0 0,1-1 0,-1 1 1,1-1-1,-1 1 0,0-1 0,-1 0 0,1 1 1,-1-1-1,1-1 0,-1 1 0,0 0 0,0-1 1,-6 5-1,-1 1 28,-1-2-1,1 1 1,-1-1 0,-17 6 0,3-4 11,0-1 0,-1-1 0,0-1-1,0-2 1,0 0 0,-1-2 0,1-1 0,0-1 0,0-1 0,0-1 0,0-2 0,0 0 0,0-2 0,1-1-1,0-1 1,1 0 0,0-2 0,-27-18 0,30 15-329,1-2-1,1-1 1,0 0-1,1-1 1,1-1 0,1 0-1,0-2 1,2 0-1,0 0 1,2-1 0,0-1-1,1 0 1,2-1-1,-10-32 1,13 33 23,1 1 0,1-1 0,1 0 1,0 0-1,2 0 0,1 0 0,1 0 0,1 0 0,0 0 1,2 0-1,1 0 0,1 1 0,1-1 0,0 2 0,22-42 1,9 3-626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6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9830,'0'2'0,"1"0"0,2-1 0,1-1 46,0 0 136,13-1-69,-14 0-65,1 1-1,-1 0 1,1 0 0,0 0-1,-1 1 1,1-1-1,-1 1 1,1-1 0,-1 1-1,5 2 1,-8-2-44,1-1 0,-1 0 0,1 0 1,-1 1-1,0-1 0,1 0 0,-1 0 0,0 1 0,1-1 1,-1 0-1,0 1 0,0-1 0,1 1 0,-1-1 1,0 0-1,0 1 0,0-1 0,1 1 0,-1-1 0,0 1 1,0-1-1,0 1 0,0-1 0,0 0 0,0 1 1,0-1-1,0 1 0,0-1 0,0 1 0,0-1 1,0 1-1,0-1 0,-1 1 0,1-1 0,0 0 0,0 1 1,0-1-1,-1 1 0,1-1 0,0 0 0,0 1 1,-1-1-1,1 0 0,0 1 0,-1-1 0,1 0 0,0 1 1,-1-1-1,0 0 0,1 1 14,-3 0 14,1 0 1,-1 0-1,1-1 0,-1 1 0,1-1 0,-1 0 0,1 0 0,-1 0 0,1 0 1,-1 0-1,1 0 0,-1-1 0,1 1 0,0-1 0,-1 0 0,-2-1 0,-2-2-32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8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11 100 9830,'-1'0'2,"0"1"-1,1 0 1,-1-1 0,0 1 0,1 0-1,-1-1 1,0 1 0,1 0-1,-1 0 1,1 0 0,-1-1-1,1 1 1,-1 0 0,1 0-1,0 0 1,-1 0 0,1 0-1,0 0 1,0 0 0,0 0-1,0 0 1,0 0 0,0 0 0,0 0-1,0 0 1,0 2 0,30-2 453,-8-2 10,0-1 0,36-9 1,-2 1 113,12 0 542,0-3 0,-1-2 0,119-45 0,-182 57-1040,-8 3 16,-8 2 40,10-2-133,-12 1-4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29.3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0 511 9830,'0'0'1,"0"0"0,0 0 0,0 0 0,0 0 0,1 0 0,-1 0 0,0 0 0,0 0 0,0 0 0,0 0 0,0 0 0,0 0 0,0 0 0,0 0 0,0 0 0,0 0 0,0 0 0,0 0 0,1 1 0,-1-1 0,0 0 0,0 0 0,0 0 0,0 0 0,0 0 0,0 0 0,0 0 0,0 0 0,0 0 0,0 0 0,0 0 0,0 0 0,0 0 0,0 0 0,0 0 0,0 0 0,0 1 0,0-1 0,0 0 0,0 0 0,0 0 0,0 0 0,0 0 0,0 0 0,0 0 0,0 0 0,0 0 0,0 0 0,0 0 0,0 0 0,0 1 0,0-1 0,0 0 0,0 0 0,0 0 0,0 0 0,0 0 0,0 0 0,0 0 0,14 2 144,18-2 196,34-15 703,-1-3-1,77-31 0,-129 44-860,32-11 393,38-14 1184,132-67 1,-213 96-1734,-1 0 0,1 0-1,0-1 1,-1 1 0,1 0 0,-1 0 0,1-1 0,-1 1 0,1-1 0,-1 0-1,0 1 1,0-1 0,0 0 0,0 0 0,0 0 0,0 1 0,0-3-1,1-34-28,-2 21-154,-2 14 133,0 0 0,0 1-1,-1-1 1,1 0 0,-1 1 0,1-1 0,-1 1 0,0 0 0,0 0 0,0 0-1,0 0 1,-5-2 0,-6-5-45,-14-13 198,-2 2-1,-1 1 0,0 1 1,-1 2-1,-68-25 0,93 39-103,-12-4 157,1 0 1,-29-3-1,47 9-181,0 0 1,0 0 0,0 0-1,-1 0 1,1 0 0,0 0-1,0-1 1,0 1 0,-1 0-1,1 0 1,0 0 0,0 0-1,0 1 1,-1-1-1,1 0 1,0 0 0,0 0-1,0 0 1,0 0 0,-1 0-1,1 0 1,0 0 0,0 0-1,0 0 1,0 0 0,-1 1-1,1-1 1,0 0 0,0 0-1,0 0 1,0 0 0,0 0-1,0 1 1,-1-1 0,1 0-1,0 0 1,0 0-1,0 1 1,0-1 0,0 0-1,0 0 1,0 0 0,0 0-1,0 1 1,0-1 0,0 0-1,0 0 1,0 0 0,0 1-1,0-1 1,0 0 0,0 0-1,0 0 1,0 1 0,0-1-1,0 0 1,1 0-1,-1 0 1,0 0 0,0 1-1,0-1 1,0 0 0,0 0-1,0 0 1,1 0 0,-1 1-1,7 8-14,13 3 175,0-1 1,1-1 0,0-1 0,1-1-1,29 7 1,114 16 851,-35-8-291,-126-22-714,2-1 35,0 1-1,-1 1 0,1-1 1,0 1-1,-1 0 0,1 0 0,-1 1 1,0-1-1,0 1 0,0 0 1,7 6-1,-10 3-44,-1-8 25,1-1 0,-1 1 0,0 0 0,1-1 0,-2 1 0,1 0-1,0 0 1,-1 0 0,0 0 0,0 0 0,0 0 0,-1 4 0,1-1 26,-1 0 1,0 0-1,0 0 0,-1 0 1,0 0-1,-3 8 1,4-14-48,-17 37 363,-3-1 1,-43 60-1,44-71-143,-4 4 193,-47 49 0,52-59-250,17-15-167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0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30 9801,'-9'-5'277,"-1"0"0,1 1 0,-1 0 0,0 1-1,-16-3 1,22 5-134,0 0-1,0 1 0,0-1 1,0 1-1,0 0 1,0 0-1,0 1 0,0-1 1,0 1-1,0 0 1,0 0-1,1 0 0,-1 0 1,0 1-1,1-1 1,-1 1-1,-4 3 0,6-3-87,1 0-1,-1 0 0,1 0 1,0 0-1,0 0 0,0 0 0,0 1 1,0-1-1,0 0 0,1 1 1,-1-1-1,1 0 0,-1 1 1,1-1-1,0 0 0,0 1 1,0-1-1,0 0 0,1 4 0,0-2-8,-1 0-1,1 0 1,0 0-1,0 0 1,0 0-1,1 0 1,-1-1-1,1 1 1,0 0-1,3 4 0,4 1 19,0 0 0,0-1-1,0-1 1,1 0-1,0 0 1,1 0-1,0-2 1,-1 1 0,24 7-1,-15-8 6,0 0-1,0-1 0,0-1 0,1 0 1,26-1-1,-44-2-61,0 0 0,0 0 0,1 0 0,-1 0 0,0 0 0,0 0 0,0-1 0,0 1 0,0-1 0,0 1 0,0-1 0,0 0 0,0 0 0,0 0 1,0 0-1,-1 0 0,1 0 0,0-1 0,0 1 0,-1 0 0,1-1 0,-1 1 0,0-1 0,1 0 0,-1 1 0,2-4 0,-1-1 11,-1 0-1,1-1 1,-1 1 0,-1-1-1,1 1 1,-1 0 0,0-9-1,-1 12-68,1 0 1,-1 0-1,0 0 0,0 0 1,0 0-1,0 1 0,-1-1 0,1 0 1,-1 1-1,0-1 0,0 1 0,0-1 1,0 1-1,0 0 0,-4-3 1,-42-32-1350,38 30 1146,3 2-686,-1 0-1,0 1 1,0 0-1,0 0 0,-1 1 1,1 0-1,-1 0 0,-14-2 1,10 4-1098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0.0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0 401 9830,'1'0'14,"0"-1"-1,0 0 0,0 0 1,0 0-1,0 1 1,0-1-1,0 0 1,-1 0-1,1 0 0,0-1 1,-1 1-1,1 0 1,0 0-1,-1 0 0,0 0 1,1-1-1,-1 1 1,0 0-1,1-3 1,5-26 254,-2 6-275,2-1-1,0 1 0,2 0 1,1 0-1,1 1 1,1 1-1,1-1 1,0 2-1,2 0 1,25-31-1,-32 45 112,-1 0 0,1 1 0,0 0 0,1 0 0,-1 0 0,12-5 0,-15 8-58,-1 1 1,1 1-1,-1-1 0,1 0 1,0 1-1,0 0 1,0 0-1,0 0 0,0 0 1,0 1-1,0 0 0,0-1 1,0 1-1,0 1 0,0-1 1,0 1-1,5 0 0,-6 1 15,1 0-1,-1 1 1,0-1-1,1 1 1,-1-1-1,-1 1 1,1 0-1,0 0 1,-1 0-1,1 0 1,-1 1-1,4 6 1,20 46 685,-24-51-660,11 35 787,18 82 0,-24-89-420,0 0 0,3 0 1,0-1-1,17 33 0,-22-56-331,1-1 1,0 1-1,0-1 0,1-1 1,0 1-1,0-1 1,1 0-1,-1-1 0,2 0 1,-1 0-1,1-1 0,0 0 1,0 0-1,0-1 0,1 0 1,-1-1-1,1 0 0,0-1 1,0 0-1,0 0 0,0-1 1,0 0-1,1-1 0,-1 0 1,0-1-1,0 0 1,0 0-1,0-1 0,0 0 1,0-1-1,0 0 0,9-5 1,10-5 319,-18 9-285,0-1-1,-1 0 1,1 0-1,-1-1 1,0-1-1,-1 1 1,1-2-1,-1 1 1,9-11-1,-10 5 106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0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444 1 9830,'0'6'102,"0"0"-1,-1 1 1,1-1-1,-1 0 1,0 0-1,-1 0 1,1 0-1,-6 12 1,1-3 69,-43 95 2322,-111 187 0,-21-41 1133,171-245-3485,8-9-121,0-1 1,1 1 0,-1-1 0,1 1 0,-1 0-1,1 0 1,0-1 0,-1 1 0,1 0 0,0 0-1,0 0 1,0 0 0,0 3 0,1-3-21,-4 0 0,3-5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1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9830,'0'1'7,"0"0"-1,0 0 1,1-1 0,-1 1-1,0 0 1,0 0-1,1 0 1,-1-1 0,1 1-1,-1 0 1,0 0-1,1-1 1,-1 1 0,1 0-1,0-1 1,-1 1 0,1-1-1,-1 1 1,1-1-1,0 1 1,-1-1 0,1 1-1,0-1 1,0 0-1,0 1 1,-1-1 0,1 0-1,0 1 1,0-1 0,0 0-1,-1 0 1,1 0-1,0 0 1,0 0 0,0 0-1,0 0 1,-1 0-1,1 0 1,0-1 0,1 1-1,0 0-4,57-4 853,0-2-1,-1-3 1,73-21-1,-61 13 165,-65 16-974,-16 1 230,10-1-275,1 1 0,-1 0 0,1 0 0,-1 0 0,0-1 0,1 1 0,-1 0 0,1 0 0,-1 0 0,0 0-1,1 0 1,-1 0 0,1 0 0,-1 0 0,1 0 0,-1 0 0,0 1 0,1-1 0,-1 0 0,1 0 0,-1 1 0,1-1 0,-1 0 0,1 0 0,-1 1 0,1-1-1,-1 1 1,1-1 0,-1 1 0,0 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1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1 106 9830,'-1'1'14,"1"0"-1,0 0 0,0 0 1,0 0-1,0 0 1,0 0-1,0 0 1,0 0-1,1 0 0,-1 0 1,0 0-1,1 0 1,-1 0-1,0 0 1,1 0-1,-1 0 0,1 0 1,-1 0-1,1-1 1,0 1-1,-1 0 1,1 0-1,1 0 0,0 0 10,0-1-1,0 1 1,1-1-1,-1 0 1,0 0-1,0 0 1,0 0-1,1 0 0,-1 0 1,0 0-1,3-2 1,259-58 3093,-130 14-1022,-131 45-2065,-3 1-28,1 0 1,-1 0 0,1 0-1,0 0 1,-1-1-1,1 1 1,-1 0-1,1-1 1,-1 1-1,1 0 1,-1-1-1,0 1 1,1 0-1,-1-1 1,1 1-1,-1-1 1,0 1-1,1-1 1,-1 1-1,0-1 1,1 1-1,-1-1 1,0 1-1,0-1 1,0 1-1,0-1 1,1 0-1,-1 1 1,0-1-1,0 1 1,0-1-1,0 1 1,0-1-1,0 0 1,0 1-1,-1-1 1,1 1-1,0-1 1,0 1-1,-1-2 1,1 0 225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2.1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9830,'-1'8'108,"1"0"0,1 0 0,-1 0 0,1 0-1,1 0 1,-1 0 0,1 0 0,1 0 0,0 0 0,5 10 0,7 13 351,0 1 1,-2 0-1,-2 1 1,-1 0-1,-1 1 1,-2 0-1,-1 1 1,2 58-1,-9-90-417,0 1-1,0 0 0,0-1 1,0 1-1,0-1 1,-1 1-1,0-1 1,1 1-1,-1-1 1,-1 0-1,1 0 1,0 0-1,-1 0 0,1-1 1,-1 1-1,-5 4 1,-2-4 37,7-5 69,2-4-102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2.7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159 326 9830,'0'-2'0,"0"0"0,0-1 0,0 1 0,-1 0 0,1 0 0,0 0 0,-1 0 0,0 0 0,1 0 0,-1 0 0,0 0 0,0 0 0,0 0 0,0 1 0,-1-1 0,1 0 0,0 1 0,-1-1 0,1 0 0,-1 1 0,1 0 0,-1-1 0,0 1 0,0 0 0,-3-2 0,-6-5 0,-8-6 108,7 7 84,1-1-1,1-1 0,-1 0 0,2 0 1,-1-1-1,1 0 0,-8-11 0,16 18-165,-1 1 0,1-1 0,0 1-1,0-1 1,0 0 0,0 1-1,0-1 1,1 0 0,-1 0-1,1 1 1,0-1 0,0 0 0,0 0-1,0 0 1,0 0 0,1 1-1,-1-1 1,2-3 0,0 1-30,0 1 0,0 0 0,0-1 1,1 1-1,-1 0 0,1 0 0,0 1 1,1-1-1,6-6 0,0 2 12,1 0 1,1 0-1,-1 1 0,1 1 0,0 0 1,22-8-1,-20 10 154,-1 1-1,0 1 1,1-1-1,-1 2 1,1 0-1,25 2 1,-34-1-100,0 1 1,-1 0-1,1 0 1,-1 0-1,1 0 1,-1 1-1,0 0 1,1 0-1,-1 0 1,6 4-1,-8-4-34,0 0 0,0 0-1,0 0 1,0 0 0,-1 0-1,1 0 1,-1 1 0,1-1-1,-1 0 1,0 1 0,0-1-1,0 1 1,0 0 0,-1-1-1,1 1 1,-1-1 0,1 1-1,-1 0 1,0 4 0,0 8 143,-1 1 0,-1-1 0,0 0 0,-2 0 1,1 0-1,-2 0 0,0 0 0,0-1 0,-1 0 1,-1 0-1,-12 18 0,-17 27 479,5-9 386,-41 89-1,70-130-931,0-1 0,0 1-1,1 0 1,0 0 0,0 0 0,1 0-1,1 14 1,0 2 155,-1-24-237,1 0 1,-1 1 0,1-1 0,0 1-1,0-1 1,0 0 0,-1 0-1,1 0 1,0 1 0,1-1 0,-1 0-1,0 0 1,0 0 0,0 0 0,1-1-1,-1 1 1,0 0 0,1 0-1,-1-1 1,1 1 0,-1-1 0,0 1-1,1-1 1,-1 0 0,1 0-1,0 1 1,2-1 0,44 4 467,-35-5-349,0 1 1,0-2-1,0 0 1,-1-1 0,1 0-1,12-5 1,-18 6-94,0-1 0,-1 0 0,1-1 0,-1 1 0,1-1 0,-1 0 0,-1-1 0,1 1 0,-1-1 0,1-1 0,8-10 0,-12 12-90,-1-1 0,1 1 1,-1 0-1,0-1 0,0 1 0,0-1 1,-1 1-1,1-1 0,-1 0 0,0 1 1,0-1-1,-1 1 0,0-1 0,1 1 0,-2-1 1,1 1-1,0-1 0,-1 1 0,0 0 1,0 0-1,0 0 0,0 0 0,-1 0 0,0 0 1,-3-3-1,-9-8-14,-2 0-1,0 1 1,-1 0 0,0 2 0,-1 0 0,0 1-1,-1 1 1,0 1 0,-22-7 0,41 16 56,1 0 0,-1 0 0,0-1 0,1 1 0,-1 0 0,0-1 0,1 1 0,-1-1 0,0 1 0,1 0 0,-1-1 0,1 0 0,-1 1 0,1-1 0,-1 1 0,1-1 0,-1 0 0,1 1 0,0-1 0,-1 0 0,1 0 0,0-3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3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146 60 9830,'-55'49'1092,"40"-31"-795,0-2 143,-21 33 1,32-43-354,1-1 0,0 1 1,1 0-1,-1-1 0,1 1 1,0 0-1,0 1 0,1-1 0,0 0 1,-1 12-1,2 82 960,1-97-1010,0 1 1,-1-1 0,1 0-1,1 0 1,-1 0-1,0 0 1,1 0 0,0-1-1,-1 1 1,1 0 0,0-1-1,1 1 1,-1-1-1,0 0 1,1 0 0,-1 0-1,1 0 1,-1 0 0,1 0-1,0 0 1,3 0-1,3 3 152,1 0-1,-1-1 0,1 0 0,0-1 0,16 4 1,-11-6-10,0 0 1,0 0-1,1-1 0,-1-1 1,0-1-1,0 0 1,-1-1-1,1-1 1,0 0-1,-1 0 1,0-2-1,0 0 1,-1-1-1,1 0 1,-1 0-1,14-13 1,-23 17-146,-1 0 1,1 0-1,-1-1 1,0 0 0,0 1-1,0-1 1,-1 0-1,1 0 1,-1 0-1,0-1 1,0 1 0,-1-1-1,3-7 1,-2-1-157,-1-1 0,0 1 0,-1-21 1,0 11-17,-1 17 92,0 0 0,0 0 0,-1 0 1,0 1-1,0-1 0,0 1 0,-1-1 0,1 1 1,-1 0-1,-1 0 0,1 0 0,-1 0 0,0 1 0,-6-7 1,-1 0-88,-1 0 0,-1 0 0,0 1 1,-15-9-1,4 7 317,1 0 0,-29-8 0,22 8 102,29 12-275,-1 0-1,1-1 0,0 1 0,0-1 0,0 0 0,0 1 0,-1-1 0,1 0 1,0 0-1,0 1 0,0-1 0,1 0 0,-1 0 0,0 0 0,0 0 0,0 0 1,1 0-1,-2-3 0,2 2 110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3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1 9830,'-6'2'88,"0"0"-1,0 1 0,0-1 1,0 1-1,1 1 1,-1-1-1,1 1 0,-7 5 1,10-6-38,-1-1 0,1 1 0,0 0 0,0 0 0,0-1 0,1 2 0,-1-1 1,1 0-1,0 0 0,-1 0 0,2 1 0,-1-1 0,0 0 0,0 1 0,1-1 0,0 8 0,0 0 79,-1-5-50,1 0 0,0 0 1,1 0-1,0 0 0,-1 0 0,4 8 0,-3-11-37,0-1 1,1 1 0,-1-1-1,1 1 1,0-1 0,0 0-1,0 0 1,0 0 0,0 0 0,1 0-1,-1 0 1,0 0 0,1-1-1,0 1 1,3 1 0,3 1 87,1-1-1,-1 1 1,1-1 0,0-1 0,0 0 0,0 0-1,15 0 1,-20-2-76,0 1 0,0-1 0,0-1 0,0 1 0,1-1 0,-1 0 0,0 0 0,-1 0 0,1-1 0,0 1 1,0-1-1,-1 0 0,1-1 0,-1 1 0,1-1 0,5-5 0,-8 3-24,-1 0 0,0 0 1,1 0-1,-1 0 0,-1 0 1,1 0-1,-1-1 0,0 1 1,0 0-1,-1-1 0,1 1 1,-4-10-1,1 10-26,0 0 0,-1 0 0,0 0-1,0 0 1,-1 1 0,1 0 0,-1-1 0,0 2-1,0-1 1,0 1 0,-10-5 0,5 3 120,0 0 1,0 1-1,-1 0 0,0 1 1,-18-4-1,21 6 1,2 2-62,5 3 94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4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48 9830,'-38'62'705,"38"-62"-701,-1 0 0,1 0 0,0 1 1,0-1-1,0 0 0,0 0 0,0 0 1,-1 0-1,1 1 0,0-1 0,0 0 0,0 0 1,0 0-1,0 1 0,0-1 0,0 0 1,0 0-1,0 0 0,0 1 0,0-1 0,0 0 1,0 0-1,0 1 0,0-1 0,0 0 1,0 0-1,0 0 0,0 1 0,0-1 0,0 0 1,0 0-1,0 0 0,1 1 0,-1-1 1,0 0-1,0 0 0,0 0 0,0 0 0,1 1 1,10 2 113,19-3 72,-25 0-121,25-2 368,0-2 0,0-1 1,-1-1-1,42-15 0,-2 1 307,-25 10-170,-15 4-52,34-13 0,-62 19-512,0-1 1,-1 1-1,1-1 0,-1 1 0,1 0 0,-1-1 0,1 1 0,-1-1 1,1 0-1,-1 1 0,0-1 0,1 1 0,-1-1 0,0 0 1,1 1-1,-1-1 0,0 0 0,0 1 0,0-1 0,1 0 1,-1 0-1,0 1 0,0-1 0,0 0 0,0 1 0,0-1 0,0 0 1,-1 1-1,1-2 0,0-4 186,0 3-196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4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440 68 9830,'10'-9'194,"-7"7"-138,0-1 0,0 1 0,-1-1 0,1 0 1,-1 0-1,1 0 0,-1 0 0,0 0 0,0 0 0,0 0 1,-1-1-1,1 1 0,-1-1 0,0 0 0,2-5 0,-4 9-50,1 0 0,0-1 0,0 1 0,-1 0 0,1 0 0,0-1 0,-1 1 0,1 0 0,0 0 0,-1 0 0,1-1 0,-1 1 0,1 0 0,0 0 0,-1 0 0,1 0 0,0 0 0,-1 0-1,1 0 1,-1 0 0,1 0 0,-1 0 0,1 0 0,0 0 0,-1 0 0,1 0 0,0 0 0,-1 0 0,1 0 0,-1 1 0,1-1 0,0 0 0,-1 0 0,1 0 0,0 1 0,-1-1 0,1 0 0,-1 1 0,-15 7 99,-15 15 473,1 2 1,1 1-1,1 1 1,1 2-1,-41 57 1,24-20 1022,-66 132 0,94-164-1111,1 0 0,1 1 0,2 1 0,-11 50 0,21-74-350,0 0-1,1 1 1,0-1-1,0 0 0,2 0 1,-1 1-1,2-1 1,0 0-1,0 0 1,1 0-1,0 0 1,1 0-1,1-1 1,0 0-1,0 1 1,1-2-1,8 12 1,0-5 108,1 0-1,1-1 1,1-1 0,0 0 0,1-2 0,0 0 0,1 0 0,1-2 0,0-1 0,0 0 0,29 9 0,-8-6-179,1-1 0,1-2 0,-1-3 0,86 6 0,-89-13-69,-38 0 0,-1 0 0,0 0 0,1-1 0,-1 1 0,0 0 0,1 0 0,-1 0 0,0-1 0,1 1 0,-1 0 0,0-1 0,1 1 0,-1 0 0,0 0 0,0-1 0,0 1 0,1-1 0,-1 1 0,0 0 0,0-1 0,0 1 0,0 0 0,0-1 0,1 1 0,-1-1 0,0 1 0,0 0 0,0-1 0,0 1 0,0-1 0,0 1 0,0 0 0,0-1 0,-1 1 0,1-1 0,-3-12 0,-6 7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0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391 1 9993,'1'2'7921,"-5"10"-7383,-57 44 654,0 19-1589,-122 118 0,162-172-594,-11 9-1411,12-18-2341,17-11 2437,-4-1-145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0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12925,'0'1'122,"1"-1"-1,-1 1 1,0 0 0,1-1-1,-1 1 1,1-1 0,-1 1-1,1 0 1,-1-1 0,1 1-1,-1-1 1,1 0 0,0 1-1,-1-1 1,1 1-1,0-1 1,-1 0 0,1 1-1,0-1 1,-1 0 0,1 0-1,0 0 1,0 0 0,-1 0-1,1 1 1,0-1 0,-1 0-1,1-1 1,1 1-1,31 0 2312,-25 0-2444,73 1 619,99-3 92,-151 0-1970,1-1 1,-1-2-1,57-16 1,-85 20 1100,0 1-17,0 0-1,0 0 1,0 0 0,-1 0 0,1-1 0,0 1 0,0 0 0,0-1 0,-1 1-1,1-1 1,0 1 0,0 0 0,-1-1 0,1 0 0,0 1 0,-1-1 0,1 1-1,-1-1 1,1 0 0,-1 0 0,1 1 0,-1-1 0,1 0 0,-1 0 0,0 1-1,1-1 1,-1 0 0,0 0 0,0 0 0,1-1 0,-1-6-2540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5.5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394 3 9830,'0'0'2,"0"-1"0,0 1 0,0 0 0,0 0 0,0 0-1,0 0 1,0 0 0,-1 0 0,1 0 0,0-1 0,0 1 0,0 0 0,0 0 0,0 0-1,0 0 1,0 0 0,0 0 0,0 0 0,0 0 0,0 0 0,-1 0 0,1 0 0,0-1-1,0 1 1,0 0 0,0 0 0,0 0 0,0 0 0,0 0 0,-1 0 0,1 0 0,0 0-1,0 0 1,0 0 0,0 0 0,0 0 0,0 0 0,-1 0 0,1 0 0,0 0 0,0 0-1,0 0 1,0 1 0,0-1 0,0 0 0,0 0 0,-1 0 0,1 0 0,0 0 0,0 0-1,0 0 1,0 0 0,0 0 0,0 0 0,0 0 0,0 1 0,0-1 0,0 0 0,-13 10 266,-16 20 337,23-24-498,-31 35 901,2 1 0,-56 90-1,-37 108 1879,119-221-2618,1 0 1,1 1 0,1 0-1,0 0 1,2 0 0,0 0 0,1 1-1,0 36 1,3-52-206,0-1 0,1 1 1,-1-1-1,1 1 0,0-1 0,0 0 0,0 1 0,0-1 1,1 0-1,0 0 0,0 0 0,0 0 0,0 0 1,1 0-1,-1-1 0,1 1 0,0-1 0,0 1 0,0-1 1,1 0-1,-1-1 0,1 1 0,-1 0 0,1-1 1,0 0-1,6 3 0,0-1 68,-1 1 0,2-1 0,-1-1 0,0 0 0,1-1 0,-1 1 0,1-2 0,0 0 0,0 0 0,0-1 0,-1 0 0,18-3 0,-12 0 88,0 0-1,-1-1 1,1 0 0,-1-1 0,0-1-1,-1 0 1,27-17 0,-38 21-215,0 0 1,0 0-1,0 0 1,0-1-1,-1 1 1,1-1-1,-1 1 1,1-1-1,-1 0 1,0 0-1,0 0 1,-1 0-1,1-1 0,2-5 1,-2 0-148,-1 1 0,0-1 0,0 0 0,-1-15 0,0 13 58,-1 6 27,0 0 0,-1 0 0,1 0 0,-1 0 0,0 0 0,0 1 0,0-1 0,-1 0 0,0 1 0,1 0 0,-2 0 0,1 0 0,-5-5 0,-4-3-160,0 0-1,-24-18 0,27 24 238,0 0-1,1 0 0,-2 0 0,1 1 0,-1 1 1,0 0-1,0 0 0,0 1 0,0 0 0,0 1 0,-1 0 1,1 0-1,-1 1 0,-13 1 0,13 0-6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6.0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285 0 9830,'-22'0'64,"12"6"108,0 1 0,0 0 0,1 0 0,0 1-1,1 0 1,0 0 0,0 1 0,-6 10 0,-10 8 195,0-1 277,1 2 0,-35 54 1,51-71-476,0 2 0,1-1 0,1 1 0,0 0 0,1 0 1,0 0-1,1 1 0,1 0 0,0-1 0,0 20 0,1-29-121,1 1 1,1-1-1,-1 0 0,1 1 0,0-1 0,0 0 0,0 1 0,0-1 1,1 0-1,-1 0 0,1 0 0,0 0 0,1-1 0,-1 1 0,1 0 0,-1-1 1,1 1-1,0-1 0,0 0 0,1 0 0,-1-1 0,1 1 0,-1 0 1,1-1-1,0 0 0,4 2 0,3 1 89,-1 0 0,1-1 0,0 0 0,0-1 0,0 0 0,0-1 0,0 0 0,1-1 1,-1 0-1,1-1 0,21-2 0,-15 0 147,0-1 0,0-1 1,0-1-1,0 0 0,-1-2 0,28-13 1,-41 18-223,-1 0 0,1 0 0,0-1 0,-1 1 0,1-1 0,-1 0 0,0 0 1,0 0-1,0 0 0,-1 0 0,1-1 0,-1 1 0,1-1 0,-1 0 0,0 0 0,-1 0 0,2-4 0,0-4-106,-1 1 0,-1-1-1,0 0 1,0-21 0,-1 25-90,-1 1 76,0 0 1,-1 1 0,1-1 0,-1 0 0,-1 1 0,1-1 0,-1 1-1,0 0 1,-1 0 0,1 0 0,-8-8 0,-8-11-363,-25-23 1,43 47 403,-13-12-56,-1 0 0,0 1-1,-1 0 1,0 2 0,-1 0 0,-1 0-1,-21-7 1,37 16 89,2 1-17,-1 0 0,1 0 1,0 0-1,0 0 1,-1 0-1,1 0 0,0-1 1,0 1-1,-1 0 0,1 0 1,0 0-1,0 0 1,0 0-1,-1-1 0,1 1 1,0 0-1,0 0 0,0 0 1,-1-1-1,1 1 1,0 0-1,0 0 0,0-1 1,0 1-1,0 0 0,0 0 1,-1-1-1,1 1 1,0 0-1,0 0 0,0-1 1,0 1-1,0-1 0,0-1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36.4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0 9830,'-8'0'122,"0"1"-1,1-1 1,-1 1-1,0 1 1,0-1-1,1 1 1,-1 1-1,1-1 1,-11 6-1,14-5-56,0-1 1,0 0-1,1 1 1,0 0-1,-1 0 0,1 0 1,0 0-1,0 0 1,1 1-1,-1-1 0,1 1 1,-1 0-1,1 0 1,0 0-1,1 0 0,-1 0 1,1 0-1,-2 7 1,2-7-10,0 0 0,0 0 0,1 0 0,-1 0 0,1 0 0,0 1 0,0-1 0,1 0 0,-1 0 0,1 0 0,0 0 0,0 0 0,0 0 0,0 0 1,1-1-1,0 1 0,0 0 0,0-1 0,0 1 0,0-1 0,1 0 0,-1 1 0,1-1 0,0 0 0,0-1 0,0 1 0,0-1 0,1 1 0,-1-1 0,1 0 1,-1 0-1,1 0 0,0-1 0,0 1 0,0-1 0,0 0 0,0 0 0,4 0 0,6 2 217,0 0 0,29 1 1,-38-4-219,0 0 1,0 0 0,0-1-1,0 0 1,-1 0-1,1 0 1,0 0 0,-1-1-1,1 0 1,-1 0-1,1 0 1,5-4 0,-8 5-53,-1 0 0,1 0 0,-1-1 0,1 1 1,-1 0-1,0-1 0,1 1 0,-1-1 0,0 0 1,0 1-1,0-1 0,0 0 0,0 1 0,-1-1 1,1 0-1,0 0 0,-1 0 0,1 0 0,-1 0 0,0-3 1,0 2 10,0-1 0,-1 1-1,0-1 1,0 1 0,0 0 0,0-1 0,0 1 0,0 0 0,-1 0 0,-3-6 0,-3-2 33,-1 1-1,1 0 1,-2 0 0,1 1 0,-13-9-1,-30-19 497,50 35-543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0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71 9830,'0'27'273,"2"-26"-252,0-1 0,0 1-1,1-1 1,-1 1 0,0-1-1,0 0 1,1 0 0,-1 0-1,0 0 1,3-1 0,413-59 4734,-333 37-3617,-85 23-1137,1-1 0,-1 1 0,0 0 0,1 0 0,-1 0 0,0 0-1,1-1 1,-1 1 0,0 0 0,1 0 0,-1-1 0,0 1 0,1 0 0,-1-1 0,0 1 0,1 0 0,-1-1 0,0 1 0,0 0 0,0-1 0,1 1 0,-1-1 0,0 1 0,0 0 0,0-1 0,0 1 0,0-1 0,0 1 0,0 0 0,0-1 0,0 1 0,0-1 0,0 1 0,0-1 0,0 1 0,0-1 0,0 0 8,0-2 219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0.4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16 9830,'-2'-1'0,"1"1"0,1 0 0,-1 0 0,1 0 0,0 0 0,-1 0 0,1 0 0,-1 0 0,1-1 0,-1 1 0,1 0 0,0 0 0,-1 0 0,1-1 0,0 1 0,-1 0 0,1 0 0,0-1 0,-1 1 0,1 0 0,0-1 0,0 1 0,-1-1 0,1 1 0,0 0 0,0-1 0,0 1 0,-1 0 0,1-1 0,0 1 0,0-1 0,0 1 0,0-1 0,0 1 0,0-1 0,0 1 0,0 0 0,0-1-1,0 1 1,0 0 0,0 0 0,1-1 0,-1 1-1,0 0 1,0 0 0,0 0 0,0 0-1,0-1 1,0 1 0,1 0 0,-1 0-1,0 0 1,0 0 0,0-1 0,1 1 0,-1 0-1,0 0 1,0 0 0,0 0 0,1 0-1,-1 0 1,0 0 0,0 0 0,0 0 0,1 0-1,-1 0 1,0 0 0,0 0 0,1 0-1,-1 0 1,0 0 0,0 0 0,1 0-1,-1 0 1,0 0 0,0 0 0,0 0 0,1 0-1,-1 0 1,0 0 0,0 1 0,0-1-1,1 0 1,-1 0 0,0 0 0,10 6 57,45 44 829,-35-20-376,-1 0 1,-1 0-1,-2 2 0,-1 0 0,-2 1 0,12 45 0,-19-57-173,-1-1-1,-2 1 1,0 0 0,0 23 0,-3-41-337,0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1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404 229 9830,'1'-1'0,"1"0"0,-1-1 0,0 1 0,1 0 0,-1-1 0,0 1 0,0-1 0,0 0 0,0 1 0,0-1 0,0 0 0,-1 0 0,1 0 0,-1 1 0,1-1 0,-1 0 0,0 0 0,1 0 0,-1-3 0,-1-46 0,0 28 0,0 19 7,0 1 0,0-1 0,0 0 0,0 1-1,0-1 1,-1 0 0,0 1 0,0 0 0,0-1 0,0 1 0,0 0-1,0 0 1,-1 0 0,0 1 0,0-1 0,1 0 0,-6-2 0,-1-2 30,0 1 1,0 0 0,-1 0 0,-18-8 0,17 10 105,0 1 0,-1 0 1,1 0-1,0 1 0,-1 0 1,0 1-1,1 1 0,-1-1 1,0 2-1,1 0 0,-1 0 1,1 1-1,-1 1 0,-16 5 1,21-5-34,-1 0 1,1 1 0,0-1-1,0 2 1,0-1 0,1 1 0,0 0-1,-1 0 1,2 1 0,-1 0-1,1 0 1,0 0 0,0 1 0,0-1-1,1 1 1,0 0 0,1 1-1,-1-1 1,1 0 0,1 1 0,-4 14-1,4-13 4,0-1 0,1 1 0,0 0 0,1 0 0,0 0 0,0 0 0,1-1 0,0 1 0,0 0 0,1 0 0,0-1 0,1 1 0,0-1-1,0 1 1,0-1 0,1 0 0,1-1 0,-1 1 0,11 12 0,-8-13 11,1 0 0,0 0 0,0-1-1,0 1 1,1-2 0,0 1 0,0-2 0,0 1 0,0-1-1,1 0 1,0-1 0,0 0 0,0-1 0,0 0 0,0 0-1,1-1 1,-1 0 0,0-1 0,1-1 0,15-1 0,-21 1-99,-1-1 0,1 1 1,-1-1-1,0 1 1,1-1-1,-1-1 1,0 1-1,0-1 1,0 1-1,0-1 0,-1 0 1,1 0-1,-1-1 1,0 1-1,0-1 1,0 0-1,0 1 0,-1-1 1,1-1-1,-1 1 1,0 0-1,0 0 1,-1-1-1,1 1 1,-1-1-1,0 0 0,0 1 1,-1-1-1,1 0 1,-1-5-1,7-94-941,6-13 152,-5 95 427,-7 23 337,0-1 0,0 1 0,-1-1 0,1 1 0,0 0-1,-1-1 1,1 1 0,-1 0 0,1-1 0,0 1 0,-1 0-1,0 0 1,1 0 0,-1-1 0,1 1 0,-1 0 0,0 0-1,0 0 1,0 0 0,1 0 0,-1 0 0,0 0 0,0-1 1,53 170 991,-29-51-385,13 49 327,-11-39-264,-24-86-501,-2-32-65,0-30 31,0 11-136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2.0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 81 9830,'1'-5'4,"-1"2"18,0-1 0,0 0 0,0 1 0,-1-1 0,1 0 0,-1 1 1,0-1-1,0 1 0,-2-7 0,3 10-14,-1-1-1,1 0 1,-1 1 0,0-1-1,1 0 1,-1 1 0,1-1 0,-1 1-1,0-1 1,0 1 0,1-1-1,-1 1 1,0 0 0,0-1 0,1 1-1,-1 0 1,0 0 0,0-1-1,0 1 1,1 0 0,-2 0-1,-1 0 9,0 0-1,0 1 0,1-1 0,-1 1 0,0 0 1,0 0-1,1 0 0,-1 0 0,-4 2 0,-5 5 193,0-1 1,1 2-1,0 0 0,0 0 0,1 1 0,0 0 0,1 0 0,-11 17 1,3-3 284,2 1 0,-25 52 0,34-63-310,1 0-1,0 0 1,1 0 0,0 0 0,1 1 0,1 0 0,0-1 0,1 20 0,1-25-105,-1-2 8,1-1 0,0 1 0,0 0-1,0-1 1,1 1 0,0 0 0,0-1 0,1 1-1,0-1 1,0 0 0,1 1 0,-1-1 0,1 0 0,5 7-1,-2-6 36,-1 0 0,1 0 0,1-1-1,-1 1 1,1-1 0,0-1 0,1 1-1,-1-1 1,1 0 0,0-1 0,1 0 0,-1 0-1,0-1 1,13 3 0,-9-4 29,-1 0 1,1 0-1,-1-2 0,1 1 1,-1-1-1,1-1 0,0 0 1,-1-1-1,1 0 1,-1-1-1,11-4 0,-11 3-47,0 0-1,0 0 0,-1-1 1,1-1-1,-1 0 0,-1 0 1,1-1-1,-1-1 0,16-15 1,-20 17-156,0 0 0,0-1 0,-1 0 0,0 0-1,0 0 1,-1 0 0,0-1 0,0 1 0,0-1 0,-1 0 0,0 0 0,-1 0 0,0 0 0,0 0 0,-1-9 0,0 5-24,1-1-42,0 0-1,-2 0 0,1 1 1,-2-1-1,0 0 1,0 1-1,-1-1 0,-1 1 1,-8-21-1,-1 11-122,-1 1-1,-1 1 1,-1 0-1,-1 1 1,0 1-1,-27-21 1,20 16 3,4-6-37,19 29 273,0-1-1,0 1 1,1-1-1,-1 1 1,0-1 0,1 1-1,-1-1 1,1 0-1,-1 1 1,1-1-1,-1 0 1,1 1 0,-1-1-1,1 0 1,0 0-1,-1 1 1,1-1 0,0 0-1,0 0 1,0 0-1,-1 1 1,1-2-1,0-4-158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2.3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39 9830,'-8'-2'86,"0"0"0,-1 0 0,1 1 0,0 0 0,-1 1 0,1 0 0,-1 0 0,-12 2 0,17 1-27,1-1 0,-1 1 0,1 0 0,0 0 1,0 0-1,0 0 0,0 1 0,0-1 0,-2 6 0,3-7-23,1 1 0,0-1 0,0 1 0,0 0 0,0-1 0,1 1 0,-1 0 0,1 0 0,-1-1 0,1 1 0,0 0 0,0 0-1,1 0 1,-1 0 0,0-1 0,1 1 0,0 0 0,-1 0 0,1-1 0,0 1 0,1-1 0,-1 1 0,0-1 0,1 1 0,-1-1 0,1 0-1,0 1 1,0-1 0,0 0 0,0 0 0,0 0 0,0-1 0,0 1 0,1 0 0,-1-1 0,0 0 0,6 3 0,6 2 243,1 0 0,30 7 1,-38-11-189,0-1 0,0 0 1,0 0-1,0 0 0,1-1 1,-1-1-1,0 1 0,0-1 1,8-2-1,-14 3-62,1 0-1,-1-1 1,1 0-1,-1 1 1,0-1-1,1 0 1,-1 1-1,1-1 1,-1 0-1,0 0 1,0 0-1,0 0 1,1 0-1,-1-1 1,0 1-1,0 0 1,-1 0-1,1-1 1,0 1-1,0 0 1,-1-1 0,2-2-1,-1-1-9,0 0 0,-1 0-1,1 0 1,-1-1 0,0-6 0,-1-2-72,1 12 43,-1 0-1,1 0 0,-1 0 0,0-1 1,0 1-1,0 0 0,0 0 0,0 0 1,-1 1-1,1-1 0,0 0 1,-1 0-1,1 1 0,-5-4 0,-31-25-119,22 19 207,5 4-8,9 7-59,0 0 0,-1-1 1,1 0-1,0 1 0,0-1 0,0 0 0,0 1 1,0-1-1,0 0 0,0 0 0,1 0 1,-1 0-1,0 0 0,0 0 0,1 0 1,-1 0-1,0 0 0,1 0 0,-1 0 0,1 0 1,-1 0-1,1-2 0,-10-4-25,10 4-58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2.8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 9830,'1'-1'15,"1"0"1,0 1-1,-1-1 0,1 0 1,0 0-1,-1 1 0,1-1 1,0 1-1,0-1 0,0 1 1,-1 0-1,1 0 0,0 0 1,0 0-1,0 0 0,0 0 1,-1 0-1,1 1 0,0-1 1,0 1-1,-1-1 0,4 2 1,37 21 519,-40-21-509,29 19 467,0 2 0,-1 1 1,-2 1-1,-1 2 1,0 1-1,-3 1 1,0 0-1,30 51 0,-38-51-109,-1 0 0,-1 1 0,-2 0 0,-1 1 0,-1 0 0,-2 1 0,-1-1 0,-1 2 0,-2-1 0,0 41 0,-4-31 147,-3 0 1,-1 1 0,-2-1 0,-1-1 0,-3 0-1,-1 0 1,-25 58 0,19-59-300,-2-2 0,-2 0 0,-1-1 0,-2-1 0,-1-1 0,-2-1 0,-2-1 0,-1-2 0,-1-1 0,-38 28 0,57-50-232,12-8 0,0 0 0,0 0 0,0 0 0,-1 0 0,1 1 0,0-1 0,0 0 0,0 0 0,0 0 0,-1 0 0,1 0 0,0 0 0,0 0 0,0 0 0,-1 0 0,1 0 0,0 0 0,0 0 0,0 0 0,-1 0 0,1 0 0,0 0 0,0 0 0,0 0 0,-1 0 0,1 0 0,0 0 0,0 0 0,0 0 0,-1 0 0,1-1 0,0 1 0,0 0 0,0 0 0,0 0 0,0 0 0,-1 0 0,1-1 0,0 1 0,0 0 0,0 0 0,0 0 0,0 0 0,0-1 0,0 1 0,0 0 0,-1 0 0,1 0 0,0-1 0,0 1 0,0 0 0,0 0 0,0 0 0,0-1 0,0 1 0,1-2 0,3 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3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99 9830,'35'-2'474,"1"-2"-1,0-2 1,-1-1 0,39-14-1,54-10 1048,-9 3 163,-130 28-1456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0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8849,'-1'1'205,"0"0"1,0 0-1,0 0 1,1 0-1,-1 1 1,0-1-1,1 0 1,-1 0-1,1 1 1,-1-1 0,1 0-1,0 0 1,-1 1-1,1-1 1,0 0-1,0 1 1,0-1-1,0 2 1,1 33 3272,0-21-3377,-1-2-6,1 0-1,1 0 1,0 1-1,1-1 0,1-1 1,0 1-1,6 14 1,48 84-2619,-46-91 1300,8 32-4552,-10-38 3475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3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9830,'0'1'10,"1"-1"0,-1 1 0,1 0 0,-1-1 0,1 1 0,-1 0 0,1-1 0,-1 1 0,1-1 0,0 1 0,-1-1 0,1 1 0,0-1 0,-1 1 0,1-1 0,0 0 0,0 1 0,-1-1 0,1 0 0,0 0 0,0 0 0,0 1 0,0-1 0,-1 0 0,1 0 0,0 0 0,0 0 0,1-1 0,35 1 458,-25 0-361,16-2 411,1-2 1,-1 0-1,39-12 1,35-6 524,-94 21-951,6 0 173,-1-2 0,24-6-1,-27 5-264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4.5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0 207 9830,'2'-7'0,"0"0"0,0 0 0,1 1 0,0-1 0,0 1 0,1 0 0,-1 0 0,1 0 0,0 0 0,9-8 0,-7 7 0,3-3 155,0 0-1,1 0 1,0 1 0,0 1-1,1 0 1,0 0 0,1 1-1,-1 1 1,22-9 0,-17 9 85,1 0 1,0 1-1,1 1 1,-1 1-1,1 0 0,31 0 1,-47 3-221,0 0 1,0 0-1,0 0 1,0 0-1,0 1 0,0-1 1,0 1-1,0-1 0,0 1 1,0 0-1,0 0 1,0 0-1,0 0 0,-1 0 1,1 0-1,0 0 1,-1 1-1,1-1 0,-1 1 1,1-1-1,-1 1 0,0 0 1,0-1-1,1 1 1,-1 0-1,0 0 0,-1 0 1,1 0-1,0 0 1,0 3-1,1 5 162,0 1 0,-1 0 0,0-1 0,-1 20 0,-1-13 27,0-10-117,0 0 0,0 1 0,-1-1 0,0 0 0,-1 0 0,0 0 0,0 0 0,0 0 0,-1-1 0,0 0 0,0 1 0,-1-1 0,-9 10 0,-5 3 411,0 0 0,-33 24 0,32-29-137,-16 13 87,98-46 112,-35 12-163,0 1-1,0 1 0,0 1 0,50 0 0,-71 4-339,-1 1-1,0 0 1,0 0-1,0 1 1,0-1 0,-1 1-1,1 0 1,0 1 0,-1-1-1,1 1 1,-1 0-1,0 0 1,0 0 0,0 0-1,0 1 1,-1 0-1,4 4 1,-2-3 28,-1 0-1,-1 0 1,1 0 0,-1 1 0,0 0-1,0-1 1,0 1 0,-1 0 0,0 0-1,0 0 1,-1 1 0,1-1-1,0 9 1,-2 1 27,0-12-67,1 1 1,-1-1 0,0 0-1,0 1 1,0-1 0,-1 0-1,1 1 1,-1-1 0,0 0-1,0 0 1,-1 1 0,1-1-1,-1 0 1,0-1 0,0 1-1,-3 4 1,-11 8 59,0-1 0,-1 0 0,-1-2 1,0 0-1,0-1 0,-1 0 0,-1-2 0,0 0 0,0-2 1,-1 0-1,0-1 0,-1-1 0,1-1 0,-1-1 0,0-1 0,-31 0 1,53-2-111,-1-1 0,0 0 0,0 0 0,0 0 0,1 0 0,-1 0 0,0-1 0,0 1 0,0 0 0,1 0 0,-1 0 0,0-1 0,1 1 0,-1 0 0,0-1 0,0 1 0,1-1 0,-1 1 0,1-1 0,-1 1 0,0-1 0,1 1 0,-1-1 0,1 1 0,-1-1 0,0-1 0,-1-19 0,3 12 0,-1-2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4.9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286 7 9830,'-2'-1'28,"0"0"0,1 0 0,-1 1-1,0-1 1,-1 0 0,1 1 0,0-1 0,0 1-1,0 0 1,0 0 0,0-1 0,0 1 0,0 1 0,-1-1-1,-1 1 1,-1-1 28,-5 0 64,1 2 1,-1-1 0,0 1 0,1 1-1,0 0 1,-1 0 0,1 1 0,0 0-1,1 0 1,-1 1 0,1 0 0,0 1-1,0 0 1,-14 13 0,11-9 85,1 1-1,1 0 1,-1 1 0,2 0 0,0 0 0,0 1-1,1 0 1,0 0 0,-6 20 0,11-23-80,0 1 1,1-1 0,0 1 0,0 0-1,2 18 1,0-3 224,0-22-287,0 1 1,0-1-1,0-1 1,1 1-1,-1 0 1,1 0-1,0 0 1,1-1-1,-1 1 1,0-1-1,1 0 1,0 0 0,0 0-1,0 0 1,5 4-1,1 0 134,-1 0 1,2 0-1,-1-1 1,19 9-1,-15-10 22,0 0 0,1-1 0,-1 0 0,28 3 0,-33-6-120,-1 0 0,1-1 0,-1 0-1,0-1 1,1 0 0,-1 0 0,0 0 0,0-1-1,0 0 1,0 0 0,8-5 0,-10 5-72,9-5 241,-1 0 1,0-1-1,16-13 1,-26 18-246,0 1-1,0-1 1,0 0 0,-1 0 0,1 0 0,-1 0 0,0 0-1,0-1 1,0 1 0,0-1 0,0 1 0,-1-1 0,0 0-1,0 1 1,0-1 0,0 0 0,0 0 0,0-5 0,-1-26-291,1 13 35,-1 1 1,-5-32-1,4 45 174,-1 1-1,0 0 0,0 0 0,-1 0 1,0 0-1,0 0 0,0 0 1,-1 1-1,0 0 0,0 0 1,-6-6-1,-1 1-144,0 0 1,-18-12-1,-4-3 7,25 17 36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5.3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89 9830,'-4'-2'40,"-14"-2"148,17 3-180,0 1 1,0 0 0,-1 0-1,1 0 1,0 0-1,0 1 1,0-1 0,0 0-1,0 0 1,0 1 0,0-1-1,-1 1 1,1-1-1,0 1 1,0-1 0,0 1-1,0-1 1,1 1 0,-1 0-1,0 0 1,0-1 0,0 1-1,1 0 1,-1 0-1,0 0 1,1 0 0,-1 0-1,0 0 1,1 0 0,0 0-1,-1 0 1,1 0-1,-1 0 1,1 0 0,0 1-1,0-1 1,0 0 0,0 2-1,-5 10 133,4-11-113,-1 1-1,1-1 1,0 1 0,0-1 0,0 1 0,0-1 0,0 1-1,0 0 1,1-1 0,-1 1 0,1 0 0,0 0 0,0-1-1,0 1 1,0 0 0,0 0 0,0-1 0,1 1 0,1 5-1,0-5 17,-1 1-1,1-1 0,0 1 0,1-1 1,-1 0-1,0 0 0,1 0 0,0 0 1,0-1-1,0 1 0,0-1 0,0 0 1,0 1-1,4 0 0,4 3 131,0 0 0,1-2 1,0 1-1,-1-1 0,1-1 0,16 2 0,-23-4-122,-1 0-1,1 0 1,-1-1-1,1 0 1,-1 0-1,1 0 1,-1-1-1,1 0 1,-1 1-1,0-1 1,1-1-1,-1 1 1,0-1-1,0 0 1,0 1-1,0-2 1,0 1-1,0 0 1,0-1-1,4-4 1,-6 3-48,-1 1 1,1 0-1,-1-1 1,0 1-1,0-1 0,-1 1 1,1-1-1,-1 0 1,1 1-1,-1-1 0,0 1 1,0-1-1,-1 0 1,1 1-1,-1-1 0,0 1 1,0-1-1,0 1 1,0-1-1,-1 1 0,1 0 1,-1-1-1,0 1 1,-2-3-1,-10-9 85,0 0 1,-1 1-1,0 1 0,-1 0 1,-1 1-1,0 1 0,0 0 1,-1 2-1,-1 0 0,-19-7 1,29 12 90,9 4-176,0 0 1,1 0 0,-1 1 0,0-1-1,0 0 1,0 0 0,0 1 0,0-1-1,0 0 1,0 0 0,0 0 0,-1 1-1,1-1 1,0 0 0,0 0 0,0 1-1,0-1 1,0 0 0,0 0-1,0 0 1,0 0 0,0 1 0,-1-1-1,1 0 1,0 0 0,0 0 0,0 0-1,0 1 1,-1-1 0,1 0 0,0 0-1,0 0 1,0 0 0,-1 0-1,1 0 1,0 0 0,0 0 0,0 0-1,-1 0 1,1 1 0,0-1 0,0 0-1,-1 0 1,1 0 0,0 0 0,0 0-1,0-1 1,-1 1 0,1 0 0,0 0-1,0 0 1,0 0 0,-1 0-1,1 0 1,0 0 0,0 0 0,0 0-1,-1-1 1,1 1 0,0 0 0,0 0-1,0 0 1,0 0 0,-1 0 0,1-1-1,0 1 1,0 0 0,0 5 26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6.7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293 17 9830,'0'-1'8,"0"1"1,0-1-1,1 0 1,-1 0-1,1 0 0,-1 0 1,1 0-1,-1 1 1,1-1-1,0 0 0,-1 0 1,1 1-1,0-1 1,0 1-1,-1-1 0,1 0 1,0 1-1,0-1 0,0 1 1,0 0-1,-1-1 1,1 1-1,0 0 0,0-1 1,0 1-1,0 0 1,0 0-1,0 0 0,0 0 1,0 0-1,0 0 0,0 0 1,0 0-1,0 1 1,1-1-1,0 0 9,7 2 106,0 0 0,0 1 1,0 0-1,-1 1 0,1 0 1,-1 0-1,0 0 0,10 8 1,-6-5 20,8 5 201,-1 1 0,0 1-1,0 0 1,-1 2 0,18 20 0,-30-29-222,1 1-1,-1 0 0,-1 0 1,0 0-1,0 1 1,0 0-1,-1 0 1,0 0-1,-1 0 1,0 1-1,-1-1 1,0 1-1,0 0 1,0 16-1,-2-25-118,1 12 180,0-1 0,-2 1-1,1 0 1,-2 0 0,1-1-1,-2 1 1,0-1 0,0 1 0,-1-1-1,-11 21 1,0-6 190,-1-2 0,-2 0-1,0 0 1,-2-2 0,-1 0 0,0-2 0,-2 0 0,0-2-1,-40 26 1,-7-3 954,-2-3-1,-99 38 1,146-70-828,18-7-454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7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446 43 9830,'-10'2'19,"11"3"28,10 4 85,-11-9-102,21 12 297,1-1 1,1-1-1,-1-1 1,1-1-1,1-1 1,0-2-1,-1 0 1,2-1-1,35 1 1,-60-5-325,1 0-1,-1 0 1,0 0-1,1 0 1,-1 0-1,0 0 1,1 0 0,-1 0-1,0 0 1,1 0-1,-1 0 1,1 0-1,-1 0 1,0-1 0,1 1-1,-1 0 1,0 0-1,0 0 1,1-1-1,-1 1 1,0 0 0,1 0-1,-1-1 1,0 1-1,0 0 1,0-1-1,1 1 1,-1 0-1,0-1 1,0 1 0,0 0-1,0-1 1,1 0-1,-4-14 188,1 11-154,0 1 0,0 0 1,0-1-1,0 1 0,0 0 0,-6-5 0,-4-2 62,-1 1-1,0 0 0,0 1 0,-1 0 1,0 1-1,-1 1 0,1 0 1,-1 1-1,0 1 0,-1 0 1,1 1-1,-1 0 0,1 2 1,-24-1-1,38 2-79,0 0 0,0 1 0,0-1-1,-1 0 1,1 0 0,0 1 0,0-1 0,0 1 0,0-1 0,0 1 0,0-1-1,0 1 1,0 0 0,0-1 0,0 1 0,0 0 0,0 0 0,0 0-1,1 0 1,-1 0 0,0 0 0,1 0 0,-1 0 0,1 0 0,-1 0-1,0 2 1,-8 36 328,5-18-110,-6 39 218,7-54-401,1-1 0,-1 0 1,1 0-1,-2 0 0,1 0 0,0-1 1,-1 1-1,0-1 0,0 0 0,0 0 1,-1 0-1,1-1 0,-1 0 0,0 0 1,0 0-1,0 0 0,0 0 0,0-1 1,-1 0-1,1-1 0,-1 1 0,1-1 1,-1 0-1,-6 1 0,0-1 83,-1 0-1,0-1 1,0 0-1,0-1 1,0 0-1,0-1 1,1 0-1,-1-1 1,-23-9-1,19 4 74,0 1 0,0-2 0,-14-11 0,25 16-178,0 0 1,0-1-1,1 0 0,-1 0 1,1-1-1,1 0 1,-1 0-1,1 0 0,0 0 1,-4-10-1,0 0-167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8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572 1 9830,'0'0'16,"1"1"-1,-1-1 1,1 1 0,-1-1-1,1 1 1,-1-1 0,1 0-1,0 1 1,-1-1-1,1 0 1,-1 1 0,1-1-1,0 0 1,-1 0 0,1 1-1,0-1 1,0 0-1,-1 0 1,1 0 0,0 0-1,-1 0 1,1 0 0,0 0-1,0 0 1,27-1 255,-22 1-114,559 38 5736,-578-38-5682,1 1 0,0 1 0,0 0 0,1 1 0,-1 0 0,0 1-1,-12 6 1,5-3 70,0 2-1,0 0 0,1 1 1,-23 17-1,29-18-61,1 1 0,1 0 0,-1 0 0,-13 20 1,20-24-145,1-1 0,-1 1 0,1 0 0,0 0 0,1 1 0,0-1 0,0 1 0,0-1 0,1 1 1,0-1-1,0 1 0,0 8 0,1-1 118,0-9-110,-1 1 0,2-1 0,-1 0 0,0 0 0,1 0 0,0 0 0,2 7 0,-1-9-49,-1-1-1,1 1 1,0-1 0,0 0 0,-1 0 0,2 0 0,-1 0 0,0 0 0,0 0 0,1-1-1,-1 1 1,0-1 0,1 1 0,0-1 0,-1 0 0,5 1 0,10 3 178,1 0 1,0-1 0,1-1-1,-1-1 1,1-1 0,-1 0-1,1-2 1,-1 0-1,1-1 1,-1 0 0,0-2-1,0 0 1,20-8 0,-37 12-212,0-1 1,0 1 0,-1-1 0,1 1 0,0-1 0,0 1 0,-1-1-1,1 1 1,-1-1 0,1 1 0,0-1 0,-1 0 0,1 0-1,-1 1 1,0-1 0,1 0 0,-1 0 0,0 1 0,1-1-1,-1 0 1,0 0 0,0 0 0,0 0 0,1 1 0,-1-1-1,0 0 1,0 0 0,0 0 0,-1 0 0,1 0 0,0 1-1,0-1 1,0 0 0,-1 0 0,1 0 0,0 0 0,-1 1-1,1-1 1,-1 0 0,1 0 0,-1 1 0,1-1 0,-1 0-1,1 1 1,-1-1 0,1 1 0,-1-1 0,0 1 0,0-1-1,1 1 1,-1-1 0,0 1 0,0 0 0,-1-1 0,-26 0-2,1 2 0,-1 2 0,1 0 0,-46 12 0,-106 41 0,145-45 0,-7 4 0,-206 62 0,203-66 0,0-2 0,-1-3 0,-77 3 0,111-9 0,1-1 0,-1 0 0,1-1 0,-1 0 0,1-1 0,0 0 0,-11-5 0,16 6 0,0 0 0,0-1 0,0 0 0,0 0 0,1 0 0,-1 0 0,1-1 0,0 0 0,-1 0 0,2 0 0,-1 0 0,0 0 0,1-1 0,-4-8 0,5 9-41,1-1 1,0 0 0,1 0-1,0-1 1,-1 1 0,1 0 0,2-9-1,-1-4-183,-1 17 206,1 0-1,0-1 1,0 1-1,-1 0 1,1 0-1,0 1 1,0-1-1,0 0 1,0 0-1,0 0 0,0 0 1,0 1-1,0-1 1,0 1-1,0-1 1,1 1-1,-1-1 1,0 1-1,0-1 1,1 1-1,-1 0 0,0 0 1,0 0-1,2 0 1,34-4-31,-27 5 58,1 0 0,-1 1 1,0 0-1,0 0 1,-1 1-1,1 1 0,-1-1 1,1 2-1,-1-1 0,0 1 1,-1 1-1,1-1 1,-1 2-1,0-1 0,0 1 1,12 14-1,-18-17-5,0 0 0,0 1 1,0-1-1,-1 0 0,1 1 0,-1-1 1,0 1-1,0-1 0,-1 1 1,0 0-1,1-1 0,-1 1 0,-1-1 1,0 6-1,1 5 6,-1-12-7,0 0 0,0 0-1,0 0 1,0 0 0,0 0-1,-1 0 1,1 0 0,-1-1 0,0 1-1,0 0 1,0-1 0,0 0-1,0 1 1,-1-1 0,1 0-1,-1 0 1,1-1 0,-1 1 0,0 0-1,-3 1 1,-9 5 17,0-1 0,-21 8 0,11-6 2,0-2 0,0-1 0,-1 0 0,0-2 0,-30 1 0,21-4-1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8.7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0 9830,'-1'2'36,"0"0"0,0 0 0,-1 0 0,1 0 0,-1 0 0,1 0 0,-1-1 0,0 1 1,0-1-1,0 1 0,0-1 0,0 0 0,0 0 0,0 0 0,-3 1 0,-14 10 255,12-6-177,1 0-1,-1 1 1,1 0-1,0 0 1,1 0-1,0 1 1,0 0-1,0 0 1,1 0-1,0 0 1,1 1-1,0 0 1,0-1-1,1 1 1,0 0-1,0 0 1,0 17-1,2-24-96,0 0-1,0-1 0,0 1 1,0-1-1,1 1 0,-1 0 1,0-1-1,1 1 0,-1-1 0,1 1 1,-1-1-1,1 1 0,0-1 1,0 1-1,0-1 0,-1 0 1,1 0-1,2 3 0,28 10 327,-28-13-340,17 6 308,1-2 0,0 0 0,0-1 0,25 0 0,87 0 960,-105-4-931,83 0 980,-111-1-1319,0 1 1,1 0-1,-1 0 1,1 0-1,-1 0 0,0 0 1,1 0-1,-1 0 1,0 0-1,1 0 1,-1 1-1,1-1 1,-1 0-1,0 0 1,1 0-1,-1 0 1,0 0-1,1 1 1,-1-1-1,0 0 0,1 0 1,-1 1-1,0-1 1,0 0-1,1 0 1,-1 1-1,0-1 1,0 0-1,1 1 1,-1-1-1,0 0 1,0 1-1,0-1 1,0 0-1,0 1 1,1-1-1,-1 1 0,0-1 1,0 0-1,0 1 1,0-1-1,0 1 1,0-1-1,0 0 1,0 1-1,0-1 1,-1 0-1,1 1 1,0-1-1,0 1 1,0-1-1,0 0 0,0 1 1,-1-1-1,1 0 1,0 1-1,0-1 1,-1 0-1,1 0 1,0 1-1,-1-1 1,-81 60 1222,33-14-87,2 1 1,-63 83 0,97-113-878,2 1 1,0 0-1,0 1 1,2 0-1,1 0 1,0 1-1,1 0 1,1 0-1,1 0 1,1 1-1,1 0 1,-1 29-1,3-5-95,3 60-104,-1-93-62,1 0 0,1 0-1,0 0 1,0 0-1,1-1 1,9 18 0,1-4 1,1-2 0,2 0 0,0-1 0,1 0 0,2-2 0,0 0 0,1-1 0,0-1 0,2-1 0,0-1 0,50 25 0,-10-11 0,1-2 0,2-4 0,114 28 0,-94-32 0,156 16 0,-208-34 0,0-1 0,0-1 0,-1-2 0,1-1 0,0-2 0,-1-1 0,58-19 0,-77 19-133,0 0 1,0 0 0,-1-2-1,1 1 1,-2-2 0,1 0-1,-1 0 1,-1-1 0,0-1-1,0 0 1,-1 0 0,0-1-1,-1 0 1,0-1 0,-1 0-1,-1 0 1,0-1 0,-1 0 0,0 0-1,-1 0 1,4-18 0,-3 12 17,-4 16 45,0-1 0,-1 1 1,1-1-1,-1 0 0,1-8 0,-1 5-19,7 2-133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9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55 9830,'0'-6'0,"1"5"0,-1 0 0,0 0 0,0 0 0,0 0 0,0 0 0,0 0 0,0 1 0,0-1 0,0 0 0,0 0 0,0 0 0,0 0 0,-1 0 0,1 0 0,0 0 0,-1 0 0,1 1 0,0-1 0,-1 0 0,1 0 0,-1 0 0,0 1 0,1-1 0,-1 0 0,0 1 0,1-1 0,-1 0 0,0 1 0,0-1 0,1 1 0,-1-1 0,0 1 0,0 0 0,0-1 0,0 1 0,1 0 0,-3-1 0,3 1 0,-1 0 0,1 0 0,0-1 0,-1 1 0,1 0 0,0 0 0,-1-1 0,1 1 0,0 0 0,0-1 0,-1 1 0,1 0 0,0-1 0,0 1 0,-1 0 0,1-1 0,0 1 0,0-1 0,0 1 0,0 0 0,0-1 0,0 1 0,0-1 0,0 1 0,0-1 0,0 0 0,-4-7 0,-2 5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49.8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518 73 9830,'0'-11'-1,"0"7"0,0 0 0,0 0 0,0 0 0,0 1-1,-1-1 1,1 0 0,-1 0 0,-2-5 0,2 7 4,0 1-1,0-1 1,-1 1-1,1-1 1,0 1-1,-1 0 1,1-1 0,-1 1-1,1 0 1,-1 0-1,0 0 1,1 1-1,-1-1 1,0 0 0,0 0-1,0 1 1,1-1-1,-1 1 1,0 0-1,0 0 1,-2-1 0,-7 1 132,1 0 1,-1 0 0,1 1 0,0 0 0,-1 1 0,1 0 0,0 0 0,0 1 0,0 1-1,0 0 1,0 0 0,1 1 0,0 0 0,0 0 0,-9 8 0,-3 3 265,1 1 1,1 0 0,0 1 0,-31 41-1,4 9 1350,-64 126 0,107-188-1627,-1 0-1,1 0 1,1 1-1,-1 0 0,1-1 1,1 1-1,-1 0 1,0 12-1,2-25-123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1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302 410 10821,'-58'-40'1704,"2"-4"1,-77-75-1,127 113-1614,0 0 0,1-1 1,-1 0-1,1 0 0,0 0 0,1-1 0,0 1 0,-5-13 1,8 18-82,0-1 1,1 0 0,-1 0 0,1 0-1,-1 0 1,1 0 0,0 0-1,0 1 1,0-1 0,0 0 0,0 0-1,1 0 1,0 0 0,-1 0 0,1 0-1,0 1 1,0-1 0,1 0 0,-1 1-1,0-1 1,1 1 0,0-1 0,-1 1-1,1 0 1,0-1 0,0 1-1,4-3 1,6-2-15,-1 0 0,1 1 0,0 0 0,0 1 0,1 0 0,-1 1 0,1 0 0,0 1 0,0 0 0,1 1 0,-1 1 0,0 0 0,1 1 0,-1 1 0,0 0 0,1 0 0,-1 1 0,0 1 0,18 6 0,-26-7 5,-1 0-1,0 0 0,0 1 1,1 0-1,-2 0 1,1 0-1,0 0 1,-1 0-1,1 1 0,-1 0 1,0-1-1,0 1 1,0 0-1,-1 1 0,0-1 1,1 0-1,-1 1 1,-1-1-1,1 1 1,-1 0-1,2 7 0,-2-4 6,0 0-1,0 0 0,-1 0 0,0 0 0,-1 0 0,0-1 1,0 1-1,0 0 0,-1 0 0,0 0 0,-1-1 0,-5 12 1,-45 77-52,33-61 18,0 0-1,3 1 1,-25 72 0,39-97 34,0 0-1,1 0 1,1 0 0,-1 0-1,2 0 1,0 0-1,0 0 1,1 0 0,0 0-1,5 18 1,-4-22 2,1 0 0,0-1-1,0 1 1,0-1 0,1 1 0,0-1 0,0 0 0,1-1 0,-1 1-1,1-1 1,0 0 0,1 0 0,-1 0 0,1-1 0,0 0 0,0 0-1,9 4 1,-2-2 0,1 0 0,1-2 0,-1 1-1,1-2 1,-1 0 0,1 0 0,0-2-1,16 1 1,-20-2 5,-1 0 0,1-1 0,-1 0 1,1 0-1,-1-1 0,0-1 0,0 0 0,0 0 0,0-1 0,0 0 0,-1-1 0,11-7 0,-16 10-9,0-1 0,-1 0 0,0 0 0,1 0 0,-1 0 0,-1-1 0,1 1-1,0-1 1,-1 0 0,0 0 0,0 0 0,0 0 0,0 0 0,1-6 0,0-2-11,-2 0 0,1 0 0,-2 0 0,0-12 0,0 22 7,-1-3-10,0-1-1,0 1 1,-1 0-1,1-1 1,-1 1 0,-1 0-1,1 0 1,-1 0-1,0 1 1,0-1 0,0 0-1,0 1 1,-8-8 0,-5-3-178,1 0 1,-24-16 0,5 6-1241,-44-23 0,58 38-3061,-41-16 0,54 24 2637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50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66 9830,'0'-14'0,"0"3"0,0 2 0,0 1 0,0 2 0,-10 1 0,10 2 0,0 0 0,0 0 0,0 2 0,0-2 0,-7 3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50.3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290 155 9830,'-4'1'45,"0"-1"0,1 0 0,-1 0 0,0 0 0,0 0 1,1-1-1,-1 1 0,0-1 0,1 0 0,-1 0 0,1 0 0,-1-1 0,1 1 0,-6-4 0,7 3-13,0 0 0,0 0 0,0 1 0,0-2 0,0 1 0,1 0 0,-1 0-1,1 0 1,-1-1 0,1 1 0,0-1 0,0 1 0,0-1 0,1 1 0,-1-1 0,0 0 0,1 1 0,0-1 0,0 0 0,0-3-1,0 2-19,0 1-1,1-1 0,-1 1 0,1 0 0,0-1 0,0 1 1,0 0-1,0 0 0,1 0 0,0 0 0,-1 0 0,1 0 0,0 0 1,0 0-1,0 1 0,1-1 0,-1 1 0,1-1 0,-1 1 1,1 0-1,0 0 0,0 0 0,0 1 0,0-1 0,0 1 0,0-1 1,0 1-1,6-1 0,5-2 157,1 0 1,0 2-1,0 0 0,1 0 0,18 1 1,-32 2-145,-1-1 1,1 0-1,0 0 0,-1 1 1,1-1-1,0 1 1,-1-1-1,1 1 1,-1 0-1,1 0 0,-1-1 1,1 1-1,-1 0 1,0 0-1,1 1 1,-1-1-1,0 0 0,0 0 1,0 0-1,0 1 1,0-1-1,0 1 1,0-1-1,0 1 0,-1-1 1,1 1-1,0-1 1,-1 1-1,1 0 1,-1-1-1,0 1 0,0 0 1,1 0-1,-2 2 1,2 1 25,-1-1 0,0 0 0,0 0 0,-1 0 0,1 0 0,-1 0 0,0 0 0,0 0 0,0 0 0,-1 0 0,1-1 0,-1 1 1,-4 6-1,-22 22 473,-1-2-1,-1-1 1,-2-1 0,-1-2 0,-1-1 0,-1-2 0,-1-1 0,-76 33 0,82-43-185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50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9830,'0'0'2,"0"0"-1,0 0 0,-1 0 1,1 0-1,0 0 1,0 0-1,0 0 0,0 0 1,0 0-1,0 0 1,-1 0-1,1 0 0,0 0 1,0 0-1,0 0 1,0 0-1,0 0 0,0 0 1,-1 0-1,1 0 1,0 0-1,0 0 1,0 0-1,0 0 0,0 0 1,0 0-1,0 0 1,0 0-1,-1 0 0,1 1 1,0-1-1,0 0 1,0 0-1,0 0 0,0 0 1,0 0-1,0 0 1,0 0-1,0 1 1,0-1-1,0 0 0,0 0 1,0 0-1,0 0 1,0 0-1,0 0 0,0 1 1,0-1-1,0 0 1,0 0-1,0 0 0,0 0 1,0 0-1,0 0 1,0 0-1,0 1 0,0-1 1,0 0-1,0 0 1,0 0-1,0 0 1,0 0-1,0 0 0,1 0 1,-1 0-1,0 1 1,0-1-1,0 0 0,4 20 220,8 20 166,28 102 1319,-19-87-887,-16-39-546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51.0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1260 339 9830,'-1'2'23,"0"-1"-1,1 1 0,-1-1 1,0 1-1,0-1 1,0 1-1,0-1 0,0 1 1,0-1-1,-1 0 1,1 0-1,0 0 0,-1 0 1,1 0-1,0 0 1,-1 0-1,1 0 0,-1 0 1,0-1-1,-1 1 1,-5 4 117,-31 20 547,-1-1 0,-1-3 0,0-1 0,-66 22 0,11-13 948,-99 17 0,164-40-1234,0-1 0,-1-1 0,0-1 0,0-2 0,-32-3 0,51 0-229,0 0 1,0 0-1,1-1 1,-1-1-1,1 0 0,0-1 1,0 0-1,0-1 1,1 0-1,-1-1 0,2 0 1,-1-1-1,1 0 1,-17-18-1,-13-24-804,3 0 0,2-3 0,-41-82 0,70 125 554,-2-4-53,1 3 3,1 0-1,0 0 1,1 0-1,0-1 1,0 0-1,1 0 1,1 0-1,0 0 1,-2-24-1,5 0-75,0 27 33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51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47 9830,'1'4'47,"1"-1"0,0 0 1,0 0-1,0 0 0,0 0 0,0 0 0,1 0 0,-1-1 0,1 1 0,0-1 1,0 0-1,0 1 0,0-1 0,0-1 0,0 1 0,0 0 0,1-1 1,-1 0-1,1 1 0,-1-2 0,1 1 0,-1 0 0,1-1 0,0 1 0,-1-1 1,1 0-1,5-1 0,14-1 332,1-1 1,-1-1-1,0-1 1,0-1-1,37-16 1,9-1 505,17-5 435,-74 24-1275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53.0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514 27 9830,'4'-20'353,"-2"13"-92,-1 14-101,-2-3-93,0-1 0,-1 1 0,1 0 1,-1-1-1,0 1 0,0-1 0,-1 0 0,1 1 0,-6 4 1,-5 9 219,-101 176 2080,-43 68 852,126-211-2578,-84 120 1655,48-62-913,85-115-940,35-9 0,241-53 2626,95-27-2279,-336 81-790,104-34 0,-157 49 0,1 0 0,-1 0 0,1-1 0,-1 1 0,1 0 0,-1 0 0,0 0 0,1 0 0,-1-1 0,1 1 0,-1 0 0,0 0 0,1-1 0,-1 1 0,0 0 0,1-1 0,-1 1 0,0 0 0,0-1 0,1 1 0,-1-1 0,0 1 0,0 0 0,1-1 0,-1 1 0,0-1 0,0 1 0,0-1 0,0 1 0,0-1 0,0 1 0,0-1 0,0 1 0,0 0 0,0-1 0,0 1 0,0-1 0,0 1 0,0-1 0,0 1 0,0-1 0,-1 1 0,1 0 0,0-1 0,-1 0 0,-9-10 0,-76-71 0,12 25-756,-152-87 0,178 115 959,37 23-185,-4-2 10,0-1 0,1-1 0,0 0 1,-23-23-1,31 20-70,6 12 26,0 0 0,0-1 0,0 1 0,-1 0 1,1 0-1,0 0 0,-1 0 0,1 0 0,-1-1 0,0 1 1,1 0-1,-1 0 0,0 0 0,0 1 0,1-1 0,-1 0 1,0 0-1,0 0 0,-2-1 0,-1 2 16,1 0 0,-2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5:53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572 3 9830,'-6'-1'78,"0"0"-1,0 1 1,0 0-1,0-1 1,0 2 0,-1-1-1,1 1 1,0 0-1,0 0 1,0 1 0,0 0-1,1 0 1,-1 0-1,0 0 1,1 1-1,-1 0 1,1 1 0,0-1-1,0 1 1,1 0-1,-6 5 1,-12 12 284,2 1 0,0 0 0,-17 28 0,24-33-22,-46 63 1592,-82 150 0,119-186-1277,1 2-1,2 0 0,2 1 1,2 0-1,-12 69 1,24-95-429,0-1 1,1 0-1,2 1 1,0-1-1,0 1 1,2-1-1,1 1 1,1-1-1,0 0 1,1 0-1,2-1 1,0 1-1,0-1 1,2-1-1,1 1 1,0-2-1,1 1 1,1-2-1,0 1 1,1-2-1,25 23 1,-11-15-209,1-1 0,1-1-1,1-2 1,1 0 0,1-3 0,57 22 0,-48-23-20,1-2 0,0-2 1,1-2-1,0-2 0,50 2 1,-88-9 1,-3 1 0,1-1 0,0 1 0,0-1 0,0 0 0,0 0 0,0 0 0,0-1 0,0 1 0,3-2 0,-38-23 0,-13-7 0,44 29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18.7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84 1473 4960,'0'0'6461,"-15"-7"-5826,11 0 87,3 6-661,0 0-1,1 0 1,-1 0-1,0 1 0,1-1 1,-1 0-1,1 0 1,-1 0-1,1 0 1,-1 0-1,1 0 1,0 0-1,-1 0 0,1 0 1,0-1-1,-17-19 938,16 19-964,1 0 0,0 0 1,0 1-1,-1-1 0,1 0 0,-1 0 0,1 1 0,-1-1 0,0 1 0,0-1 0,0 0 0,0 1 0,-1-3 0,1 3-18,-1 0 0,1-1 1,1 1-1,-1-1 0,0 1 0,0-1 0,0 0 0,1 1 0,-1-1 1,1 0-1,0 0 0,-1 1 0,1-4 0,-13-92 640,6 12-449,7-113-72,7 143-131,5-27-18,13-51 102,-21 113-95,0 0-1,1 0 1,10-24-1,10-15 5,2 1 0,43-66 1,-45 85-14,43-51 0,-55 78 16,1 0-1,0 0 1,0 1-1,1 1 1,24-13-1,10-6 138,-13 7-101,1 2-1,1 2 1,1 1 0,47-14-1,-68 25 75,1 1 0,0 0 0,34-3 0,-50 8-74,-1-1-32,1 0 0,0 0 0,1 0 1,-1 1-1,0-1 0,0 1 0,0 0 1,0 0-1,0 0 0,0 0 0,6 1 1,2 0 45,14-1-76,-11-1 41,-1 1 1,1 1-1,-1 0 0,24 5 1,-5 2 4,34 2 1,-34-5 366,34 9-1,60 18-198,-111-26-161,-1 1 0,0 0-1,0 1 1,13 10 0,-10-6-22,33 16 1,-29-20 330,-18-8-315,0 1 0,0 0 0,0 0 0,0 0 0,0 0 0,0 1 0,-1-1 0,1 1 0,-1 0 0,1 0 0,-1 0 0,1 0 0,-1 0 0,0 0 0,0 1 0,2 3 0,50 58-38,-41-40 141,-9-16-103,0 0 0,1 0 0,0 0-1,0-1 1,10 12 0,-12-16-17,0 1 0,0 0-1,-1-1 1,1 1 0,-1 0 0,0 0 0,0 0 0,-1 1 0,2 4 0,13 25 50,30 37-57,9 11 43,-51-75-3,0 0 0,-1 0-1,0 1 1,0-1-1,-1 1 1,0 0 0,0 0-1,1 14 1,9 6-56,-4 19 127,-8-43-98,1-1 1,-1 1-1,1 0 0,0-1 1,0 1-1,0-1 0,1 0 1,2 5-1,-3-4 17,-1 0 0,1 0 0,-1 0 0,1 0 0,-1 0 0,-1 0 0,0 5 0,1-3 40,0 7-559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0.7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2049 5797,'0'0'9064,"6"-19"-7782,110-141 694,229-240-1,-80 149-1792,-76 77-250,53-55-23,-148 144 108,5 3 0,165-104 1,-108 94 30,264-114 1,-369 183-66,188-75-57,-225 91 74,-25 6 44,-14-3-32,-8-4-9,0 2 0,-1 0 0,0 2 0,-38 1 0,57 3-7,-3-1 64,-27-2-78,0 2-1,0 2 0,-46 8 1,79-7-13,2 0 35,25-2 9,-1 2-32,1-1 1,28 8-1,-7-1 54,46 6-146,146 29-20,-213-40 145,-11-3-16,0 0 1,0 1-1,0 0 1,0 0-1,0 0 1,0 0-1,0 1 0,5 2 1,-7 2 16,0 0 1,-1-1-1,1 1 1,-1 0 0,-1 0-1,1 0 1,-1 0-1,0 0 1,0 0-1,-2 9 1,0 7 7,-5 127 223,-5-107-489,10-36 230,0 0 0,0 0 0,0 0 0,0 0 0,1 1 1,-1 8-1,-9 19 269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2.6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2 219 8197,'0'-10'-396,"-1"8"532,1-1 1,0 1-1,-1-1 1,1 0 0,0 1-1,0-1 1,1 1-1,-1-1 1,1 1-1,-1-1 1,1 0 0,1-2-1,25-24 710,-14 14-671,0 1-1,0 1 1,1 0 0,1 1-1,0 0 1,31-17-1,-34 23-119,0 1-1,0 0 0,1 0 1,0 2-1,0-1 0,0 2 1,0 0-1,21-1 0,-32 3-34,0 1 0,0-1 1,0 1-1,0-1 0,-1 1 0,1 0 0,0 0 0,-1 0 0,1 0 1,0 0-1,-1 0 0,1 0 0,-1 0 0,0 1 0,1-1 0,-1 0 1,0 1-1,0-1 0,0 1 0,0 0 0,0-1 0,0 1 0,-1 0 1,1 0-1,0-1 0,-1 1 0,1 0 0,-1 0 0,0 4 0,3 6-97,-2 1-1,0 0 0,0 13 0,-1-20 69,1 1 0,-1 0 1,0-1-1,-1 1 0,0-1 1,0 1-1,0-1 0,-1 1 0,0-1 1,0 0-1,-1 1 0,0-1 1,0 0-1,0-1 0,-6 8 0,-24 33 10,-52 55-1,78-87 142,0-4 92,17-14-325,1 1 1,0 0-1,0 0 0,1 1 0,16-1 1,-23 3 110,0 0 1,0 0 0,-1 0 0,1 1-1,0 0 1,0 0 0,-1 0 0,1 1 0,0-1-1,-1 1 1,0 0 0,1 0 0,-1 1-1,0-1 1,0 1 0,0 0 0,3 4-1,-1-1-8,0 1 0,-1 0 0,0 0 0,0 0 0,0 0 0,-1 1 0,0 0 0,-1 0 0,0 0 0,0 0 0,-1 1 0,2 8 0,0 10 120,-2-1 0,-1 44-1,-1-40-15,-1-23-57,0 0-1,-1 0 1,0 0-1,0 0 1,0 0-1,-1-1 1,0 1-1,0-1 1,-1 0-1,0 0 1,-5 7-1,-5 5-34,-1 0-1,-19 19 1,24-27-54,-1-1 0,0 0 0,0-1 0,-1 0 0,0-1 0,-1 0 0,-24 10 0,29-15-766,1 0-1,-1 0 1,0-1-1,1 0 1,-12 1-1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1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308 38 9417,'0'-1'95,"0"-1"0,0 1 0,0-1 0,-1 1 0,1-1 1,0 1-1,-1-1 0,1 1 0,0 0 0,-1-1 0,0 1 0,1-1 0,-1 1 0,0 0 0,0 0 1,0-1-1,0 1 0,0 0 0,0 0 0,0 0 0,0 0 0,0 0 0,0 0 0,-1 0 1,1 0-1,0 1 0,-1-1 0,1 0 0,0 1 0,-1-1 0,1 1 0,-1 0 0,1-1 1,-1 1-1,1 0 0,-1 0 0,1 0 0,-1 0 0,-1 0 0,-6 0 142,1 1 1,-1 0-1,1 0 0,0 1 0,-1 0 0,1 0 0,0 1 0,0 0 1,1 0-1,-1 1 0,1 0 0,-12 8 0,3-1-172,0 1-1,1 0 0,1 1 1,-19 22-1,27-28-49,0 1 0,0 0-1,1 0 1,0 0 0,1 1 0,0 0-1,0 0 1,1 0 0,-3 11-1,3 0 47,0 0 0,2 1 0,0 25 0,2-39-52,0 0 1,0 0-1,1 0 1,0 0-1,0-1 1,1 1-1,0-1 1,0 1-1,1-1 1,-1 0-1,1 0 1,1 0-1,-1-1 0,1 1 1,10 8-1,-4-4 9,1 0 1,0 0-1,1-1 0,0-1 0,0 0 0,21 8 0,-20-11-35,-1 0-1,1-2 1,1 0-1,-1 0 1,0-1-1,1-1 1,-1 0 0,21-3-1,-25 2 2,0-2 1,1 1-1,-1-1 0,0-1 1,0 0-1,-1 0 0,1-1 0,-1 0 1,0-1-1,0 0 0,0 0 0,12-10 1,-18 12-5,0 0 0,0 0 0,0 0 1,0-1-1,-1 1 0,0 0 1,1-1-1,-1 0 0,0 0 0,-1 1 1,1-1-1,1-6 0,-1-1-75,-1 1 0,0-1 0,-1-17 0,0 20 37,-1 2-10,0 0 0,0 0 0,-1 0-1,0 0 1,0 0 0,-1 0-1,0 0 1,0 1 0,0-1-1,0 1 1,-1 0 0,0 0-1,0 0 1,-1 1 0,-7-7-1,-9-8-874,-48-32 0,-57-31-5552,111 70 4326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3.1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221 17 7365,'0'-1'122,"0"0"-1,0 0 1,0 0 0,1 0 0,-1 0 0,0 0 0,1 0 0,-1 0 0,0 0-1,1 1 1,-1-1 0,1 0 0,0 0 0,-1 0 0,1 1 0,0-1 0,0 0 0,-12 7 1729,0 2-1655,0 0 0,0 0 0,1 1 0,0 0 0,0 1 1,1 0-1,0 1 0,1 0 0,1 0 0,-10 17 0,-3 12 55,-27 76 0,38-91-138,2 1-1,1 0 1,1 0-1,-1 28 0,2 106-50,4-129 2,0-27-56,0 0 1,1-1 0,-1 1 0,1-1-1,0 1 1,0-1 0,0 0-1,1 1 1,-1-1 0,1 0 0,0 0-1,-1 0 1,1 0 0,1 0 0,-1 0-1,0-1 1,1 1 0,0-1-1,-1 1 1,1-1 0,0 0 0,0 0-1,0 0 1,0-1 0,1 1 0,4 1-1,1 0 2,0 0 0,0-1 0,0 0-1,0 0 1,1-1 0,-1 0 0,0 0-1,19-2 1,-16-1-12,1-1 0,-1 0-1,0-1 1,-1 0 0,1-1-1,-1 0 1,1 0 0,-2-1 0,1-1-1,-1 0 1,0-1 0,0 0 0,-1 0-1,0-1 1,0 0 0,-1 0 0,13-21-1,-18 22-52,0 1 0,-1-1 0,0 0 0,0 0 0,-1 1 0,0-1 0,0 0 0,-1 0 0,0-1 0,-1 1 0,-1-8 0,1-16-60,0 29 109,0-1 1,0 1 0,0-1-1,0 1 1,0 0-1,-1-1 1,0 1-1,1 0 1,-1 0-1,0 0 1,-1 0-1,1 1 1,0-1-1,-1 1 1,1-1-1,-1 1 1,0 0-1,0 0 1,0 0-1,-4-2 1,-4-2-18,-1-1 1,1 2 0,-1 0-1,-18-5 1,17 6-151,-1 0 0,-1 2 0,1 0 1,0 0-1,-1 1 0,1 1 0,0 1 1,-1 0-1,1 1 0,0 0 1,0 1-1,-25 8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3.6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238 0 5573,'-10'1'444,"0"0"1,0 0-1,1 1 1,-1 0-1,1 1 1,-1 0 0,1 1-1,0 0 1,0 0-1,-15 11 1,14-9-306,1 0 1,0 1-1,1 0 1,-1 1-1,2 0 1,-1 0-1,1 1 1,0 0 0,0 0-1,1 0 1,1 1-1,0 0 1,0 0-1,1 0 1,-5 16-1,7-11 96,1 1-1,0-1 1,3 24-1,-1-3-13,-1-29-222,1 0 1,0 0-1,1-1 0,0 1 1,0 0-1,0-1 0,1 1 1,0-1-1,0 0 0,1 0 1,0 0-1,0 0 0,0-1 1,0 0-1,1 0 0,0 0 1,0 0-1,1-1 0,-1 1 1,1-2-1,0 1 0,10 5 1,-8-5-2,1 1 0,1-1-1,-1-1 1,1 1 0,-1-1 0,1-1 0,0 0 0,0-1 0,0 1-1,0-2 1,0 0 0,0 0 0,0 0 0,0-2 0,12-2 0,-15 3 3,0-1 1,0-1 0,0 1 0,0-1 0,-1 0-1,1-1 1,-1 0 0,0 0 0,0 0 0,0-1-1,0 0 1,-1 0 0,0 0 0,0-1 0,0 1 0,-1-1-1,0 0 1,0-1 0,0 1 0,-1-1 0,0 0-1,0 1 1,-1-1 0,0 0 0,0-1 0,-1 1-1,1 0 1,-2 0 0,1-1 0,-1-7 0,0 0-15,1 9 13,-1 0-1,0 0 1,0 0-1,0 0 1,-1 0-1,0 0 0,0 0 1,0 0-1,-1 0 1,0 0-1,0 1 1,0-1-1,-1 1 0,0-1 1,-5-6-1,2 3-256,-1 1 0,1-1-1,-2 1 1,1 1-1,-1-1 1,-1 1 0,-14-9-1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3.9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 59 6913,'-32'0'-458,"30"0"524,0 0 0,1 0 0,-1 0 0,0 0-1,0 1 1,0-1 0,0 1 0,1-1 0,-1 1 0,0-1 0,1 1 0,-1 0 0,0 0 0,1 0 0,-1 0 0,1 0 0,-1 0 0,1 1 0,0-1 0,-1 0 0,1 1 0,0-1 0,0 1 0,0-1 0,0 1 0,0-1 0,0 1 0,1 0 0,-2 3 0,0 4 116,0-1-1,1 1 1,0 0-1,1 0 1,0 10-1,0-9-21,0-8-145,0 0 0,1 0 0,-1 0-1,0 0 1,1 0 0,-1 0 0,1 0 0,0 0 0,0 0 0,-1 0 0,1 0 0,1 0 0,-1-1-1,0 1 1,0 0 0,1-1 0,-1 1 0,1-1 0,1 2 0,1 0-5,0 0 1,0-1 0,1 1-1,-1-1 1,1 0-1,-1-1 1,10 3 0,-1-1-2,-1-1 1,1 0-1,-1-1 0,1-1 1,24-2-1,-32 1 42,1 0 0,-1 0 0,0 0 0,0-1 0,0 0-1,0 0 1,0 0 0,0 0 0,-1-1 0,1 0 0,-1 0 0,0 0 0,0-1-1,0 1 1,0-1 0,0 0 0,-1 0 0,0 0 0,0-1 0,0 1-1,0-1 1,-1 1 0,3-7 0,-3 3 3,0 0 0,0 0 1,-1 0-1,0 0 0,0 0 0,-2-13 0,1 17-86,0 2 35,-1 0-1,0 0 0,0 1 1,0-1-1,0 0 1,0 0-1,-1 0 0,1 1 1,0-1-1,-1 1 0,1-1 1,-1 1-1,0 0 0,1-1 1,-1 1-1,0 0 1,-2-1-1,-40-22-124,36 20-33,-5-3-457,-14-5-4406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4.4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36 7965,'-10'24'8368,"36"-27"-7439,-17 1-813,184-26 300,-45 5-325,-133 20-1858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5.4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 7093,'0'0'36,"0"0"1,0-1 0,0 1-1,-1-1 1,1 1 0,0 0-1,0-1 1,0 1 0,1-1-1,-1 1 1,0-1 0,0 1 0,0 0-1,0-1 1,0 1 0,0 0-1,0-1 1,1 1 0,-1-1-1,0 1 1,0 0 0,1-1-1,-1 1 1,0 0 0,0 0-1,1-1 1,-1 1 0,0 0 0,1 0-1,-1-1 1,0 1 0,1 0-1,-1 0 1,1 0 0,-1-1-1,6 1 1322,-4 26-477,1 0 0,1 0 0,1 0 0,10 30 0,-6-23-495,9 62-1,-11-29 44,7 112-272,-14-62-68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5.7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6597,'0'23'5091,"-1"-16"-4762,0 1 0,1 0 0,0 0 0,0 0 0,1 0 0,0 0 0,1 0 0,-1-1 0,2 1 0,-1-1 0,1 1 0,6 12 0,-3-11-306,0-1 1,0 0 0,1 0-1,0 0 1,1-1-1,0 0 1,0 0 0,0-1-1,1 0 1,-1-1-1,1 1 1,1-2 0,-1 1-1,1-2 1,0 1-1,0-1 1,0 0 0,0-1-1,0-1 1,1 1-1,-1-2 1,11 1 0,-18-2-263,-1 1 1,0-1 0,0 1 0,0-1 0,1 0 0,-1 0 0,0 0 0,0 0 0,0-1 0,-1 1 0,1 0 0,0-1 0,0 1 0,-1-1 0,1 0-1,-1 1 1,1-1 0,-1 0 0,0 0 0,0 0 0,0 0 0,0 0 0,0 0 0,0 0 0,1-3 0,8-14-1977,4-24-1713,-8 28 2729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6.0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1 5048,'-17'3'6641,"17"-2"-6497,0 11 583,-1 23 99,1 1 0,2 0 1,2-1-1,12 54 1,59 182-295,-56-177-481,-18-63-114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6.4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188 6 6505,'0'0'10,"0"0"0,0 0 0,0-1 1,0 1-1,0 0 0,0-1 1,-1 1-1,1 0 0,0 0 1,0 0-1,0-1 0,0 1 0,0 0 1,-1 0-1,1-1 0,0 1 1,0 0-1,0 0 0,-1 0 1,1 0-1,0-1 0,0 1 0,-1 0 1,1 0-1,0 0 0,0 0 1,-1 0-1,1 0 0,0 0 0,0 0 1,-1 0-1,1 0 0,0 0 1,-1 0-1,1 0 0,0 0 1,-1 0-1,-17 3 870,-12 10 584,20-7-1292,0 1-1,1 1 1,-1-1-1,2 2 1,-1-1-1,1 1 1,1 1 0,-1-1-1,2 1 1,-1 1-1,1-1 1,1 1-1,0 0 1,0 0-1,1 0 1,1 1 0,0 0-1,1-1 1,-2 21-1,2 10-115,1 36 2,1-72-52,1 0 0,0 0 0,0 0 0,0 0 0,1 0 0,0 0 0,0-1 0,0 1 0,6 8 0,-1-3-2,1 1 0,0-2 0,1 1 0,0-1 0,1-1 0,0 1 0,1-2 0,-1 1 0,2-2 0,-1 1 0,1-2 0,0 1 0,0-2 0,1 1 0,0-2 0,0 0 0,0 0 0,0-1 0,1-1 0,-1 0 0,24 0 0,-22-2-14,1-1 0,-1-1 0,1 0-1,-1 0 1,25-9 0,-32 8-20,-1 0 1,1 0-1,-1-1 1,1 0-1,-1 0 1,-1-1-1,1 0 1,-1 0-1,1-1 0,-1 0 1,-1 0-1,7-9 1,-9 11-72,-1-1 1,1 1-1,-1-1 1,-1 1-1,1-1 0,-1 0 1,1 0-1,-2 0 1,2-7-1,-1-50-144,-1 39 165,-1 13 95,1-1-1,-1 1 1,-1 0-1,0-1 1,0 1-1,-1 0 1,-1 0-1,1 1 1,-2-1-1,1 1 1,-1 0-1,0 0 1,-1 0 0,-8-9-1,-39-47-573,12 25-4304,31 34 3106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6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48 5485,'-3'1'84,"0"0"1,1-1-1,-1 1 1,0 0-1,1 1 1,-1-1-1,1 0 1,-1 1-1,1 0 1,-1-1-1,1 1 1,0 0-1,0 0 1,0 0-1,0 0 1,1 1-1,-1-1 1,0 0-1,1 1 1,0-1-1,-1 1 1,1 0-1,0-1 1,0 1 0,0 3-1,1 3 328,0-6-241,-1 0 0,1-1-1,0 1 1,1 0 0,-1-1 0,0 1-1,1 0 1,1 4 0,-1-5-119,0-1 1,1 1 0,-1-1 0,0 0 0,1 0 0,-1 0 0,1 1-1,-1-1 1,1-1 0,-1 1 0,1 0 0,0 0 0,-1-1 0,1 1-1,3 0 1,8 3 57,1-1-1,0 0 1,0-1-1,0-1 0,1 0 1,-1-1-1,0-1 1,15-1-1,-26 1-55,0 1 0,1-1 0,-1 0 0,0 0 0,0 0 0,0 0 0,0-1 0,0 1 0,0-1 0,-1 1 0,1-1 0,0 0 0,-1 0 0,1-1 0,-1 1 0,0 0 0,0-1 0,0 1 0,0-1 0,0 0 0,-1 1 0,1-1 0,-1 0 0,1 0 0,-1 0 0,0 0 0,0-1 0,-1 1 0,1-4 0,-1 7-55,1-5-3,-1 0 0,0 1-1,-1-1 1,1 0-1,-1 0 1,0 1 0,-1-6-1,0 8-15,1-1 0,-1 1-1,1 0 1,-1 0 0,0 0 0,0 0 0,0 0-1,0 1 1,0-1 0,-1 0 0,1 1-1,0 0 1,-6-3 0,-47-18-373,20 17-6706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7.2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 7505,'0'0'53,"0"1"1,0 0 0,0-1 0,0 1-1,0 0 1,1 0 0,-1-1 0,0 1-1,0 0 1,1-1 0,-1 1 0,0 0-1,1-1 1,-1 1 0,1-1-1,-1 1 1,1-1 0,-1 1 0,1-1-1,-1 1 1,1-1 0,-1 1 0,1-1-1,-1 0 1,1 1 0,0-1 0,-1 0-1,2 1 1,23 2 3449,9-3-3114,0-2-1,-1-1 0,47-11 0,-39 5-2308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1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5 9945,'-11'-1'-117,"5"0"273,1 0 0,-1 1 0,1 0 1,-1 0-1,-9 2 0,14-2-85,0 0 0,0 1 0,0-1 0,0 1-1,0-1 1,0 1 0,0-1 0,0 1 0,0 0 0,0-1 0,0 1-1,0 0 1,1 0 0,-1 0 0,0-1 0,0 1 0,1 0 0,-1 0-1,1 0 1,-1 0 0,1 0 0,-1 0 0,1 0 0,0 1 0,-1-1-1,1 0 1,0 0 0,0 0 0,0 0 0,0 0 0,0 3 0,0 6 299,-1-8-336,1 0 1,0 0 0,0 1-1,0-1 1,0 0-1,0 0 1,0 0 0,0 0-1,1 0 1,-1 0 0,1 0-1,-1 0 1,1 0 0,0 0-1,0 0 1,0 0 0,0-1-1,0 1 1,0 0-1,0-1 1,1 1 0,-1-1-1,1 1 1,2 1 0,10 7 50,0-1 1,1-1 0,1-1 0,-1 0-1,1 0 1,0-2 0,1 0 0,-1-1-1,1-1 1,0 0 0,0-1 0,20-1-1,-35 0-72,-1-1-1,0 0 0,0 0 1,1 0-1,-1 0 0,0-1 0,0 1 1,1 0-1,-1 0 0,0-1 1,0 1-1,1-1 0,-1 1 0,0-1 1,0 1-1,0-1 0,0 0 1,0 1-1,0-1 0,0 0 0,0 0 1,0 0-1,0 0 0,0 0 1,-1 0-1,2-1 0,-1-2-10,0 0 0,0 1 0,-1-1 1,1 0-1,-1 1 0,0-1 0,0-6 0,0 0-45,-1 8 4,0 0 0,1 0 1,-1 0-1,0-1 0,0 1 1,0 0-1,0 0 0,-1 0 1,1 0-1,0 1 0,-1-1 1,0 0-1,1 1 0,-1-1 1,-3-2-1,-36-26-1646,28 22 424,-23-17-4541,27 19 3560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7.4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6685,'0'40'7148,"32"-38"-5392,-6-3-1643,-1 0 0,0-2 0,43-9 0,-10-8-3830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8.4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18 193 5444,'-2'-3'144,"0"1"0,1-1-1,-1 0 1,1 1-1,-1-1 1,1 0-1,0 0 1,0 0-1,0 0 1,0 0-1,1 0 1,-1-6-1,0-44 1837,1 36-1635,0 14-301,1 0 1,-1 0-1,1 0 1,0 0-1,0 0 1,0 0-1,0 0 1,0 0-1,1 1 1,-1-1-1,1 0 1,0 1-1,0 0 1,0-1-1,0 1 1,0 0-1,0 0 1,1 0-1,-1 0 1,1 0-1,-1 1 1,1-1-1,0 1 1,4-2-1,2-1 40,-1 1 1,0 0-1,1 1 0,0 0 0,-1 0 1,1 1-1,13 0 0,-14 1-66,-1 1-1,1 0 1,-1 0-1,0 1 1,1 0-1,-1 0 1,0 1-1,0 0 1,0 0-1,0 1 1,-1-1-1,1 2 1,-1-1-1,0 1 0,0 0 1,8 9-1,-7-7-19,-1 1 0,0 0 0,0 1 0,0-1 0,-1 1 0,-1 0 0,1 0 0,-2 0 0,1 1-1,-1 0 1,-1-1 0,2 11 0,-1-7 8,-1 1 0,-1-1 1,-1 0-1,0 0 0,0 1 0,-1-1 0,-1 0 0,0 0 1,-1 0-1,0 0 0,-1 0 0,-1-1 0,0 1 1,-12 21-1,4-14-8,0 0 1,-2-1-1,0 0 1,-25 23-1,-77 57 161,81-70-192,16-11 796,22-20-734,1 0 0,-1 1 0,1-1-1,-1 1 1,1 0 0,0 0 0,0 0 0,0 0-1,-1 0 1,4 0 0,4-2-18,38-12 168,0 3 0,83-12 0,100 4 45,-207 19-167,7 0-108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8.9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12 166 6237,'-1'-3'203,"-1"0"0,0 0 0,1 0 1,0 0-1,0-1 0,0 1 0,0 0 0,0 0 1,1-1-1,-1 1 0,1 0 0,0-1 1,0 1-1,0 0 0,2-7 0,-2-6 826,1 15-986,-1 0 0,1 0 0,-1-1 0,1 1 0,-1 0 1,1 0-1,0 0 0,-1 0 0,1 0 0,0 0 0,0 0 0,0 0 0,0 0 0,0 0 0,0 0 0,0 1 1,0-1-1,0 0 0,2 0 0,29-15 279,-17 9-139,0-1-107,0 1-1,0 0 1,1 2-1,0 0 0,0 0 1,0 1-1,1 2 1,-1-1-1,1 2 0,0 0 1,27 2-1,-39 0-81,1 1-1,0-1 0,-1 1 1,1 0-1,-1 0 1,1 1-1,-1 0 1,0 0-1,0 0 0,0 0 1,0 1-1,-1 0 1,0 0-1,1 0 1,-1 0-1,-1 1 0,1-1 1,-1 1-1,0 0 1,0 0-1,0 1 0,0-1 1,-1 1-1,0-1 1,0 1-1,-1-1 1,0 1-1,0 0 0,1 10 1,-2 15-9,1-18 9,0 0-1,-1-1 0,-1 1 1,0 0-1,0-1 0,-1 1 1,-1-1-1,0 1 1,-1-1-1,-9 19 0,-8 2 2,-1-1 0,-2-1-1,-2-1 1,0-1 0,-2-2-1,-34 27 1,60-52 9,1-1 1,-1 1-1,0-1 0,1 1 1,-1 0-1,1 0 0,-1 0 1,1 0-1,0 0 0,0 0 1,0 0-1,0 0 0,0 0 1,0 5 178,3-28-490,4 16 326,-1 1 1,1 0 0,0 0 0,1 0-1,-1 1 1,1 0 0,-1 0-1,10-2 1,59-13 19,-48 13-63,0 1 1,0 2 0,0 0-1,1 2 1,-1 1-1,0 1 1,0 2 0,0 0-1,0 2 1,-1 1 0,46 18-1,-18-8-110,-32-14-3547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9.4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256 51 6105,'0'-1'99,"0"0"1,0 0 0,0 1 0,0-1-1,0 0 1,0 0 0,-1 1 0,1-1 0,0 0-1,0 0 1,-1 1 0,1-1 0,-1 0-1,1 1 1,0-1 0,-1 1 0,1-1-1,-1 0 1,0 1 0,1-1 0,-1 1 0,1-1-1,-1 1 1,0 0 0,1-1 0,-1 1-1,-1-1 1,-1 0 110,0 1 1,1-1-1,-1 1 0,0-1 0,0 1 0,1 0 0,-1 0 1,-4 1-1,0 0 25,1 0 0,-1 0 0,0 1 0,1 0 1,0 1-1,-1-1 0,-5 4 0,-2 3-23,1 1-1,1 0 1,-1 1-1,2 0 0,-1 1 1,2 0-1,-16 22 1,20-24-116,0 0-1,1 1 1,0 0 0,0-1-1,1 1 1,1 1 0,0-1 0,0 1-1,1-1 1,1 1 0,-1 14-1,2-2 45,0-11-78,0-1 0,0 1 0,4 19 0,-3-28-59,1 1 1,-1 0-1,1-1 1,0 1-1,0-1 1,1 1-1,-1-1 0,1 0 1,0 0-1,0 0 1,0 0-1,6 5 0,1-2 9,-1 0 0,1-1 0,0 1 0,0-2 0,1 0 0,0 0 0,-1-1 0,2 0 0,-1 0 0,0-2 0,1 1 0,0-2 0,-1 1 0,1-2 0,19 0 0,-21 0 2,1-1 0,-1 0 1,0-1-1,0 0 0,0-1 1,0 0-1,-1 0 0,1-1 1,-1 0-1,0-1 0,0 0 1,0-1-1,-1 0 0,1 0 1,-2 0-1,1-1 0,-1 0 1,9-11-1,-13 12-21,0 1 1,0-1-1,0 0 1,-1 0-1,0 0 1,0 0-1,0-1 1,-1 1-1,0 0 1,0-8-1,-1-73-4,-1 45-52,0 33 53,0 1 1,0-1 0,-1 0-1,-1 0 1,1 1-1,-1-1 1,-1 1-1,1 0 1,-7-9 0,1 1-525,-1 0 1,-1 1 0,-19-20-1,23 27-976,0 0 0,-1 0 0,-1 1 0,-16-11 0,15 14 307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29.8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1 7641,'-15'0'-336,"11"0"448,0 1 1,1 0 0,-1 0-1,0 0 1,0 1 0,1-1-1,-1 1 1,1-1 0,-1 1-1,1 1 1,0-1 0,0 0-1,0 1 1,0-1 0,0 1 0,1 0-1,-1 0 1,1 0 0,0 0-1,-1 1 1,2-1 0,-1 0-1,0 1 1,1 0 0,-1-1-1,1 1 1,0 0 0,0 0-1,1-1 1,-1 1 0,1 6-1,-1 4 134,1-10-218,-1 1 0,1-1-1,0 0 1,0 0 0,1 1 0,-1-1 0,1 0 0,0 0-1,0 0 1,0 1 0,0-1 0,1 0 0,-1-1 0,1 1-1,0 0 1,1 0 0,-1-1 0,1 1 0,-1-1 0,4 3-1,1 1 46,1 0-1,0-1 1,0 0-1,0 0 1,1-1-1,-1 0 0,1-1 1,0 0-1,1 0 1,12 3-1,-17-6-5,-1 0 0,1 0 0,-1 0 0,1-1 0,-1 1 0,1-1 0,-1 0 0,1-1 0,0 1 0,-1-1 0,1 0 0,-1 0 0,0 0 0,1-1 0,-1 1 0,0-1 0,0 0 0,0-1 0,0 1 0,0 0 0,0-1 0,-1 0 0,1 0 0,4-6 0,-5 5-58,0 0 0,0-1 0,-1 0 0,1 1 0,-1-1 0,0 0 0,0 0 0,-1 0-1,0 0 1,0 0 0,1-7 0,-1-61 281,-2 41-352,1 30 50,0 0 0,-1 0 0,1 1 0,-1-1 0,0 0 0,1 0 0,-1 1 0,0-1 0,0 0 0,0 1 0,0-1 0,0 1 0,0-1 0,-1 1 0,1 0 0,0-1 0,-1 1 0,-1-1 0,-15-9-2041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38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459 3862 2968,'0'0'10415,"-36"-24"-9718,27 19-510,2-1 0,-1 0 1,0 0-1,-10-12 0,-4-2 305,5 2-59,0-1 0,1 0 0,-14-22 0,-36-49 80,58 78-395,2-1-1,-1 1 1,1-2 0,1 1-1,-5-18 1,-5-13 348,-20-71 64,27 87-475,7 20-14,-2 1 0,1 0 0,-1 0 0,0 0 0,-1 0 0,1 0 0,-7-7 0,8 10-25,0 0 0,1-1 0,-1 1 0,1 0 0,0 0-1,0 0 1,0-1 0,1 1 0,-1-5 0,-4-22 120,0 11-62,0 1-1,-3-33 0,4 17-63,2 7 32,-1-9-30,1 28 17,1 1 1,0-1 0,1 1 0,0-14 0,-1-20 69,-4-35 12,5 56 66,-1-1 1,-1 1-1,-7-29 0,6 32-162,0-1 1,1 1-1,1-1 0,3-30 0,-1 6-46,-2 8 45,-1 26-6,1-1-1,1 0 1,0 1-1,0-1 0,1 0 1,1 1-1,-1-1 0,6-17 1,-2 16 9,-1 0 1,-1-1 0,4-17 0,1-7-1,11-37-52,-9 35 73,16-45-1,29-76-86,-18 49 80,2-13-34,16-107 2,-45 175 354,-3 16-286,20-62-1,-5 32-181,14-35 104,-14 48 80,-8 20-85,0 2 0,32-52 0,-22 45 50,-15 25-37,0 1 0,0 1-1,13-15 1,38-36 120,116-98 1,-151 145-137,54-30 0,-14 10 80,43-25-114,157-67 0,-149 79-17,31-4 8,65-21 76,-147 59 67,0 3 0,87-7-1,-106 16-146,-21 2 127,1 0 0,-1 3 0,0 0 0,28 4 0,4 8 34,-34-6-210,44 4 1,-10-4 131,0 2-1,90 25 0,120 35 24,-190-47 40,-32-8 261,75 11 0,-94-21-317,-1 2 0,0 1 0,41 15 0,-31-6 744,36 23 0,6-3-1690,-52-25 930,0 1-1,25 16 1,105 63 149,-101-48-209,-27-24 85,-22-16 3,1 1 0,-1 1-1,0-1 1,0 1 0,-1 0 0,1 0 0,-1 0 0,1 1-1,5 9 1,-10-14-3,1 2-33,0 0 0,0 1 0,0-1 0,1 0 0,-1 0 0,0 0 0,1-1 0,-1 1 0,1 0 0,-1 0 0,1-1 0,3 3 0,-5-4-1,47 52-212,-37-40 223,1 1 0,22 18 0,-23-22-1,1 0 1,-2 0-1,1 1 1,-1 0 0,-1 0-1,11 17 1,-13-15 142,13 17 214,14 16-804,-17-30 529,-10-10-12,-1 1-1,1-1 1,-1 2-1,8 10 1,21 47-331,6 26 484,-34-70-307,-6-17 119,1 0 0,0 1 0,-1-1 0,1 0 0,1 0 0,-1 0 0,0 0 0,4 5 0,-1-2-89,0-1 0,0 1 1,-1 1-1,1-1 0,1 7 0,12 20 57,23 48 156,4-2-184,-29-40 164,23 32 340,-19-32-440,-15-24 432,-4-14-476,0 0 0,0-1 1,0 1-1,0 0 0,0 0 1,0-1-1,1 1 0,-1 0 0,0-1 1,0 1-1,1 0 0,-1-1 1,0 1-1,1 0 0,-1-1 0,1 1 1,-1-1-1,1 1 0,-1-1 1,1 1-1,-1-1 0,1 1 1,-1-1-1,2 1 0,-1 0-20,1 1 0,-1-1 0,0 0 0,0 1 0,0-1 0,0 1 0,0-1 0,0 1 0,0 0 0,-1 0 0,1-1 0,0 1 0,-1 0 0,1 3 0,7 16 231,21 42 1,-27-60-172,-1 0-1,1 1 1,-1-1-1,0 0 1,0 1-1,-1-1 0,1 0 1,-1 1-1,0-1 1,1 1-1,-2 5 0,1-7-2,2 4 10,-1 0-1,1 0 0,0 0 0,6 9 0,-7-12-39,19 66 68,-17-62-55,1 5 14,0 0 0,-1 0 0,0 0 0,1 16 0,6 17-641,-3 16 957,3-28 448,-10-29-787,0-2-68,0-1-1,0 1 1,0 0-1,0 0 1,0 0-1,0-1 1,0 1-1,0 0 1,1 0-1,-1 0 1,1-1-1,0 1 1,-1 0-1,1-1 1,0 1 0,0 0-1,1 1 1,1 2 90,0 0 0,-1 1 0,0-1 0,0 1 1,-1-1-1,0 1 0,0 0 0,0-1 0,0 10 1,7 8 67,-7-21-131,1 0 0,-1 1 0,0-1 0,0 1 1,0-1-1,-1 1 0,1-1 0,0 1 0,-1 3 0,10 22 502,-2 18-571,-8-44 90,-1 0 3,1-1 0,0 0 0,0 1 0,0-1 0,0 1 0,0-1 0,0 1 0,0-1 0,0 1 0,1-1 0,-1 0 0,0 1 0,1-1 0,-1 0 0,1 1 0,0-1 0,-1 0 0,1 1 0,0-1 0,0 0 0,0 0 0,0 0 0,1 1 0,1 15 362,-4-13-192,1-15-186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42.8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850 56 9830,'7'0'0,"-7"0"0,0 0 0,1 0 0,-1 0 0,0 0 0,1 0 0,-1 0 0,0 0 0,0-1 0,1 1 0,-1 0 0,0 0 0,0 0 0,1 0 0,-1 0 0,0-1 0,0 1 0,1 0 0,-1 0 0,0 0 0,0-1 0,0 1 0,1 0 0,-1 0 0,0 0 0,0-1 0,0 1 0,0 0 0,0-1 0,0 1 0,1 0 0,-1 0 0,0-1 0,0 1 0,0 0 0,0-1 0,0 1 0,0 0 0,0 0 0,0-1 0,0 1 0,0 0 0,0-1 0,-1 1 0,1 0 0,0 0 0,0-1 0,0 1 0,0 0 0,0 0 0,0-1 0,-1 1 0,1 0 0,0-1 0,-8-11 0,-43-8 592,40 16-439,5 2-67,0 1 1,-1-1-1,1 1 1,0 0 0,-1 1-1,1-1 1,0 1-1,-12 2 1,-42 9 732,41-10-578,0 0 0,0 2 0,0 0 0,1 1 1,-1 1-1,1 1 0,0 1 0,1 0 0,-20 12 0,-98 39 1670,1 16 296,114-61-1790,1 1 0,0 1 0,1 0 1,1 2-1,-23 27 0,24-21 5,-8 9 203,6-2-34,22-47-318,-2 13-227,5 0 181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46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395 172 9830,'-1'1'15,"1"0"1,-1 1-1,1-1 0,-1 0 1,1 0-1,-1 0 1,0 0-1,1 0 0,-1 0 1,0 0-1,0-1 0,0 1 1,0 0-1,0 0 0,0-1 1,0 1-1,0 0 0,-1 0 1,-29 14 490,15-7-326,-35 21 695,-9 6 530,-75 31 0,122-60-1400,21-8 110,27-10 148,72-45 1490,160-113 1,-266 170-1754,47-40-101,-46 38 81,0 0 0,1-1 0,-1 0 0,0 1 0,-1-1 0,1 0 0,0 0 0,-1 0 0,1 0 0,-1 0 0,0 0 0,0 0 0,-1-1 0,1 1 0,0-5 0,-3 8 12,1-1-1,-1 1 0,0 0 1,1 0-1,-1 0 1,0 0-1,1 1 1,-1-1-1,1 0 0,-1 1 1,0-1-1,1 1 1,-3 1-1,-113 49 1343,-145 89 0,211-112-1224,41-22-86,6-5 94,5-4-67,7-3 13,45-14 446,-1-2-1,84-50 1,-67 31-621,41-21 156,-102 57 23,-16 7-17,-16 6 38,-90 50 507,-120 81 0,233-138-593,1-1 0,-1 0 0,1 0 0,-1 1 0,1-1 0,0 0 0,-1 1 0,1-1 0,0 0 0,-1 1 0,1-1 0,0 0 0,-1 1 0,1-1 0,0 1 0,0-1 0,-1 1 0,1-1 0,0 1 0,0-1 0,0 0 0,0 1-1,0-1 1,0 1 0,0-1 0,0 1 0,0-1 0,0 1 0,0-1 0,0 1 0,0-1 0,0 1 0,0-1 0,0 1 0,0-1 0,1 1 0,-1-1 0,0 1 0,0-1 0,1 0 0,-1 1 0,0-1 0,1 1 0,-1-1 0,0 0 0,1 1 0,-1-1 0,0 0 0,1 0 0,-1 1 0,1-1 0,-1 0 0,1 0 0,-1 1 0,0-1 0,1 0 0,-1 0 0,1 0 0,-1 0 0,1 0 0,0 0 0,34-9 116,0-3 1,-1 0 0,0-3 0,-1 0 0,32-22 0,0 2 1,150-73-470,-206 106 355,-7 7-6,-6 5 8,-72 33 114,-40 24 65,-137 87 222,244-145-384,18-9-16,19-9 31,268-117 416,-254 110-386,-42 16-70,1 0 1,-1 0-1,0-1 0,0 1 0,0 0 0,0 0 1,0 0-1,0 0 0,0 0 0,0 0 1,0 0-1,0 0 0,1 0 0,-1 0 0,0 0 1,0 0-1,0 0 0,0 0 0,0 0 1,0-1-1,1 1 0,-1 0 0,0 0 0,0 0 1,0 0-1,0 0 0,0 0 0,0 1 1,0-1-1,1 0 0,-1 0 0,0 0 1,0 0-1,0 0 0,0 0 0,0 0 0,0 0 1,0 0-1,1 0 0,-1 0 0,0 0 1,0 0-1,0 0 0,0 0 0,0 1 0,0-1 1,0 0-1,0 0 0,0 0 0,0 0 1,0 0-1,0 0 0,0 0 0,0 1 0,1-1 1,-1 0-1,0 0 0,0 0 0,0 0 1,0 0-1,0 0 0,0 1 0,0-1 0,-1 0 1,1 0-1,0 0 0,0 0 0,0 0 1,-17 16 33,-4-1 22,-1-1 0,-28 12 0,25-13 15,-35 24-1,44-22-16,18-13-21,10-5-14,26-11-19,43-23 1,-5 1-1,-76 36 0,-1 1 0,1-1 0,0 0 0,0 0 0,0 0 0,0 1 0,0-1 0,-1 0 0,1 0 0,0 0 0,0 1 0,0-1 0,0 0 0,0 0 0,0 1 0,0-1 0,0 0 0,0 0 0,0 0 0,0 1 0,0-1 0,0 0 0,0 0 0,0 1 0,0-1 0,0 0 0,0 0 0,0 1 0,0-1 0,1 0 0,-1 0 0,0 0 0,0 1 0,0-1 0,0 0 0,0 0 0,1 0 0,-1 0 0,0 1 0,0-1 0,0 0 0,0 0 0,1 0 0,-1 0 0,0 0 0,0 0 0,1 1 0,-1-1 0,0 0 0,0 0 0,0 0 0,1 0 0,-1 0 0,0 0 0,0 0 0,1 0 0,-1 0 0,0 0 0,0 0 0,1 0 0,-1 0 0,0 0 0,0-1 0,0 1 0,1 0 0,-14 9 0,0 0 0,0-1 0,-1 0 0,1-1 0,-23 8 0,13-6 0,8-4 0,-1 2 0,2 0 0,-18 10 0,28-12 0,6-3 0,17-3 0,24-9 0,48-13 0,-91 23 0,1 0 0,-1 0 0,0 0 0,1 1 0,-1-1 0,0 0 0,1 0 0,-1 0 0,0 1 0,1-1 0,-1 0 0,0 1 0,1-1 0,-1 0 0,0 1 0,0-1 0,1 0 0,-1 1 0,0-1 0,0 0 0,0 1 0,0-1 0,1 1 0,-1-1 0,0 0 0,0 1 0,0-1 0,0 1 0,0-1 0,0 0 0,0 1 0,0-1 0,0 1 0,0-1 0,0 0 0,-1 1 0,1-1 0,0 1 0,0-1 0,0 0 0,0 1 0,-1-1 0,1 0 0,0 1 0,-1-1 0,-3 5 0,-1-2 0,0 1 0,0 0 0,-1-1 0,1 0 0,-1 0 0,-9 2 0,9-2 0,0 0 0,0 0 0,-1 0 0,2 0 0,-10 7 0,12-7 0,4-3 0,-1 0 0,0 0 0,0 0 0,0 0 0,0 0 0,0 0 0,0 0 0,1 0 0,-1 1 0,0-1 0,0 0 0,0 0 0,0 0 0,0 0 0,0 0 0,0 0 0,0 0 0,1 1 0,-1-1 0,0 0 0,0 0 0,0 0 0,0 0 0,0 0 0,0 1 0,0-1 0,0 0 0,0 0 0,0 0 0,0 0 0,0 0 0,0 1 0,0-1 0,0 0 0,0 0 0,0 0 0,0 0 0,0 0 0,0 0 0,0 1 0,0-1 0,-1 0 0,1 0 0,0 0 0,0 0 0,0 0 0,0 0 0,0 1 0,0-1 0,0 0 0,0 0 0,-1 0 0,1 0 0,0 0 0,0 0 0,0 0 0,0 0 0,0 0 0,0 0 0,-1 0 0,50 1 0,-43 0 0,-5 1 0,-1-1 0,1 0 0,-1 0 0,0 1 0,0-1 0,1 0 0,-1 1 0,0-1 0,0 0 0,0 1 0,0-1 0,-1 0 0,1 0 0,-1 3 0,1-2 0,-2 26 0,1-27 0,1 1 0,-1-1 0,0 0 0,1 0 0,-1 0 0,0 0 0,0 0 0,0 0 0,0 0 0,0 0 0,0-1 0,0 1 0,0 0 0,0-1 0,0 1 0,0 0 0,-3 0 0,-12 13 0,2-3 0,14-10 0,0-1 0,0 0 0,0 0 0,0 0 0,0 0 0,0 0 0,0 0 0,0 1 0,0-1 0,0 0 0,0 0 0,0 0 0,0 0 0,0 0 0,-1 0 0,1 0 0,0 0 0,0 1 0,0-1 0,0 0 0,0 0 0,0 0 0,0 0 0,-1 0 0,1 0 0,0 0 0,0 0 0,0 0 0,0 0 0,0 0 0,-1 0 0,1 0 0,0 0 0,0 0 0,0 0 0,0 0 0,0 0 0,0 0 0,-1 0 0,1 0 0,0 0 0,0 0 0,0 0 0,0 0 0,0 0 0,0 0 0,-1-1 0,1 1 0,0 0 0,0 0 0,0 0 0,0 0 0,0 0 0,0 0 0,0 0 0,0-1 0,16-4 0,-6 2 0,-19 2 0,-10 1 0,-8 0 0,1-1 0,-48-7 0,73 8 0,1-1 0,-1 1 0,1 0 0,0 0 0,-1-1 0,1 1 0,-1 0 0,1 0 0,-1-1 0,1 1 0,0-1 0,-1 1 0,1 0 0,0-1 0,-1 1 0,1-1 0,0 1 0,0-1 0,0 1 0,-1-1 0,1 1 0,0-1 0,0 1 0,0-1 0,0 1 0,0-1 0,0 1 0,0-1 0,0 1 0,0-1 0,0 1 0,0-1 0,0 1 0,0-1 0,0 1 0,0-1 0,1 1 0,-1-1 0,0 0 0,1 0 0,-1 1 0,0-1 0,0 1 0,0-1 0,0 1 0,0-1 0,0 1 0,0-1 0,0 0 0,0 1 0,0-1 0,0 1 0,0-1 0,0 1 0,0-1 0,0 1 0,-1-1 0,1 1 0,0-1 0,0 1 0,-1-1 0,1 1 0,-1-2 0,-7-2 0,-1 1 0,1 0 0,-1 0 0,0 0 0,1 1 0,-1 1 0,0-1 0,0 1 0,0 1 0,0 0 0,0 0 0,-1 1 0,1 0 0,1 0 0,-1 1 0,-15 5 0,9-3 0,-1-2 0,1 1 0,-1-2 0,1 0 0,-21-2 0,21 1 0,-7 0 0,16 0 0,5-1 0,1 0 0,0 1 0,0-1 0,-1 0 0,1 1 0,0-1 0,0 0 0,0 0 0,0 1 0,0-1 0,0 0 0,0 1 0,0-1 0,0 0 0,0 1 0,0-1 0,1 0 0,-1 1 0,1-2 0,79-20 0,-57 17 0,0 0 0,33-14 0,-27 7 0,-12 5 0,0-1 0,23-13 0,-15-6 0,-6 7 0,-18 19 0,0 0 0,1 0 0,-1-1 0,0 1 0,0 0 0,0-1 0,0 1 0,0 0 0,0-1 0,0 1 0,0-1 0,-1 0 0,1 1 0,-1-1 0,1 1 0,0-3 0,-1 2 1,1 1 0,-1 0 0,1 0 1,0 0-1,-1-1 0,1 1 0,0 0 1,0 0-1,0 0 0,0 0 0,0 0 1,0 0-1,0 1 0,0-1 0,2-1 1,-2 1-18,0 1 1,0-1-1,0 0 1,0 0-1,0 0 1,0 1-1,0-1 1,0 0-1,0-1 1,0 1-1,-1 0 1,1 0-1,0 0 1,-1 0 0,1-2-1,0 2 14,-1 0 1,0 0-1,1 0 0,-1 0 0,1 1 1,-1-1-1,1 0 0,-1 1 1,1-1-1,-1 0 0,1 1 0,0-1 1,-1 0-1,1 1 0,0-1 0,1 0 1,-1 1-12,0-1 0,-1 0 0,1 1-1,0-1 1,0 1 0,0-1 0,-1 0 0,1 0 0,0 1 0,-1-1 0,1 0 0,-1 0 0,1 0 0,-1 0 0,1 0-1,-1 1 1,1-3 0,1 0 12,1 1 0,0-1-1,0 1 1,0-1-1,0 1 1,1 0 0,-1 0-1,1 1 1,-1-1 0,1 1-1,-1-1 1,6 0-1,6-6 7,-12 7-4,-1-1 0,0 1 0,0-1 0,1 1-1,-1 0 1,1 0 0,-1 0 0,1 0 0,-1 1 0,1-1 0,0 1 0,-1-1 0,1 1 0,0 0 0,3 0 0,2 0 5,2 0-5,1 0 1,0 0 4,-2 0-5,-1 0-1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47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2503 1 9830,'6'1'228,"-5"2"-183,-3-2-24,1 0 0,-1-1 0,1 1 0,-1 0 0,0-1 0,1 1 0,-1-1 0,0 0 0,1 0-1,-1 1 1,0-1 0,1 0 0,-1 0 0,0-1 0,-3 0 0,2 1 145,-11 2 35,0 0 1,0 1-1,0 0 1,0 1 0,1 1-1,-16 7 1,-4 1 344,-48 20 1136,1 4 1,-140 88-1,124-62 814,-170 149 0,-109 171 1118,212-207-3614,-102 114 0,192-205 0,3 3 0,-67 113 0,-122 273 0,169-319 0,61-92 0,24-53 0,3-18 0,-3-13 0,-3 1-280,0 0 1,1-1-1,1 0 1,1 0 0,-4-30-1,-6-31-727,-38-112-1451,50 181 2363,3 13 65,0 0-1,0 0 1,-1 0 0,1 0 0,0 0 0,0 0 0,0 0 0,0 0-1,0 0 1,0 0 0,0 15-89,1-11 138,0 0-1,0-1 0,0 1 1,1 0-1,0-1 0,-1 1 0,1-1 1,4 6-1,5 11 62,42 124 503,-38-96-288,3-1 0,27 54 0,-36-80-219,-8-17-55,0 0 0,0-1 0,1 1 0,0-1 0,-1 0 0,1 1 0,0-1 0,0 0 0,1 0 0,-1 0 0,1 0-1,-1-1 1,1 1 0,0-1 0,0 1 0,0-1 0,1 0 0,3 2 0,-4-3-8,0-1-1,0 1 1,0-1 0,0 0-1,0 1 1,-1-2 0,1 1-1,0 0 1,0 0 0,0-1-1,0 0 1,0 1-1,0-1 1,3-2 0,13-13 116,1 1 0,0 1 0,1 0 0,1 2 0,22-10 0,45-27 264,-61 30-367,1 2 1,1 0 0,0 2 0,42-14-1,-70 29-26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49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22 9830,'-3'-21'137,"2"22"-130,1 0 0,-1-1 0,1 1 0,-1 0 1,1 0-1,-1 0 0,1 0 0,0 0 0,0 0 0,-1 0 1,1 0-1,0 0 0,0 0 0,0 0 0,0 0 1,0 0-1,0 0 0,1 2 0,1 13 219,0 1-1,2 0 1,0-1 0,1 0-1,0 0 1,13 26 0,-7-16 59,81 219 2833,-91-243-3082,0 1-1,-1 0 1,1 0 0,-1 0-1,1 0 1,-1 0-1,0 0 1,-1 5-1,1 8 210,0-25 74,0 6-319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2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24 11513,'-3'-9'-7,"-1"-2"2437,5 10-2386,-1 1-1,0 0 1,0 0-1,0-1 1,0 1-1,1 0 0,-1 0 1,0 0-1,0-1 1,1 1-1,-1 0 0,0 0 1,0 0-1,1 0 1,-1 0-1,0 0 0,0-1 1,1 1-1,-1 0 1,0 0-1,1 0 0,-1 0 1,0 0-1,0 0 1,1 0-1,-1 0 0,0 0 1,1 0-1,-1 0 1,0 0-1,0 0 0,1 1 1,-1-1-1,0 0 1,0 0-1,1 0 0,-1 0 1,0 0-1,0 1 1,1-1-1,23 10 443,-1 1 0,0 1 0,39 27 0,-31-20-258,31 21-20,-1 3 0,-2 2 0,-2 3 0,-3 2 0,-1 3 0,50 66 0,-76-84-203,-2 1 0,-2 1 0,-1 1 0,-2 0 0,-2 2 0,-1 1 0,-2 0 0,-2 1 0,-2 0 0,-1 1 0,5 75 0,-13-66 68,-3 0 0,-3-1 0,-1 1 0,-3-1 0,-2 0 0,-2-1 0,-3 0 0,-1-1 0,-3 0 0,-2-2 0,-35 60 0,23-53-126,-2-2 0,-2-2 0,-2-1 0,-2-1 1,-3-3-1,-1-2 0,-2-1 0,-2-3 1,-57 35-1,3-15-6476,85-51 3263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49.6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619 1 9830,'1'2'44,"1"1"0,-1 0 1,1-1-1,-1 1 0,0 0 0,0 0 0,0 0 0,-1 0 0,1 0 0,-1 0 1,1 0-1,-1 0 0,0 0 0,0 0 0,0 0 0,-1 0 0,1 0 1,-1 0-1,0 0 0,0 0 0,0-1 0,0 1 0,0 0 0,-3 5 1,-2 2 92,1 0 1,-1 0-1,-1-1 1,0 0-1,-8 9 1,-12 8 401,-1-1-1,-1-2 1,-1-1 0,-1-1 0,-53 26-1,34-23 246,-1-2-1,-1-3 1,-61 15-1,84-30-397,23-3-268,0-1 0,-1 1-1,1 1 1,0-1 0,-12 5-1,17-10-71,1 0 181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0.2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192 16 9830,'0'3'54,"-1"0"0,0 0 0,1 0 0,-1 0 0,-1 0 0,1 0 0,0 0 0,-1-1-1,0 1 1,1-1 0,-1 1 0,0-1 0,0 1 0,-1-1 0,1 0 0,0 0 0,-4 2 0,1 0 24,1-1 0,-1 0 0,0 0 0,0 0 0,0-1 0,0 0 0,-1 0 0,1 0 0,-8 1 1,9-2-79,4-1 0,-1-1 0,1 1 0,0 0 0,-1 0 0,1 0 0,0-1 0,0 1 0,0 0 0,-1 0 1,1-1-1,0 1 0,0 0 0,0 0 0,-1-1 0,1 1 0,0 0 0,0-1 0,0 1 0,0 0 0,0 0 1,0-1-1,0 1 0,0 0 0,0-1 0,0 1 0,0 0 0,0-1 0,0 1 0,0 0 0,0-1 1,0 1-1,0 0 0,0-1 0,0 1 0,0 0 0,0-1 0,1 1 0,-1 0 0,0-1 0,5-11 224,0 6-117,0 0-1,1 0 1,0 1-1,0 0 1,0 0-1,1 0 1,0 1 0,-1 0-1,1 0 1,1 1-1,-1 0 1,0 0-1,1 1 1,0 0-1,-1 0 1,1 1 0,0 0-1,16 0 1,-23 1-94,1 0 1,-1 1-1,1-1 1,-1 1-1,0-1 1,1 1-1,-1 0 1,0-1-1,0 1 1,1 0-1,-1 0 1,0 0-1,0 0 1,0 0-1,0 0 1,0 0-1,0 0 1,0 0-1,-1 0 1,1 1-1,0-1 1,-1 0-1,1 1 1,0-1 0,-1 0-1,0 1 1,1-1-1,-1 1 1,0-1-1,0 3 1,4 47 530,-4-46-484,0-1 4,-1 1 0,0 0 0,0 0 1,0-1-1,-1 1 0,1-1 0,-1 1 0,0-1 1,-4 6-1,-27 38 582,22-32-388,-13 17 680,-42 45 0,54-65-648,-1-1 0,0 0 0,-1-1 0,-1-1 0,-29 17 0,30-23-187,12-11 124,3 4-195,0 1 1,0 0 0,0 0 0,0 0 0,0 0 0,1 0 0,-1 0 0,1 0 0,1-2 0,22-15 491,1 1-1,1 0 1,0 2-1,1 2 1,44-17-1,-52 22-274,5-2 66,77-30 1078,-88 36-1320,1 1 0,-1 0 0,1 1 0,0 1 0,20 0 0,-33 2-73,-3 1 0,-1 0 0,1 0 0,0 0 0,0-1 0,0 1 0,0 0 0,-1-1 0,1 1 0,0-1 0,-1 0 0,1 1 0,0-1 0,-1 0 0,1 0 0,0 0 0,-1 0 0,1 0 0,0 0 0,-1 0 0,-1-1 0,2-2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0.7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28 9830,'-3'-3'39,"0"1"0,0-1 0,0 1 1,-1-1-1,1 1 0,-1 0 0,1 1 0,-1-1 0,0 0 0,0 1 0,0 0 0,0 0 1,0 0-1,0 1 0,-6-1 0,7 1-6,0 1 0,0 0 0,0 0 0,0 0 0,0 0 0,0 1 0,0-1 0,1 1 0,-1-1 0,0 1 0,1 0 0,-1 0 0,1 0 1,0 1-1,0-1 0,0 0 0,0 1 0,0 0 0,0-1 0,-2 6 0,-4 8 189,0 0 0,1 0-1,0 1 1,2 0 0,0 0 0,0 0 0,-1 20 0,1 12 642,2 64 0,3-94-640,2-1 0,0 1 0,0-1 0,2 0 0,1 0 0,0 0 0,1 0 0,1-1 0,0 0 0,1 0 0,20 29 0,-19-34-23,1 1 0,0-2 0,0 1 0,1-1 0,1-1 0,0 0 0,0-1 0,1 0 0,0-1 0,1 0 0,0-1 0,0-1 0,0 0 0,24 6 0,-23-9 77,1-1 0,22 1 1,22 3 297,-56-6-394,-4-3-136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1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26 230 9830,'-1'0'3,"0"0"0,0 0 0,0 0 0,0 0 0,0 0 0,0-1 0,0 1 0,0 0 0,0 0 0,0-1 0,0 1 0,0-1 0,0 1 0,0-1 0,0 1 0,1-1 0,-1 0 0,0 1 0,0-1 0,1 0 0,-1 0 0,0 1 0,1-1 0,-1 0 0,1 0 0,-1 0-1,1 0 1,-1 0 0,1 0 0,0 0 0,-1 0 0,1-1 0,-1-35 142,2 26-124,0 7-22,0 1 1,0 0-1,0-1 1,0 1-1,0 0 0,1 0 1,-1 0-1,1 0 1,0 0-1,0 0 0,2-2 1,29-33-11,-30 35 10,6-6 63,-1 1 0,2 0 0,-1 0 0,1 1 0,0 0 0,17-8 0,-20 12 33,0 0 0,0 1 0,0-1 0,0 1 0,0 1 0,0-1 0,0 1-1,1 0 1,-1 1 0,0 0 0,1 0 0,9 2 0,-13-1-49,0 1 0,1-1 1,-1 1-1,0 0 0,0 0 1,0 0-1,0 1 0,0-1 0,-1 1 1,1 0-1,-1 0 0,0 1 0,1-1 1,-1 0-1,-1 1 0,1 0 0,-1 0 1,1 0-1,-1 0 0,0 0 0,-1 0 1,3 8-1,1 3 154,-2 0 0,0 0 0,0 0 0,-1 0 0,-1 24 0,-2-28-49,0 0 1,-1-1-1,0 1 1,-1 0-1,0-1 1,-1 1-1,0-1 1,-11 18-1,-3 3 481,-30 40-1,16-31 279,-1-2 1,-51 45-1,74-70-651,6-10-250,3-19 37,2 14-9,0 0-1,0 1 1,-1-1 0,1 0 0,0 0-1,1 0 1,-1 1 0,0-1-1,0 0 1,1 1 0,-1-1-1,1 1 1,-1 0 0,1-1-1,0 1 1,-1 0 0,1 0 0,0 0-1,3-1 1,44-20 375,-43 20-351,17-7 313,1 0 1,0 2-1,0 0 1,0 2-1,42-4 1,-61 9-151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2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3 204 9830,'-1'-18'0,"1"15"0,-1 0 0,1 0 0,0 0 0,-1 0 0,1 0 0,1 0 0,-1 0 0,0 0 0,1 0 0,-1 0 0,1 0 0,0 0 0,0 0 0,0 0 0,1 1 0,-1-1 0,1 0 0,2-3 0,19-13 91,2-2 658,48-31 0,-64 47-645,-1 0-1,1 1 1,0 0 0,0 1 0,0-1 0,1 2-1,-1 0 1,1 0 0,0 0 0,12 0 0,-20 3-67,1-1 0,-1 1 0,0 0 1,0-1-1,0 1 0,0 0 0,1 0 0,-1 0 1,0 1-1,-1-1 0,1 0 0,0 1 1,0-1-1,-1 1 0,1 0 0,0 0 0,-1-1 1,0 1-1,1 0 0,-1 0 0,0 0 1,0 0-1,1 3 0,0 1 28,1 0-1,-1 0 1,0 0 0,-1 0-1,1 0 1,-1 0 0,0 9-1,0-1 113,-1 0 0,-1-1 0,0 1 0,-1-1-1,-1 0 1,0 1 0,-7 20 0,-4-5 332,-1 1 0,-2-2 0,-21 29 0,-9 15 752,51-76-1132,0 0 0,0 0 1,1 0-1,-1 1 0,1 0 0,0-1 0,0 2 1,8-5-1,56-24 729,-61 28-745,13-6 183,0 2 0,1 0-1,0 1 1,0 2 0,1 0-1,-1 1 1,25 0 0,-42 3-296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2.5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168 79 9830,'0'0'5,"0"-1"0,0 1 0,0-1 0,0 1-1,0-1 1,0 1 0,0-1 0,0 1 0,0-1 0,-1 1 0,1-1-1,0 1 1,0-1 0,0 1 0,-1-1 0,1 1 0,0-1 0,-1 1-1,1-1 1,-1 1 0,1 0 0,0-1 0,-1 1 0,1 0 0,-1-1 0,1 1-1,-1 0 1,1 0 0,-1-1 0,0 1 0,-21 1 333,18 1-276,0-1 0,-1 1 0,1 0 0,0 0 0,0 0 0,1 0 0,-1 1 0,-5 4 0,-5 8 236,1 1 0,1 1 0,0 0 1,-10 22-1,18-32-207,1 0 1,0 1 0,0 0 0,1-1-1,0 1 1,0 0 0,1 0-1,0 1 1,0-1 0,1 0-1,0 0 1,0 0 0,3 13 0,-2-18-48,-1 1 0,1-1 1,1 0-1,-1 0 0,1 0 1,-1 1-1,1-2 1,0 1-1,0 0 0,0 0 1,0 0-1,0-1 0,1 0 1,-1 1-1,7 3 0,-4-3 40,0 0 0,0-1 0,1 1 0,0-1 0,-1 0 0,1 0-1,0-1 1,9 1 0,-1-1 109,1 0 1,-1-1-1,0-1 0,0 0 0,1-1 0,24-7 1,-19 2 76,-1 0 0,-1-1-1,1-1 1,-2-1 0,1 0 0,-1-1 0,-1-1 0,0-1 0,0 0 0,-2-1 0,14-17 0,-25 28-298,0-1 0,-1 0 0,1 0 0,-1 0 0,0 0 0,0 0 0,-1 0 0,1 0 0,-1-1 0,0 1 0,1-6 0,-2 8 8,1-1 1,-1 0-1,0 0 1,0 0-1,0 0 1,-1 0-1,1 0 1,-1 0-1,1 0 1,-1 0-1,0 0 1,0 0-1,0 1 1,-1-1-1,1 0 1,0 1-1,-4-4 1,-7-8-23,-1 0 1,0 2-1,-1 0 1,-1 0-1,0 1 1,-1 1-1,-30-15 1,33 16 195,5 5-21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2.9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43 9830,'-3'0'48,"-1"0"0,1 1-1,-1-1 1,1 0 0,-1 1 0,1 0-1,0 0 1,-1 0 0,1 0 0,0 0-1,0 1 1,-1 0 0,1-1 0,0 1 0,1 0-1,-1 0 1,0 1 0,1-1 0,-1 1-1,1-1 1,-1 1 0,1 0 0,0 0-1,1 0 1,-1 0 0,0 0 0,1 0-1,-1 0 1,-1 7 0,-4 27 257,7-36-294,-1 0 0,1 0 0,0 1 0,0-1 0,0 0 0,0 1 0,0-1 0,0 0 0,0 0 0,1 1 0,-1-1 0,0 0 0,1 0 0,-1 1 1,1-1-1,-1 0 0,1 0 0,0 0 0,-1 0 0,1 0 0,0 0 0,0 0 0,0 0 0,0 0 0,1 1 0,4 1 70,0-1 1,-1 1 0,1-1 0,0-1 0,0 1 0,1-1 0,-1 0 0,0 0-1,0-1 1,1 0 0,-1 0 0,0 0 0,0-1 0,1 0 0,-1 0 0,0 0-1,0-1 1,0 0 0,0 0 0,-1-1 0,1 0 0,0 0 0,-1 0 0,0 0-1,0-1 1,0 0 0,0 0 0,-1-1 0,6-5 0,-8 6-74,0 0 0,-1 1 0,0-1 0,0 0 0,0 1 0,0-1 0,-1 0 0,1 0 0,-1 0 0,0 0 0,0 0 0,0 1-1,-2-6 1,2-9-49,-1 16 35,1 0-1,-1-1 0,0 1 1,0 0-1,0 0 0,0 0 0,0 0 1,0 0-1,0 0 0,-1 0 0,1 0 1,-1 0-1,0 1 0,1-1 1,-1 0-1,0 1 0,0-1 0,0 1 1,0 0-1,0 0 0,-4-2 0,-2-1 70,0 1 0,-1-1 0,0 1 0,-13-2 0,16 4-29,-1 1 133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3.3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9830,'4'-1'34,"1"0"0,-1 0-1,0 1 1,1-1 0,-1 1-1,1 0 1,4 1 0,-4-1 15,7 1 118,1 0 1,-1 1-1,0 0 1,1 1-1,-1 1 1,0 0-1,-1 0 1,1 1 0,-1 0-1,0 1 1,0 1-1,0 0 1,-1 0-1,18 17 1,-14-10 84,-1 0 1,0 0-1,-1 1 1,0 1-1,-1 0 1,-1 1-1,-1 0 0,14 36 1,-10-12 356,-2 0-1,-2 1 1,5 52 0,1 131 1807,-15-206-2215,2 283 3030,-4-282-2960,0 0-1,-2-1 1,0 1-1,-1-1 0,-1 0 1,-13 27-1,14-36-191,1 0 0,-2-1 0,1 0-1,-1 0 1,-1 0 0,1-1 0,-2 0 0,1 0 0,-1-1-1,0 0 1,-1 0 0,1-1 0,-16 9 0,5-8-79,14-8 0,0-4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3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 9830,'0'1'14,"1"0"0,-1 0-1,0 0 1,1 0 0,-1 0 0,1 0 0,0 0-1,-1 0 1,1 0 0,0 0 0,-1 0-1,1-1 1,0 1 0,0 0 0,0-1 0,0 1-1,0 0 1,0-1 0,0 1 0,0-1-1,0 0 1,0 1 0,0-1 0,0 0-1,0 1 1,0-1 0,0 0 0,0 0 0,2 0-1,42 2 604,-39-2-555,64-4 1142,-1-3-1,115-27 1,-82 13-110,-82 16-866,-27 5-228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4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38 9830,'0'1'9,"0"0"-1,0 0 1,0 0 0,0 0-1,1-1 1,-1 1 0,0 0-1,1 0 1,-1 0 0,1 0-1,-1 0 1,0-1 0,1 1-1,0 0 1,-1 0 0,1-1-1,-1 1 1,1 0-1,0-1 1,0 1 0,-1-1-1,1 1 1,1 0 0,27 7 454,-23-8-370,0 1-1,0-1 1,0 0-1,0-1 1,0 0-1,0 0 0,10-3 1,3-2 376,39-9 1,-43 12-208,0 0 1,0-2 0,-1 1-1,25-13 1,-32 13-263,-6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3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328 51 11465,'1'-1'37,"-1"1"0,1 0-1,0 0 1,-1-1 0,1 1 0,-1 0 0,1-1 0,-1 1-1,1-1 1,-1 1 0,0 0 0,1-1 0,-1 1-1,1-1 1,-1 1 0,0-1 0,1 1 0,-1-1-1,0 0 1,0 1 0,1-1 0,-1 1 0,0-1-1,0 0 1,0 1 0,0-1 0,0 1 0,0-1-1,0 0 1,0 1 0,0-1 0,0 1 0,0-1 0,0 0-1,-1 1 1,1-1 0,0 1 0,0-1 0,0 0-1,-1 1 1,1-1 0,0 1 0,-1-1 0,1 1-1,-1-1 1,1 1 0,0 0 0,-1-1 0,1 1-1,-1-1 1,0 0 0,-2-1 85,0 0 0,0 0 0,0 0 0,0 1-1,0-1 1,0 1 0,-1-1 0,-4 0 0,-12-1 1,0 0 0,0 2 1,0 1-1,-1 0 0,1 2 0,0 0 0,-34 9 0,-37 3-2681,79-10-2933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4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9830,'0'0'5,"0"-1"0,0 0 0,0 1 0,1-1 0,-1 1 0,0 0 0,0-1 0,0 1 0,1-1 0,-1 1 0,0-1 0,0 1 0,1-1 0,-1 1 1,0 0-1,1-1 0,-1 1 0,1 0 0,-1-1 0,0 1 0,1 0 0,-1-1 0,1 1 0,-1 0 0,1 0 0,-1 0 0,1-1 0,-1 1 0,1 0 0,-1 0 0,1 0 0,-1 0 0,1 0 0,-1 0 0,1 0 0,-1 0 0,1 0 0,-1 0 0,1 0 0,-1 0 0,1 1 0,0-1 0,1 0 12,-1 1 0,0-1-1,1 1 1,-1-1 0,1 1 0,-1-1-1,0 1 1,1 0 0,-1 0 0,0 0-1,0-1 1,0 1 0,1 0 0,-1 1-1,0-1 1,1 1 0,14 31 583,-1 0 1,-1 1 0,-2 0-1,14 68 1,-17-48 324,-2 0 0,0 86 0,-14-104-564,2-22-249,5-14-111,0 0-1,-1 0 1,1 0 0,0 0-1,0 0 1,0 0 0,0 0 0,0 0-1,0 0 1,0 0 0,0 0-1,0 0 1,0 0 0,0 0-1,0 0 1,0 0 0,0 0-1,0 0 1,-1 0 0,1 0 0,0 0-1,0 0 1,0 0 0,0 0-1,0 0 1,0 0 0,0 0-1,0 0 1,0 0 0,0 0-1,0 0 1,0 0 0,0 0 0,0 0-1,0 0 1,-1 0 0,1 0-1,0 0 1,0 0 0,0-6-1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4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9830,'1'-1'46,"3"1"136,-2 1-166,-1 0 1,0-1 0,1 2 0,-1-1 0,0 0 0,0 0-1,0 0 1,0 0 0,0 1 0,0-1 0,0 1 0,0-1-1,0 1 1,0-1 0,-1 1 0,1-1 0,-1 1 0,1-1-1,-1 1 1,0 0 0,1 2 0,-1-1-4,62 225 2719,-50-185-1981,-3 1 0,-1 1 0,2 80 0,-10-132-751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5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16 9830,'9'-8'46,"-9"8"-41,0 0-1,1 0 1,-1 0 0,0 0 0,0 0 0,1 0 0,-1 0 0,0 0 0,1 0 0,-1 0 0,0 0 0,0 0 0,1 0 0,-1 0 0,0 0 0,1 0-1,-1 0 1,0 0 0,0 0 0,1 1 0,-1-1 0,0 0 0,0 0 0,0 0 0,1 0 0,-1 1 0,0-1 0,0 0 0,0 0 0,1 0 0,-1 1-1,0-1 1,0 0 0,0 0 0,0 1 0,0-1 0,1 0 0,-1 0 0,0 1 0,0-1 0,0 0 0,0 0 0,0 1 0,0-1 0,0 0 0,0 1-1,0-1 1,0 1 0,-3 10 46,-6-7 103,0 2 0,1-1 0,0 1 0,0 1 0,1-1 0,0 1 0,0 0 0,0 1 0,1 0 0,-8 13 0,-1 5 321,1 0 0,-15 40-1,23-47-185,1 0 1,0 1-1,2-1 0,0 1 0,2 0 0,1 37 1,0-53-239,1-1 0,-1 1 1,1-1-1,0 1 1,0-1-1,0 1 1,1-1-1,-1 0 0,1 1 1,0-1-1,-1 0 1,2 0-1,-1 0 0,0-1 1,0 1-1,1 0 1,0-1-1,-1 0 0,1 1 1,0-1-1,0 0 1,0 0-1,1-1 0,-1 1 1,0-1-1,4 2 1,0-1 33,-1 0 1,1 0 0,0 0 0,0-1 0,0 0-1,0 0 1,0-1 0,0 0 0,-1 0-1,1 0 1,0-1 0,13-3 0,-3-1 147,-1-1-1,1-1 1,-1-1 0,-1 0 0,0-1-1,23-17 1,-32 21-258,0 0 0,-1 0 0,0 0 0,0 0 0,-1-1-1,1 0 1,-1 0 0,-1 0 0,1 0 0,-1-1 0,0 1 0,0-1-1,-1 0 1,0 0 0,0 0 0,-1 0 0,1 0 0,-1-13 0,0 10-41,-1 1 0,-1-1 0,0 0 0,0 1 0,-1 0 0,0-1 0,0 1 0,-1 0 0,-1 0 0,-4-9 0,2 5-9,-2 0 0,0 0 0,-1 1 0,0 0-1,0 1 1,-2 0 0,1 0 0,-1 1 0,-1 1 0,0 0-1,0 0 1,0 1 0,-1 1 0,-1 0 0,-14-5 0,17 8 206,9 2-104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5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4 9830,'-2'0'29,"0"0"0,0 1-1,0 0 1,0-1 0,-1 1-1,1 0 1,0 0 0,0 0 0,1 0-1,-1 0 1,0 1 0,0-1 0,1 1-1,-1-1 1,0 1 0,1-1-1,-1 1 1,-1 4 0,1-3 22,0 0 0,0 0 0,0 1 1,0-1-1,1 1 0,-1-1 0,1 1 0,0 0 0,0-1 1,1 1-1,-1 5 0,1 5 98,-1-10-88,1 1-1,0 0 0,0-1 1,1 1-1,0 0 1,-1-1-1,3 5 1,-2-7-21,0 0 1,0 0 0,0 0-1,1 0 1,-1 0 0,1 0-1,-1-1 1,1 1 0,0-1 0,0 1-1,0-1 1,-1 0 0,1 0-1,0 1 1,1-2 0,-1 1 0,4 1-1,3 1 69,-1 0 0,1-1 0,0 0 0,0 0-1,0-1 1,1-1 0,-1 1 0,0-2 0,0 1-1,0-1 1,0 0 0,0-1 0,0 0 0,0-1 0,0 0-1,0 0 1,-1-1 0,0 0 0,0 0 0,0-1 0,0 0-1,8-7 1,-14 11-100,-1 0 0,1-1 0,-1 1 0,1 0 0,-1-1 0,0 1 0,1-1 0,-1 1 0,0-1 0,0 0 0,0 0 0,0 1-1,-1-1 1,1 0 0,0 0 0,-1 0 0,1 0 0,-1 0 0,1 0 0,-1 0 0,0 0 0,0 0 0,0 0 0,0 0 0,-1 0 0,1 0 0,0 0 0,-1 0-1,1 1 1,-1-1 0,0 0 0,0 0 0,1 0 0,-1 0 0,0 1 0,-1-1 0,1 1 0,0-1 0,0 0 0,-1 1 0,1 0 0,-1-1 0,1 1 0,-1 0 0,-2-2-1,-4-2 0,0 0-1,1 0 1,-1 1 0,-1 0-1,1 0 1,-1 1-1,1 0 1,-18-3-1,-53 2 554,67 4-530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6.8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0 383 9830,'1'1'13,"-1"0"-1,1 0 1,-1-1 0,1 1-1,0 0 1,-1 0 0,1-1-1,0 1 1,0-1 0,-1 1-1,1 0 1,0-1 0,0 1-1,0-1 1,0 0 0,-1 1-1,1-1 1,0 0 0,0 0-1,0 1 1,0-1 0,0 0-1,0 0 1,0 0 0,0 0-1,0 0 1,2 0 0,39 0 579,-31-1-447,33-2 485,-1-2 0,1-1 1,47-15-1,-39 9-15,784-219 4445,-663 178-3623,-156 49-1331,2-1 102,-35 3-39,-402 6 2275,417-4-2438,1 1 0,-1-1 0,0 0 0,0 0 0,0 0-1,0 0 1,1 0 0,-1 0 0,0 0 0,0 0 0,0 0 0,0-1-1,1 1 1,-1 0 0,0 0 0,0-1 0,0 1 0,1 0 0,-1-1-1,0 1 1,0-1 0,1 1 0,-1-1 0,1 1 0,-1-1 0,0 0 0,1 1-1,-1-2 1,1 1 5,1 0 0,-1 0 0,1 0-1,-1 1 1,1-1 0,0 0 0,0 0 0,-1 0-1,1 1 1,0-1 0,0 0 0,0 1-1,0-1 1,0 1 0,0-1 0,0 1 0,0-1-1,0 1 1,0 0 0,0-1 0,1 1 0,26-8 240,0 1 1,1 1 0,51-4 0,89 7 694,-115 3-592,-48 0-352,-1 1-1,1-1 1,-1 1-1,1 0 1,-1 0-1,1 0 1,-1 1-1,0 0 1,0 0-1,0 0 1,9 5-1,-12-5-1,1 0 0,-1 0 0,1 1 0,-1-1 0,0 0 0,0 1 0,0-1-1,0 1 1,-1 0 0,1-1 0,-1 1 0,1 0 0,-1 0 0,0 0 0,0 0 0,0 0 0,-1 0 0,1 1 0,-1-1 0,1 6 0,-2 0 0,0 1 0,-1-2 0,1 1 0,-2 0 0,1 0 0,-1-1 0,-1 1 0,0-1 0,0 0 0,-6 9 0,-11 15 0,-28 32 0,22-30 0,11-15 0,0-1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8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513 41 9830,'0'-2'0,"0"1"0,1-1 0,-1 1 0,1-1 0,-1 1 0,1-1 0,-1 1 0,1-1 0,0 1 0,0 0 0,0-1 0,0 1 0,0 0 0,0 0 0,0-1 0,0 1 0,0 0 0,2 0 0,-3 0 0,0 1 0,1 0 0,-1 0 0,0 0 0,0 0 0,1-1 0,-1 1 0,0 0 0,0 0 0,0-1 0,0 1 0,1 0 0,-1 0 0,0-1 0,0 1 0,0 0 0,0 0 0,0-1 0,0 1 0,0 0 0,0 0 0,0-1 0,0 1 0,0 0 0,0-1 0,0 1 0,0 0 0,0 0 0,0-1 0,0 1 0,0 0 0,0-1 0,0 1 0,0 0 0,0 0 0,0-1 0,-1 1 0,1 0 0,0 0 0,0-1 0,0 1 0,0 0 0,-1 0 0,1 0 0,0-1 0,0 1 0,-1 0 0,1 0 0,0 0 0,0 0 0,-1 0 0,1-1 0,0 1 0,0 0 0,-1 0 0,1 0 0,0 0 0,0 0 0,-1 0 0,1 0 0,0 0 0,-1 0 0,1 0 0,-1 0 0,-18-2 0,11 4 108,1 0 1,0 0-1,-1 1 0,1 0 1,0 0-1,1 0 0,-1 1 1,-9 7-1,-2 0 141,-23 14 610,2 1 0,-64 56 0,-61 75 1674,153-146-2340,-43 52 918,53-59-1111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8.4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59 9830,'0'-12'0,"0"2"0,-14 2 273,14-1-277,-13 5 4,13-2 0,-10 2 0,3 3 268,7-2-268,0 2 0,-5 6 0,5 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8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9830,'0'0'3,"0"0"0,-1 1-1,1-1 1,0 0 0,-1 0-1,1 0 1,-1 0 0,1 0-1,0 1 1,-1-1 0,1 0 0,0 0-1,-1 1 1,1-1 0,0 0-1,0 1 1,-1-1 0,1 0-1,0 0 1,0 1 0,-1-1 0,1 1-1,0-1 1,0 0 0,0 1-1,0-1 1,0 0 0,0 1-1,-1-1 1,1 1 0,0-1 0,0 0-1,0 1 1,0-1 0,0 1-1,1 0 1,-1 17 176,0-15-139,-1 35 419,0-23-258,0 0 0,2 1 0,-1-1 0,2 0 0,0 0 0,6 19 0,-2-12 81,0 0 1,-1 0 0,-1 0-1,-1 0 1,-1 0 0,-1 28 0,-1-35-238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8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67 9830,'-5'1'141,"-1"1"-38,-1 0 1,0-1-1,0 1 0,0-2 1,0 1-1,-9-1 1,15 0-91,0 0 0,1 0 1,-1 0-1,0 0 0,0-1 1,1 1-1,-1 0 0,0 0 0,1 0 1,-1-1-1,0 1 0,1 0 1,-1-1-1,0 1 0,1 0 1,-1-1-1,1 1 0,-1-1 0,1 1 1,-1-1-1,1 1 0,-1-1 1,1 0-1,-1 1 0,1-1 0,0 1 1,-1-1-1,1 0 0,0 1 1,0-1-1,-1 0 0,1 0 1,0 1-1,0-1 0,0 0 0,0 1 1,0-1-1,0 0 0,0 0 1,0 1-1,0-2 0,1 0 10,-1 0 1,0 1-1,1-1 0,-1 0 1,1 1-1,0-1 0,-1 0 1,1 1-1,0-1 0,0 1 1,0 0-1,0-1 0,0 1 0,0 0 1,0-1-1,1 1 0,-1 0 1,2-1-1,4-2 39,1 0 1,-1 1-1,1 0 0,-1 0 1,1 1-1,0 0 1,0 0-1,0 1 0,0 0 1,16 1-1,-22 0-43,-1 0 1,1 0-1,0 1 0,-1-1 0,1 1 1,0 0-1,-1-1 0,1 1 1,-1 0-1,1 0 0,-1 0 0,1 0 1,-1 0-1,0 0 0,1 0 1,-1 1-1,0-1 0,0 0 0,0 1 1,0-1-1,0 1 0,0-1 1,-1 1-1,1 0 0,0-1 0,-1 1 1,1 0-1,-1-1 0,0 1 1,1 0-1,-1 0 0,0-1 0,0 1 1,0 3-1,0-1 28,0 0 0,0 1 0,0-1 0,-1 0 0,1 0 0,-1 0 0,0 0 0,0 0 0,-1 0 0,1 0 0,-1 0 1,0 0-1,-3 5 0,-14 9 274,-2 0 0,0-2 0,0 0 0,-2-2 0,0 0 0,0-2 0,-36 14 0,31-14 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9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1728 1 9830,'1'1'24,"0"0"0,0 1 0,0-1 0,-1 1 0,1-1-1,-1 1 1,1-1 0,-1 1 0,0-1 0,1 1 0,-1-1 0,0 1 0,0 0 0,0-1 0,0 1-1,0-1 1,-1 1 0,1 1 0,-1-1 23,1 9 86,-1 0 0,-1 0 0,0 0 1,-1 0-1,0 0 0,-5 12 0,-31 63 1058,33-74-1017,1-2-37,-2 5 222,-1 1-1,-18 24 1,24-37-322,-1 0 1,1 0-1,0-1 0,-1 1 0,0 0 0,0-1 0,0 0 0,0 0 0,0 0 1,0 0-1,0 0 0,-1 0 0,1-1 0,0 0 0,-1 1 0,0-1 0,1-1 1,-1 1-1,-3 0 0,5-1-14,1-1 1,0 1 0,-1-1-1,1 1 1,0-1 0,0 0-1,-1 0 1,1 1-1,0-1 1,0 0 0,0 0-1,0 0 1,0 0 0,0 0-1,0-1 1,0 1-1,-1-2 1,-14-26 432,14 25-336,-29-61-318,-26-84 0,53 137 151,3 10 40,0 1 0,1-1 0,-1 1 0,0 0 0,0 0-1,0 0 1,0-1 0,0 1 0,0 0 0,0 0 0,-1 0 0,1 1 0,0-1 0,-1 0 0,1 0 0,0 1 0,-1-1 0,1 1-1,-1-1 1,1 1 0,-1-1 0,1 1 0,-1 0 0,-2 0 0,-37 2 142,36-1-87,-499 40 3711,-79 12 540,545-48-4024,-69 14 486,95-16-639,0 0 0,-1 1-1,2 1 1,-1 0-1,1 0 1,-14 9-1,24-13-104,-1 0-1,1 0 1,0 0-1,0 1 1,-1-1-1,1 0 1,0 0 0,0 1-1,0-1 1,0 1-1,0-1 1,1 1-1,-1-1 1,0 1-1,1-1 1,-1 1-1,1-1 1,-1 1-1,1 0 1,0-1-1,0 1 1,0 0-1,0 0 1,0-1-1,0 1 1,0 0-1,1-1 1,-1 1 0,0 0-1,1-1 1,-1 1-1,1-1 1,0 1-1,0-1 1,0 1-1,-1-1 1,1 1-1,2 1 1,4 6 74,1 0 0,-1 0 0,2-1 0,11 9 0,-19-15-80,19 12-10,-1-1 0,1 0 0,1-2-1,1 0 1,-1-1 0,1-1 0,1-1 0,0-2-1,0 0 1,0-1 0,1-1 0,46 1-1,-3-5 0,-1-2 0,1-3 0,90-20 0,-84 11 0,100-33 0,-147 38 0,0-2 0,0 0 0,-1-1 0,-1-2 0,0 0 0,-1-2 0,22-19 0,-37 29-121,-1-1 1,0 0-1,0 0 0,-1 0 1,1-1-1,-2 0 1,1-1-1,-1 1 1,7-18-1,-10 5-152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53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394 0 11217,'0'2'121,"0"0"0,0 0 0,0 0-1,0 0 1,0 0 0,0 0 0,0 0 0,-1 0 0,1 0 0,-1 0-1,0-1 1,1 1 0,-1 0 0,0 0 0,-1 2 0,-1-3 104,0 1 1,1 0 0,-1-1-1,0 0 1,0 0 0,0 0 0,0 0-1,0 0 1,-4 0 0,6-1-217,-163 47 1696,75-20-2800,0-4-4715,83-21 3283,1-2-351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6:59.9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511 3 9830,'-26'-2'319,"0"2"-1,0 0 1,1 2-1,-1 0 1,-36 10 0,-227 34 2907,259-39-2725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0.1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9830,'13'13'386,"-3"-2"-386,2 0 386,-2-4-386,5-7 0,-5 0 273,4 0-273,4 0 274,2 7-1,2-7 0,5 0 0,0 0 0,3 0 0,-3 0 0,3-6 0,-3 3 0,0-1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0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736 86 9830,'-9'-1'135,"1"-1"0,0 0 0,0 0 0,0-1 0,0 0 0,0 0 0,-14-9 0,-16-6 309,37 18-430,0 0-1,0-1 1,0 1-1,0 0 1,0-1-1,0 1 1,0 0-1,0-1 1,0 0-1,1 1 1,-1-1-1,0 1 1,0-1-1,0 0 1,1 1-1,-1-1 1,0 0 0,1 0-1,-1 0 1,1 0-1,-1 1 1,1-1-1,-1 0 1,1 0-1,0 0 1,-1 0-1,1 0 1,0 0-1,0 0 1,0 0-1,0 0 1,0 0-1,0 0 1,0 0 0,0 0-1,0-2 1,47-4 486,-42 6-484,4 0 136,0 0 1,1 1-1,-1 0 1,17 2-1,-24-2-133,-1 0 0,1 1-1,0-1 1,-1 1-1,1-1 1,-1 1 0,1 0-1,-1-1 1,1 1-1,-1 0 1,0 0 0,1 0-1,-1 0 1,0 0 0,0 0-1,0 1 1,1-1-1,-1 0 1,0 1 0,-1-1-1,1 0 1,0 1-1,0-1 1,-1 1 0,1-1-1,-1 1 1,1 0-1,-1-1 1,1 1 0,-1-1-1,0 1 1,0 0-1,0 1 1,-1 0 26,0 0 0,0 0 1,0 0-1,0 0 0,-1 0 0,0 0 1,1 0-1,-1-1 0,0 1 0,0-1 1,0 1-1,0-1 0,-1 0 0,1 0 0,-1 0 1,1 0-1,-1 0 0,-5 2 0,-8 5 297,0 0-1,-18 6 0,-112 37 1286,85-33-394,-87 41 1,146-59-1207,0 0 0,0 0 0,0 0-1,1 0 1,-1 1 0,0-1 0,1 0 0,-1 1 0,1-1 0,-1 1 0,1-1 0,-1 1 0,1 0 0,0 0 0,0-1 0,0 1 0,0 0 0,0 0 0,0 4 0,0-1 72,1 0 0,0 0 0,0 0 0,0 0 0,1 1 0,1 6 0,2 7-11,-4-15-41,1 0 0,0-1 0,-1 1 0,1 0 0,-1-1 0,0 1 0,0 0 0,-1 0 0,1-1 0,-1 1 0,0 0 0,0-1 1,0 1-1,0-1 0,-1 1 0,1-1 0,-1 0 0,0 1 0,0-1 0,0 0 0,0 0 0,-1-1 0,1 1 0,-1 0 0,0-1 1,0 1-1,0-1 0,-3 2 0,-11 7 228,0-2-1,-1 0 1,0-1 0,0 0-1,-1-2 1,0 0 0,0-1-1,-22 2 1,31-4-158,-17 2 251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1.4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463 68 9830,'-5'-41'0,"4"15"0,11 46 259,-2 0-1,0 1 1,-1 0-1,0 1 1,-2-1-1,-1 1 1,-1 0-1,0 0 1,-2 1-1,-1 24 1,-1-42-195,0-1 1,0 0 0,0 0-1,-1 1 1,0-1 0,1 0-1,-1 0 1,-1-1-1,1 1 1,0 0 0,-1-1-1,0 1 1,-4 3 0,-45 42 686,24-29-343,22-17-309,0 1 1,0-1-1,1 2 0,0-1 1,0 1-1,0-1 1,0 1-1,-6 9 0,10-12-74,0 0-1,1-1 0,-1 1 0,1 0 0,-1-1 0,1 1 0,0 0 0,0 0 0,0-1 0,0 1 1,0 0-1,0-1 0,0 1 0,0 0 0,1 0 0,-1-1 0,1 1 0,-1 0 0,2 2 0,21 30 519,-19-30-487,-1 0 0,0 0 1,-1-1-1,1 1 1,-1 1-1,1-1 0,-1 0 1,0 1-1,1 6 1,-2-7-10,0 1 1,-1-1-1,0 0 1,0 1 0,0-1-1,-1 0 1,1 0-1,-1 1 1,0-1-1,0 0 1,-1 0-1,1 0 1,-1 0 0,0 0-1,0 0 1,0 0-1,0-1 1,-1 1-1,-3 4 1,-2-2 81,1 0 0,-1 0 0,1-1-1,-2 0 1,1 0 0,0-1 0,-1 0 0,-9 3 0,-14 4 290,0-2 1,-1-1 0,0-2 0,-1-1-1,1-1 1,-36-1 0,43-3-147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1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1 530 9830,'6'-2'107,"1"0"1,-1-1-1,0 1 0,1-1 0,-1 0 0,0-1 1,-1 1-1,1-1 0,-1 0 0,10-10 0,1 0-104,74-53-122,-4-4-1,87-94 1,-157 148 96,-2 3 4,-1 0-1,0-1 1,-1-1 0,0 0-1,-2 0 1,16-31 0,-23 34-5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1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95 9830,'0'-89'0,"4"85"0,-2 4 0,-1-1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2.5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1439 0 9830,'0'3'43,"0"0"0,0 1 0,0-1 0,0 0 0,1 0 0,-1 0 0,1 0 0,0 0 0,0 0 0,0 0 0,0 0 0,0 0 0,1-1 0,-1 1 0,1 0 0,0-1 0,4 5 0,-4-1 45,1 0 0,-1-1 0,0 1 0,0 0 0,-1 0 1,0 0-1,0 1 0,0-1 0,-1 0 0,0 0 0,0 0 0,-2 9 1,1 7 176,1-17-194,-1-1 0,0 0 0,-1 0 0,1 0 0,-1 0 0,0 0 0,0 0 0,0 0 0,0-1 0,-1 1 0,1-1 0,-1 1 0,-6 4 0,-48 44 853,50-46-799,-24 17 372,0-2 0,-2-1 0,0-1 0,-1-2 0,0-1 0,-1-2 0,-1-1 0,-57 12 0,-31-1 1674,-154 9-1,128-18-589,-293 25 180,439-40-1761,-9 1 0,13 1 0,-1 0 0,1 1 0,-1-1 0,1 0 0,0 0 0,0 0 0,0 0 0,0 1 0,1 1 0,-1-3 0,1 23 0,8 41 0,-5-41 0,2 44 0,-6-60 0,0-12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2.7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275 0 9830,'-18'3'350,"-1"0"0,-27 9-1,-17 4 308,-53 2 639,103-15-1068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2.9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9830,'3'4'66,"1"-1"0,-1 0 0,1 1 0,-1-2 0,1 1 0,0 0 0,0-1 0,0 0 0,0 0 0,1 0 0,-1 0 0,1-1 0,-1 1 0,1-1 0,-1 0 0,1-1 0,0 1 0,-1-1 0,7 0 0,24 0 403,1-1-1,-1-3 1,1 0-1,40-12 1,-32 7 32,-26 3-456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3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305 84 9830,'-2'1'23,"1"-1"0,-1 1 0,0-1 0,0 1 0,0-1 0,1 0 0,-1 0 0,0 1 0,0-1 0,0-1 0,-3 1 0,3 0 20,-7 0 10,2 0 58,-1 1 0,0-1-1,0-1 1,1 0-1,-1 0 1,1 0 0,-1-1-1,1 0 1,-15-6 0,22 7-104,-1 0 1,0 0 0,0 0 0,1 0 0,-1-1-1,1 1 1,-1 0 0,1 0 0,-1-1 0,1 1 0,0 0-1,0-1 1,0 1 0,0 0 0,0-1 0,0 1-1,0 0 1,0-1 0,0 1 0,0 0 0,1-1 0,-1 1-1,1 0 1,-1 0 0,1-1 0,-1 1 0,1 0 0,0 0-1,-1 0 1,1 0 0,0 0 0,0 0 0,0 0-1,0 0 1,0 0 0,1-1 0,12-3 174,0 0 1,0 1-1,1 0 1,-1 1-1,1 1 1,28-2-1,-42 4-166,0 0-1,0 0 1,1 1-1,-1-1 0,0 0 1,0 0-1,1 1 1,-1-1-1,0 0 0,0 1 1,0 0-1,0-1 1,1 1-1,-1-1 0,0 1 1,0 0-1,0 0 1,-1 0-1,1 0 0,0-1 1,0 1-1,0 0 1,-1 0-1,1 1 0,0-1 1,-1 0-1,1 0 1,-1 0-1,1 0 1,0 3-1,0 2 40,0 1 0,0-1-1,-1 1 1,0 11 0,-1-6 68,0-9-73,0 1-1,0-1 1,0 1-1,0-1 0,-1 1 1,0-1-1,0 0 1,0 0-1,0 0 1,0 0-1,0 0 0,-1 0 1,1-1-1,-1 1 1,-4 2-1,-49 36 687,23-20-215,-1-2 0,-1-2-1,-1 0 1,-54 16 0,62-26-277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07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9849,'0'-12'-197,"0"19"2121,2 21-461,31 66-264,16 55 560,-42-123-1500,-2 0 0,0 0 0,-2 0 0,0 27 0,-3 2-49,0-32-7456,-8-23 2182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4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411 28 9830,'-2'20'109,"1"-18"-86,0 1 0,0-1 0,1 0 0,-1 0 0,1 1 0,0-1 0,0 0 0,0 1 0,0-1 0,0 0 0,0 1 0,1-1 0,-1 0 0,1 0 0,0 1 0,-1-1 0,1 0 0,0 0 0,0 0 0,2 3 0,7 5 204,0-1 1,0 0 0,1 0-1,0-1 1,1-1 0,19 10 0,-23-13-126,0-1 1,-1 0 0,1-1 0,0 0 0,0 0-1,1-1 1,-1 0 0,0 0 0,0-1-1,1 0 1,-1-1 0,13-1 0,-17 1-72,0 0 0,0-1 0,0 1 0,0-1 0,0 0 0,0 0 0,-1 0 0,1-1 0,-1 1 0,1-1 0,-1 0 0,0 0 0,0 0 0,3-4 0,-5 6-22,0-1-1,0 1 1,0-1-1,0 0 1,0 1 0,0-1-1,-1 0 1,1 1-1,-1-1 1,1 0-1,-1 0 1,1 1 0,-1-1-1,0 0 1,0 0-1,0 0 1,0 1 0,0-1-1,-1 0 1,1 0-1,0 0 1,-1 1-1,1-1 1,-1 0 0,0 1-1,1-1 1,-1 0-1,0 1 1,0-1 0,0 1-1,0-1 1,-1 1-1,1 0 1,-2-2-1,-6-6 32,0 1 1,-1 0-1,1 0 0,-2 1 0,1 1 0,-1-1 0,0 2 0,0 0 0,-1 0 0,1 1 0,-1 0 0,0 1 0,0 0 0,0 1 0,-1 1 0,-21-1 0,31 3-15,1-1 0,-1 1 0,0-1-1,1 1 1,-1 0 0,0 0 0,1 0 0,-1 1-1,1-1 1,0 0 0,-1 1 0,1 0-1,0-1 1,0 1 0,0 0 0,0 0 0,0 1-1,0-1 1,1 0 0,-2 3 0,-6 8 246,1 1 0,-8 21 0,5-11 56,-5 7-65,11-18-87,-1-1 1,-1 0-1,0 0 1,-15 18 0,18-26-122,1 0 1,-1-1 0,0 0 0,-1 0 0,1 0 0,0 0 0,-1-1 0,1 0 0,-1 0 0,0 0 0,0 0 0,0-1 0,0 1 0,0-2 0,0 1 0,-10 0 0,6-1 46,0 0-1,-1 0 1,1-1-1,0-1 1,0 1-1,0-2 0,0 1 1,0-1-1,0-1 1,1 1-1,-16-10 1,14 6-64,-1-1 0,1 0 0,0-1 0,1 0-1,0 0 1,0-1 0,1-1 0,-7-10 0,3 1-271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5.4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2148 14 9830,'1'2'21,"0"0"-1,-1 0 0,1-1 1,0 1-1,0-1 1,0 1-1,0 0 1,0-1-1,0 0 0,0 1 1,0-1-1,1 0 1,-1 1-1,0-1 0,1 0 1,-1 0-1,1 0 1,0 0-1,-1 0 1,1-1-1,0 1 0,-1 0 1,1-1-1,2 1 1,57 15 785,-46-13-663,24 5 352,0-3 0,0-1 0,0-2 0,1-1 0,45-6 0,-19-3 523,0-2 0,79-24 0,-139 32-915,17-5 211,-22 7-308,0 0 0,-1-1-1,1 1 1,0 0-1,0 0 1,-1-1 0,1 1-1,0-1 1,-1 1-1,1 0 1,-1-1 0,1 1-1,-1-1 1,1 0 0,-1 1-1,1-1 1,-1 1-1,1-1 1,-1 0 0,1 1-1,-1-1 1,1-1 0,-36 1 559,19 7-340,0 0 1,0 1 0,1 0-1,0 1 1,1 1 0,0 0-1,-20 17 1,-10 6 362,-56 39 626,-90 55 1585,167-112-2602,-2-2 1,1-1-1,-2-1 0,1-1 1,-1-1-1,-34 6 1,51-13-198,1 0 0,-1 0 0,0-1 0,0-1 0,0 1 0,0-1 0,1-1 0,-1 1 0,0-2 0,1 1 0,0-1 0,-1 0 0,1-1 0,0 0 0,1 0 0,-1-1 0,1 0 0,0 0 0,-8-8 0,8 8-67,0-1 0,0 1 0,-1 1 1,0-1-1,-12-4 0,17 8 69,0 0 0,0 0 0,0 1 0,0-1-1,0 1 1,0 0 0,-1-1 0,1 1 0,0 0-1,0 1 1,0-1 0,-1 1 0,1-1 0,0 1 0,0 0-1,0 0 1,0 0 0,-3 3 0,-58 32 19,-103 55 30,142-80-41,0 0 1,-1-2-1,-1-1 1,-47 9-1,62-16-5,1 0 0,-1 0 0,1-2 0,-1 1 0,1-2 0,-1 1 0,1-1 1,0-1-1,-1 0 0,-12-6 0,19 7-41,0 0 1,1 0-1,-1-1 1,1 0-1,0 1 1,0-1-1,0-1 1,0 1-1,0 0 1,1-1-1,0 0 1,-1 0-1,1 0 1,1 0-1,-1 0 1,1-1-1,-1 1 1,1-1-1,1 0 1,-1 0-1,1 1 1,-1-1-1,1 0 1,1 0-1,-1-9 1,0-12-283,1 0 0,2 1 1,0-1-1,2 1 0,1 0 1,1 0-1,12-35 0,-15 54 215,2-8-82,1 1 0,1-1-1,0 1 1,11-15 0,-16 25 190,1 0-1,0 0 1,0 0 0,0 0 0,0 0 0,0 1-1,1-1 1,-1 1 0,1 0 0,0 0-1,-1 0 1,1 1 0,0-1 0,0 1-1,0 0 1,0 0 0,0 0 0,0 1 0,8-1-1,-10 1 6,1 0-1,-1 1 1,0-1-1,1 0 0,-1 1 1,0-1-1,1 1 1,-1 0-1,0 0 0,0 0 1,0 0-1,0 0 1,0 0-1,0 1 0,0-1 1,0 1-1,3 2 1,0 1 29,0-1-15,0 1 0,-1 0 0,1-1 0,-1 2 1,-1-1-1,1 0 0,-1 1 0,1-1 0,-1 1 1,-1 0-1,1 0 0,-1 0 0,-1 1 0,1-1 0,-1 0 1,0 1-1,0-1 0,0 1 0,-1-1 0,0 1 0,-1-1 1,0 1-1,0-1 0,0 1 0,0-1 0,-1 0 0,0 0 1,-1 0-1,1 0 0,-1 0 0,0 0 0,-1 0 0,-4 6 1,1-4 15,-1-1 1,0 0 0,0 0-1,0 0 1,-1-1-1,0 0 1,0-1 0,-1 0-1,0-1 1,0 1 0,0-2-1,0 0 1,0 0 0,-1-1-1,1 0 1,-1 0-1,1-1 1,-1-1 0,0 0-1,1 0 1,-16-3 0,18 0-6,0 0 0,0-1 0,0 1 1,1-1-1,-1-1 0,1 1 0,0-1 1,0-1-1,1 1 0,0-1 0,-6-7 1,-26-20 153,30 19-108,7 16-70,-1 0 1,1-1-1,0 1 0,0 0 1,1-1-1,-1 1 0,0 0 1,1 0-1,-1 0 1,1 0-1,-1-1 0,1 4 1,0-4-12,-3 11 51,-1 1 1,0-1-1,-1 0 0,0 0 0,0 0 1,-2-1-1,1 0 0,-1 0 1,-1 0-1,0-1 0,0 0 1,-1-1-1,-1 0 0,1 0 0,-1-1 1,-1 0-1,1-1 0,-1 0 1,-1-1-1,1 0 0,-1-1 1,0 0-1,-17 4 0,28-9-45,0 1 0,-1-1 0,1 0 0,0 0 0,0 0-1,-1 0 1,1 0 0,0 0 0,-1 0 0,1 0 0,0 0 0,-1 0 0,1-1-1,0 1 1,0-1 0,-1 1 0,1-1 0,0 1 0,0-1 0,0 0 0,0 1-1,0-1 1,0 0 0,-2-1 0,1-2 15,0 1 0,0-1-1,0 1 1,1-1 0,-1 0 0,-1-6 0,0 1-35,-3-32-459,6 34 380,-1 1 0,1 0 0,-1-1 1,-1 1-1,-1-7 0,-29-92-1299,24 87 1153,0 0 1,-1 1-1,-1 0 0,0 0 0,-2 1 0,-13-15 0,20 24 185,-1 1 0,0 1 1,-1-1-1,1 1 0,-1 0 0,0 1 1,0-1-1,-1 1 0,1 1 1,-1 0-1,0 0 0,0 0 1,0 1-1,0 0 0,-1 0 1,-13 0-1,-9 2 181,0 2 0,0 1 0,0 2 1,1 0-1,-1 3 0,-31 11 0,-172 79 893,197-81-847,35-16-164,0-1 1,0 1 0,0 0-1,0 0 1,0 0 0,0 1-1,1-1 1,-1 0 0,1 1-1,-1-1 1,1 1 0,-1-1-1,1 1 1,0 0 0,0-1-1,0 1 1,0 0 0,0 0-1,0 0 1,0 0 0,1 0-1,-1 0 1,1 0 0,-1 0-1,1 0 1,0 0 0,0 0-1,0 0 1,0 1 0,0-1-1,0 0 1,0 0 0,1 0-1,-1 0 1,1 0 0,0 0-1,0 0 1,-1 0 0,1 0-1,0 0 1,1-1 0,-1 1-1,0 0 1,0-1 0,1 1-1,-1-1 1,1 1 0,2 1-1,14 13 102,1-1-1,0-1 0,1 0 0,0-2 1,1 0-1,1-2 0,0 0 0,0-1 1,27 6-1,-18-6 27,1-2 0,0-2 0,1-1 0,-1-1 0,1-2 0,38-3-1,-48-1-76,0-1-1,-1-1 0,0-1 1,0-1-1,0-1 0,-1-1 1,0 0-1,-1-2 0,0 0 1,22-17-1,-32 19-207,0 0-1,0 0 1,0-1 0,-1 0-1,14-22 1,-11 9-213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5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 9830,'0'-2'-11,"0"2"12,0 0 0,0 0 0,0 0 0,-1 0 0,1 0 0,0 0 0,0 0 0,0 0 1,0-1-1,0 1 0,0 0 0,0 0 0,-1 0 0,1 0 0,0 0 0,0 0 0,0 0 0,0 0 1,0 0-1,-1 0 0,1 0 0,0 0 0,0 0 0,0 0 0,0 0 0,0 0 0,-1 0 0,1 0 0,0 0 1,0 0-1,0 0 0,0 0 0,0 0 0,0 0 0,-1 0 0,1 1 0,0-1 0,0 0 0,0 0 0,0 0 1,0 0-1,0 0 0,0 0 0,-1 0 0,1 0 0,0 1 0,0-1 0,0 0 0,0 0 0,0 0 1,0 0-1,-1 4 44,0 1 1,1-1-1,0 0 1,0 0-1,0 0 1,0 0-1,0 0 1,1 1-1,0-1 1,0 0-1,2 5 1,17 57 729,49 145 1766,-57-178-2174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6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31 9830,'3'6'64,"-2"-5"-40,-1 1 1,1-1-1,0 0 0,-1 1 1,1-1-1,0 0 0,0 1 1,0-1-1,0 0 0,0 0 1,0 0-1,0 0 1,0 0-1,1 0 0,-1 0 1,0-1-1,1 1 0,-1 0 1,0-1-1,1 1 1,-1-1-1,1 1 0,-1-1 1,1 0-1,-1 1 0,1-1 1,-1 0-1,1 0 1,-1 0-1,3-1 0,43 8 477,-19-9-137,-1-1 0,0-1 0,0-2-1,-1-1 1,0 0 0,41-19 0,-40 15 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6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9830,'7'4'103,"1"-1"-1,-1-1 1,1 1-1,0-1 1,0 0-1,0-1 1,1 0-1,-1 0 1,0-1-1,0 0 1,12-1 0,15-4 470,47-12 0,-37 7 121,78-18 603,-107 23-1070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6.6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616 0 9830,'-7'1'104,"1"0"-1,-1 1 1,1-1 0,-1 1-1,1 0 1,-12 6 0,-17 6 375,-101 19 2214,-212 23-1,308-53-2373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8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1163 142 9830,'-1'0'13,"0"-1"0,0 0 0,0 0 0,0 1 0,1-1 0,-1 0 1,0 1-1,0-1 0,0 1 0,0-1 0,0 1 0,0-1 0,-1 1 0,1 0 0,0 0 0,0 0 0,0-1 0,0 1 0,0 0 0,0 0 0,0 0 0,-1 1 1,1-1-1,0 0 0,0 0 0,-1 1 0,-33 4 408,25-1-276,0 0 1,1 0-1,-1 1 1,1 0-1,0 1 1,-10 8-1,16-12-95,0 1 1,0 0-1,1 0 1,-1 0-1,1 1 1,-1-1-1,1 1 1,0-1-1,0 1 1,1 0-1,-1-1 1,1 1-1,0 0 1,0 0-1,0 0 1,0 0-1,1 0 1,-1 6-1,1-8-19,0 1-1,0-1 0,0 1 0,0-1 0,1 1 0,-1-1 0,1 1 0,-1-1 1,1 1-1,0-1 0,0 0 0,0 1 0,0-1 0,0 0 0,1 0 0,1 3 1,2-1 61,-1-1 0,1 0 0,-1 0 0,1 0 0,0-1 0,9 4 0,7 2 204,0-1 0,1-1 0,-1-1 0,1-1 0,25 2 0,113-2 1410,-134-4-1431,-17 0-138,-1 0-1,0-1 1,0 0-1,0 0 1,0-1-1,-1 0 1,12-5-1,-19 7-134,0 0-1,-1 0 0,1 0 0,0 0 0,0 0 1,-1 0-1,1 0 0,0-1 0,0 1 0,0 0 1,0 0-1,-1 0 0,1-1 0,0 1 0,0 0 1,0 0-1,0 0 0,0-1 0,0 1 0,-1 0 1,1 0-1,0-1 0,0 1 0,0 0 0,0 0 1,0 0-1,0-1 0,0 1 0,0 0 0,0 0 0,0-1 1,0 1-1,0 0 0,0 0 0,0-1 0,1 1 1,-1 0-1,0 0 0,0-1 0,0 1 0,0 0 1,0 0-1,0 0 0,0-1 0,1 1 0,-1 0 1,0 0-1,0 0 0,0 0 0,1-1 0,-1 1 1,0 0-1,0 0 0,0 0 0,1 0 0,-1 0 1,-22-3 202,-7 5 198,0 2-1,0 1 1,1 2-1,-1 0 1,-48 21-1,-41 11 1080,98-34-1251,0-1 1,0-1 0,-1 0 0,1-2 0,-1 0 0,0-1 0,1-1 0,-1-1 0,1-1 0,0-1 0,-1-1 0,2 0 0,-1-1 0,-23-12 0,20 6-334,0 0 1,1-2-1,0-1 1,-33-29-1,-72-80-1806,105 99 1317,-21-28 0,36 44 415,1 0 0,0-1 1,0 0-1,1 0 0,0-1 0,-5-19 1,10 19 140,7 22-162,10 24 83,-11-10 224,-1 0-1,-1 0 0,-1 1 1,-1-1-1,-2 31 1,-1-48-68,-1 0 0,0 0-1,0 0 1,-1 0 0,1-1 0,-2 1 0,1-1 0,-1 0 0,0 0 0,-7 9 0,0 2-2,11-17-38,-1-1-1,1 0 1,0 0-1,0 0 1,0 0-1,0 1 1,0-1-1,0 0 1,0 0-1,0 0 1,0 0-1,0 1 1,0-1-1,0 0 1,0 0-1,1 0 1,-1 1-1,0-1 1,0 0-1,0 0 1,0 0-1,0 0 1,0 0-1,0 1 1,0-1-1,0 0 1,1 0 0,-1 0-1,0 0 1,0 0-1,0 0 1,0 0-1,0 1 1,1-1-1,-1 0 1,0 0-1,0 0 1,0 0-1,0 0 1,1 0-1,-1 0 1,0 0-1,0 0 1,0 0-1,1 0 1,16 2 56,28-2 84,-32 0-99,0 1 12,0 0 1,0 1 0,0 0 0,0 1 0,-1 0 0,1 1 0,-1 1-1,14 6 1,-19-7-18,1-1-1,-1 2 0,0-1 0,0 1 1,-1 0-1,1 0 0,-1 1 1,0 0-1,-1 0 0,1 0 0,-1 1 1,0 0-1,-1 0 0,4 7 0,-7-11-23,1-1 0,-1 0 0,0 1-1,-1-1 1,1 1 0,0-1-1,-1 1 1,1-1 0,-1 1-1,0 0 1,0-1 0,0 1-1,0 0 1,0-1 0,0 1-1,-1-1 1,1 1 0,-1 0 0,0-1-1,0 0 1,0 1 0,0-1-1,0 1 1,-1-1 0,1 0-1,-1 0 1,1 0 0,-1 0-1,0 0 1,0 0 0,0 0-1,0-1 1,0 1 0,0-1-1,0 1 1,0-1 0,-1 0 0,1 0-1,-1 0 1,1 0 0,-1 0-1,-2 0 1,-11 4 63,-1-2 0,1 0 0,-1-1 0,1-1 0,-22 0 0,-117-6 437,129 3-368,0-2-1,1-1 1,-50-16 0,43 9 7,-49-25 0,71 31-235,0 1 1,1-1 0,0-1 0,0 0 0,0 0 0,1 0 0,0-1-1,1-1 1,-7-8 0,12 13 43,0 0 0,1 0 0,0 1 0,0-1-1,0 0 1,0 0 0,0 0 0,1 0 0,0 0 0,0 0 0,0 0-1,1-6 1,-1-5-27,0-1-145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8.7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 9830,'-2'2'33,"0"-1"-1,0 1 1,0 0-1,1 0 1,-1 0-1,1 1 1,-1-1-1,1 0 1,0 1-1,0-1 1,0 0-1,0 1 1,1-1-1,-1 1 1,0 0-1,1-1 1,0 1-1,0-1 1,0 1-1,0 0 1,0 2-1,0 1 50,1 0-1,-1-1 0,1 1 0,0-1 0,1 1 1,-1-1-1,1 1 0,0-1 0,3 7 0,7 7 235,1 0 0,1-1 1,1-1-1,0 0 0,1 0 0,0-2 0,2 0 0,0-1 0,0-1 0,1 0 1,37 17-1,-40-22-42,-11-6-183,-1 1 0,1-1 0,0 0-1,0 0 1,9 2 0,-13-4-90,-1 0 0,1 0-1,-1 0 1,0 0 0,1 0 0,-1 0 0,0 0 0,1 0 0,-1 0 0,0-1-1,1 1 1,-1 0 0,0 0 0,1 0 0,-1 0 0,0-1 0,1 1-1,-1 0 1,0 0 0,0-1 0,1 1 0,-1 0 0,0-1 0,0 1 0,1 0-1,-1-1 1,0 1 0,0 0 0,0-1 0,0 1 0,0 0 0,0-1-1,1 1 1,-1 0 0,0-1 0,0 1 0,0-1 0,0 1 0,0 0 0,-1-1-1,1-11 192,0 4-146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1111 72 9830,'-6'-22'0,"5"15"0,0 1 0,-1 0 0,0 0 0,0 1 0,0-1 0,-5-8 0,3 39 319,5-16-167,1 0-1,0 0 1,0 0 0,1 0 0,0-1 0,1 1 0,7 11 0,5 17 339,31 63 676,4 14 189,-46-99-1161,0-1 0,-1 1 0,-1 0 0,0 0-1,-1 0 1,0 16 0,-2-28-157,-1-1 1,1 0-1,0 1 0,-1-1 0,1 0 0,-1 1 0,0-1 0,0 0 0,0 0 0,0 1 0,0-1 0,0 0 0,0 0 0,-1 0 1,1-1-1,-1 1 0,-2 2 0,0 0 27,-1-1-1,1 0 1,-1 0 0,0 0 0,0 0-1,0-1 1,-6 3 0,-6 0 242,-1-1 1,1 0-1,-32 2 0,12-4 255,0-1-1,0-2 0,-70-11 1,81 7-204,1-1 0,1-1-1,-1-1 1,1-1 0,1-1 0,-34-20 0,52 28-333,0-1 0,0 0 0,1 0 1,-1 0-1,1-1 0,0 1 0,0-1 0,0 0 0,0-1 1,1 1-1,0-1 0,0 1 0,0-1 0,0 0 0,1 0 1,-1 0-1,2 0 0,-1-1 0,0 1 0,1 0 0,0-1 1,-1-9-1,2 14-45,0-1 0,0 1 0,1-1 1,-1 1-1,0-1 0,0 1 0,1-1 1,-1 1-1,1-1 0,-1 1 0,1-1 0,0 1 1,-1 0-1,1-1 0,0 1 0,0 0 1,0 0-1,0-1 0,0 1 0,0 0 1,0 0-1,1 0 0,0 0 0,1-1 19,0 1 0,0 0 1,0 0-1,0 0 0,0 0 0,0 1 0,1-1 0,-1 1 0,0 0 0,6 0 0,0 1 33,-1 0-1,1 0 0,-1 1 0,0 0 0,0 1 0,1 0 1,14 7-1,-13-4 4,0 1 1,-1 0-1,0 1 0,0 0 1,0 0-1,12 17 0,-17-19-17,0 0 0,0 0-1,-1 0 1,1 0 0,-2 0 0,1 1-1,-1-1 1,0 1 0,0 0-1,0 0 1,-1 0 0,0 11 0,-1-14-10,0 0 0,0-1 1,-1 1-1,0-1 1,0 1-1,0-1 0,0 1 1,0-1-1,-1 0 0,1 1 1,-1-1-1,0 0 1,0 0-1,0 0 0,-5 4 1,1-1 15,-1 0 0,1-1 0,-1 0 0,0-1 0,0 1 0,-12 5 0,-7 0 48,0-1 0,0-1 0,-33 5 0,6-5 69,0-2 0,-1-2 0,0-3 0,0-2 0,-71-11 0,100 8-32,-41-10 1,60 13-99,0-1 0,1 0-1,-1 0 1,1 0 0,0-1 0,-1 0 0,1 0 0,1 0 0,-1 0 0,0-1 0,1 0 0,-1 0-1,-5-8 1,9 11-26,0 0-1,0 0 0,0-1 1,1 1-1,-1 0 0,0-1 0,1 1 1,-1 0-1,1-1 0,-1 1 1,1-1-1,0 1 0,0-1 1,0 1-1,0-1 0,0 1 1,0-1-1,0 1 0,0-1 1,0 1-1,1-1 0,-1 1 0,0-1 1,1 1-1,0-2 0,1 1-12,-1 0 0,1 1 0,0-1-1,0 0 1,0 1 0,0-1-1,0 1 1,0-1 0,0 1 0,1 0-1,-1 0 1,0 0 0,4-1 0,7-1-22,0 1 0,0 0 0,1 0 1,17 1-1,-18 2 70,0 1 1,0 1-1,0 0 0,0 1 0,0 0 1,-1 1-1,1 0 0,-2 1 0,1 0 0,0 1 1,-1 0-1,17 15 0,-26-20-17,0-1 0,-1 1 0,1 0 0,0-1-1,-1 1 1,0 0 0,1 0 0,-1 0 0,0 0-1,0 0 1,0 0 0,0 0 0,0 0 0,-1 0 0,1 1-1,0-1 1,-1 0 0,0 0 0,0 1 0,0-1 0,0 0-1,0 1 1,0-1 0,0 0 0,-1 0 0,1 1 0,-1-1-1,1 0 1,-1 0 0,-1 3 0,-1 0 6,-1-1 1,1 1 0,-1 0-1,0-1 1,0 0-1,-1 0 1,1 0-1,-1 0 1,0-1 0,-7 5-1,-9 3 23,-1-1 0,-1 0 0,0-2 0,0-1 0,0-1 0,-1 0 0,0-2 0,0-1 0,0-1 0,-27-1 0,22-1-2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09.6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1 136 9830,'47'-22'832,"0"1"-1,2 3 1,59-14 0,-25 8-157,-27 9 144,-43 12-545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08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0 242 8241,'17'-28'759,"1"0"0,37-44 1,-45 62-436,0 0 1,0 0 0,1 1 0,1 1-1,0-1 1,0 2 0,0 0-1,1 0 1,14-4 0,-13 5-306,0 2 1,1 0 0,-1 0-1,1 1 1,0 1-1,0 0 1,0 2-1,24 0 1,-32 1 5,0 0 1,1 1-1,-1-1 0,0 1 1,0 1-1,0-1 1,-1 1-1,1 0 0,-1 1 1,1 0-1,-1 0 1,0 0-1,0 1 1,-1 0-1,0 0 0,1 0 1,-2 1-1,1-1 1,5 10-1,-4-5 21,-1 0 0,0 0 0,-1 0 0,0 1-1,-1 0 1,0-1 0,0 1 0,0 15 0,0 10 186,-3 45 0,-1-31-241,0-34 25,-1-1-1,0 1 1,-1-1 0,-1 1 0,0-1-1,-10 22 1,-45 86 87,43-96-52,0 1 0,-33 39 0,37-54-27,1 1-1,-2-2 1,0 0 0,-1 0 0,0-1 0,-19 11 0,31-21-21,0 1 1,0-1-1,0 0 1,-1 0-1,1 0 1,0 0 0,-1-1-1,1 1 1,0-1-1,-1 1 1,1-1-1,-1 0 1,1 0-1,-1 0 1,1 0-1,-1 0 1,1-1 0,-1 1-1,1-1 1,0 1-1,-1-1 1,1 0-1,0 0 1,-1 0-1,1 0 1,0-1-1,0 1 1,0 0 0,-2-3-1,1 1-10,0-1 0,0 1 0,1-1 0,0 1 0,-1-1 0,1 0 0,1 0 0,-1 0 0,1 0-1,-1 0 1,1 0 0,0 0 0,0 0 0,1 0 0,-1-9 0,1-6 32,-1 15-25,0-1 0,1 1 0,0 0 0,0 0 0,0 0 0,0-1 0,1 1 0,0 0 1,-1 0-1,2 0 0,-1 0 0,0 0 0,1 0 0,0 0 0,3-5 0,0 3 29,1 0 0,0 1 0,0 0 0,1 0 0,-1 0 0,1 1-1,0 0 1,8-4 0,-11 7 12,-1 0 1,1-1-1,0 2 0,0-1 0,0 0 1,0 1-1,0-1 0,0 1 0,0 0 0,0 1 1,0-1-1,0 1 0,0 0 0,0 0 1,-1 0-1,1 0 0,0 0 0,5 4 1,132 83 1230,-104-62-953,1-2 0,1-2-1,56 25 1,-85-44-414,-1 1 0,1-2 0,0 1 0,0-1-1,0 0 1,1-1 0,-1-1 0,0 1 0,17-3 0,-19 1-538,1-1 0,-1-1 1,0 1-1,0-1 1,0-1-1,0 0 0,0 0 1,0 0-1,-1-1 1,0 0-1,9-9 0,11-13-4176,-16 11 2688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0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1547 96 9830,'-18'13'319,"18"-13"-309,-1 0 0,1 0 0,0 0 1,0 0-1,0 0 0,-1 0 0,1 0 0,0-1 1,0 1-1,0 0 0,0 0 0,-1 0 0,1 0 1,0 0-1,0-1 0,0 1 0,0 0 1,0 0-1,-1 0 0,1-1 0,0 1 0,0 0 1,0 0-1,0 0 0,0-1 0,0 1 1,0 0-1,0 0 0,0-1 0,0 1 0,0 0 1,0 0-1,0 0 0,0-1 0,0 1 0,0 0 1,0 0-1,0-1 0,0 1 0,0 0 1,1 0-1,-1 0 0,0-1 0,0 1 0,0 0 1,0 0-1,0 0 0,1-1 0,67-37 987,-53 28-826,0 1 1,0 0-1,1 1 1,1 1-1,-1 1 1,24-7-1,-86 37 391,31-18-408,-83 40 1347,-3-5-1,-133 36 1,110-50 63,-1-4-1,-2-7 1,-186 2-1,309-18-1511,-1 0-1,1 0 0,0-1 0,-1 0 0,1 1 0,-1-2 1,-4-1-1,8 3-41,-1-1 1,1 1 0,0-1 0,0 0 0,0 1 0,0-1-1,0 0 1,0 0 0,0 0 0,0 0 0,0 0 0,0 0-1,0 0 1,0 0 0,1 0 0,-1 0 0,1-1 0,-1 1-1,1 0 1,-1 0 0,1-1 0,-1 1 0,1 0-1,0-1 1,0 1 0,0-2 0,0 3-9,0-1 1,0 1-1,0 0 1,1 0-1,-1 0 1,0-1-1,0 1 1,0 0-1,1 0 1,-1 0-1,0-1 1,0 1-1,1 0 1,-1 0-1,0 0 1,0 0-1,1 0 1,-1 0-1,0 0 1,1-1-1,-1 1 1,0 0-1,0 0 1,1 0-1,-1 0 1,0 0-1,1 0 1,-1 1-1,0-1 1,1 0-1,-1 0 1,0 0-1,0 0 0,1 0 1,-1 0-1,0 0 1,0 1-1,1-1 1,-1 0-1,0 0 1,0 0-1,1 0 1,-1 1-1,0-1 1,0 0-1,0 1 1,14 8 114,-5 0-57,-1 1 0,0 0 0,-1 0 0,0 1 0,0-1 0,-1 2 0,-1-1 0,0 1 0,0 0 0,-1 0 0,-1 0 0,0 0 0,0 1 0,-2-1 0,2 18 0,-4-27-60,0 0 0,1-1 0,-1 1 0,0-1 0,0 1 0,0-1 0,0 1 0,-1-1 0,1 1 0,-1-1 0,1 0 0,-1 0 0,0 0 0,0 0 0,0 0 0,0 0 0,0-1 0,0 1 0,-1-1 0,1 1 0,0-1 0,-1 0 0,-2 1 0,-6 3 0,0 0 0,-1-1 0,-22 4 0,14-5 0,0-1 0,0-1 0,0-1 0,0 0 0,0-2 0,0 0 0,-22-6 0,8 0 0,0-2 0,1-1 0,-39-19 0,54 21-78,1-1 1,0-1 0,1-1 0,-23-19-1,17 10-308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2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2840 30 9830,'70'38'1138,"-58"-30"-882,14 9 443,28 25 1,-47-37-579,-1 1 0,0 0 0,0 0 0,-1 1 0,0 0 0,0 0 0,0 0 0,-1 0 1,5 13-1,-8-18-95,-1 1 1,1 0-1,-1-1 1,0 1-1,1 0 1,-1 0-1,-1-1 1,1 1-1,0 0 0,-1-1 1,1 1-1,-1 0 1,0-1-1,1 1 1,-1-1-1,-1 1 1,1-1-1,0 1 1,-1-1-1,1 0 1,-1 1-1,0-1 1,1 0-1,-1 0 1,0 0-1,0-1 1,-1 1-1,1 0 1,0-1-1,0 1 1,-3 0-1,-11 7 242,1-1 1,-1-1-1,-28 9 0,35-13-146,-28 8 490,-2-1 0,1-2 0,-66 5 0,39-10 541,-94-6 1,136 1-775,0-1 0,0-1 0,-42-14 1,55 15-234,0-1 0,0 0 0,0-1 1,1 0-1,-1 0 0,1-1 1,1 0-1,-1-1 0,1 0 1,-12-13-1,17 15-196,1 1 1,0-1 0,0 1-1,0-1 1,1 0-1,-1 0 1,1 1-1,0-1 1,0 0-1,1 0 1,0 0-1,0 0 1,0 0 0,1-7-1,0-7-100,-1 17 128,0-1 1,1 0 0,-1 1 0,1-1-1,0 1 1,0-1 0,0 0 0,0 1-1,1 0 1,-1-1 0,0 1 0,1 0-1,0 0 1,0 0 0,-1 0 0,1 0-1,0 0 1,0 0 0,1 1 0,-1-1-1,0 1 1,1-1 0,-1 1 0,1 0 0,-1 0-1,1 0 1,-1 0 0,6 0 0,5-2 52,0 0 1,0 1 0,0 1 0,20-1 0,-23 3 1,0 0 0,0 1 0,0 0 0,0 0 0,-1 1 0,1 0 0,-1 1 0,1 0 0,-1 1 0,8 5 0,-11-7-9,0 1 0,0 0 1,-1 0-1,1 1 0,-1 0 0,0-1 1,0 2-1,-1-1 0,1 1 1,-1-1-1,-1 1 0,1 0 0,-1 0 1,5 14-1,-7-18-13,0 1 0,-1-1 0,0 1 0,0 0 0,0-1 0,0 1 0,0-1 0,0 1 0,0 0 0,-1-1-1,0 1 1,1-1 0,-1 1 0,0-1 0,0 0 0,0 1 0,-3 3 0,0-1 8,1-1-1,-1 0 0,0 0 1,0 0-1,0-1 0,0 1 1,-1-1-1,-5 3 0,-8 3 53,0 0-1,-1-2 0,-33 10 1,18-8 46,-1-2 0,0 0 0,-1-3 0,1-1 0,-1-1 1,-62-6-1,82 1-58,-1 0 0,0-1 0,1 0 0,0-1 0,0-1-1,0-1 1,1 0 0,0-1 0,-23-15 0,36 21-68,1 1 1,-1 0-1,1-1 0,-1 1 0,1-1 0,-1 1 0,1-1 1,0 0-1,0 1 0,0-1 0,0 0 0,0 0 0,0 0 0,1 0 1,-1 0-1,0 0 0,1 0 0,0 0 0,-1-4 0,1 6 10,0-1-1,1 1 0,-1 0 1,0 0-1,0 0 0,0-1 1,0 1-1,0 0 0,1 0 0,-1 0 1,0 0-1,0 0 0,0 0 1,1 0-1,-1-1 0,0 1 1,0 0-1,0 0 0,1 0 1,-1 0-1,0 0 0,0 0 1,1 0-1,-1 0 0,0 0 1,0 0-1,0 0 0,1 0 1,-1 0-1,0 0 0,0 0 0,1 1 1,-1-1-1,0 0 0,0 0 1,0 0-1,1 0 0,-1 0 1,0 0-1,0 0 0,0 1 1,0-1-1,1 0 0,-1 0 1,0 0-1,0 0 0,0 1 1,0-1-1,0 0 0,11 9 21,-9-6-18,1 0 0,-1 0 0,0 0 0,0 0 0,0 1-1,0-1 1,-1 1 0,1-1 0,-1 1 0,0 0 0,0-1 0,0 1 0,-1 0 0,1 0 0,-1 0-1,0 0 1,0-1 0,-1 7 0,0-8 0,1 0-1,-1-1 1,0 1 0,0-1-1,0 1 1,0-1 0,-1 0-1,1 1 1,0-1-1,-1 0 1,1 0 0,-1 0-1,1 0 1,-1 0 0,1 0-1,-1 0 1,1-1 0,-1 1-1,0 0 1,0-1-1,-2 1 1,-43 10 39,37-11-31,0 0 0,-1-1 0,1 0 0,0 0 0,0-1 0,0-1 0,0 0 0,1 0-1,-1-1 1,1 0 0,0 0 0,0-1 0,0 0 0,0-1 0,1 0 0,-12-11 0,20 16-11,-7-3 0,-11 28 28,12-17-20,-1-1 0,1 1 0,-1-2 1,-1 1-1,1-1 0,-1 0 0,0 0 0,0-1 0,0 0 1,-1-1-1,1 0 0,-1 0 0,-10 2 0,2-2 9,0 0 0,0-1 0,-1-1 0,1 0 1,0-1-1,-20-3 0,31 2-9,-1-1 0,0 0 0,1 0-1,-1 0 1,1-1 0,0 0 0,0 0 0,0 0 0,0-1 0,1 0 0,-1 0 0,-7-8 0,9 10-8,2 2 2,0 0 1,-1 1-1,1-1 0,0 0 1,0 1-1,0-1 0,-1 1 1,1 0-1,0-1 0,0 1 0,0 0 1,0 0-1,0 1 0,0-1 1,-3 3-1,-8 4 13,-32 11 33,0-1-1,-1-3 1,-1-2 0,0-2 0,0-2 0,-1-2-1,-69 2 1,108-10-76,0 0 0,0-1 0,1 1 0,-1-1 0,1-1 0,-1 0 0,1 0 0,0-1-1,0 0 1,0 0 0,1-1 0,-1 0 0,1 0 0,0-1 0,1 0 0,-1 0 0,1 0 0,1-1 0,-10-14 0,-5-9-536,1-1-1,2-1 1,-21-51 0,15 30-124,6 15 98,1-1 1,-12-47 0,25 69 434,2 16-128,-6 12 155,-5 1 233,-1 1-1,0-2 1,-1 1 0,0-2-1,0 0 1,-2-1-1,1 0 1,-32 12 0,12-9 98,0-2 1,0-1-1,-50 6 1,56-13-101,18-1-52,0 0 0,0 0 0,0 1 0,1 1-1,-12 3 1,22-3-37,-1-1 0,1 1 0,0-1 0,0 1 0,0-1 0,1 1 0,-1-1 0,1 1 0,-1-1 0,1 0 0,0 1 0,0-1 0,1 3 0,0 0 15,1 1 0,0-1 0,0 1 1,0-1-1,1 0 0,-1 0 0,1-1 0,1 1 0,-1-1 0,1 1 0,-1-2 0,7 5 0,-2-3 27,0-1-1,0 0 1,1 0 0,0-1-1,0 0 1,16 2 0,29 2 288,1-2 0,87-5 0,-69-1-102,-55 0-114,0-1 0,0-1 0,24-6 0,-14 2-35,-12 3-12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2.6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9830,'3'-1'42,"-2"1"-31,0 0-1,0 0 0,0-1 0,0 1 0,0 0 0,0 0 0,1 0 0,-1 1 0,0-1 0,0 0 0,0 0 0,0 1 0,0-1 0,0 0 0,0 1 0,0-1 0,0 1 0,-1-1 0,1 1 0,0 0 0,0-1 0,1 2 0,82 37 1401,-79-37-1183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3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9830,'129'37'1866,"-55"-14"-1001,-94-18-319,13-5-546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4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14 9830,'-1'0'0,"1"0"-1,-1-1 1,1 1-1,-1 0 1,1 0-1,0 0 1,-1 0 0,1 0-1,-1-1 1,1 1-1,0 0 1,-1 0-1,1-1 1,0 1 0,-1 0-1,1-1 1,0 1-1,0 0 1,-1-1-1,1 1 1,0 0-1,0-1 1,-1 1 0,1-1-1,0 0 1,0 1 1,0 0 1,0-1-1,0 1 1,0 0 0,1 0-1,-1-1 1,0 1-1,0 0 1,0 0 0,0-1-1,1 1 1,-1 0-1,0 0 1,0-1-1,0 1 1,1 0 0,-1 0-1,0 0 1,0 0-1,1 0 1,-1-1-1,0 1 1,1 0 0,-1 0-1,0 0 1,0 0-1,1 0 1,-1 0 0,0 0-1,1 0 1,-1 0-1,0 0 1,1 0-1,-1 0 1,1 0 0,17 1 248,1 0 0,-1 1 0,1 0 0,-1 2 0,0 0 0,0 1 0,-1 1 1,1 1-1,-1 1 0,30 17 0,-29-14 30,0 2 1,-1 0-1,-1 1 0,0 0 1,-1 2-1,0 0 0,-1 0 1,-1 1-1,20 36 1,-27-43-148,-1 1 1,0-1 0,0 1 0,-1 1-1,-1-1 1,0 0 0,-1 1 0,0 0 0,-1-1-1,0 1 1,0 0 0,-2 0 0,1 0 0,-1-1-1,-1 1 1,0 0 0,-1-1 0,0 1-1,-8 16 1,2-9 185,-2 0-1,0-1 0,-1 0 0,0-1 1,-24 25-1,-83 67 1633,94-94-1690,-6 6 362,30-19-623,1-7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4.5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9830,'-1'5'65,"1"0"0,0 0 1,0 0-1,0 0 0,1 0 0,0 0 0,0-1 1,0 1-1,0 0 0,1 0 0,0-1 0,0 1 1,0-1-1,6 9 0,137 187 3187,-135-181-2934,-10-17-318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4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401 0 9830,'-3'1'35,"0"-1"-1,-1 1 1,1 0 0,0 0-1,0 0 1,0 1 0,0-1 0,0 1-1,0 0 1,0 0 0,0 0-1,1 0 1,-1 0 0,-2 3-1,-37 42 802,30-32-666,-9 10 262,2 1 0,0 2-1,2 0 1,1 0 0,1 2 0,-16 42 0,29-62-328,0 0 1,1-1-1,0 1 1,0 0-1,1 0 0,1 11 1,-1 2 230,0-21-318,1-1 0,-1 0 0,0 1 0,0-1 0,1 1 1,-1-1-1,1 1 0,-1-1 0,1 0 0,0 1 0,-1-1 1,1 0-1,0 0 0,0 1 0,0-1 0,0 0 1,0 0-1,0 0 0,2 1 0,1 1 42,0-1 0,0 1 0,1-1-1,-1 0 1,0-1 0,7 3 0,5-1 235,0 0 0,27 1 0,-28-3-91,0-1 0,1-1 0,-1 0 0,0-1 0,0-1 0,0 0 0,0-1 0,-1-1 1,0 0-1,0-1 0,0 0 0,0-1 0,23-16 0,-35 21-190,0 1 0,-1-1 1,1 0-1,0 1 0,-1-1 0,1 0 0,-1 0 0,1 0 0,-1 0 1,0 0-1,0-1 0,0 1 0,0 0 0,0 0 0,-1-1 0,1 1 1,-1 0-1,1-1 0,-1 1 0,0-1 0,0 1 0,0-1 0,0 1 0,-1 0 1,1-1-1,0 1 0,-1 0 0,-1-5 0,-1 2-69,1-1 0,-1 1 0,-1 0 0,1 0-1,-1 0 1,0 0 0,0 0 0,0 1 0,0 0 0,-7-5-1,-6-3 30,-1 0 0,-1 1-1,1 2 1,-1-1-1,-1 2 1,0 1 0,-26-7-1,-149-20 1149,102 21-816,75 11-207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5.1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3 9830,'-50'-3'483,"37"4"-420,12-1-58,1 0 0,0 0 0,-1 0 0,1 1-1,0-1 1,0 0 0,0 0 0,-1 1 0,1-1-1,0 0 1,0 1 0,0-1 0,0 0 0,-1 0 0,1 1-1,0-1 1,0 0 0,0 1 0,0-1 0,0 0 0,0 1-1,0-1 1,0 0 0,0 1 0,0-1 0,0 0-1,0 1 1,0-1 0,0 0 0,1 1 0,-1-1 0,0 0-1,0 1 1,0-1 0,0 0 0,1 1 0,-1-1 44,3 5 40,1-1 0,0 0-1,0 0 1,0-1 0,0 1 0,1-1 0,0 0 0,7 4 0,21 16 362,-20-12-354,-10-9-46,0 0-1,-1 0 1,1 0 0,-1 0-1,1 1 1,-1-1-1,0 1 1,0 0 0,0-1-1,0 1 1,-1 0-1,1 0 1,-1 0-1,0 0 1,1 0 0,-1 0-1,-1 1 1,1-1-1,0 0 1,-1 4-1,0 4-4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6.1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1275 411 9830,'0'4'0,"0"-29"0,-1-11 0,1 1 0,2 0 0,1 0 0,2 0 0,11-36 0,-10 47-3,-3 10 1,1 1-1,1-1 1,0 1-1,10-18 1,-14 29 5,0 0-1,0-1 1,1 1-1,-1 0 1,1 0-1,0 0 1,-1 1 0,1-1-1,0 0 1,0 1-1,0-1 1,0 1-1,0-1 1,1 1-1,-1 0 1,0 0 0,1 0-1,-1 0 1,1 0-1,-1 1 1,1-1-1,-1 1 1,1 0 0,-1 0-1,1-1 1,-1 2-1,1-1 1,-1 0-1,1 0 1,4 2-1,2 2 138,-1 1-1,1 0 0,-1 1 1,0 0-1,0 0 1,0 1-1,-1 0 0,10 11 1,-14-15-71,-1 0 1,1 1-1,0-1 1,-1 0-1,0 1 1,0 0-1,0-1 1,0 1-1,-1 0 1,1 0-1,-1 0 1,0 0-1,0 0 1,0 0-1,-1 0 1,1 0-1,-1 6 1,-1-6-14,0 0 0,0 0-1,-1 0 1,1 0 0,-1 0 0,0 0 0,0 0 0,0-1 0,0 1 0,-1-1 0,1 1 0,-1-1 0,0 0 0,0 0 0,0 0 0,-7 4 0,-9 6 242,-1-1 1,-1 0 0,0-2 0,-1-1 0,0 0 0,0-2 0,-1 0 0,0-2 0,0 0 0,-1-2 0,1 0 0,-1-2 0,1 0 0,-43-5-1,61 3-227,0 0 0,0 0 0,0 0 0,1 0 0,-1-1 0,0 0-1,1 0 1,-1 0 0,1 0 0,-7-5 0,9 5-28,0 0 0,0 0 0,0 0 0,1 0 0,-1-1-1,1 1 1,-1 0 0,1-1 0,0 1 0,-1-1 0,1 0 0,1 1 0,-1-1 0,0 0 0,1 1 0,-1-1 0,1 0 0,0 0 0,0-2 0,-8 2-43,-4 3 137,-1 2 1,1-1-1,0 2 1,0-1-1,0 2 1,0 0-1,1 0 1,-14 7-1,-31 10 659,41-16-651,-212 55 2347,181-50-1802,0-2 0,-92 3 1,133-11-690,1 0 0,0 0 1,-1-1-1,1 1 0,0-1 1,0 0-1,0 0 0,-1-1 1,1 1-1,0-1 0,0 0 1,1 0-1,-1 0 0,-4-3 1,6 3-15,-1-1 0,1 1-1,0-1 1,0 0 0,0 1 0,1-1 0,-1 0 0,1 0 0,-1 0 0,1 0 0,0 0 0,0-1 0,0 1 0,1 0 0,-1 0 0,1-1 0,0 1 0,0-5 0,0 0-97,1 0-1,1 0 1,0 0 0,0 0-1,0 0 1,1 0 0,0 1-1,0-1 1,1 1 0,0 0-1,7-9 1,-8 11 101,0 1-1,0 0 1,0 0 0,1 0-1,0 1 1,-1-1 0,1 1-1,0 0 1,1 0-1,-1 0 1,0 0 0,1 1-1,0 0 1,-1 0 0,1 0-1,0 1 1,0-1 0,0 1-1,6 0 1,-9 1 11,-1 0 0,1 0 0,-1 1 1,0-1-1,1 1 0,-1-1 0,0 1 0,1 0 0,-1-1 0,0 1 0,0 0 1,0 0-1,0 0 0,0 0 0,0 0 0,0 0 0,0 0 0,0 0 0,0 1 1,0-1-1,-1 0 0,1 0 0,0 1 0,-1-1 0,1 0 0,-1 1 0,0-1 1,1 0-1,-1 1 0,0-1 0,0 3 0,1-1 4,-1-1 0,0 1-1,0 0 1,0 0 0,0 0 0,0-1-1,0 1 1,-1 0 0,1 0 0,-1-1-1,0 1 1,0 0 0,0-1-1,0 1 1,-3 4 0,-16 12 45,0-1 0,-1 0 0,-1-2 1,-34 20-1,27-18 21,1 1 0,-34 30 0,59-45-61,0-1-1,0 1 1,0 1 0,0-1 0,1 0-1,0 1 1,0-1 0,0 1 0,0 0 0,0-1-1,1 1 1,-1 10 0,-3 4 4,4-16-12,0-1 0,0 0 0,0 0 0,-1 0 0,1 0 0,-1 0 0,1 0 0,-1-1 0,0 1 0,0 0 0,0-1 0,0 1 0,0-1 0,0 0 0,0 0 0,0 0 0,0 0 0,-1 0 0,1 0 0,0 0 0,-1-1 0,-3 1 0,-6 2 18,0-2 1,0 1-1,-14-2 0,9 0 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6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16 119 9830,'0'-7'0,"0"0"0,0 0 0,2-3 0,-2 2 0,0-2 0,0 0 0,0 0 0,0 1 0,0 0 0,0 1 0,-7 1 0,7 0 0,-5 3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0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11809,'10'-14'176,"-10"3"256,0 0 172,0-1 132,0 1-72,0 2-312,10 0-164,-10-1-256,0 1-196,0 0-52,0 0-272,0 0-128,0 0-292,0 0-204,0 2-516,12 3-180,-12-2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08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443 165 8617,'-9'-9'350,"0"0"-1,0 1 1,-1 0 0,0 1 0,0 0 0,-1 1-1,0 0 1,0 1 0,0 0 0,-1 0 0,0 1-1,0 1 1,0 0 0,0 0 0,0 2 0,-18-2-1,22 3-188,-1 0 0,1 1 0,0 0 0,0 0 0,0 0 0,0 1 0,0 1 0,0-1 0,0 1 0,0 1 0,1-1-1,0 1 1,0 1 0,-11 7 0,9-4-37,1 0 0,-1 1-1,1 0 1,1 1 0,0-1-1,0 1 1,1 1 0,0-1 0,-6 16-1,5-7-84,1-1-1,1 1 1,0 0-1,1 1 0,2-1 1,0 1-1,0-1 1,2 1-1,1 0 0,0-1 1,1 1-1,6 23 1,-2-24-38,0 0 0,1 0 0,1-1 0,1 0 0,1 0 0,0-1 0,1 0 0,1-1 0,0 0 0,23 21 0,-27-29 7,0-1 1,1-1-1,0 1 1,0-1-1,0-1 1,1 0 0,0 0-1,0-1 1,0 0-1,0 0 1,1-1-1,-1-1 1,1 0-1,0 0 1,0-1-1,-1 0 1,1-1-1,0-1 1,0 1-1,0-2 1,10-2-1,-2 0 0,0-2 0,0 0-1,-1-1 1,0 0-1,-1-2 1,0 0-1,0-1 1,-1-1 0,28-23-1,-34 25-60,-1-1-1,0 0 0,0-1 1,-1 0-1,0 0 1,-1-1-1,-1 1 1,0-2-1,0 1 1,-1-1-1,-1 0 1,0 0-1,0 0 1,2-26-1,-4 21 18,0 1-1,-2-1 1,0 0-1,-1 0 1,-1 1-1,0-1 1,-2 1-1,0-1 1,-1 1-1,-12-30 1,10 33 11,-1 0 0,-1 0 0,0 1 0,0 0 0,-1 1 0,-1 0 0,-21-18 0,-3 3-2332,-54-33 1,39 27-2803,37 24 2731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16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398 0 9830,'-6'2'88,"0"0"-1,1 0 1,-1 0 0,0 1-1,1 0 1,0 0 0,-1 0-1,1 1 1,1 0 0,-1 0-1,-7 7 1,1-1 84,-15 13 314,1 1 0,2 1-1,0 1 1,-28 43 0,12-6 664,-33 69 1,62-113-863,1 0 1,2 1-1,0 0 0,0 0 0,2 1 1,1-1-1,-3 33 0,6-43-186,1-1 1,1 1-1,-1-1 0,2 0 0,-1 0 1,1 1-1,0-1 0,1 0 0,0-1 0,1 1 1,0 0-1,0-1 0,1 0 0,0 0 0,0 0 1,1-1-1,-1 0 0,2 0 0,8 8 0,0-2 241,1-1-1,0-1 0,30 16 0,-37-22-206,1 0 0,0-1 0,0-1 0,0 0-1,0 0 1,0-1 0,1 0 0,16 0 0,-27-2-132,0 0-1,1 0 1,-1 0 0,0 0 0,0 0-1,0 0 1,1 0 0,-1 0 0,0 0-1,0 0 1,0 0 0,0 0 0,1-1-1,-1 1 1,0 0 0,0 0 0,0 0 0,0 0-1,0 0 1,0-1 0,1 1 0,-1 0-1,0 0 1,0 0 0,0 0 0,0-1-1,0 1 1,0 0 0,0 0 0,0 0-1,0-1 1,0 1 0,0 0 0,0 0-1,0 0 1,0 0 0,0-1 0,0 1 0,0 0-1,0 0 1,0 0 0,0-1 0,0 1-1,0 0 1,0 0 0,0 0 0,0 0-1,0-1 1,-1 1 0,1 0 0,0 0-1,0 0 1,0 0 0,0-1 0,0 1-1,0 0 1,-1 0 0,1 0 0,-6-8 320,2 5-353,3 2 63,-1 1 1,0-1-1,1 0 1,-1 0-1,1-1 1,-1 1-1,1 0 1,-1 0-1,1-1 1,0 1-1,0-1 1,0 1-1,0-1 1,0 0-1,0 1 1,0-1-1,-1-2 1,-3-5-18,3 7 11,-3-3 200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3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1360 3216,'0'14'11579,"60"-21"-8752,474-111-1124,-512 113-1708,1243-337 779,194-60-575,-541 165-65,-373 100-142,-370 97 357,-179 37 123,-14-3-437,-21-4-115,-286-56 68,318 65-154,9 4 62,20 11 48,38 16 316,-16-16-128,1-2 1,47 7-1,7 1-155,-98-19 32,0-1 0,1 1 1,-1-1-1,0 1 0,0-1 1,0 1-1,0 0 0,0-1 1,0 1-1,0 0 0,0 0 1,0 0-1,0 0 0,-1 0 1,1 0-1,0 0 0,0 0 1,-1 0-1,1 0 0,-1 0 1,1 0-1,-1 0 0,0 1 1,1-1-1,-1 0 0,0 0 1,0 0-1,0 1 0,0-1 1,0 0-1,0 0 0,0 1 1,0-1-1,0 0 0,-1 0 1,1 1-1,0-1 0,-1 0 1,1 0-1,-1 0 0,1 0 1,-1 0-1,0 0 0,1 0 1,-1 0-1,0 0 0,-1 2 1,-16 17-8,-21 34 0,-1-1 24,-152 180-566,185-222 269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4.0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33 372 9181,'-1'0'182,"0"0"0,0 0 1,0 0-1,1 0 0,-1 0 0,0 0 1,0-1-1,0 1 0,1 0 0,-1-1 0,0 1 1,0 0-1,1-1 0,-1 1 0,0-1 1,1 1-1,-2-2 0,-6-54 3916,5 43-3593,0 0 0,0-24 0,3 27-458,0 0 1,1 0 0,1 0-1,0 1 1,0-1 0,1 0-1,0 1 1,1 0-1,0 0 1,0 0 0,1 0-1,0 0 1,1 1 0,7-9-1,-6 7-53,1 1 1,0 0-1,0 0 0,1 1 0,0 0 0,1 1 0,-1 0 0,1 0 0,14-6 0,-19 11 11,0 0 0,0 0 0,0 1 0,0 0 0,0-1 0,0 2 0,0-1 0,0 1 0,1-1 0,-1 1 0,0 1 0,0-1 0,1 1-1,-1 0 1,0 0 0,0 1 0,0-1 0,0 1 0,0 0 0,-1 0 0,1 1 0,-1 0 0,7 4 0,-1 1 4,0 1 1,-1 0-1,0 0 0,0 1 1,-1 0-1,0 0 0,-1 1 1,0 0-1,-1 1 1,8 19-1,1 10-44,17 80 1,-1 0 31,-23-98 4,0 0 0,2-1 1,0 0-1,19 28 0,-26-44-5,1-1 0,0 1 0,0-1 0,1 0 0,0-1 0,0 1 0,0-1 0,0 0 0,0 0 0,1 0 0,0-1 0,0 0 0,0 0 0,0 0 0,0-1 1,0 0-1,1 0 0,-1-1 0,1 1 0,12-1 0,-14-1-147,-1-1 0,0 1 1,0-1-1,1 0 0,-1-1 0,0 1 1,0-1-1,0 0 0,0 0 0,-1 0 1,1 0-1,0-1 0,-1 0 0,0 1 1,5-6-1,5-5-1813,-1-2 1,13-18-1,-16 21 134,3-4-562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4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0 6957,'0'0'1075,"-8"14"3073,7-11-3855,0 1 0,0-1 1,0 1-1,1-1 0,-1 1 0,1-1 0,0 1 0,0-1 0,0 1 0,2 4 0,-2 21 513,-9 17-207,-1 0-1,-22 56 1,7-39-442,-54 95 0,-47 50-582,101-169 279,12-10-1738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4.7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10 9801,'-1'0'87,"1"0"-1,-1 0 1,1 0 0,0 1 0,-1-1 0,1 0-1,0 0 1,-1 0 0,1 0 0,0 1 0,-1-1-1,1 0 1,0 0 0,-1 0 0,1 1 0,0-1-1,-1 0 1,1 1 0,0-1 0,0 0 0,0 1-1,-1-1 1,1 0 0,0 1 0,0-1 0,0 0-1,0 1 1,0-1 0,-1 0 0,1 1 0,0-1-1,0 1 1,0-1 0,0 0 0,0 1 0,0-1-1,0 1 1,1-1 0,-1 0 0,0 1 0,17 7 3297,26-3-1800,3-5-1489,65-11 0,16-10-3604,-121 19 2489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4.9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6 8057,'-7'22'291,"7"-3"6378,0-19-6660,123-3 1599,-100 1-2755,0-1-1,0-2 1,27-8-1,-11-1-2969,-21 7 1667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5.4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 6329,'-1'0'238,"0"1"-1,1-1 1,-1 1 0,0-1 0,1 1 0,-1-1 0,0 1 0,1 0 0,-1-1 0,1 1 0,-1 0 0,1-1 0,-1 1 0,1 0 0,0 0 0,-1-1 0,1 1 0,0 0 0,-1 0 0,1 0 0,0 0-1,0 0 1,0-1 0,0 1 0,0 0 0,0 0 0,0 0 0,0 1 0,1 38 2108,-1-27-1696,0 28 510,-1-9-524,1 0 0,8 51 1,0-25-288,-3 1 0,-4 92 0,-2-78-277,-1-64-236,0 0 1,0-1-1,-1 1 1,0-1-1,-1 0 1,0 0 0,0 0-1,0 0 1,-11 12-1,10-11-2398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6.0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277 336 7457,'0'-1'65,"-1"0"0,1 0 1,-1-1-1,0 1 1,1 0-1,-1 0 0,0 0 1,0 0-1,0 0 0,0 0 1,0 0-1,0 0 1,0 0-1,0 0 0,0 1 1,0-1-1,0 0 0,-1 1 1,-1-2-1,-35-14 1018,19 8-320,-7-4-53,1 0 0,1-2 0,0-1 0,0 0 0,-40-38 0,62 50-710,0 1 0,1-1 0,-1 0 0,1 0 1,0 0-1,0 0 0,0-1 0,1 1 0,-1 0 0,1 0 0,-1 0 0,1-1 0,0 1 0,0 0 0,1 0 1,-1-1-1,1 1 0,-1 0 0,1 0 0,0 0 0,0 0 0,0 0 0,1 0 0,-1 0 0,1 0 0,0 0 1,2-3-1,11-4-1,1 0 0,0 0 0,1 2 0,-1 0-1,2 1 1,-1 1 0,1 0 0,0 1 0,0 2 0,0-1 0,0 2 0,1 0 0,-1 2 0,1 0 0,22 3 0,-34-2 4,1 0 0,-1 1 0,1 0 0,-1 0 0,0 1 0,0 0 0,0 0 0,10 7 0,-14-8 0,-1 0 1,1 0-1,0 0 1,-1 0 0,0 1-1,1-1 1,-1 1 0,0 0-1,0-1 1,0 1-1,-1 0 1,1 0 0,-1 0-1,0 1 1,1-1 0,-1 0-1,-1 0 1,1 1-1,0-1 1,-1 7 0,1 7 2,-1-10-9,1 1-1,-1-1 1,-1 0 0,1 1-1,-1-1 1,-1 0 0,1 0 0,-1 0-1,0 0 1,-6 13 0,-28 36-52,-84 102-1,74-103 174,-57 91 0,100-140-96,0 0-1,0 1 1,1 0-1,0 0 1,0 0-1,0 0 1,1 0-1,0 0 1,1 0-1,0 0 1,0 11-1,0-8 6,1-8-22,-1 0-1,1 0 0,-1 1 0,1-1 0,0 0 1,0 0-1,0 0 0,0 0 0,0 0 0,0 0 1,0-1-1,1 1 0,-1 0 0,1-1 1,-1 1-1,1-1 0,0 1 0,0-1 0,-1 0 1,1 1-1,0-1 0,0 0 0,0 0 0,0-1 1,0 1-1,1 0 0,-1-1 0,3 1 0,6 2 5,0-1 0,0 0-1,0-1 1,14 0 0,-11-2-13,-1 0 0,1-1 0,-1 0 0,0-1 0,0-1 0,21-8 0,-9 1 49,0-2 0,29-19 0,-51 30-48,0 1 0,-1-1-1,1-1 1,-1 1 0,1 0 0,-1 0-1,0-1 1,0 0 0,0 1 0,0-1-1,-1 0 1,1 0 0,-1 0 0,0 0 0,0 0-1,1-4 1,0-2-62,-1-1 0,0 1 1,-1-1-1,0-11 0,-1-2-101,0 18 150,0-1 0,0 1 1,0-1-1,-1 1 0,0 0 0,0 0 1,0 0-1,-1 0 0,0 0 1,0 0-1,0 1 0,0-1 0,-1 1 1,-5-5-1,-10-10-73,-33-25 0,50 42 70,-22-15-801,-36-20 0,7 5-3773,51 28 3365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6.5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258 13 9705,'-1'-1'56,"0"0"0,0 0 0,0 0 0,-1 0 0,1 1 0,0-1 0,-1 0 0,1 1 0,0-1 0,-1 1 0,1-1 0,-1 1 0,1 0 0,-1 0 0,1 0 0,-2-1 0,-30-2 2271,27 4-2066,0 0 0,0 0-1,1 1 1,-1-1 0,1 1 0,-1 1 0,1-1 0,-1 1 0,1 0-1,0 0 1,0 0 0,1 1 0,-1-1 0,1 1 0,-7 8 0,-4 4 126,2 0 1,-24 37-1,31-42-316,0 0 0,1 0-1,0 1 1,1-1 0,0 1-1,1 0 1,-3 20 0,2 4-27,2 48 0,3-77-27,0 0 0,0 0 1,1 0-1,0 0 0,0 0 0,1 0 0,0-1 0,0 1 0,1-1 0,-1 0 0,1 0 0,1 0 0,-1 0 0,9 7 0,-4-4-34,-1 0 0,2-1 1,-1-1-1,1 0 0,0 0 0,0-1 1,1 0-1,13 5 0,-10-6 20,1-1 0,0-1 0,0 0 0,0-1 0,0 0 0,0-1 0,0-1 0,30-3 0,-38 2-3,0 0 0,0 0 1,0-1-1,-1 0 0,1 0 1,-1 0-1,1-1 0,-1 0 1,0 0-1,0-1 0,0 0 0,-1 0 1,1 0-1,-1 0 0,0-1 1,0 0-1,0 0 0,-1-1 1,0 1-1,0-1 0,6-11 0,-7 6-57,-1 1 0,0-1 0,-1 1-1,0-1 1,0 0 0,-1 0-1,-3-17 1,2-8-131,0 29 159,0 0-1,0 0 0,0 1 0,-1-1 1,0 0-1,0 1 0,-1 0 0,0-1 1,-5-8-1,-41-56-1,32 49-11,0-1-773,-2 2-1,0 0 0,-42-34 0,44 38-2571,12 3-2496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6.9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 76 8101,'-6'0'908,"5"-1"-778,0 1 1,1 0 0,-1 0 0,0-1-1,0 1 1,1 0 0,-1 0 0,0 0-1,0 0 1,1 0 0,-1 0 0,0 0-1,0 0 1,1 1 0,-1-1 0,0 0-1,1 0 1,-1 1 0,0-1 0,1 0-1,-1 1 1,0-1 0,1 0 0,-1 1-1,1-1 1,-1 1 0,0-1 0,1 1-1,-1-1 1,1 2 0,-10 30 1729,9-29-1754,1 1 1,0 0-1,1-1 0,-1 1 1,1-1-1,-1 0 1,1 1-1,0-1 0,0 1 1,1-1-1,-1 0 0,1 0 1,1 4-1,1-4-58,0 1 0,0 0 0,0-1 0,0 1 0,0-1 0,0-1 0,1 1 0,6 3 0,-2-2 28,0 0 0,0-1 1,0 0-1,1 0 0,0-1 1,-1 0-1,17 1 0,-22-2-41,1-1 0,-1 0 0,1 0 0,0-1-1,-1 1 1,1-1 0,-1 0 0,0 0 0,1-1 0,-1 1 0,0-1 0,0 0-1,0 0 1,0 0 0,0-1 0,0 0 0,-1 1 0,6-6 0,-7 5-9,-1-1 1,0 1-1,1-1 1,-1 0-1,0 1 1,0-1 0,-1 0-1,1 0 1,-1 1-1,0-1 1,0 0-1,0 0 1,-1 0-1,1 1 1,-1-1 0,0 0-1,0 1 1,0-1-1,0 0 1,-1 1-1,1 0 1,-1-1-1,-4-5 1,-4-2-42,0 1 0,-1 1 0,0-1 0,-1 2 0,0-1-1,0 2 1,-18-9 0,20 12-749,0 0-1,0 1 0,-14-3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08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93 12161,'-9'0'390,"0"0"-1,0 1 0,-1 0 1,2 1-1,-1 0 0,-12 4 1,19-5-314,0 0-1,-1 0 1,1 0 0,0 0 0,0 0-1,-1 0 1,1 1 0,0-1 0,0 1-1,1-1 1,-1 1 0,0 0 0,0 0-1,1 0 1,-1 0 0,1 0 0,0 0-1,0 0 1,0 1 0,0-1 0,0 0-1,0 1 1,0-1 0,1 0 0,-1 1-1,1 4 1,-1-5-56,1-1 0,0 1-1,0 0 1,0 0 0,0-1-1,0 1 1,0 0 0,1 0-1,-1-1 1,1 1 0,-1 0-1,1-1 1,0 1 0,-1-1 0,1 1-1,0-1 1,0 1 0,0-1-1,0 1 1,0-1 0,0 0-1,1 0 1,-1 1 0,0-1-1,1 0 1,-1 0 0,1 0-1,-1-1 1,1 1 0,-1 0 0,1 0-1,0-1 1,-1 1 0,1-1-1,3 1 1,9 3 71,0 0-1,0-1 1,0-1-1,1 0 1,27 0 0,-36-2-18,0 0 0,0 0 0,0-1 1,0 0-1,0 0 0,0 0 0,-1-1 0,1 0 1,0 0-1,-1 0 0,1-1 0,-1 0 0,0 0 1,0 0-1,0 0 0,0-1 0,3-4 0,-6 5-57,-1 1 0,1-1 0,-1 0 0,0 0 0,0 0-1,0 1 1,-1-1 0,1 0 0,-1 0 0,0 0-1,1 0 1,-1 0 0,0 0 0,-1 0 0,1 0 0,-1 0-1,1 0 1,-1 0 0,0 0 0,0 0 0,0 0-1,0 1 1,-1-1 0,1 0 0,-1 1 0,1-1 0,-1 1-1,-2-3 1,-9-5-307,0 0-1,-1 1 0,0 0 1,0 1-1,-1 0 0,-29-9 1,-27-5-7407,58 17 4137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28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18 11713,'-1'0'75,"1"1"1,-1-1-1,0 1 0,1-1 0,-1 1 1,1 0-1,-1-1 0,1 1 1,0 0-1,-1 0 0,1-1 0,0 1 1,-1 0-1,1 0 0,0 0 1,0-1-1,0 1 0,0 0 0,-1 0 1,1 0-1,1 0 0,-1 0 25,0-1 1,1 1-1,-1-1 0,0 1 0,1-1 0,-1 1 0,1-1 0,-1 1 0,1-1 0,-1 0 0,1 1 0,-1-1 0,1 0 1,0 1-1,-1-1 0,1 0 0,-1 0 0,1 0 0,0 1 0,-1-1 0,2 0 0,44 0 2993,-33-1-3402,61-2 1584,-1-4 0,91-20-1,-157 26-2087,8-2 2362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2.1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9181,'1'49'10310,"5"144"-8333,-4 44 266,-3-181-3821,1-10-3243,0-8-4437,0-46 6685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2.5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29 7049,'-8'-28'9262,"8"51"-5915,0-22-3279,-1 41 758,2 0 0,2-1 0,14 70 0,5 11-233,-8-41-352,-11-55-1580,0 43 3913,-3-53-5548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3.0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279 104 8429,'0'-1'116,"0"1"0,0-1 1,0 0-1,0 1 0,0-1 1,1 0-1,-1 1 0,-1-1 1,1 0-1,0 1 0,0-1 1,0 0-1,0 1 0,0-1 0,-1 1 1,1-1-1,0 0 0,0 1 1,-1-1-1,1 1 0,-1-1 1,1 1-1,0-1 0,-1 1 1,1-1-1,-1 1 0,1-1 1,-1 1-1,1 0 0,-1-1 1,0 1-1,1 0 0,-1-1 0,1 1 1,-1 0-1,0 0 0,1 0 1,-1-1-1,0 1 0,1 0 1,-1 0-1,0 0 0,1 0 1,-1 0-1,0 0 0,1 0 1,-1 1-1,1-1 0,-1 0 1,0 0-1,0 1 0,-8-1-380,-1 1 551,0 0 0,1 1 1,-1 0-1,0 0 1,1 1-1,0 1 0,0-1 1,0 2-1,0-1 1,1 1-1,0 0 1,0 1-1,0 0 0,-12 11 1,10-6-171,-1-1 0,1 1 0,1 1 0,0 0 0,1 0 0,0 1 0,1 0 0,0 0 0,-5 15 0,9-20-92,1 1 0,0-1 1,1 0-1,-1 0 0,1 1 0,1-1 1,0 1-1,0-1 0,1 1 1,0-1-1,3 14 0,0-11 3,0 0 0,0 0 0,1-1 0,0 0 0,1 0 0,0 0 0,14 17 0,-12-19-78,1 1 1,0-1-1,0 0 0,0-1 1,1 0-1,0-1 1,0 0-1,1-1 1,-1 1-1,1-2 1,0 0-1,1 0 1,-1-1-1,1-1 1,17 3-1,-19-4 5,1 0 0,-1-1 0,1 0 0,-1-1 0,0 0 0,0-1 0,1 0 0,-1 0 0,0-1 0,0 0 0,-1-1 0,1 0 0,-1-1 0,0 0 0,0 0 0,0-1-1,-1 0 1,8-8 0,-12 10 0,0 0 0,-1 0 1,0 0-1,0-1 0,0 0 0,-1 0 0,1 1 0,-1-1 0,0-1 0,0 1 0,-1 0 0,2-10 0,-1-4-126,-1 0 1,-1-25-1,0 16 87,-2 18 65,0-1 0,0 1 0,-1-1 0,-1 1 0,0 0 0,0 0 0,-1 0 0,-9-14 0,-1-4-103,-14-27-270,-24-53-4454,43 67-568,8 29 3279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3.4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 11 5573,'-5'-1'254,"1"1"0,-1-1 1,1 0-1,-1 1 0,1 0 1,-1 0-1,1 0 0,-1 1 1,1 0-1,-1 0 0,1 0 1,-1 0-1,1 0 0,0 1 1,0 0-1,0 0 0,0 0 1,0 1-1,0-1 0,0 1 1,1 0-1,-1 0 1,1 0-1,0 0 0,0 1 1,0-1-1,0 1 0,1 0 1,-1 0-1,1 0 0,0 0 1,0 0-1,1 0 0,-1 0 1,1 1-1,0-1 0,0 1 1,0 6-1,1-4-146,-1-1-26,1-1 0,1 1 0,-1 0 0,1-1 0,-1 1-1,3 5 1,-2-8-56,1 0 0,0 0-1,0-1 1,-1 1 0,2 0-1,-1-1 1,0 1 0,0-1-1,1 0 1,-1 0 0,1 0-1,3 2 1,4 3 40,1-1 1,-1 0-1,2-1 1,-1 0-1,0-1 1,1 0-1,0-1 1,0 0-1,0-1 1,0-1-1,0 1 0,0-2 1,1 0-1,-1 0 1,13-3-1,-22 3-59,0-1 1,0 1-1,0-1 0,-1 0 0,1 0 0,0 0 0,-1 0 0,1 0 0,-1-1 0,1 1 1,-1-1-1,0 0 0,1 1 0,-1-1 0,0 0 0,0 0 0,-1-1 0,1 1 0,0 0 1,-1-1-1,1 1 0,1-4 0,-1-2-8,0 1 0,0-1 0,-1 0 1,0 0-1,0 0 0,-1-13 0,-1 17-26,1 0 0,-1 1 0,0-1 0,0 1 0,0-1 0,-1 1-1,1-1 1,-1 1 0,1 0 0,-1-1 0,0 1 0,-5-5 0,-38-38-1999,18 19-2098,21 21 2981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3.7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9849,'0'1'221,"0"0"0,0 0 0,0 0 0,0 1-1,0-1 1,0 0 0,0 0 0,1 0 0,-1 0 0,0 0 0,1 1 0,-1-1 0,1 0 0,-1 0 0,1 0-1,-1 0 1,1 0 0,0 0 0,-1 0 0,1-1 0,0 1 0,1 1 0,25 4 2379,-13-5-2485,27 1-31,0-1 1,0-2-1,0-2 0,70-14 0,-108 16-374,12-4-2812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3.9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0 9181,'-6'20'941,"6"-19"-832,-1-1 0,1 1 0,-1 0 0,1-1 1,0 1-1,-1 0 0,1-1 0,0 1 0,0 0 1,-1-1-1,1 1 0,0 0 0,0 0 0,0-1 0,0 1 1,0 0-1,0 0 0,0-1 0,0 1 0,0 0 1,0 0-1,0-1 0,0 1 0,1 0 0,-1-1 0,0 1 1,1 0-1,-1-1 0,0 1 0,1 0 0,-1-1 1,1 1-1,-1-1 0,1 1 0,-1 0 0,1-1 1,-1 1-1,1-1 0,0 0 0,-1 1 0,1-1 0,-1 0 1,1 1-1,0-1 0,0 0 0,-1 1 0,1-1 1,0 0-1,-1 0 0,1 0 0,0 0 0,0 0 0,-1 0 1,2 0-1,17 3 9,-1-1 0,0-1-1,1 0 1,-1-1 0,0-1 0,19-4 0,37-9-2012,-3-3-3325,-56 13 3484,-2 1-872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4.8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1 133 8661,'-1'0'6842,"5"0"-7159,78 10 2347,-38-10-1810,1-1 1,-1-2 0,0-3-1,0-1 1,0-2 0,-1-2-1,70-27 1,-109 37-157,-1-1-1,1 1 1,-1-1 0,0 0-1,0 1 1,0-1 0,0-1-1,0 1 1,0 0 0,-1-1-1,1 1 1,-1-1 0,1 0-1,-1 0 1,0 0 0,0 0-1,0 0 1,-1 0 0,1-1 0,-1 1-1,0 0 1,0-1 0,1-5-1,-2 9-157,-1 1-87,0 0 180,0 0-1,0 0 1,0 1 0,0-1-1,0 0 1,0 1 0,0-1-1,1 1 1,-1-1 0,1 1-1,-1-1 1,1 1 0,-1 0-1,1-1 1,0 1 0,0-1-1,0 4 1,-1 4 21,-42 224 296,5-25-357,-48 201 60,84-391 522,-1-6-5629,3-35-4316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5.0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71 7593,'0'-1'243,"1"-1"1,-1 1-1,1 0 1,0 0-1,-1-1 1,1 1-1,0 0 1,0 0 0,0 0-1,0 0 1,0 0-1,0 0 1,0 0-1,0 0 1,0 0-1,1 1 1,-1-1-1,0 0 1,0 1-1,1-1 1,-1 1 0,1 0-1,-1-1 1,0 1-1,1 0 1,-1 0-1,1 0 1,-1 0-1,2 0 1,53-3 1255,-49 3-1077,297-11 641,-203-1-4139,-3-6-3668,-77 13 4394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5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407 37 8149,'-9'-4'377,"-1"0"0,0 0 0,-1 1 0,1 1 0,0 0 0,-1 0 0,1 1 0,-1 0 1,1 1-1,-1 0 0,0 1 0,1 0 0,-1 1 0,1 0 0,0 0 0,-1 1 0,1 1 0,0 0 0,1 0 1,-1 0-1,1 2 0,-11 7 0,6-4-173,1 2 1,0 0-1,1 0 0,0 1 1,1 0-1,1 1 1,0 1-1,0-1 0,1 2 1,1-1-1,1 1 0,0 0 1,-8 25-1,11-21-169,1-1 0,1 1 0,0 0 0,1 0-1,2 0 1,4 37 0,-3-44-24,1 1 1,0-1-1,1 0 0,1 0 1,0 0-1,0-1 0,1 0 1,0 0-1,1 0 0,1-1 1,0 0-1,0 0 0,0-1 0,2 0 1,11 10-1,-10-11-25,1 0 1,0 0-1,0-1 1,0 0-1,1-1 1,0-1-1,1 0 0,-1 0 1,1-2-1,0 0 1,0 0-1,0-1 0,19 0 1,-20-2-11,1-1 1,0 0-1,-1-1 1,1 0-1,-1-1 1,0-1-1,0 0 1,0-1-1,22-11 1,-29 13-22,0-1-1,0 0 1,-1 0 0,1-1 0,-1 1 0,0-1-1,0-1 1,-1 1 0,1-1 0,-1 1 0,0-1-1,-1 0 1,0-1 0,0 1 0,0 0 0,0-1-1,-1 0 1,0 0 0,-1 0 0,2-11 0,0-19-240,-2 0 0,-1 0 0,-5-38 0,-2 41-142,-3 0 1,0 1-1,-2 0 0,-24-46 0,18 47-821,14 26 590,0-1 0,0 1 0,1-1 0,0 0 0,0 0 0,0 0 0,1 0 0,0 0 0,-1-10 0,3 3-1429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2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389 120 10041,'0'0'2181,"2"20"-320,4-14-1775,0 0-1,0 0 1,0 0-1,1-1 1,0 0-1,0 0 1,14 6-1,58 23 452,-58-26-525,0-1 0,1-2 0,0 0-1,41 4 1,-54-9-8,-1 1-1,1-1 1,-1 0-1,1-1 1,-1 0-1,1 0 1,-1-1-1,0 0 1,0 0-1,0-1 1,0 0-1,0 0 1,-1-1-1,1 0 1,13-10-1,-19 10-11,1 1 0,-1-1 0,0 0 0,0 1 0,-1-1-1,1 0 1,-1 0 0,0 0 0,0 0 0,0 0 0,0 0-1,-1-1 1,0 1 0,0 0 0,0 0 0,-1-8 0,1-1-74,-1 10 70,0 0-1,0 0 0,-1-1 0,1 1 0,-1 0 0,1 0 0,-1 1 1,0-1-1,0 0 0,0 0 0,-1 1 0,1 0 0,0-1 0,-1 1 1,0 0-1,-4-3 0,-50-31-202,42 29 194,0 0 0,-1 1 0,1 0 0,-1 1 0,0 1 0,-1 0 0,-16-1 0,25 4 20,0 1 1,0 0 0,0 0-1,0 0 1,0 1 0,0 0 0,0 1-1,0 0 1,0 0 0,1 1-1,-1 0 1,1 0 0,0 1 0,-1 0-1,2 0 1,-9 6 0,10-4 2,1-1 0,0 1 0,1-1 0,-1 1 0,1 0 0,0 0 0,1 0 0,-4 13 0,4-8 7,0 0 0,1 0 0,0 0 0,1 0 0,0 0 0,2 11 0,0 15 92,-2-35-94,0 1 0,0-1 0,0 1-1,0-1 1,-1 0 0,1 1 0,-1-1-1,0 1 1,0-1 0,1 0 0,-1 1-1,-1-1 1,-1 3 0,2-3 10,0-1 0,1 1-1,-1-1 1,1 1 0,-1-1 0,1 1-1,0-1 1,0 1 0,0-1 0,-1 1-1,1 0 1,1-1 0,-1 3 0,0-3-10,0 0 1,1-1 0,-1 1-1,0 0 1,0 0 0,0 0-1,0-1 1,0 1 0,0 0-1,0 0 1,0 0 0,-1-1-1,1 1 1,0 0 0,0 0-1,-1-1 1,1 1 0,-1 0-1,1-1 1,0 1 0,-1 0 0,1-1-1,-1 1 1,1 0 0,-1-1-1,0 1 1,1-1 0,-1 1-1,0-1 1,1 1 0,-1-1-1,0 0 1,1 1 0,-3-1-1,-9 5 69,0-1-1,0-1 1,-1 0-1,0-1 1,1-1-1,-1 0 0,0 0 1,0-1-1,0-1 1,1 0-1,-1-1 0,0 0 1,1-1-1,-1 0 1,-11-6-1,7 3-492,1-2-1,0 0 1,1 0-1,0-1 1,0-1 0,1-1-1,0 0 1,0-1-1,2 0 1,-15-18-1,12 0-3245,11 21 2011,3-4-677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35.8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118 0 8897,'-4'1'241,"0"0"0,0 0 0,0 0 0,0 0 0,0 0 0,0 1 0,0 0 0,1 0 0,-1 0 0,0 0 0,1 1 0,0-1 0,0 1 0,-1 0 0,2 0 0,-1 0 0,0 0 0,-2 4 0,-2 2 165,1 1 1,-1-1-1,2 1 0,0 1 1,-6 14-1,9-15-193,0-1-1,0 1 0,1 0 1,1-1-1,0 1 1,1 10-1,-1 4 199,1-20-362,0-1-1,0 1 0,0 0 1,0 0-1,1 0 1,0-1-1,-1 1 0,1 0 1,1-1-1,-1 0 1,0 0-1,1 1 0,0-1 1,0-1-1,-1 1 0,2 0 1,-1-1-1,0 0 1,0 1-1,5 1 0,3 2 68,0 0 0,0 0-1,1-1 1,0-1-1,17 5 1,-25-8-58,1 0 0,0 0 0,0-1 0,0 0 1,0 0-1,0 0 0,0 0 0,0-1 0,0 0 0,0 0 0,7-3 1,-10 3-51,0 0 0,0 0 0,0 0 0,0 0 0,0 0 0,0 0 0,0-1 0,0 1 0,-1-1 0,1 0 1,-1 1-1,1-1 0,-1 0 0,0 0 0,1 0 0,-1 0 0,0 0 0,0 0 0,-1 0 0,1 0 0,0-1 0,-1 1 1,1 0-1,-1 0 0,0-1 0,1-3 0,-1-1 12,0 1 0,-1 0 0,1-1 0,-1 1 0,0 0 0,-1 0 0,1 0 0,-1 0 0,0 0 0,-1 0 0,0 0 1,-4-7-1,-1-2-93,-42-68 403,44 75-495,1 1-1,-2-1 0,1 1 1,-1 0-1,0 1 0,-1 0 1,-14-10-1,4 9-1691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41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4004,'9'-1'19384,"-8"1"-19281,-1 0 1,1 1-1,-1-1 0,1 0 1,-1 1-1,0-1 1,1 0-1,-1 1 0,0-1 1,1 0-1,-1 1 1,0-1-1,1 1 0,-1-1 1,0 1-1,0-1 1,0 1-1,1-1 0,-1 0 1,0 1-1,0-1 1,0 1-1,0-1 0,0 1 1,0-1-1,0 1 1,0-1-1,0 1 0,0 0 1,-1 16-606,1-15 728,1 5-226,0 0 0,0 0 0,1 0 0,0-1 0,0 1 0,0 0 0,5 8 0,6 17 0,17 99 0,-21-69 0,-1-5 0,-5-48-9,-1 0 1,-1 0 0,0 0-1,1 16 1,8 0-96,-10-25 60,7-13-5509,-7-5 9977,0 10-5618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43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607 176 2030,'0'-22'3089,"0"-30"12680,-7 38-10861,2 9-4825,1 0 1,-1-1-1,0 2 1,-11-9 0,-12-2-77,-30-13-968,13 19-3439,-9 7-3691,2 3 4466,42 0 3580,1 1 0,-1 0 0,1 0 0,-1 0 0,1 1 0,0 1-1,0 0 1,-16 9 0,9-3 105,0 1 0,0 0-1,1 1 1,0 1 0,1 0 0,1 1-1,0 1 1,1 0 0,1 0 0,-16 27 0,10-9 22,11-23-56,1-1 0,0 1-1,1 0 1,0 1 0,0-1-1,-2 15 1,1 24 152,2 93-1,3-94 605,0-37-645,2 1 0,-1-1-1,1 0 1,1 0 0,6 19 0,13 25 5675,-13-35-2884,1-1 1,16 26 0,4-4-2072,22 18-7044,-43-51 4235,1 1 0,1-1 0,20 12 0,16 0-74,-31-16 2611,1 0 0,0-1 1,22 1-1,-25-3 1979,0-2 1,-1 1-1,1-2 1,20-4 0,-1-3-3088,-1-1 0,56-26 0,-40 12-3712,-1-5-3659,-8-8 10230,-35 34-2525,-1 0 0,0 0 0,1 0-1,-1-1 1,-1 1 0,1-1-1,0 1 1,-1-1 0,0 0 0,0 0-1,0 0 1,0 0 0,1-5-1,7-28 276,-3-25 158,-1 46-287,-5 15 44,0 0 1,-1-1-1,1 1 0,0 0 0,-1-1 1,1 1-1,-1-1 0,0 1 0,1-1 0,-1 1 1,0-3-1,0-208 403,-1 207-396,0 1 0,0 0-1,-1 0 1,0 0 0,0 0 0,0 0 0,0 0 0,-1 0 0,-4-4-1,-2-6 15,2 3 0,-1 0-1,0 1 1,-1 0-1,0 0 0,0 1 1,-20-15-1,27 22-64,-19-19 218,-7-5-66,15 18-255,0 0 0,0 1 0,-1 1-1,1 0 1,-1 0 0,-1 2 0,-26-6 0,-23 4-5012,61 7 4489,-5 3 3128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45.5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47 271 4330,'-20'-20'13620,"4"-7"-5356,14 21-8264,0 0 0,0 0 0,1-1 0,0 1 0,0 0 0,0-1 0,1 1 0,0 0 0,0-1 0,0 1 0,1 0 0,0-1 0,1 1 0,-1 0 0,1 0 0,0 0 0,4-6 0,0 3-1,0 0 1,1 0 0,0 1 0,0 0 0,1 0 0,0 1-1,1 0 1,-1 0 0,2 1 0,-1 0 0,0 0-1,20-7 1,-26 12-28,0 1 0,0-1 0,0 1-1,1-1 1,-1 1 0,0 0 0,0 0 0,0 0-1,0 1 1,0-1 0,0 1 0,0 0 0,0-1-1,0 1 1,4 2 0,-1 0 68,0 1 0,0 0-1,-1-1 1,1 2 0,-1-1-1,8 9 1,-1 0-609,-2 1 0,0 0 0,0 0 0,13 30 0,-14-24-1820,-1 1 1,-1 0 0,-1 1 0,6 41 0,-5 12-625,-6 2 3720,-2-63-700,0-1 0,-1 0 0,-1 0 1,0 0-1,-1 0 0,0 0 0,-10 18 0,1-4 14,-2 0-1,-22 30 0,31-49-20,-52 68 8,52-69-7,-1 0-1,0 0 1,0-1 0,0 0 0,-1 0 0,0-1-1,-15 8 1,10-11-38,43-42 15816,10 17-14393,224-103-3300,-212 108-2576,-37 13 4159,0 0 1,-1-1-1,25-13 0,-14 2-1125,6-9 5341,-29 23-3435,0 0 1,1 0 0,-1 0 0,-1 0 0,1 0 0,0-1 0,-1 1 0,2-5 0,0-22-1598,-2 21 2873,1 0-1997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47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835 205 2678,'-17'-14'1060,"-6"-10"5387,0 0 2657,21 21-8253,-1 1 1,0-1 0,1 0-1,-1 1 1,0 0-1,-6-4 1,-4 0-724,1 0 0,-1 1 1,0 1-1,-1 0 0,1 1 0,-25-3 1,17 4-1348,0 1 0,0 1 0,-36 4 0,36-1-2934,-36 12-1,-15 14 513,48-16 3613,1 1 1,0 1-1,1 1 0,1 1 0,1 1 0,-31 35 1,33-33 67,1 2 0,1 0 0,0 1 0,2 0 0,1 2 0,1-1 0,1 1 0,1 1 0,1 0 0,1 1 0,-6 45 1,12-53-4,-14 170 137,16-161-168,1-1 0,1 1 1,1 0-1,13 48 0,-5-39-177,2-1 0,1 0-1,2-1 1,30 49 0,-31-62 978,0-1 0,33 35 0,-34-43 1676,0 0 1,1 0-1,1-2 1,23 14 0,-27-18-2282,1-2 1,1 1 0,-1-2 0,1 1-1,-1-2 1,1 0 0,15 1 0,-1-2 45,1-1 1,44-4 0,-42 0-2194,0-1 0,0-2-1,-1-1 1,0-2-1,0-1 1,-1-1 0,41-22-1,-39 14 1890,0 0 0,-1-3-1,-2 0 1,38-37 0,-52 44 173,0 0 0,-1 0 0,-1-2 0,0 1 0,-1-1 1,-1-1-1,11-25 0,-9-11 11836,-7-2-11366,-2 14-5805,0 11-312,0 1 3562,-1-17 4226,-2 0 4229,-6 12-1488,0-3-3650,5 12-1349,-2 0 0,0 1 0,-2-1 0,-1 1 0,-11-31 0,2 13-194,5 12 130,-24-50 1,27 69-1116,0-1 0,-1 1 0,-17-19 0,2 6-1825,-2 0 1,-43-31-1,36 33 3056,-1 1 0,-1 2 0,-1 1 1,-1 2-1,0 2 0,-2 1 0,-52-13 0,26 10-3325,58 14 2615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48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85 217 3706,'-29'-10'1473,"14"-5"4316,14 10-3883,-1 0-1,1 0 1,0-1 0,0 1 0,1-1-1,0 1 1,0-11 0,1 13-1906,0-1 0,-1 1 0,2 0 0,-1 0 0,0-1 0,0 1 0,1 0 0,0 0 0,0 0 0,0 1 0,0-1 0,0 0 0,0 1 0,1-1 0,-1 1 0,1 0 0,4-4 0,57-34 0,-57 36 0,7-3-7,0 0 1,0 1-1,17-5 1,-24 9 8,0 0 1,-1 1 0,1 0-1,0 0 1,0 0-1,0 1 1,0 0-1,0 0 1,11 3 0,-15-3-3,-1 1 0,0 0 0,0 0 1,0 0-1,0 0 0,1 0 0,-2 0 1,1 0-1,0 1 0,0-1 1,0 1-1,0-1 0,-1 1 0,1 0 1,-1-1-1,0 1 0,1 0 0,-1 0 1,0 0-1,0 0 0,0 1 0,0-1 1,0 0-1,0 3 0,1 4-12,-1 1-1,0 0 0,0-1 0,-2 16 1,1-6-76,-1-13-129,0 0-1,0 0 1,-1 0 0,1 0-1,-1 0 1,0-1 0,-1 1-1,1-1 1,-5 7-1,-35 50-3480,32-48 2404,-52 63-7967,75-86 9207,-1 0-1,2 1 0,-1 0 0,1 1 0,0 1 0,0 0 0,1 1 0,0 0 0,28-4 0,-36 8 50,-1 1 0,1 0-1,-1 1 1,0 0 0,1 0-1,-1 0 1,0 0 0,1 1-1,-1 0 1,0 0-1,0 1 1,6 4 0,-8-5 169,0 0-1,0 1 1,-1 0 0,1 0 0,-1 0-1,1 0 1,-1 1 0,0-1 0,-1 1-1,1-1 1,0 1 0,-1 0 0,0 0 0,0 1-1,0-1 1,-1 0 0,3 9 0,-4-11-143,7 54-1194,-7-53 1143,0 0 0,0 0 0,0 0-1,0 1 1,-1-1 0,1 0 0,-1 0 0,0 0 0,0 0-1,0 0 1,0 0 0,-1 0 0,1-1 0,-3 5 0,-13 11 39,-1-2 0,-1 0 0,0-1 0,-1 0 1,0-2-1,-1 0 0,-1-2 0,-29 12 0,4-5-732,-1-3 0,0-1 0,-53 6 0,59-18-2749,30-2 4025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49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982 185 2656,'-12'-15'3080,"-2"0"-1,1 0 0,-2 1 0,-27-21 1,25 24-1535,0 0 0,-1 1 0,0 1 0,-30-11 0,27 13-1955,0 1 0,-24-3 0,21 5-3498,-44 0-1,54 5 2800,1 0-1,-1 0 1,1 1-1,0 1 1,-19 6-1,12-1 835,1 0 0,0 1 0,0 1-1,0 1 1,-22 18 0,13-6 474,2 0-1,0 2 1,2 1-1,0 1 1,-25 39 0,23-26-151,2 2 0,3 0 1,0 2-1,-26 88 1,39-99 3,1 0 1,-3 54 0,1-8-30,7-56-10,1-1 0,2 26-1,0-7 23,0-32-26,0-1 1,1 1-1,-1 0 1,2-1-1,-1 0 0,1 1 1,0-1-1,8 12 1,-1-2-10,0-2 0,23 29 0,-17-28 17,1 0-1,0-2 1,1 0 0,0 0 0,2-2 0,-1 0 0,22 9 0,-10-7 43,0-2 1,1-1-1,0-1 0,42 7 0,-36-13 67,0-1-1,69-3 0,-63-1-122,-21-2 393,1-1 0,-1-2 1,0 0-1,37-14 0,-30 10 2402,23-9 3891,-2-4-8268,-41 17 418,0-1 0,0 0 0,0-1 0,-1 0 0,0-1 0,0 1 0,11-15 1,-8 8 2265,-8 10-394,0 0 0,0 0-1,0-1 1,-1 0 0,0 0 0,0 0-1,0 0 1,-1 0 0,4-11-1,7-18 3502,-10 29-3816,-1-1 0,1 0-1,-1 0 1,2-11-1,4-11-1254,-6 24 716,-1-1 1,0 0-1,1 1 1,-1-1-1,-1 0 1,1-5-1,12-189 2112,-13 50-9227,-1 138 6077,-1 1-1,1-1 0,-2 1 0,-5-18 0,-3-12 474,6 23 724,0 0-1,-1 0 0,-1 1 1,-1 0-1,0 0 1,-18-26-1,-72-82-843,46 69-277,-11-14-3535,55 57 3253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0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399 1 3524,'-2'16'19480,"-97"79"-16290,-52 54-3283,48-46 125,71-75-1284,22-27 1839,8-1-1118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1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1730 304 3660,'-9'-5'1063,"0"-1"0,1 0 0,-15-12 0,19 13-46,-1 1 0,1-1 0,0-1-1,1 1 1,-1-1 0,1 1 0,0-1-1,0 0 1,1 0 0,0 0-1,0 0 1,0-1 0,1 1 0,-1-1-1,2 1 1,-1-1 0,1-11 0,0 13-1100,0 0 1,0 0 0,0 0 0,1 0-1,0-1 1,0 2 0,0-1 0,1 0-1,-1 0 1,1 0 0,0 0 0,0 1-1,1-1 1,0 1 0,-1 0 0,2 0-1,-1 0 1,0 0 0,1 0 0,-1 1-1,1 0 1,0-1 0,0 2 0,8-5-1,-5 1-929,1 1-1,0 0 0,1 1 1,-1 0-1,12-4 1,-13 6-444,-1 0 1,1 1-1,-1 0 1,1 0-1,6 1 1,-12 0 1544,0 0 1,0 1 0,0-1-1,0 1 1,0 0-1,0-1 1,0 1 0,0-1-1,-1 1 1,1 0-1,0 0 1,-1-1 0,1 1-1,0 0 1,-1 0-1,1 0 1,-1 0 0,1 0-1,-1 0 1,0 0-1,1 0 1,-1 0 0,0 0-1,0 0 1,1 0-1,-1 0 1,0 0 0,0 0-1,0 0 1,-1 2-1,1 45-1339,-1-33 1424,0-9-110,-1 0 1,1 0 0,-1-1 0,-1 1 0,1-1 0,-1 0 0,0 1 0,0-1 0,0-1 0,-7 9-1,-9 13 499,7-4 172,-4 5-1950,-15 34 0,27-50 817,1-1-1,-1 0 1,2 1-1,-1 0 1,2 0-1,-1-1 1,1 14-1,1-19 443,0 0 52,0-1 1,0 1-1,0-1 1,1 1-1,-1-1 1,3 7-1,-2-9-113,0 1 0,1-1 0,-1 0 0,1 0 0,-1-1 0,1 1-1,0 0 1,0 0 0,-1-1 0,1 1 0,0-1 0,1 0 0,3 3 0,1-1 466,0 0 1,0-1 0,0 1 0,0-1 0,1-1 0,-1 1 0,1-1 0,-1-1 0,1 1 0,-1-1-1,13-2 1,-9 1 1142,0-1-1,0 0 0,0-1 1,0 0-1,-1-1 1,1 0-1,11-6 0,-13 1-1494,-18 4-65,7 5-29,-1 0 0,0 0 0,1 0 0,-1 0 0,0 0 0,0 1 0,1-1 0,-1 1 0,-3 1 0,-104 48-673,-4-5-3340,47-19-83,40-16 1645,0-1 0,0-2 0,-42 7 0,3-9 2297,63-6 323,1 1 1,-1-1-1,0 1 0,0-1 1,0 0-1,1 0 1,-1 0-1,0 0 1,1-1-1,-1 1 1,1-1-1,0 1 1,-1-1-1,1 0 0,0 0 1,0 0-1,0 0 1,0-1-1,0 1 1,1 0-1,-1-1 1,1 1-1,0-1 1,-2-3-1,-14-19 730,12 18 95,0 0 0,1-1-1,-1 1 1,2-1 0,-5-13-1,-1 1 1482,7 14-1135,-4-16 809,-4-2-663,10 24-1483,0 32 52,0 96-58,-1-124-8,1 0 0,-2 0 0,1 1 0,0-1 0,-1 0 0,0 0 0,0 0 0,0 0 0,0 0 0,-1-1 1,0 1-1,1-1 0,-1 0 0,-1 1 0,1-1 0,0-1 0,-1 1 0,1 0 0,-1-1 0,0 0 0,-4 3 0,-11 5-163,-1 0 0,-41 13-1,5-7-1778,0-2 0,-1-3 1,-71 6-1,32-12-1327,-111-6 1,165-2 3387,0-1 0,1-3 1,-51-13-1,73 14-123,0 0 0,1-1 1,0-1-1,0 0 0,1-2 0,0 0 1,0-1-1,1 0 0,-16-16 0,24 19-72,1-1 1,0 0-1,0 0 0,1 0 0,0-1 0,1 0 0,0 0 0,0-1 0,1 1 0,0-1 1,1 0-1,-2-14 0,0-11-527,2-1 0,1-51 0,2 80 501,0-2-153,1 0 0,0 0 0,1 1 0,0-1 0,1 0 0,0 1 1,0-1-1,1 1 0,0 0 0,0 0 0,7-8 0,13-20-1069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1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451 1 5118,'0'0'91,"0"0"-1,1 0 1,-1 0-1,1 0 1,-1 0-1,0 0 1,1 1-1,-1-1 1,0 0-1,1 0 1,-1 0-1,0 1 1,1-1-1,-1 0 1,0 1-1,0-1 1,1 0-1,-1 0 1,0 1-1,0-1 1,1 0-1,-1 1 1,0-1-1,0 1 1,0-1-1,0 0 1,0 1-1,0-1 1,0 1-1,0-1 1,1 0-1,-1 1 1,0-1-1,-1 1 1,1-1-1,0 0 1,0 1-1,0-1 1,0 0-1,0 1 1,0-1-1,0 1 1,-1-1-1,1 0 1,0 1-1,0-1 1,0 0-1,-1 1 1,1-1-1,0 0 1,-1 0-1,1 1 1,0-1-1,0 0 1,-1 0-1,1 1 1,-1-1-1,0 0 1,-28 8 9329,17-5-7077,-150 33 2042,-85-3-5475,245-33 263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3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460 19 7733,'1'-2'107,"-1"1"-1,1 0 1,0 0 0,-1 0 0,1 0 0,0 0 0,-1 1 0,1-1 0,0 0-1,0 0 1,0 0 0,0 1 0,0-1 0,0 0 0,0 1 0,0-1 0,0 1 0,0-1-1,0 1 1,0 0 0,0-1 0,0 1 0,1 0 0,-1 0 0,0 0 0,0-1-1,0 1 1,0 1 0,3-1 0,52 0-134,-35 1 211,47-2 73,-23 0-145,-1 1 1,0 2 0,65 12 0,-99-9 1303,-17 1-1093,-26 3-800,24-6 657,-37 10-35,20-6-100,0 1-1,-40 18 0,60-23-45,0 0-1,1 0 0,-1 0 0,1 1 1,0 0-1,0 0 0,0 0 1,1 1-1,-1-1 0,1 1 0,0 0 1,1 0-1,-1 1 0,1-1 1,0 1-1,-3 8 0,4-7 33,1 0 0,0 0 0,1 0 0,0 0 0,0 0 0,1 7 0,0 8-56,0-20 11,0 0 1,0 0 0,0 0 0,0 0-1,1-1 1,-1 1 0,0 0 0,1-1-1,-1 1 1,1-1 0,0 0 0,-1 1 0,1-1-1,0 0 1,0 0 0,0 0 0,0 0-1,0 0 1,0-1 0,0 1 0,4 0-1,50 13-179,-43-12 216,1 0 0,-1-2 0,1 1 0,-1-2 0,1 0-1,-1 0 1,1-1 0,-1-1 0,26-9 0,-38 12-32,-1 0-1,0 0 1,0 0-1,0 0 1,1 0-1,-1 0 1,0 0-1,0 0 1,0 0-1,1 0 1,-1-1-1,0 1 1,0 0-1,0 0 1,0 0-1,1 0 1,-1-1-1,0 1 1,0 0-1,0 0 1,0 0-1,0 0 1,0-1-1,1 1 1,-1 0-1,0 0 1,0 0-1,0-1 0,0 1 1,0 0-1,0 0 1,0-1-1,0 1 1,0 0-1,0 0 1,0 0-1,0-1 1,0 1-1,0 0 1,0 0-1,0 0 1,0-1-1,-1 1 1,1 0-1,0 0 1,0 0-1,0-1 1,0 1-1,0 0 1,0 0-1,-1 0 1,1 0-1,0-1 1,0 1-1,0 0 1,0 0-1,-1 0 1,1 0-1,0 0 1,0 0-1,0 0 1,-1-1-1,1 1 1,0 0-1,-1 0 1,-11-5-562,-9 4 663,1 1 0,-1 0-1,1 2 1,-1 0 0,1 2 0,0 0 0,-27 10-1,-132 61 1105,70-25-885,93-44-254,0 0-1,0-1 1,0-1-1,-1 0 1,-20 1-1,30-4-26,0-1 1,0 0-1,0 0 0,0-1 0,0 1 0,0-2 0,0 1 0,0-1 0,0 0 0,1 0 0,-1-1 0,1 0 0,0 0 1,0-1-1,-7-4 0,11 6-19,0-1 0,0 1 0,0 0-1,0-1 1,0 0 0,1 1 0,-1-1 0,1 0 0,0 0 0,-1 0 0,2 0 0,-1 0 0,0 0 0,0 0 0,0-5 0,1-54-400,0 38 417,1 22-28,-1 1 0,1-1-1,0 1 1,-1 0 0,1-1-1,0 1 1,0 0-1,0 0 1,0 0 0,0 0-1,0 0 1,0 0 0,1 0-1,-1 0 1,0 0-1,1 0 1,-1 1 0,0-1-1,1 0 1,-1 1 0,1-1-1,-1 1 1,0 0 0,3-1-1,38-6-94,-34 7 111,0 0 0,-1 1 0,1 0 0,0 0 0,-1 1 0,1 0 0,-1 1 0,0-1 0,1 2 0,-1-1 0,-1 1 0,1 0 1,0 0-1,-1 0 0,0 1 0,0 0 0,0 1 0,-1-1 0,0 1 0,8 11 0,-10-13 53,0 1 1,-1 0-1,0 0 0,0 0 1,0 0-1,-1 1 0,1-1 1,0 7-1,-2-9-55,1-1 0,-1 0-1,0 1 1,0-1 0,0 0-1,0 1 1,0-1 0,0 0 0,-1 1-1,1-1 1,-1 0 0,1 0 0,-1 1-1,0-1 1,0 0 0,0 0-1,0 0 1,-1 0 0,1 0 0,0 0-1,-3 1 1,-7 5-303,0-1 0,-1-1 0,0 0-1,0-1 1,0 0 0,-1 0 0,0-2 0,0 1-1,-21 1 1,-13 0-3420,-61-2-1,75-3 1589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2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4542,'18'8'20836,"18"-15"-20334,-18 3-168,36-2-368,0-3 1,0-2 0,66-23-1,-113 29-385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3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1604 627 4308,'-6'2'-647,"-7"4"1620,-2-3 4909,13-4-5441,1 0 0,-1 0 0,1 0 0,0 1-1,0-1 1,-1 0 0,1 0 0,0-1-1,0 1 1,0 0 0,0 0 0,0-1 0,0 1-1,0 0 1,1-1 0,-1 1 0,0-1-1,1 1 1,-1-3 0,-2-2 972,1 0 1,0-1-1,0 0 0,-1-13 0,2-56-2072,2 40 1134,0 28-475,0-1 0,1 1 0,0-1 0,0 1 0,1 0 0,0-1 0,5-7 0,5-16 0,-1-3 0,84-229 0,-92 256-1,-3 4-2,0 1-1,0-1 1,1 1 0,0 0 0,-1-1 0,1 1 0,1 0 0,2-4 0,-4 6 2,1 1 0,-1-1 0,0 0 0,0 1 0,1-1 0,-1 1 0,0 0 0,0-1 0,1 1 1,-1 0-1,0 0 0,1 0 0,-1 0 0,1 0 0,-1 0 0,0 0 0,1 0 0,-1 1 0,0-1 0,0 0 1,1 1-1,-1-1 0,0 1 0,0-1 0,1 1 0,-1 0 0,0 0 0,1 0 0,36 18 17,46 17 1,17 7-19,-99-42 3,1 0 0,-1 1 0,0-1 0,0 0-1,1 1 1,-1 0 0,0-1 0,0 1 0,-1 0 0,1 0-1,0 0 1,-1 0 0,1 1 0,-1-1 0,1 0 0,-1 1 0,0-1-1,0 0 1,0 1 0,-1 0 0,1-1 0,0 1 0,-1-1-1,0 1 1,1 0 0,-1-1 0,0 1 0,-1 4 0,0-5-1,0 0 1,0 1 0,0-1-1,0 0 1,-1 0 0,1 0-1,0 0 1,-1-1 0,0 1-1,1 0 1,-1-1 0,0 1-1,0-1 1,0 1 0,-2 0-1,-36 23-256,-15 4-2223,-1-3 0,-2-3 0,-90 24 0,-186 29-5525,300-69 8073,23-5-57,-97 20 114,-1-4 0,-164 7 0,272-25-111,-1 0 1,1 0 0,0-1-1,-1 1 1,1 0 0,0 0-1,-1-1 1,1 1 0,0-1-1,0 1 1,-1-1 0,1 1-1,0-1 1,0 0 0,0 1-1,0-1 1,0 0 0,0 0-1,0 0 1,0 0 0,0 0-1,-1-1 1,1-1-3,0 1-1,0-1 1,0 1-1,0-1 1,0 0 0,1 1-1,-1-1 1,1 0 0,-1 1-1,1-5 1,0 0-5,1-1 1,0 1-1,0 0 1,0 0-1,1 0 1,0 0-1,5-12 1,16-26 1191,48-88 5531,-60 116-6382,1 1-1,0 0 1,1 1-1,1 1 1,25-22 0,-23 24-179,1 0 0,1 1 1,0 0-1,29-11 1,-38 18 350,0 0 1,1 1-1,-1 1 1,1 0-1,-1 0 1,1 0-1,0 2 1,-1-1-1,1 1 1,0 0-1,18 4 1,-26-4-522,0 1 0,0 0 0,0 0 1,0 0-1,0 0 0,0 1 1,0-1-1,-1 0 0,1 1 0,0-1 1,-1 1-1,1 0 0,-1 0 1,1-1-1,-1 1 0,0 0 0,0 0 1,0 0-1,0 0 0,0 0 1,-1 1-1,1-1 0,0 0 0,-1 0 1,1 4-1,1 8 0,-1 0 0,-1 1-1,-1 15 1,0-6 1,0-21-5,0 0 1,0-1 0,0 1-1,0-1 1,0 1 0,-1-1-1,0 1 1,1-1 0,-1 0-1,0 0 1,0 0 0,0 0 0,-3 2-1,-32 26-31,36-29 43,-30 21-163,-2-1 1,-43 21-1,27-20-2335,-56 18 1,11-12-3676,-134 22 0,164-40 6580,-132 4-1,194-14-307,0 1 0,0-1-1,0 0 1,0 0 0,0-1-1,0 1 1,0 0-1,0-1 1,0 1 0,1-1-1,-1 0 1,0 1 0,0-1-1,0 0 1,0 0 0,1 0-1,-1 0 1,0-1 0,1 1-1,-1 0 1,1-1 0,-2-1-1,1-1 646,1 0-1,-1 0 1,1 0-1,0 0 1,1 0-1,-1 0 0,0 0 1,1 0-1,0 0 1,0-5-1,1 6-274,-1 0-1,0 0 0,1 0 0,0 0 1,-1 0-1,1 0 0,0 0 0,1 0 1,-1 0-1,2-3 0,1 0-245,1 0-1,0 0 0,0 0 0,0 0 0,1 1 1,10-8-1,1 1-368,1 1 0,0 0 0,23-9 0,-27 14 137,-1 1 1,1 1-1,-1 0 1,1 0 0,0 2-1,18-2 1,-27 4 0,-1-1 0,1 1 0,0 0 0,0 1 1,0-1-1,-1 1 0,1 0 0,0 0 0,-1 0 0,1 1 0,-1 0 0,1 0 1,-1 0-1,0 0 0,0 1 0,0-1 0,0 1 0,0 0 0,0 0 0,-1 1 0,6 6 1,-6-6-26,-1 1 0,0-1 1,-1 0-1,1 1 1,-1-1-1,0 1 0,0-1 1,0 1-1,0 0 1,-1 5-1,0-7 40,0 0 0,0 1 0,0-1 0,0 0-1,-1 0 1,1 0 0,-1 1 0,0-1 0,0 0 0,0 0 0,0 0 0,-1 0-1,1 0 1,-1 0 0,-2 3 0,-16 13-942,-1-1 0,-1-1 0,-1-1 0,0-1 1,-1-1-1,-28 13 0,-159 55-10007,202-79 10413,-127 41-4360,94-32 3896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4.4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3866,'22'1'22348,"-6"271"-22348,-5-36-599,-11-224 1198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4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4004,'12'42'19829,"25"-21"-17271,-1 1-2736,-29-19 45,-6-2 68,1-1 0,-1 0 1,1 1-1,0 0 0,-1-1 0,1 1 0,-1 0 0,1 0 0,-1 0 0,0 0 0,1 0 0,-1 0 0,0 0 0,0 1 0,0-1 0,0 0 0,0 1 0,0-1 0,0 1 0,0-1 0,1 4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5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3456,'-11'7'22707,"11"0"-20206,1 2-5208,0 1 2747,0 0-1,1 0 0,1 0 0,-1 0 1,2 0-1,5 12 0,-4-10-44,-1 0 1,0 0-1,5 24 1,-6-15 3,11 37 1,3 11-2,-9-11-66,0-1 139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6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2173 4 4354,'-13'-4'18931,"15"13"-18682,-1-1 1,1 0-1,1 1 0,0-1 0,0-1 0,0 1 0,1 0 0,0-1 0,1 0 0,0 0 0,10 13 0,-6-8-269,0 1 0,12 23 0,-17-27 20,-1 1 0,1-1 0,-2 1 0,0-1 0,0 1 0,0 0 0,-1 0 0,-1 18 0,-1-26 0,0-1 0,0 1 0,0 0 0,0-1 0,-1 1 0,1-1 0,0 1 0,-1-1 0,0 0 0,1 1 0,-1-1 0,0 0 0,1 0 0,-1 0 0,0 0 0,-3 0 0,-37 16 0,-24-3-390,-103 10 1,9-11-3659,51-5-1300,-258 24 543,-483 34 4371,811-64 199,-56 4-1731,1-4 0,-121-13 0,180 5 599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6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0 152 5931,'13'2'862,"-1"0"0,0-1 1,1 0-1,-1-1 1,1 0-1,-1-1 1,0 0-1,1-1 0,-1-1 1,18-6-1,130-47 9345,-6-16-10224,-142 64 272,-9 2-1102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6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4638,'-20'27'19925,"19"-2"-16916,1-20-3145,0 0 1,0 0-1,1 0 0,0 0 0,0 0 0,0 0 0,0 0 0,1 0 0,2 5 1,20 51 125,-20-48 14,1 0-1,11 24 0,-12-30-52,0 1 0,-1 1 0,5 15 0,2 8 154,-8-22-654,-2-10 506,0 0-1,0 0 1,0 1-1,0-1 1,0 0-1,0 0 0,0 1 1,0-1-1,0 0 1,0 0-1,0 1 1,0-1-1,0 0 1,0 0-1,0 0 1,0 1-1,0-1 1,0 0-1,0 0 0,0 1 1,0-1-1,1 0 1,-1 0-1,0 0 1,0 0-1,0 1 1,0-1-1,1 0 1,-1 0-1,0 0 0,0 0 1,0 0-1,1 1 1,-1-1-1,0 0 1,0 0-1,0 0 1,1 0-1,-1 0 1,0 0-1,0 0 1,1 0-1,-1 0 0,0 0 1,1 0-1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8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1869 112 4852,'-23'-23'20972,"26"30"-20582,7 5-390,1 0 0,22 19 0,10 11 0,-36-35 0,5 6 0,-1 1 0,14 21 0,-22-30 0,0 0 0,0 1 0,-1 0 0,0-1 0,0 1 0,0 0 0,-1 0 0,0 0 0,0 0 0,0 11 0,-1-7-9,0-6-2,0 1 0,0-1 1,0 1-1,0-1 0,-1 1 0,-2 6 0,2-9 17,0 0-1,0 0 0,0 0 0,-1 0 1,1 0-1,-1 0 0,1-1 0,-1 1 1,0-1-1,0 1 0,0-1 1,0 1-1,0-1 0,0 0 0,-2 1 1,-8 4-525,0-1 1,-1 0-1,1-1 1,-1-1 0,0 0-1,0 0 1,0-1 0,0-1-1,0 0 1,-1-1 0,-21-2-1,14-2-1418,-1 0-1,1-1 0,0-1 1,0-1-1,1 0 1,-25-14-1,41 19 1945,-1 0 1,0 0-1,0 1 1,0-1-1,0 1 0,-1 1 1,1-1-1,-6 0 1,1 6-19,0 0 0,1 1 0,0 0 0,0 0 0,0 1 0,-15 14 0,2-2 49,-4 2-21,-1-2 0,-1-1 0,-1-1 0,-1-1-1,0-2 1,-1-1 0,0-2 0,-1-1 0,-1-1 0,1-2 0,-1-1-1,0-1 1,0-2 0,-38-2 0,66-1-7,-1 0-1,1 0 1,0-1 0,0 1-1,0-1 1,0-1 0,0 1-1,0-1 1,0 0-1,0 0 1,1 0 0,-1-1-1,-7-5 1,9 6-11,1-1-1,-1 0 1,0 1-1,1-1 1,0 0-1,0-1 1,0 1-1,0 0 1,1-1-1,-1 1 1,1-1 0,0 1-1,0-1 1,0 1-1,0-1 1,0 0-1,1 0 1,0-6-1,0-8 7,-1 13-8,1-1 0,-1 0 0,1 0 0,1 0 0,-1 0 0,1 1 0,0-1 0,0 0 0,1 0 0,0 1 0,0-1 0,0 1 0,1 0 1,-1-1-1,8-8 0,-2 4 103,1 0 0,0 0-1,1 1 1,0 0 0,16-11 0,-22 17 330,1 1 0,-1-1 0,1 1 0,-1 0 0,1 0 0,0 1 0,0-1 0,0 1 0,0 0 0,0 0 0,0 1 0,0-1 0,0 1 0,0 0 0,0 1 0,0-1 0,9 3 0,-12-2-34,1 0-1,-1 0 0,0 0 0,0 0 1,0 0-1,1 1 0,-1-1 0,-1 1 1,1-1-1,0 1 0,0 0 1,0 0-1,-1 0 0,1 0 0,-1 0 1,0 0-1,0 0 0,1 0 0,-1 1 1,-1-1-1,1 0 0,0 1 0,0 2 1,1 6 121,0 0 0,-1 0 0,-1 21 1,0-25-979,0-3 459,-1 0 1,0 0-1,0-1 0,0 1 0,-1 0 0,1 0 0,-1-1 0,0 1 0,0-1 1,0 0-1,-1 1 0,1-1 0,-1 0 0,-3 3 0,-47 41-85,43-39 92,-3 2-604,0-1 0,-1 0 0,-1-1 1,1 0-1,-2-1 0,1-1 0,-24 7 0,30-10-297,0-1 1,0 0-1,-1-1 1,1 0-1,-1 0 0,1-1 1,0 0-1,-1-1 1,1 1-1,-1-2 0,1 0 1,0 0-1,0 0 1,-13-6-1,16 4 1023,0 0 0,1 0 0,-1 0 0,1-1 0,0 1 0,0-1 0,0-1 0,-6-8 0,-30-55 1168,9 16 1913,-28-36-4584,4-2-1,-47-104 1,100 188 1364,0-1 0,0 1 0,1 0 0,0-1 0,0 1 0,1-1 0,-1-9 0,2 17-9,18 35 12809,10-6-10117,10 13-3286,-10-8 870,26 44-1,-40-57-1444,-2 1-1,-1 1 1,13 35-1,-22-47 273,0 1 0,0-1 0,-1 1 0,-1-1 0,-1 20 0,1-6-2526,-1-21 3446,1-1 1,-1 0-1,0 0 0,0 1 0,-1-1 1,1 0-1,-1 0 0,1 0 1,-1 0-1,0 0 0,0 0 0,0-1 1,0 1-1,-1-1 0,1 1 1,-1-1-1,0 0 0,1 0 0,-1 0 1,0 0-1,0-1 0,-4 3 0,-2 0 817,1 0-1,0-1 0,-1 0 0,0 0 0,1-1 0,-1 0 0,-13 1 0,15-3 110,0 0-1,1-1 0,-1 0 0,0 0 0,1 0 1,-10-4-1,-40-18 1310,42 16-2245,-1 0 1,0 2-1,-20-6 1,20 8 7,0 0 1,-24 0-1,38 4-1,-1-1 0,1 0 0,0 0 0,0 1 0,-1-1 0,1 1 0,0 0-1,0-1 1,0 1 0,0 0 0,0-1 0,0 1 0,0 0 0,0 0 0,0 0 0,0 0 0,0 0 0,0 0 0,1 0 0,-1 0 0,0 0 0,1 0 0,-1 1 0,1-1 0,-1 0-1,1 0 1,0 1 0,-1-1 0,1 0 0,0 0 0,0 3 0,-2 52 58,3-41-80,0-9 24,1-1-1,0 1 0,0-1 0,0 0 1,1 0-1,0 0 0,0 0 1,0 0-1,0 0 0,1-1 1,0 0-1,5 5 0,7 11 0,-10-13-209,-1 0 0,-1 1 1,1-1-1,5 16 0,-8-16-524,0 0 0,0 0 0,-1 1 0,0-1-1,0 0 1,-1 9 0,-1-13 368,0-1 0,0 1-1,0-1 1,-1 0 0,1 1 0,-1-1 0,1 0-1,-1 0 1,0 0 0,0 0 0,0-1-1,0 1 1,0 0 0,0-1 0,-1 1 0,-3 1-1,-42 22-4429,34-19 4415,0-1 1,-1-1 0,1 0 0,-21 2 0,28-5 44,-1 0 1,1 0-1,-1-1 0,1 0 1,-1-1-1,1 0 1,-1 0-1,1 0 0,0-1 1,-11-4-1,-1-2-882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8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1933 4260,'4'-19'9818,"-1"14"-8727,26-33 5455,-1 1-2047,30-61-4499,-4-2 0,-4-2 0,41-124 0,-6-93-2021,-67 224-1325,8-137 0,-18-7-2539,-7 0 4827,-1 195 1254,-19-95 7346,16 163-1166,3 19-5862,3 0 0,11 65 0,29 105-865,38 219-1877,-60-258-1613,-15-140 2649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4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1 8289,'-37'-1'-214,"33"2"434,-1 0 1,1 1-1,0-1 0,0 1 1,0 0-1,0 0 1,0 1-1,0-1 0,0 1 1,1-1-1,-1 1 0,1 1 1,0-1-1,0 0 1,0 1-1,0-1 0,1 1 1,0 0-1,-1 0 1,-2 8-1,1-1-80,1 0 1,1 1-1,0-1 1,0 1-1,1 0 1,0 19-1,2-30-135,-1 0 0,1 0 0,-1-1 1,1 1-1,-1 0 0,1 0 0,-1 0 0,1 0 0,0-1 1,-1 1-1,1 0 0,0-1 0,0 1 0,0-1 0,-1 1 1,1 0-1,0-1 0,0 0 0,0 1 0,0-1 0,2 1 1,27 9-48,-21-8-46,6 3 97,1-2-1,-1 0 1,1-1-1,-1 0 1,1-1 0,-1-1-1,1-1 1,0 0 0,-1-1-1,1 0 1,-1-2-1,0 0 1,0 0 0,0-1-1,15-8 1,-22 7 505,-10 3 200,-20 6-389,11 0-245,-1 2 0,1-1-1,0 1 1,1 1 0,-1 0-1,1 0 1,0 1 0,-17 16-1,6-3 215,0 1 0,-27 36 0,33-36-28,0 1 0,2 0 0,-16 34 0,24-43-180,0 1 1,0 0-1,1 1 0,1-1 1,0 1-1,1-1 1,0 22-1,2-11 120,-1-18-126,0 0 0,1 0 1,0 1-1,0-1 0,1 0 1,0 1-1,0-1 0,1 0 1,0 0-1,0 0 0,0 0 1,1 0-1,4 7 0,9 6 39,0-1-1,0-1 0,2 0 1,0-1-1,1-1 0,1 0 1,1-2-1,0 0 0,0-2 1,2 0-1,-1-1 0,1-2 1,26 8-1,2-2-212,1-3 1,0-2-1,1-2 1,0-2-1,0-3 1,94-5-1,-118-1-652,-1-1 1,1-2-1,-1 0 0,53-21 0,-59 17-1065,-1 0-1,0-1 1,31-23-1,-23 12-1071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9.1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4472,'11'18'16976,"23"-29"-12786,-9 4-3614,70-20-613,103-42 0,-197 68-38,0 1-87,0 0 0,0 0 0,0-1 0,0 1 0,0 0 0,0-1 0,0 1 0,0-1 0,0 0 0,0 1 0,-1-1 0,1 0 0,0 1 0,0-1 0,-1 0 0,1 0 0,0 0 0,-1 0 0,1 0 0,0 1 0,-1-1 0,0 0 0,1-2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9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81 5831,'0'0'147,"-23"-5"7354,1-18-4225,-3-5 5990,24 26-9298,0 0 0,0 0 0,1 0 1,-1 0-1,0 0 0,1 0 0,-1 0 0,1 0 0,0 0 0,0-2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7:59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995 1 5881,'0'1'112,"0"-1"0,-1 1 0,1-1 0,0 1 0,0 0 0,0-1 0,-1 1 0,1-1 0,0 1 1,-1-1-1,1 1 0,-1-1 0,1 1 0,0-1 0,-1 0 0,1 1 0,-1-1 0,1 1 0,-1-1 0,1 0 1,-1 1-1,0-1 0,1 0 0,-1 0 0,1 0 0,-1 1 0,1-1 0,-2 0 0,-25 5 6857,2-1-3287,-193 59 2329,-4-11-5013,-230 66-1577,443-114 497,-10 2 260,19-6-203,-1 0 1,1 0 0,0 0-1,0 0 1,-1 1-1,1-1 1,0 0-1,0 0 1,-1 0 0,1 0-1,0 0 1,0 0-1,-1 0 1,1 0 0,0 0-1,-1 0 1,1 0-1,0 0 1,0-1 0,-1 1-1,1 0 1,0 0-1,0 0 1,-1 0 0,1 0-1,0 0 1,0-1-1,-1 1 1,1 0 0,0 0-1,0 0 1,0-1-1,0 1 1,-1 0 0,1 0-1,0-1 1,0 1-1,0 0 1,0 0 0,0-1-1,0 1 1,-1 0-1,1 0 1,0-1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1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392 38 3820,'29'-38'20208,"-37"46"-19947,0 0 0,1 0 1,-1 1-1,2 0 0,-1 0 0,1 1 0,-6 12 0,-7 11-164,-49 75-97,33-49 0,-3-1 0,-88 103 0,106-138 6,14-16-45,1 0 0,-1-1 0,-1 0-1,-12 10 1,10-33-6042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1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3164,'11'7'16389,"25"13"-10725,-6-4-4667,286 150-2339,-232-131-2613,-18-9 952,-25-3 5020,-34-14-1321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2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881 0 3706,'-2'1'3410,"-23"8"3175,-36 9 0,-79 7-1080,95-18-5084,-400 59-7488,335-51 5841,60-7 1991,48-8-1264,2-14-4106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2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4378,'19'-5'1544,"-17"4"-838,0 1 1,0 0 0,0 0 0,0 0-1,0 1 1,0-1 0,-1 0 0,1 1 0,0-1-1,0 1 1,2 1 0,17 15 7816,-8 1-6905,3 7-1163,-2 2-1,-1 0 0,18 52 1,17 93-725,-24-77 392,1 23-1807,-17-94-127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3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21 4924,'10'-20'12057,"-10"26"-10555,-1 0 0,0 0 1,0 0-1,0 0 1,-3 8-1,-27 55-1425,6-16 65,6-2-142,-2-2 0,-1 0 0,-3-2 0,-41 59 0,-71 61-34,123-145 9,11-7-2837,-6-15 719,8-4 968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3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3366,'10'-16'9438,"-8"16"-9123,1-1 580,0 1 1,0 0-1,0 0 1,-1 0-1,1 0 0,0 0 1,0 0-1,3 2 1,31 8 4402,-3 3-3828,-17-7-3202,49 17 1884,166 57-2809,-75-31-4834,-72-22 1241,-52-16 6138,-25-5-1306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4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830 0 4308,'-13'7'9360,"-65"26"664,-46 3-7469,76-23-2588,-365 80-3693,291-68 1518,105-20 3272,3-4 502,14-1-1478,0 0 0,0 0 0,0-1-1,0 1 1,0 0 0,0 0 0,0-1 0,0 1-1,0 0 1,0 0 0,0 0 0,0-1 0,0 1-1,0 0 1,0 0 0,0-1 0,0 1 0,2-4 626,6-2-1736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4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81 13645,'0'1'1376,"0"-8"-804,0 2-252,0 1-280,0-2-228,0-1-56,0 2-272,0-1-244,0-2-552,0-1-112,0 1-108,0 0-608,-10-1-52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04.6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4236,'11'-19'19553,"14"42"-16921,1 1-2839,9 17 207,-1 3 0,-3 0 0,27 49 0,-29-12 0,-24-70 7,0 0 0,-1 0 1,0 0-1,0 1 0,-1 0 1,-1 0-1,2 15 0,-2 86-410,-2-74-426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1.8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517 36 5312,'-3'-1'235,"1"0"0,0 0 0,0 0 0,0 0 0,0-1 0,0 1 0,0-1 0,0 1 0,-8-15 5100,10 14-4769,0 1 1,-1 0-1,1-4 909,2 25-189,7-5-1052,-1 1 0,0 1 0,-1-1 1,0 1-1,-2 0 0,0 1 1,-1-1-1,2 21 0,0 20 401,-4 69 0,-2-102-506,-1-13-61,0 0-1,-1 0 1,-1 0 0,0 0-1,0 0 1,-1 0-1,-11 20 1,-46 75 590,58-103-642,-22 33 126,-1-1 1,-2-1-1,-2-1 0,-42 37 0,11-19 14,-100 66-1,105-88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3.1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389 9 6733,'-9'-9'6633,"8"9"-6467,-21 7 1942,-18 15-1429,-166 138 852,120-90-1816,75-57-497,-1 0-1208,10-13 2259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3.4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61 121 8993,'-39'-73'4714,"31"61"-3960,7 11-668,0-1 0,0 1 0,0 0-1,0-1 1,1 1 0,-1-1 0,0 1 0,1-1-1,-1 1 1,1-1 0,-1 0 0,1 1 0,0-1-1,-1 1 1,1-3 0,-4-5 843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3.6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2 9229,'-1'-1'180,"1"1"-90,0 0 1,0 0-1,-1 0 0,1 0 0,0-1 0,0 1 1,-1 0-1,1 0 0,0 0 0,0 0 0,-1 0 0,1 0 1,0 0-1,0 0 0,-1 0 0,1 0 0,0 0 1,0 0-1,-1 0 0,1 0 0,0 0 0,-3 2 1173,3-1-1173,0-1 0,-1 0 1,1 0-1,0 1 0,0-1 0,0 0 0,0 0 0,0 1 1,0-1-1,0 0 0,0 0 0,0 1 0,0-1 1,0 105 3122,0 0-8720,0-86 3280,0-2 222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3.9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181 122 7413,'-1'0'170,"0"1"1,0 0-1,-1 0 0,1 0 1,0-1-1,-1 1 1,1-1-1,-1 1 1,1-1-1,-1 1 1,1-1-1,-1 0 0,1 0 1,-1 0-1,-2 0 1,-28 2 2804,28-1-2895,0-1 0,0 0 0,-1-1 0,1 1 0,0-1 0,-1 1 0,1-1 0,0-1 0,0 1 0,0-1 0,0 1 0,0-1 0,0 0 0,1 0 0,-1-1 0,1 1 0,-5-5 0,5 4-44,1-1-1,-1 0 1,1 0-1,0 0 1,0-1-1,0 1 1,0 0-1,1-1 1,0 1-1,0-1 1,0 0-1,1 1 1,-1-1-1,1 0 1,0-5-1,1 8-32,0 1 0,-1 0-1,1-1 1,0 1 0,-1 0-1,1-1 1,0 1 0,0 0-1,0 0 1,0 0 0,0 0 0,1 0-1,-1 0 1,0 0 0,0 0-1,1 0 1,-1 1 0,0-1-1,1 0 1,-1 1 0,1-1-1,-1 1 1,1 0 0,-1-1-1,1 1 1,1 0 0,44-6 314,-42 6-253,0 1 1,0-1 0,0 1 0,0-1-1,0 1 1,0 1 0,0-1-1,0 1 1,0 0 0,0 0-1,6 4 1,-8-4-27,-1 0-1,1 0 1,-1 0 0,0 0-1,0 0 1,0 1 0,-1-1-1,1 0 1,0 1 0,-1 0-1,1-1 1,-1 1 0,0 0-1,0 0 1,0 0 0,-1-1-1,1 1 1,0 0 0,-1 0-1,0 0 1,0 4 0,0 5 38,1-7-65,-1 1 0,-1 0-1,1 0 1,-1 0 0,-2 8-1,2-12-66,0 1 0,0 0 0,-1-1 0,0 1 0,1 0 0,-1-1 0,0 0-1,0 1 1,0-1 0,-1 0 0,1 0 0,-5 2 0,-7 6-1072,-1 0-1,-24 11 1,20-13-1145,0-1 0,-19 5 0,14-6 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4.4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1143 0 8241,'4'12'6391,"5"3"-4137,-7-12-2111,1 1 0,-1 0 1,0-1-1,0 1 0,0 0 1,0 0-1,-1 1 0,2 7 1,-2-7-81,0 1 0,0 0 0,-1 0 0,0 0 0,0 0 1,0 0-1,-1-1 0,1 1 0,-1 0 0,-1 0 0,1-1 0,-1 1 1,0-1-1,-1 1 0,1-1 0,-1 0 0,0 0 0,0 0 0,-1 0 1,-7 8-1,-2-1-39,-1 0 1,-1-1-1,0-1 1,0 0 0,-1-1-1,-1 0 1,-23 8-1,-127 35 230,31-19 85,-2-5-1,-1-7 0,-274 7 0,411-28 120,19 25-448,22 76-1406,-37-84-743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4.7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269 1 11069,'0'0'2741,"-3"4"-1544,-13 4-1091,-1-1 0,-1-1-1,1-1 1,-1 0 0,-32 4-1,33-6-60,-10 2-153,6-2-1293,-1 1 1,-21 8-1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5.0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14273,'7'29'559,"-7"-28"-466,0 0 0,1-1 0,-1 1 0,1 0 0,-1 0 0,1 0 0,-1 0 1,1-1-1,0 1 0,-1 0 0,1 0 0,0-1 0,-1 1 0,1-1 0,0 1 0,0-1 0,0 1 0,0-1 1,-1 1-1,1-1 0,0 0 0,2 1 0,-1-1 85,-1 1 0,1-1 0,-1 0 0,1 1 0,-1-1 0,0 1 0,1-1 0,-1 1 0,1 0 0,-1-1 0,0 1 0,2 1 0,-1 0-67,0-1 1,0 0-1,0 1 0,1-1 1,-1 0-1,0-1 1,0 1-1,1 0 0,3 0 1,33 1-658,1-1 1,-1-3-1,75-11 1,-55 5-1789,10-1-1947,-36 7 1578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6.9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2235 54 7457,'7'1'3834,"-7"-1"-3765,1 0 1,-1-1 0,0 1 0,0 0-1,0 0 1,0 0 0,0-1-1,0 1 1,0 0 0,0 0 0,12 14 2984,-10-11-3303,15 14 686,0-1 0,1 0 0,1-1 0,0-1 0,26 14-1,-31-21-430,0-1 0,0 0 0,1-1 0,-1-1-1,1 0 1,0-1 0,0 0 0,0-1-1,21-1 1,-34 0-13,-1-1-1,1 0 0,-1 0 1,1 0-1,-1 0 1,1 0-1,0 0 0,-1-1 1,0 1-1,1 0 0,-1-1 1,1 1-1,-1-1 1,1 0-1,-1 1 0,0-1 1,0 0-1,1 0 0,1-1 1,-3 0-82,1-1-1,0 1 1,0-1 0,-1 1 0,1 0 0,-1-1-1,0 1 1,0-1 0,0 0 0,0-3 0,0 0-65,-1 4 101,1-1-1,-1 1 1,0-1 0,0 0-1,0 1 1,0-1 0,-1 1-1,1 0 1,0-1 0,-1 1-1,0 0 1,1 0 0,-1 0-1,-3-2 1,-34-30-261,30 28 224,-9-9-113,-2 1-1,-41-23 1,51 32 194,0 1 1,0 0-1,-1 0 1,0 1 0,1 0-1,-1 1 1,0 0 0,-18 0-1,27 2 5,0 1 1,0-1-1,0 1 0,0 0 0,0-1 0,0 1 0,0 0 0,0 0 0,0 0 0,0 1 0,0-1 1,1 0-1,-1 1 0,0-1 0,1 1 0,-1-1 0,1 1 0,0 0 0,-2 3 0,-22 41 144,19-34-54,-8 27 84,12-33-177,1 1-1,-2-1 1,1 0-1,-1 0 1,1 0 0,-6 6-1,6-10-8,0 0 0,0-1 1,1 1-1,-2-1 0,1 1 0,0-1 0,0 0 0,0 0 0,0 0 0,-1 0 0,1 0 0,-1-1 0,1 1 0,0-1 0,-1 1 1,1-1-1,-1 0 0,1 0 0,-1 0 0,1 0 0,-1-1 0,1 1 0,-1-1 0,1 1 0,0-1 0,-1 0 0,-3-2 0,-5-1-72,1-1-1,-1-1 0,1 1 1,-17-13-1,19 6 58,8 11 28,0 0-1,-1 0 1,1 0-1,-1-1 0,0 1 1,1 0-1,-1 0 0,0 0 1,0 0-1,0 0 0,0 0 1,0 1-1,0-1 0,0 0 1,0 0-1,0 1 0,0-1 1,0 0-1,0 1 1,0-1-1,0 1 0,-1 0 1,-1-1-1,1 2 7,1-1-1,0 1 1,0 0 0,-1 0-1,1 0 1,0 0 0,0 1-1,0-1 1,0 0-1,0 0 1,1 1 0,-1-1-1,0 0 1,0 1 0,1-1-1,-1 1 1,1-1 0,-1 2-1,-10 18 224,-16 14 123,23-28-305,-1 0 0,0-1 1,0 1-1,-9 8 0,11-13-35,1 0 0,-1 0 0,0 0 0,0-1 0,0 1 0,0-1 0,-1 1 0,1-1 0,0 0 0,0-1 0,-1 1 0,1 0 0,-1-1 0,-6 0 0,1-1-132,0 0-1,0-1 1,0 0 0,0-1 0,0 0 0,0-1 0,1 0-1,-1 0 1,1 0 0,0-1 0,1-1 0,-15-11 0,18 14-21,1 1 153,1 1 0,0 0 0,-1 0-1,1 1 1,-1-1 0,1 0 0,-1 1 0,1-1 0,-1 1 0,0 0 0,1 0 0,-1 0 0,1 0 0,-1 1-1,-3 0 1,-41 11-44,42-10 65,-19 6-59,12-4 45,1 0-1,-1-1 0,0 0 1,0-1-1,0 0 1,-17 0-1,28-2-20,0-1 0,1 1 0,-1 0 0,0 0 0,1 0 0,-1-1 0,0 1 1,1 0-1,-1-1 0,0 1 0,1-1 0,-1 1 0,1-1 0,-1 1 0,0-1 0,1 1 0,0-1 0,-1 0 0,1 1 0,-1-1 1,1 1-1,0-1 0,-1-1 0,-8-8 89,4 8-65,1 1 0,-1 0 0,1 0 0,-1 1-1,1-1 1,-1 1 0,1 0 0,-1 0 0,0 1 0,1 0 0,-1-1 0,-4 3 0,-60 20 596,36-11-439,-15 3-95,1-2-1,-1-2 1,-1-2-1,0-3 1,-70 2-1,113-8-108,-1-1 0,0 1 1,0-1-1,1 0 0,-1-1 0,0 0 0,1 0 1,-12-5-1,16 6-21,0 0 1,-1-1-1,1 1 1,0-1-1,0 1 1,0-1 0,0 0-1,0 0 1,0 0-1,1 0 1,-1 0-1,1 0 1,-1-1-1,1 1 1,0 0 0,0-1-1,0 1 1,0-1-1,0 1 1,0-1-1,1 1 1,0-1-1,-1 0 1,1-3 0,-1-16-371,0 17 316,1 0 0,-1 0 0,1 0 0,0 0 1,0-1-1,1 1 0,0 0 0,0 0 0,0 0 0,0 1 0,1-1 1,-1 0-1,1 0 0,3-4 0,1 2 126,-1 1-1,2 0 1,-1 0-1,1 0 1,-1 1 0,2 0-1,8-5 1,-14 9-9,-1 0 0,1 0 0,0 1 0,-1-1 0,1 1 0,0-1 0,0 1 0,-1 0 1,1-1-1,0 1 0,0 0 0,0 0 0,-1 0 0,1 0 0,0 1 0,0-1 0,-1 0 0,1 1 1,0-1-1,0 1 0,-1 0 0,1 0 0,-1-1 0,1 1 0,0 0 0,-1 0 0,0 0 0,1 1 0,-1-1 1,0 0-1,1 0 0,-1 1 0,0-1 0,0 1 0,0-1 0,0 1 0,0-1 0,-1 1 0,1 0 1,0-1-1,0 4 0,4 7 127,-2-5-40,0 0 0,0 0 0,-1 0 0,0 0 0,0 1 0,-1-1 0,0 1 1,0 11-1,-1-16-68,0 0 1,0 0-1,0 0 1,0 0-1,-1 0 1,1 0-1,-1 0 1,0 0-1,0 0 1,0 0-1,-1-1 1,1 1-1,0 0 1,-3 2 0,0-1-22,0 0 1,0-1-1,0 1 1,-1-1-1,1 0 1,-1 0-1,-7 3 1,0-1 0,0-1 0,-1 0 0,1 0 1,-1-1-1,0-1 0,0 0 0,0 0 0,-26-2 1,34-1-54,-1 0 0,1-1 0,-1 1 0,1-1 0,0-1 1,-1 1-1,1-1 0,1 1 0,-1-2 0,0 1 0,1 0 0,-1-1 1,1 0-1,0 0 0,0 0 0,0 0 0,1-1 0,0 1 1,0-1-1,-4-8 0,-25-56-295,31 67 334,1 0 1,-1 0-1,0 0 1,0 0-1,1 0 0,-2 0 1,1 0-1,0 0 0,0 1 1,0-1-1,-1 0 0,1 1 1,-1-1-1,0 1 0,1 0 1,-1 0-1,0-1 0,0 1 1,1 0-1,-1 0 0,0 1 1,0-1-1,0 0 0,0 1 1,0-1-1,0 1 1,-1-1-1,1 1 0,0 0 1,0 0-1,0 0 0,0 0 1,0 1-1,0-1 0,0 0 1,-1 1-1,1-1 0,0 1 1,0 0-1,1 0 0,-1 0 1,0 0-1,0 0 0,-2 2 1,0 0 64,0 1 0,0-1 0,0 1 0,1-1 0,-1 1 0,1 0 0,0 0 0,0 1 0,1-1 0,-1 1 0,-2 7 0,3-3 22,0 0 1,0 0-1,1 1 1,1-1 0,0 14-1,0-21-109,1 0 0,-1 0 0,1 0 0,0 0-1,0 0 1,0 0 0,0 0 0,0-1 0,0 1 0,1 0-1,-1-1 1,1 1 0,-1-1 0,1 1 0,-1-1-1,3 2 1,36 24 185,-25-18 4,-11-6-132,-3-3-36,1 1 0,0 1 0,0-1 1,0 0-1,-1 0 0,1 1 0,0-1 0,-1 1 1,1-1-1,-1 1 0,0 0 0,0-1 0,1 1 0,-1 0 1,0 0-1,-1 0 0,1 0 0,0 0 0,0 0 1,-1 0-1,1 0 0,-1 0 0,0 3 0,-2-3 9,-1-1 0,1 0-1,-1 0 1,0 0 0,1 0-1,-1 0 1,0 0 0,0-1-1,1 0 1,-6 1 0,4-1-1,-151 15 411,-200-7 0,278-8 17,-4-4 659,80 69 1147,6 7-2600,-2-64 170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4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434 3 11165,'-4'-3'4770,"-7"5"-3659,-6 6-761,3 1 110,-25 17 46,1 2 1,1 1-1,-46 47 0,-39 75-1158,87-104-1025,22-26 272,12-18 956,0-1-1,0 0 1,0 1 0,-1-1 0,1 0-1,-1 0 1,0 1 0,1-1-1,-1 0 1,0-1 0,-2 3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7.1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215 0 11017,'1'2'238,"-1"-1"0,0 1 0,0-1 0,0 1-1,0-1 1,-1 1 0,1-1 0,0 1 0,-1-1 0,1 1 0,-1-1 0,1 1 0,-1-1-1,0 1 1,1-1 0,-1 0 0,-1 2 0,-1-1-217,1-1-1,0 0 1,-1 0 0,1 0 0,0 0-1,-1 0 1,1 0 0,-1-1-1,-2 1 1,-6 1 38,-20 5-638,-35 3-1,2-7-6085,55-9 2912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7.4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 7689,'71'17'6718,"-59"-15"-6527,-1 0-1,1-1 1,0-1 0,-1 1 0,1-2 0,0 0 0,15-3-1,25-5-292,6-1-1297,-22-2-2929,-27 7 2461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7.6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8149,'0'4'448,"0"-1"60,15 0 272,-15 1 352,15-4-156,-5 0-292,2 0-268,1 0-392,-1 0-256,5 0 220,3-4-12,2 1-116,1 2-340,1-1-360,-4 1-728,0 0-468,0-1-365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7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0 13593,'-2'4'214,"0"1"1,1-1-1,0 1 0,0 0 1,1-1-1,-1 1 0,1 0 0,0 6 1,0-6 166,0-4 410,2 1-89,6 3-554,-1-1 1,1 1-1,1-1 1,-1-1-1,0 0 1,1 0-1,-1-1 1,1 0-1,0 0 1,0-1-1,0 0 1,0 0-1,15-2 1,16-2-870,70-14 0,-72 10-184,66-15-4789,-74 12 2661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18.6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221 5 10773,'-8'-4'4458,"8"4"-4370,-19 11 1362,-16 18-349,19-13-806,1 1 0,1 0-1,0 0 1,1 2 0,1 0-1,1 0 1,1 1 0,0 0 0,2 1-1,0 0 1,1 0 0,1 1-1,2 0 1,0 0 0,1 0-1,0 24 1,3-39-224,-1 9 118,1 0-1,1-1 0,0 1 1,1-1-1,1 1 1,9 28-1,-2-18 15,2-1 0,1 0 0,1-1 0,0 0 0,2-1 0,1-1 0,23 23 0,-12-17 116,1-2 1,1-1-1,2-2 1,51 30-1,-16-16 482,105 41-1,-165-74-883,1 0 718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25.7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 7733,'23'-17'10905,"-19"26"-10316,-3 1-339,1-1 1,-1 0-1,2 1 1,-1-1-1,1 0 0,7 13 1,-5-10-174,0 0 0,-1 1 0,4 18 0,19 94 424,-25-111-454,2 5 32,-2 1-1,1 22 1,4 42-258,-7-117-13701,0 21 11131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26.0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146 2 5529,'-31'-1'4614,"30"1"-4493,1 0 0,-1 0 0,1 0 0,-1 1 0,1-1 1,-1 0-1,1 0 0,-1 1 0,1-1 0,0 0 0,-1 0 1,1 1-1,-1-1 0,1 0 0,0 1 0,-1-1 0,1 1 0,0-1 1,-1 1-1,1-1 0,0 0 0,-1 2 0,1-1-76,0 0 0,0 0-1,0 0 1,0 0 0,0 0-1,0 0 1,1 0 0,-1 0 0,0 0-1,0 0 1,1 0 0,-1 0-1,1 0 1,-1 0 0,1 0 0,0 1-1,25 29 775,-21-27-709,-1 1 0,0 0 0,1 0 0,-2 0 0,7 11 0,-6-9-77,-1 0 0,-1 0 0,1 1 0,-1-1 0,1 8 0,-3-12-37,1-1 1,-1 0 0,0 0 0,0 1 0,0-1 0,0 0-1,-1 0 1,1 1 0,0-1 0,-1 0 0,0 0 0,1 0-1,-1 1 1,0-1 0,0 0 0,0 0 0,-1 0 0,1 0 0,0-1-1,-1 1 1,-2 2 0,-23 18-3037,-1-2 0,-60 33 0,63-39 924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27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2956 372 5973,'0'9'109,"-1"-7"391,1-1 0,0 1 1,0-1-1,0 1 0,0-1 0,0 1 1,1-1-1,-1 1 0,0-1 1,1 1-1,-1-1 0,1 1 0,0 1 1,11 2 3085,3-4-4039,21-3 935,-1-1 0,1-2-1,-1-1 1,43-13-1,134-54-469,-209 72-3,94-38 89,-2-3-1,-2-5 1,136-92-1,-226 137-96,-2 2-5,0-1 0,0 1 0,0-1 0,0 0 0,0 1-1,0-1 1,0 0 0,0 0 0,0 0 0,0 0 0,0 0 0,-1 0 0,1 0 0,0 0-1,-1 0 1,1 0 0,-1 0 0,1 0 0,-1-1 0,0 1 0,1 0 0,-1 0 0,0-1-1,0 0 1,-28 0-333,5 4 302,0 1-1,1 2 1,-1 0-1,1 2 1,-42 17-1,26-9 24,-266 99-159,-312 109-66,504-186 263,-294 81 106,400-117-149,0 1-74,1-1 0,0 0 0,-1 0 0,1 0 0,-1-1 0,1 0-1,-1 0 1,1 0 0,-9-2 0,13-2-51,0-1 0,1 1 0,-1-1 0,1 1 0,0 0 0,0-1 0,1-7 0,0 5 24,-1-2 47,-1 2 22,1-1 0,1 1 0,-1-1 1,1 0-1,4-13 0,-5 21 42,1-1 1,-1 1-1,0-1 0,1 0 1,-1 1-1,0-1 0,1 1 0,-1-1 1,0 0-1,0 1 0,0-1 1,1 1-1,-1-1 0,0 0 1,0 1-1,0-1 0,0 0 0,0 1 1,0-1-1,0 0 0,-1 1 1,1-1-1,0 1 0,0-1 1,0 0-1,-1 1 0,1-1 0,0 1 1,-1-1-1,1 1 0,0-1 1,-1 0-1,0 0 0,0 1 4,-1 0 0,1 0 0,-1 1 0,1-1 0,-1 0 0,1 1 0,0-1 0,-1 1 0,1-1 0,0 1 0,-1-1 0,1 1 0,-2 1-1,-42 32 8,18-11 151,-1-1 0,-1-1 0,-1-2 1,0-1-1,-43 18 0,68-34-110,0-1 0,0 1 0,0-1 1,0 0-1,0 0 0,-1-1 0,1 0 0,0 0 0,-8 0 0,11-1-42,-1 1 0,1 0 0,0-1 0,-1 1 0,1-1 0,0 0 0,-1 0 0,1 0-1,0 0 1,0 0 0,0 0 0,0-1 0,0 1 0,0-1 0,0 1 0,1-1 0,-1 0 0,0 0 0,1 1 0,0-1 0,-3-4 0,-47-88 25,-49-185-140,82 184 66,16 82 4,0-1 1,1 0-1,2-26 0,0 8-68,-1 31 12,0 26 42,2-1 68,1 0 1,9 41 0,2 9 71,-7-1-77,-5 81-1,-2-106 29,-1-40-31,-1 0-1,0 0 0,0 0 1,-1 0-1,0-1 1,0 1-1,-1-1 0,0 0 1,0 0-1,-1 0 0,0 0 1,0-1-1,0 0 0,-1 0 1,0 0-1,0-1 0,-1 0 1,1 0-1,-1-1 0,0 1 1,-11 4-1,16-9-4,0 1 0,0-1 0,0 1 0,0-1 0,0 0 0,0 1 0,1-1 0,-1 0 0,0 0 0,0 0 0,0-1 0,0 1 0,0 0 0,0-1 0,0 0 0,0 1 0,1-1 0,-1 0 0,-2-1 0,1 0 12,1-1 1,-1 1 0,0-1-1,1 0 1,0 0 0,0 0-1,-3-5 1,-7-10-23,7 9-8,1-1 0,0 1 0,0-1 0,1 0 0,0 1 0,-1-13-1,0 7 17,-11-66 91,10 48-112,-13-43 0,14 63 27,1-1 0,-2-24-1,-5-20-45,9 40 35,1 17 5,1 1 0,-1-1 0,0 1 0,0-1 0,0 1 0,1-1 0,-1 1 0,0-1 0,0 1 0,0-1 0,0 0 0,0 1 0,0-1 0,0 1 0,-1-1 0,1 1 0,0-1 0,0 1 0,0-1 0,0 1 0,-1-1 0,1 1 0,0-1 0,-1 1 0,1-1 0,0 1 1,-1-1-1,1 1 0,0-1 0,-1 1 0,1 0 0,-1-1 0,1 1 0,-1 0 0,1-1 0,-1 1 0,1 0 0,-1 0 0,1 0 0,-1-1 0,1 1 0,-1 0 0,1 0 0,-1 0 0,0 0 0,-23 24-6,-8 0 68,19-14-40,0 0-1,-1 0 0,0-1 0,-30 13 1,-28 3 52,-1-2 0,-99 16 1,-159 9-283,181-29 57,47-6 135,14-3-32,-102 26 0,185-35 17,-1 1 1,1 0-1,0 0 0,-1 1 0,-6 3 1,12-5 23,-1 1 1,1-1-1,-1 0 1,1 0-1,0 1 0,-1-1 1,1 0-1,0 1 1,0 0-1,0-1 1,0 1-1,0-1 1,1 1-1,-1 0 0,1 0 1,-1-1-1,1 1 1,-1 0-1,1 0 1,0 0-1,0 0 1,0 2-1,0 1 7,-1-2-1,1 1 0,0-1 0,0 1 0,0-1 0,0 1 0,0-1 0,1 1 0,0-1 0,0 1 0,0-1 0,0 0 0,0 1 0,1-1 0,-1 0 0,1 0 0,0 0 0,0 0 0,0 0 0,4 4 0,7 5 31,-1 0-1,2 0 0,0-2 0,0 0 1,1 0-1,0-1 0,0-1 0,22 8 1,-12-7 209,0-2 1,0 0-1,1-2 1,49 4-1,0-8 262,0-3-1,137-23 1,-155 16-294,-1-2-1,-1-2 1,58-23-1,-80 23-196,-1-2 0,-1 0-1,0-2 1,-1-2 0,-1-1 0,32-28-1,55-61-3721,-97 87-242,28-39-1,-34 41 1276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27.9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1 4404,'-2'11'1063,"-27"8"359,24-16-1159,0-1-1,0 2 1,1-1-1,-1 0 1,1 1-1,-1 0 1,1 0-1,1 0 1,-1 1-1,-4 6 1,7-11-252,-1 5 69,-1-1 0,1 0 0,-1 1 0,1 0 0,1-1 0,-1 1 0,1 0 0,0 0 0,0 0 0,0 0 0,1 0 0,-1 6 0,1-10-48,1 0 1,-1 0 0,0 0-1,0 0 1,1 0 0,-1 0-1,1 0 1,-1 0 0,0 0-1,1-1 1,0 1 0,-1 0-1,1 0 1,-1-1 0,1 1-1,0 0 1,0-1 0,-1 1-1,1 0 1,0-1 0,1 1-1,27 12 320,35-1-169,-61-11-172,29 3 16,27 5-30,-58-9 18,-1 1 1,1-1 0,0 0 0,-1 1-1,1-1 1,0 1 0,-1-1-1,1 1 1,-1 0 0,1-1-1,0 1 1,-1 0 0,0-1-1,1 1 1,-1 0 0,1-1 0,-1 1-1,0 0 1,0 0 0,1 0-1,-1-1 1,0 1 0,0 0-1,0 0 1,0 0 0,0-1 0,0 1-1,0 0 1,0 0 0,0 0-1,0-1 1,-1 1 0,1 0-1,0 0 1,0 0 0,-1 0-1,0 2-8,0-1-1,0 1 0,0-1 1,0 0-1,0 1 0,0-1 1,-1 0-1,1 0 0,-1 0 1,-2 3-1,-23 12-1760,0-2 0,-2 0-1,-42 15 1,42-20 61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28.2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497 0 7505,'1'1'80,"-1"0"1,0-1 0,0 1 0,0 0 0,1 0 0,-1-1-1,0 1 1,0 0 0,0 0 0,0 0 0,0 0-1,-1-1 1,1 1 0,0 0 0,0 0 0,0-1-1,-1 1 1,1 0 0,0 0 0,-1-1 0,1 1 0,-1 0-1,1-1 1,-1 1 0,1 0 0,-1-1 0,1 1-1,-1-1 1,0 1 0,1-1 0,-1 1 0,0-1-1,1 0 1,-1 1 0,0-1 0,0 0 0,1 1-1,-2-1 1,-18 10 1419,-15 15-1105,-1-1 1,-2-2-1,-61 26 1,32-21-3618,-94 25 1,133-44 1318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4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 11361,'0'-14'188,"8"0"176,-8 2 588,0 2-224,10 0-188,-10 2-204,0 0-636,0 2 92,0-1-168,0 0-312,0 2-580,9 0-388,-9 1-348,0 0-140,5 3 203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28.9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 39 7869,'-31'-17'947,"-13"-3"4577,35 18-3147,11 7-876,2 4-1439,21 61 545,-3 1 0,17 103 1,-35-150-970,-2 1-1,-1 40 1,-1-38-3434,-1-25 3190,-1-1-1,1 1 1,-10 7-4247,10-8 4247,-3 0-1,-4 1-1819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29.2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5312,'2'1'208,"-1"1"0,0 0-1,0-1 1,0 1 0,0 0-1,0-1 1,0 1 0,0 0-1,-1 0 1,1 0 0,-1 0-1,1 0 1,-1 0 0,0 0-1,0 0 1,0 3 0,-1 43 3819,0-25-3022,1-20-934,1 1 0,0 0 0,0-1-1,0 1 1,0-1 0,0 1 0,1-1-1,-1 0 1,1 1 0,0-1 0,0 0-1,0 0 1,0 0 0,1-1 0,-1 1 0,1 0-1,0-1 1,0 1 0,0-1 0,6 3-1,3 4-58,1-1-1,0-1 0,19 8 0,11 6-171,-42-21 76,-1 1 0,1-1 0,0 0-1,-1 1 1,1-1 0,-1 1 0,1-1 0,-1 0 0,1 1-1,-1-1 1,1 1 0,-1-1 0,0 1 0,1 0 0,-1-1-1,0 1 1,1-1 0,-1 1 0,0 0 0,1-1 0,-1 1-1,0 0 1,0-1 0,0 1 0,0 0 0,0-1 0,0 1-1,0 0 1,0-1 0,0 1 0,0 0 0,0 0 0,0-1-1,-1 1 1,1-1 0,0 1 0,0 0 0,-1 0 0,0 0-170,0 1 1,0-1 0,0 0 0,0 0-1,0 0 1,0 1 0,0-1 0,0 0-1,0-1 1,-1 1 0,1 0 0,0 0-1,-1 0 1,-2 0 0,-17 5-1496,-2 2-15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0.1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803 1054 9849,'0'0'985,"-10"-13"2152,10-175 1343,0-251-4791,0 438 297,1 0 0,-1 0-1,0 0 1,1 0 0,-1 0 0,1 0 0,0 0 0,-1 0 0,1 0 0,0 0 0,0 0 0,-1 0 0,1 0 0,0 0 0,0 1 0,0-1-1,0 0 1,0 1 0,0-1 0,0 1 0,0-1 0,0 1 0,0-1 0,1 1 0,0 0 0,33-8-224,299-13-1785,-333 21 2024,0 0-1,-1 1 0,1-1 0,0 0 0,-1 0 0,1 0 0,0 1 1,-1-1-1,1 0 0,0 1 0,-1-1 0,1 1 0,-1-1 1,1 1-1,-1-1 0,1 1 0,-1-1 0,1 1 0,-1-1 0,1 1 1,-1-1-1,0 1 0,1 0 0,-1-1 0,0 1 0,0 0 0,0-1 1,1 1-1,-1 0 0,0-1 0,0 1 0,0 0 0,0 0 1,0-1-1,0 1 0,0 0 0,0-1 0,0 1 0,-1 0 0,1-1 1,0 2-1,-1 1 2,1-1-1,-1 1 1,1-1 0,-1 0 0,0 1 0,0-1 0,0 0 0,0 0-1,-1 1 1,-1 2 0,-27 19-17,0-1 1,-1-2-1,-1-1 0,-1-1 1,-1-2-1,-42 16 0,-5-5-8,-137 30 0,192-53 23,-1-1 1,1-1-1,-30-1 1,54-2-4,0 0 0,0 0 0,0-1 0,0 1 0,0-1 0,0 1 0,0-1 0,1 0 0,-1 0 0,0 1 0,0-1 0,1 0 0,-1-1 0,1 1 0,-1 0 0,1 0 0,-1-1 0,-1-2 1,-19-32-11,14 20 1,3 2 15,5 14-2,0-1 1,0 1 0,0-1 0,-1 1-1,1-1 1,0 1 0,0-1-1,0 1 1,-1-1 0,1 1-1,0 0 1,0-1 0,-1 1-1,1-1 1,0 1 0,-1 0-1,1-1 1,0 1 0,-1 0-1,1-1 1,-1 1 0,1 0-1,-1 0 1,1-1 0,0 1-1,-1 0 1,1 0 0,-1 0 0,1 0-1,-1 0 1,1 0 0,-1-1-1,1 1 1,-1 0 0,1 0-1,-1 1 1,1-1 0,-1 0-1,1 0 1,-1 0 0,1 0-1,-1 0 1,0 1 0,-18 15 20,-31 17-8,36-23-1,1-1-1,-2 0 1,-27 11-1,38-18 206,0-1-1,-1 0 1,1 0-1,0 0 1,-1 0 0,1-1-1,-7 0 1,8-3-80,1 0 1,-1 0-1,0 0 1,1-1-1,-1 1 1,1-1-1,0 1 1,0-1 0,1 0-1,-3-7 1,-22-78 569,-15-73-168,28 87-271,1 20-50,10 42-189,-1 0 0,0 0 0,-9-24 1,-9-36-11,15 55-59,3 8-263,0 1 1,-1 0-1,0 0 1,0 0 0,-1 0-1,-8-10 1,12 18-18,1 0 1,0 0-1,-1 0 1,1-1 0,0 1-1,0 0 1,-1 0-1,1 0 1,0 0 0,0 0-1,0 0 1,0 0-1,0 0 1,1-2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0.3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14 9801,'0'6'452,"0"-2"316,0 4 2732,0-12-3524,0-1-44,0 0-152,0 1-300,0 0-576,0 0-608,-8-2-68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1.5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2413 285 9561,'-6'3'239,"0"0"0,0-1 1,0 0-1,0 0 0,0 0 0,0-1 0,-1 0 1,1 0-1,-1-1 0,1 0 0,0 0 1,-1 0-1,1-1 0,-1 0 0,1 0 0,0-1 1,0 0-1,0 0 0,0 0 0,0 0 1,0-1-1,0 0 0,1-1 0,-8-5 0,11 7-237,0 1 0,0-1 0,1 0 0,-1 0 0,1 0 0,-1 0 0,1 0 0,0-1 0,0 1 0,0 0 0,0-1 0,0 1 0,1 0 0,-1-1-1,0-4 1,0-43-14,1 32 9,1 14-2,-1 1-1,1-1 0,0 0 1,0 0-1,0 1 0,0-1 1,1 1-1,0-1 0,-1 1 0,1 0 1,0 0-1,1 0 0,-1 0 1,0 0-1,1 0 0,0 0 1,-1 1-1,1-1 0,0 1 1,1 0-1,-1 0 0,5-3 0,0 1-7,-1 1-1,1-1 0,0 1 1,0 1-1,0 0 0,0 0 1,1 0-1,-1 1 0,10-1 0,-16 3 12,-1-1-1,1 0 1,-1 1-1,1-1 1,-1 1-1,1 0 1,-1-1-1,0 1 1,0 0-1,1 0 1,-1 0-1,0 0 1,0 0-1,0 0 1,0 0-1,0 0 1,0 0-1,0 0 0,0 1 1,0-1-1,-1 0 1,1 1-1,0-1 1,-1 0-1,1 1 1,-1-1-1,0 1 1,1-1-1,-1 1 1,0-1-1,0 3 1,2 9 29,-1 1 0,-1 22 0,0-23 15,-1-10-45,1 0 0,0 0-1,-1-1 1,0 1 0,1 0 0,-1 0-1,0-1 1,0 1 0,-1 0 0,1-1 0,-1 1-1,1-1 1,-1 0 0,0 1 0,-2 1-1,-2 2 4,0 0-1,0-1 1,-1 0-1,0-1 0,-8 6 1,-7 1-19,0-1 0,-43 13 0,51-19-4,0 0 1,0-1-1,0 0 1,0-1-1,0 0 0,0-1 1,0-1-1,-19-2 1,32 1 16,-1 1 0,1-1 1,0 0-1,-1 0 0,1 1 1,0-1-1,0 0 0,0 0 1,0 0-1,0-1 0,0 1 1,0 0-1,1 0 0,-1 0 1,0-1-1,1 1 0,-1 0 1,0-2-1,-7-10-26,4 3-58,1 3-49,1 20 82,1-5 58,0-1-1,-1 1 1,0-1 0,-1 0-1,1 0 1,-8 13-1,-5 14 69,12-27-30,0 0 0,0 0-1,0-1 1,-1 1 0,-9 11 0,11-16 40,1 0 1,-1 0-1,0 1 0,0-1 1,-1-1-1,1 1 1,0 0-1,-1 0 0,1-1 1,-1 1-1,1-1 1,-1 0-1,0 0 1,1 0-1,-1 0 0,0 0 1,-4 0-1,6-1-54,0-1 0,0 1 0,0-1 0,0 0 0,0 1 0,0-1 0,0 0 0,0 0 0,0 1 0,0-1 0,0 0 0,1 0 0,-1 0 0,0 0 0,1 0 0,-1 0 0,1 0 1,-1-2-1,-14-30 104,7 15-94,2 3-27,1 1 1,-7-31 0,1 3-29,-16-57 91,-10-28 94,37 124-165,-1 1 0,0-1 0,0 1 0,0-1 0,0 1 0,0 0 0,-1-1 0,1 1 0,-1 0 0,1 0 0,-1 0 0,0 0 0,0 0 0,0 1 0,0-1 0,0 0 0,0 1 0,0 0 0,-1-1 0,1 1 0,0 0 1,-1 0-1,1 0 0,-1 0 0,-4 0 0,-1 1-16,-1 0 0,1 1 1,0 0-1,0 1 1,0-1-1,-14 6 1,-12 2 29,-537 91 133,-136 33-301,652-119 199,15-5-54,1 2 0,0 1 0,0 2 0,-60 32 0,95-44 8,0 1 1,0 0 0,0 0-1,1 0 1,-1 1-1,1-1 1,-1 1-1,1 0 1,1 0-1,-1 0 1,0 0-1,1 1 1,0-1 0,0 0-1,0 1 1,1 0-1,-1-1 1,1 1-1,0 0 1,1 0-1,-1 0 1,1 0-1,0-1 1,0 1 0,0 0-1,1 0 1,2 8-1,-2-10-9,1 0-1,0 1 1,0-1-1,1 0 1,-1 0-1,1 0 1,-1 0-1,1-1 1,0 1-1,0-1 0,0 1 1,0-1-1,1 0 1,-1 0-1,5 1 1,55 22 120,-28-15 61,0-2-1,0-1 0,70 3 1,111-12 537,-155-3-373,0-2 1,-1-3 0,0-3 0,59-20-1,-35 3-101,-2-3-1,90-51 1,-166 81-265,152-88 113,-129 73-615,-1-2 1,-1-1 0,32-32-1,-14-1-2837,-40 48 2503,-1-1-1,-1 1 0,0-1 1,0 0-1,0 0 1,0 0-1,1-10 0,-3-4-1786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1.7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904 0 8473,'0'0'5031,"-13"12"-2583,-25 6-1891,-1-1 0,-1-2 0,-64 15 0,28-9-496,-122 43-204,-13 5-1091,70-31-3399,97-34-978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2.2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 1 10141,'12'25'9193,"-12"-22"-8745,-41-4 295,31-4-711,-3-2-1265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2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58 9801,'-3'24'1160,"-1"1"5430,28-29-5415,116-39-1630,-50 8-3411,-64 19-59,-14 8 1690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3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963 142 6237,'0'1'156,"0"0"0,0 0 0,0-1 0,0 1 0,0 0 0,0 0 0,0 0 0,0 0 0,0 0 0,-1 0 0,1 0 0,0 0-1,-1-1 1,1 1 0,-1 0 0,1 0 0,-1 0 0,1-1 0,-1 1 0,1 0 0,-1-1 0,0 1 0,0-1 0,1 1 0,-3 0 0,-23 4 2271,17-5-2113,4 0-151,1 1 1,-1-1-1,1 0 1,-1-1-1,1 1 1,-1-1-1,1 0 1,0 0-1,-1 0 1,1-1-1,0 0 1,-5-2-1,7 2-152,0 1-1,0-1 1,0 1 0,0-1-1,1 0 1,-1 0 0,0 0-1,1 0 1,0 0 0,-1 0-1,1-1 1,0 1-1,0 0 1,0-1 0,1 1-1,-1 0 1,1-1 0,-1 1-1,1-1 1,0 1-1,-1-1 1,2-2 0,-1 1-10,0 1 0,0 0 1,1-1-1,-1 1 1,1-1-1,0 1 0,0 0 1,0-1-1,1 1 0,-1 0 1,1 0-1,0 0 0,0 0 1,0 0-1,0 1 1,0-1-1,0 0 0,1 1 1,-1 0-1,1-1 0,0 1 1,0 0-1,0 1 0,4-3 1,1-1-21,0 0 0,-1 1 0,2 1 0,-1-1 0,10-2 0,-15 5 16,0 1 1,0-1 0,0 0 0,0 1 0,0-1-1,0 1 1,0 0 0,0 0 0,0 0-1,0 1 1,0-1 0,0 1 0,0 0 0,0-1-1,0 1 1,0 0 0,5 3 0,-7-2 5,0-1 1,1 0-1,-1 1 1,0-1 0,0 1-1,0-1 1,0 1-1,0-1 1,0 1 0,0 0-1,-1-1 1,1 1-1,-1 0 1,1 0-1,-1 0 1,1 2 0,-1 35 39,0-24-37,-1-13-2,1 1 0,-1-1 0,0 1 0,0-1 0,0 0 0,0 1 0,0-1 0,0 0 0,-1 0 0,1 0 0,-1 0 0,1 0 0,-1 0 0,0 0 0,0-1 0,0 1 0,-3 1 0,-42 27 40,41-27-38,-28 15-24,0-3 0,-1-1 0,-1-1 0,0-2 0,0-2 0,-1-1 0,-1-2 0,1-1 0,-49-1 0,85-4 15,-1 0 0,1 0 0,0 0 0,0 0 0,-1 0 0,1-1-1,0 1 1,0 0 0,0-1 0,0 1 0,0-1 0,0 0 0,-1 1 0,1-1 0,0 0 0,1 1 0,-1-1 0,0 0 0,0 0 0,0 0 0,0 0 0,1 0 0,-1 0 0,0 0 0,0-2 0,0 0-8,0 0 1,0 0 0,0 0-1,0 0 1,1-1 0,-1 1-1,1 0 1,0-4 0,0 6-4,10 17-41,-3-9 88,1 1 0,-2-1 0,1 1 1,-1 1-1,0-1 0,0 1 0,-1 0 0,0 1 0,-1-1 0,0 1 0,-1 0 1,5 19-1,-7-21 78,0 0 0,0 0 0,0 1 1,-1-1-1,-2 11 0,1 6 291,1-21-339,-1 0-1,0 0 0,0 0 1,-1 0-1,1 0 1,-1 0-1,0 0 0,0-1 1,0 1-1,0-1 0,0 0 1,-1 1-1,0-1 1,0 0-1,0 0 0,0-1 1,-5 5-1,-2 0 82,0 0 0,0-1 0,0 0 0,-1 0 0,-11 4 0,5-4 69,-1-1 0,1 0 0,-1-1 0,0-1 0,1-1 1,-1 0-1,-1-1 0,1-1 0,0-1 0,-23-4 0,30 3-188,0-1 0,0 0 0,0 0 0,1-1 0,-1-1 0,1 0 0,0 0 0,0-1 0,1 0 0,0 0 0,0-1 0,0-1 0,1 0 0,0 0 0,1 0 0,-1-1 0,-8-15 0,7 10-384,2-1-1,0 0 1,0-1 0,2 1 0,0-1 0,-6-30 0,7 10-4134,-1-73 1,5 89 1773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4.0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26 9657,'0'0'4100,"-7"0"-3372,7-4-664,0-1-24,0 1-224,0 1-128,-8-1-220,8-1-436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5.2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359 40 7641,'-11'8'-13,"-56"35"2153,61-40-1634,0 0 0,0 0 0,0 0 0,0-1-1,-1 0 1,1 0 0,-1 0 0,-11 0 0,16-2-62,2-40 41,0 34-497,0 4 10,-1 0 0,1 1 0,0-1 0,0 0 0,0 0 0,0 0 0,0 0 0,0 0 0,0 0 0,1 0 0,-1 1 0,1-1 0,-1 0 1,1 0-1,0 0 0,0 1 0,-1-1 0,1 0 0,1 1 0,-1-1 0,0 1 0,0-1 0,0 1 0,1 0 0,-1 0 0,1-1 0,-1 1 0,1 0 0,-1 0 0,1 0 0,3-1 0,1-2-3,-4 3 15,0 0 0,0 0 0,0-1 0,0 1 0,0 1 0,0-1 0,0 0 1,0 0-1,0 1 0,1-1 0,-1 1 0,0 0 0,5 0 0,-6 0 0,0 1 1,0 0-1,0-1 0,0 1 1,0 0-1,0 0 0,0 0 1,-1 0-1,1 0 1,0 0-1,0 0 0,-1 0 1,1 0-1,-1 0 1,1 0-1,-1 1 0,1-1 1,-1 0-1,0 0 1,1 0-1,-1 1 0,0-1 1,0 0-1,0 0 1,0 2-1,2 40 802,-2-38-800,-1-1-1,1 1 1,-1-1 0,-1 1 0,1-1-1,0 1 1,-1-1 0,0 0 0,0 0-1,0 1 1,-1-1 0,1-1 0,-1 1-1,-4 4 1,-6 6-237,-1 0-1,-17 12 1,18-15-137,-1 0-588,-1-1-1,-1-1 1,1 0 0,-1-1 0,-1 0 0,0-2 0,-33 10-1,16-8-1317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4.7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821 446 10921,'-2'-2'174,"1"1"0,-1-1 0,0 0-1,0 0 1,1 0 0,-1 0 0,1 0 0,0-1 0,0 1-1,-1 0 1,2 0 0,-1-1 0,0 1 0,0-1 0,0-3 0,-10-23 1338,-100-153 2014,98 161-3319,1 0 0,1 0 0,1-1 0,1-1 0,-9-34-1,17 43-162,1 13-49,0 1 0,0-1 0,0 0 1,0 1-1,0-1 0,0 1 0,0-1 0,0 0 1,0 1-1,0-1 0,0 1 0,0-1 1,-1 1-1,1-1 0,0 0 0,0 1 0,-1-1 1,1 1-1,0-1 0,0 1 0,-1-1 0,1 1 1,-1 0-1,1-1 0,0 1 0,-1-1 1,1 1-1,-1 0 0,1-1 0,-1 1 0,1 0 1,-2-1-1,1 1-31,1 18-1,2-7 27,0 0 0,1 0 0,1 0 0,0 0 0,0-1 0,1 0-1,0 0 1,1 0 0,9 12 0,2 6-28,15 25-22,-3 1-1,35 93 0,-59-128-27,-1-1 0,-1 1-1,-1-1 1,0 1-1,-2 26 1,-1-43 58,1 0 0,-1 0 1,0 0-1,0 0 0,0 0 1,0 0-1,0 0 0,0 0 1,0-1-1,0 1 0,-1 0 1,1-1-1,-1 1 0,1-1 1,-1 1-1,0-1 0,1 0 0,-1 0 1,0 0-1,0 0 0,0 0 1,0 0-1,0 0 0,-3 0 1,-54 15-701,48-15 661,-1 0 1,1 0 0,0-1 0,-1 0 0,1-1 0,-1 0 0,1-1 0,-22-7-1,13 2 48,0-1 0,1 0-1,-35-23 1,42 23 77,3 4-349,7 23 130,3-12 198,-1 0 0,-1 0 0,1 0 0,-1 0 0,-1 0 1,1 0-1,-1 0 0,0 0 0,-1-1 0,1 1 0,-1-1 0,-1 0 0,1 0 1,-1 0-1,0 0 0,0 0 0,-1-1 0,0 0 0,0 0 0,0 0 0,-6 4 1,5-4 58,0-1-1,-1 0 1,1 1 0,-1-2 0,1 1 0,-1-1 0,0 0 0,0-1 0,0 1 0,-1-1 0,1-1 0,-1 0 0,1 0 0,-1 0 0,1-1 0,-1 0 0,1 0 0,-1-1 0,1 0-1,-1 0 1,1-1 0,-1 0 0,1 0 0,0-1 0,0 0 0,0 0 0,1 0 0,-1-1 0,1 0 0,-11-9 0,8 5-76,6 6 1,1 0-1,0 0 1,-1 0 0,1 0 0,0 0 0,0-1-1,0 1 1,0-1 0,0 1 0,1-1-1,-3-4 1,2 0-42,-1 1-1,-1-1 1,0 1 0,0 0-1,0 0 1,-9-10-1,-18-29-875,21 23-140,1 0-1,-12-43 0,18 52-903,0-1 1,1 0-1,0-20 1,2 19-718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4.9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70 7689,'4'2'388,"0"-1"0,-1 0 1,1 1-1,0-1 1,0-1-1,0 1 0,0-1 1,0 1-1,0-1 0,0 0 1,1-1-1,-1 1 0,0-1 1,7-2-1,-1 0-479,-1-2-1,1 0 0,-1 0 1,11-8-1,14-7-2435,-20 5-622,-1 8 1226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5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1232 8009,'-9'0'5645,"9"0"-5532,-5-9 3221,8 0-4057,60-74 2865,-8 3-1864,-4-3-1,-3-2 0,-4-2 1,-4-2-1,46-152 1,-73 191-214,-2-1 0,5-79 0,-9-104-1071,-7 233 711,-6 31-10,4-14 289,0 0 1,1 1-1,1-1 1,2 19 0,0 8-46,0 0 42,1-1 0,3 0-1,1 0 1,3 0-1,27 76 1,101 194-897,-123-281 700,-4-10-411,15 37-535,-24-52-70,-1-1 0,0 1 0,0-1 0,0 1 0,0 6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6.5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1331 1082 3848,'12'10'9648,"-1"-2"-9347,-1-1 1,0 2 0,0 0-1,9 11 1,-13-12-251,0 1-1,0 0 0,0 1 1,-1-1-1,-1 1 1,0 0-1,0 1 1,-1-1-1,0 1 1,-1-1-1,0 1 1,1 19-1,-3-21-8,0-5-18,1 0-1,-1 0 1,0 0-1,0 0 1,0 0-1,-1 0 1,0-1-1,1 1 1,-1 0-1,0 0 1,-1 0-1,1-1 1,-1 1-1,0-1 1,0 1-1,0-1 1,0 1-1,-4 3 1,-12 11 110,0-1 0,-2 0 0,0-2-1,-1 0 1,0-1 0,-1-1 0,-1-1 0,0-1 0,0-1 0,-1-2 0,-38 10 0,9-6 217,1-1 1,-2-3 0,1-3-1,-1-2 1,1-2 0,-1-2-1,0-3 1,-53-11 0,73 9-213,0-2 0,1-1 1,0-2-1,0-1 1,1-2-1,1-1 0,0-1 1,2-2-1,-1-1 1,2-1-1,1-1 0,0-2 1,-32-36-1,41 36-148,2 0 1,1 0-1,1-2 1,1 0-1,1 0 0,1-1 1,1-1-1,1 0 1,2 0-1,1 0 0,1-1 1,1 0-1,0-56 1,5 39-204,1 0 0,3 0 0,1 0 0,3 1 0,1 0 0,2 0 0,3 1 0,19-41 1,-18 51-156,2 0 0,1 1 0,2 1 0,1 1 0,1 1 0,38-37 0,-31 38-973,1 2 0,1 1 0,2 1 0,0 2 0,61-29 0,-35 24-1639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6.9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35 118 15441,'-13'11'3594,"11"-22"-1744,2 11-1848,0-1 0,0 1 0,0-1 0,0 1 1,0 0-1,0-1 0,0 1 0,0 0 0,0-1 0,0 1 0,-1 0 0,1-1 0,0 1 0,0 0 0,0-1 0,-1 1 0,1 0 0,0-1 0,0 1 0,-1 0 1,1 0-1,0 0 0,-1-1 0,1 1 0,0 0 0,-1 0 0,1-1 0,-1 1-4,1 0-1,-1 0 1,1 0 0,0-1-1,-1 1 1,1 0 0,0 0 0,-1-1-1,1 1 1,0 0 0,-1-1-1,1 1 1,0 0 0,0-1-1,-1 1 1,1 0 0,0-1 0,0 1-1,0-1 1,0 1 0,-1-1-1,1 1 1,0 0 0,0-1-1,0 1 1,0-1 0,0 0 0,-7-66-3002,7 36-4139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7.5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7229,'0'0'307,"13"4"2717,-8 22 893,12 18-2626,-3-11-789,-6-14-360,21 35 0,4 9-96,3 3-516,-28-53-269,0 0-1,-1 0 1,0 1 0,5 18-1,-11-29 381,0-1-1,0 0 0,0 1 1,0-1-1,0 0 0,1 1 1,-1-1-1,1 0 1,0 0-1,1 2 0,6 5-2466,-3-5 907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8.5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1893 94 8805,'-13'-28'702,"11"23"-337,0 0 0,0 1-1,-1-1 1,1 1 0,-1 0 0,-5-7-1,4 7 1101,6 17-439,-2-8-894,-1 0-1,1 0 1,1 0 0,-1 0 0,1 0 0,0 0 0,0 0 0,0 0-1,1 0 1,-1 0 0,1-1 0,5 10 0,139 233 399,-142-240-559,-1 0 0,-1 1-1,1 0 1,-1 0 0,-1 0 0,1 0-1,-1 0 1,-1 0 0,1 8 0,-2-14-17,0-1 1,0 1 0,0 0-1,0-1 1,0 1 0,0-1-1,0 1 1,0-1 0,0 1-1,-1-1 1,1 0 0,-1 0-1,1 0 1,-1 0 0,1 0-1,-1 0 1,0 0 0,1 0-1,-1 0 1,0-1 0,1 1-1,-1-1 1,0 1 0,-3-1-1,-50 9-804,29-8 637,0-2 0,0-1 0,0-1 0,-48-12-1,-97-41 341,158 50-138,11 5 13,1 1-1,0-1 1,-1 0 0,1 1 0,-1-1 0,1 1-1,-1 0 1,1-1 0,-1 1 0,1 0 0,-1 0-1,-1 0 1,-11 21 205,10-15-82,1 0 0,-1 0 0,1 1 0,-3 11 0,-11 21 447,8-19-341,-6 4-58,3-14-160,1 0 0,-1-1 0,-1 0 0,1-1 0,-1-1 0,-1 0 0,0-1 0,1 0 0,-2-1 0,-22 5 0,11-5-21,0-1 0,0-1 0,0-1 0,-1-2 0,-31-3 0,20-2-33,1-3 0,-1-1 0,2-2 1,-1-1-1,-57-28 0,-23-26-93,87 46 115,-1 2 1,-1 1-1,-41-15 1,72 32 14,1-1 1,-1 1-1,1 0 1,-1-1-1,0 1 0,1 0 1,-1 0-1,0-1 0,1 1 1,-1 0-1,1 0 0,-1 0 1,0 0-1,1 0 0,-1 0 1,0 0-1,1 0 1,-1 0-1,0 0 0,1 1 1,-1-1-1,0 0 0,1 0 1,-1 0-1,1 1 0,-1-1 1,0 0-1,1 1 1,-1-1-1,1 1 0,-1 0 1,-1 20-71,3-6 63,0-9 6,0 0 1,0 1 0,1-1-1,0 0 1,0 0 0,1 0-1,-1-1 1,1 1 0,1 0 0,-1-1-1,1 0 1,-1 0 0,2 0-1,-1 0 1,0-1 0,1 1-1,0-1 1,0 0 0,0-1-1,8 5 1,1 1-25,1-1-1,0 0 1,0-2-1,0 1 1,1-2-1,30 7 1,-39-10-20,-1-1-1,1 0 0,0-1 1,0 1-1,0-1 1,0-1-1,13-1 1,-18 1 1,0 1-1,-1-1 1,1 0-1,0 0 1,0 0-1,-1 0 1,1 0 0,-1 0-1,1-1 1,-1 1-1,0 0 1,1-1-1,-1 1 1,0-1 0,0 0-1,0 1 1,0-1-1,0 0 1,0 1 0,0-1-1,-1 0 1,1 0-1,-1 0 1,1 0-1,-1 0 1,0 0 0,0 1-1,0-1 1,0 0-1,0-4 1,0 3-15,0 0 1,0-1 0,-1 1-1,1 0 1,-1-1-1,0 1 1,0 0-1,0 0 1,0-1-1,-1 1 1,1 0 0,-1 0-1,0 0 1,0 1-1,0-1 1,0 0-1,0 1 1,0-1 0,-1 1-1,-3-3 1,-7-7-188,-4-6 131,0 2 0,-40-29 0,49 40 102,0 0 0,1 1 1,-2 0-1,1 0 0,0 1 1,-1 0-1,0 0 0,1 1 0,-1 0 1,0 1-1,-11-1 0,18 3 20,0 0 0,0 0 0,1 0 0,-1 0 0,0 0-1,0 1 1,0-1 0,1 1 0,-1-1 0,1 1 0,-1 0 0,1 0 0,0-1-1,0 1 1,0 0 0,0 0 0,0 0 0,-1 4 0,-1 0 14,1-1 0,-1 1 0,1 0 0,1 0 0,-1 0 0,0 9 0,2 15-48,1-15 17,-1 0 1,0 0 0,-1 0-1,-1 0 1,-4 18 0,2-11 46,4-19 77,0-1 0,0 1 0,-1-1 0,1 1 0,-1-1 0,0 1 0,1-1-1,-3 4 1,-2 4 503,5-9-549,0-1-1,-1 1 0,1 0 1,0-1-1,0 1 0,-1 0 1,1-1-1,-1 1 0,1-1 1,-1 1-1,1-1 0,-1 1 1,1-1-1,-1 1 0,1-1 1,-1 1-1,1-1 1,-1 0-1,0 1 0,1-1 1,-1 0-1,0 1 0,1-1 1,-1 0-1,0 0 0,1 0 1,-1 0-1,0 0 0,0 0 1,1 0-1,-1 0 0,0 0 1,1 0-1,-1 0 0,-1 0 1,-2-1 147,-1 0 1,0 0-1,1 0 0,-1-1 1,1 0-1,-1 1 1,1-1-1,0-1 1,-8-4-1,-39-32 970,38 29-927,-24-23-1,3 0 0,1-3 1,1 0-1,-28-44 0,-121-204-667,178 279 30,0-1 0,0 1 0,1-1 0,0 1 0,0-1 0,0 0 0,-1-8 0,-2-1-1861,0 1-3134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8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1 123 10041,'7'2'404,"1"0"-1,0 0 1,-1-1 0,1-1-1,0 1 1,-1-1 0,1 0 0,0-1-1,0 0 1,-1 0 0,1-1-1,-1 0 1,14-5 0,14-6-795,50-27 0,-80 38 348,88-49-5646,-72 41 3303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9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290 4 9705,'-1'0'319,"-1"-1"1,1 0 0,0 1-1,-1 0 1,1-1-1,-1 1 1,1 0-1,-1-1 1,1 1-1,0 0 1,-1 0-1,1 0 1,-1 0 0,1 0-1,-1 1 1,1-1-1,-1 0 1,1 1-1,0-1 1,-1 1-1,-2 1 1,-86 96 1237,64-63-1875,-37 67 0,16-24-3221,39-61 1741,-5 4-1916,4-11 1406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39.9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2187 1413 7825,'0'0'1564,"0"31"2042,0-16-3404,1-7-152,-1-1 1,1 1 0,-2-1 0,1 0 0,-1 1 0,0-1 0,-1 0-1,1 1 1,-2-1 0,1 0 0,-1 0 0,0 0 0,-4 6 0,-2 0-48,-1-1 1,0 0 0,-1-1 0,-18 15-1,22-21 14,0-1 1,0 0-1,0 0 0,-1-1 0,1 1 0,-1-2 0,0 1 0,0-1 0,0 0 0,-12 1 0,13-3-69,0 1 0,0-1 0,-1 0-1,1-1 1,0 0 0,0 0 0,0 0-1,0-1 1,0 0 0,0 0 0,1-1-1,-10-5 1,-1-3 296,0 0 0,1-1 0,-16-16 0,29 26-191,0-2 32,-1 0-1,1 0 1,-1 0-1,1 0 1,0-1-1,1 1 0,-1-1 1,-2-7-1,5 12-106,0 0 41,0 0-1,-1 0 0,1 1 0,0-1 0,0 0 0,0 1 1,0-1-1,-1 0 0,1 1 0,0-1 0,0 0 0,0 1 1,0-1-1,0 1 0,0-1 0,0 0 0,0 1 0,0-1 1,0 0-1,0 1 0,0-1 0,0 1 0,0-1 0,0 0 1,0 1-1,1-1 0,-1 0 0,0 1 0,0-1 0,0 0 1,1 1-1,-1-1 0,0 0 0,0 0 0,1 1 0,-1-1 1,9 11 298,11 5-198,-2 1-1,0 1 1,-1 0 0,-1 1 0,0 1-1,-2 0 1,0 1 0,19 41 0,-27-43-114,0 0 1,-1 0-1,-1 0 0,-1 1 1,0 0-1,-2-1 1,0 1-1,-3 20 1,2-14-1,-1-16 31,0 0 0,-1 0 0,0-1 0,-1 1 0,0 0-1,-1-1 1,0 0 0,0 0 0,-1 0 0,0 0 0,0-1 0,-1 0 0,-1 0 0,1 0 0,-1-1 0,-8 8 0,-6 3 206,0 0 0,-1-1-1,-1-1 1,-40 21 0,22-18 34,-1-2 0,-1-2 0,0-2 0,-1-1 0,0-2 0,0-3 0,-1-1 0,0-2 0,0-2 0,-1-2 0,1-3 0,0-1 0,0-2 1,1-2-1,0-2 0,0-1 0,1-3 0,1-2 0,0-1 0,1-2 0,-66-43 0,39 12-304,3-3 1,3-3-1,1-2 0,4-3 0,2-2 1,3-3-1,2-2 0,-70-130 1,97 152-82,1 0 0,3-1 0,2 0 0,1-2 1,3 0-1,2-1 0,3 0 0,1 0 0,0-66 1,7 76-17,-1-1-122,1 1 0,2 0 0,2-1 0,18-76-1,-7 70-288,3 1-1,2 1 0,2 0 1,1 2-1,46-63 1,-29 53-1371,3 2 0,2 2 0,81-69 0,-59 62-624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5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19 11913,'0'-18'988,"-1"23"947,4 29-958,10-2-1807,15 65-1,-15-18-5236,-7-63 3955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40.3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67 104 15173,'-1'1'69,"1"-1"-1,-1 0 0,0 1 0,0-1 0,1 1 0,-1-1 0,0 0 1,0 1-1,0-1 0,1 0 0,-1 0 0,0 0 0,0 0 0,0 0 1,0 0-1,1 0 0,-1 0 0,0 0 0,0 0 0,0 0 1,0 0-1,1-1 0,-1 1 0,0 0 0,-1-1 0,-1-21 1989,3 18-2120,-2 0 66,0 1-1,0-1 1,0 1-1,0 0 1,-1-1-1,0 1 1,-5-5-1,0-1-255,6 7 50,1 1 0,0-1-1,0 0 1,1 1 0,-1-1 0,0 0-1,0 0 1,1 0 0,-1 1-1,1-4 1,-1-11-5104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40.8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1 138 12013,'7'25'7486,"18"-25"-5769,-12-1-1546,-1-1 1,0 0-1,0-1 1,0-1-1,12-4 0,16-4-17,388-70 190,-271 57-449,-142 21-671,-44-11-9590,18 10 7004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4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1256,'6'1'21294,"3"1"-17654,112 35-3636,8 2-143,-61-19-3151,-50-16 262,-1 0 1,17 8-1,-24-9 2457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4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1174,'44'-1'6948,"-26"2"-4930,-1 1-1,0 1 1,0 0 0,19 8 0,37 6 4070,342 41-4173,-413-58-1933,0 0-53,0 0 0,1 0 1,-1 1-1,0-1 0,0 0 1,0 1-1,0 0 1,0-1-1,0 1 0,0 0 1,0 0-1,0 0 0,0 0 1,3 4 1077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4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2590,'22'1'617,"-1"1"1,37 9-1,-10-1 1536,283 55 16101,-190-34-19117,-134-29 462,20 3-1233,-12-2-538,0 0 0,28 11 0,-33-3 2807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5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2656,'15'-3'628,"0"0"0,0 1 0,0 0 0,1 2-1,-1-1 1,20 4 0,92 17 6620,-95-13-5671,17 4 2867,73 27 0,44 28-2644,-88-33-2150,-74-31 351,-1-2-41,-1 1 1,0 0-1,1 0 0,-1 0 0,0 0 1,0 0-1,0 0 0,0 1 1,0-1-1,2 2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5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1360,'1'-1'258,"0"0"1,0 1-1,0-1 0,0 1 1,0-1-1,0 1 0,0-1 1,0 1-1,0 0 0,0 0 1,0-1-1,0 1 0,1 0 0,-1 0 1,0 0-1,0 0 0,2 1 1,26 0 1266,67 21 6173,-37-8-4038,54 16 3177,-79-18-6762,0 0 0,-1 3 0,-1 0-1,0 2 1,49 35 0,-70-44-54,-9-7-68,0 0 0,-1 0 1,1 0-1,0 0 0,0 0 0,-1 1 1,1-1-1,-1 1 0,1-1 0,-1 1 1,1-1-1,-1 1 0,0 0 0,0 0 1,0-1-1,0 1 0,0 0 0,0 0 1,1 4-1,-2-4 996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5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1526,'143'54'10898,"-33"-14"-1261,-94-33-9655,110 47-4591,-95-39-3173,57 38-1,-80-46 7284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6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1714,'26'13'20826,"56"19"-17232,-1 2-3385,59 23-7575,-103-39 2538,-36-17 4244,1-1 0,-1 1 0,0 0 0,13 20-8173,-13-20 8173,-1 3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6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1484,'22'11'4318,"30"19"0,17 8 7720,-42-25-7972,29 23-4668,-50-33-219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0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404 3 6957,'-15'13'517,"0"-2"0,-2 1 0,-23 12 0,32-20 189,-1 0-1,0-1 1,0 0-1,0 0 1,-1-1-1,1 0 1,-1 0-1,-17 0 1,27-2-670,-1-1 1,1 1-1,-1 0 1,0-1-1,1 1 1,-1-1-1,1 1 1,-1 0-1,1-1 1,-1 1-1,1-1 1,0 1-1,-1-1 1,1 0 0,0 1-1,-1-1 1,1 1-1,0-1 1,-1 0-1,1 1 1,0-1-1,0 0 1,0 1-1,0-1 1,0 0-1,0 1 1,0-1-1,0 0 1,0 0-1,0-29 77,1 22-180,-1 7 67,1-1-1,-1 0 1,1 1-1,0-1 1,0 1-1,-1-1 1,1 1-1,0 0 1,0-1-1,0 1 1,1 0-1,-1-1 1,0 1 0,0 0-1,1 0 1,-1 0-1,1 0 1,-1 0-1,1 1 1,-1-1-1,1 0 1,-1 1-1,1-1 1,0 1-1,-1-1 1,1 1-1,0 0 1,1 0-1,1-1 6,0 0-1,1 1 0,-1-1 0,0 1 0,0 0 0,0 0 0,1 0 0,-1 1 0,0 0 0,8 2 1,-10-2 10,1 1 0,-1-1 0,1 1 0,-1 0 0,0-1 0,1 1 0,-1 1 1,0-1-1,-1 0 0,1 0 0,0 1 0,-1-1 0,1 1 0,-1-1 0,0 1 1,1 0-1,-1-1 0,-1 1 0,2 5 0,0 3 65,-1 0-1,-1 0 1,-1 22 0,0-6 19,0-22-115,0 0 0,0 0 0,-1-1 0,1 1 0,-1 0 1,0-1-1,-1 1 0,1-1 0,-1 0 0,0 0 0,0 0 1,0 0-1,-1 0 0,1-1 0,-7 5 0,-9 8-945,-36 24 1,28-23-837,-1-2 1,0 0-1,-1-2 1,-40 12 0,32-14 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5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1891 564 7093,'-20'6'2987,"6"3"-1491,0-1 0,-29 13 0,12-7-619,-21 10-59,0-3-1,-60 16 1,-112 19 448,-179 22 322,281-62-842,-164 0-1,267-16-648,0-1 0,0-1 1,0-1-1,1 0 0,-1-1 1,1-1-1,0-1 0,1-1 0,-1 0 1,1-1-1,-26-17 0,25 12-210,1-1-1,0 0 0,1-1 0,1-1 1,0 0-1,2-1 0,-1-1 0,2 0 0,-18-35 1,13 20-409,1-2 1,1 0 0,2 0-1,2-1 1,1-1-1,2 0 1,1 0 0,-3-62-1,10-87-6885,0 151 4623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6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2008,'3'4'443,"0"1"0,-1-1 0,1 0 0,1 0 0,5 6 0,-1-4 1468,-1 1-1,1-1 1,1-1-1,13 8 1,42 12 7538,-25-17-6977,42 0-2724,-73-8-430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8:58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0 818 3320,'0'-5'995,"1"0"0,0 0 0,0 0-1,0 0 1,0 0 0,1 1 0,0-1-1,0 0 1,4-7 0,32-43 9407,-17 26-7458,-3 1-3344,-6 5 400,33-64 0,3 3 0,63-83 0,-92 143 0,0 1 0,1 0 0,1 2 0,2 1 0,0 0 0,0 2 0,2 0 0,0 2 0,1 1 0,1 1 0,31-11 0,-22 12-392,0 3 1,1 1-1,0 2 1,0 1-1,1 2 1,-1 1 0,72 6-1,-76 1-1449,-1 2-1,0 2 1,0 1-1,-1 1 0,0 2 1,-1 1-1,56 33 1,-60-30 1716,0 2 1,32 29 0,-23-12 144,-1 2 0,-1 1 0,-2 1 0,-2 2 0,-2 1 0,25 51 0,-16-16 101,-3 1 0,41 148 1,-15-51 168,-5-18-153,14 34 1090,-15-67 4107,-23-55 963,-6-3-5520,-21-49 1406,-5-29-810,12-27-1268,0-40-97,-9 58-14,1-1 0,1 1-1,11-38 1,2-7-451,8-29-5034,-20 78 5082,13-80 4406,-17 98-3963,0 72 2364,-1-35-2413,-2 1 0,-9 50 0,-11-13 15,4-19-5,-4-5-220,21-46 192,-1 1 0,-1-1 1,1 1-1,-1-1 1,-5 6-1,6-8-570,-1 0 1,0 0-1,1-1 1,-2 1 0,1-1-1,-7 4 1,3-3-541,1-1 1,-1 0-1,0 0 1,0-1-1,-1 0 1,1 0-1,0-1 1,-1 0-1,-15-1 1,-22-2 3208,-57-10 0,14 0-6009,80 11 3794,0 0 0,1-1 0,-1 0 0,-8-4 0,15-14 7158,2 16-5918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0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2282 343 3660,'-2'-7'20759,"-17"2"-20486,1 0 0,-1-1 0,1-1 0,0-1-1,-20-12 1,20 11-115,16 8-159,0 0 1,1 0 0,-1 0 0,1 0 0,-1 0 0,1-1-1,-1 1 1,1 0 0,0-1 0,0 1 0,0-1-1,0 1 1,0-1 0,0 0 0,0 1 0,0-1 0,1 0-1,-1 0 1,0-1 0,-1-38-5,2 26 4,1 13 1,-1 0 0,1-1 0,0 1 1,0 0-1,0 0 0,0 0 0,0 1 0,0-1 0,0 0 0,1 0 0,-1 1 0,1-1 0,-1 0 0,1 1 0,0 0 0,-1-1 0,1 1 0,0 0 1,0 0-1,2-1 0,43-18-5,-43 18 5,0 2 0,0-1 0,0 0 1,0 1-1,-1-1 0,1 1 1,0 0-1,0 1 0,0-1 1,0 1-1,0-1 0,0 1 0,0 0 1,0 1-1,-1-1 0,1 1 1,0-1-1,-1 1 0,1 0 1,-1 0-1,0 1 0,0-1 0,0 1 1,0 0-1,0 0 0,0-1 1,-1 2-1,0-1 0,1 0 0,-1 0 1,0 1-1,-1-1 0,1 1 1,0 0-1,-1 0 0,0-1 1,0 1-1,0 0 0,-1 0 0,1 0 1,-1 0-1,0 0 0,0 4 1,0-6 20,0 1-179,1 0 0,-1 1 0,0-1 1,0 0-1,0 1 0,0-1 0,-1 0 1,1 0-1,-1 1 0,0-1 0,0 0 0,0 0 1,0 0-1,-1 0 0,1 0 0,-1 0 0,1 0 1,-1-1-1,0 1 0,-1 0 0,1-1 0,-5 5 1,-7 5-1216,-1-1 0,-1 0 1,0-1-1,0-1 0,-1 0 0,0-2 1,0 1-1,-1-2 0,-23 5 1,15-5 484,0-1 0,-29 1 0,29-5 1151,0-1 1,-26-3 0,45 2-272,0 0 0,0-1 0,0 0-1,0 0 1,0 0 0,1-1 0,-1 0 0,1 0 0,0-1 0,0 1-1,0-1 1,0-1 0,-7-7 0,1-7 113,12 19-141,-4 2-192,-1 1 205,1 0 1,0 1 0,-1-1-1,1 1 1,1-1 0,-7 9-1,-5 4-4,-4 1 47,-1 0 0,-35 22 0,47-33-8,0-2 0,-1 1 0,1-1 0,-1-1 1,0 0-1,0 0 0,0 0 0,0-1 0,0 0 0,-14 0 1,22-2 174,-3-2 571,1 0 0,-1 0 0,1 0 0,0 0 0,0 0 0,0-1 1,0 1-1,0-1 0,1 0 0,-1 0 0,1 0 0,0 0 0,0-1 0,-3-5 0,-28-62 7480,26 55-8600,-62-129-3960,-6 4-5182,52 98 5403,20 39 4059,1-1 1,0-1-1,0 1 1,0 0-1,1 0 0,-2-10 6480,4 37-6236,33 43-884,-5-11 3163,-27-49-2311,50 119 7036,-36-60-4746,-10 3-3330,-5-50 898,-1-11 26,0-1 1,0 1 0,0-1 0,0 1 0,-1-1 0,0 1 0,-2 6 0,2-10-40,-1 0 0,1 0 0,0 0 0,-1 0 0,1 0 0,-1-1 1,1 1-1,-1-1 0,0 1 0,0-1 0,0 1 0,0-1 1,0 0-1,0 0 0,0 0 0,0 0 0,0 0 0,0-1 0,-1 1 1,1-1-1,-3 1 0,-3 0-30,-1 0 1,0 0-1,0-1 1,0 0-1,0-1 1,0 0-1,0 0 1,0-1-1,0 0 1,1-1-1,-1 1 1,1-2-1,0 1 1,-1-1-1,2-1 1,-1 1-1,-9-8 0,3 1 29,0 0 0,1-1 0,1-1 0,0 1 0,0-2 0,1 0 0,-17-29 0,26 38-33,0 1 0,0-1 0,0 0 0,1 0 0,-2-8 0,3 13-20,0 16-1758,12 28-13815,-9-33 14942,2 21 0,-1 9 3573,-4 0 4283,0-39-6898,-1-1 0,1 1 0,-1-1 0,0 1 0,0-1 0,0 1 0,0-1 0,0 0-1,0 1 1,0-1 0,0 0 0,0 0 0,0 0 0,-1 0 0,1 0 0,-1 0 0,1 0 0,-1 0 0,1-1 0,-2 2 0,-38 15 2872,34-14-3395,-33 9-63,0-2 1,0-1-1,-83 6 1,84-11-487,-89 8-1897,-170 4-9249,190-15 10956,95-1 844,-1 0 0,0-2 0,0 0 0,0 0 1,1-1-1,-1-1 0,1 0 0,0-1 0,-18-9 0,30 13 127,0 0 0,0 0 0,0 0 0,-1 0-1,1 0 1,0-1 0,0 1 0,1 0 0,-1-1 0,0 1 0,0-1 0,1 1 0,-1-1 0,0 1-1,1-1 1,0 1 0,-1-4 0,-3-9-1746,-2 4-974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0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3142,'37'9'5535,"-15"-7"3333,-2 2-3505,18 7-1818,25 7-3789,-63-18 233,1 0-1,-1 0 1,1 0-1,-1-1 1,1 1-1,-1 0 1,1 0-1,-1 0 1,1-1 0,-1 1-1,1 0 1,-1-1-1,1 1 1,-1 0-1,1-1 1,-1 1-1,1 0 1,-1-1-1,0 1 1,1-1-1,-1 1 1,0-1-1,0 1 1,1-1-1,-1 1 1,0-1-1,0 1 1,0-1 0,0 0-1,1 1 1,-1-1-1,0 1 1,0-1-1,0 1 1,0-1-1,0 1 1,-1-2-1,1-30 575,0 22-845,0 10 287,55-3 149,9 3-1065,-32 0-5506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1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3208,'18'-5'23006,"-11"5"-23516,3 0 18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1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3052,'23'19'16644,"-20"-19"-15951,19 6 5951,0-2-4994,-13-2-4119,45 2 2437,-51-4 29,0 0 0,-1-1-1,1 1 1,0 0-1,-1-1 1,1 0-1,0 1 1,-1-1-1,1 0 1,-1-1-1,1 1 1,-1 0 0,0-1-1,1 1 1,2-3-1,-4 0 2,0 0 0,-1 0 0,1-1 0,-1 1 0,0 0 1,0 0-1,0 0 0,-1-7 0,0-2 58,1 13-77,0 0 19,45-4-3791,18 3-6598,-10 0 4818,-47 1 5501,0-1 0,0 0 0,1 0 1,-1-1-1,8-2 0,-12-12-3125,-2 10 2171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1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4190,'-3'18'22024,"13"-14"-22192,-2 0 336,-1 0-916,3 2-67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3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1871 181 2568,'0'53'6454,"0"-51"-6111,-1-1 0,0 0 0,1 0 0,-1 1 0,0-1 0,0 0 0,0 0 1,0 0-1,0 0 0,0 0 0,0 0 0,0 0 0,-1 0 0,1-1 0,0 1 0,0 0 0,-1-1 0,1 1 0,0-1 0,-4 2 0,-32 9 4743,35-11-4479,-10 3 187,-1-1-1,0 0 0,0-1 1,0 0-1,-19-2 0,21 0-1210,0-1-1,0 1 0,0-2 0,1 1 0,-1-2 0,1 1 0,0-1 0,0-1 1,0 0-1,0 0 0,-11-9 0,19 12 6,0 0 1,0-1-1,0 1 1,0 0-1,0-1 1,1 1-1,-1-1 1,1 1-1,0-1 1,0 0-1,0 0 1,0 1-1,0-1 1,1 0-1,-1 0 1,1 0-1,-1 0 1,1 0-1,0 0 1,1 0-1,-1 0 1,0 0-1,1 0 1,1-4-1,-1 2-156,1 0-1,0 1 1,-1 0-1,2-1 1,-1 1-1,0 0 1,1 0-1,3-4 0,18-11 1495,-19 16-932,1 0 0,0 1 0,0-1 0,0 2 0,1-1 0,-1 1 0,0 0 0,1 0 0,-1 0 0,1 1 0,-1 0 0,1 1 0,-1-1 0,0 1 0,11 3 0,-13-3 3,0 1 0,1 0 0,-1 0 0,0 0-1,0 0 1,-1 0 0,1 1 0,-1 0-1,1 0 1,-1 0 0,0 0 0,0 0 0,0 1-1,0-1 1,-1 1 0,1 0 0,-1 0-1,0 0 1,0 0 0,0 0 0,-1 0 0,2 9-1,-1-8 12,0 1 0,-1-1 0,0 1 1,0-1-1,-1 1 0,1-1 0,-1 1 0,-1 0 0,1-1 0,-1 1 0,0-1 0,0 1 0,0-1 0,-1 1 0,0-1 0,0 0 0,0 0 0,-1 0 0,1 0 0,-1 0 0,-1-1 0,1 1 1,-1-1-1,-5 6 0,-2 1-13,-1-1-1,0-1 1,0 1 0,-1-2 0,0 0 0,-1-1 0,0 0 0,0-1 0,0 0 0,-1-1 0,0-1-1,0 0 1,0-1 0,0-1 0,-1 0 0,1-1 0,-1-1 0,1 0 0,0-1 0,-1-1 0,1 0 0,0-1-1,-25-9 1,32 10-6,-1 0 1,0 1-1,0 0 0,0 0 0,-1 1 0,1 0 0,0 0 0,0 1 0,0 0 1,0 1-1,-10 3 0,-13 6 17,-52 24 1,39-14 2,8-6-23,-265 107-58,235-99 102,-1-3 1,-111 18-1,164-35 18,-3-1 144,0 1 0,0-2-1,-21-1 1,35 0-168,1 0-1,-1 0 1,0-1-1,0 0 1,0 0 0,0 0-1,0 0 1,0 0-1,1-1 1,-1 0-1,1 0 1,-1 0-1,1 0 1,0 0 0,0-1-1,-1 1 1,2-1-1,-1 0 1,-5-6-1,5 0 39,0 0-1,0 0 1,0 0 0,1 0-1,0 0 1,1-1-1,0 1 1,1 0 0,0-1-1,0 1 1,2-11-1,-1-14-98,1 19 23,1-1 0,0 0-1,2 1 1,-1 0 0,2 0 0,0 0-1,11-19 1,-11 21 51,-1 4-61,0 1 1,1-1-1,0 1 0,1-1 0,0 2 0,0-1 0,0 1 0,1 0 0,0 1 0,1 0 0,0 0 0,-1 1 1,2 0-1,-1 0 0,1 1 0,-1 0 0,1 1 0,0 0 0,0 1 0,0 0 0,1 0 0,-1 1 0,0 0 0,1 1 1,-1 1-1,1-1 0,-1 1 0,0 1 0,0 0 0,0 1 0,13 4 0,-18-5 274,-1-1 1,0 1-1,0 0 0,0 0 1,0 0-1,0 1 0,-1-1 0,1 1 1,-1 0-1,1 0 0,4 6 1,-6-5-318,0 0-1,-1 0 1,1 0 0,-1 0 0,0 0 0,0 0 0,0 1-1,0-1 1,-1 0 0,0 1 0,0 7 0,-1-8-138,0 1 0,0-1 0,0 0 0,-1 1 0,1-1 0,-1 0 0,0 0 0,0 0 0,-1 0 0,1-1 0,-1 1 0,0-1 0,0 1 1,0-1-1,0 0 0,-1 0 0,-5 4 0,-13 9 424,-41 23 0,45-29-452,-8 5 305,-1-1 0,0-1 1,-1-1-1,-1-1 0,1-2 1,-2-1-1,1-1 1,-1-2-1,-49 3 0,76-8-32,0-1 1,1 1-1,-1-1 0,0 0 0,1 0 0,-1 0 0,1 0 0,-1 0 1,1 0-1,0-1 0,-1 1 0,1-1 0,0 0 0,0 0 0,0 0 0,0 0 1,0 0-1,1 0 0,-1 0 0,1 0 0,-3-5 0,-3-6 269,0 0-1,-8-26 0,10 25-564,-68-212 2419,51 76-5151,21 108-308,1 29 2963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3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4260,'0'4'3790,"2"6"-2495,38 39 11264,-2 10-8335,25 65-4138,-42-81-86,-2 1 0,16 55 0,-31-84-97,-1 1 0,-1 0 0,0 0 0,-1 17 1,-1-30-691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3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1 120 5485,'31'1'5915,"43"-3"7011,-23-8-11096,165-68-1788,-153 52-151,-48 22 234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6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1 109 13593,'1'3'135,"1"1"0,0-1 0,1 0 0,-1 0 0,0 0 0,1-1 0,0 1 0,-1-1 0,1 1 0,0-1 0,0 0 0,5 2 0,-5-3-17,1 0 1,-1-1-1,0 1 1,1-1-1,-1 0 1,0 0 0,1 0-1,-1-1 1,0 1-1,1-1 1,-1 1-1,0-1 1,6-3 0,19-6-705,0-1 1,36-22-1,48-36-6768,-84 51 4777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4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1584 13 4098,'-9'-12'16682,"14"12"-16263,-4 0-269,10 6 3950,-2 8-3453,-4-5-617,1 0-1,-2 0 0,8 18 1,12 37-30,-20-38 0,0 0 0,-2 0 0,-1 30 0,-2-52-33,0 0 0,0 0 0,0 0 0,0-1 1,-1 1-1,0-1 0,1 1 0,-1-1 0,-1 0 1,1 1-1,0-1 0,-1 0 0,0 0 0,1-1 0,-1 1 1,-6 3-1,-55 38-2554,63-44 2550,-11 7-997,0-1 0,-1-1 0,0 0 0,0 0 0,0-2 0,0 1 0,0-2 0,-1 0 0,-14 1 0,21-3 425,-1 0-1,1-1 1,-1 1-1,1-1 0,0-1 1,-1 1-1,1-1 1,0-1-1,-13-6 1,15 7 661,2 0 0,-1-1 0,0 0 0,0 0 0,1 0 0,0 0 1,-1-1-1,1 1 0,1-1 0,-5-5 0,2-3-69,1 0 0,-1 0 0,2 0 0,0 0 0,0-1-1,1 1 1,1-1 0,0 0 0,1 1 0,2-25 0,-2 4-15,1 31 51,-1 1-1,0-1 1,1 1-1,0-1 1,-1 1 0,1 0-1,0-1 1,0 1-1,0 0 1,0-1 0,0 1-1,0 0 1,0 0-1,0 0 1,0 0 0,0 0-1,1 0 1,-1 1-1,0-1 1,1 0 0,-1 0-1,0 1 1,1-1-1,-1 1 1,1 0 0,-1-1-1,1 1 1,-1 0-1,1 0 1,-1 0 0,1 0-1,2 0 1,3 0 529,0-1 0,0 2-1,-1-1 1,1 1 0,0 0 0,8 2 0,39 21 572,-44-18-1576,0 0 0,0 1-1,0 0 1,-1 0-1,-1 1 1,1 1-1,-1-1 1,0 1 0,-1 0-1,0 1 1,9 17-1,-12-18 508,0 0 0,0 1 1,-1-1-1,-1 0 0,2 12 0,-1-7-48,-2 0 0,1 0 0,-2 0 0,-2 26 0,1-32 4,-1 0-1,0 0 1,-1 0-1,1 0 1,-2 0-1,1-1 1,-1 1-1,0-1 1,-8 10-1,5-7 17,0-1 0,-1 1 0,0-2 0,-1 1-1,0-1 1,-1 0 0,1-1 0,-1 0 0,-1-1 0,-20 10 0,24-13-15,1-1 1,-1 0 0,0-1-1,0 1 1,0-1-1,0-1 1,0 1 0,0-1-1,0 0 1,0-1-1,0 0 1,0 0 0,0 0-1,0-1 1,0 0-1,0 0 1,1-1 0,-1 0-1,-11-6 1,-5-8-3,1-1 1,0 0-1,1-2 1,-33-40-1,31 33 64,-2 0-1,-40-32 1,56 52-59,0 0-1,0 1 1,-1 1-1,0-1 1,0 2-1,0-1 1,-1 2 0,1-1-1,-1 1 1,0 1-1,0 0 1,-13-1-1,7 3-8,-1 1 0,1 0 0,0 2 0,0 0 0,0 0-1,0 2 1,-28 11 0,-110 60-198,121-57 95,-90 54-2201,-172 132 1,226-151 993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5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39 6361,'-19'3'16910,"10"-11"-12854,8 6-4357,0 1 0,0-1 1,0 0-1,0 0 0,1 0 0,-1 0 0,1 0 0,-1 0 0,1-1 0,0 1 0,0 0 0,0 0 0,0-2 0,0 0 155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6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3728,'0'17'20270,"0"-3"-16730,7 37-6480,0-31 4556,7 8-1617,16 46 0,2 6 3,-9-37-7,-17-36-19,-1 1 0,0 1 1,-1-1-1,0 1 0,0 0 1,-1-1-1,0 2 1,-1-1-1,3 17 0,-7-32-271,-6-1 832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6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628 12 3186,'-6'-2'504,"0"-1"-1,-1 2 0,1-1 0,-1 1 1,0 0-1,0 0 0,1 0 1,-1 1-1,0 0 0,0 1 0,0 0 1,1 0-1,-1 0 0,0 0 0,1 1 1,-1 1-1,-8 3 0,4 1 819,0-1 1,1 2-1,0-1 0,0 1 0,1 1 0,0 0 0,1 0 0,-13 18 0,-6 9-571,2 1-1,-33 65 0,49-84-770,1 1 0,1 0 0,1 0-1,1 0 1,1 1 0,0 0 0,1 0 0,1 25 0,1-39 20,1 0 0,0 1-1,1-1 1,0 0 0,0 0 0,0 1 0,1-1 0,0 0 0,0 0 0,0 0 0,1-1 0,0 1 0,0-1 0,0 1 0,1-1 0,-1 0 0,1 0 0,1 0 0,-1-1 0,1 0 0,0 0 0,0 0 0,0 0 0,0-1 0,0 1 0,1-1 0,11 4 0,-7-4 0,0-1 0,1 1 0,-1-2 0,1 1-1,-1-2 1,1 1 0,-1-1 0,1-1 0,-1 0 0,20-4 0,-23 3 0,0 0 0,0 0 1,0-1-1,0 0 0,0 0 0,-1 0 0,1-1 0,-1 0 0,0 0 0,0-1 0,-1 0 0,1 0 0,-1 0 0,0 0 0,0-1 1,4-7-1,-6 8 2,-2 1 1,1 0-1,0-1 1,-1 1-1,0-1 1,0 1-1,0-1 1,-1 1-1,0-1 1,0 0-1,0 1 1,0-1-1,0 1 1,-3-9-1,1 5-25,0 0-1,0 1 1,-1-1-1,0 1 1,-1-1-1,0 1 1,-7-11-1,-3 0-731,-1 1-1,-29-27 1,24 28-784,0 0 0,-1 1 0,-1 1-1,-26-12 1,15 11-210,-2 1 0,0 2-1,0 1 1,-1 2 0,-43-6 0,0 3-686,56 9 1550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6.7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3796,'-12'47'20136,"15"-43"-18985,13 9-20,54 23-1128,-52-28-30,0 1 1,0 1-1,28 21 0,-45-30-25,-1-1-1,1 1 1,-1-1-1,1 1 1,-1-1-1,1 1 1,-1-1 0,0 1-1,1 0 1,-1-1-1,0 1 1,0-1 0,1 1-1,-1 0 1,0-1-1,0 1 1,0 0 0,0-1-1,0 1 1,0 0-1,0-1 1,0 1 0,0 1-1,0-2-19,0 8-719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7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1262 522 5288,'-1'0'43,"0"0"0,-1 1 0,1-1 0,0 0 0,-1 0 0,1 0 0,-1 0 0,1 0 0,0 0 0,-1 0 0,1-1 0,0 1 0,-1-1 0,-1 0 0,1 0 733,0-1 1,-3-3 1553,3 3-1553,1 0 0,-1 0 0,1 0-1,0 0 1,-3-4 0,-5-9 1160,-6-16 5350,13 23-6784,0 1-1,0-1 1,0 0-1,0-15 1,0-32-503,1 27-1,0 1 1,6-42 0,-4 62-153,1 1 1,0-1-1,0 0 1,1 1-1,-1-1 1,1 1-1,1 0 1,-1 0-1,1 0 1,0 0-1,1 1 1,-1 0-1,1-1 1,0 2-1,1-1 1,-1 1-1,1-1 1,-1 1-1,9-4 1,-8 5-495,0 1 0,0-1 0,0 1 0,0 0 0,0 1 0,0-1 0,1 1 0,-1 0 0,1 1 0,-1 0 0,0 0 0,1 0 0,-1 0-1,1 1 1,-1 0 0,0 1 0,0-1 0,0 1 0,1 1 0,9 4 0,-5-1 330,-1 0 0,0 1-1,0-1 1,-1 2 0,11 10 0,-17-14 322,0-1 0,0 1 0,0 0-1,-1 0 1,1 1 0,-1-1 0,0 0 0,-1 1 0,1-1 0,-1 1 0,1-1 0,-1 1 0,-1 0 0,1 0 0,-1 7 0,1-8-6,-1 1 0,0-1 0,0 0 0,-1 0 0,1 0 0,-1 0 0,0 0 0,0 0 0,0 0 0,0 0 0,-1 0 0,0 0 1,0-1-1,0 1 0,0 0 0,0-1 0,-1 0 0,1 0 0,-1 0 0,0 0 0,0 0 0,0 0 0,-1-1 0,1 1 0,0-1 0,-5 3 0,-13 7-75,1 0 1,-2-1-1,1-1 0,-1 0 1,-1-2-1,-27 6 0,16-7-24,-1 0 0,0-3 0,-54 1 0,79-5 76,1-1 1,-1 0-1,1 0 1,0-1-1,0 0 1,0 0-1,0-1 1,0 0-1,0-1 1,1 0-1,-1 0 1,1-1-1,-14-11 0,20 15-45,0-1 0,1 0 0,0 1 0,-1-1 0,1 0 0,0 0 0,0 0 0,0 0 0,0 0 0,0 0 0,-22 13 9920,19-4-8607,0 1 1,0-1 0,-1 0 0,0 0 0,0 0 0,-1-1-1,-6 6 1,-3 6-546,10-13-700,0 1 0,0-1 0,0 0 1,0-1-1,-1 1 0,0-1 0,0 0 1,0-1-1,0 1 0,-1-1 1,1 0-1,-1-1 0,-10 3 0,12-4 1,-1 0-1,1-1 0,0 0 0,-1 0 0,1 0 0,0-1 1,0 1-1,0-1 0,-1 0 0,1-1 0,0 0 1,0 1-1,1-2 0,-1 1 0,0 0 0,1-1 1,-1 0-1,1 0 0,-5-4 0,-26-27-8,2-1 0,2-2 0,0-1 0,-39-67 0,52 78-1192,1-2 0,1 1-1,2-2 1,-17-47 0,30 72 233,7-26 7039,7 46-4627,5 16-1913,-11-17 429,-1 0 0,0 1 1,-1 0-1,-1 0 0,0 0 1,2 30-1,-3 95-4526,-4-82 269,1-52 4337,-1 0 0,0 0 0,0 0 0,-1 0 0,0 0 0,0 0 0,0 0 0,-4 6 0,-28 46-3087,12-22-2242,21-34 5662,1-1 0,-1 1 0,0-1 0,1 0 0,-1 1 0,1-1 0,-1 1-1,1 0 1,0-1 0,0 1 0,0-1 0,0 1 0,0 2 0,0-3-413,1 1-1,0-1 1,-1 1 0,1-1 0,0 0-1,-1 1 1,1-1 0,0 0 0,0 0 0,0 0-1,0 0 1,0 0 0,0 0 0,0 0-1,1 0 1,-1 0 0,0 0 0,1-1 0,0 2-1,7 1-1093,1 1 0,-1-2 0,0 1 0,16 1 0,-9-1 3006,16 3 191,23-1 5190,-50-5-6532,1 0-1,-1-1 1,0 1-1,0-1 1,0 0 0,0-1-1,0 1 1,6-4-1,-9 4-656,0 0-1,1-1 0,-1 0 1,0 1-1,0-1 1,0 0-1,0 0 0,0 0 1,0 0-1,1-3 1,-1 0-64,-1 0 0,1 0 0,-1 0 0,0 0 0,-1-1 0,1 1 0,-1 0 0,0-1 0,0 1 0,-2-7 0,1-9 0,1 17-2,-1 0 1,0 0-1,0 0 1,0 1 0,0-1-1,0 0 1,-1 0-1,0 1 1,1-1 0,-4-3-1,-27-37-408,16 24-519,-11-16-2400,-49-52-1,62 74 1899,-1 1 0,0 0 0,-1 1 0,0 0 0,0 2 0,-22-11-1,27 17 1396,0 0 0,0 0 0,-1 1-1,1 1 1,-1-1 0,1 2-1,-1 0 1,0 0 0,-12 2-1,-10 2-819,-59 15 0,35-6-2286,44-9 2029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8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39 3118,'0'-1'157,"0"-1"0,0 1 0,0-1 0,0 1 0,0 0 0,0-1-1,0 1 1,-1-1 0,1 1 0,0 0 0,-1-1 0,0 1 0,1 0 0,-1-1-1,0 1 1,1 0 0,-1 0 0,0 0 0,0-1 0,0 1 0,0 0 0,0 0-1,0 1 1,-2-2 0,-1 0 776,1 1 0,-1 0 0,0 0 0,0 0-1,0 1 1,1-1 0,-1 1 0,-7 0 0,8 0-271,0 0 0,0 0 0,0 1 1,0-1-1,0 1 0,0 0 0,0-1 0,0 1 1,0 1-1,0-1 0,0 0 0,1 1 1,-1-1-1,-2 3 0,2-2-503,1 1 0,-1-1 0,1 1-1,0 0 1,0 0 0,0-1 0,0 1 0,1 0 0,-1 1 0,-1 5-1,0 5-372,0 0-1,1 0 0,1 0 0,0 29 0,1-41 387,1 1-226,-1 0 0,1 0 0,0 0 0,1 0 0,-1 0 0,0 0 0,1-1 0,-1 1 0,1-1 0,0 1 0,0-1 0,0 1-1,0-1 1,1 0 0,-1 0 0,0 0 0,1 0 0,-1-1 0,6 3 0,1 2-906,1-1 0,-1 0-1,1-1 1,16 5-1,-11-6-526,1-1 0,-1 0 0,0-1 0,1 0 0,-1-2 0,0 0 0,23-4 0,-26 3 1230,0-1 0,1 0 0,-1-1 0,0 0 0,17-10 0,-28 14 290,0-1 1,0 0-1,0 1 1,-1-1-1,1 0 1,0 1 0,0-1-1,0 0 1,-2-14 6496,-11 18-5516,-3 4-1057,0 1 0,1 1 0,0 1 0,1 0 0,0 0 0,0 2 0,1-1 0,1 2 0,0-1 0,0 1 0,2 1 0,-1 0 0,2 0 0,0 1 0,-8 20 0,0 6-712,1 0 0,3 2 1,1 0-1,-9 69 0,15-52-91,4 87 0,2-73 954,-1-58-68,1-1-1,1 1 1,0 0-1,1-1 1,1 1-1,1-1 0,0 0 1,0-1-1,2 1 1,0-1-1,0 0 1,1-1-1,1 0 0,1 0 1,-1-1-1,2 0 1,0 0-1,0-2 1,1 1-1,0-1 0,1-1 1,0 0-1,1-1 1,-1 0-1,2-2 0,22 9 1,3-2-31,1-1 0,0-2 0,1-3 0,0-1 0,78 1 0,-37-8 13,164-25 1,-151 8-45,-1-4 0,-1-4 0,-1-4 0,-2-4 0,-1-4 0,-2-4 0,-2-4 1,110-78-1,-175 109 63,2 0 1,35-16 0,-47 26-149,0 0 0,1 1 1,-1 1-1,1 0 0,0 1 0,0 0 0,22 0 0,4 9-4523,-36-3 4028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09.2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4472,'4'0'-16,"-4"0"106,1 0-1,-1 0 1,1 0-1,-1-1 1,0 1 0,1 0-1,-1 0 1,1 0 0,-1 0-1,0 0 1,1 0 0,-1 0-1,1 0 1,-1 0 0,0 1-1,1-1 1,-1 0-1,1 0 1,-1 0 0,0 0-1,1 0 1,-1 1 0,0-1-1,1 0 1,-1 0 0,0 1-1,1-1 1,-1 0 0,0 0-1,1 1 1,-1-1 0,0 0-1,0 1 1,0-1-1,1 1 1,-1-1 0,2 5 2077,3 1-1187,15 27 11710,-6-18-9232,30 26-5258,-35-34 2746,-8-8-1541,-3-4 58,-5-7 1071,5 6-1533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1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1223 81 3592,'-2'-1'195,"1"0"0,0 0-1,-1 1 1,-3-41 17491,6 40-17139,21-6 1289,37-8 0,-33 10-1846,1 1-1,-1 1 1,1 2 0,0 1-1,38 4 1,-27 3 9,-1 1 0,0 1 0,-1 2 0,46 21 1,-47-25-18,-88-18 37,30 12-255,1 0-1,-1 2 0,0 0 0,1 2 1,-1 0-1,1 2 0,-32 13 1,39-13-855,1 1 0,-1 0 0,1 1 0,-20 18 0,24-19-286,2 1 0,-1 0 0,1 0 0,1 0 0,-1 1 1,-10 21-1,16-24 1132,0 1 0,0-1 0,0 1 0,1 0 0,0 0-1,1 0 1,0 0 0,0 0 0,1 9 0,0 9 160,0-23 88,-1 0 1,1 0 0,0 0 0,0 0 0,1 0-1,-1 0 1,0-1 0,1 1 0,0 0 0,-1-1 0,1 1-1,0-1 1,0 0 0,1 1 0,-1-1 0,0 0-1,1 0 1,-1-1 0,1 1 0,5 2 0,2 2 47,0-1 1,1-1 0,-1 1 0,19 3 0,-9-4-69,0 0 0,-1-2 0,2-1-1,-1 0 1,0-1 0,23-4 0,-28 2 1,-1 0 0,0-2 0,0 1 0,-1-2 0,1 1 1,-1-2-1,0 0 0,-1-1 0,19-12 0,-30 19 27,-1 0 0,1 0 0,-1 0 0,1-1 1,-1 1-1,1 0 0,-1 0 0,1-1 0,-1 1 1,1 0-1,-1-1 0,1 1 0,-1-1 0,0 1 1,1 0-1,-1-1 0,0 1 0,1-1 0,-1 1 1,0-1-1,1 1 0,-1-1 0,0 1 0,0-1 1,0 1-1,0-1 0,0 0 0,1 1 0,-1-1 0,0 1 1,0-1-1,0 1 0,0-1 0,-1 1 0,1-1 1,0 0-1,0 1 0,0-1 0,0 1 0,-1-1 1,1 1-1,0-1 0,0 1 0,-1-1 0,1 1 1,0-1-1,-1 1 0,1 0 0,0-1 0,-1 1 1,1-1-1,-1 1 0,1 0 0,-1-1 0,1 1 1,-1 0-1,1 0 0,-1-1 0,1 1 0,-1 0 1,1 0-1,-1 0 0,1 0 0,-1 0 0,-1 0 1,-4-2 228,0 0 0,-1 1 0,1 0 0,-12 0 1,-2 2 103,-1 1 1,0 1 0,1 0 0,-1 2 0,-25 8 0,-101 47-4235,-16 5 3535,141-59 359,1-1 0,-1-1 0,-1-1 0,-41 0 0,61-4 394,0 0 0,0 0 0,0 0 0,1-1 1,-1 1-1,0-1 0,1 1 0,-1-1 0,0 0 0,1 0 1,0 0-1,0 0 0,-1-1 0,1 1 0,1-1 1,-1 1-1,0-1 0,-1-3 0,-4-4 804,6 10-963,-24-26 6438,24 25-6487,-1 0 0,0-1 0,1 1 0,-1 1 0,1-1 0,-1 0 0,0 0 0,0 1 0,1-1-1,-1 1 1,0-1 0,0 1 0,0 0 0,0 0 0,0 0 0,0 0 0,1 0 0,-1 0 0,0 0 0,-2 1 0,-3 2-189,0 1 0,1-1 1,-1 1-1,1 1 0,0-1 0,-9 9 1,-13 10-2,-6 0-213,-1-2 1,-1-1 0,-1-2 0,0-1 0,-1-2 0,-1-1-1,-1-3 1,-53 10 0,50-14-2452,1-3-1,-1-1 1,-67-4 0,93 0 1651,0-2 1,0 0-1,1-1 1,-1-1-1,1-1 1,-18-8-1,21 7 769,0 0 0,0-1 0,1-1 0,-18-15 0,-11-21-2114,31 30 1367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1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0 2244,'-8'1'779,"1"-1"-1,-1 1 0,0 0 1,1 0-1,-16 5 0,19-4 70,-1 0 0,1 0 0,-1 0 0,1 1 0,0-1 0,0 1 0,0 0 0,1 1 1,-1-1-1,-5 6 0,1 2 1880,-14 18 3020,20-26-5598,1 1-1,0-1 1,-1 0-1,1 1 1,0-1-1,1 1 0,-1-1 1,1 1-1,-1 5 1,1 4-150,0-11 0,-1 1 0,1-1 0,0 1 0,0-1 0,0 1 0,0-1 0,0 1 0,1-1 0,-1 1 0,1-1 0,-1 1 0,1-1 0,0 0 0,0 1 0,0-1 0,0 0 0,1 0 0,-1 0 0,0 0 0,1 0 0,0 0 0,-1 0 0,1 0 0,0-1 0,0 1 0,3 1 0,4 2 0,0 0 0,0-1 0,0 0 0,0-1 0,1 0 0,0 0 0,-1-1 0,1 0 0,0-1 0,0 0 0,0-1 0,0 0 0,10-2 0,20-2 0,75-19 0,-83 16 0,8-1 0,-21 5 0,0-1 0,20-7 0,-54 18-9,0 1 0,0 1 0,0 0 0,2 1 0,-1 0 0,1 1 0,1 1 0,-1 0 0,2 1 0,0 0 0,1 1 0,-15 25 0,9-11-928,1 0 0,1 2 1,1 0-1,2 0 0,1 1 1,-7 37-1,12-39-1180,2 0 0,1 0 0,1 43 0,3-49 1746,1 0 1,0 0-1,2 0 1,12 38-1,-11-46 430,0 1 0,1-1-1,1-1 1,0 1 0,1-1-1,1-1 1,0 1 0,1-2 0,0 1-1,1-2 1,0 1 0,1-2-1,0 0 1,1 0 0,0-1 0,28 13-1,-17-12-89,0-1 0,1-2 1,-1 0-1,1-2 0,1-1 0,-1-1 0,1-1 0,-1-1 0,51-6 0,-43 1-551,0-2 0,0-1-1,-1-2 1,0-1 0,-1-2 0,0-1-1,36-21 1,-35 14-866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6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7641,'2'0'241,"-1"-1"1,0 1 0,1 0-1,-1 0 1,1-1-1,-1 1 1,0 0 0,1 0-1,-1 0 1,1 0-1,-1 1 1,1-1 0,-1 0-1,0 1 1,1-1-1,-1 1 1,0-1 0,1 1-1,-1-1 1,0 1-1,0 0 1,0 0 0,1 0-1,-1-1 1,0 1-1,0 0 1,0 1 0,0-1-1,-1 0 1,1 0-1,0 0 1,0 0 0,0 3-1,15 16 469,-5-6-282,0-1 0,-1 2 0,16 28 0,11 17-471,-7-25 2,-21-25-52,-1 0 1,0 0 0,0 0 0,-1 1 0,7 13 0,-12-19-670,3 7-1,-4-5-5867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2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3796,'15'29'24076,"-6"-23"-25199,16 9 588,55 32 532,-73-43 1,1-1 0,1 0 0,-1 0 0,0 0 0,1-1 0,-1-1-1,1 1 1,10-1 0,-17-3 3,0-1 1,-1 1-1,1-1 0,0 0 0,-1 0 0,0 0 1,0 0-1,0 0 0,0 0 0,0 0 0,-1 0 0,1-5 1,4-12-1144,-1 7-1083,37-11-12914,-33 25 15324,1 1 0,0-1 0,-1 1 0,0 1 0,1-1 0,8 5 0,18 6-2451,-19-10-806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2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4448,'22'29'11352,"-19"-28"-10851,13 7 6812,10 4-3796,-21-11-4221,1 1-1,-1-1 1,0 0 0,1 0 0,-1 0 0,9-1 0,-8 0-767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3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448 0 4590,'-33'0'3554,"24"1"-2075,0-1-1,-1 1 1,1 1 0,0 0-1,0 0 1,0 1-1,0 0 1,-15 8 0,10-3-550,0 1 0,0 0 0,1 1 0,-18 16 0,5 2-900,1 0 0,1 2 0,-31 49 1,41-58-160,1 0 0,1 1 0,1 1 0,1 0 0,1 0 0,1 1 0,1 0 1,2 1-1,0-1 0,1 1 0,0 29 0,4-52-329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3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90 4448,'-7'-10'124,"-1"3"228,1 0 1881,7 2-720,-10-2-1159,-5-14 5826,10-4 2762,-2 21-9790,7 1 215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3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266 108 4004,'-9'3'676,"1"-1"0,-1 0 0,0 0 0,0-1 0,-25-11 7673,34 10-8029,0-1 0,0 0 0,0 0-1,-1 1 1,1-1 0,0 0-1,0-1 1,-1-30 5515,2 25-5032,-1 5-721,1-1 0,0 1 0,0-1 1,1 1-1,-1 0 0,0-1 0,1 1 0,0 0 1,-1 0-1,1 0 0,0 0 0,0 0 0,0 0 1,0 1-1,0-1 0,5-2 0,-3 1-96,1 0 0,0 0 0,0 0 0,0 1 0,1-1 0,-1 1 0,8-1 0,-10 2 14,-1 1 0,1 0 0,0 0 0,-1 0 0,1 0 0,-1 0 0,1 0 0,0 1 0,-1-1 0,1 1 0,-1 0 0,1 0 0,-1 0 0,1 0 0,-1 0 0,0 1 0,0-1 0,1 1 0,-1-1 0,2 3 0,-2-1 0,1 0 0,-1 1 0,0-1 0,0 0 0,0 1 0,0 0 0,-1-1 0,1 1 0,-1 0 0,0 0 0,0 0 0,0 5 0,0 0 0,-1 0 0,1 0 0,-2 0 0,1 0 0,-1 0 0,-1-1 0,0 1 0,0 0 0,0 0 0,-1-1 0,-6 13 0,-1-5 0,-1 0 0,-1 0 0,0-2 0,-1 1 0,-1-2 0,0 1 0,-25 17 0,13-14 0,0 0 0,-1-2 0,-1-1 0,-29 10 0,25-12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4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 4756,'-10'-5'22650,"10"62"-23842,13 88 1192,-12-80-110,-1-46 220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4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1255 577 3500,'-11'11'10551,"-29"6"-2505,2 3-4428,20-9-3451,-1-1-1,-21 7 0,-121 50-166,-37 12 0,-13-25 119,175-47-699,-1-3 1,0 0 0,-70-4-1,98-1 105,1 0-1,-1 0 0,0-1 0,1 0 0,-1-1 0,1 0 0,0 0 0,0-1 0,0 0 0,0 0 0,-12-10 0,11 6 645,0 0-1,0-1 1,1 0 0,1 0-1,-1-1 1,2 0 0,-11-19-1,5 3 675,0-1 0,2-1 0,-8-33 0,-4-35-1832,14 57-1041,-6-33-957,4-1 0,4 0 0,2-86-1,4 154 2798,0 0 0,1 0 0,0 0 0,0 0 0,0 0-1,1 1 1,0-1 0,-1 0 0,2 1 0,-1-1 0,0 1-1,1-1 1,5-5 0,4-7-1127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4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1 160 5362,'2'2'324,"-1"-1"-1,1 1 0,0-1 1,0 0-1,0 0 0,0 0 1,1 0-1,-1 0 0,0 0 1,0 0-1,1-1 0,-1 1 1,0-1-1,0 0 0,1 0 1,-1 1-1,1-2 0,-1 1 0,0 0 1,1 0-1,-1-1 0,0 1 1,5-2-1,3-3 1753,1 1-1,-1-2 1,18-11-1,-10 6-1236,33-21 3117,63-50-3961,-97 68 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5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459 38 2852,'-25'-5'1570,"0"0"-1,-1 2 0,1 1 1,-1 1-1,0 1 0,0 1 1,1 1-1,-33 7 0,40-4-2163,0 0 0,0 1 0,0 1 1,-16 8-1,28-11 226,-1 0 0,1 0 0,0 0 0,0 1 0,0-1 0,1 1 0,0 1 0,0-1 0,0 1 0,0 0 0,1 0 0,0 0 0,1 1 0,-1 0 0,-4 12 0,7-14 378,0 0-1,0 0 0,0 0 1,0 1-1,1-1 1,0 0-1,0 0 1,0 1-1,1-1 1,-1 0-1,1 1 1,1-1-1,-1 0 1,1 0-1,0 0 1,0 0-1,0 0 1,1-1-1,-1 1 1,1-1-1,0 0 1,6 6-1,-3-3-1,1 0 1,0-1-1,0 0 0,0-1 1,1 1-1,0-1 1,0-1-1,0 0 0,0 0 1,1 0-1,0-1 0,0 0 1,0-1-1,0 0 0,0 0 1,0-1-1,0-1 0,1 1 1,-1-1-1,0-1 0,0 0 1,0 0-1,1-1 0,-1 0 1,0 0-1,-1-1 0,1 0 1,0-1-1,15-8 0,-18 8-1,0 0-1,-1 0 0,0-1 0,1 1 0,-1-1 0,-1 0 0,1-1 0,-1 1 0,0-1 0,0 0 0,0 0 0,-1 0 0,3-8 0,-4 9-3,-1 0-1,0 0 1,0 0 0,-1 0-1,1-1 1,-1 1 0,0 0-1,0 0 1,-1-1 0,0 1-1,0 0 1,0 0 0,0 0-1,-1 0 1,0 0 0,0 0-1,0 0 1,-4-4 0,-1-4-62,-1 1 1,0 0-1,-1 0 0,0 1 1,-1 0-1,0 0 1,-18-13-1,19 18-467,1 0-1,-2 1 1,1 0 0,0 1 0,-1-1-1,-19-4 1,14 6-876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7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1890 237 3230,'-5'9'1698,"-16"-2"6301,-26-7 4910,34 0-13023,1-2 169,0 0-1,0 0 1,0-1 0,0-1-1,1 0 1,-1 0-1,1-1 1,-16-10 0,24 13-56,1 1 0,-1-1 0,0 0 1,1 0-1,-1-1 0,1 1 0,0-1 1,-1 1-1,1-1 0,0 1 0,1-1 1,-1 0-1,-2-5 0,2 2 0,1 0 1,0 0-1,0 0 0,0-1 0,1 1 1,0-7-1,0 11 1,1 1 1,-1 0-1,1-1 1,0 1-1,-1 0 1,1-1-1,0 1 1,0 0-1,0 0 1,0 0-1,0 0 1,0 0-1,0 0 1,0 0-1,0 0 1,0 0-1,1 0 1,-1 1-1,0-1 1,1 1-1,-1-1 1,0 1-1,1-1 1,-1 1-1,1 0 1,-1-1-1,2 1 1,43-5-8,-42 5-43,1 0 0,-1 1 0,1-1 1,-1 1-1,1 0 0,-1 1 0,1-1 1,-1 1-1,0 0 0,0 0 0,0 0 1,0 0-1,0 1 0,0-1 0,-1 1 1,1 0-1,3 5 0,-4-6-277,-1 1 0,0 0-1,0 0 1,-1 0 0,1 0 0,0 1-1,-1-1 1,0 0 0,0 1 0,0-1-1,0 1 1,0-1 0,-1 1 0,1 5-1,-1-4-202,0-2 111,1 0-1,-1 0 0,0 0 1,0 0-1,0 0 0,0 0 1,-1-1-1,1 1 0,-1 0 1,1 0-1,-1 0 0,0 0 1,0-1-1,0 1 0,-1 0 1,1-1-1,-1 1 0,1-1 1,-1 1-1,0-1 0,0 0 1,0 0-1,0 0 1,0 0-1,0 0 0,-4 1 1,-12 10 357,-2-1 1,1-2-1,-2 0 1,1 0-1,-2-2 1,1-1-1,-1-1 1,0 0-1,0-2 1,0-1-1,-1 0 1,-23-1-1,42-3 51,-1 1 0,1-1 0,-1 0 0,1 0 0,-1 0 1,1-1-1,0 0 0,0 0 0,0 0 0,0 0 0,0 0 0,0-1 0,-6-5 0,-16-10 2682,25 18-2420,-1-1 0,1 1 0,-1-1 0,0 1-1,1 0 1,-1 0 0,1 0 0,-1 0 0,0 0 0,1 0 0,-1 0 0,1 1 0,-1-1 0,1 1 0,-1-1 0,0 1 0,1-1 0,0 1 0,-1 0-1,-1 1 1,-33 23 7814,23-16-6013,-42 27-3041,-100 48-1,84-53-2350,-2-3 0,0-3 0,-88 18 0,-5-15 813,146-25 2585,1-1 0,-1-1 0,0-1 1,1-1-1,-1-1 0,0 0 0,-30-8 1,42 7-58,1 1 0,-1-1 0,1-1 0,0 1 1,0-1-1,0-1 0,1 1 0,0-1 0,-1 0 0,2 0 1,-1-1-1,1 0 0,-1 0 0,2 0 0,-1-1 0,1 1 1,0-1-1,0 0 0,1 0 0,-1-1 0,-2-11 0,3 3 589,0 0-1,1 0 0,1 0 0,1 0 0,0 0 1,1 0-1,3-19 0,-2 25-116,1-1 0,0 1 0,0 0 0,1 0 0,9-15 0,-7 15-830,0 1 0,0 0 0,1 0 0,1 0 0,0 1 0,0 0 0,0 1 0,13-9 0,-9 8-324,0 1 1,0 0 0,0 1-1,1 1 1,0 0 0,21-5 0,-20 7 701,1 1 1,0 0-1,20 0 1,-21 2-25,1 1 0,-1 1 0,1 0 1,-1 1-1,1 0 0,21 9 0,-29-9 1,0 0 0,1 1-1,-2-1 1,1 2-1,0-1 1,-1 1 0,0-1-1,0 2 1,0-1-1,0 1 1,-1 0 0,0 0-1,8 13 1,-12-16 22,1 0 1,-1 1 0,1-1-1,-1 0 1,0 1 0,0-1-1,-1 1 1,1-1 0,-1 1-1,0-1 1,0 1 0,0 0-1,0-1 1,0 1-1,-1-1 1,-1 7 0,-1-4 251,1 0 1,-1-1-1,0 1 0,0-1 1,-1 1-1,1-1 0,-1 0 1,-9 8-1,-4 2 452,-1 0 0,-1-1-1,-1-1 1,-21 11 0,14-10-1781,0 0 1,-1-2-1,-1-1 1,0-2-1,-49 11 1,54-16 1133,0-2 0,-27 1 0,47-3-10,-1-1 0,1 1 0,-1-1 0,1 0 0,-1-1 0,1 1 0,0-1 0,0 1 1,0-1-1,0 0 0,0-1 0,0 1 0,0-1 0,1 0 0,-1 0 0,1 0 0,0 0 0,-5-6 0,-3-7 535,0 0-1,1-1 1,-10-20-1,1 0 1264,-18-27-5193,-54-134 0,82 150 1209,6 25 820,2 9 186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6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21 9897,'0'-5'36,"0"1"-312,0 1 76,0-1 188,0 2-84,0 1-68,0-1-140,-13 2-1928,13 7-429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7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3820,'1'9'26851,"14"13"-31309,-7-7 4458,-1 1 0,-1 0 0,8 26-1,0 1 3,6 12-78,28 51 0,-36-70-1643,-4-35 805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7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75 4260,'45'11'4004,"-34"-11"-1936,0 0 0,0 0-1,0 0 1,0-2 0,0 1-1,0-1 1,13-5 0,13-5-660,19-6-1408,84-14-1,-108 26 2,0 0-1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9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1809 1 4004,'8'14'17829,"9"7"-12270,27 46-8320,-34-51 4344,-6-9-1583,-1-1 0,0 1 0,0 0 0,-1 0 0,0 0 0,0 0 0,-1 0 0,1 0 0,-2 0 0,1 1 0,-2 13 0,1-18 0,-1-1 1,1 0-1,-1 0 1,0 0 0,0 0-1,0 0 1,0 0-1,-1 0 1,1 0-1,-1 0 1,1 0 0,-1-1-1,1 1 1,-1 0-1,0-1 1,0 0-1,0 1 1,-3 1 0,-43 22-145,43-22 74,-19 7-1068,0-2 1,0 0-1,0-1 1,-45 6-1,34-8-2411,-1-3 0,-64-3 0,88 0 3358,1 0 0,-1-1 0,1-1-1,-1 0 1,1 0 0,-21-10-1,29 12 198,0-1 0,-1 0 0,1 0-1,0 0 1,0 0 0,0-1-1,0 1 1,0-1 0,1 0 0,-1 1-1,1-1 1,0-1 0,-1 1-1,1 0 1,1 0 0,-1-1 0,0 1-1,1-1 1,0 1 0,0-1-1,0 0 1,0 1 0,1-1 0,-1-5-1,1 0 72,0 0 0,0 0 0,1 1 0,0-1 0,1 0 0,0 0 0,0 1 0,8-17 0,-8 20-14,1 1-1,0 0 0,0 0 0,0 1 0,0-1 0,1 1 1,-1-1-1,1 1 0,0 0 0,0 1 0,0-1 0,0 1 1,1-1-1,-1 1 0,1 1 0,-1-1 0,1 1 0,7-2 1,-4 2 789,0 0 1,0 0-1,0 1 1,-1 0 0,1 0-1,0 1 1,0 0 0,0 1-1,11 3 1,-12-2-141,0-1-1,0 1 1,0 0 0,-1 1-1,11 7 1,7 14-2306,-23-22 1185,1 0 0,-1 0 0,0 0 0,0 0 0,-1 0 0,1 0 0,-1 1 1,1-1-1,-1 0 0,0 1 0,-1 3 0,1-4 538,0-1 0,0 0 0,0 0 0,-1 1 0,1-1 0,-1 0 0,1 0 0,-1 0 0,0 1 0,0-1 0,0 0 0,0 0 0,-1 0 0,1-1-1,0 1 1,-3 2 0,-11 6 450,-1 0 0,-28 12 0,-40 9-2145,-91 9-4981,130-31 5335,-247 46-1569,-398 25 3622,669-79-795,-1 1 83,-1-1 1,1 0-1,0-2 0,-1-1 0,1-1 1,0 0-1,-23-8 0,35 8 924,13 9-2197,7 7 876,34 58 2449,30 54 3452,-73-122-4836,1 0 0,-1 0 0,1-1 0,-1 1-1,0 0 1,-1 0 0,1 1 0,0-1 0,-1 3 0,0-23-1264,0 9-349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9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426 0 4424,'0'0'1616,"-26"4"9350,-15 12-4528,-2-2-3583,-89 18-3564,92-23 1333,35-8-649,-22 6-230,0-2 1,-57 5-1,83-14-1045,1-1 762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19.6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 2524,'37'26'23690,"-23"-27"-23690,1-2 0,-1 0 0,0 0 0,1-2 0,-2 1 0,25-13 0,2 0 0,76-29-758,-103 41 1516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20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6797,'-18'20'14895,"37"-19"-10373,-1-1-4555,-6-1-88,-1 1 0,1 1 0,0 0 0,16 3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21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466 0 4120,'-80'5'21119,"54"-2"-17864,-2 3-5535,-304 43 2761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21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454 0 4260,'-13'9'1620,"1"0"0,-1 0 0,0-2 0,-1 0 0,0 0-1,-18 5 1,-93 23 7415,64-20-7455,26-6-1646,-79 20-887,107-28 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22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480 3 3546,'-20'-2'19525,"7"10"-18679,0 0 0,1 2 0,-18 16 0,-60 74-1323,78-85 713,-11 12-236,-130 169 0,135-170 0,2 1 0,0 1 0,2 0 0,1 1 0,-16 54 0,27-74 0,0 0 0,0 1 0,1-1 0,0 0 0,1 1 0,0-1 0,1 0 0,0 1 0,0-1 0,1 0 0,0 0 0,0 0 0,1 0 0,0 0 0,1-1 0,6 12 0,-6-14 0,0 0 0,1 0 0,-1-1 0,1 0 0,0 0 0,1 0 0,-1-1 0,1 1 0,0-1 0,0-1 0,0 1 0,0-1 0,1 0 0,-1 0 0,1-1 0,0 0 0,0 0 0,0-1 0,0 0 0,0 0 0,0 0 0,8-1 0,1-1-14,1 0 0,-1-1 0,0-1 0,1 0 1,-1-1-1,0-1 0,24-11 0,-33 13-330,0 0 0,0-1 0,-1 1 0,1-2 0,-1 1 0,0-1 1,0 1-1,0-2 0,-1 1 0,0-1 0,0 1 0,0-1 0,-1-1 0,0 1 0,0-1 0,0 1 0,-1-1 0,4-13 0,-6 15-590,0 0 1,0 0-1,-1 0 0,0 0 1,0 0-1,-1-8 1,1 8 469,-2 0-1,1 0 1,0 0 0,-1 1 0,-4-10 0,2 7 625,0 1 1,-1-1-1,0 1 1,0-1-1,0 1 1,-1 1-1,0-1 1,-10-6-1,3 3 515,0 1-1,0 1 1,-1 0 0,0 0 0,-15-3-1,-33-5-3338,36 11 418,-49 1-1,66 4 1838,-1-1-1,1 1 0,0 1 0,0 0 0,0 0 0,0 1 0,0 0 0,-13 7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22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14 3638,'-1'-1'244,"0"0"0,0 0-1,1 0 1,-1 0 0,0 1-1,0-1 1,0 0 0,0 0-1,0 0 1,0 1-1,0-1 1,-1 1 0,1-1-1,0 1 1,0-1 0,0 1-1,-1 0 1,1-1 0,0 1-1,0 0 1,-1 0 0,1 0-1,0 0 1,0 0 0,-1 0-1,1 0 1,0 1-1,-2-1 1,-2 0 676,1 0 1,-1 1-1,0 0 0,0-1 1,1 1-1,-1 1 0,-5 1 1,-1 4 1106,1 0 0,1 1 0,-15 14 0,13-9-2022,0 0 0,1 1 0,0 0-1,1 0 1,1 1 0,0 0 0,-9 26 0,14-28-5,0 1 0,1 0 0,0 0 0,1 0 0,1 25 0,1-20 0,-1-14-1,1 1 1,0-1-1,1 0 1,-1 0-1,1 0 1,0 0 0,0 0-1,1-1 1,-1 1-1,1-1 1,0 1-1,1-1 1,-1 0 0,0 0-1,1 0 1,6 4-1,-2-1 0,-1-1 0,2 0 1,-1 0-1,1-1 0,0 0 0,0-1 0,18 7 0,-20-9 1,1-1 1,0 0-1,0 0 1,0 0-1,-1-1 0,1-1 1,0 1-1,0-1 1,0 0-1,0-1 1,-1 0-1,1 0 0,-1-1 1,1 0-1,-1 0 1,0 0-1,0-1 0,0 0 1,-1-1-1,0 0 1,1 0-1,-1 0 1,-1 0-1,1-1 0,-1 0 1,0 0-1,-1-1 1,1 1-1,-1-1 1,-1 0-1,1 0 0,-1 0 1,0-1-1,2-9 1,-2 2 5,0 1-1,1-30 1,-4 39-26,0-1 0,0 0 0,0 1-1,-1-1 1,0 0 0,0 1 0,-1-1 0,0 1-1,0-1 1,-3-6 0,-7-8-1404,0 1 0,-2 1 0,-16-19 0,20 27-648,0 0 0,-1 1 0,0 0 0,0 1 0,-1 1 0,-16-9 0,8 3-545,10 10 1623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7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857 128 9373,'-22'-17'764,"20"14"-591,-1 1 0,1 0 0,-1 0 1,0 0-1,1 0 0,-1 1 0,0-1 0,0 1 0,0 0 1,0 0-1,0 0 0,-1 0 0,1 0 0,0 0 1,0 1-1,-1 0 0,1 0 0,-6 0 0,-5 0-88,1 0 0,0 1-1,0 1 1,0 0 0,1 1 0,-1 0-1,0 1 1,-18 8 0,29-11-87,0 1 0,0 0 0,0 0 0,0 0 0,0 0-1,0 0 1,0 1 0,1-1 0,-2 4 0,2-5-10,0 0 0,1 0-1,-1 0 1,1 0 0,-1 1 0,1-1-1,-1 0 1,1 0 0,0 0-1,-1 0 1,1 1 0,0-1 0,0 0-1,0 0 1,0 0 0,0 1 0,0-1-1,1 0 1,-1 0 0,0 0 0,1 1-1,-1-1 1,0 0 0,1 0-1,-1 0 1,2 2 0,6 1-37,0 0 0,0 0 0,1 0 0,-1-1 1,1-1-1,-1 0 0,1 0 0,0 0 0,10 0 0,39 4 86,-31-4-36,49 10 0,-67-10-6,0 1 0,0 0 1,0 1-1,0 0 0,-1 0 1,0 1-1,1 0 1,-2 0-1,9 8 0,-14-11 67,0 0-1,0 0 0,0 1 0,0-1 1,0 1-1,0-1 0,-1 1 1,1 0-1,-1 0 0,0-1 0,0 1 1,0 0-1,1 5 0,0 42 2056,-2-36-1549,0-13-531,-1 1 1,1-1-1,-1 1 0,0-1 0,1 1 0,-1-1 0,0 1 1,0-1-1,0 0 0,0 0 0,0 1 0,0-1 0,0 0 1,0 0-1,-1 0 0,1 0 0,0 0 0,-1 0 0,-1 0 1,-35 19 505,27-15-357,-16 7 47,-1-1-1,0-1 1,-1-2-1,0-1 1,-1-1 0,-31 2-1,-183 0 823,231-8-1000,-31 0 117,0-3 0,-55-9 0,79 8-220,0-1-1,0 0 1,0-2-1,1 0 0,0-1 1,0-1-1,-17-12 1,30 18-42,1-1 1,0 0-1,0 0 0,1-1 1,0 1-1,-1-1 1,1 0-1,1 0 1,-1 0-1,1-1 1,0 1-1,0-1 1,0 0-1,1 0 0,-3-11 1,2-1-541,0-1 0,2 1 0,1-38-1,0 22-276,2 22 260,0-1-1,1 1 1,0 0-1,0-1 1,1 1-1,1 1 1,0-1-1,1 1 1,0 0-1,12-17 1,2-3-1848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23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18 3820,'-6'1'21192,"-10"5"-19990,12 0-1202,1 0 0,-1 0 0,1 1 0,0-1 0,1 1 0,0 0 0,0 0 0,0 0 0,1 0 0,0 0 0,0 0 0,1 0 0,0 0 0,1 14 0,-1-18 0,1 1 0,-1-1 0,1 0 0,0 0 0,0 0 0,0 1 0,0-1 0,1 0 0,-1 0 0,1-1 0,0 1 0,0 0 0,0 0 0,0-1 0,0 1 0,0-1 0,1 0 0,-1 0 0,1 0 0,-1 0 0,1 0 0,0 0 0,0-1 0,0 1 0,0-1 0,0 0 0,0 0 0,0 0 0,1 0 0,-1-1 0,0 1 0,1-1 0,4 0 0,-3 0 9,1 0 1,-1 0-1,0-1 0,1 0 1,-1 0-1,0 0 1,0 0-1,0-1 1,0 0-1,0 0 1,8-4-1,-11 4-219,1 0 0,-1 0-1,0 0 1,0-1 0,0 1-1,0 0 1,0-1 0,0 0-1,-1 1 1,1-1 0,-1 0-1,0 0 1,0 1 0,0-1-1,0 0 1,0 0 0,-1 0-1,1 0 1,-1-1 0,0 1-1,0-4 1,0-1-884,0 0 1,-1-1-1,0 1 1,-1 0-1,1 0 1,-1 0 0,-1 0-1,-3-8 1,4 12 653,0 1 0,0-1 0,0 1 1,0 0-1,-1 0 0,1 0 1,-1 0-1,-4-3 0,4 4 424,0 0 0,0 0 0,0 0-1,0 0 1,-1 1 0,1 0 0,-1-1 0,1 1-1,-1 1 1,-4-2 0,-3 2-2844,5 0 1845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29.9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84 9830,'2'2'56,"-1"0"0,1 1-1,0-1 1,-1 0 0,1 0-1,0 1 1,0-2 0,0 1-1,1 0 1,-1 0 0,0-1 0,1 1-1,-1-1 1,1 0 0,-1 1-1,4 0 1,5 3 135,55 29 841,-41-22-744,-21-9-196,0 0 0,0 0 1,0 0-1,-1 0 1,1 1-1,-1-1 0,0 1 1,0 0-1,0 0 1,4 8-1,14 17 142,-19-27-191,-1-1 0,0 1 0,0-1 0,0 1 0,0-1-1,0 1 1,0 0 0,0 0 0,0-1 0,0 1 0,-1 0-1,1 0 1,-1 0 0,1 0 0,-1 0 0,0 2 0,5 2 2,-4-5-42,-1 0-1,0-1 0,0 1 1,1 0-1,-1-1 1,0 1-1,0 0 0,0 0 1,0-1-1,0 1 0,1 0 1,-2 0-1,1 0 1,0-1-1,0 1 0,0 0 1,0 0-1,-1 0 1,-4 4 109,0-1 1,-1-1 0,0 1 0,0-1 0,0 0-1,0 0 1,0 0 0,-1-1 0,-10 2 0,-20 10 351,21-7-370,-7 4 679,-44 15-1,62-23-636,-1 0 1,1 0-1,0 0 1,-1 1-1,-5 5 1,12-11-110,-1 1 1,1-1-1,0 1 0,0-1 1,-1 1-1,1 0 0,0-1 0,0 1 1,0 0-1,1 0 0,-1-1 1,0 1-1,0 0 0,1 0 1,-1 0-1,1 1 0,0-2 0,35-19 741,-25 15-616,114-69 1781,-126 75-1924,1-1-1,0 1 0,-1 0 0,1 0 1,-1-1-1,1 1 0,-1 0 0,1 0 0,-1-1 1,1 1-1,-1-1 0,1 1 0,-1-1 1,0 1-1,1 0 0,-1-1 0,0 1 1,1-1-1,-1 0 0,0 1 0,1-1 1,-1 1-1,0-1 0,0 1 0,0-1 1,0 0-1,0 1 0,0-1 0,1 0 0,-2 0 4,1 1-1,-1 0 0,0 0 0,1-1 0,-1 1 0,1 0 0,-1 0 0,1 0 0,-1 0 1,1 0-1,-1 0 0,0 0 0,1 0 0,-1 0 0,1 0 0,-1 0 0,0 0 0,1 0 1,-1 0-1,1 1 0,-1-1 0,1 0 0,-1 0 0,1 1 0,-1-1 0,1 0 0,-1 0 1,1 1-1,-1-1 0,0 1 0,-27 17 560,8-6-246,0 0 1,1 2-1,0 0 1,1 1-1,-26 28 1,39-37-226,2-4-45,1 0 1,0 1-1,0-1 0,0 1 1,1-1-1,-1 1 0,1-1 0,-1 1 1,1 0-1,0 0 0,0-1 1,-1 6-1,5-14 13,0 1 1,0 0-1,1 0 0,0 0 0,0 1 1,0-1-1,6-4 0,9-11-152,4-7-339,-2-1 1,0-1-1,-2 0 0,21-44 0,-28 22-507,-13 55 933,-1-1 0,0 0 0,0 0 0,-1 0 0,1 0 0,-1 0 0,1 0 0,-1-1 0,0 1 0,-3 2 1,-10 9 47,-13 20 137,-29 43 1,48-55-130,2-5 15,6-16-48,1-10-15,3 4-22,-1 0 0,1 1 1,1-1-1,-1 1 0,1 0 1,0-1-1,0 1 1,5-5-1,5-9-61,-5 6-134,-4 6 108,0 0 0,0 0 0,0 0 0,-1-1 0,0 0 0,0 1 0,0-1 0,-1 0 0,2-9 0,-2 5 62,1 11 28,-3 1 11,0 0 0,0 0 0,0-1 0,0 1 0,0 0 0,0 0 0,0 0 0,0 0 0,0 0 0,-1 0 0,1 0 0,0 0 0,-1 0 0,1 0 0,-1 0 0,1-1 0,-1 1 0,1 0 0,-1 0 0,1-1 0,-1 1 0,-1 1 0,-8 11 75,0 0-1,0 1 0,2 0 1,-15 31-1,12-22 106,12-29-211,0-1-1,1 0 1,0 1-1,0 0 1,0-1 0,0 1-1,1 0 1,5-7 0,-4 5-91,0-1 1,0 1-1,4-17 1,6-21-327,-7 28 278,-4 15 42,-5 8 115,1-1 1,-1 0 0,-1 0 0,1 0 0,-1 0 0,1 0 0,-1-1 0,-6 7 0,-6 8 90,-36 61 231,46-72-274,1 0 0,0 0 0,1 1 0,-4 9 0,9-22-2,1 0 0,0 0 0,1-1 0,-1 2 0,1-1 0,7-7 1,9-13-307,-12 11 5,1-1 1,10-28-1,5-10-257,-19 44 416,-2 0-1,1 0 1,-1-1 0,3-14-1,5-16-231,-8 9 60,-3 31 277,0 1-1,1-1 1,-1 0-1,1 0 0,-1 0 1,0 1-1,1-1 0,-1 0 1,1 0-1,-1 1 1,0-1-1,1 0 0,-1 1 1,0-1-1,0 0 0,1 1 1,-1-1-1,0 0 1,0 1-1,1-1 0,-1 1 1,0-1-1,0 1 1,0-1-1,0 0 0,0 1 1,0-1-1,0 1 0,0-1 1,0 1-1,0-1 1,0 1-1,0-1 0,0 1 1,0-1-1,0 1 1,0 2 1,12 26 103,-11-24-75,1 0-1,0 0 1,0 0-1,0-1 0,1 1 1,3 5-1,0 1 57,2 1-54,13 8 214,13 8 45,-20-20-150,-1 1-1,15 14 0,-6-6 19,-19-14-131,1 0 1,-1 0 0,0 1 0,0-1 0,0 1-1,0-1 1,-1 1 0,1 0 0,-1 0 0,2 6-1,3-2 23,-6-8-47,0 0 1,-1 0-1,1 1 1,-1-1-1,1 0 1,-1 1 0,1-1-1,-1 1 1,1-1-1,-1 0 1,1 1-1,-1-1 1,0 1-1,1-1 1,-1 1-1,1-1 1,-1 1-1,0-1 1,0 1-1,1 0 1,-1-1 0,0 1-1,0-1 1,0 1-1,0 1 1,16 7 111,-14-7-114,-2-1 0,0 0 0,-3 1 23,1 0 1,-1 0-1,1-1 1,-1 1 0,0-1-1,1 0 1,-1 0-1,0 0 1,0 0-1,0 0 1,0-1-1,-5 1 1,-8 3 32,-271 114 1466,275-110-1384,13-6-62,8-5-43,-4 1-25,-1 0 0,1-1 0,-1 1 0,0-1 0,0 0 0,0 0 0,0-1 0,0 1 0,-1-1 0,1 0 0,-1 0 0,0 0-1,0 0 1,0 0 0,3-9 0,-3-1-182,0-1-1,-1 0 0,0 0 1,-1-1-1,-1 1 0,-2-16 1,1-7-253,0 31 364,-1 1 0,0 0 0,0 0 0,0-1 0,-1 1 0,1 1 1,-2-1-1,1 0 0,-1 1 0,1 0 0,-2-1 0,1 1 0,0 1 0,-1-1 0,-5-3 0,4 2 99,5 4-26,0 1-1,-1-1 0,1 1 1,-1 0-1,1-1 1,-1 1-1,0 0 0,0 0 1,1 0-1,-1 0 1,0 0-1,0 1 1,0-1-1,0 0 0,-2 0 1,3 2-8,0-1-1,1 0 1,-1 1 0,1-1 0,-1 0 0,1 1 0,-1-1 0,1 1-1,-1-1 1,1 1 0,-1-1 0,1 1 0,0-1 0,-1 1-1,1-1 1,0 1 0,-1 0 0,1-1 0,0 1 0,0-1 0,0 1-1,0 0 1,-1-1 0,1 1 0,0 0 0,0-1 0,0 1-1,0 0 1,1-1 0,-1 1 0,0 0 0,0-1 0,0 2 0,-1 5 35,-21 6 35,19-11-52,0 0-1,0 0 1,0 1 0,1-1-1,-1 1 1,1 0-1,-1-1 1,1 1 0,0 0-1,0 0 1,0 0-1,1 1 1,-1-1 0,1 0-1,-1 1 1,1-1-1,0 1 1,0-1 0,1 1-1,-1-1 1,1 7-1,-8 41 154,8 53 172,16-150-101,2-20-777,-5 22-184,9-57 1,-14 30 216,-4 53 314,-2 17 199,-1 13-54,4 156 486,-5-166-437,0 0 0,0 1 1,0-1-1,0 0 0,-1 0 1,1 0-1,-1 0 0,0 1 1,0-1-1,0 0 0,0 0 1,0 0-1,0 0 0,-2 1 0,2-1-8,1-4 13,1 0 0,-1 0-1,1 0 1,-1 0-1,1 0 1,0 0-1,0 0 1,0 0 0,0 0-1,0 0 1,0 0-1,0 1 1,1-1-1,-1 1 1,1-1-1,2-2 1,28-18 201,-25 15-162,-6 6-43,0 0-1,0-1 1,0 1-1,0 0 1,0 0-1,0 1 1,0-1-1,0 0 1,0 0-1,0 0 1,0 1-1,0-1 1,1 1-1,-1-1 1,0 1-1,1-1 1,-1 1-1,0 0 1,1-1-1,2 1 1,-4 0-6,0 0 1,1 0-1,-1 0 0,0 0 0,1 0 1,-1 0-1,0 1 0,1-1 0,-1 0 1,0 0-1,1 0 0,-1 0 1,0 0-1,0 1 0,1-1 0,-1 0 1,0 0-1,0 0 0,1 1 0,-1-1 1,0 0-1,0 0 0,1 1 1,-1-1-1,0 0 0,0 1 0,0-1 1,0 0-1,0 1 0,1-1 0,-1 0 1,0 1-1,0-1 0,0 0 1,0 1-1,0-1 0,0 0 0,0 1 1,0-1-1,0 0 0,0 1 0,0-1 1,-1 0-1,1 1 0,0-1 0,0 0 1,0 1-1,0-1 0,0 0 15,0 2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31.4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1763 1 9830,'0'0'4,"1"0"0,-1-1 0,0 1 0,1 0 0,-1 0 0,0 0 0,1 0 0,-1 0 0,0 0 0,0 0 0,1 0 0,-1 1 0,0-1 0,1 0 0,-1 0 0,0 0 0,0 0 0,1 0 0,-1 0 0,0 0 0,1 1 0,-1-1 0,0 0 0,0 0 0,0 0 0,1 1 0,-1-1 0,0 0 0,0 0 0,0 1 0,1-1 0,-1 0 0,0 0 0,0 1 0,0-1 0,0 0 0,0 1 0,0-1 0,0 0 0,0 0 0,0 1 0,0-1 0,0 0 0,0 1 0,0-1 0,0 0 0,0 1 0,0-1 0,0 0 0,0 0 0,0 1 0,0-1 0,0 0 0,0 1 0,-1-1 0,1 11 91,0 149 1543,-1-154-1539,0 0-1,0 1 1,0-1-1,-4 12 0,-2 10 203,-1 5 324,-13 38 1,12-46-108,1 2 0,-8 52-1,8-33 257,-2 0 0,-24 73 0,8-35 150,-23 78 2023,-85 192 0,86-251-2384,-4-2 0,-118 171 1,-117 107-564,-114 162 0,382-513 0,-18 29 0,-2-2 0,-2-2 0,-69 68 0,98-111 0,0-2 0,-1 0 0,0 0 0,0-1 0,-24 8 0,-23 13 0,59-27 0,-1 1 0,0-1 0,0 0 0,0 0 0,1 0 0,-1 0 0,0 0 0,0-1 0,-1 1 0,1-1 0,0 1 0,0-1 0,0 1 0,0-1 0,0 0 0,0 0 0,-4-1 0,6 1 0,-1 0 0,0 0 0,1-1 0,-1 1 0,0 0 0,1-1 0,-1 1 0,1-1 0,-1 1 0,1 0 0,-1-1 0,1 1 0,-1-1 0,1 1 0,-1-1 0,1 0 0,0 1 0,-1-1 0,1 1 0,0-1 0,0 0 0,-1 1 0,1-1 0,0 0 0,0 1 0,0-1 0,0-1 0,-5-27 1,2 8-48,0 6-137,1 1-1,0 0 1,0-1-1,2 0 1,0 1 0,2-18-1,-1-11-344,0 36 427,1-1 1,-1 0 0,1 1 0,1-1-1,5-11 1,-2 2-201,3 1 74,-8 13 228,4 33 50,-1-8 11,-2 0 0,0 0 0,-2 0 0,-2 31 0,0 5 26,-3 61 122,0-37-59,8-80-140,0 1 0,0-1 1,0 0-1,0 0 0,0 0 0,1 0 1,-1 0-1,0-1 0,1 1 0,5 0 0,15 3 49,0-2-1,1-1 1,0-1-1,-1-1 0,38-4 1,-13-3 23,29-1 53,-69 8-93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32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406 11 9830,'1'0'4,"-1"-1"0,0 0-1,1 0 1,-1 1 0,1-1 0,-1 1 0,1-1-1,-1 0 1,1 1 0,-1-1 0,1 1 0,-1-1-1,1 1 1,0-1 0,-1 1 0,1 0 0,0-1-1,0 1 1,-1 0 0,2-1 0,4 2 70,-9 9 0,-67 80 1431,26-16-356,3 2 1,4 2 0,3 1-1,3 2 1,4 1-1,-21 113 1,44-167-803,1 0 1,1-1-1,3 33 0,-1-19 186,1-39-505,-1 1 1,0-1-1,1 0 0,0 1 1,-1-1-1,1 0 0,0 1 1,0-1-1,0 0 0,1 0 0,-1 0 1,1 0-1,-1 0 0,1 0 1,-1 0-1,1-1 0,0 1 1,0 0-1,0-1 0,0 0 1,0 1-1,0-1 0,0 0 0,1 0 1,-1 0-1,0 0 0,5 0 1,-2 1 36,-1-1 0,1 0 0,0 0-1,0 0 1,0-1 0,0 0 0,0 0 0,0 0 0,0 0 0,0-1 0,0 0 0,9-2 0,-4-2-42,-1 0 0,1 0 0,-1-1 0,-1 0 0,1 0 0,-1-1 1,0 0-1,0-1 0,-1 0 0,0 0 0,-1 0 0,1-1 0,-2 0 0,7-11 0,-6 6-202,1-1-1,-2 0 1,0 0 0,-1 0-1,0-1 1,-2 0 0,1 1-1,-1-30 1,-2 27 14,1 11 88,-1 0 0,0 1 0,-1-1 0,1 1 0,-1-1 0,-3-10 0,2 14 41,1 0 0,-1 0-1,0 0 1,0 1 0,0-1-1,0 1 1,0 0-1,0-1 1,-1 1 0,1 0-1,-1 0 1,1 0 0,-1 1-1,0-1 1,0 1-1,0-1 1,-3 0 0,-3-1 67,0 1 1,0-1 0,0 2-1,0-1 1,-1 1 0,1 1 0,0 0-1,0 0 1,0 1 0,-1 0-1,1 0 1,-11 4 0,-15 5 229,-58 24 0,80-28-200,-27 16 209,40-21-270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32.7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49 9830,'-1'2'14,"1"-1"1,-1 0-1,1 0 0,-1 1 1,1-1-1,-1 0 0,0 0 1,0 1-1,1-1 0,-1 0 0,0 0 1,0 0-1,0 0 0,0 0 1,-3 1-1,-25 19 436,4-4-132,7 2 88,0 1 1,2 0-1,0 1 1,1 1-1,2 1 1,-22 46-1,30-57-229,2 1-1,0 0 0,0 0 1,1 0-1,1 0 0,0 0 1,1 16-1,1-27-138,0 1-1,0-1 1,0 1 0,0-1-1,1 1 1,-1-1-1,1 0 1,-1 0 0,1 0-1,0 1 1,0-2 0,0 1-1,0 0 1,0 0-1,1-1 1,-1 1 0,0-1-1,1 0 1,3 2 0,4 2 184,0 0 0,1-1 0,18 6 1,-21-9-121,0-1 0,0 1 0,1-1 0,-1-1 0,0 0 0,0 0 0,0 0 0,0-1 0,0 0 0,0-1 0,-1 0 0,1 0 0,9-6 0,-5 3 99,1-2 0,-1 0-1,0 0 1,-1-1 0,0 0 0,17-20 0,-25 25-225,1-1 1,-2 1-1,1-1 1,0 0-1,-1 0 1,0 0-1,0 0 1,-1 0 0,1-1-1,-1 1 1,1-7-1,-1-62-446,-2 42 229,0 24 190,0 1 0,0-1 0,-1 1 1,0 0-1,-1 0 0,1 0 0,-2 0 0,1 0 0,-6-9 1,-1 0-163,-1 1 1,-21-24 0,27 33 193,-1 1 0,1 0-1,-1 0 1,0 1 0,0 0-1,0 0 1,-1 0 0,1 1 0,-1 0-1,-8-3 1,1 3 157,-1 0 0,1 1 0,0 0 0,-30 0 0,32 6-112,4-1-26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33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1 9830,'0'1'26,"-1"1"1,0 0-1,0-1 0,1 1 1,-1-1-1,0 1 0,0-1 0,0 0 1,0 1-1,-1-1 0,1 0 1,0 0-1,-1 1 0,1-1 1,0 0-1,-3 0 0,2 1 11,0 0 1,0-1-1,0 1 0,0 0 0,0 0 0,0 0 1,0 0-1,1 1 0,-3 2 0,-1 10 174,1 0-1,0 0 1,1 0-1,1 0 1,0 1-1,1-1 1,1 19-1,0-32-176,0 1 0,0-1 1,0 1-1,0-1 0,0 1 0,1-1 0,-1 0 0,1 1 0,0-1 0,-1 0 1,1 1-1,0-1 0,0 0 0,1 0 0,-1 0 0,0 0 0,1 0 1,-1 0-1,1 0 0,0 0 0,-1 0 0,1-1 0,0 1 0,0-1 0,0 1 1,0-1-1,0 0 0,1 0 0,-1 0 0,0 0 0,1 0 0,-1-1 1,0 1-1,1-1 0,-1 1 0,1-1 0,-1 0 0,1 0 0,2 0 0,2 0 85,0-1-1,0 1 0,0-1 0,0-1 0,0 1 0,0-1 1,-1 0-1,1 0 0,-1-1 0,1 0 0,7-6 0,-10 7-90,-1 0-1,0-1 1,0 1-1,0-1 1,0 0-1,-1 0 1,1 0-1,-1 0 1,0-1-1,0 1 0,0-1 1,0 1-1,-1-1 1,1 0-1,-1 1 1,0-1-1,0 0 1,0 0-1,-1 0 1,1 0-1,-1-5 1,1 6-44,-1-1 0,0 0 0,0 1 1,0-1-1,-1 0 0,1 1 0,-1-1 0,0 1 1,0-1-1,0 1 0,-1-1 0,1 1 1,-1 0-1,1-1 0,-1 1 0,0 0 1,-4-4-1,2 1 62,-1 0 1,1 1-1,-2-1 0,1 1 1,-1 0-1,1 0 1,-1 1-1,0 0 0,-1 0 1,1 0-1,-1 1 1,0 0-1,0 0 0,0 1 1,0-1-1,0 2 1,0-1-1,-1 1 0,-7-1 1,8 2 75,5-1-92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35.7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2274 800 9830,'0'2'45,"0"-4"71,-1-2-50,0 1 0,0 0 0,0 0 1,0 0-1,0 0 0,-1 0 1,1 0-1,-5-5 0,-47-63 421,39 50-245,0 2 0,-33-35 0,-74-49 602,71 69-403,0 2 0,-2 2 0,-2 2 1,-95-34-1,74 37 521,0 4 0,-2 3 0,-87-9 1,128 23-667,-340-26 2921,276 34-1676,-147 27 0,102-11-621,67-7-920,47-6 0,-1-2 0,-53 1 0,85-6 0,-1 0 0,1-1 0,-1 1 0,1 0 0,-1-1 0,1 1 0,-1 0 0,1 0 0,0-1 0,-1 1 0,1-1 0,0 1 0,-1 0 0,1-1 0,0 1 0,-1-1 0,1 1 0,0-1 0,0 1 0,-1-1 0,1 1 0,0-1 0,0 1 0,0-1 0,0 1 0,0-1 0,0 0 0,0 1 0,0-1 0,0 1 0,0-1 0,1-19 0,-1 18 0,0-3-70,1-1 1,0 1 0,0 0 0,0 0 0,1-1 0,0 1-1,0 0 1,0 1 0,1-1 0,-1 0 0,1 1 0,0-1-1,1 1 1,6-7 0,-3 2-34,6-8-149,0 2 0,1 0 0,0 0 0,1 1 0,1 1 0,0 1 0,1 0 0,26-13 1,-34 18 262,-3 3-11,-4 8-2,-4-1 12,0 0 1,-1-1-1,1 1 0,-1-1 0,0 0 1,0 0-1,0 0 0,0 0 0,0 0 1,0-1-1,-1 0 0,-5 3 0,-12 6 44,-231 169 733,242-173-747,-9 6 6,19-12-44,0 1-1,-1-1 0,1 0 1,0 1-1,-1-1 0,1 1 1,0-1-1,0 1 0,0-1 1,-1 0-1,1 1 0,0-1 0,0 1 1,0-1-1,0 1 0,0-1 1,0 1-1,0-1 0,0 1 1,0-1-1,0 1 0,0-1 1,0 0-1,0 1 0,0-1 1,1 1-1,-1-1 0,0 1 0,0-1 1,0 1-1,1-1 0,-1 0 1,0 1-1,0-1 0,1 0 1,-1 1-1,0-1 0,1 0 1,0 1-1,47 47 264,3-3 0,2-2 0,111 70 0,-157-105-216,-7-7-47,0-1 0,1 0 0,-1 1 1,0-1-1,0 1 0,1-1 0,-1 1 0,0-1 0,1 0 1,-1 1-1,0-1 0,1 0 0,-1 1 0,1-1 1,-1 0-1,0 0 0,1 1 0,-1-1 0,1 0 1,-1 0-1,1 0 0,-1 0 0,1 0 0,-1 1 0,2-1 1,-2 2-3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3.9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9830,'0'3'125,"8"8"69,-6-9-154,1 0 1,-1-1-1,0 2 1,1-1 0,-1 0-1,0 0 1,0 1-1,0-1 1,0 1 0,-1 0-1,1-1 1,-1 1-1,2 4 1,13 41 778,-10-27-523,-1 1 0,-1-1-1,2 41 1,-1 73 1365,11-156-1343,3-1 68,-17 15-386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4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595 0 9830,'5'16'124,"-4"-15"-114,0 0-1,0 0 0,-1 0 1,1 1-1,0-1 0,-1 0 0,0 0 1,1 0-1,-1 1 0,1-1 1,-1 0-1,0 0 0,0 1 1,0-1-1,0 2 0,0 60 765,-1-61-752,1 0-1,-1 0 1,0-1 0,0 1 0,0-1-1,0 1 1,0-1 0,-1 1 0,1-1-1,0 1 1,-1-1 0,1 0 0,-1 0-1,-2 2 1,-31 19 496,28-18-433,-20 10 345,0-2 0,-1-2 0,0 0 0,0-1 0,-51 7 0,23-4 277,52-11-672,-39 10 669,0-2 1,-1-2 0,-85 2 0,129-9-703,-1 1 0,1-1 0,0 0 0,-1 0 0,1-1 1,0 1-1,-1 0 0,1 0 0,0 0 0,-1 0 0,1 0 0,0 0 0,-1 0 0,1 0 0,0-1 0,-1 1 0,1 0 1,0 0-1,0 0 0,-1-1 0,1 1 0,0 0 0,0 0 0,0-1 0,-1 1 0,1 0 0,0 0 0,0-1 0,0 1 0,0 0 1,-1-1-1,1 1 0,0 0 0,0-1 0,0 1 0,0 0 0,0-1 0,0 1 0,0 0 0,0-1 0,0 1 0,0 0 0,0-1 1,0 1-1,0 0 0,0 0 0,1-1 0,-1 1 0,0-5 169,0 1-125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4.9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17 9830,'0'21'137,"0"-13"-44,0-12-50,34-13 731,-20 12-582,-1 0 1,1 1 0,0 1-1,0 0 1,16-1-1,-24 4-125,0 0 0,-1 0 0,1 0 1,0 1-1,-1 0 0,1 0 0,-1 1 0,1-1 0,-1 1 0,0 1 0,1-1 0,-1 1 0,0-1 0,-1 1 0,9 7 0,-12-9-26,0 1-1,1-1 1,-1 1-1,0 0 1,0-1-1,0 1 1,0 0-1,0 0 1,0 0-1,-1 0 1,1 0-1,0 0 1,-1 0-1,0 0 1,1 3-1,-1 35 396,-1-21-200,0-16-170,1 1 0,-1-1-1,0 1 1,-1 0-1,1-1 1,0 0 0,-1 1-1,0-1 1,0 0 0,0 0-1,0 0 1,-5 5-1,-35 35 708,36-37-647,-23 21 400,0 0 0,-2-2 0,-1-2 0,-1-1 0,0-1 0,-43 19 0,86-50-207,62-11 459,-40 11-131,48-9 1,-79 19-640,91-15 1829,153-6 0,-244 21-1837,-1 0 0,0 0 0,0 0 0,0 0 0,0 0 0,0 0 0,1 0 0,-1 0 0,0 0 0,0 0 0,0 0 0,0-1 0,1 1 0,-1 0 0,0 0 0,0 0 0,0 0 0,0 0 0,0 0 0,0 0 0,1 0 0,-1-1 0,0 1 0,0 0 0,0 0 0,0 0 0,0 0 0,0 0 0,0-1 0,0 1 0,0 0 0,0 0 0,0 0 0,0 0 0,0 0 0,0-1 0,0 1 0,0 0 0,0 0 0,0 0 0,0 0 0,0-1 0,0 1 0,0 0 0,0 0 0,0 0 0,0 0 0,0 0 0,0-1 0,0 1 0,0 0 0,0 0 0,0 0 0,0 0 0,-1 0 0,1-1 0,0 1 0,0 0 0,0 0 0,-8-10 125,7 9-23,-7-7-55,0-2-40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7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62 11017,'-1'2'109,"1"-1"0,0 0 0,0 1 0,0-1 0,0 0 0,0 1 0,0-1 0,1 0 0,-1 1 0,0-1 0,1 0 0,-1 1 0,1-1 0,-1 0 0,1 0 0,0 1 0,-1-1 0,1 0 0,0 0 0,0 0 0,1 1 0,0-1 142,1 0 0,-1 0-1,0-1 1,1 1 0,-1-1-1,1 0 1,-1 0 0,1 0-1,-1 0 1,4 0 0,9-1-339,33 0 254,-1-3 1,63-13 0,93-31-4637,-154 36 1959,-11 1 76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5.4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 1 9830,'-2'5'92,"-1"0"-1,0 0 0,0 0 1,0 0-1,0 0 1,-1-1-1,0 1 1,-6 5-1,-19 24 470,16-16-275,0 2-1,2 0 0,0 0 1,2 1-1,0 0 1,1 0-1,1 1 0,1 0 1,2 0-1,0 1 1,1 0-1,0 24 1,2-14-53,-1-24-129,2 0 1,-1 0 0,1 0-1,1 0 1,0 0-1,0 0 1,0 0 0,1 0-1,1 0 1,4 11 0,4-1 272,1-1 1,0 0 0,21 23 0,-26-33-229,1-1 1,0 0-1,0-1 1,0 0-1,1 0 1,-1-1-1,1 0 0,1 0 1,12 4-1,-14-6-36,0 0-1,0-1 1,0 0-1,0-1 1,0 0-1,0 0 1,0 0-1,1-1 0,-1-1 1,0 1-1,0-1 1,0-1-1,0 1 1,0-1-1,0-1 1,0 1-1,14-8 1,-12 3-68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5.9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181 1 9830,'-1'6'110,"0"1"-1,0-1 1,-1 1 0,0-1-1,0 0 1,-1 0 0,0 0-1,0 0 1,0 0 0,-1-1 0,-8 11-1,-15 26 505,5 8 246,1 2-1,3 0 0,-17 76 1,26-73 72,3-1 1,1 97 0,5-148-898,1 0 0,-1 0 0,1-1 0,0 1 0,0 0 0,0-1 1,1 1-1,-1-1 0,1 1 0,-1-1 0,1 0 0,0 0 0,0 0 0,0 0 1,0 0-1,0 0 0,0 0 0,0 0 0,1-1 0,-1 1 0,4 0 0,0 2 53,0-1 1,0 0-1,0-1 0,1 0 0,-1 0 0,1 0 0,12 1 0,-10-3 15,1-1 0,-1 0 0,1 0 0,-1-1 1,0 0-1,0-1 0,0 0 0,0-1 0,0 0 0,-1 0 0,0 0 1,1-1-1,-2-1 0,1 1 0,-1-1 0,1-1 0,-2 1 1,1-1-1,8-12 0,-13 14-149,1 0 0,-1-1 0,0 1 0,-1-1 0,1 0 0,-1 1 0,-1-1 0,1 0 1,-1 0-1,0 0 0,-1-9 0,1 1-80,0 11 101,-1 1 1,0-1-1,0 0 1,0 1-1,0 0 1,0-1-1,0 1 1,-1-1-1,1 1 1,-1 0-1,0 0 1,1 0-1,-1 0 1,0 0-1,0 0 1,0 1-1,-1-1 1,-2-1-1,-4-3-82,0 1 0,0 0 0,-15-6-1,17 8 145,0 0 0,-1 1 0,0 0 0,0 0-1,0 0 1,0 1 0,0 0 0,0 1 0,0 0 0,0 0-1,0 1 1,0-1 0,0 2 0,-8 1 0,6-2-13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6.4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10 9830,'-1'2'28,"1"-1"0,-1 1 0,1-1 0,-1 1-1,0-1 1,0 0 0,0 1 0,1-1 0,-1 0 0,0 0 0,-3 2-1,-6 10 231,-2 7 119,-5 12 38,7-7-65,7-18-274,0 0 0,1 0 0,0 0 0,0 0 1,1 1-1,-1-1 0,1 10 0,1 110 1289,1-124-1329,0 0 0,0 0 0,0 0 0,0 0 0,1-1 0,-1 1 0,1 0 0,0-1 0,0 1 0,0-1 0,0 0 0,0 1-1,0-1 1,1 0 0,-1 0 0,1-1 0,4 4 0,1 0 76,0 0 0,0-1 0,1 0 0,-1 0 0,11 3 0,-10-5 13,1-1 0,0 1 0,-1-2 1,1 1-1,0-1 0,0-1 0,-1 0 0,1 0 1,0-1-1,-1 0 0,1 0 0,-1-1 0,12-6 0,-16 7-110,0-1 0,0 1-1,0-1 1,-1 0-1,1 0 1,-1-1-1,0 1 1,0-1-1,0 0 1,0 0 0,-1 0-1,0 0 1,0-1-1,0 1 1,0-1-1,-1 0 1,1 0-1,-1 0 1,-1 0 0,1 0-1,-1-1 1,1 1-1,-2 0 1,2-10-1,-2-9-126,1 19 81,0-1 0,-1 1 0,0-1 0,0 1 0,0-1 0,-1 1 0,0 0 0,0-1 0,0 1 0,-1 0 0,1-1 0,-1 1-1,-4-6 1,4 9 29,-14-21 8,-1 2-1,-21-21 1,31 36-1,0-1 1,-1 1 0,0 1-1,0-1 1,-1 1 0,0 1-1,1-1 1,-1 1 0,-14-3-1,-8 2 196,21 1-30,10 2-28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6.8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47 9830,'-12'10'311,"0"-1"0,-17 20-1,28-24-255,0-1 0,1 0-1,-1 0 1,1 1-1,0-1 1,0 0 0,1 1-1,-1-1 1,2 7-1,5-9 21,0 0-1,0 0 0,0 0 1,0-1-1,0 0 0,1 0 0,-1-1 1,0 0-1,0 0 0,0-1 0,1 0 1,-1 0-1,0 0 0,0-1 0,0 0 1,-1-1-1,1 1 0,8-6 0,-11 5 20,0-1-1,0 1 1,0-1-1,-1 0 1,1 0-1,-1-1 1,5-7-1,-2 2 161,-4 6-266,-1 0 1,-1-1 0,1 0 0,0 1 0,-1-1 0,0 1 0,0-1 0,-1 0-1,0-5 1,0-6-29,2 11 45,-1 5-4,0 0 0,0 0-1,0-1 1,0 1 0,0 0 0,0 0-1,0 0 1,0 0 0,0-1 0,0 1-1,0 0 1,0 0 0,0 0-1,0 0 1,0 0 0,0-1 0,0 1-1,0 0 1,0 0 0,0 0 0,0 0-1,0-1 1,0 1 0,0 0 0,0 0-1,0 0 1,0 0 0,0 0 0,0 0-1,-1-1 1,1 1 0,0 0-1,0 0 1,0 0 0,0 0 0,0 0-1,0 0 1,-1 0 0,1 0 0,0 0-1,0 0 1,0-1 0,0 1 0,-1 0-1,1 0 1,0 0 0,0 0-1,0 0 1,-1 0 0,-33-6 68,21 4 2,1 2 105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7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9830,'55'31'932,"-37"-21"-652,0 1 0,-1 0 0,0 1 0,-1 1 0,0 0 0,-1 1 0,0 1 0,-1 1 0,-1 0 0,17 28 0,-12-16 192,-2 1 0,-1 1 0,-1 1 0,-2 0 0,15 60-1,-20-53 309,4 63-1,-5-30-134,-4-39-72,-2 39 0,-1-27-126,-1-30-261,0 1 0,-1-2 1,-1 1-1,-1 0 1,1-1-1,-2 0 1,-13 24-1,3-4 233,7-17-109,-1 0 1,0-1 0,-15 19 0,9-15 152,10-11-249,4-6-177,0 0 0,0 1 0,0-1 0,0 1 0,0-1 0,0 1 0,1 0 1,0 0-1,-1 0 0,1 0 0,-1 3 0,2-3-37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7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99 9830,'2'-2'38,"0"1"-1,0 0 1,1-1 0,-1 1-1,0 0 1,1 0-1,-1 0 1,1 0 0,-1 1-1,1-1 1,3 0 0,-3 0 56,74-21 701,97-25 1527,-171 46-2277,-2 1-33,-1 0 1,1 0-1,-1 0 0,1 0 0,-1 0 0,1 0 1,-1 0-1,1 0 0,-1 0 0,1 0 1,-1 0-1,0-1 0,1 1 0,-1 0 0,1 0 1,-1-1-1,1 1 0,-1 0 0,0 0 1,1-1-1,-1 1 0,0 0 0,1-1 0,-1 1 1,0-1-1,0 1 0,1 0 0,-1-1 0,0 1 1,0-1-1,0 1 0,0-1 0,1 1 1,-1-1-1,0 1 0,0 0 0,0-1 0,0 1 1,0-1-1,0 0 0,0-2-12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8.1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74 9830,'0'11'63,"-1"-10"-46,1 1 0,0-1 1,-1 0-1,1 0 0,0 0 1,0 1-1,0-1 0,0 0 0,0 1 1,0-1-1,0 0 0,0 0 0,1 0 1,-1 1-1,0-1 0,1 0 0,-1 0 1,1 0-1,-1 0 0,1 1 0,0-1 1,-1 0-1,1 0 0,0 0 0,0 0 1,0-1-1,1 3 0,7-2 84,-1 1-1,1-1 1,-1-1-1,1 1 1,-1-2 0,1 1-1,-1-1 1,1 0-1,-1-1 1,9-2-1,15-6 519,37-17 0,-46 17-279,-15 7-248,-4 2-45,0 0 0,0-1-1,-1 1 1,1-1 0,-1 0-1,1 0 1,-1 0 0,1 0-1,-1 0 1,0-1 0,0 0-1,0 1 1,0-1 0,-1 0-1,1-1 1,-1 1 0,3-5-1,1-1-62,2-1-66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8.8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1 104 9830,'0'-8'0,"0"6"0,0 1 0,-1-1 0,1 0 0,0 1 0,0-1 0,0 0 0,0 0 0,0 1 0,1-1 0,-1 0 0,0 1 0,1-1 0,-1 0 0,1 1 0,0-1 0,-1 1 0,1-1 0,0 1 0,0-1 0,0 1 0,0 0 0,0-1 0,1 1 0,-1 0 0,0 0 0,0 0 0,1 0 0,-1 0 0,1 0 0,-1 0 0,1 0 0,-1 1 0,4-2 0,10-6 213,0 1 1,0 0-1,1 1 0,0 1 1,0 1-1,1 0 0,19-2 1,-30 6-127,1 0 1,0 0 0,0 0 0,0 1 0,-1 0-1,1 0 1,0 1 0,-1 0 0,1 0-1,-1 0 1,0 1 0,0 0 0,0 0-1,0 1 1,0 0 0,-1 0 0,1 0 0,-1 0-1,0 1 1,7 8 0,-9-7-6,0 0 1,0 1-1,0-1 1,-1 0-1,0 1 1,-1 0-1,1-1 1,-1 1-1,0 0 0,-1 0 1,1 0-1,-2 0 1,0 11-1,0 1 197,1-16-243,0 0 1,-1 0 0,0 0-1,1-1 1,-1 1-1,0 0 1,-1-1 0,1 1-1,0-1 1,-1 1-1,0-1 1,1 1 0,-1-1-1,0 0 1,0 0-1,-3 2 1,-45 34 544,13-10 193,33-24-731,-9 5 5,13-9-43,1 0-1,-1 0 0,0 0 0,0-1 0,0 1 1,1 0-1,-1 0 0,0-1 0,0 1 0,0 0 1,0 0-1,0-1 0,0 1 0,0 0 0,1-1 1,-1 1-1,0 0 0,0 0 0,0-1 0,0 1 1,0 0-1,0-1 0,-1 1 0,1 0 0,0 0 1,0-1-1,0 1 0,0 0 0,0-1 0,0 1 1,0 0-1,0 0 0,-1-1 0,1 1 0,0 0 1,0 0-1,0 0 0,-1-1 0,1 1 0,0 0 1,0 0-1,-1 0 0,1-1 0,0 1 0,0 0 1,-1 0-1,1 0 0,0 0 0,0 0 0,-1 0 1,1 0-1,0 0 0,-1 0 0,1 0 0,0 0 1,0 0-1,-1 0 0,1 0 0,0 0 0,-1 0 1,1 0-1,0 0 0,0 0 0,-1 0 0,14-8 222,1 1-1,1 0 1,-1 1-1,1 0 1,0 2-1,0-1 0,1 2 1,-1 0-1,1 1 1,29-1-1,-41 4-160,0 0 0,0 0 0,1 0 0,-1 0-1,0 0 1,0 1 0,-1 0 0,1 0 0,0 0 0,0 0 0,-1 1-1,0-1 1,1 1 0,-1 0 0,5 5 0,4 7 317,1 0 0,9 17 1,-17-23-233,-1 0 0,-1 1 0,1 0 0,2 18 0,-4-15 52,-1-1 0,0 1 0,-2 23 0,-1-4 82,2-29-234,-1 0-1,0 0 1,0 1-1,0-1 1,0 0-1,-1 0 1,1 0-1,-1-1 1,1 1-1,-1 0 1,0-1-1,0 1 1,-1-1 0,-2 3-1,-41 35 622,40-35-558,-6 4-40,0 0 1,-1-1-1,0-1 0,0 0 0,-1 0 1,0-2-1,0 0 0,0 0 0,0-1 1,-1-1-1,0 0 0,1-1 0,-21 0 1,33-2-74,1 0 0,-1 0 0,1 0 0,-1 0 0,1-1 0,0 1 0,-1 0 0,1 0 0,0-1 0,-1 1 0,1-1 0,0 1 0,-1-1 0,1 0 0,0 1 0,0-1 0,-1 0 0,0-1 0,-8-9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9.3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193 1 9830,'-2'2'68,"0"0"0,-1 0 1,1 0-1,-1 0 0,1 0 0,-1-1 0,0 1 1,1-1-1,-6 2 0,-2 2 69,-6 5 205,0 0-1,1 1 0,-21 20 0,30-26-210,0 1-1,0 0 0,1 0 0,0 0 1,0 1-1,1 0 0,0 0 1,0 0-1,1 0 0,-5 14 0,3-1 172,2-1-1,0 1 0,0 29 1,3-40-193,0 0 1,1-1-1,0 1 1,1-1-1,0 1 1,0-1-1,1 1 1,0-1-1,0 0 1,1 0-1,0-1 1,0 1-1,1-1 1,0 0-1,0 0 1,11 11-1,-11-13-19,0-1-1,0 1 1,0-1-1,1 0 1,-1-1-1,1 1 1,0-1-1,0 0 1,1 0-1,-1-1 1,1 0-1,-1 0 1,1-1-1,-1 1 1,1-2-1,0 1 1,0-1-1,0 0 1,-1 0-1,1 0 1,0-1-1,0 0 1,-1-1-1,1 1 1,-1-2-1,1 1 1,7-4-1,-6 2-14,0-1 0,0 1 0,0-2 0,-1 1 0,0-1 0,0 0 0,0 0 0,-1-1 0,0 0 0,0 0 0,-1-1 0,0 1 0,0-1 0,-1 0 0,0-1 0,0 1 0,-1-1-1,5-17 1,-2-6-415,-1 0-1,-1-1 1,-2-64-1,-2 95 322,-1-1-1,0 1 1,0-1-1,0 1 1,0 0-1,0-1 0,-1 1 1,1 0-1,-1 0 1,1 0-1,-1 0 1,0 0-1,0 0 0,1 0 1,-1 0-1,-1 1 1,1-1-1,0 1 1,-3-2-1,-48-23 302,-44-2 196,85 24-372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49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9 9830,'0'1'17,"-1"0"-1,1 0 1,-1 0 0,1 0-1,-1-1 1,1 1 0,-1 0 0,0 0-1,1 0 1,-1-1 0,0 1-1,0 0 1,0 0 0,0-1-1,1 1 1,-1-1 0,0 1-1,0-1 1,-1 1 0,-14 10 195,12-7-145,1 0 0,0 0 0,0 1 0,0-1 0,0 0 0,1 1 0,0 0 0,0 0 0,0-1-1,0 1 1,1 0 0,0 0 0,0 1 0,0-1 0,1 0 0,0 10 0,0-14-47,1 1 0,-1-1 0,1 1 0,0-1 0,0 1 0,-1-1 1,1 1-1,0-1 0,0 0 0,0 0 0,1 1 0,-1-1 0,0 0 0,0 0 0,1 0 0,-1 0 0,0 0 0,1 0 0,-1-1 1,1 1-1,-1 0 0,1-1 0,0 1 0,-1-1 0,4 1 0,3 1 98,-1 0 1,1-1-1,0 0 1,10 0-1,-11 0-24,0-2-1,0 1 0,0-1 0,1 0 0,-1-1 1,0 0-1,0 0 0,0 0 0,-1-1 1,1 0-1,-1 0 0,1-1 0,-1 0 0,0 0 1,0 0-1,-1-1 0,1 0 0,-1 0 1,5-6-1,-9 8-99,0 0 0,0 0 0,-1 0 0,1 0 0,-1 0 0,1 0 0,-1 0 1,0 0-1,-1 0 0,1 0 0,0 0 0,-1 0 0,1 0 0,-1 0 0,0 0 0,0 0 0,0 0 1,-1 0-1,1 1 0,-1-1 0,-2-4 0,-4 3 24,1 0 0,-1 0 0,1 1 0,-1 0 1,0 0-1,0 1 0,-1 0 0,1 1 0,-13-2 0,16 3 30,0 0 0,0 0 0,0 0 0,0 1 0,0 0 0,1 0 0,-1 0 0,0 0 1,1 1-1,-1-1 0,1 1 0,-1 1 0,1-1 0,0 0 0,0 1 0,-7 6 0,9-4-15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9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3254 189 9465,'-1'0'84,"0"-1"-1,0 1 1,0 0 0,0 0-1,0 0 1,0 1 0,-1-1-1,1 0 1,0 0 0,0 0 0,0 1-1,0-1 1,1 1 0,-1-1-1,0 1 1,-1 0 0,0 14 1136,2-7-969,1-6-215,-1 0 0,1 0 0,0-1 0,0 1 0,0-1 0,0 1 0,0-1 0,0 1 0,1-1 0,-1 1 1,0-1-1,1 0 0,-1 0 0,1 0 0,-1 0 0,1 0 0,0 0 0,-1 0 0,1 0 0,0-1 0,1 1 0,42 14 23,-29-11-59,0 0-1,0-2 1,1 0-1,27-1 1,-36-1-24,1-1-1,-1 0 1,1 0 0,-1-1 0,1 0 0,-1 0 0,0-1 0,0 0-1,0-1 1,12-7 0,-18 9-37,0 0 1,0 0-1,0 0 0,-1 0 0,1 0 1,-1 0-1,1 0 0,-1-1 0,0 1 0,0-1 1,0 1-1,0-1 0,-1 1 0,1-1 1,-1 1-1,1-1 0,-1 1 0,0-1 0,0 0 1,0 1-1,0-1 0,-1-3 0,1 2-27,-1 3 62,1 0 1,-1-1-1,0 1 0,1 0 0,-1 0 1,0 0-1,0-1 0,0 1 0,0 0 1,0 0-1,0 0 0,0 1 0,0-1 0,0 0 1,-1 0-1,1 1 0,-2-2 0,-30-14-104,25 12 123,-7-2 80,0 0 1,0 0 0,0 1 0,-1 1 0,-32-4 0,39 7-81,1 1-1,-1 0 1,0 1 0,0-1 0,0 2 0,1-1 0,-1 1 0,0 1 0,1-1 0,0 1 0,-1 1-1,-10 6 1,16-9-18,-17 12 246,-31 23 1,45-32-168,0 1-1,1 1 1,0-1 0,0 1 0,1-1 0,0 1 0,0 1 0,0-1 0,-5 12 0,-5 8-88,11-22 64,1 0 0,-1 0-1,1 0 1,0 0 0,0 0 0,1 0 0,-1 1 0,1-1-1,0 1 1,-1 5 0,2-9-36,0 1 0,0-1-1,0 0 1,-1 0 0,1 0 0,0 0-1,-1 0 1,1 0 0,-1 0 0,1 0-1,-1 0 1,0 0 0,1 0 0,-1 0 0,0-1-1,1 1 1,-1 0 0,0 0 0,-2 0-1,3 0 6,-1 0-1,0-1 1,0 1-1,1-1 1,-1 1-1,0 0 0,1 0 1,-1 0-1,0-1 1,1 1-1,-1 0 1,1 0-1,0 0 0,-1 0 1,1 0-1,0 0 1,-1 0-1,1 0 1,0 1-1,-1-1-34,0 0-1,0 0 0,1 0 1,-1 0-1,0 0 1,0 0-1,0 0 1,0 0-1,-1-1 1,1 1-1,0 0 1,0-1-1,0 1 0,-1 0 1,1-1-1,0 0 1,-1 1-1,1-1 1,0 0-1,-1 0 1,1 0-1,0 0 1,-1 0-1,1 0 0,0 0 1,-3 0-1,2 0-9,-1 0 1,0 0-1,1 0 0,-1 0 0,0-1 0,1 1 0,-1-1 0,0 1 0,1-1 0,-1 0 0,1 0 0,-1 0 0,1 0 1,-3-2-1,-8-13 91,0 0-1,-16-13 1,29 28-42,-1 0-1,0 1 0,0-1 0,0 0 1,0 1-1,0-1 0,0 1 0,0 0 1,-1-1-1,1 1 0,0 0 0,0-1 1,0 1-1,0 0 0,0 0 1,0 0-1,-1 0 0,1 0 0,0 0 1,0 1-1,0-1 0,0 0 0,0 0 1,0 1-1,0-1 0,0 1 0,0-1 1,0 1-1,0-1 0,0 1 0,0 0 1,0-1-1,0 1 0,0 0 1,0 0-1,-1 1 0,0 1-1,-92 84 891,93-86-842,-2 2-16,0 1 1,0-1 0,0-1 0,0 1-1,-1 0 1,1-1 0,-1 0 0,1 0 0,-1 0-1,0 0 1,0 0 0,0-1 0,0 0-1,0 0 1,0 0 0,-5 0 0,3-1 31,0-1 0,0 1 0,0-2 0,0 1 0,0-1 0,1 1 0,-1-2 0,0 1 1,1-1-1,-1 0 0,1 0 0,0 0 0,0-1 0,0 1 0,1-1 0,-1 0 0,1-1 0,0 1 0,-4-6 0,-7-9 69,2 0-1,0-1 0,-17-33 1,8 4 421,1-1 0,-22-88 0,41 127-457,2 9-94,0 1 0,0 0 0,-1 0 0,1-1 0,0 1 0,-1 0 1,1 0-1,-1 0 0,1 0 0,-1 0 0,1 0 0,-1 0 0,-1-2 0,-1-1-58,2 4-3,3 14 19,-1-7 38,0-1 0,0 0 0,0 1 1,1-1-1,0 0 0,3 7 0,2 4-22,20 39-51,-21-46 0,0 1 0,-1 0 1,0 0-1,-1 0 0,4 13 0,-1 6-79,-4-21 87,0 0 0,-1 0-1,-1 0 1,1 12 0,6 68-632,-8-89 762,-5-1 11,0 0-1,0 0 1,1-1 0,-1 0 0,1 0 0,0 0 0,-1-1 0,1 1 0,0-1 0,-6-6 0,-12-12 198,1-1 1,1-2 0,-34-50-1,6 7 310,46 65-588,0-1 1,1 0 0,-1 1-1,1-1 1,-1 0 0,1 0-1,0 0 1,0 0 0,0 0-1,1 0 1,-1 0 0,1-6 0,0 9-56,0 32 82,0-19-27,-1-2-8,1 1 0,1-1 1,0 0-1,4 17 1,4 16 18,-7-35 55,-1-1 0,0 1 0,0-1 1,-1 1-1,0-1 0,-2 12 0,1 8 486,0-27-517,1 1 1,-1 0-1,0-1 1,0 1-1,0 0 1,0-1-1,0 1 1,0-1-1,-1 0 1,1 1-1,0-1 1,-1 0-1,1 0 1,-1 0-1,1 0 1,-1 0-1,-3 1 1,-34 17 383,35-17-368,-29 10 189,-2-2 0,1-2-1,-1 0 1,-59 3 0,28-3-91,-547 53 384,418-45-443,-367 23-685,173-14 49,271-19-1394,40-4-2819,75-2 4250,3 0 419,0 0 1,0 0 0,-1 1 0,1-1 0,0 0 0,0 0 0,-1 0 0,1 0 0,0 0 0,0 0-1,-1 0 1,1 0 0,0 0 0,0 0 0,-1 0 0,1 0 0,0-1 0,0 1 0,0 0 0,-1 0-1,1 0 1,0 0 0,0 0 0,0 0 0,-1 0 0,1-1 0,0 1 0,0 0 0,0 0 0,0 0-1,-1 0 1,1-1 0,0 1 0,0 0 0,0 0 0,0-1 0,0 1 0,0 0 0,0 0 0,-1 0-1,1-1 1,0 1 0,0-1 0,0-5-2629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1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300 136 9830,'4'4'108,"1"-1"0,0 1 0,0-1 0,1 0 1,-1-1-1,1 1 0,8 2 0,-2-1 37,0 0 1,0-1 0,1 0-1,0-1 1,0-1 0,-1 1-1,1-2 1,0 0-1,0-1 1,0 0 0,0-1-1,-1 0 1,1-1 0,17-6-1,-28 7-125,0 1-1,0-1 0,-1 0 0,1 1 1,-1-1-1,1 0 0,-1 0 1,0 0-1,1 0 0,-1 0 1,0 0-1,-1-1 0,1 1 1,0 0-1,-1 0 0,1-1 0,-1 1 1,1-1-1,-1 1 0,0 0 1,0-1-1,0 1 0,-1 0 1,1-1-1,-1 1 0,1 0 0,-1-1 1,0 1-1,1 0 0,-1 0 1,0 0-1,-1 0 0,1-1 1,0 1-1,-3-3 0,-7-5 80,-1 1-1,0 0 1,0 1-1,-1 0 1,0 0-1,-1 2 1,-16-7-1,23 10-50,0 1-1,0 0 1,0 0 0,-1 1-1,1 0 1,-1 0 0,1 0 0,-1 1-1,1 0 1,0 1 0,-1 0-1,1 0 1,-1 0 0,1 1-1,0 0 1,-9 4 0,14-5-27,0 1 0,0-1 1,0 1-1,0 0 1,0 0-1,1 0 0,-1 0 1,1 0-1,-1 0 1,1 0-1,0 1 0,-1-1 1,1 0-1,0 1 1,1-1-1,-1 1 0,0-1 1,1 1-1,-1-1 1,1 5-1,-1 10 219,1-1 0,1 21 0,1-7-72,-2 40 331,-1-69-482,1 0-1,-1 0 0,1 0 1,-1 0-1,0-1 0,1 1 1,-1 0-1,0 0 0,1-1 1,-1 1-1,0 0 0,0-1 1,0 1-1,0-1 0,0 1 1,0-1-1,0 1 1,0-1-1,0 0 0,0 1 1,-1-1-1,-29 8 226,26-7-202,-5 1 62,-1 1 1,1-2-1,-1 1 0,0-2 0,0 1 0,0-1 0,0-1 1,1 0-1,-1-1 0,0 0 0,1 0 0,-1-1 0,1-1 1,0 0-1,0 0 0,0-1 0,1 0 0,-15-10 0,12-5 151,1 9-253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2.5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2968 156 9830,'0'1'7,"0"0"0,0 0 0,1-1 0,-1 1 0,0 0 0,0-1 0,1 1 0,-1 0 0,0 0 0,1-1 0,-1 1 0,0-1 0,1 1 0,-1 0 0,1-1 0,-1 1 0,1-1 0,0 1 0,-1-1 0,1 1 0,-1-1 0,1 0 0,1 1 0,24 7 395,38-3 495,-46-5-726,35 2 544,0-2-1,0-3 0,61-10 1,-83 7-281,1-1 0,-1-1 0,-1-2-1,1-1 1,-2-1 0,42-24 0,-68 35-398,0-1-1,-1 1 0,1-1 1,-1 1-1,1-1 1,-1 0-1,1 0 0,-1 0 1,0 0-1,0 0 1,0-1-1,0 1 0,-1 0 1,1-1-1,-1 0 0,1 1 1,-1-1-1,0 0 1,0 0-1,0 0 0,0 1 1,0-1-1,-1 0 1,0 0-1,1 0 0,-1 0 1,-1-5-1,1 7-31,0 1 0,-1-1 0,1 1 0,-1-1-1,1 1 1,0-1 0,-1 1 0,0-1 0,1 1 0,-1-1-1,1 1 1,-1 0 0,1-1 0,-1 1 0,0 0 0,1-1 0,-1 1-1,0 0 1,1 0 0,-1 0 0,0 0 0,1 0 0,-1 0-1,0 0 1,0 0 0,-1 0 0,-23-1 63,21 1-21,-1 1 0,-1 0 1,0 0-1,1 0 0,-1 0 0,1 1 1,0 0-1,-1 0 0,1 1 0,0-1 1,0 1-1,1 0 0,-1 0 0,-7 8 1,-6 5 240,-30 36 1,32-33-112,-55 71 404,-18 21 138,78-100-623,1 0 0,-2-1 0,1 0 0,-2-1 0,1 0 0,-1-1 0,-14 6 0,23-12-64,0 0 0,0-1 0,-1 0 0,1 0 0,0 0 1,-1-1-1,1 1 0,0-1 0,-1 0 0,1 0 0,-1-1 0,-7-1 1,-1-1 107,0-1 0,-22-11 0,26 11-73,0 0-1,0 0 1,0 1-1,-1 0 1,1 1-1,-1 0 1,-13-1-1,17 3-28,0 1 0,0 0 0,0 0 0,0 1 0,0-1 0,0 1 0,0 0 0,0 1 0,1 0 0,-1-1 0,1 2 0,0-1 0,-6 5 0,-7 8 164,0 0-1,-17 21 0,-3 3 135,-12 8 109,-3-2-1,-85 57 1,118-90-440,0-1 1,-2-1-1,1-1 1,-1 0 0,0-2-1,-1-1 1,0 0-1,0-2 1,-1-1-1,1-1 1,-25 1 0,42-4-5,-1 0 0,1 0 1,0-1-1,0 0 0,0 0 1,0-1-1,0 1 1,0-1-1,0-1 0,-7-3 1,9 4-4,1-1-1,-1 0 1,1 0 0,0 0 0,0 0 0,0 0 0,0 0 0,0-1 0,1 0 0,-1 1 0,1-1-1,0 0 1,1 0 0,-1 0 0,-1-6 0,-2-10-262,1 0-1,1 0 1,1 0-1,0 0 1,2-25-1,1 40 204,-1-1 0,1 0 0,0 1-1,1-1 1,-1 1 0,1 0 0,0-1-1,1 1 1,-1 0 0,1 0 0,0 0-1,0 1 1,0-1 0,1 1 0,0-1-1,0 1 1,0 0 0,0 1 0,0-1-1,1 1 1,6-4 0,-7 5 48,0-1 0,0 1 0,0 1 0,0-1 0,0 1 1,0-1-1,0 1 0,0 0 0,0 0 0,1 1 0,-1 0 0,0-1 0,1 1 1,-1 1-1,0-1 0,0 1 0,1-1 0,-1 1 0,0 0 0,0 1 0,0-1 0,0 1 1,0 0-1,0 0 0,0 0 0,-1 0 0,1 1 0,4 3 0,-5-3 30,0 1 0,0-1 0,0 1 0,0-1 0,0 1-1,-1 0 1,0 0 0,0 1 0,0-1 0,0 0-1,0 1 1,0 5 0,0 3 23,0-1-1,-1 1 1,-2 15 0,1-11 12,0-12-38,-1-1-1,0 0 0,-1 1 1,1-1-1,-1 0 0,0 0 1,0 0-1,0 0 0,0 0 1,-1-1-1,1 1 0,-1-1 1,0 1-1,-6 4 0,-6 6 107,-32 22-1,30-25-52,0-1 0,-1 0 1,0-2-1,-1 0 1,-34 9-1,37-13-20,0 0-1,1-2 1,-1 0-1,0 0 1,0-2 0,0 0-1,-29-3 1,-6-16 145,51 19-190,-1 0 1,1 0-1,-1 0 1,1 0-1,-1 1 1,1-1 0,0 0-1,-1 1 1,1-1-1,-1 0 1,1 0-1,0 1 1,-1-1-1,1 1 1,0-1-1,-1 0 1,1 1 0,0-1-1,0 1 1,-1-1-1,1 1 1,0-1-1,0 0 1,0 1-1,0-1 1,-1 1 0,1 0-1,-6 22 68,3-12-11,-8 17 11,8-16-25,-2 0 0,1 0 0,-2-1 0,1 0 1,-2 0-1,1-1 0,-10 11 0,14-18-41,0 0 7,-1 0 0,1 0 1,-1 0-1,0 0 0,0 0 0,0-1 0,0 1 0,-1-1 0,1 0 1,0 0-1,-1 0 0,0 0 0,0 0 0,1-1 0,-1 0 0,0 0 1,0 0-1,0 0 0,0-1 0,-7 1 0,10-1-7,-1 0 1,1 0-1,-1-1 1,1 1-1,0 0 0,-1 0 1,1-1-1,-1 1 0,1-1 1,0 0-1,-1 1 0,1-1 1,0 0-1,0 0 1,-1 1-1,1-1 0,0 0 1,0 0-1,0-1 0,0 1 1,0 0-1,0 0 1,1 0-1,-1-1 0,0 1 1,1 0-1,-1-1 0,0 1 1,1-2-1,-2-1 17,-10-17-194,0 0 0,-1 1 0,-1 0 1,-1 1-1,-27-27 0,34 40 140,1 1 0,-1 0 0,0 0 0,0 1 0,-1 0 0,1 0 0,-1 1 0,0 0 0,0 0 1,0 1-1,0 1 0,-1-1 0,1 2 0,0-1 0,-10 1 0,-20 2 156,0 2 1,-48 11 0,64-11-131,-476 129 792,298-73-466,181-54-284,-233 72 374,192-56-283,1 3 0,-59 33 1,116-56-126,1-1 0,0 0 0,0 1 0,0-1 0,0 1 0,0-1 0,0 1 0,1 0 0,-1 0 0,1 0 0,-1 0 0,1 0 0,-1 0 0,1 1 0,0-1 0,0 0 0,0 1 0,1-1 0,-1 0 0,0 1 0,1-1 0,0 1 0,-1-1 0,1 1 0,0-1 0,0 1 0,1-1 0,0 5 0,-1-1 0,0-4 0,1 0 0,0 0 0,0 0 0,0 0 0,1 0 0,-1 0 0,0 0 0,1-1 0,-1 1 0,1-1 0,0 1 0,-1-1 0,1 1 0,0-1 0,0 0 0,0 0 0,2 1 0,39 21 0,-40-22 0,18 8 0,2-1 0,-1-1 0,1-1 0,0 0 0,1-2 0,-1-1 0,44 0 0,-14-5 0,-1-1 0,74-15 0,-56 3-10,-1-3 1,0-3 0,-2-4 0,0-2 0,-2-2-1,115-73 1,-157 87-293,-1-2 0,-1 0-1,0-1 1,-2-1 0,0-1 0,-1 0 0,29-44-1,-34 43-14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2.8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567 0 9830,'-4'3'84,"-1"-1"-1,1 1 1,-1-1 0,0 0-1,1-1 1,-1 1-1,0-1 1,-6 1 0,-30 10 368,-199 82 2596,173-71-2340,-86 33 1176,135-50-1657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3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9830,'1'-1'46,"4"1"136,-4 1-180,-1-1 1,0 0-1,1 1 1,-1-1-1,0 1 1,0 0-1,1-1 1,-1 1-1,0-1 1,0 1 0,0-1-1,0 1 1,0-1-1,0 1 1,0 0-1,0-1 1,0 1-1,0-1 1,0 1-1,0-1 1,0 1-1,0 0 1,0 9 212,53 48 696,-26-27-344,-6-7 172,32 27 1,-44-42-649,-8 0 136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3.8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1 142 9830,'0'1'13,"0"0"0,1 0 0,-1 0 0,0 0 0,1 0 0,-1-1 0,1 1 0,0 0 0,-1 0 0,1 0 0,0-1 0,-1 1 0,1 0 0,0-1 0,0 1 0,-1-1 0,1 1 0,0-1 0,0 1 0,0-1 0,0 1 0,0-1 0,0 0 0,0 0 0,0 1 0,0-1 0,0 0 0,0 0 0,0 0 0,0 0 0,0 0 0,0 0 0,2-1 0,36-4 526,-3-8-139,2 2 87,-1-3 0,0 0-1,-1-3 1,-1-1 0,38-25 0,-57 31-470,0 1 151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4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66 9830,'13'4'273,"-1"-4"0,-2 0-273,2 0 273,1 0-273,1 0 273,1-4 0,0 0 0,2-2-273,-2 2 274,3-1-1,-4-4 0,4 2 0,-1-1 0,3 1-273,0-1 386,-3 1-113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4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62 9830,'0'1'17,"0"0"0,0 1 0,0-1 0,0 1 0,0-1 0,0 0 0,0 1 0,-1-1 0,1 0 0,0 1 0,-1-1 0,1 0 0,-1 0 0,0 1 0,1-1 0,-1 0 0,0 0 0,1 0 0,-1 0 0,0 0 0,0 0 0,0 0 1,0 0-1,0 0 0,0 0 0,0 0 0,-1-1 0,1 1 0,0 0 0,0-1 0,-1 1 0,1-1 0,0 0 0,-1 1 0,1-1 0,0 0 0,-1 0 0,1 1 0,0-1 0,-3-1 0,-8 3 59,-26 0 242,37-2-306,0-1 0,0 0 0,1 0 0,-1 1 0,0-1 0,0 0-1,1 0 1,-1 0 0,0 1 0,1-1 0,-1 0 0,1 0 0,-1 0 0,1 0-1,0 0 1,-1 0 0,1 0 0,0-1 0,0 1 0,0 0 0,0 0 0,0-1-1,-1 0 8,1 0-1,0 0 0,0 0 0,0 0 0,0 0 1,0 0-1,0 0 0,0 1 0,0-1 0,1 0 1,-1 0-1,1 0 0,0 0 0,1-3 0,6 0-24,-1-1 0,1 1-1,1 0 1,-1 1 0,1 0-1,-1 0 1,1 1 0,0 0-1,12-2 1,-15 4 85,-1 0 0,1 0 0,-1 0 0,1 1-1,0 0 1,-1 0 0,12 2 0,-16-1-55,1-1 0,-1 1 0,1-1 0,-1 1 1,1-1-1,-1 1 0,0 0 0,1 0 0,-1 0 0,0 0 0,0 0 0,1 0 1,-1 0-1,0 0 0,0 0 0,0 0 0,0 1 0,-1-1 0,1 0 0,0 1 0,0-1 1,-1 1-1,1-1 0,-1 1 0,1-1 0,-1 1 0,0-1 0,1 1 0,-1-1 0,0 1 1,0 2-1,0 4 53,0-3-28,1 0-1,-1 0 0,0-1 0,0 1 0,-1 0 0,0-1 1,1 1-1,-1 0 0,-1-1 0,1 1 0,-1-1 0,0 0 0,0 1 1,0-1-1,0 0 0,-1 0 0,-5 6 0,-3 2 174,-2 0 0,0 0 0,0-2 1,-1 1-1,0-2 0,-1 0 0,0-1 0,-22 9 0,12-8 111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5.1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335 99 9830,'-7'-2'58,"0"0"-1,1-1 1,-1 1-1,1-2 1,0 1-1,-7-5 1,11 6-38,0 1 0,0-1 0,1 0 1,-1 0-1,0 0 0,1 0 0,0 0 0,-1 0 0,1 0 0,0 0 1,0 0-1,0-1 0,0 1 0,0 0 0,1-1 0,-1 1 0,1-1 0,0 1 1,-1-5-1,2 6-3,0 0 0,0 0 0,0 0 0,0 0 0,0 0 0,0 0 0,0 0 0,0 1 0,0-1 0,0 0 0,0 1 0,0-1 0,0 0 0,1 1 0,-1 0 0,0-1 0,1 1 0,-1 0-1,3-1 1,29-5 497,-25 4-405,0 0 0,0 1-1,0 0 1,0 0 0,0 1-1,0 0 1,0 1 0,1-1-1,-1 2 1,0-1 0,0 1 0,0 0-1,-1 1 1,13 6 0,-18-8-91,0 0 0,0 0 0,-1 0 1,1 1-1,0-1 0,-1 0 1,0 1-1,1 0 0,-1-1 0,0 1 1,0 0-1,0 0 0,0-1 1,0 1-1,0 0 0,0 0 0,-1 0 1,1 0-1,-1 0 0,1 0 1,-1 0-1,0 0 0,0 1 0,0-1 1,0 0-1,0 0 0,0 0 1,-1 0-1,1 0 0,-1 0 0,1 0 1,-1 0-1,-1 2 0,0 1 62,-1 1 0,0-1-1,0 0 1,-1 0 0,1-1 0,-1 1-1,0-1 1,0 1 0,-1-1 0,-7 5-1,-37 22 864,-1-3 0,-68 27 0,47-23-216,63-28-615,6-4-91,1 0 0,-1 1 0,1-1 0,-1 1 0,1-1 0,-1 1 1,1 0-1,0 0 0,-1-1 0,1 1 0,0 0 0,-1 0 0,1 0 0,0 1 1,0-1-1,0 0 0,0 0 0,0 1 0,0-1 0,1 0 0,-1 1 0,0-1 1,1 1-1,-1-1 0,1 1 0,-1-1 0,1 1 0,0-1 0,-1 1 0,1 0 1,0-1-1,0 1 0,0-1 0,0 1 0,1 1 0,-1-1-7,1-1 0,-1 1-1,1-1 1,-1 1 0,1-1 0,0 1-1,-1-1 1,1 0 0,0 1 0,0-1 0,0 0-1,0 0 1,0 1 0,0-1 0,1 0-1,-1 0 1,2 1 0,-2-1 6,0 0-1,1 0 1,-1 0 0,0 0 0,1 0-1,-1 0 1,0 1 0,0-1 0,0 1 0,0-1-1,0 1 1,-1-1 0,1 1 0,0-1-1,-1 1 1,1 0 0,0 2 0,-1 12 207,1-12-188,-1-1-1,0 0 1,0 1 0,0-1 0,0 0 0,0 1-1,0-1 1,-1 0 0,0 0 0,1 1-1,-1-1 1,-1 0 0,1 0 0,0 0 0,-1 0-1,1 0 1,-1 0 0,0-1 0,0 1 0,0 0-1,0-1 1,-4 3 0,-3 3 130,-1-1 1,0 0-1,0-1 0,0 0 1,-1-1-1,-20 8 0,16-8 100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5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85 9830,'-12'-85'0,"12"99"37,-1 2 177,1 0 0,1 0-1,1 0 1,0 0 0,5 17 0,-2-3 34,2 5 209,1-2-115,-8-29-280,1 0-1,0 0 1,0 0 0,0 0-1,0 0 1,4 8-1,-2-6 59,0 1-1,0-1 0,-1 1 1,0 0-1,0 0 0,-1 0 1,2 13-1,-1 56 596,-2-54-428,-1-20-249,0 1 0,0-1-1,-1 1 1,1-1 0,0 0-1,-1 0 1,1 0 0,-1 0 0,0 0-1,0 0 1,0 0 0,0-1-1,-3 3 1,-30 22 412,23-20-200,0 0 1,0 0-1,-19 4 0,16-4-204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6.2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12 774 9830,'-5'0'0,"3"1"0,1-1 5,1 0 0,0 0 0,-1 1 1,1-1-1,0 0 0,0 0 0,0 1 0,-1-1 0,1 0 0,0 1 0,0-1 1,0 0-1,-1 0 0,1 1 0,0-1 0,0 0 0,0 1 0,0-1 0,0 0 1,0 1-1,0-1 0,0 0 0,0 1 0,0-1 0,0 0 0,0 1 0,0-1 1,0 0-1,0 1 0,0-1 0,0 0 0,1 1 0,-1-1 0,0 0 1,0 1-1,0-1 0,0 0 0,1 1 0,-1-1 0,0 0 0,0 0 0,1 0 1,-1 1-1,0-1 0,0 0 0,1 0 0,-1 0 0,0 1 0,1-1 0,-1 0 1,0 0-1,1 0 0,-1 0 0,0 0 0,1 0 0,-1 0 0,0 0 0,1 0 1,-1 0-1,0 0 0,1 0 0,-1 0 0,0 0 0,1 0 0,-1 0 0,1 0 1,21-9 443,-20 8-423,32-13 353,0-2-1,-2-2 1,0 0-1,34-27 1,-13 9-133,55-39-683,-3-4-1,185-182 1,-236 209 279,-29 29 143,-1-1 1,34-43 0,-57 64 12,0 1 0,0 0 1,0-1-1,0 1 0,-1 0 0,1-1 0,-1 1 1,1-1-1,-1 1 0,0-1 0,0 1 0,0-1 1,-1 1-1,1-1 0,0 1 0,-1 0 0,0-4 1,-10 2-20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19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75 9993,'34'-2'1379,"54"3"1,-20 2-2038,-64-4 495,0 1 0,0-1 0,0 0 0,0 0 0,0 0 1,-1-1-1,1 1 0,4-3 0,-7 3 125,1 0-1,-1 1 1,1-1-1,-1 0 1,1 0-1,-1 0 1,0 0-1,0 0 1,1 0-1,-1-1 1,0 1 0,0 0-1,0-1 1,0 1-1,0 0 1,-1-1-1,1 1 1,0-1-1,0-2 1,-1 3 87,1 1-1,-1 0 1,0-1 0,0 1 0,1 0-1,-1 0 1,0 0 0,1-1-1,-1 1 1,0 0 0,1 0 0,-1 0-1,0 0 1,1 0 0,-1-1-1,0 1 1,1 0 0,-1 0 0,0 0-1,1 0 1,-1 0 0,0 0-1,1 0 1,-1 0 0,1 0 0,-1 0-1,0 1 1,1-1 0,-1 0 0,0 0-1,1 0 1,-1 0 0,0 0-1,1 1 1,-1-1 0,0 0 0,0 0-1,1 1 1,-1-1 0,0 0-1,0 0 1,1 1 0,-1-1 0,0 0-1,0 1 1,0-1 0,0 0-1,1 0 1,-1 1 0,0-1 0,0 1-1,0-1 1,0 1 0,1-1-29,-1 1 0,1 0 0,0-1 0,-1 1 0,1 0 0,0-1 0,-1 1 0,1-1 0,0 1 0,0-1 0,0 1 0,-1-1 0,1 0 0,0 1 0,0-1 0,0 0 0,0 0 0,0 0 0,0 0 0,0 0 0,0 0 0,-1 0 0,3 0 0,28 1 211,-26-1-119,-3 0-166,0-1 0,1 1 0,-1 0 0,0 0 0,1-1 1,-1 1-1,0-1 0,0 0 0,1 0 0,-1 0 0,0 0 0,0 0 0,0 0 0,3-3 0,17-24-5487,-20 25 4736,0-5-1169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7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392 1 9830,'-1'0'8,"1"0"0,0 0 0,0 0 0,-1 0 0,1 0 0,0 0 0,-1 0 0,1 0 0,0 0 0,0 0 0,-1 0 0,1 0 0,0 0 0,-1 0 0,1 0 0,0 0-1,0 1 1,-1-1 0,1 0 0,0 0 0,0 0 0,-1 0 0,1 1 0,0-1 0,0 0 0,0 0 0,-1 0 0,1 1 0,0-1 0,0 0 0,0 0 0,0 1 0,0-1 0,0 0 0,-1 0 0,1 1 0,0-1 0,0 0 0,0 1 0,0-1 0,0 0 0,0 0 0,0 1 0,0-1 0,0 0-1,0 1 1,0-1 0,0 0 0,0 0 0,1 1 0,-1-1 0,0 0 0,0 1 0,0-1 0,0 0 0,0 0 0,0 1 0,1-1 0,-1 0 0,8 12 333,-4-9-280,-1 1 0,0 0-1,0 0 1,-1 0 0,1 0-1,-1 0 1,0 1-1,0-1 1,0 1 0,-1 0-1,1-1 1,0 10 0,0 4 330,-1-1 1,-1 24-1,-1-12-215,1-23-106,-1 0-1,-1-1 1,1 1 0,-1-1-1,0 1 1,0-1 0,-1 1-1,1-1 1,-1 0-1,-7 8 1,-38 45 801,31-41-476,-1-2 0,0 0 0,-1-2 0,-1 0 0,-38 20 1,24-18 270,-1-1 0,-67 18 1,74-24-375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7.3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39 9830,'0'-9'18,"0"8"-11,0 1 1,1-1-1,-1 0 1,0 0-1,0 0 1,0 1-1,0-1 1,0 0-1,0 0 1,0 0-1,0 1 1,0-1-1,-1 0 1,1 0-1,0 0 1,0 1-1,-1-1 1,1 0-1,0 0 1,-1 1-1,1-1 1,-1 0-1,1 1 1,-1-1-1,1 1 1,-1-1-1,-1 0 1,1-5 36,1 3-47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8.2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1354 1 9830,'0'11'163,"0"1"0,1-1 0,1 1 0,0-1 0,0 0 0,7 18 0,-6-15 1,0 0 1,-1 0-1,0 0 0,-1 0 1,-1 0-1,-1 20 0,0 2 161,0-34-296,1 0-1,0-1 0,-1 1 0,0 0 1,0-1-1,1 1 0,-1 0 1,0-1-1,0 0 0,0 1 1,0-1-1,-1 1 0,1-1 1,0 0-1,-1 0 0,1 0 0,0 0 1,-1 0-1,1 0 0,-1 0 1,0 0-1,1-1 0,-1 1 1,0 0-1,1-1 0,-1 0 0,0 1 1,-2-1-1,0 1 27,1 0 0,-1-1-1,1 1 1,0-1 0,-1 0-1,1 0 1,-1 0 0,1 0 0,-1-1-1,1 0 1,-1 1 0,1-1-1,0 0 1,-5-3 0,-14-13 249,1 0 0,1-2 1,1-1-1,-22-27 0,-34-36-701,73 81 399,0 1-1,0-1 1,1 0-1,-2 1 1,1-1 0,0 1-1,0 0 1,0 0-1,-1 0 1,1 0 0,0 0-1,-1 0 1,1 1 0,-1-1-1,1 1 1,-1 0-1,1-1 1,-1 1 0,1 0-1,-1 1 1,-4 0-1,-15 5 397,-35 17-1,13-5-27,-329 111 2582,-53 19 338,318-100-2170,108-46-1101,-1 0 0,1 0-1,0 0 1,-1 0 0,1 0-1,0-1 1,0 1 0,0 0-1,1 0 1,-1 0 0,0 0-1,1 0 1,0 2 0,10 7 171,1-1 1,0 0-1,0 0 1,1-1-1,0-1 1,1 0 0,25 10-1,-13-9-125,1 0 1,-1-2-1,1-1 1,1-1-1,-1-1 0,1-1 1,0-2-1,-1-1 0,34-3 1,-39-1-80,-1-1 0,1 0 0,-1-2 0,0-1 0,-1 0 0,38-22 1,108-81-1125,-156 103 1022,4-3 18,-1 0-1,-1-1 1,0 0 0,0-1-1,-2 0 1,1-1 0,-2 0-1,0-1 1,12-27 0,-14-6-475,-1 29 328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8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317 1 9830,'-4'1'61,"-1"0"1,1 0-1,-1 1 0,1 0 0,-1 0 0,1 0 1,-6 4-1,6-4 44,-254 100 3189,245-97-3021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8.7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91 9830,'2'2'2,"1"5"100,1 0 0,0 0 0,1-1 0,-1 1-1,8 6 1,-11-12-82,0 1 0,0-1 0,1 0 0,-1 0 0,0 0 0,1 0 0,-1-1 0,1 1 0,-1 0 0,1-1-1,-1 1 1,1-1 0,0 1 0,-1-1 0,1 0 0,0 0 0,-1 1 0,1-1 0,0 0 0,-1-1 0,1 1 0,-1 0 0,1 0 0,0-1-1,-1 1 1,1-1 0,-1 1 0,1-1 0,-1 0 0,1 0 0,2-1 0,142-88 1776,-78 48-1711,-47 29-148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09:59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861 168 9830,'8'-20'0,"-10"23"87,-1 1 0,1 0 1,0-1-1,-1 1 0,0-1 0,0 0 0,-7 6 0,-6 8 263,12-11-249,0 0-1,1 1 1,0-1 0,0 1 0,0 0-1,1 0 1,0 0 0,1 0 0,-1 0 0,1 0-1,1 1 1,-1-1 0,2 12 0,0-17-85,-1-1-1,1 1 1,0-1 0,-1 1 0,1-1 0,0 0 0,0 1 0,0-1 0,0 0 0,0 0 0,1 0 0,-1 1 0,0-1-1,0 0 1,1-1 0,-1 1 0,1 0 0,-1 0 0,1-1 0,-1 1 0,1 0 0,-1-1 0,1 0 0,1 1 0,43 9 518,-30-10-320,0 0 0,1-2-1,-1 1 1,0-2 0,0 0 0,0-1 0,-1-1-1,1 0 1,22-12 0,-13 7 412,54-15 0,-79 25-617,1 0 0,-1 0 0,0 0 1,1 0-1,-1 0 0,0 0 0,1 0 1,-1 1-1,0-1 0,1 0 1,-1 0-1,0 0 0,1 0 0,-1 0 1,0 0-1,0 1 0,1-1 0,-1 0 1,0 0-1,1 0 0,-1 1 0,0-1 1,0 0-1,0 0 0,1 1 0,-1-1 1,0 0-1,0 1 0,0-1 0,1 0 1,-1 1-1,0-1 0,0 0 0,0 1 1,0-1-1,0 0 0,0 1 0,0-1 1,0 0-1,0 1 0,0-1 0,0 0 1,0 1-1,0-1 0,0 0 0,0 1 1,0-1-1,-1 0 0,1 1 0,0-1 1,0 0-1,0 0 0,0 1 1,-1-1-1,1 0 0,0 1 0,0-1 1,-1 0-1,-7 9 141,0-1 1,0 0-1,-1-1 1,0 0 0,-16 9-1,5-2 86,-169 107 2277,166-109-2171,0 0-1,0-2 1,-1-1-1,0-1 1,0-1-1,-47 7 1,66-13-262,-1-1-1,1 0 1,-1 0 0,0 0-1,1-1 1,-1 0 0,1 0 0,-1 0-1,1-1 1,0 0 0,0 0 0,-1 0-1,1-1 1,-5-3 0,0-1-64,1 0 0,0-1 0,0-1-1,1 1 1,-12-17 0,-151-219-3159,41 54 782,120 170 2182,8 15 27,8 17-37,15 28 351,-15-31-86,-1 0 0,0 1 0,-1 0 0,0 0 0,0 0 0,3 17 0,-1 25 357,-3 76 0,-3-110-369,-1-13-34,0-1 1,0 1-1,0-1 0,-1 1 0,0-1 1,-3 7-1,-1 0 21,9-17-33,3 0 34,0 0 0,0 1 0,1 0 1,-1 0-1,1 0 0,1 1 0,-1 0 0,1 0 0,-1 1 0,11-3 0,-10 3 2,1 2 0,0-1-1,0 1 1,0 0 0,0 1 0,0 0-1,0 0 1,0 1 0,0 0 0,0 1-1,0 0 1,0 0 0,-1 1 0,1 0-1,-1 1 1,0 0 0,0 0 0,0 1-1,0 0 1,-1 0 0,0 0 0,0 1-1,0 0 1,-1 1 0,0-1 0,0 1-1,-1 1 1,1-1 0,-2 1 0,8 14-1,-9-13 7,-1 0 0,0 0 0,0 1-1,-1-1 1,0 1 0,0-1-1,-2 16 1,0-7 12,1-14-45,-1-1 0,0 0-1,0 0 1,0 0 0,0 0 0,-1 0-1,1 0 1,-1 0 0,0-1-1,0 1 1,0 0 0,0-1-1,0 0 1,-1 1 0,1-1 0,-1 0-1,1 0 1,-6 3 0,-56 31 370,59-34-370,-11 5 86,-1 0 1,0-2-1,0 0 0,-1 0 0,0-2 1,1 0-1,-1-2 0,0 1 0,0-2 1,-34-4-1,37 2-46,-1 0 1,1-1-1,0-1 0,-1 0 1,2-2-1,-1 1 0,1-2 1,0 0-1,0 0 1,1-2-1,0 1 0,-21-19 1,27 20-178,0 0 0,0-1 0,1 0 0,0 0 0,1 0 0,0-1 1,0 1-1,0-1 0,1 0 0,1-1 0,-5-17 0,6-2-163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0.6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9830,'1'5'82,"1"1"0,0-1-1,0 0 1,1 0 0,-1 0 0,1 0 0,0 0-1,1 0 1,-1-1 0,1 1 0,0-1-1,4 4 1,15 19 333,64 86 1219,26 39 642,-94-100-1616,-18-36-615,-3-14 1,-6-1 181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1.3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565 10 9830,'-4'-6'258,"1"2"102,11 7-110,19 12 170,0 1 0,-1 1 0,0 2 0,-1 0 0,-2 2 0,0 0 0,29 36 0,-46-50-296,0 0 0,-1 0 0,0 1 0,0-1 0,0 1-1,-1 0 1,-1 1 0,1-1 0,3 15 0,-6-18-69,0 0 0,-1 0 1,1-1-1,-1 1 1,0 0-1,0 0 0,-1 0 1,0 0-1,1-1 1,-1 1-1,-1 0 1,1-1-1,-1 1 0,0-1 1,0 1-1,0-1 1,-1 0-1,1 0 0,-5 5 1,-3 2 124,0-1-1,0 0 1,-1 0 0,-1-1 0,0-1-1,0 0 1,0 0 0,-1-1 0,0-1-1,-20 7 1,11-6 168,-1-1 0,1 0 1,-1-2-1,0-1 0,-42 1 0,61-4-306,0 0 0,-1-1 0,1 1-1,0-1 1,0 0 0,0 0 0,0 0-1,0 0 1,0-1 0,0 0 0,1 0-1,-1 0 1,0 0 0,1 0 0,0-1-1,-1 1 1,1-1 0,0 0 0,0 0-1,1 0 1,-1 0 0,1-1 0,-1 1-1,1-1 1,0 0 0,0 1 0,1-1-1,-1 0 1,1 0 0,0 0 0,0 0-1,0 0 1,0 0 0,1-1 0,0 1 0,0-5-1,0-5-116,-1 10 19,1-1-1,0 1 1,0-1-1,1 1 1,-1-1-1,1 1 1,2-8-1,-2 10 48,0 1 0,0 0 0,0-1 0,0 1 0,0 0-1,0-1 1,1 1 0,-1 0 0,0 0 0,1 0-1,-1 0 1,1 0 0,-1 0 0,1 1 0,-1-1 0,1 0-1,-1 1 1,1-1 0,0 1 0,-1 0 0,1-1-1,0 1 1,0 0 0,2 0 0,6 0 47,0-1 0,-1 2-1,1-1 1,0 1 0,10 3 0,-16-3-19,0 0 0,0 0 1,0 1-1,0 0 0,-1-1 1,1 1-1,0 1 0,-1-1 0,0 0 1,1 1-1,-1 0 0,0 0 1,0 0-1,3 5 0,-3-2 6,-1-1 1,0 1-1,-1 0 0,1-1 1,-1 1-1,0 0 0,-1 0 0,1 0 1,-1 0-1,0 0 0,-2 7 0,2 5 21,-1-14-28,0 0 1,0 1-1,0-1 0,-1 0 0,0 0 1,0 0-1,0 0 0,0 0 0,0 0 1,-1 0-1,0-1 0,0 0 0,0 1 1,0-1-1,0 0 0,-6 4 0,-6 5 93,-1 0-1,-24 12 0,10-8 24,-1-2-1,0-2 0,-1 0 0,0-2 0,-1-2 0,0 0 0,0-3 0,-1-1 0,-45 1 1,74-5-115,0-1 1,0 1 0,0-1 0,0 0 0,0 0 0,0 0 0,0-1-1,0 1 1,1-1 0,-1 0 0,-4-3 0,7 3-21,0 1 1,0-1 0,0 0-1,0 1 1,0-1-1,0 0 1,0 0-1,1 0 1,-1-1-1,1 1 1,-1 0-1,1-1 1,0 1 0,0 0-1,0-1 1,0 1-1,1-1 1,-1 0-1,1 1 1,-1-1-1,1-4 1,0 3-40,0 0 0,0 0 0,0-1 0,0 1 1,1 0-1,0 0 0,0 0 0,0 0 0,0 0 0,1 0 0,0 1 1,-1-1-1,4-3 0,-2 3 0,0 1-1,0 0 1,1 1 0,-1-1 0,1 0 0,0 1 0,-1 0-1,1 0 1,0 0 0,1 0 0,-1 1 0,7-2-1,-5 1 56,1 0 0,0 1-1,0 0 1,0 0-1,0 1 1,0 0-1,-1 0 1,1 1 0,0-1-1,0 1 1,0 1-1,0 0 1,-1 0-1,10 4 1,-12-5-5,-1 1-1,1 0 1,0 0 0,-1 1 0,0-1-1,0 1 1,0 0 0,0 0 0,0 0 0,0 0-1,-1 0 1,1 0 0,-1 1 0,0-1-1,0 1 1,-1 0 0,1-1 0,-1 1-1,1 0 1,-1 0 0,0 0 0,-1 0-1,1 0 1,-1 0 0,1 5 0,-1-4 1,0 1 0,0-1 0,-1 0 1,1 1-1,-1-1 0,0 0 0,0 0 1,-1 1-1,0-1 0,0 0 0,0 0 1,0-1-1,-1 1 0,0 0 0,0-1 0,0 0 1,0 1-1,-1-1 0,1-1 0,-1 1 1,-6 4-1,-1 2 23,-1-1 0,0-1 1,0 0-1,-1 0 0,0-1 0,0-1 1,-1 0-1,1-1 0,-17 4 0,10-5 20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1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1 254 9830,'7'-3'58,"0"0"0,0-1 0,0 0 0,0-1 0,-1 1 0,0-1 1,1 0-1,5-8 0,11-8 60,9-5-99,25-20 466,54-57 0,-101 92-489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2.2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986 139 9830,'1'-2'16,"1"-1"-1,-1 0 1,1 1-1,0-1 0,0 1 1,0 0-1,0-1 1,1 1-1,-1 0 1,1 1-1,-1-1 1,4-2-1,56-37 377,-22 16-166,-35 21-61,0 1 0,1-1 0,-2 0 0,1 0 0,0 0 0,-1-1 0,8-9 0,-13 17-123,0 0 0,-1-1 0,1 1 0,-1-1 0,1 1 0,-1-1 0,0 0-1,0 0 1,0 0 0,0 0 0,0 0 0,-1 0 0,1 0 0,0-1 0,-4 2 0,-8 8 171,-47 41 823,-1-3 1,-3-2 0,-1-3 0,-3-3-1,-1-4 1,-2-2 0,-111 37-1,170-68-850,-1-1-1,-1-1 0,1 0 0,0 0 0,-19-2 1,32 0-182,0 0 0,0 0 1,0 0-1,0 0 0,0 0 1,0 0-1,0-1 1,0 1-1,0 0 0,0-1 1,0 1-1,0 0 0,1-1 1,-1 1-1,0-1 0,0 1 1,1-1-1,-1 0 1,0 1-1,1-1 0,-1 0 1,0 0-1,1 1 0,-1-1 1,1 0-1,-1 0 1,0-1-1,-9-13 465,35 43 142,19 13 7,-26-26-302,0 1 1,-1 0 0,-1 2-1,-1 0 1,19 28 0,-32-43-285,0 1 0,0 0 0,-1 1 0,0-1 0,0 0 0,0 0 0,1 8 0,-2-10-33,0-1 0,0 1 0,0 0 0,0-1 1,0 1-1,0-1 0,0 1 0,-1-1 0,1 1 0,0-1 0,-1 1 0,0-1 0,1 1 1,-1-1-1,0 1 0,0-1 0,1 0 0,-1 1 0,0-1 0,0 0 0,-1 0 0,-1 2 1,-13 6 0,0-1 0,-1-1 0,0 0 0,-1-1 0,1-1 0,-1-1 0,-19 2 0,10-2 0,-1-2 0,0-1 0,-55-4 0,71 1-8,0-1 1,0 0 0,0 0-1,0-2 1,0 1 0,1-1-1,0-1 1,0 0 0,-11-8 0,16 10-36,1 0 0,0 1 0,1-1 0,-1-1 0,1 1 0,-1-1 0,1 0 0,1 0 0,-1 0 0,1 0 0,0-1 0,0 1 0,0-1 0,1 0 0,0 0 0,0 0 0,0 0 0,1 0 0,-1-10 0,2-11-275,0-1-183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0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8149,'-9'0'-60,"9"5"2680,9-5-5472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3.9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2372 0 9830,'48'25'592,"-27"-9"96,0 0 0,35 36 0,-15-12-18,-37-37-623,-1 0 0,0 0 1,0 0-1,0 1 0,0-1 1,0 1-1,-1 0 1,0 0-1,0 0 0,0 0 1,0 0-1,0 0 0,-1 0 1,0 0-1,0 1 0,0-1 1,-1 1-1,1-1 1,-1 1-1,0-1 0,-1 7 1,1-8-6,-1 0 0,1-1 0,-1 1 0,0-1 0,0 0 0,0 1 0,0-1 1,0 0-1,-1 1 0,1-1 0,-1 0 0,0 0 0,1 0 0,-4 2 0,-34 30 475,26-24-441,-10 8 365,-2-2 1,0 0-1,0-1 1,-47 18-1,26-15 302,-1-2-1,-48 9 0,73-19-434,-1-2 0,1 0 1,-1-1-1,1-1 0,-1-1 0,-34-4 1,53 3-278,1-1 1,0 0 0,0 0-1,0 0 1,0 0-1,0 0 1,0 0 0,0-1-1,0 0 1,1 1-1,-1-1 1,1 0 0,-1 0-1,1-1 1,0 1-1,-1 0 1,1-1 0,1 0-1,-1 1 1,0-1-1,0 0 1,1 0 0,0 0-1,-2-3 1,1-5-97,0 0 0,0 0 0,1 0 0,1 0 0,1-18 0,-1 5-198,0 23 255,0-1 1,0 0 0,1 0 0,-1 0-1,0 0 1,1 0 0,-1 0 0,1 1-1,0-1 1,0 0 0,0 1 0,0-1-1,0 0 1,0 1 0,0-1 0,0 1-1,0-1 1,1 1 0,-1 0 0,1 0-1,-1-1 1,1 1 0,-1 0 0,1 0-1,0 0 1,0 1 0,-1-1 0,1 0-1,0 1 1,0-1 0,0 1 0,2-1-1,1 1-5,-1-1 0,0 1 0,0 0 0,0 0-1,1 0 1,-1 1 0,0-1 0,0 1 0,0 0-1,0 0 1,0 0 0,0 1 0,6 3 0,-5-3 30,-1 0 0,0 0 0,-1 1 0,1 0 0,0 0 1,-1 0-1,1 0 0,-1 0 0,0 0 0,0 1 0,0 0 0,-1 0 0,1 0 1,-1 0-1,0 0 0,0 0 0,0 0 0,-1 1 0,0-1 0,1 0 0,-2 1 1,1 0-1,0-1 0,-1 1 0,0-1 0,0 7 0,-1-7-3,0 0 0,0-1 0,0 1 0,0 0 0,-1 0 0,0-1 0,0 1 0,0-1 0,0 1-1,0-1 1,-1 0 0,1 0 0,-1 0 0,0 0 0,0 0 0,0-1 0,0 1 0,0-1 0,-1 0 0,-6 4 0,-1 0 43,-1 0-1,-1 0 1,1-1 0,-1-1 0,-16 4 0,7-3 34,0-1 0,-1-2 0,-28 1-1,42-3-55,0-1 0,0 0 0,0 0 0,0-1 0,0 0-1,0 0 1,0-1 0,1 0 0,-1-1 0,-14-8 0,10-3 57,24 27-38,-9-10-42,0 0 0,0-1 0,-1 1 0,1 0 0,0 0 0,-1 0 0,0 0-1,1 0 1,-1 0 0,0 1 0,0-1 0,0 0 0,0 1 0,-1-1 0,1 1 0,-1-1 0,1 0 0,-1 1-1,0-1 1,0 4 0,0-4-4,0 0 0,0 0 0,0 0 0,0 0-1,0 0 1,-1 0 0,1-1 0,-1 1 0,1 0 0,-1 0 0,0 0-1,0-1 1,1 1 0,-1 0 0,0-1 0,-2 3 0,-1-1 16,1-1 0,-1 1 1,0-1-1,0 1 0,0-1 1,-6 2-1,-4 2 39,1-1 0,-1 0 1,-1-1-1,1-1 0,-1 0 0,1-1 0,-1 0 0,-29-1 0,43-1-57,0 0-1,0 1 1,0-1-1,0 1 1,0 0-1,0-1 1,0 1-1,0 0 1,0-1-1,1 1 1,-1 0-1,0 0 1,0 0-1,1-1 1,-1 1-1,1 0 0,-1 0 1,0 0-1,1 0 1,0 0-1,-1 0 1,0 2-1,-2 4 28,-3-1 2,0 0 0,0-1 1,0 0-1,-1 0 0,0-1 0,0 0 0,0 0 0,0 0 1,-1-1-1,-9 3 0,-11 2 143,-47 6-1,32-7-27,26-3-97,1 1 1,0 0 0,0 1-1,1 0 1,-25 15-1,-69 53-59,48-32 16,27-19-10,-60 29 0,81-46 0,-1-1 0,0 0 0,0 0 0,-1-2 0,1 0 0,-1 0 0,-28 0 0,33-5 0,1 0 0,0-1 0,0 0 0,1-1 0,-1 0 0,1 0 0,0 0 0,0-2 0,-14-10 0,0 1 0,-58-31-562,59 36 509,1 0 0,1-2 0,0 0 0,0-1 0,1-1 0,1-1 0,-21-23 0,26 10-419,10 20 230,1 13 214,1 3 39,0-4-6,1-1-1,-1 0 1,0 0-1,0 1 1,0-1 0,0 0-1,-1 0 1,1 0-1,-1 1 1,0-1-1,0 0 1,0 0-1,0 0 1,-1 0-1,1 0 1,-1-1-1,0 1 1,0 0 0,0-1-1,0 1 1,-3 2-1,-36 27 102,-2-2-1,-72 38 1,96-58-74,9-4-21,5-4-1,0 0 0,1 0-1,-1 1 1,1 0 0,0-1 0,-1 2 0,1-1 0,1 0 0,-1 1-1,0 0 1,1 0 0,0 0 0,-5 7 0,7-6-4,-1 1 1,1-1-1,0 0 0,0 1 1,1-1-1,-1 1 1,1-1-1,1 1 1,-1 0-1,1-1 0,1 6 1,-1-8-4,0 0 1,0-1-1,0 1 0,0-1 1,1 0-1,-1 1 0,1-1 1,0 0-1,0 0 0,-1 0 1,1 0-1,0 0 1,1-1-1,-1 1 0,0 0 1,0-1-1,1 0 0,-1 1 1,1-1-1,-1 0 0,1 0 1,0-1-1,-1 1 1,4 0-1,10 2 19,1-2 0,0 0 1,-1 0-1,1-2 0,0 0 1,-1-1-1,28-7 0,113-40 159,-131 40-144,14-5-117,0-2-1,0-2 1,-2-1-1,0-2 1,37-27-1,-55 32 99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4.4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9830,'7'-1'86,"-1"1"0,1-1 1,-1 0-1,1-1 0,-1 1 0,0-1 0,11-5 0,20-5 363,48 1 871,-65 0-1320,-19 9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4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9830,'53'-1'1009,"54"-9"1,-74 6-799,-21 3 17,-19 1-228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09.7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 4016,'12'-8'13674,"15"8"-12530,154-3 1508,-151 12-2390,-9-1-21,-7-5-355,32 5 256,-31-7 89,-8-1-228,-1 0-1,0 1 0,0 0 0,0 0 1,0 0-1,6 3 0,37 18 89,-1 7 67,-44-27-109,0 1 0,-1-1 0,1 1 0,0 0 0,-1 1 0,0-1 0,5 7 0,-6-7-15,1 0 0,-1-1-1,1 1 1,-1 0 0,1-1 0,0 1 0,0-1 0,0 0 0,7 3 0,-9-4-27,-1-1 1,1 0-1,0 1 0,0-1 0,0 1 1,0-1-1,-1 1 0,1 0 0,0-1 1,-1 1-1,1 0 0,0-1 1,-1 1-1,1 0 0,-1 0 0,1 1 1,9 7 288,-4-5-265,1 0 1,-1 0-1,0 1 1,0 0-1,0 0 1,-1 0-1,7 9 1,-7-9-255,-2-2 256,0 0 0,-1 0-1,1 0 1,-1 0 0,1 0 0,-1 0-1,0 1 1,0-1 0,0 1 0,-1-1-1,2 6 1,23 23 195,-9-11-660,-15-19 488,0 1-1,1-1 1,-1 1-1,0-1 1,0 1-1,-1 0 1,1 0-1,-1 0 1,1 0 0,-1 0-1,0 0 1,0 0-1,1 5 1,-2-7-82,0 0 0,0 0 0,1-1 0,-1 1 0,0 0 1,1 0-1,-1 0 0,1 0 0,-1 0 0,1 0 1,-1-1-1,1 1 0,0 0 0,-1-1 0,2 2 0,-1-1 47,0-1-1,-1 1 1,1 0-1,0 0 1,-1-1-1,1 1 1,0 0-1,-1 0 0,1 0 1,-1 0-1,1 0 1,-1 0-1,0 0 1,1 0-1,-1 2 1,0-2-34,1 0 1,-1 0-1,0 0 0,1 0 1,-1 0-1,1 0 1,-1 0-1,1 0 1,-1 0-1,1 0 1,0 0-1,0 0 1,-1-1-1,1 1 1,1 1-1,-1-1 37,0 0-1,0-1 1,0 1-1,0 0 1,0 1-1,0-1 1,0 0 0,-1 0-1,1 0 1,0 0-1,-1 1 1,1-1-1,-1 0 1,0 1-1,1-1 1,-1 2 0,10 14 149,-9-16-171,0 0 1,1 0-1,-1 1 1,0-1-1,0 1 1,0-1 0,0 1-1,-1-1 1,1 1-1,0 0 1,-1-1-1,1 1 1,0 3-1,6 7-162,-7-11 150,1-1 0,0 1 0,-1 0 0,1-1 0,-1 1 0,1 0 0,-1-1 0,1 1 0,-1 0 0,1 0 0,-1-1 1,0 1-1,1 0 0,-1 0 0,0 0 0,0 1 0,1-1 0,-1 1 0,0-1 0,1 1 0,-1-1 0,1 0 0,-1 1 0,1-1 0,0 0 0,-1 1 0,1-1 0,0 0 0,0 0 1,1 1-1,6 13-72,-6-8 169,0 0 1,0 0-1,1 0 1,6 11 0,19 31-358,-16-21 422,5 9 278,3-2 60,12 32-131,-12-20 468,-4-21-1065,-4 9 1377,-9-32-1308,-3-2 169,1-1 0,-1 0 0,0 1 0,1-1 0,-1 0 0,0 1-1,1-1 1,-1 0 0,0 1 0,1-1 0,-1 1 0,0-1 0,0 1 0,0-1 0,0 1 0,1-1 0,-1 1-1,0-1 1,0 1 0,0-1 0,0 1 0,0-1 0,0 2 0,0-1 36,0 0 1,1 0-1,-1 1 1,0-1-1,1 0 1,-1 0-1,1 0 1,-1 1-1,1-1 1,0 0-1,0 0 1,-1 0-1,3 1 1,-2-1-37,0 1 1,0-1 0,0 0-1,0 1 1,0-1 0,-1 1 0,1-1-1,0 1 1,-1-1 0,1 1-1,-1 0 1,1-1 0,-1 1 0,1 2-1,3 3-84,-4-6 95,1 0 0,-1-1 0,1 1-1,-1 0 1,1-1 0,-1 1 0,0 0-1,1-1 1,-1 1 0,0 0 0,1 0 0,-1-1-1,0 1 1,0 0 0,0 0 0,0 0-1,1 0 1,0 5 29,0-1 1,1 0-1,-1 0 0,1 1 0,1-1 0,-1-1 1,1 1-1,0 0 0,0-1 0,4 5 0,12 38-20,-15-19 195,-2-25-210,-2-2-9,1 0 0,0 0 0,-1-1 0,1 1-1,-1 0 1,1 0 0,-1 0 0,1 0 0,-1 0-1,0 0 1,0 0 0,1 0 0,-1 0 0,0 0-1,0 0 1,0 2 0,10 22 321,0 8 457,-10-32-800,0 0 0,0 0 0,0-1 0,1 1 1,-1 0-1,0 0 0,1 0 0,-1-1 0,0 1 0,1 0 1,-1 0-1,1-1 0,-1 1 0,1-1 0,0 1 1,-1 0-1,1-1 0,0 1 0,0 0 37,0 0 0,0-1 0,0 1 0,0 0 1,-1 0-1,1 0 0,0 0 0,-1 0 0,1-1 0,0 1 0,-1 1 0,1-1 0,-1 0 0,0 0 1,1 0-1,-1 0 0,0 0 0,0 0 0,0 1 0,0 0-27,0-1 0,0 1-1,0-1 1,0 1 0,1-1 0,-1 0 0,0 1 0,0-1-1,1 1 1,-1-1 0,1 0 0,-1 1 0,1-1-1,0 0 1,-1 0 0,1 1 0,2 1 0,-2 8 109,1 1 161,1-9-239,-1 0 0,0 0 0,0 0 0,0 0 1,-1 0-1,1 1 0,-1-1 0,0 0 0,0 1 0,0-1 0,0 1 0,0-1 0,0 7 0,-1-7-11,0 0 0,0 0 0,1-1 0,0 1-1,-1 0 1,1 0 0,0 0 0,0-1-1,1 1 1,-1 0 0,0-1 0,1 1 0,0-1-1,2 4 1,6 26 38,-10-32-41,0 1 0,0-1 0,0 1 0,0-1 0,0 1 0,0-1 0,0 1 0,0-1 0,0 1 0,1-1 0,-1 1 0,0-1 0,0 1 0,0-1-1,1 0 1,-1 1 0,0-1 0,1 1 0,-1-1 0,0 0 0,1 1 0,-1-1 0,0 0 0,1 1 0,0-1 0,-1 0 8,1 0-1,-1 0 1,1 0-1,-1-1 1,0 1-1,1 0 0,-1 0 1,1-1-1,-1 1 1,0 0-1,1-1 1,-1 1-1,0 0 1,0-1-1,1 1 1,-1 0-1,0-1 1,0 1-1,0-1 1,1 1-1,-1-1 1,0 1-1,0 0 1,0-1-1,0 1 1,0-1-1,0 1 1,0-1-1,0 1 1,0-1-1,0 1 1,0 0-1,0-1 1,0 1-1,0-1 1,-1 0-1,1-101-118,0 99 112,-1 0 0,0 1 0,1-1 0,-1 0 1,0 0-1,-1 0 0,1 1 0,-2-4 0,-5-11-9,5 12-11,0 0-1,0 1 0,0-1 1,-1 1-1,0-1 0,0 1 0,0 0 1,0 1-1,0-1 0,-1 1 1,1-1-1,-1 1 0,-8-3 0,-34-30-425,-25 4-394,61 29 495,-22-8 403,8 8-3423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16.6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7825,'0'22'10144,"0"2"-4933,1-4-4758,1 1 1,0-1 0,10 35-1,22 73 898,-12-70-824,-9-15-399,-10-34-72,0-1-1,0 1 0,-1 0 0,0 0 1,0 13-1,-1-16-33,-1-1 0,1 0 0,0 1 0,1-1 0,-1 0 1,1 0-1,0 0 0,0 0 0,1 0 0,2 4 0,-1 10-1296,-5-91-16962,1 57 15692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17.7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638 96 4188,'0'-3'41,"-3"-29"2951,2 31-2809,0-1-1,0 1 1,0 0 0,-1-1-1,1 1 1,0 0-1,0 0 1,-1 0 0,1-1-1,-1 1 1,1 1-1,-1-1 1,1 0 0,-1 0-1,-2 0 1,-21-14 1826,21 12-1816,1 1 0,0 0 1,-1 0-1,1 0 0,-1 1 0,0-1 0,0 1 1,1 0-1,-1 0 0,-7-1 0,-19-2 134,-1 1 0,0 2 0,0 1 0,0 1 0,0 2 0,0 1 0,1 1-1,0 2 1,-43 15 0,63-18-225,0 1-1,0 0 0,0 1 0,0 0 0,1 1 1,0 0-1,0 0 0,1 1 0,0 0 1,1 0-1,-1 1 0,1 0 0,1 0 1,0 1-1,0 0 0,1 0 0,0 0 1,-4 16-1,-16 68 713,19-56-432,2 1-1,2 0 1,2 49 0,1-32 10,0-47-321,0 0 0,0-1 0,1 1 1,0-1-1,6 14 0,6 30 286,-12-39-196,1-1-1,1 1 1,7 17-1,3 11 691,-7-25-821,1 0 1,0-1-1,1 0 1,0-1-1,21 26 1,-25-35 63,0 2-13,1-1 0,0-1 0,0 1-1,1-1 1,-1 0 0,1-1 0,0 0 0,0 0 0,1 0 0,-1-1 0,1 0-1,0 0 1,0-1 0,15 3 0,9-1-156,0-1-1,48-3 1,-45 0 74,4-3 127,0-1 0,-1-2 0,46-13 0,-40 9 99,-15 3-293,0-2 1,49-20-1,-65 23 94,0 0-1,-1-1 0,0-1 1,0 0-1,-1 0 1,0-1-1,-1-1 0,11-11 1,-15 12-20,0 1 0,-1-1 0,0 0 0,7-19 0,-6 2 193,-1 0 0,-2 1 0,0-2-1,-2 1 1,-2-41 0,0 19-167,0 30-237,-2 1 1,1 0 0,-2 0 0,-9-25 0,2 5 322,5 22-67,0 0-1,-1 0 1,-1 1-1,0 0 1,-16-18-1,13 16 68,0 1-224,-1 1 1,-1 1-1,0 0 0,0 1 1,-1 0-1,-1 1 0,0 1 1,-26-14-1,14 11-992,-37-14 1,-27 0-5162,66 23 1542,8 2 1441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18.7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3 9993,'-2'-2'4348,"0"7"-2446,-2 11-723,5-7-879,-1 0 0,2 0 0,-1 0 0,1 0 0,1 0 0,-1 0-1,6 9 1,32 59 1028,-5-10-350,-26-48-852,-5-10-16,1 0 0,-1 0 0,-1 0 0,0 1 0,0-1 0,-1 1 0,0 0 0,0 10 0,6 27 851,-3-29-1569,-3-68-16263,-2 39 14426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19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602 115 5268,'0'-3'242,"-1"0"-1,0 0 0,1 0 0,-1 0 0,0 0 0,-1 1 0,1-1 0,0 0 1,-1 1-1,1-1 0,-1 1 0,0-1 0,0 1 0,0 0 0,0 0 0,0 0 1,-1 0-1,1 0 0,-1 1 0,1-1 0,-1 1 0,1-1 0,-6-1 1,-3-1 383,1-1 0,-1 2 1,0 0-1,0 0 1,-15-1-1,9 2-377,0 1-1,0 1 0,0 1 1,1 0-1,-1 1 1,0 1-1,1 0 1,-1 2-1,1 0 1,0 0-1,1 2 1,-1 0-1,1 0 1,0 2-1,1 0 1,-15 12-1,5-1 86,0 0 0,2 2-1,-23 28 1,36-39-207,1-1-1,0 2 1,1-1 0,0 1 0,1 0-1,1 1 1,-1-1 0,2 1 0,-6 24-1,8-14 87,1 1 0,2 27-1,0-7-80,0-33-72,0-1 1,1 0-1,0 1 0,1-1 1,0 0-1,0 0 1,1-1-1,9 17 1,48 70 548,-60-94-605,12 15 70,0 1 0,1-2 0,1 0-1,1-1 1,0 0 0,1-2 0,0 1 0,1-2-1,0-1 1,1 0 0,1-1 0,-1-1-1,2-1 1,-1-1 0,1 0 0,27 3-1,-22-8-76,1-2-1,0-1 0,-1-1 1,1-1-1,-1-1 0,0-1 1,0-2-1,-1-1 0,0 0 1,42-22-1,-57 25 68,-1 0 0,0-1 1,-1 0-1,1 0 0,-1-1 0,0 0 1,-1 0-1,0-1 0,0 0 0,0 0 1,-1-1-1,0 0 0,7-15 0,2-5-202,-10 20 106,0 0 0,-1 0 0,0 0 1,0 0-1,2-10 0,0-24 128,-1-1-1,-2 1 1,-4-61-1,0 35-378,0 60 320,-1 1 0,1 0 1,-2-1-1,1 1 1,-1 0-1,0 0 0,-1 0 1,1 1-1,-2 0 0,1-1 1,-1 1-1,-11-12 1,2 2 28,-2 0 0,-1 1 0,-30-23 1,-47-22-885,0 0-5963,75 44 1719,18 7 1666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21.0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47 247 8945,'0'-2'160,"0"0"0,-1 0 0,1 1 1,-1-1-1,0 0 0,1 0 0,-1 1 0,0-1 0,0 1 1,0-1-1,0 1 0,-1-1 0,1 1 0,0-1 1,0 1-1,-3-2 0,2 2 15,1 0 0,0 0 0,-1-1 0,1 1 0,0 0 1,0-1-1,0 1 0,0 0 0,0-1 0,0 0 0,0 1 0,0-1 0,1 1 0,-1-1 0,1 0 1,-1-2-1,-9-29 1011,9 16-672,1 15-470,-1-1 0,1 0 0,-1 0 0,1 1-1,0-1 1,0 0 0,0 0 0,1 0 0,-1 1 0,1-1 0,0 0-1,-1 0 1,1 1 0,0-1 0,0 1 0,1-1 0,-1 1 0,1-1-1,2-3 1,10-4 39,0 0 0,0 1 0,1 1 0,0 0 0,0 1 0,1 1 0,0 0 0,0 1 0,1 1 0,-1 0 0,1 2 0,0 0 0,23 0 0,-34 1-61,0 1-1,-1 0 0,1 1 0,-1-1 1,1 1-1,-1 0 0,1 1 0,-1-1 1,0 1-1,1 0 0,-1 1 0,0-1 1,0 1-1,-1 0 0,1 0 0,-1 0 1,1 1-1,-1 0 0,0-1 0,0 2 1,-1-1-1,1 0 0,5 10 0,-4-6 0,-1 0-1,0 1 0,0 0 0,-1 0 0,0 0 0,-1 0 0,3 18 0,-3 1 5,-1 38 1,-2-31-20,1-24 3,-2 0 0,1 0 0,-1 0 1,-1-1-1,-7 20 0,-26 54-23,20-51 3,3-4 85,-2-1 1,-1-1 0,-1 0-1,-1-2 1,-2 0 0,0 0-1,-2-2 1,-26 23 0,19-27 744,24-18-777,4-1-60,3-24-105,80-27 95,-8 12 32,2 4 0,149-48-1,-224 83-3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22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1064 319 6777,'-14'-16'494,"0"1"0,-2 0 0,1 1 1,-2 0-1,0 2 0,0 0 0,-2 1 1,1 0-1,-1 2 0,-39-14 0,23 12 103,0 2-1,-1 2 1,1 1 0,-1 1-1,-58 2 1,72 5-478,-1 1 1,0 1-1,1 1 1,0 1 0,0 0-1,1 2 1,0 1-1,-30 17 1,27-11-29,2 0 1,0 1-1,0 2 0,2 0 1,0 1-1,2 1 0,0 1 1,1 0-1,1 2 0,1 0 1,1 0-1,-20 45 0,18-28 87,2 0-1,1 1 1,3 0-1,1 1 1,2 0-1,1 1 1,1 61-1,5-71-29,2 0 0,1 0 0,10 46 0,-9-61-107,2-1-1,0 0 0,0 0 1,2 0-1,0-1 0,1-1 1,21 30-1,-16-28 89,0 0 1,2-1-1,0 0 0,1-1 0,0-1 0,29 17 0,-31-22-101,0-1 0,1-1-1,0 0 1,0-2-1,1 0 1,-1 0 0,1-1-1,0-2 1,20 2-1,9-2-22,1-2 0,-1-2 0,0-2 0,82-18 0,-65 7-46,0-4 0,76-32 0,-115 40 95,0 0-1,-1-2 1,0-1-1,-1-1 0,-1-1 1,-1-1-1,0-1 1,25-29-1,-29 27 72,-1 0 0,-1-1-1,0-1 1,13-31 0,-20 37-33,-1 0-1,-1 0 1,0-1 0,-1 1 0,-1-1 0,0 0-1,0-24 1,4-70 483,-7 87-499,0 0 0,-2 1 0,-1-1-1,0 1 1,-14-43 0,9 41-316,-5-18 315,-2 1 0,-2 1-1,-43-78 1,-60-44-1474,76 112-1730,-3 1-3623,32 34 3164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0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 11165,'0'0'627,"5"4"4009,20 11-4291,-13-11-489,0 1 0,1-2 0,-1 1 1,0-2-1,1 0 0,0 0 0,-1-1 1,19-1-1,-29 0 80,0 0-1,-1-1 1,1 1 0,0 0 0,-1-1 0,1 1-1,-1-1 1,1 0 0,-1 1 0,1-1 0,-1 0-1,0 0 1,1 0 0,-1 0 0,0 0 0,0 0 0,0-1-1,1 1 1,-1 0 0,-1-1 0,1 1 0,0 0-1,0-1 1,0 1 0,-1-1 0,1 1 0,-1-1-1,1-2 1,-1 3 535,34-10-656,-7-3-2376,-8 6-1871,-10 4 2498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26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150 1 6597,'0'0'5047,"-1"18"-3452,-31 13-971,1-3-312,-40 51 0,69-75-313,0 1 1,0-1 0,0 1 0,0 0 0,1-1 0,0 1-1,0 0 1,0 0 0,1 0 0,-1 0 0,1 0-1,1 0 1,0 6 0,-1 5 23,0-14-31,1-1-1,-1 0 1,1 1 0,0-1 0,-1 0 0,1 0 0,0 1 0,0-1 0,0 0-1,0 0 1,0 0 0,0 0 0,0 0 0,0 0 0,0 0 0,2 0 0,26 19 26,-15-12 15,10 8 72,18 14-101,-40-28-7,-1-1-1,1 1 0,0 1 0,-1-1 0,1 0 0,-1 0 1,0 0-1,0 1 0,0-1 0,0 1 0,0-1 0,0 1 0,-1-1 1,1 1-1,-1 0 0,0 4 0,1-3 14,-1 1-1,0-1 1,0 1 0,0-1-1,0 1 1,-1-1-1,0 0 1,0 1 0,0-1-1,-1 0 1,1 1 0,-1-1-1,0 0 1,0 0-1,-1 0 1,1-1 0,-5 7-1,-2 3-45,1 0 0,1 0 0,0 1 0,-8 26 0,13-32 48,1 1 0,0-1-1,0 0 1,1 1 0,0-1-1,2 12 1,0 9-13,-2-21-4,1 1-1,1-1 1,0 0-1,0 1 1,0-1-1,7 13 1,-6-13 10,1 0 0,-1 1 0,-1-1 0,0 1 0,0 0 0,1 15 0,-2 2 5,-1-18-1,1 0-1,-1 0 1,0 0 0,-1 0-1,1 0 1,-2 0-1,1 0 1,-5 11 0,1-5 105,0 0 0,1 1 0,1 0 0,-3 21 0,-2 6 60,6-23-193,0 0 1,1 0-1,3 36 1,0-6 99,-1-36-104,1 1-1,0-1 1,1 0 0,1 0-1,7 20 1,2 7 49,-9-22 84,-1 1 1,-1-1-1,-1 1 0,-2 31 0,1-15 182,-1-27-258,-1-1 0,1 1-1,-1-1 1,-1 0 0,1 0-1,-1 0 1,0 0 0,-1 0-1,-6 9 1,5-8-6,0 0 0,1 0 0,0 1-1,1-1 1,0 1 0,-3 12 0,1 27 26,1 60 0,5-104-53,-1 0-1,1 0 1,0 0-1,0 0 1,0 0 0,0 0-1,1 0 1,0 0 0,0 0-1,0 0 1,2 3 0,34 40-18,-10-12 58,-25-31-40,-1 0-1,0 0 1,0 0 0,0 0-1,0 0 1,-1 1 0,0-1-1,0 1 1,0-1 0,0 1-1,-1-1 1,1 1 0,-1-1-1,-1 9 1,1-11-2,-2 3 9,0-1-1,0 0 1,0 1-1,0-1 1,-1 0-1,1-1 0,-7 8 1,0 1-30,6-6 11,0 1 0,1 0 0,0-1 0,0 1-1,1 0 1,0 1 0,0-1 0,0 0 0,1 0 0,0 0 0,1 9-1,0 6-38,0-18 58,-1 1 1,2 0-1,-1 0 0,0-1 0,1 1 0,0-1 1,0 1-1,0-1 0,5 7 0,-4-7 0,0 1 0,-1 0 0,1 0 0,-1 0-1,0 0 1,0 0 0,1 9 0,6 210-61,-9-188 105,-1-21-60,0-1 0,1 1-1,1-1 1,1 1 0,0-1-1,0 1 1,8 21 0,6 1-73,4 10 161,17 63-1,-35-97-83,0 1-1,-1-1 1,-1 0 0,-2 23-1,0 3 11,2-35-7,-1 1 1,1 0 0,-1-1 0,-1 1-1,1-1 1,-3 6 0,-3 10 11,-13 30 38,16-25-87,1 1 0,2 0-1,1 29 1,0-25 26,0-27 18,1 0 1,-1 1-1,1-1 0,0 0 1,0 0-1,0 0 1,2 5-1,-1-5 2,-1 0 0,1 0 1,-1 1-1,0-1 0,0 0 0,-1 1 0,1 5 1,7 37-45,-3 60-26,-5-87 84,0-1 0,-1 1 0,-1-1 0,-1 0 0,-5 20 0,6-30-36,1 0 1,0 0 0,1 0 0,0 1 0,1 14 0,1 3 34,-1-19-27,1 0-1,0 0 1,0 0-1,1-1 1,0 1-1,0-1 1,8 12-1,6 15 51,-7-7-40,-2 0 0,-1 0-1,-1 1 1,-2-1 0,0 1 0,-2 1-1,-1 30 1,0-33 1,2 1-1,0-1 1,2 0 0,0 0-1,2 0 1,0-1-1,14 28 1,-6-6 16,-11-37-29,0 0 1,-1 1 0,0-1 0,0 1 0,-1 0 0,1 11 0,4 12 41,0 0-37,1-5-11,-2 1 1,-1 1-1,2 49 1,-7 605 914,2-640-736,12 63 1,-6-58-7,2 37 51,12 65-54,-17-119-159,-1-9 29,0-1 1,13 35-1,-10-44-779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0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2830,'27'-6'23349,"-23"10"-23342,0 0 0,0 1 0,0 0 0,6 10 0,4 5-7,-7-9 0,0 1 0,-1-1 0,0 1 0,5 17 0,2 2 0,34 86 0,-16-38 0,-29-70-14,-2-8 14,0-1 0,0 1 1,0-1-1,0 1 0,0-1 0,0 1 0,0-1 1,0 1-1,0-1 0,0 0 0,0 1 0,0-1 1,0 1-1,1-1 0,-1 1 0,0-1 1,0 0-1,0 1 0,1-1 0,-1 1 0,0-1 1,0 0-1,1 1 0,-1-1 0,0 0 1,1 1-1,-1-1 0,1 0 0,-1 0 0,0 1 1,1-1-1,-1 0 0,1 0 0,-1 0 1,1 1-1,-1-1 0,0 0 0,1 0 0,-1 0 1,1 0-1,-1 0 0,1 0 0,-1 0 0,1 0 1,0 0-1,25-7-1,0-1-1,26-11 1,-26 9 9,42-14-8,9 1-514,-19 4-5269,-6 3-2719,-22 9 8020,25-16 11164,-42 12-5173,-4 4-6458,0-7 183,-9 13 663,0 1 0,0 0 0,1-1 1,-1 1-1,0-1 0,0 1 0,1-1 0,-1 1 0,0 0 0,0-1 0,0 1 0,0-1 1,0 1-1,0-1 0,0 1 0,0-1 0,0 1 0,0 0 0,0-1 0,0 1 1,0-1-1,0 1 0,0-1 0,0 1 0,-1-1 0,1 1 0,0 0 0,0-1 0,0 1 1,-1-1-1,1 1 0,0 0 0,-1-1 0,1 1 0,0 0 0,-1-1 0,-10-2 4715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2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1 971 3752,'2'-29'12575,"17"8"-3687,-8 4-7363,4-4-2051,2 2 526,0 0 0,-1-1 0,-1-1 0,13-24 0,29-38 0,-33 55-1512,46-43-1,-38 44-3380,0 2 0,71-43-1,-38 33 4975,1 2-1,104-35 0,-39 38-147,-22 6 852,-47 8 154,115-12 1,66 10 10765,-201 16-8658,206-4-2938,-125 5-120,-122 1 15,0 0 6,-1 0-10,1 0 0,-1 0 0,0 0 0,0 0 0,1 0 0,-1 0 1,0 0-1,0 0 0,0 0 0,1 0 0,-1 0 0,0 0 0,0-1 0,0 1 0,1 0 0,-1 0 0,0 0 0,0 0 0,0 0 0,1 0 0,-1 0 0,0-1 0,0 1 0,0 0 0,0 0 0,1 0 0,-1 0 0,0-1 0,0 1 0,0 0 0,0 0 0,0 0 0,0-1 1,0 1-1,0 0 0,0 0 0,0-1 0,0 1 0,0 0 0,0 0 0,0 0 0,0-1 0,0 1 0,0 0 0,0 0 0,0-1 0,0 1 0,0 0 0,0 0 0,0 0 0,0-1 0,0 1 0,0 0 0,-1 0 0,1 0 0,0-1 0,0 1 0,0 0 0,0 0 0,0 0 1,-1 0-1,1 0 0,0-1 0,0 1 0,0 0 0,-1 0 0,1 0 0,-11-11-1,11 11 2,-33-25-43,-2 2 0,0 2 0,-1 1 0,-47-19 0,-15-5-977,96 42 1038,2 2 82,4 3 1003,148 75-17242,-31-12 16127,-94-40 213,-13-11 3661,-13-12-3019,1 1 1,-1-1 0,0 1-1,0-1 1,0 1-1,0-1 1,-1 1-1,1 0 1,-1-1 0,0 1-1,0 0 1,0-1-1,-1 5 1,1-5-820,-1 0 1,1 0 0,0 0-1,-1-1 1,0 1 0,0 0-1,0 0 1,0-1-1,-2 6 1,-106 95-232,1 0-991,91-73 888,7-10-3015,7-11 1746,-4-2 1733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3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555 411 3592,'-13'0'19426,"-33"-5"-16184,33 1-3295,0 0 1,1 0-1,-1-1 1,1-1-1,0 0 1,-13-9-1,24 14-215,0 0-1,0 0 1,0 0-1,0 0 1,0 0-1,0 0 1,1-1 0,-1 1-1,0 0 1,1 0-1,-1-1 1,1 1-1,-1 0 1,1-1 0,-1 1-1,1 0 1,0-1-1,0 1 1,0-1-1,0 1 1,0 0 0,0-1-1,0 1 1,0-1-1,0 1 1,1-3-1,0 2-243,-1 0 0,1 0 0,0 0 0,0 0 0,0 0 0,0 0-1,0 1 1,0-1 0,0 0 0,0 0 0,1 1 0,-1-1-1,1 1 1,-1-1 0,1 1 0,0 0 0,3-3 0,9-2 411,1 1 1,0 0-1,0 1 1,1 0-1,-1 1 1,1 1-1,-1 1 1,1 0-1,0 1 1,25 3-1,-38-3 98,-1 0 0,1 1 0,-1-1 1,1 1-1,-1 0 0,1 0 0,-1 0 0,1 0 0,-1 0 0,0 0 0,1 1 0,-1-1 1,0 1-1,0-1 0,0 1 0,0 0 0,-1 0 0,1 0 0,0 0 0,-1 0 0,1 0 1,-1 0-1,0 1 0,1 2 0,1 3-10,-1 0 0,-1 1 0,0-1 0,0 1 0,-1-1 0,0 10 0,0-15 12,-1 0 0,1-1 0,-1 1 1,0-1-1,1 0 0,-1 1 1,0-1-1,-1 0 0,1 0 1,0 1-1,-1-1 0,1 0 1,-1 0-1,0-1 0,1 1 1,-5 3-1,-38 28-25,30-23 21,-11 7 85,-1 0-1,0-2 0,0 0 1,-2-2-1,0-1 0,0-2 1,-1 0-1,-47 8 0,73-18 323,0 0-1,0 0 0,-1-1 0,1 0 0,0 1 0,1-1 1,-1 0-1,0 0 0,0-1 0,0 1 0,1-1 0,-1 1 0,0-1 1,1 0-1,-1 0 0,1 0 0,0 0 0,0 0 0,0-1 1,0 1-1,0 0 0,-2-6 0,-7-9 1391,0-1 0,-9-22 1,16 31-2003,-38-78 2860,-75-178-3045,108 230-390,8 29 469,0 0 0,-1-1 0,1 1 0,-1 0 0,-4-6 0,5-11-5062,1 17 3993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3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 3614,'2'1'621,"1"0"0,0 0 0,-1 0 0,1 0 0,0-1 0,0 1-1,-1-1 1,1 0 0,0 0 0,5 0 0,2-1 2040,0-1 1,0 0-1,-1 0 0,18-6 1,20-6-199,0 6-2412,10-1-1177,-22 2-2624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5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1510 148 2852,'-1'-3'247,"1"1"-1,0-1 1,0 1-1,1 0 1,-1-1-1,0 1 1,1-1-1,-1 1 0,1 0 1,0 0-1,0-1 1,0 1-1,0 0 1,2-3-1,0 2 403,0 1 1,0-1-1,0 1 0,1 0 0,-1 0 1,1 0-1,5-2 0,-1 0-437,5-1 1354,0 0 0,1 1 0,-1 0 0,1 1 0,0 1 1,0 0-1,18 0 0,24 2 164,-52-1-1717,0 2 0,0-1 0,0 0 0,0 1 0,-1 0 0,1 0 0,0 0 0,0 0 0,0 1 0,-1-1 0,1 1 0,4 3 0,-6-3-128,0-1 0,0 1 0,0 0 1,-1-1-1,1 1 0,-1 0 0,1 0 0,-1 1 1,0-1-1,0 0 0,0 0 0,0 0 0,0 1 1,0-1-1,-1 1 0,1-1 0,-1 0 0,1 1 1,-1-1-1,0 4 0,0-3-322,0 0-1,0 1 1,-1-1-1,1 0 1,-1 0 0,0 1-1,0-1 1,0 0-1,0 0 1,-1 0 0,1 0-1,-1-1 1,0 1-1,0 0 1,0 0 0,0-1-1,0 0 1,0 1-1,-1-1 1,1 0 0,-1 0-1,-5 3 1,-5 7-715,-58 45-5325,-4 4 5351,73-58 1124,-1 1-1,1-1 0,-1 1 0,1 0 0,0-1 0,0 1 0,1 0 1,-1 0-1,1 0 0,0 1 0,0-1 0,0 0 0,1 0 0,-1 1 0,1-1 1,0 0-1,1 0 0,0 6 0,-1-2 62,0-7-64,1 1-1,0-1 0,0 1 1,0-1-1,0 0 0,0 0 1,0 1-1,0-1 0,1 0 0,-1 0 1,0 0-1,1 0 0,-1-1 1,0 1-1,1 0 0,-1 0 0,1-1 1,-1 1-1,1-1 0,1 1 1,39 12-102,-39-12 111,32 6-40,0-2 0,1-1 0,0-2 0,38-2-1,-46 0-28,-18-6 33,-10 6 21,1 0-1,-1 0 0,0 0 1,0 0-1,0 0 0,0 0 1,1 0-1,-1-1 0,0 1 0,0 0 1,0 0-1,0 0 0,0 0 1,0-1-1,1 1 0,-1 0 1,0 0-1,0 0 0,0-1 0,0 1 1,0 0-1,0 0 0,0 0 1,0-1-1,0 1 0,0 0 1,0 0-1,0 0 0,0-1 0,0 1 1,0 0-1,0 0 0,0 0 1,0-1-1,0 1 0,0 0 1,-1 0-1,1 0 0,0 0 0,0-1 1,0 1-1,0 0 0,0 0 1,0 0-1,-1 0 0,1-1 1,0 1-1,0 0 0,0 0 0,-1 0 1,-3-1 19,0 0 0,0 0 0,-1 1 0,1 0 0,0 0 0,-1 0 0,1 0 0,-5 1 0,-10 1 31,0-1 8,1 1 1,-1 1-1,-31 10 1,-17 2-119,-24-3 1299,-156-1 0,242-11-1199,1-1 0,0 0 0,-1 0 0,1 0 0,0 0 0,-1 0 0,1-1 0,0 0 0,0 0-1,1 0 1,-1 0 0,0-1 0,1 0 0,-1 1 0,1-1 0,-4-4 0,-5-6 28,1-1 0,-16-24 0,19 26-23,-10-16-9,2-1 1,1 0-1,-22-59 1,-15-96 129,46 150 10778,6 51-10451,0-14-573,0 1-1,-1-1 1,1 0-1,-1 0 1,0 0-1,0 0 1,0 0-1,0 0 1,0 0-1,-1 0 1,-1 3 0,-2 0 683,1 0 1,-1-1 0,0 0 0,0 0 0,0 0 0,-1 0 0,-12 6 0,4-2 960,-1-1 0,-25 9 0,-2-4-2804,-43 3 154,0-3 0,-162 2 0,93-8-2879,84-3 1973,-75 7-5293,117-8 6330,-37 12 0,63-15 964,1 1 0,0-1 1,-1 1-1,1-1 0,0 1 1,0 0-1,-1 0 0,1 0 1,0 0-1,0 0 0,0 0 1,0 0-1,0 0 0,0 0 0,1 0 1,-1 0-1,0 0 0,0 1 1,1-1-1,-1 0 0,1 1 1,-1-1-1,1 0 0,0 1 1,0-1-1,-1 1 0,1-1 1,0 1-1,0-1 0,0 2 1,1-1 62,-1 1 1,0 0 0,0-1 0,1 1 0,0-1 0,-1 1 0,1-1 0,0 0 0,0 1 0,0-1 0,1 0 0,-1 0 0,1 1 0,-1-1-1,4 3 1,20 16 2001,1-1 0,1-1 0,0-1 0,1-2-1,1-1 1,1-1 0,57 18 0,-57-24-972,44 7 0,-40-11-2096,42-1-1,-13-2-2970,0-2 0,1-4 0,89-18 0,-94 10 3805,-1-3 1,-1-3 0,93-44 0,-140 57-500,0-1 1,0 0-1,0-1 1,14-16-1,-9 9-656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5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1 3456,'-51'15'24763,"68"-7"-26768,-3-2 2005,-1 1 0,1 1 0,-1 1 0,0-1 0,19 19 0,-30-25-2,0 1 0,0-1 0,0 0 1,-1 1-1,1-1 0,-1 1 0,1 0 1,-1-1-1,0 1 0,0 0 1,0 0-1,-1 0 0,1 0 0,0 0 1,-1 0-1,0 0 0,0 0 0,0 0 1,0 3-1,-1-5 1,1 0 0,-1 0 0,1 0 0,-1 0 0,0 0 1,1 0-1,-1 0 0,0 0 0,0 0 0,1-1 0,-1 1 0,0 0 0,0 0 0,0-1 0,0 1 1,0-1-1,0 1 0,0-1 0,0 1 0,0-1 0,-2 1 0,-32 9 80,28-8-103,-72 16 24,51-12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5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337 1 3388,'2'26'13231,"-2"-26"-12973,-1 0 0,0 0 0,1 1 0,-1-1 0,0 0 0,1 0 0,-1 0 0,1 0 1,-2 1-1,-88 15 6878,-120 1-7258,178-15 122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6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505 0 2830,'-17'9'17507,"-18"8"-11118,9-4-6645,-42 29 0,54-31 256,0 0 0,1 1 0,0 1 0,1 0 0,-12 16 0,19-22 0,0 1 0,1 0 0,0 0 0,0 0 0,1 0 0,0 0 0,0 1 0,1-1 0,0 1 0,1 0 0,0-1 0,0 12 0,0-4-20,1-10 6,-1 0 0,1 0-1,0 1 1,1-1 0,-1 0 0,1 0-1,0 0 1,1 0 0,0 0 0,-1 0-1,2 0 1,-1-1 0,1 1 0,0-1-1,4 7 1,0-5-459,-1 0 0,1 0 0,0-1 1,1 0-1,-1 0 0,1 0 0,0-1 0,1 0 0,-1-1 1,1 0-1,0-1 0,0 1 0,0-2 0,1 1 0,-1-1 0,0-1 1,1 1-1,0-2 0,-1 1 0,1-2 0,-1 1 0,1-1 1,11-2-1,-16 2 797,0 0 0,0-1 0,0 1 0,-1-1 0,1 0 0,0 0 1,0 0-1,-1-1 0,0 1 0,1-1 0,4-5 0,-6 6 104,-1-1 1,0 1-1,0-1 0,0 0 0,0 0 0,-1 0 0,1 0 0,-1 0 0,1-1 1,-1 1-1,0 0 0,-1-1 0,1 1 0,0 0 0,-1-1 0,0 1 0,0-4 1,0 5-429,1-2-1,-1-1 0,1 1 1,-1-1-1,-1 1 0,1-1 1,0 1-1,-1-1 1,0 1-1,0-1 0,0 1 1,-1 0-1,0-1 0,1 1 1,-1 0-1,-1 0 0,1 0 1,0 1-1,-1-1 0,0 1 1,-4-5-1,-8-7-162,0 1 1,-1 0-1,-1 1 0,-25-16 1,18 15-1316,-2 1 1,-45-17-1,15 13-3963,-1 3 1,-95-13-1,116 23 3155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6.9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 3276,'-22'4'2063,"13"26"8690,24-7-827,-4-12-9730,-3-5-206,0 1 0,0 0 1,-1 0-1,0 0 1,0 1-1,5 10 1,-10-10 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0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 11017,'7'-45'4664,"-7"72"-3857,1-17-820,1 0 1,0-1-1,0 0 1,5 13-1,3 13-265,-5-14-147,11 65-3085,-11-27-2533,-5-46 4022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0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4 7549,'0'-2'-12,"-13"0"-372,3 2-428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7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968 328 3208,'-25'23'3682,"-34"41"0,7-6 1519,-40 29 1632,-3-3-3753,11-10-2921,-80 90 0,161-160-193,-50 60-995,47-56 652,1 0 0,-1 0-1,2 1 1,-1 0 0,1 0 0,-3 10-1,5-11-194,1-1 1,1 1-1,-1 0 0,2 14 0,0-2 1100,-1-20-510,0 0 50,0-1 1,-1 1-1,1 0 1,0-1-1,0 1 0,0-1 1,-1 1-1,1-1 1,0 1-1,0-1 1,0 0-1,0 1 0,0-1 1,0 1-1,0-1 1,0 1-1,0-1 1,1 1-1,-1-1 0,0 1 1,0-1-1,0 1 1,0-1-1,1 1 1,-1 0-1,0-1 0,1 1 1,-1-1-1,0 1 1,1-1-1,-1 1 1,17-17 4590,-11 10-5281,36-49 419,-3-2 1,-3-2-1,57-126 1,-78 155-583,0 0-1487,19-57 0,-30 75 705,-2 0-1,1 0 1,-1 0-1,0-20 1,-2 20-526,-2-13 641,1 25 1625,0 0 0,1 0 0,-1 0 0,0 0 0,0 0 1,0 0-1,0 0 0,0 1 0,0-1 0,0 0 0,0 1 0,0-1 1,0 0-1,0 1 0,-1-1 0,1 1 0,0 0 0,0-1 0,-3 1 1,-10-3 1341,0 1 0,0 1 0,0 0 0,0 1 0,-20 2 1,-71 16 3620,1 0-5305,87-17 169,0 2 0,0-2 0,0 0 0,-27-3 0,40 2 0,1-1 0,0 1 0,0-1 0,-1 0 0,1 0 0,0 0 0,0 0 0,0 0 0,0-1 0,0 1 0,0-1 0,0 0 0,1 0 0,-1 0 0,1 0 0,-1 0 0,1-1 0,0 1 0,-1-1 0,1 1 0,1-1 0,-1 0 0,0 0 0,-2-5 0,-15-41-1,11 32 0,1-2 0,-6-18 0,-4-12-1,12 32-1,-1-18-14,-4-33-189,10 65 205,1-5-33,-1-1 1,-1 0-1,0 0 0,0 0 1,0 0-1,-4-10 1,3 6 202,2 1-962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7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3524,'5'12'19243,"1"-10"-20794,-1-1 2366,0 1 0,0 0 0,0 0 1,0 1-1,-1-1 0,6 4 0,-2-1-2019,1-2-2112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39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502 156 3844,'-17'6'19084,"18"-4"-18904,-1 0-1,1-1 1,0 1 0,0-1-1,0 1 1,0-1 0,1 1-1,-1-1 1,0 0 0,0 1-1,1-1 1,-1 0 0,1 0-1,-1 0 1,1 0 0,-1 0 0,1 0-1,0-1 1,2 2 0,38 14-643,-40-15 612,14 4-148,0-1-1,0-1 1,1-1 0,-1 0-1,0-1 1,1 0 0,30-4 0,-45 3-48,1-1 0,0 1 1,0-1-1,0 1 0,-1-1 0,1 0 1,0 0-1,-1 0 0,1 0 1,-1-1-1,1 1 0,-1-1 1,1 0-1,-1 1 0,0-1 1,0 0-1,2-3 0,-2 2-342,0-1-1,-1 1 0,1-1 0,-1 1 1,0-1-1,0 0 0,0 1 1,-1-1-1,1 0 0,-1 0 1,0-7-1,0 8-112,0 0 0,0 0 0,0 0 0,0 0 0,-1 0 1,0 0-1,1 0 0,-1 0 0,0 0 0,0 0 0,-1 0 0,1 0 0,-3-4 0,-1 2-390,0 1 0,0-1-1,0 1 1,0 0-1,-10-5 1,-6-4 260,0 0 0,-33-13 0,46 23 630,1 0 1,-1 1-1,0 0 1,0 0-1,1 0 1,-1 1-1,0 1 1,0-1-1,0 1 1,0 1-1,-13 1 1,19-1-1,-1 0 1,1 0 0,-1 0-1,1 0 1,-1 1-1,1-1 1,0 1-1,0-1 1,0 1-1,0 0 1,0 0-1,0 0 1,0 0-1,1 0 1,-1 0 0,-2 5-1,-18 46 126,10-22-214,-6 25 2758,16-51-2847,-1 0 0,0-1 0,0 1-1,0 0 1,0-1 0,-1 0 0,0 0 0,-4 4-1,4-5 715,0 0 0,-1 0 0,1-1 0,-1 1 0,0-1 0,0 0-1,1 0 1,-1 0 0,-1-1 0,1 0 0,0 0 0,-6 0 0,2 0 788,0-1 1,-1-1 0,1 1 0,0-2 0,0 1-1,-14-5 1,-27-14 1176,22 6-4049,-43-28 0,61 35-19,0-1 0,0 0 1,1-1-1,0 0 0,0-1 1,-13-19-1,3-20-5872,13 33 5422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0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3455 57 2480,'1'2'193,"0"-1"-1,0 1 1,-1-1 0,1 0-1,0 1 1,0-1-1,0 0 1,0 0 0,0 0-1,1 1 1,-1-1 0,0 0-1,1-1 1,-1 1-1,0 0 1,1 0 0,-1 0-1,1-1 1,-1 1-1,1-1 1,1 1 0,43 13 2963,-40-13-2694,100 22-1382,0-4 0,2-5 0,210-1 0,-305-12 931,-1-2-1,1 0 1,-1 0 0,1-1-1,-1-1 1,0 0 0,0-1 0,0 0-1,20-10 1,-31 13 26,0 0 0,0 0 0,0 0 0,0 0 0,0 0 0,0 0 0,0-1 0,0 1 1,-1 0-1,1-1 0,0 1 0,-1 0 0,1-1 0,-1 1 0,1-3 0,-1 4 2,0-1 0,0 1 0,0-1 0,0 1 0,0-1 0,0 0 0,0 1 0,0-1 0,0 1 0,0-1 0,0 1 0,0-1 0,0 1 1,0-1-1,0 1 0,-1-1 0,1 1 0,0-1 0,0 1 0,-1-1 0,1 1 0,0-1 0,-1 1 0,1-1 0,0 1 0,-1 0 0,1-1 0,-1 1 0,1 0 0,-1-1 0,1 1 0,-1 0 0,1 0 0,-1-1 0,1 1 0,-1 0 0,1 0 0,-1 0 0,1 0 0,-1 0 1,0 0-1,-9-1 1238,0 1 0,0 0 0,1 0 1,-1 1-1,0 1 0,1 0 1,-1 0-1,-17 7 0,-75 36 3520,1 7-3285,-49 22-4172,113-58 328,0-2-1,-46 12 1,52-20-616,0 0 0,-1-2 0,-38 0 0,0-8 2609,62 2 468,0 0 0,0-1 1,-1 0-1,2 0 0,-1 0 0,0-1 0,1 0 0,0-1 0,0 0 0,-9-7 0,-34-21 4730,46 32-4216,1 0 0,-1 0 1,1 0-1,-1 0 0,0 1 0,1-1 1,-1 1-1,0 0 0,1 0 1,-1 0-1,0 0 0,1 1 1,-1 0-1,1 0 0,-6 1 1,-6 4 927,1 0 0,-20 11 0,8-3-2500,-63 28-1748,-262 114-14017,277-130 16583,-1-3 1,-80 14-1,104-29 1686,-1-2 0,-55-1 0,102-5-971,-1 0 0,0 0 1,1-1-1,-1 0 0,1 0 0,-1 0 0,1-1 0,0 0 0,0 0 0,-7-3 0,10 4-217,0-1 0,0 1 0,0-1 0,0 0 0,0 1 0,0-1 0,1 0 0,-1 0 0,1 0 0,-1-1 1,1 1-1,0 0 0,0 0 0,0-1 0,0 1 0,0-1 0,0 1 0,1-1 0,-1 1 0,1-1 0,0 1 0,-1-6 0,0-55-112,-1 30-283,2 1 1,5-45 0,-3 64-139,1 1-1,1-1 1,0 0 0,1 1 0,11-21-1,-12 26-382,0 0 0,0 1 0,0 0 0,1-1 0,0 2 0,1-1 0,-1 0 0,1 1 0,0 0 0,0 0 0,7-3 1,-11 6 365,1 1 1,-1 0 0,0 0-1,0 0 1,1 0 0,-1 1 0,1-1-1,-1 0 1,0 1 0,1 0 0,-1-1-1,1 1 1,-1 0 0,1 0 0,-1 1-1,1-1 1,-1 1 0,6 0 0,-6 1 373,-1-1 0,1 0 0,0 1 1,0-1-1,0 1 0,-1-1 0,1 1 0,-1 0 1,1 0-1,-1 0 0,0 0 0,1 0 1,-1 0-1,0 0 0,0 0 0,0 3 0,2 5 992,-1-1-1,0 1 0,0 0 1,-1 13-1,0 15-200,-1-33-1274,0-1 286,-1 0 0,1-1 0,-1 1 0,0 0 0,1-1 0,-2 1 0,1-1 0,0 1 0,-1-1 0,0 1 0,1-1 0,-1 0 0,-5 6 0,2-3-183,-1 0 0,0-1 0,-1 1 0,1-1 0,-1 0 0,-7 4 0,-3 0-1112,-1-1 0,0 0 0,-1-1 1,-33 8-1,36-12-232,0 0 1,0-1-1,-1-1 1,1-1 0,0 0-1,-26-4 1,30 2 726,1 0 0,0-1 0,-22-9 1,25 8 1017,-1 0 0,1-1 1,0 0-1,1 0 1,-39-27 19260,46 34-19027,0 2-468,-1 1 0,0-1 0,-1 0 0,1 0 0,-1 0 0,0 0 0,0 0 0,0 0 0,-4 5 0,-8 15 22,12-20-20,1-1 0,-1 1 0,-1-1 0,1 0 0,0 0 0,-1 0 0,0 0 0,1-1 0,-1 1 0,0-1 0,0 1 0,-1-1 0,1 0 0,0 0 0,-1-1 0,1 1 0,-5 1 0,5-2 0,1 0 0,0-1 0,0 1 0,-1-1 0,1 1 0,0-1 0,-1 0 0,1 1 0,-1-1 0,1-1 0,0 1 0,-1 0 0,1 0 0,0-1 0,-1 1 0,1-1 0,0 0 0,0 0 0,-1 0 0,1 0 0,0 0 0,0 0 0,0-1 0,0 1 0,1-1 0,-1 1 0,0-1 0,-1-2 0,-8-10-66,8 10-124,-1 0 0,1-1 0,0 0 0,0 0-1,0 0 1,-2-6 0,-1-7-930,-6-15-3066,1 0 0,-11-62 0,12 34 314,-25-82 3482,34 141 387,0-1 1,0 0-1,0 1 1,0-1-1,-1 1 1,1-1-1,-1 1 1,1 0-1,-1-1 1,0 1-1,0 0 1,0 0-1,0 0 1,0 1-1,0-1 1,-1 0-1,1 1 1,-1-1-1,1 1 0,-1 0 1,1 0-1,-1 0 1,-3-1-1,1 2 66,0-1 0,0 1-1,0 0 1,0 0 0,1 0-1,-1 1 1,0 0-1,0 0 1,0 0 0,0 0-1,1 1 1,-10 4-1,-40 21-162,-2-3-1,0-2 0,-1-3 0,-106 22 1,-354 13 621,71-10-478,433-42 209,8-2-177,-1 0 0,1 1 0,0 0-1,0 0 1,0 0 0,0 1 0,0 0-1,0 0 1,-7 3 0,9 6 1452,4 16-4099,0-18 2907,0-3 236,0 0-1,0 0 1,1-1 0,0 1 0,0-1 0,0 1 0,1-1 0,0 0 0,0 0 0,0 0 0,1-1 0,-1 1 0,1-1 0,0 1 0,0-1 0,6 4 0,5 4 1547,1 0 0,0 0 0,31 15 0,-14-12-2176,0-1 0,1-2 0,1-2 0,0-1 0,0-1-1,37 2 1,216 3-5384,-240-15 1606,60-9 0,45-16 901,4 0 3488,-102 17 552,-36 6 1125,-1-2-1,23-9 0,-29 9-864,0 0-1,0 0 0,-1-2 1,12-8-1,16-24-21,-34 33-1379,-1-1 1,0 1-1,0-1 1,-1 0 0,0 0-1,3-16 1,-5 2-1204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1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498 4 4402,'-1'0'136,"1"-1"0,-1 1 0,0-1-1,1 1 1,-1 0 0,0 0-1,1-1 1,-1 1 0,0 0-1,1 0 1,-1 0 0,0 0 0,1 0-1,-1 0 1,0 0 0,0 0-1,1 0 1,-1 0 0,0 0 0,1 0-1,-1 1 1,0-1 0,-1 1-1,-26 6 6400,24-6-5603,-82 14 8324,-47-6-7294,11-1-2092,33 0-386,72-6 1032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1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4214,'11'9'19926,"-2"6"-16480,-2-2-4818,71 143 1251,-12-26 30,-63-125 94,0 1-1,-1 0 1,0 0 0,0 0 0,-1 0 0,1 0 0,-1 0 0,0 0 0,-1 8 0,0 1 180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1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3934,'1'1'203,"-1"0"-1,1 0 0,-1 0 1,1 0-1,-1 1 0,1-1 0,0 0 1,-1 0-1,1 0 0,0 0 1,0-1-1,0 1 0,0 0 1,0 0-1,0 0 0,0-1 0,0 1 1,0 0-1,0-1 0,0 1 1,0-1-1,0 1 0,1-1 0,-1 0 1,0 0-1,0 1 0,1-1 1,-1 0-1,0 0 0,0 0 1,3-1-1,54 1 6867,-38-1-2333,33 0-2100,1-4-4058,11-5-4254,-45 5 1313,0 0-1,31-13 0,-36 11 3000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2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4214,'15'6'1716,"1"-1"-1,-1 0 0,1-2 1,0 0-1,0-1 0,0 0 1,0-1-1,18-2 0,50-5 4342,-4-5-6219,-73 9-337,70-13-3963,-54 8 1213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3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1050 187 2352,'-4'0'237,"-1"1"0,1 0 0,0 0 0,0 0 0,0 1 0,0 0 0,0-1 0,0 1 0,0 1 0,1-1 0,-1 0 0,1 1 0,-1 0 0,1 0 0,0 0 0,0 0 0,-3 4 0,2-1 457,-1 0 1,0 0 0,1 1 0,0 0 0,1-1 0,0 1 0,0 1 0,-4 12 0,5-12 514,1 0-1,0 1 1,0-1 0,0 1-1,1-1 1,0 1 0,1-1-1,2 11 1,-2-14-818,1-1 0,-1 1 0,1-1 0,0 0 0,0 0 0,5 7 0,-3-6-508,0 0-1,0-1 0,0 1 0,1-1 1,8 6-1,-1-2-602,1-1 0,0-1 1,1 1-1,0-2 0,0 0 0,0-1 0,0 0 1,1-1-1,16 1 0,4 0-2486,-1-3-1,64-5 0,-89 4 2810,-1-2-1,1 1 0,0-1 1,-1 0-1,1-1 0,14-7 1,-20 6 411,-10 2 25,-7 1-27,14 1-12,-19 2 236,0 1-1,0 0 1,0 1 0,1 2 0,-19 6 0,-5 2 1051,-27 7 1162,7-2-5163,-89 16 0,125-31 2923,-41 0 0,62-4-174,1-1 0,0 0 1,-1 0-1,1 0 1,0-1-1,0 1 1,0-1-1,0 0 0,0 0 1,0 0-1,0 0 1,1-1-1,-1 0 0,1 0 1,0 0-1,0 0 1,0 0-1,-4-6 1,-5-8-17,0-1 0,-14-29 0,17 30-59,-76-126 124,47 83 127,-50-109 0,69 106-36,16 39-363,4 17 137,-1 6 43,0 21 7920,0 213 326,-1-228-8255,0 0 0,1 0 0,-1-1 0,-1 1 0,1-1 0,-1 1 0,0-1 1,0 1-1,0-1 0,0 0 0,-5 5 0,-35 42 12,31-39-844,13-14 1191,0 0 0,0 1 0,0-1 0,0 1 0,0 0 0,0-1 0,1 1 0,-1 0 0,3 0 0,3-2-510,1 1 0,-1 0 1,1 1-1,15-1 0,-14 2-23,-1 0 0,1 0 0,-1 1 0,1 1 0,-1-1-1,1 1 1,-1 1 0,17 6 0,-16-3-502,1 0 1,-1 0-1,-1 0 0,1 2 0,-1-1 1,0 1-1,-1 0 0,10 12 1,-14-14-53,1 1 1,-1 0 0,-1 0-1,1 0 1,-1 0 0,-1 0-1,1 1 1,-1 0 0,0-1-1,-1 1 1,0 0 0,0 0-1,-1 9 1,0-14 759,1 1 1,-1-1-1,0 1 0,-1-1 0,1 1 1,-1-1-1,1 1 0,-1-1 0,0 1 1,-1-1-1,1 0 0,0 0 1,-1 1-1,0-1 0,1 0 0,-1 0 1,-1-1-1,1 1 0,0 0 0,-1-1 1,1 1-1,-1-1 0,0 0 1,0 0-1,0 0 0,0 0 0,-5 2 1,-10 6 80,-1-1 0,0-1 0,0-1 0,0 0 0,-1-2 0,0 0 1,0-1-1,0-1 0,0-1 0,-27-1 0,17-2-19,0-1 0,1-1 0,-1-1 0,1-2 0,0-1 0,-41-16 0,56 18-76,0-1 0,0-1 0,1-1 0,0 0 0,-21-16 1,30 20-71,0 0 1,-1 0-1,1 0 1,1-1-1,-1 1 1,0-1-1,1 0 1,0 0-1,0 0 1,1 0-1,0-1 1,-1 1-1,2-1 1,-1 1-1,1-1 1,0 0 0,-1-10-1,2-93-3158,0 79 2011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5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1950 299 3208,'10'-48'22780,"-30"48"-22728,17 0 122,-153 11-174,-2 1 0,157-12-1,-1 0 0,1 0 0,-1 0 0,0 0 0,1 0 1,-1 0-1,1 0 0,-1 0 0,0-1 0,1 1 1,-1-1-1,1 1 0,-1-1 0,1 1 0,0-1 0,-1 0 1,1 0-1,0 0 0,-1 0 0,-1-1 0,2-1-3,0 0 0,1 1-1,-1-1 1,0 1 0,1-1-1,0 0 1,-1 1 0,1-1-1,0 0 1,1-3 0,-1-6 31,1 7-25,1-1 1,0 1-1,0 0 1,0 0-1,1 0 1,-1 0-1,1 1 1,0-1-1,0 0 1,1 1-1,0 0 0,4-4 1,15-21 0,-19 23-147,-1 0 0,1 1 0,1 0 0,-1 0-1,1 0 1,0 1 0,0-1 0,0 1 0,0 0 0,1 1-1,6-4 1,-9 5 206,0 1 0,-1 0 0,1 0 0,0 1 0,0-1-1,0 1 1,0-1 0,0 1 0,0 0 0,-1 0 0,1 0 0,0 0 0,0 1-1,0-1 1,0 1 0,0 0 0,-1 0 0,1 0 0,0 0 0,0 0 0,-1 0-1,1 1 1,-1 0 0,0-1 0,1 1 0,-1 0 0,2 2 0,44 41-379,15 15-3528,-4 2-4976,-57-59 8265,1-1-1,-1 1 0,0 0 1,0 1-1,-1-1 1,1 0-1,-1 0 1,2 4-1,-1 1 570,-1 0 0,0 0 0,0 0 0,-1 14 0,0-21-54,-1 1 42,1-1 0,-1 1-1,0-1 1,0 1-1,0-1 1,0 1-1,0-1 1,0 0-1,0 0 1,0 1 0,0-1-1,-1 0 1,1 0-1,0 0 1,-1 0-1,1 0 1,-1-1 0,1 1-1,-1 0 1,-2 0-1,-41 15 30,37-13-15,-45 12-7,-1-1 1,-89 9 0,-116-3 25,91-9-25,-39 11-78,-107 7 186,307-28-85,-1-1-1,1 0 1,0-1 0,0 1-1,0-1 1,0-1 0,0 1-1,0-1 1,0 0 0,0-1 0,0 0-1,1 0 1,-1 0 0,1-1-1,0 0 1,0 0 0,1 0-1,-1-1 1,1 0 0,0 0-1,-7-10 1,9 10 430,1 0-1,-1 0 1,1-1 0,0 0-1,1 1 1,-1-1-1,1 0 1,0 1 0,0-8-1,2-58 2214,1 31-869,-2 27-1390,1 0 1,0 0-1,2 0 1,6-25-1,-5 25-1087,1 0 0,1 1-1,0 0 1,0 0 0,1 0 0,0 1-1,1 0 1,13-14 0,-15 20 237,-1-1 1,1 1 0,1 0-1,-1 0 1,1 0 0,0 1-1,0 0 1,0 0 0,0 1 0,1 0-1,0 1 1,-1-1 0,1 1-1,10-1 1,-10 3 548,0 0 1,-1 0-1,1 0 1,0 1-1,-1 0 0,1 1 1,-1 0-1,1 0 0,-1 0 1,11 6-1,-7-3 127,-1 1-1,0-1 1,17 14 0,-24-17-301,-1 1 0,1-1 1,-1 0-1,0 1 1,0-1-1,0 1 0,0-1 1,0 1-1,0 0 1,-1 0-1,0 0 0,1 0 1,-1 0-1,0 0 1,0 0-1,-1 0 0,1 1 1,0 3-1,-1-4 137,0 0 0,0 0 0,0 0 0,0 0 0,-1 0 0,1 0 0,-1 0 0,0 0 0,0 0-1,0 0 1,0-1 0,-3 6 0,2-6-103,-1 1 0,0 0 0,0-1 0,0 0 0,0 0 0,-1 0 0,1 0 0,-1 0 0,-6 2 0,-52 18-196,-1-2 0,-116 20 1,59-15-958,88-19 1184,17-4-11,1 1 0,0 0 0,1 1 0,-1 1 0,1 0 0,-1 0 0,2 1 0,-23 14 0,33-18 129,1 1 1,-1-1-1,1 0 0,-1 0 0,1 1 0,0-1 0,0 1 0,0-1 0,0 1 0,0 0 1,1-1-1,-1 1 0,1 0 0,-1-1 0,1 5 0,2 50 3541,-1-31-2137,-1-23-850,0 0-1,0 0 1,0 0 0,-1 0 0,1 0 0,-1 0 0,0-1-1,0 1 1,0 0 0,0 0 0,0-1 0,-1 1-1,1-1 1,-4 5 0,0-2-493,0-1-1,0 0 0,0 0 1,0 0-1,-12 6 1,-1-1-185,-1-1 0,-1-1 0,1-1 0,-1 0 0,0-1 0,-30 2 0,13-2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1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2 11217,'-53'0'2804,"15"-1"-2600,0 1 0,0 2 0,-47 9 0,34-3-3154,19-5-2421,21-2 3275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5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3958,'6'-5'332,"-4"4"615,0 0 0,1 1 0,-1-1 0,0 1 0,0-1 0,1 1 0,-1 0 0,1 0-1,20 15 9004,-15-3-6345,-4-6-3622,-1-1 0,1 1 0,-1 0 0,0 0 0,-1 0 0,1 0 0,-1 0 0,2 12 0,3 30 17,-1-15 0,1 59 0,6 77-6,-6-121-2627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5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3844,'0'1'134,"0"0"-1,1 0 0,-1 0 0,1 0 1,0 0-1,-1-1 0,1 1 1,-1 0-1,1 0 0,0 0 1,0-1-1,-1 1 0,1 0 0,0-1 1,0 1-1,0-1 0,0 1 1,0-1-1,0 0 0,0 1 0,0-1 1,2 1-1,30 7 8407,23 1 255,0-6-5791,-15-5-3983,0 0 0,44-10-1,-24 3-4045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49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2876,'0'9'23338,"0"236"-23338,1-238 0,1 1 0,0-1 0,0 1 0,1-1 0,0 0 0,0 0 0,5 9 0,3 6 0,24 49 0,3-1 0,66 93 0,112 120 0,-136-184 0,260 378-750,-243-335-1707,-31-53-510,132 139 0,99 59-3146,14 12 6157,-146-139 406,-129-125 576,108 112 12155,-88-85-11160,31 27-8080,20 22-3934,-40-33 10244,-49-57 1706,26 24 0,13 15 46,-51-53-3341,1 1 1,1-1 0,-1 0-1,33 0 15100,-39-11-13763,1 0 0,-2 0 0,1 0 0,0 0 0,-1 0 1,0 0-1,0-5 0,2-19 1,5-36-1721,0-84 1,-7 186 6262,0-1-4378,0 87-12559,0-71 9888,0-21 4264,0-1 3446,-2-29-4839,1 0 0,-1 0 1,0 0-1,1 0 1,-1 0-1,0 0 1,0-1-1,0 1 1,0-1-1,-1 0 1,1 1-1,0-1 1,-1 0-1,1 0 1,-4 0-1,-13 9 484,11-5-1039,-1-1-1,1 0 1,0 0 0,-1-1 0,0 0-1,0 0 1,0-1 0,-14 1 0,-8 4-908,-87 21-8304,-58 12 6612,120-28 3044,28-6-293,2-1 37,-36 11 14569,63-20-15790,-1 0-376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0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21 277 4284,'-9'-5'1024,"-1"-13"6296,9-1-2735,2-28 4725,-1 45-9336,1 0 0,-1 0 0,1 0 1,0 0-1,0 0 0,-1 0 0,1 1 1,0-1-1,1 0 0,-1 0 0,2-2 1,44-47 22,-36 37 2,0 1 0,1 1 0,0-1 0,1 2 0,0 0 0,24-15 0,-34 25 1,1-1 1,-1 0-1,1 1 0,0 0 0,0-1 0,0 1 0,0 1 0,0-1 0,0 1 1,0-1-1,0 1 0,0 1 0,0-1 0,0 0 0,0 1 0,-1 0 0,1 0 1,0 0-1,0 0 0,0 1 0,-1-1 0,1 1 0,-1 0 0,1 0 0,-1 0 1,0 1-1,1-1 0,-1 1 0,4 5 0,6 7 1,-1 1 0,-1 0 0,-1 0 0,17 35 0,-12-22 0,23 53-1,-23-48 0,23 40 0,-30-58 0,-7-14 0,-1 0 0,1-1 0,0 1 0,0 0 0,0 0 0,0 0 0,1 0 0,-1-1 0,0 1 0,1-1 0,-1 1 0,3 1 0,8 6-9,-1-1 11,0-1 0,1 0 0,0 0 0,14 5 1,-22-10-14,1-1 0,0 0 1,-1 0-1,1 0 0,0-1 0,0 1 1,0-1-1,0 0 0,0-1 1,-1 1-1,1-1 0,0 0 0,0 0 1,0 0-1,5-3 0,-8 3-89,3 0 25,-1-1 0,0 1 0,1-1 0,-1 0 0,0 0 0,0-1 0,0 1 0,-1-1 0,1 0 0,-1 0 0,1 0 0,4-6 0,-7-2-2100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0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320 0 3052,'0'0'460,"-10"26"4231,7 6 7134,-6-1-6270,-1-4-5674,-23 39 0,20-40 988,-162 254-891,136-222 20,30-47-122,7-8 5,0-1 0,0 1 0,1-1 0,-1 1 1,1 0-1,-1 0 0,1-1 0,0 1 0,0 0 0,0 0 1,0 0-1,1 0 0,-1 1 0,0 5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0.7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60 4448,'3'0'4097,"26"0"5083,20-4-715,25-9-8789,-26 3 669,-43 9-383,10-1-158,0-1 1,0 0 0,0-1-1,20-9 1,-32 9 34,3 1-1075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1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4190,'8'29'6046,"-5"-28"-5008,-1 0 0,1 0-1,0 0 1,-1-1 0,1 1 0,-1-1 0,1 0 0,0 0 0,-1 0 0,4 0 0,0-1-638,4 1 492,0-1 0,0 0 0,0-1 0,15-5 0,75-33-1694,-83 33 1152,-1-1-809,-2-1 1071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1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4098,'1'0'393,"1"-1"-1,-1 1 0,0 0 1,1-1-1,-1 1 0,1 0 1,-1 0-1,0 0 0,1 0 1,-1 0-1,1 0 0,-1 0 1,0 1-1,1-1 0,-1 0 1,0 1-1,1-1 0,-1 1 1,0 0-1,1-1 0,-1 1 1,0 0-1,0 0 0,0 0 1,0 0-1,0 0 0,0 0 1,0 0-1,0 0 1,0 0-1,0 0 0,-1 0 1,1 1-1,0-1 0,-1 0 1,1 0-1,-1 1 0,0-1 1,1 1-1,-1-1 0,0 0 1,0 1-1,0-1 0,0 1 1,0 1-1,11 85 3916,-4-40-6565,0 59 0,-4-27-2678,-1 0-3305,-2-77 7834,0 1 0,-1 0 1,0-1-1,0 1 0,0-1 0,0 1 0,0-1 0,-1 0 0,0 0 0,0 1 0,1-1 0,-4 3 0,-1-3-918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1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92 411 4354,'0'-2'275,"0"0"-1,-1 0 0,1 0 0,-1-1 0,0 1 1,0 0-1,0 0 0,0 0 0,0 1 0,0-1 1,0 0-1,-1 0 0,1 1 0,0-1 0,-1 0 1,0 1-1,1 0 0,-4-3 0,-12-12 1841,-11-27 6169,12-2-3727,13 25-3993,1 0-1,0-39 1,3 54-665,0 1 0,0-1 0,0 1 0,1 0 0,-1-1 0,1 1-1,0 0 1,0 0 0,1 0 0,-1 1 0,1-1 0,0 1 0,4-5 0,46-41-3041,-42 41 1998,0 0 0,0 1 0,1 0 0,-1 1 1,2 1-1,-1 0 0,24-7 0,-32 11 786,0 1 0,0-1 0,0 1-1,0-1 1,0 1 0,1 0 0,-1 1-1,0-1 1,0 1 0,0 0 0,0 0 0,7 3-1,-9-3 361,1 1-1,-1-1 0,1 1 0,-1 0 0,0 0 0,0 0 0,0 0 0,0 0 1,0 1-1,-1-1 0,1 0 0,-1 1 0,1 0 0,-1-1 0,0 1 0,0 0 1,0-1-1,0 1 0,0 0 0,0 3 0,0 11 27,1-1 0,-2 1 0,-1 17 0,0 3 35,0-27-44,0 0 0,-1 0 0,0 0 0,0-1 0,-1 1 0,0-1 0,-7 14-1,-38 65 58,35-67-75,-6 13 251,-2 0-413,-16 40 0,32-62 468,0 0 0,1 1 0,1-1 0,0 1 0,0 0 0,2 0 0,-1 17 0,1-12 1410,1-13-1115,0-1 0,0 1 0,0 0 0,0 0 1,1-1-1,1 7 0,-1-9-86,0 0 1,0 0-1,0 0 1,0-1-1,1 1 0,-1 0 1,0-1-1,1 1 1,-1-1-1,1 1 1,-1-1-1,1 0 0,0 0 1,-1 0-1,1 0 1,0 0-1,3 1 1,0 1-505,1-2 0,-1 1 0,0 0 0,0-1 0,1 0 0,-1 0 0,0-1 0,1 1 1,-1-1-1,1-1 0,-1 1 0,1-1 0,-1 0 0,0 0 0,0 0 0,1-1 0,-1 1 1,0-1-1,0-1 0,0 1 0,-1-1 0,1 0 0,0 0 0,-1 0 0,0 0 0,5-5 1,-7 5-15,0 0 0,0 0 1,0 0-1,0-1 1,0 1-1,-1 0 1,0-1-1,1 1 1,-1-1-1,0 1 0,-1-1 1,1 0-1,-1 1 1,1-5-1,-2-60-619,-1 34 485,1 29 66,0 0 1,0 0-1,0 0 0,-1 1 1,0-1-1,0 0 0,0 1 1,0 0-1,-1-1 0,0 1 1,0 0-1,0 0 0,0 1 0,-5-5 1,-5-5-2055,0 1 0,-25-17-1,11 14-1500,-8-7-1403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2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243 126 3638,'-10'-31'7959,"7"29"-7530,0 1 817,-1 0 0,1 0-1,0 0 1,-1 1 0,1-1 0,-1 1 0,1 0-1,-7 1 1,0-1-1286,4 0 274,0 1 0,0 1 1,0-1-1,1 1 0,-1 0 1,0 0-1,1 1 0,-1-1 1,1 1-1,0 1 0,0-1 0,0 1 1,-7 6-1,2-2-278,1 2 0,0-1 0,0 2 0,1-1 0,-9 14 0,12-14 43,0-1 1,1 1 0,0 1 0,0-1 0,1 1 0,0-1 0,-1 15 0,1 5 0,1 41 0,2-51 1,1-16-2,0 1 1,0-1 0,0 0 0,1 0 0,-1 0 0,1 0 0,0 0-1,0 0 1,0 0 0,1-1 0,-1 1 0,1-1 0,0 1-1,0-1 1,0 0 0,5 3 0,-2 0-7,1-1 0,0 0 0,0-1 0,0 1 0,0-1 0,1-1-1,14 6 1,-14-7 18,0 0 0,0-1-1,-1 0 1,1-1-1,0 0 1,0 0 0,0 0-1,0-1 1,0 0-1,-1-1 1,1 0 0,0 0-1,-1-1 1,1 0-1,-1 0 1,0 0 0,0-1-1,0 0 1,-1-1-1,12-9 1,-11 8-291,0-1 0,-1 0 0,0 0 0,-1-1-1,1 0 1,-1 0 0,-1 0 0,1 0 0,-2-1 0,1 0 0,-1 0 0,0 0-1,-1 0 1,0 0 0,0 0 0,-1-1 0,0-11 0,0-20-2026,1 29 1288,-2 0 0,1-1 0,-1 1 0,-1 0 0,0 0 0,-1 0 0,0 0 0,-1 0 0,-4-11 0,-8-5-341,-1 1 0,0 0 0,-27-30 0,33 47 284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1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322 0 6329,'0'8'188,"0"-2"504,0-2 200,0 2 216,0 1-64,-12-2-448,0 4-204,-8-4-220,0 3-120,-5 1-40,1-2-12,-6 1-248,0-1-24,-2 0-312,2-3-564,1 0-264,2-1 4,-3 1-841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2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79 4732,'-22'-11'220,"20"10"327,-1 0 0,1 1 0,0-1 0,0 1 1,-1-1-1,1 1 0,0 0 0,-1 0 0,1 0 0,-3 0 0,3 1-168,1-1 0,0 1-1,-1 0 1,1-1 0,0 1 0,0 0-1,0 0 1,-1 0 0,1 0-1,0 0 1,0 0 0,0 0-1,1 0 1,-1 0 0,0 0-1,0 1 1,1-1 0,-1 0-1,0 1 1,1-1 0,0 0-1,-1 1 1,1-1 0,0 1 0,-1-1-1,1 0 1,0 1 0,0-1-1,0 1 1,0-1 0,1 3-1,-1 0-116,0 0-1,0-1 0,1 1 0,-1-1 1,1 1-1,-1 0 0,1-1 0,1 0 0,-1 1 1,0-1-1,1 0 0,2 5 0,0-3-294,0-1-1,0 0 0,0 0 0,0 0 0,1-1 0,0 1 0,7 3 1,0 0-381,1-1 0,-1 0 0,2-1 1,-1 0-1,0-2 0,1 1 1,-1-1-1,16 1 0,-23-4-75,-1 1 0,1-1-1,0 1 1,-1-2-1,1 1 1,0-1 0,-1 0-1,1 0 1,-1 0 0,1-1-1,-1 1 1,1-2 0,-1 1-1,0 0 1,0-1 0,0 0-1,-1 0 1,1-1 0,-1 1-1,1-1 1,-1 0 0,4-6-1,-6 6 389,0 0-1,0 0 1,-1-1 0,0 1-1,0 0 1,0-1-1,0 1 1,-1-1 0,0 1-1,0-1 1,0 0-1,-1 1 1,1-1-1,-1 1 1,0 0 0,0-1-1,0 1 1,-1 0-1,0-1 1,0 1 0,0 0-1,0 0 1,-1 0-1,1 1 1,-5-6-1,3 6 42,-43-40-495,44 40 184,-1 1-1,0-1 1,1 1-1,-1 0 1,0 1-1,0-1 1,0 1-1,0-1 0,-1 1 1,1 0-1,0 1 1,-6-1-1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3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 3982,'23'24'23115,"-12"-24"-21961,-4 0-3191,31 0 1946,0-2 0,0-1 0,-1-2 0,0-1 0,0-2 0,70-26 1,-104 33 143,-1 1-25,-1-1 1,1 1-1,-1-1 1,0 0 0,1 1-1,-1-1 1,0 0-1,0 0 1,1 0-1,-1 0 1,0 0-1,1-1 1,-1-6-1088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3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334 267 3052,'0'-158'10573,"-1"153"-9950,0 1 1,0 0-1,0 0 0,0 0 1,-1 0-1,0 0 1,1 1-1,-1-1 1,-1 0-1,1 1 0,0 0 1,-1-1-1,0 1 1,0 0-1,0 0 1,-6-5-1,2 3-402,1 1 0,0-1 1,-1 1-1,0 0 0,0 0 0,0 1 0,-1 0 0,-9-3 1,11 5-222,0 0 0,-1 0 0,1 1 0,0-1 0,-1 1 0,1 1 0,0-1 0,-1 1 0,1 0 0,0 1 0,0 0 0,0 0 0,0 0 0,0 0 0,1 1 0,-10 5 0,6-1 0,0 0 0,1 0 0,0 1 0,0 0 0,1 0 0,0 1 0,0 0 0,-9 17 0,11-14 0,0 0 0,1 0 0,0 0 0,0 1 0,2-1 0,-1 1 0,2 0 0,0-1 0,0 1 0,3 24 0,-2-9 0,1-23-101,0 1 0,0 0 0,0-1 0,1 1-1,0-1 1,0 0 0,0 0 0,0 1 0,1-2 0,0 1 0,0 0 0,1 0 0,-1-1 0,1 0 0,0 0 0,0 0 0,0 0 0,1 0 0,6 3 0,-6-3-498,1 0-1,0 0 1,1-1-1,-1 0 1,0 0 0,1 0-1,0-1 1,0 0-1,-1-1 1,1 1-1,0-1 1,0 0 0,0-1-1,1 0 1,9-1-1,-12 0-117,1 0 0,-1-1 0,0 1-1,0-1 1,0-1 0,-1 1 0,1 0 0,6-5-1,-6 2 517,0 1 0,0-1-1,0 0 1,-1 0 0,1-1-1,-1 1 1,0-1 0,-1 0 0,5-9-1,0-6 316,-1 0-1,-1 0 1,-1 0-1,3-24 1,-6 30-105,-2 11 6,0 1 0,1 0-1,-1 0 1,1 0 0,-1 0-1,1 0 1,0 0 0,1 0-1,-1 0 1,0 0 0,3-4 0,-3 6-6,-1 1 0,0 0 1,0 0-1,0 0 0,0 0 1,1 0-1,-1 0 0,0 0 0,0 0 1,0 0-1,0 0 0,1 0 1,-1 0-1,0 0 0,0 0 1,0 0-1,0 0 0,1 0 1,-1 0-1,0 0 0,0 1 1,0-1-1,0 0 0,1 0 1,-1 0-1,0 0 0,0 0 1,0 0-1,0 0 0,0 0 1,0 1-1,0-1 0,1 0 0,-1 0 1,0 0-1,0 0 0,0 0 1,0 1-1,0-1 0,0 0 1,0 0-1,0 0 0,0 0 1,0 1-1,0-1 0,0 0 1,0 0-1,0 0 0,0 0 1,0 1-1,5 19 678,4 37 1001,-6-39-943,3 21 909,13 104-2320,-14-72-889,6 134 1087,-11-148 525,-2 1 1,-3 0-1,-12 59 0,15-75 358,3-28-1238,-1-31-5114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4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275 188 3706,'0'-14'-378,"1"12"647,-1 0 0,0 0 0,1 0 0,-1-1 0,0 1 1,0 0-1,0 0 0,-1 0 0,1-1 0,-1 1 0,1 0 0,-1 0 0,0 0 0,1 0 0,-1 0 0,0 0 0,0 0 0,-1 0 1,1 0-1,0 1 0,-1-1 0,1 0 0,-1 1 0,1-1 0,-1 1 0,0-1 0,1 1 0,-4-2 0,1 1 737,-1-1 0,1 1 0,-1 0 0,1 0 0,-1 1 0,0 0 0,-6-2 0,6 2-336,0 1 0,0 0 0,0 0 0,0 0 1,0 1-1,-9 1 0,6 0-489,1 1 0,-1 0 0,1 0 1,0 0-1,0 1 0,0 0 0,0 1 0,1 0 0,-10 9 0,8-7-756,0 1-1,1 0 1,0 0 0,1 0-1,-1 1 1,2 0-1,-1 1 1,1-1 0,1 1-1,0 0 1,0 0 0,1 1-1,0-1 1,1 1-1,-2 15 1,4 105-6466,0 0 6408,1-126 634,0 0 0,0 0 1,0 0-1,1 0 0,-1 0 1,1 0-1,0-1 0,0 1 0,1-1 1,0 1-1,-1-1 0,2 0 1,-1 0-1,0 0 0,1 0 1,-1-1-1,1 1 0,0-1 0,0 0 1,7 4-1,-2-2-4,1 1 0,-1-2 0,1 1 0,-1-1 1,1 0-1,1-1 0,-1-1 0,0 1 0,12 0 0,-12-3-4,-1 0 1,1-1-1,0 0 0,-1 0 1,1-1-1,-1 0 0,0-1 1,1 0-1,-1 0 0,-1-1 1,1-1-1,0 1 0,-1-1 0,0-1 1,0 1-1,-1-1 0,0-1 1,0 1-1,0-1 0,0 0 1,5-9-1,2-4-58,-1 0-1,-1-1 1,-1 0-1,0-1 1,-2 0-1,0-1 1,7-31-1,-10 21-7,-1 0 0,-2 0 0,-2-60 0,-1 69 27,-1 17 16,0 0 1,0 0 0,-1 0-1,0 1 1,0-1 0,-1 0-1,0 1 1,0-1 0,-1 1-1,1 0 1,-1 0-1,-7-8 1,-5-4-807,-1 0-1,-23-21 1,15 18 515,22 16-210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4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64 2612,'-14'0'227,"12"-1"-21,-1 1 0,1 0-1,0-1 1,-1 1 0,1 0-1,-1 0 1,1 1-1,0-1 1,-1 0 0,1 1-1,-1 0 1,1-1-1,0 1 1,0 0 0,-1 0-1,1 0 1,0 1 0,-3 2-1,-3 2 2272,7-6-2355,1 1 1,-1-1-1,0 1 1,0-1-1,0 1 1,1 0-1,-1 0 1,0-1-1,0 1 1,1 0-1,-1 0 1,1 0-1,-1 0 0,1 0 1,-1-1-1,1 1 1,0 0-1,-1 0 1,1 0-1,0 0 1,0 0-1,-1 2 1,-3 21 6120,0 10-840,4-33-5288,0 1 0,0-1 0,0 1 0,0-1-1,1 0 1,-1 1 0,0-1 0,1 0 0,-1 1 0,1-1 0,0 0 0,-1 0 0,1 1-1,0-1 1,0 0 0,0 0 0,0 0 0,0 0 0,0 0 0,0 0 0,1 0 0,7 5-115,-1-1 0,1 0 0,0 0 0,0-1 0,0-1 0,1 1 0,-1-1 0,1-1 0,0 0 0,0 0 0,0-1 0,0-1 0,0 1 0,11-2 0,-19 1 0,-1-1 0,1 1 0,0-1 0,-1 1 0,1-1 0,0 1 0,-1-1 0,1 0 0,-1 0 0,1 0 0,-1 0 0,1 0 0,-1 0 0,0 0 0,0 0 0,1-1 0,-1 1 0,0 0 0,0-1 0,0 1 0,0-1 0,-1 0 0,1 1 0,0-1 0,-1 1 0,1-3 0,1-3 0,-1 0 0,0 0 0,-1-1 0,0 1 0,-1-8 0,1-1 0,-1 13-1,1-1 0,-1 1 0,0 0 0,0 0 0,-1 0 0,1 0 0,-1 0 0,1 0 0,-1 0 0,0 1 1,0-1-1,0 1 0,0-1 0,-4-2 0,-39-34-16,39 35 17,1-1-196,-1 0 0,0 1 0,-1 0 0,1 0 0,0 0 0,-1 1 0,0 0 0,0 0 1,-12-2-1,9 4-2402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6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3568 0 3252,'-43'33'17716,"25"-24"-14785,-37 13 1,-27 3-4875,44-13-541,-68 13-8514,34-13 7988,41-6 3919,-64 5-879,-23 4-110,-239 40 396,200-35-289,-10 1-14,-122 19 229,118-20 1517,53-8-3401,-257 33 1604,295-37-187,-75 8 3045,53-6 5773,26-5-4268,-37-1-3149,-62 5-1583,16-4-391,54-6-2673,15 1-2811,28-3 1703,42 1 3790,0 0 0,0-2 0,1 0 0,-1-1-1,-27-12 1,35 11-578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7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14 118 4120,'-13'-22'10638,"12"21"-10035,1 0-1,6-22 9046,-3 20-9045,12-6-603,1 0 0,-1 1 0,2 1 0,-1 0 0,1 1 0,0 1 0,0 1 0,0 0 0,1 1 0,-1 1 0,1 1 0,22 1 0,-23 0 0,-13-1 0,0 0 0,0 1 0,0 0 0,0 0 0,0 0 0,0 0 0,0 0 0,0 1 0,0 0 0,0 0 0,0 0 0,0 0 0,0 1 0,-1 0 0,1-1 0,-1 1 0,1 0 0,-1 1 0,6 4 0,3 5 0,-11-11 0,1 1 0,-1-1 0,0 0 0,1 1 0,-1-1 0,0 1 0,0 0 0,0-1 0,0 1 0,0 0 0,0-1 0,0 1 0,-1 0 0,1 0 0,-1 0 0,1 0 0,-1 0 0,0 0 0,1 2 0,2 32 99,-2-30-237,0 0 0,0-1 0,-1 1 0,0 0 0,0 0 0,0 0-1,0 0 1,-1 0 0,0-1 0,-1 1 0,1 0 0,-1-1 0,-2 6 0,-9 12-2030,-2-2 0,0 1-1,-1-2 1,-1 0 0,-1-1 0,-22 18 0,22-23 1996,-1 0 1,-21 10-1,5-3 268,22-12 73,-1 0-1,0-2 1,0 0 0,-1 0-1,-23 6 1,108-38 2490,24 8 799,52 4-5151,100 10-2903,-159 4 7372,-84-1-2253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8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3592,'11'8'11368,"1"-8"-6850,-2 0-3134,55-1 4061,-33-1-5476,-1-1 0,55-13 0,-72 13-257,16-6 870,-29 8-735,0 1 0,0-1 0,0 1 0,0-1 0,-1 0 0,1 1 0,0-1 0,0 0 0,-1 0 0,1 1 0,0-1 0,-1 0 0,1 0 0,-1 0 0,1 0 0,-1 0 0,0 0 0,1 0 0,-1 0 0,0 0 0,1 0 0,-1 0 0,0 0 0,0-2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8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3410,'6'5'14693,"10"-2"-7947,23-4-5489,-28 1-1149,6 0-137,-2 1-7,0-1-1,0 0 0,0-1 1,-1 0-1,1-1 1,0-1-1,-1-1 0,1 0 1,25-11-1,-36 12 61,0 0-1,0 0 1,0-1 0,-1 1-1,0-1 1,1 0-1,-1 0 1,4-7 0,-6 1 158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9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3546,'39'-5'21573,"-33"23"-21434,-4-13 445,-2 1-517,1-1 0,0 0 1,0 0-1,0 0 0,4 9 1,-4-9-74,1 0 1,-1 0 0,1 0-1,-1 0 1,0 9 0,-1-9 42,1 0 0,-1 0-1,1 0 1,0 0 0,1 0 0,-1-1 0,1 1 0,0 0 0,0-1 0,5 8 0,-2-5-567,-1-1 0,1 1 0,1-1 0,-1 0 0,1-1 0,11 9 0,-11-10-190,0 0 1,0 0-1,0 0 0,0-1 0,1 0 0,-1 0 1,1-1-1,0 0 0,0 0 0,0 0 0,0-1 1,0 0-1,0-1 0,0 1 0,0-1 0,1-1 1,9-1-1,-13 1 1097,-1 0 1,0 0-1,0 0 0,0-1 1,0 0-1,0 1 0,0-1 1,4-3-1,-3 0-759,1 1 0,-1-1 0,0 0 0,0 0 0,-1 0 0,6-11 0,13-39-2665,-13 23 5781,-7 27-1588,10-49 3819,-11 32-5395,-1-13-1226,-1-55 9676,7 107-3703,-3-7-5346,-1 18 585,1 1-1,13 53 1,-3-17-2356,8 45-2920,2 12 656,-11-41 5442,-4-30-264,-4-32-298,3 17 11875,-7-45-9547,0-2-3491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1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11965,'0'-1'125,"0"0"1,0 1-1,0-1 0,0 0 1,0 1-1,0-1 0,0 0 1,0 1-1,0-1 0,0 1 1,0-1-1,1 0 0,-1 1 1,0-1-1,0 1 0,1-1 1,-1 0-1,0 1 0,1-1 1,-1 1-1,0-1 0,1 1 1,-1-1-1,1 1 0,-1 0 1,1-1-1,0 0 0,0 1-37,0 0-1,0 0 1,0 0-1,-1 1 1,1-1-1,0 0 1,0 0-1,0 1 1,0-1 0,0 0-1,-1 1 1,1-1-1,0 1 1,0-1-1,0 1 1,0 0-1,35 36 338,-31-32-268,50 55-163,66 79-2285,-114-126 992,9 9-5193,-5-19 3840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0:59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0 3844,'-14'33'19133,"8"-28"-17766,-2 5 1365,-1 2-3616,-24 60 906,32-71-22,1 0 0,-1 0 0,1 0 0,-1 0 0,1 0 0,-1 0 0,1 0 0,0 0 0,-1 0 0,1 0 0,0 0 0,0 0 0,0 0 0,0 0 0,0 0 0,0 0 0,0 0 0,0 0 0,0 0 0,1 0 0,-1 0 0,0 0 0,1 0 0,-1 0 0,0 0 0,1 0 0,0 0 0,-1 0 0,1 0 0,-1 0 0,1 0 0,0-1 0,0 1 0,-1 0 0,1-1 0,0 1 0,0 0 0,0-1 0,0 1 0,0-1 0,0 1 0,0-1 0,0 0 0,0 1 0,0-1 0,1 0 0,26 0-516,36-6 1,-3-5-3037,-29 3 3948,39-8-18,-66 16-737,1 0 0,-1 0 0,1 0 1,-1 0-1,1 1 0,7 1 1,-11-1-248,0 0 0,0 0 0,0 0 0,0 0 0,0 0 0,0 0 0,0 0 0,-1 1 0,1-1 0,0 0 0,-1 1 0,1 0 0,1 2 0,0 0 136,-1-1 0,0 1-1,0 0 1,-1 0 0,1 0 0,1 6 0,0 3 510,-1 0 0,-1 0 0,0 21 0,-1-24 24,1-1-5,-1 1-1,0-1 1,0 1 0,-1-1 0,0 1 0,-1-1 0,0 0 0,-1 1-1,0-1 1,0 0 0,0-1 0,-7 11 0,3-9-35,0 0 0,0-1 0,-1 0 0,0 0 0,0-1 1,-1 0-1,-1-1 0,1 0 0,-1 0 0,0-1 0,0 0 0,-1-1 1,-21 8-1,15-8-324,0-1 0,-1 0 0,1-1 0,-1-1 1,0-1-1,0 0 0,0-1 0,-29-5 0,44 5 66,0 0 1,0-1-1,1 1 0,-1-1 0,0 0 0,0 0 0,1 0 1,-1 0-1,1 0 0,-1-1 0,1 1 0,-1-1 0,1 0 1,0 0-1,0 0 0,0 0 0,-3-4 0,3-3-682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00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88 3682,'7'-7'18005,"9"1"-13087,16 1-5309,0 2 387,60 4 1,-61 1 1,0-2 0,38-4-1,-65 4-6,1-1 0,-1 0-1,1 0 1,-1-1 0,0 1 0,1-1-1,-1 0 1,0 0 0,0 0 0,0-1-1,-1 1 1,1-1 0,0 0 0,-1 0-1,0 0 1,4-4 0,9-12-1211,-14 10 2611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00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38 3728,'-56'-8'22048,"55"10"-22006,0 0 0,1 1 0,-1-1 1,0 0-1,0 0 0,0 0 0,0 0 0,0 0 0,-1 0 0,-1 1 1,2-1-46,-1 1 1,0-1-1,1 0 1,-1 0 0,1 1-1,0-1 1,0 1 0,0 0-1,0-1 1,-1 6 0,2 75 2,1-80 0,0-1 0,0 1 0,0-1 0,0 0-1,0 1 1,1-1 0,-1 0 0,1 0 0,0 0 0,-1 0 0,1 0 0,0 0 0,0-1 0,0 1 0,0 0 0,0-1 0,1 0 0,-1 1 0,3 0 0,4 3 0,-1-1 0,1 0 0,0-1 0,11 4 0,-9-5 0,-1-1 0,0 0 0,0 0 0,1-1 1,14-1-1,-19 0 0,-1 1 0,0-1 0,0-1 0,0 1 0,0-1 0,-1 1 0,1-2 0,0 1 0,-1 0 0,1-1 0,-1 0 0,7-6 0,-9 7-17,0 0 1,-1-1-1,0 1 1,1-1-1,-1 1 1,0-1-1,0 0 1,0-4-1,4-6-763,-4 10 626,-1 1-1,1-1 1,0 0 0,-1 1 0,1-1 0,-1 0 0,0 1 0,0-1 0,0 0 0,-1-2 0,1 2 301,0 0 0,-1 0 0,1 1 0,-1-1 0,0 0 0,0 1 0,0-1 0,0 1 0,0-1 0,-1 1 1,1 0-1,-1-1 0,0 1 0,-3-3 0,-21-16-557,-33-24-3079,13 25-4561,23 14 3874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4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436 42 4214,'0'-42'21351,"-32"43"-20702,2 11-649,1 2 0,0 0 0,1 2 0,-29 22 0,35-20-2,0 0 1,1 1-1,1 2 1,-18 23-1,-61 97-5,97-137-119,1-1 0,0 1 1,0 0-1,0-1 0,0 1 0,0 0 0,1 0 1,0 0-1,0 5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5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 4804,'0'-25'1990,"0"-15"13672,0 23-12482,0 30-3047,0-6-787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5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579 143 2808,'-6'3'-554,"-30"10"5205,35-13-4289,-1 1 1,1-1 0,0 0 0,-1 1-1,1-1 1,-1 0 0,1 0 0,-1 0-1,-32-26 14771,25 5-13144,6-30-3533,3 46 2011,0 3-467,0 0-1,0 0 1,0-1 0,0 1 0,1 0 0,-1 0 0,1 0 0,-1 0 0,1 0 0,0 0 0,0 0 0,0 1-1,0-1 1,0 0 0,0 0 0,0 1 0,1-1 0,-1 0 0,1 1 0,-1 0 0,1-1 0,0 1-1,-1 0 1,1 0 0,0 0 0,0 0 0,0 0 0,3-1 0,3-1-1,1 2 1,0-1 0,-1 1-1,1 0 1,15 1-1,-23 0 1,0 1 0,1 0 1,-1-1-1,0 1 0,0 0 0,1 0 0,-1 0 0,0-1 0,0 1 0,0 1 0,0-1 0,-1 0 0,1 0 1,0 0-1,0 0 0,-1 1 0,1-1 0,0 0 0,-1 0 0,1 1 0,-1-1 0,0 1 0,1-1 0,-1 0 1,0 1-1,0-1 0,0 1 0,0 1 0,0 2 0,1 0 1,-1 0-1,0 0 0,0 0 1,-1 0-1,1 0 0,-3 7 1,0-6-156,-1 1 0,1-1 1,-2 0-1,1 0 0,-1 0 1,0 0-1,0-1 0,0 0 1,-13 9-1,-60 37-3937,66-44 3438,-38 18-3101,-2-1-1,0-3 0,-70 18 1,-16 8 1716,102-33 1333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5.9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4120,'-11'2'17006,"14"14"-12052,3 8-3434,12 29-3835,-15-47 3240,-2 2-982,1 0 0,-1 0 0,-1 0 0,1 1 0,-1-1 0,-2 15 0,0 6 57,2-18-952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6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1232 328 3546,'-8'28'13382,"4"-22"-12267,1-1 10,-1-1 0,0 0 0,0-1-1,0 1 1,-8 5 0,-6 1-630,-1 1 1,-26 9-1,24-11-559,-132 48-375,-6-14-4063,-164 12-7194,295-51 11733,0-1-1,0-1 1,0-2 0,-35-3-1,54 2 298,1-1 0,-1 0 0,1 0-1,0-1 1,-1 0 0,1-1 0,-12-7-1,15 8 469,0-1-1,0 0 0,0-1 0,0 1 0,1-1 0,-1 0 0,1 0 0,1 0 0,-1 0 0,1-1 0,-5-9 0,-27-78 3439,7-4-4385,-13-35-2993,14 44-1850,24 70 2255,0 1 1,1-1-1,0-20 1,2 32 903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6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3660,'0'41'20103,"8"-40"-17257,12-1-3149,-18 0 191,62-1 122,86-13 0,4-7-10,-129 15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7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726 514 3912,'0'-1'156,"0"0"0,-1 0-1,1 0 1,0 0 0,0 0-1,-1 0 1,1 0 0,-1 0-1,1 0 1,-1 0 0,1 0-1,-1 0 1,1 0-1,-1 0 1,0 0 0,1 0-1,-1 1 1,0-1 0,0 0-1,0 1 1,0-1 0,0 0-1,-1 0 1,-32-11 4215,30 11-3611,1 1 1,-1-1-1,0 0 0,1-1 0,-1 1 0,1-1 0,0 1 1,-1-1-1,1 0 0,0-1 0,-5-3 0,5 1 544,-12-16 2412,13 17-3712,0 0 1,0 0-1,1 0 0,-1 0 1,1 0-1,0-1 1,0 1-1,0 0 0,1-1 1,-1 1-1,2-8 1,-1 11-6,1 0 0,0-1 1,0 1-1,0 0 1,0 0-1,0 1 1,0-1-1,0 0 1,0 0-1,0 0 0,0 1 1,0-1-1,1 0 1,-1 1-1,0-1 1,0 1-1,1 0 1,-1-1-1,3 1 0,29-8 9,-23 7-147,1 0-1,0 0 1,-1 1-1,1 0 1,13 2-1,-19-1-264,0 0-1,1 0 1,-1 1-1,-1 0 1,1 0-1,0 0 0,0 0 1,-1 1-1,1 0 1,-1 0-1,0 0 0,7 7 1,-8-7-363,-1 1 0,0 0 0,0-1-1,-1 1 1,1 0 0,-1 0 0,0 0 0,0 0 0,0 0 0,-1 0 0,1 0 0,-1 1-1,0-1 1,0 0 0,-1 6 0,0 4-284,0-12 1059,-1 1 1,0-1-1,0 0 0,0 0 0,0 0 0,0 0 0,0 0 0,-1-1 0,1 1 0,-1-1 1,1 1-1,-1-1 0,1 0 0,-6 2 0,-1 1 97,-26 14 135,-1-1 0,0-2 0,-2-1 0,1-3 0,-1 0 0,-1-3 0,0-1 0,0-2 0,-50 0 0,82-5-187,-1-1 0,1-1 0,-1 1 1,1-1-1,0 0 0,-1-1 1,1 0-1,0 0 0,1-1 1,-1 1-1,1-2 0,-1 1 1,1-1-1,1 1 0,-1-2 1,0 1-1,1-1 0,0 1 1,-8-14-1,-6-11-33,1 0 0,2-1 0,-13-34 0,20 44-52,-60-163 2,41 101-37,22 56-312,5 23 370,1-1 0,-1 1 0,0 0 0,-1 0 0,1-1 0,-3-3-1,3-11-4021,1 15 2696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2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219 372 10577,'0'-2'121,"-1"1"0,1-1 0,0 1 0,-1-1-1,1 0 1,-1 1 0,0-1 0,1 1 0,-1-1 0,0 1 0,0-1 0,0 1 0,0 0-1,0-1 1,0 1 0,-1 0 0,1 0 0,0 0 0,0 0 0,-1 0 0,1 0 0,-4-1-1,-44-17 938,18 7-533,19 7-335,0-1 1,1-1-1,0 0 1,-18-15-1,26 19-187,0 1 0,-1-2-1,1 1 1,0 0 0,1-1-1,-1 1 1,1-1 0,-1 0 0,1 0-1,0 0 1,0 0 0,1 0-1,-1 0 1,1-1 0,0 1-1,0 0 1,0-7 0,1-1-22,0 3 6,0 1-1,0 0 1,1 0-1,0 0 1,2-9-1,-2 13 3,1 1 1,0-1-1,0 1 0,0-1 1,0 1-1,0 0 0,1 0 0,-1 0 1,1 0-1,0 0 0,0 1 0,0-1 1,4-2-1,6-4-22,0 1 1,0 0-1,1 0 1,0 2-1,0-1 1,0 2 0,1 0-1,0 1 1,0 0-1,0 1 1,1 1-1,-1 0 1,1 2-1,-1-1 1,30 5-1,-39-3 22,-1 0-1,1 1 0,-1 0 1,0 0-1,0 0 1,0 1-1,0 0 0,-1 0 1,1 0-1,-1 0 0,1 1 1,-1 0-1,0 0 1,-1 0-1,1 0 0,-1 0 1,0 1-1,0 0 0,0-1 1,0 1-1,-1 0 1,0 1-1,0-1 0,0 0 1,-1 0-1,2 11 0,-3 7 54,1-16-25,0 0 0,-1 1 0,0-1 0,-1 0 0,1 1 0,-1-1 0,-1 0 0,1 1 0,-1-1 0,-1 0 0,1 0 0,-1 0 0,-4 6 0,-34 45 109,-36 68 0,73-116-138,0 0-1,1 0 0,0 0 0,1 1 0,0-1 1,0 1-1,1 0 0,1 0 0,1 15 0,-1-25 12,1 1-1,-1 0 0,1 0 0,0-1 1,-1 1-1,1 0 0,0-1 0,0 1 1,1 0-1,-1-1 0,0 1 0,0-1 1,1 0-1,-1 0 0,1 1 0,-1-1 1,1 0-1,-1 0 0,1 0 0,0 0 1,0-1-1,-1 1 0,1 0 0,0-1 1,0 1-1,3-1 0,6 3 9,-1-1 0,1 0 0,16 0-1,-12-1 26,1-1 0,-1-1 0,21-4 0,-30 3-42,1 1 1,0-1-1,-1 0 1,0 0-1,1-1 0,-1 0 1,0 0-1,0-1 1,-1 0-1,8-5 0,-11 6 6,0-1-1,0 0 1,0 1-1,0-1 1,-1 0-1,0 0 1,1 0-1,-1 0 1,-1 0-1,1 0 1,0 0-1,-1 0 1,0-1-1,0 1 1,0 0-1,-2-4 1,2-4 14,0 8-7,-1 1 0,0 0 0,0 0 0,0 0 0,-1 0-1,1 0 1,-1 0 0,1 0 0,-1 1 0,0-1 0,0 0 0,0 1-1,-1 0 1,-1-3 0,-43-35-145,37 32 21,1 1-107,0 0 0,0 1 0,-1 0 0,0 1 0,0 0 0,-16-5 0,-34-7-3934,23 7-331,25 7 2803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7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3500,'20'1'2675,"1"-1"0,-1 0 0,0-1-1,0-2 1,0 0 0,25-7 0,54-8 1903,14-3-9242,-100 19 3409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8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706 30 4260,'0'-1'305,"0"0"-1,1 0 1,-1-1-1,0 1 0,-1 0 1,1 0-1,0 0 1,0 0-1,0-1 1,-1 1-1,1 0 0,0 0 1,-1 0-1,1 0 1,-1 0-1,1 0 1,-1 0-1,0 0 0,1 0 1,-1 0-1,0 0 1,-1-1-1,-1 1 294,1 1 0,-1-1 0,1 0-1,-1 1 1,1 0 0,-1-1 0,1 1 0,-1 0 0,-2 1 0,-2-1 400,-40 5 5630,36-2-6219,0 0 0,0 1-1,0 0 1,-16 8 0,21-9-453,0 1 0,0 0 1,0 0-1,0 0 1,1 1-1,-1-1 1,1 1-1,0 1 1,1-1-1,-1 1 0,1-1 1,0 1-1,1 1 1,-1-1-1,-2 8 1,4-10 48,1 0 1,0 0 0,0 0-1,0 0 1,1 0 0,-1 0 0,1 0-1,0 0 1,0 0 0,1 0-1,-1 0 1,1 0 0,-1 0 0,1-1-1,1 1 1,-1 0 0,0 0 0,4 5-1,-2-5-37,0 0-1,1 0 1,-1 0-1,1 0 1,0-1-1,0 0 1,0 1-1,0-1 1,1-1-1,0 1 1,-1-1-1,8 3 1,6 1-784,1-1 1,0 0-1,0-1 0,0-2 1,1 0-1,25 0 0,-18-2-1389,-1-1-1,1-1 0,0-2 0,-1 0 0,40-13 0,-106 35 3016,-52 31-1,69-36-1984,-48 18 1180,59-23 80,-1 0 1,-1-1-1,0-1 1,-23 8-1,32-13-29,-1 1 0,0-1-1,1-1 1,-1 1 0,0-1-1,1 0 1,-1-1 0,0 1 0,1-1-1,-1 0 1,0-1 0,1 1-1,0-1 1,-1 0 0,-6-4-1,-4-3-82,0 0-1,1-1 0,0-1 0,0-1 0,1 0 1,1 0-1,0-2 0,1 1 0,0-2 0,1 0 1,1 0-1,-13-26 0,11 22 73,9 15-27,0 0 0,0-1-1,0 1 1,1 0 0,0-1 0,-9-26 13258,25 53-8855,-12-18-4452,1 0 0,0 0 1,-1 0-1,0 0 0,0 0 1,0 1-1,1 6 0,6 27-173,-6-27 295,0 0 0,-1 0-1,0 0 1,0 14 0,-2-22-192,0 0 0,0 1 0,-1-1 0,1 0 0,-1 1 0,1-1 0,-1 0 0,0 0 0,0 0 0,-1 1 0,1-1 0,-3 3 0,0-1-283,1-1 0,-2 0 0,1 1 0,-1-1 1,1-1-1,-7 5 0,0-1-1098,-1 1 0,0-2 0,0 1 0,-1-2 0,0 1 0,0-2 1,0 0-1,0 0 0,-1-2 0,-16 3 0,15-4 538,-1-1 0,-26-2 0,17-3-131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9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609 74 3820,'0'-2'301,"0"0"0,0 0-1,0 0 1,0 0 0,0 0-1,-1 0 1,1 0 0,-1 0-1,1 0 1,-1 0 0,0 0-1,0 0 1,0 0 0,0 0-1,0 1 1,0-1 0,0 0 0,-3-2-1,1 2 606,-1 0 0,1 0-1,0 1 1,-1-1 0,0 1 0,1 0-1,-1 0 1,0 0 0,0 0-1,-4 0 1,-4 0 576,0-1 0,0 2-1,-24 1 1,24 1-1398,0 0 1,0 1 0,-21 7-1,22-6-861,1 1 0,0 0 0,0 0 0,0 1 0,-13 11 0,16-11-265,-1 1 1,1 1-1,0-1 1,1 1-1,0 0 1,0 1-1,0-1 1,1 1-1,1 0 1,-7 18-1,8-17 748,1 1-1,1-1 1,0 1 0,0 0-1,1-1 1,1 14 0,0 5 307,0-25-12,-1-1 0,1 0 0,0 1-1,0-1 1,0 0 0,1 0 0,-1 0-1,1 0 1,-1 0 0,1 0 0,0 0-1,0 0 1,0-1 0,1 1 0,-1-1-1,1 0 1,-1 1 0,1-1 0,0 0 0,0 0-1,3 1 1,3 2 3,0 0 1,0-1-1,1 0 1,-1-1-1,20 5 1,-21-7 12,-1 0-1,1-1 1,0 0 0,0 0 0,-1-1 0,1 0 0,-1 0 0,14-4 0,-16 3-7,-1 1 1,1-1 0,0 0-1,-1 0 1,1-1 0,-1 1-1,0-1 1,0 0 0,0 0 0,0 0-1,0-1 1,-1 1 0,1-1-1,3-6 1,-5 5-9,0-1 0,-1 0 0,0 1 0,0-1 0,0 0 0,-1 0 0,1 1 0,-2-1 0,1 0 0,-1-6 0,0-11 2,0 13 19,0 0 0,-1 1 0,0-1 0,0 1 0,-1 0 0,0 0 1,-1 0-1,1 0 0,-2 0 0,1 1 0,-2-1 0,-9-12 0,8 12-14,0 1-1,0 0 1,-1 1 0,0-1-1,0 1 1,-1 1-1,0 0 1,0 0 0,-1 1-1,1 0 1,-12-4-1,-15 0-206,0 1 0,-1 2 0,1 2 0,-1 1-1,-55 3 1,71 0-230,-36 5-2690,48-2 1745,3-2 791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19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0 141 3958,'21'-11'10966,"16"6"-290,-23 4-10581,0-1 1,0-1-1,0 0 1,0-1-1,25-10 1,-37 12-97,-1 1 1,1-1-1,-1 0 1,0 0-1,1 1 1,-1-1-1,0 0 1,0 0-1,0-1 1,-1 1-1,1 0 1,0 0-1,-1 0 1,1 0-1,-1-1 1,0 1-1,0 0 1,0 0-1,0-1 1,0 1-1,0 0 1,-2-5-1,2-7 54,30 6-96,46-9-1104,-24 11-5364,-42 6 5089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21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683 50 3208,'-39'-49'21710,"39"55"-20414,-1-1-1296,-1 0 0,1 0 0,-1 0 0,0-1 0,0 1 0,-1 0 0,-4 7 0,-5 9 0,-12 31 0,-1 6 0,-63 101 0,-129 185 0,34-78 0,153-226 0,17-24-1,10-14 1,0 1 0,0 0 0,0 0-1,1 1 1,-1-1 0,1 0 0,0 1-1,0 0 1,0-1 0,1 1 0,-1 0-1,1 0 1,-2 6 0,3-10-5,31-1 14,110-21 666,43-7-3940,245-47-10130,214-15 13401,-577 84 15,46-2 2271,-112 9-2182,1 0 0,-1 0-1,0 0 1,1 0 0,-1 0 0,1 0 0,-1 0-1,1 0 1,-1 0 0,0 0 0,1 0 0,-1-1-1,1 1 1,-1 0 0,0 0 0,1 0 0,-1-1 0,1 1-1,-1 0 1,0 0 0,1-1 0,-1 1 0,0 0-1,0-1 1,1 1 0,-1 0 0,0-1 0,0 1-1,1 0 1,-1-1 0,0 1 0,0-1 0,-4-15 5903,-10-7-367,5 11-5520,5 8-1869,-54-65 834,-3 3 1,-79-66 0,-13-14-8589,45 27 6515,-25-25 3978,55 80-78,72 59-390,5 5-359,1-1 0,-1 1 0,1-1 1,-1 1-1,1-1 0,-1 1 0,1-1 0,-1 1 1,0-1-1,1 1 0,-1 0 0,0-1 0,1 1 0,-1 0 1,0 0-1,1 0 0,-1-1 0,0 1 0,1 0 1,-1 0-1,0 0 0,0 0 0,1 0 0,-1 0 1,0 0-1,0 0 0,1 1 0,-1-1 0,0 0 1,1 0-1,-1 1 0,0-1 0,1 0 0,-2 1 1,-5 2-653,-22 4 8101,-14-6-8831,27-2 649,16 1 563,0 0 0,0 0 0,0-1 0,0 1 0,0 0 0,0-1 0,0 1 0,0 0-1,0-1 1,0 1 0,1 0 0,-1 0 0,0-1 0,0 1 0,0 0 0,0 0-1,0-1 1,0 1 0,1 0 0,-1 0 0,0-1 0,0 1 0,0 0 0,1 0-1,-1 0 1,0-1 0,0 1 0,1 0 0,-1 0 0,0 0 0,2-2 911,0 0-1443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21.6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581 1 3888,'-9'6'16496,"-5"0"-11459,-2 1-3810,-2 0-1661,-50 26 434,2 4 0,2 2 0,1 3 0,2 3 0,-82 79 0,84-60-201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22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3568,'-12'2'22646,"41"7"-22646,135 47 0,-132-43 0,1 2 0,54 34 0,-86-49-1,33 26 3,-32-25-3,0 0 0,0 1 0,0 0 0,-1-1 1,1 1-1,-1 0 0,1 0 0,-1 0 0,0 0 0,1 0 1,-1 0-1,0 0 0,0 0 0,-1 0 0,2 3 1,-1 3 193,3-10-669,-4 1 374,0 1-1,0 0 0,0-1 1,0 1-1,1 0 0,-1-1 1,0 1-1,0 0 1,0-1-1,0 1 0,0-1 1,0 1-1,0 0 0,0-1 1,0 1-1,0 0 0,0-1 1,0 1-1,0-1 0,0 1 1,0 0-1,0-1 0,-1 1 1,1 0-1,0-1 0,0 1 1,0 0-1,0-1 1,-1 1-1,1 0 0,0 0 1,0-1-1,-1 1 0,-2-1-324,3 1 372,0 0 1,0 0 0,0 0-1,-1 0 1,1 0-1,0 0 1,0 0 0,0 0-1,-1 0 1,1 0 0,0 0-1,0 0 1,0 0-1,-1 0 1,1 0 0,0 0-1,0 0 1,0 0-1,0-1 1,-1 1 0,1 0-1,0 0 1,0 0-1,0 0 1,0 0 0,0-1-1,-1 1 1,1 0 0,0 0-1,0 0 1,0-1-1,0 1 1,0 0 0,0 0-1,0 0 1,0-1-1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44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16 2830,'-19'-15'23383,"17"15"-23386,-4 0 6,3 0-5,1 0 0,-1 0 0,1 0 0,0 0 0,-1 0 0,1 1 0,0-1 0,-1 1 0,1 0 0,0-1 0,0 1 0,-1 0 0,1 1 0,0-1 0,0 0 0,0 0 0,0 1 0,1-1 0,-1 1 0,-2 2 0,2 0 8,0 0-1,0 0 0,0 0 1,0 0-1,1 0 0,-1 1 1,0 7-1,-4 9-8,5-15 3,0 1 0,0-1-1,1 1 1,0 0 0,0-1-1,1 8 1,0 8 5,0-21-5,-1 1-1,1-1 1,-1 0 0,1 1 0,0-1 0,-1 0 0,1 0 0,0 1 0,0-1 0,0 0 0,0 0-1,0 0 1,0 0 0,0 0 0,0 0 0,0-1 0,1 1 0,-1 0 0,0 0 0,1-1 0,-1 1 0,0-1-1,1 1 1,-1-1 0,2 0 0,38 8 3,-38-8-3,0 0-1,0 0 1,0 0 0,0 0 0,0-1 0,0 0 0,0 1 0,0-1 0,0 0 0,0 0 0,0 0 0,-1-1 0,1 1 0,-1-1 0,1 1-1,-1-1 1,1 0 0,-1 0 0,0 0 0,0 0 0,0-1 0,0 1 0,0 0 0,0-1 0,-1 1 0,1-1 0,-1 0 0,0 0 0,2-4 0,0-5-4,0-1 0,-2 0 0,1 0 1,-1 0-1,-2-20 0,1 16-5,-1 15 10,1 1 0,-1 0 0,0 0 0,0 0 0,0 0 0,0 0 0,0 0 0,0 0 0,0 1 1,0-1-1,0 0 0,0 0 0,-1 1 0,1-1 0,0 1 0,0-1 0,-1 1 0,1 0 0,0-1 1,-1 1-1,1 0 0,0 0 0,-2 0 0,-35-4 5,35 4-6,1 0 0,-1 0-1,1 0 1,0 0 0,-1 1 0,1-1-1,-1 1 1,1-1 0,0 1-1,0 0 1,-1 0 0,1 0 0,0 0-1,0 0 1,0 1 0,-3 1-1,3 0-13,-1 0-1,1 1 0,0-1 1,0 0-1,1 1 0,-1-1 0,1 1 1,-1-1-1,0 7 0,-1 1-755,1 0 0,1-1 0,-1 15 0,1 15-5810,1-39 6401,0 0-154,0 1 0,0-1 0,0 1 0,1-1 0,-1 0 0,0 1 0,1-1 0,-1 1 0,1-1 0,-1 0 0,1 1 0,0-1 0,0 0 0,0 0 0,-1 1 0,1-1 0,0 0 0,0 0 0,2 1-1,-1 0 150,1-1 0,-1 1 0,0-1 0,1 0 0,0 0 0,-1 0 0,1 0 0,-1 0 0,6 0-1,-3 0 189,0-1 0,0 1 0,0-1-1,0 0 1,0-1 0,0 1-1,-1-1 1,1 0 0,0-1 0,0 1-1,6-4 1,-9 4-2,1 0-1,-1 0 1,0-1-1,0 1 1,0-1-1,-1 0 1,1 1-1,0-1 1,0 0 0,-1 0-1,1 0 1,-1-1-1,0 1 1,0 0-1,0 0 1,2-4-1,-2-1-2,0 1 0,0 0 0,-1-1 0,0-12 0,0 8-2,0 8 2,-1 1-1,0 0 0,0-1 1,0 1-1,0 0 1,0 0-1,0 0 1,-1 0-1,1 0 1,-1 0-1,1 0 1,-1 0-1,0 0 1,1 1-1,-1-1 1,0 1-1,0 0 1,0-1-1,0 1 1,-1 0-1,1 0 1,-4-1-1,-1-1 2,1 0 0,-1 1 0,0 0 1,0 0-1,0 1 0,-11-2 0,13 3 9,0 0 0,0 1 0,0-1 0,0 1 1,0 0-1,1 0 0,-1 1 0,0-1 0,1 1 0,-1 0 0,-5 3 0,8-3-70,-1 0 0,1-1 0,0 1 0,1 0 0,-1 0 0,0 0 0,0 0 0,1 0 1,0 1-1,-1-1 0,1 0 0,0 1 0,0-1 0,0 1 0,0 0 0,1-1 0,-1 1 0,1-1 0,-1 1 0,1 0 0,0 4 0,2 0-2305,6-5 840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45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431 108 3774,'-7'6'12116,"-11"-8"-4660,-1-5-4176,7-1-3692,2-5 405,9 12 5,-1-1 0,1 1-1,0-1 1,0 1-1,0-1 1,0 1 0,0-1-1,0 0 1,1 0-1,-1 1 1,0-1 0,1 0-1,0 0 1,-1 0-1,1 0 1,0 0 0,0 0-1,0 1 1,0-4-1,1 2 5,0 1 1,0 0-1,0 0 0,0 0 0,0 0 1,0 0-1,0 0 0,1 0 0,-1 0 1,1 0-1,-1 1 0,1-1 0,0 1 0,0-1 1,0 1-1,0-1 0,0 1 0,0 0 1,0 0-1,0 0 0,0 0 0,0 1 0,1-1 1,-1 0-1,4 0 0,0 0-5,1-1 0,0 1 0,-1-1 0,1 2-1,0-1 1,0 1 0,-1 0 0,11 2 0,-15-2 4,0 0 0,0 1-1,0 0 1,0-1 0,0 1 0,0 0 0,0 0 0,0 0 0,0 0-1,0 0 1,-1 1 0,1-1 0,0 0 0,-1 1 0,1 0-1,-1-1 1,0 1 0,1 0 0,-1-1 0,0 1 0,2 4 0,-2 0-1,1 0 1,-1 0 0,0 1 0,-1-1 0,0 0 0,0 8 0,0-13-2,-1 1 1,0-1 0,1 1 0,-1-1-1,0 1 1,0-1 0,0 1-1,0-1 1,0 0 0,0 0 0,0 0-1,-1 0 1,1 1 0,0-2 0,-1 1-1,-2 2 1,-31 17-35,26-15-76,-84 41-3797,-24 14-7864,115-59 11541,1 0 1,-1 1 0,0-1-1,1 0 1,-1 1 0,1-1-1,-1 0 1,1 1 0,0 0-1,-1-1 1,1 1 0,0 0-1,0 0 1,0 0 0,1-1-1,-1 1 1,0 0 0,0 4-1,0 22 4563,1-17-597,0-8-4180,1 0 0,-1 1 0,1-1 0,0 0 0,0 0 0,0 0 0,3 5 0,-2-5 583,-1 1 0,1-1 0,-1 1 0,0-1 0,0 1 0,0 0 0,0-1 0,0 6 1,-1-6-821,-1 18-1191,-3 3 4227,-8-3 621,-4-7-3741,-13 8 2209,-44 24 1,-1-11-3258,50-25 715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46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364 156 3186,'1'-5'497,"-1"1"0,0-1 1,0 1-1,0 0 0,0-1 0,-1 1 0,0 0 0,0-1 0,0 1 0,0 0 0,-1 0 0,0 0 0,1 0 0,-1 0 0,-1 0 0,-3-5 1,-30-38 6926,27 33-1565,6-1-4448,2 13-1595,1 10 112,0-3 172,1 1-97,1 0 1,0 0 0,0 0 0,0-1 0,1 1 0,0 0 0,0-1 0,0 0 0,6 7-1,8 15-3,-14-19-286,1 0 0,-1 1 0,0-1 0,2 14 0,-1 36-8225,-4-56 8206,-1-1 0,0 1-1,0-1 1,1 0 0,-1 1 0,0-1-1,0 0 1,0 1 0,0-1 0,-1 0-1,1 0 1,0 0 0,0 0 0,-1 0 0,-2 1-1,-30 19-5553,22-14 7219,-41 22-1353,-26 18-49,78-45 36,0-1 1,0 0-1,0 1 1,0-1 0,0 1-1,0-1 1,0 1-1,1 0 1,-1-1-1,1 1 1,0 0 0,-1-1-1,1 1 1,0 0-1,0-1 1,0 3-1,1 37 487,0-23 2486,6 11-4249,1 5 1282,-8-19-1004,0-10 882,0 0-1,0 1 0,0-1 1,-1 0-1,-1 8 0,1-10 131,0-1-1,-1 0 1,1 1-1,0-1 0,-1 0 1,1 0-1,-1 0 0,0 0 1,1 0-1,-1 0 1,0-1-1,0 1 0,0-1 1,-3 2-1,-4 3-362,0 0 1,0-1-1,-1 0 0,0 0 1,0-1-1,0-1 0,0 1 1,0-2-1,-1 1 0,0-2 1,-10 2-1,8-3-575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2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1 7917,'-15'0'555,"0"0"0,1 1 1,-1 1-1,1 1 1,-22 6-1,28-6-269,1 0 0,0 0 0,0 1 1,0-1-1,0 2 0,0-1 0,1 1 0,0 0 0,0 0 0,0 1 1,-9 11-1,13-14-223,1 0-1,-1 0 1,1 0 0,-1 0 0,1 1 0,0-1-1,0 1 1,1-1 0,-1 0 0,0 8 0,3 41 85,-1-24-161,0-24 10,-1 0 1,1 0 0,0-1-1,1 1 1,-1-1-1,1 1 1,0-1 0,-1 0-1,2 0 1,-1 1-1,0-1 1,0-1 0,1 1-1,0 0 1,-1 0-1,1-1 1,0 0 0,5 3-1,2 2 17,1 0 0,0-1 0,0 0-1,19 6 1,-13-7-2,0-1-1,0 0 1,1-1-1,0-2 1,-1 1-1,1-2 1,0-1 0,19-2-1,-34 3 0,1-1-1,-1 1 1,0-1-1,1 1 1,-1-1-1,0 0 1,1-1 0,-1 1-1,0-1 1,0 1-1,0-1 1,0 0-1,0 0 1,-1 0 0,1 0-1,-1-1 1,1 1-1,-1-1 1,0 1-1,0-1 1,0 0 0,2-4-1,-1-1-11,0-1 1,-1 1-1,-1-1 0,1 1 1,-1-1-1,-1 0 0,0-14 0,-1 19-6,1 1-1,-1-1 1,0 1-1,-1-1 1,1 1-1,0-1 1,-1 1-1,0 0 1,0 0-1,0 0 1,0 0-1,0 0 1,-1 0-1,-3-3 1,-46-39-890,38 34 374,-80-54-6791,82 55 5551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46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1 308 3030,'28'5'20105,"-20"-6"-19471,1 0 1,0 0 0,-1 0-1,13-5 1,64-27-950,-48 17 536,153-59-221,90-36 0,-184 64-579,-82 32 799,-13 10 139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47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24 3568,'-8'-16'19991,"8"9"-17398,0 6-2600,1 25 76,1-21-69,0 1 0,-1-1 0,1 1 0,-1-1 0,0 1 0,0-1 0,-1 1 0,1 0 0,-1 0 0,1 4 0,-10-5 0,2-2-49,0-1 0,0 0 0,0-1 0,0 1 0,0-1 0,-1 0 0,-8-4 0,-22-14-7748,36-9 141,3 23 5320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0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71 723 2094,'-3'0'332,"1"1"1,-1-1-1,0 1 0,0-1 0,-35 16 15636,28-23-14448,8-1 722,-2-5 1155,3 3-4065,1-13 668,-1 15 0,0 0 0,1 0 0,1 0 0,-1 0 0,1 0 0,1 0 0,-1 0 0,1 0 0,5-12 0,19-39 0,-17 38 0,0 0 0,19-31 0,-9 24 42,2 0 0,1 1-1,43-41 1,-48 53-341,0 1 0,2 1-1,-1 0 1,2 2 0,0 0-1,37-14 1,22-4-8008,3 3 3588,81-21 3846,-137 42 891,0 1 1,52-1 0,-48 4-7,-1-1-1,32-6 1,131-20 146,-41 9-36,-114 14-85,0 3 0,55 2 0,-32 1 22,-48 0-23,-1 0 0,0 1 1,14 4-1,-14-3-20,1-1 1,0 0 0,15 1-1,7-2-2,61 12 1,-13-1 155,127 17 239,-130-11-167,-1 3 0,125 52 0,-130-45 57,-62-25-302,-1 1-1,0 0 0,0 1 0,0 0 0,-1 1 0,17 12 0,10 9 1480,-14-12 3236,42 32 1864,32 22-5498,16 12-2407,-67-37 2218,-40-27-828,1-3-68,-5-13 7,0 1 1,0 0-1,0-1 0,0 1 0,-1 0 0,1-1 0,0 1 0,-1 0 1,1 0-1,-1 3 0,9 10 5,0 2 1,-8-11-7,1 0-1,-1 0 1,2 0 0,-1 0 0,1-1 0,-1 1 0,2-1 0,-1 0 0,0 1 0,1-1-1,0-1 1,7 8 0,24 31 16,-34-28-110,-2-14 85,1 0-1,0-1 0,0 1 0,0 0 0,0 0 1,-1-1-1,1 1 0,0 0 0,0 0 0,0-1 1,1 1-1,-1 0 0,0 0 0,0-1 0,0 1 1,1 0-1,-1-1 0,0 1 0,0 0 0,1-1 1,0 2-1,0-2 19,-1 0 0,1 0 1,-1 1-1,1-1 0,-1 0 1,1 0-1,-1 1 0,1-1 1,-1 0-1,1 1 0,-1-1 0,1 0 1,-1 1-1,1-1 0,-1 1 1,1-1-1,-1 1 0,0-1 0,1 1 1,-1-1-1,0 1 0,0-1 1,1 1-1,-1 0 0,0-1 0,0 1 1,0-1-1,0 1 0,0 0 1,0-1-1,0 1 0,0-1 1,0 1-1,0 0 0,0-1 0,0 1 1,0-1-1,0 1 0,-1 0 1,4 2 638,-39-19-1878,20 10-110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1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61 729 3096,'0'-31'20789,"0"25"-18460,1 1-2329,0 1 0,0-1 0,1 0 0,0 1 0,0-1 0,0 1 0,0-1 0,4-4 0,7-14 0,75-187-5228,-23 60-5267,-58 129 10649,-6 17-140,0 0 0,1 0 0,-1 0 0,1 0-1,-1 0 1,1 1 0,3-5 0,2-2-1,-1 0 1,0 0-1,-1-1 1,0 0-1,-1 0 0,0 0 1,0 0-1,-2-1 0,1 1 1,-1-1-1,-1 0 1,0-15-1,-23-19 15265,14 48-15277,0 0-1,0 0 1,0 1-1,1 0 1,-1 0-1,1 1 1,0 0 0,-10 7-1,0-2 1,-168 98-2048,183-106 1902,0 0 0,0 0 0,1 0 0,-1 0 0,0 0 0,1 1 0,-1-1 0,1 7 3696,27-17-6644,-21 7 2136,90-39-8076,-3-7 6523,13-7 2639,-99 51-120,6-4 13,-12 8-19,0 0-1,0 0 1,0 0-1,0 0 0,0 0 1,1-1-1,-1 1 0,0 0 1,0 0-1,0 0 1,0 0-1,0 0 0,1 0 1,-1 0-1,0 0 0,0 0 1,0 0-1,0 0 1,1 0-1,-1 0 0,0 0 1,0 0-1,0 0 0,0 0 1,0 0-1,1 0 1,-1 0-1,0 0 0,0 0 1,0 1-1,29 30 13635,-19-23-10439,-3-2-5067,24 31 1221,3 1-6402,37 59-1,-63-85 7394,27 39 12563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3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28 199 3410,'-27'-16'22043,"26"13"-21282,1-10-761,0 3 0,0 0 0,1-1 0,3-18 0,-3 24 0,1 1 0,0-1 0,0 1 0,0-1 0,0 1 0,1 0 0,0 0 0,-1 0 0,2 0 0,6-6 0,-4 4 0,0 1 0,0 0 0,1 0 0,0 0 0,0 1 0,0 0 0,1 1 0,-1-1 0,1 2-1,0-1 1,0 1 0,0 0 0,10-1 0,-15 3 0,1-1 0,0 1 0,-1 0 0,1 1 0,0-1 0,-1 1 0,1-1 0,-1 1 0,1 0 0,-1 0 0,1 1 1,-1-1-1,0 1 0,1 0 0,-1-1 0,0 1 0,0 1 0,0-1 0,-1 0 0,1 1 0,-1 0 0,1-1 0,-1 1 0,0 0 0,0 0 0,0 0 0,0 0 0,0 1 0,-1-1 0,0 1 0,2 5 0,1 7 0,-2 0 0,0 1 0,-1-1 0,-1 20 0,0-34 0,0 9 0,1-4 0,-1-1 0,0 1 0,0-1 0,-1 1 0,1-1 0,-2 1 0,1-1 0,-1 0 0,0 0 0,0 1 0,-5 9 0,-17 24 0,-2-1 0,-2-1 0,-1-1 0,-55 53 0,72-74-15,21-21 16,-1 0 1,1 0-1,0 1 1,0 1-1,1-1 1,-1 1-1,1 1 1,18-3-1,-3 0 1,220-36-5,-208 36-67,-35 4 126,-2-30-39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3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7 2786,'34'-7'25208,"-36"13"-26988,-23 34 1780,11-19 0,-17 32 0,26-41 0,0-1 0,0 1 0,1 0 0,1 1 0,0-1 0,0 0 0,2 1 0,-1 0 0,1 13 0,0 20 0,0-24-1,1 1 1,3 35-1,0-49 1,-1 0-1,1 0 0,1-1 1,-1 1-1,1-1 1,1 0-1,8 12 0,0-2 0,1 0 0,17 15 0,-26-28-467,0-1 0,-1 0-1,1 0 1,1 0-1,-1 0 1,1-1 0,-1 0-1,1 0 1,0 0 0,0-1-1,0 0 1,0 0 0,10 1-1,-8-3-1361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4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95 261 3958,'-12'-7'1235,"-12"-8"6599,6-3-2840,15 16-4303,0 0 1,1 0-1,-1 0 1,1 0-1,0-1 1,0 1-1,0-1 1,-3-4-1,1-2-498,1 1-1,1-1 1,-1 0 0,2 0-1,-1-1 1,1 1 0,0 0-1,1 0 1,1-12 0,-1 9-164,0 9-28,1 0-1,0 0 0,0 0 1,0 0-1,0 0 0,0 0 1,0 0-1,1 1 0,0-1 1,-1 0-1,1 1 0,0-1 1,0 1-1,0 0 0,0 0 1,1 0-1,-1 0 0,1 0 1,4-3-1,0 1 1,-1 0 0,1 1-1,0 0 1,0 0 0,0 0 0,0 1 0,10-2 0,-14 3-12,0 1 1,0 0 0,0-1 0,1 1 0,-1 1 0,0-1-1,0 0 1,0 1 0,0 0 0,0-1 0,0 1-1,0 0 1,0 1 0,0-1 0,0 0 0,-1 1 0,1 0-1,0-1 1,-1 1 0,0 0 0,1 1 0,3 3-1,-3-2-171,-1 0-1,1 1 1,-1-1-1,1 1 1,-1-1-1,0 1 1,-1 0-1,1-1 0,-1 1 1,0 0-1,0 0 1,-1 0-1,0 8 1,1 13-2264,0-19 1866,-1 1 0,1-1 0,-1 0 1,-1 1-1,1-1 0,-2 1 0,1-1 0,-1 0 1,0 0-1,0 1 0,0-2 0,-5 9 0,-31 52-4832,-5 38 4951,42-97 460,-1 0 0,1 0-1,1 0 1,0 0 0,0-1-1,1 11 1,0 8 35,0-25-34,0 0 0,0 1 0,0-1 0,0 0 0,0 1-1,0-1 1,0 0 0,0 0 0,0 0 0,1 0 0,-1 0 0,0 0 0,1 0 0,-1-1 0,0 1 0,1 0 0,-1-1 0,1 1 0,-1-1 0,2 1 0,35 8 46,-32-9 327,0 0 0,0 0 0,0 0 0,0-1 0,-1 0 1,1 0-1,0-1 0,0 0 0,-1 0 0,11-4 0,-14 4 151,1 1 0,-1-1 0,1 1 0,-1-1 0,0 0 0,0 0 1,1 0-1,-1 0 0,-1-1 0,1 1 0,0 0 0,-1-1 0,1 1 0,-1-1 0,0 0 0,1 1 0,-1-1 0,-1 0 1,1 0-1,0 1 0,-1-1 0,1 0 0,-1-4 0,4-26 1398,-3 30-1925,0-1-1,0 1 1,0-1-1,0 1 0,-1-1 1,0 1-1,0-1 0,0 1 1,0-1-1,0 0 0,-1 1 1,0-1-1,1 1 1,-1-1-1,-1 1 0,1 0 1,0-1-1,-1 1 0,-3-5 1,-6-5-51,0 2 1,-1-1-1,0 1 1,-1 1-1,0 0 0,-1 1 1,-18-9-1,24 14-894,-1 0 0,0 1 0,0 1-1,-17-4 1,25 6 373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5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37 4098,'-8'-13'8371,"7"13"-8109,-21 2 4424,-21 16 4007,39-16-8686,1 0 0,0 0 0,0 1-1,0-1 1,0 1 0,0 0 0,0 0 0,1 0-1,-1 0 1,1 1 0,0-1 0,0 0 0,0 1-1,1 0 1,-1-1 0,1 1 0,-2 8 0,1 2-14,0 1 0,1-1 0,1 25 1,1-12 0,-1-24 7,1 0-1,0 0 0,0-1 1,0 1-1,0 0 0,0 0 0,1 0 1,-1-1-1,1 1 0,0-1 1,0 1-1,0-1 0,0 0 1,0 0-1,0 1 0,1-2 1,-1 1-1,1 0 0,-1 0 1,4 1-1,5 3 2,0 0-1,-1-1 1,23 7 0,-22-9-3,1 0 0,-1-1 0,1 0 0,-1-1 0,1 0 1,-1-1-1,22-2 0,-26 1 0,-1 0 1,1-1 0,-1 0-1,1 0 1,-1 0-1,0-1 1,0 1-1,0-2 1,0 1-1,0-1 1,-1 0 0,0 0-1,1 0 1,8-10-1,-13 11 2,1 1-1,-1-1 0,0 0 1,0 0-1,0 1 1,0-1-1,0 0 0,0 0 1,-1 0-1,1 0 1,-1-6-1,-2-41 4,1 23-8,0 24 5,1-1-1,-1 0 0,0 0 1,0 0-1,0 1 0,-1-1 1,1 0-1,-1 1 0,0 0 0,-5-7 1,-26-32-6,26 37-20,0 0-1,0 0 1,0 1 0,0 0-1,-13-5 1,6-5-1969,6 10 4150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5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3142,'14'-5'1964,"1"2"0,-1 0-1,1 0 1,0 2 0,0 0-1,0 0 1,21 3 0,0-1 1139,-26-1-2594,-1 1 0,0 0 1,1 0-1,-1 1 1,0 0-1,0 1 0,11 4 1,-8-1-552,-1 0 0,1 1 0,-1 0 0,17 14 0,-11-6-937,-1 0-1,-1 2 1,0 0-1,-1 1 1,20 33-1,-24-32-191,0 0-1,-1 0 0,-2 1 0,0 0 0,-1 1 1,-1-1-1,3 25 0,-2 12 65,-2 79-1,-4-122 1112,0 1-1,-1 0 1,-1-1-1,0 1 0,-1-1 1,-9 26-1,7-28-125,-1 1-1,0-1 1,-16 22-1,19-29-321,0-1 1,-1 0-1,1 0 0,-1 0 0,0 0 0,0-1 1,-5 3-1,8-3-712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5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5190,'25'9'12695,"-1"-6"-3211,-13-2-10639,45 2 1122,0-2 0,59-8 0,-19-6-4230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3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 7137,'-15'10'316,"6"-5"179,6-3-246,-1 0 0,1 0 0,1 0 0,-1 0 0,0 0 1,0 1-1,1-1 0,-5 6 0,-2 3 220,8-10-386,0 0 0,0 0 0,0 0 1,0 1-1,1-1 0,-1 0 0,0 1 1,0-1-1,1 0 0,-1 1 0,1-1 0,-1 1 1,1-1-1,-1 1 0,1-1 0,0 1 0,0-1 1,0 1-1,0 1 0,0-1-27,-1 0-1,1 0 1,0 1-1,0-1 1,1 0-1,-1 0 1,0 0-1,1 0 1,-1 0 0,1 0-1,-1 0 1,1 0-1,0 0 1,0 0-1,0 0 1,0 0-1,0 0 1,1-1-1,-1 1 1,3 2-1,0-2 7,0 0-1,1 0 0,-1-1 0,1 0 0,-1 0 1,1 0-1,0 0 0,6 0 0,-6-1 0,3 2 123,1-2 1,0 1-1,0-1 0,-1 0 0,1-1 0,0 0 0,-1 0 0,1-1 0,0 0 0,-1-1 0,0 1 1,0-2-1,0 1 0,13-9 0,-19 10-139,0 0 0,-1-1 0,1 1 0,-1-1 0,1 1 0,-1-1 0,0 0 0,0 1 0,0-1 0,0 0 0,-1 0 0,1 0 0,-1 1 0,0-1 0,1 0 0,-1 0 0,-1 0 0,1-4 0,0 6-49,-1 0-36,0-1 0,0 1 0,0-1 0,0 1 0,0 0 0,0-1 0,-1 1 0,1 0 0,0 0 0,-1 0 1,1 0-1,-1 0 0,1 0 0,-1 0 0,1 1 0,-1-1 0,1 0 0,-3 0 0,-34-12-2202,29 10 900,0 0 1,1 1-1,-1 1 1,-12-1-1,8 2-1279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5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4260,'-4'19'1617,"3"-5"1983,2-13-3243,0 0-1,0 0 1,0-1-1,-1 1 1,1 0-1,0-1 1,0 1-1,0 0 1,1-1-1,-1 1 1,0-1-1,0 1 1,0-1-1,0 0 1,0 0-1,2 1 1,13 2 2888,0 0-1,23 1 1,35-6-1423,69-18-2990,-136 19 1442,-5 1-346,4-1-180,0 0 0,0 0 0,-1 0 0,1-1 0,0 0 0,-1 0-1,8-4 1,-11 1-1100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6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3478,'3'43'23707,"0"-32"-21788,1-2-4809,7 20 2890,-1-1 0,-1 1 0,10 60 0,-7-30 0,-3-5 0,3 54 0,-9-75 0,18 125-1030,-21-166 725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7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451 5 3796,'-30'-5'15187,"-4"27"-12225,-38 32-1,40-27-1954,-32 37 1,38-36-1215,2 2 1,1 0 0,1 2-1,2 0 1,1 1 0,2 1-1,1 1 1,-15 50-1,24-52-1533,1 0 0,2 0 0,1 1 0,3 56 0,0-59-507,0-27 1974,1 1-1,0-1 1,0 0-1,0 1 0,1-1 1,0 0-1,0 0 0,0 0 1,0 0-1,0 0 0,1-1 1,-1 1-1,1-1 1,0 1-1,0-1 0,1 0 1,-1 0-1,1-1 0,-1 1 1,7 3-1,-1-1 268,0 0-1,0 0 0,1-1 1,-1 0-1,1-1 1,0 0-1,0 0 1,11 1-1,-5-3 14,0 0 0,0-1-1,-1-1 1,1 0 0,0-1 0,0-1 0,19-6-1,-28 7 261,1-1-1,0 0 1,-1 0-1,0-1 1,0 0-1,0 0 1,0 0-1,-1-1 1,0 0 0,1 0-1,-2-1 1,1 0-1,-1 0 1,0 0-1,0-1 1,5-8-1,-7 6 541,-1-1 0,0 0 0,0 0 0,-1 1 0,0-1 0,0 0 0,-1 0 0,-3-20 1,2-5 2039,1 26-2093,-1-1 1,0 1 0,-4-15 0,4 16-743,-2 1 0,1 0 0,-1 0 0,0 0 0,0 0 0,-1 0 0,0 1 0,0 0 0,-1 0 0,1 0 0,-1 0 0,-1 1 0,1-1 0,-11-6 0,6 5-86,0 1-1,0 1 1,-1-1 0,0 2-1,0-1 1,-1 2 0,1-1-1,-1 2 1,1-1 0,-1 2-1,0-1 1,0 2 0,-13 0 0,13 0 1122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7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15 3844,'0'0'862,"-3"0"-393,-1 0 495,1 1-1,-1-1 1,0 1-1,1 0 0,-1 0 1,1 0-1,-1 1 1,-3 1-1,-32 22 3776,25-13-2660,-1 1 0,-19 24 0,21-22-1980,1 1 1,0 0-1,2 1 1,0 1-1,0-1 0,2 2 1,0-1-1,1 1 1,1 0-1,1 0 0,1 1 1,0 0-1,-1 36 1,5-41-100,0 2 0,0-1 0,5 27 0,-4-36 0,1-1 0,0 0 0,0 1 0,0-1 0,1 0 0,0 0 0,1 0 0,-1-1 0,8 10 0,-6-9 0,2 1 0,-1-1 0,0 0 0,1 0 0,0-1 0,1 0 0,-1 0 0,1-1 0,0 0 0,0 0 0,0-1 0,0 0 0,1-1 0,-1 1 0,1-1 0,0-1 0,0 0 0,0 0 0,-1-1 0,1 0 0,0-1 0,0 1 0,0-2 0,-1 1 0,1-1 0,16-6 0,-12 3 0,1-1 0,-1 0 0,0 0 0,-1-1 0,0-1 0,0 0 0,-1-1 0,0 0 0,0-1 0,-1 0 0,0 0 0,-1-1 0,0 0 0,-1-1 0,0 0 0,6-14 0,-8 11 0,0 0 0,-1 0 0,-1-1 0,-1 1 0,3-27 0,-3-80 0,-3 78 0,-1 38-1,0 1 0,0 0 0,-1 0 0,0 0 0,1 0 0,-2 0 0,1 0 0,0 0 0,-1 1 1,0-1-1,0 1 0,0 0 0,-1 0 0,0 0 0,1 0 0,-8-5 0,-4-3-737,0 1 0,-1 0 0,-23-12 0,-9 3-3297,-1 9-4105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1:57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91 4028,'-1'0'55,"-14"7"2102,-1 0-1,1 2 0,-24 17 0,35-23-1491,1-1-1,0 1 1,0 1-1,0-1 0,0 0 1,0 1-1,1 0 1,0-1-1,-1 1 0,1 0 1,1 0-1,-1 0 1,1 0-1,-1 1 0,1-1 1,0 0-1,1 0 1,-1 1-1,1 4 0,0 1-542,-1-9-119,1 1 0,0 0 0,-1 0 0,1-1 0,0 1 0,0 0 0,0 0 1,0-1-1,1 1 0,-1 0 0,0 0 0,1-1 0,-1 1 0,1 0 0,0-1 0,-1 1 0,1-1 0,0 1 1,0-1-1,0 1 0,0-1 0,0 1 0,1-1 0,-1 0 0,0 0 0,1 0 0,-1 0 0,0 0 0,1 0 1,1 1-1,9 4-266,1-1 1,-1 0 0,1 0 0,0-2 0,0 1 0,0-2-1,22 2 1,-28-3-273,-1-1 0,1-1 0,-1 1 0,1-1 0,-1 0 0,1-1 0,-1 0 0,0 0 0,1 0 0,-1 0 0,0-1 0,-1 0 0,1-1 0,0 1 0,-1-1 0,0 0 0,7-7 0,-10 8 114,1 0 1,-2 0 0,1 0-1,0-1 1,0 1-1,-1 0 1,0-1-1,0 1 1,0-1-1,0 0 1,0 1 0,-1-6-1,1 4 425,0-1 1,-1 1-1,0 0 0,0 0 0,-1 0 0,1 0 0,-1 0 1,0 0-1,-1 0 0,1 0 0,-1 0 0,0 0 0,0 0 1,-3-5-1,-10-7 61,-1 1-1,0 1 1,-1 1 0,-26-18 0,33 26-499,1 1 1,-1 0-1,-1 0 1,1 1 0,0 0-1,-1 0 1,0 1-1,0 1 1,0 0 0,-22-1-1,20 3-787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05.3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3099 5881,'0'-36'10272,"0"-50"-8505,8 56-1359,6-31 48,-13 56-384,0-1 0,0 1 0,0 0 0,1 0 0,-1 0 0,1 1 1,0-1-1,5-8 0,2-4 43,4-26 206,-11 36-281,0-1 0,1 0 1,-1 1-1,1 0 0,7-12 0,11-29 268,-15 32-236,10-19 75,23-36-1,-19 34 168,13-25 80,25-70 0,-43 97-197,2 0 0,30-47 0,-37 63 29,5-7-215,21-24-34,-28 37 83,1 1 1,14-17-1,-9 13 50,21-33-1,-10 14-107,0 3 180,40-51 283,-13 19-442,-33 46 0,2-2 105,26-32 1,-41 44 116,-1 1-291,0 0-1,1 0 1,0 1-1,10-8 1,-8 7 58,1 0 0,-1 0 0,0-1 1,-1 0-1,0-1 0,0 1 0,10-19 0,15-30 394,-28 51-400,0 0 1,1 0-1,-1 1 1,1 0-1,0-1 1,1 2-1,-1-1 1,1 1-1,9-6 1,20-17-37,80-92-217,19-17-66,-20 27 351,127-108 535,-183 172-991,-10 6 421,3 1 0,1 3 0,56-28 0,-25 23 39,366-157-90,-343 151 257,-81 33-266,1 1 0,1 2 0,-1 0 1,31-6-1,-25 8 80,0-1 1,51-23-1,-45 16-30,45-12 0,-77 27 13,331-74 783,80 27-1277,-208 41 362,37 2 326,-124 13-235,-91-4 116,30 1 46,148 24-9,-68 10 82,-54-13 92,352 88-167,-400-105-161,-22-6 17,-1 1-1,0 1 1,0 0-1,0 1 1,16 9-1,213 102 394,-43-41-316,-147-43 451,-53-32-465,0 0 0,-1 0-1,1 1 1,-1-1 0,1 0-1,-1 1 1,0-1 0,0 0-1,1 1 1,-1 0 0,0-1-1,0 1 1,-1 0 0,1-1-1,0 1 1,0 0 0,-1 0-1,1 2 1,43 21-674,39 19 1175,-34-17-337,58 22 0,90 38-473,-154-63 491,-30-12 136,46 20-850,15 8 976,20 9 335,5-10-172,323 107-431,-421-146-199,0 1 0,1-1 0,-1 1 0,0-1 0,0 1 0,0-1 0,1 1-1,-1 0 1,0 0 0,0-1 0,0 1 0,0 0 0,0 0 0,0 0 0,-1 0 0,1 0 0,1 2 0,2-1 20,-1-2-31,0 1 0,0 0 0,-1-1-1,1 1 1,0 0 0,-1 1-1,1-1 1,-1 0 0,5 4-1,33 14-625,388 209 438,-427-227 215,0-1 0,1 1 1,-1 0-1,0-1 0,0 1 0,1 0 0,-1 0 0,0 0 0,0 0 0,0 0 0,0 0 0,0 1 0,-1-1 0,1 0 0,0 0 1,0 1-1,0 1 0,6 19-211,-5-16 198,0 0-1,0 0 0,0-1 0,1 1 1,0 0-1,0-1 0,1 0 0,-1 0 1,8 8-1,7 13-256,25 37 239,61 67 0,-86-109 18,10 27-295,-10-15 509,-11-1-523,-3-12 433,1-12-113,-1 1 0,0 0 0,5 15-1,-6-15-27,0-1 0,1 1 0,0-1 0,0 0 0,8 11-1,8 23 106,-14-33-123,-1 1-1,0 0 0,5 14 0,4 7-41,6 31 81,-12-25 175,7 7-177,-6-20-158,-6-15 74,0-1 0,1 1 0,0-1 1,0 0-1,9 13 0,10 20 284,6 3-41,-9-12-178,-5 0 96,2 2-183,11 12 193,-8-12-67,-19-29-64,0-1-1,0 0 0,0 0 1,-1 1-1,1-1 0,-1 0 1,0 1-1,0-1 0,-2 8 1,1 4-65,1-14 92,0-1-1,0 0 1,0 1 0,0-1-1,0 1 1,0-1-1,1 1 1,-1-1 0,1 1-1,-1-1 1,1 0 0,-1 1-1,1-1 1,0 0-1,-1 1 1,3 1 0,-2 1-32,0-1 0,0 1 1,0-1-1,-1 1 0,0 0 1,0-1-1,0 1 0,0 0 0,-1 6 1,0 4-111,1 201 476,12-164-309,-12 366-200,13-354 151,-4-1-54,-9 59 292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0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711 0 4520,'-28'9'15616,"-16"3"-12413,-52 7-1,-121 5-4070,147-18 1366,13 0-851,-43 3-2103,1-5-4157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0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5044,'10'13'15530,"-10"18"-10587,2 2-4246,31 38-697,-11-24 0,67 116 0,-35-67 0,-34-59-233,0-1-929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08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458 129 3208,'39'12'20324,"-30"-10"-18253,8 4 785,-10-4-5101,22 7 2245,0-1 0,1-1 0,0-2 0,0-1 0,48 1 0,-77-6-6,0 1 0,0 0 0,0-1 0,0 1 0,0 0 0,-1-1 0,1 1 1,0-1-1,0 1 0,-1-1 0,1 0 0,0 1 0,-1-1 0,1 0 0,0 1 0,-1-1 1,1 0-1,-1 0 0,1 0 0,-1 1 0,0-1 0,1 0 0,-1 0 0,0 0 0,1 0 1,-1 0-1,0 0 0,0 0 0,0 0 0,0 0 0,0 1 0,0-1 0,0 0 0,0 0 1,-1 0-1,1 0 0,0 0 0,-1-1 0,1-2-177,-1 1 0,0-1 0,0 1 0,0-1-1,0 1 1,0 0 0,0 0 0,-1-1 0,-3-4 0,-31-25-3328,24 23 3455,0 1 0,-22-13 1,24 17-265,0 1 0,0-1 0,0 2 0,-17-5 0,-22 3-5740,32 11 1482,-5 15 4071,4-5 457,9-9 44,0 1 1,1-1-1,-13 16 1,-21 17 43,35-34 5,-1 0-1,-1-1 1,1 1 0,-1-2-1,0 1 1,0-2 0,0 1-1,0-1 1,-1 0 0,1-1-1,-1 0 1,0-1 0,-17 1-1,16-2-77,-1-1 0,0-1 0,1 0 0,-1 0 0,1-1 0,0-1 0,0 0 0,0 0 0,0-1 0,1 0 0,-14-10 0,15 9-321,-1-1-1,1 0 1,0-1 0,0 0-1,1 0 1,0-1-1,1 0 1,0 0 0,0-1-1,1 0 1,0 0 0,-8-22-1,12 17-595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09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3692 77 3728,'-22'5'19412,"70"13"-18576,0-2 0,0-3-1,96 15 1,154-7-1105,-280-21 268,8 2 1,0-2-1,0 0 1,0-2-1,-1-1 0,1-1 1,25-8-1,-49 11 0,-1 0 0,0 1-1,0-1 1,1 0 0,-1 0-1,0 0 1,0 0 0,0 0-1,0-1 1,0 1 0,0 0-1,0 0 1,-1-1 0,1 1-1,0 0 1,-1-1 0,1 1-1,-1-1 1,1 1 0,-1 0-1,0-1 1,0 1 0,1-1-1,-1 1 1,0-1 0,0 1-1,-1-1 1,1 1 0,-1-3-1,-4 2 8,0 0-1,0 1 1,0 0-1,0 0 1,0 1 0,-1-1-1,-10 1 1,-2 1-8,-1 1 1,1 1 0,-1 0 0,1 1-1,-28 10 1,-88 43-1360,75-31-550,-17 9-967,-67 26-7229,69-40 6556,56-18 3536,1-1-1,-26 0 0,36-3-42,0 0 1,1 0-1,-1-1 0,0 0 0,0 0 0,1-1 0,0 0 0,-1 0 0,1 0 1,0-1-1,0 0 0,1 0 0,-6-6 0,5 6 99,1-1 1,-1 1-1,0 0 0,0 0 1,0 1-1,0-1 1,-1 1-1,1 1 0,-1-1 1,0 1-1,0 1 0,1-1 1,-10 0-1,0 4-102,-1 0 0,1 2 0,0 0 0,0 1 0,0 0 0,0 1 0,-23 13 0,-1 0 3,-94 38 370,-1-5-1,-165 40 1,233-76 7,-1-4-1,-1-2 0,-81 1 1,146-11-334,0 0 1,-1 0-1,1-1 1,0 1-1,0-1 1,0 0-1,0 0 1,0-1-1,0 1 1,0-1-1,0 0 1,1 0 0,-1 0-1,1 0 1,-1-1-1,1 1 1,0-1-1,0 0 1,-4-5-1,4 4 44,-1-1-1,2-1 0,-1 1 1,0 0-1,1 0 1,0-1-1,1 1 0,-1-1 1,1 0-1,0 0 0,0 1 1,1-1-1,0-7 1,0-2-36,-1 2 311,1 1 1,0-1-1,1 0 0,1 0 1,0 1-1,6-18 0,4-3 492,41-99 5670,-44 114-5893,0 0 0,2 0 0,0 1 0,26-30 0,-33 43-570,1-1 1,0 1-1,0 0 1,0 1-1,0-1 0,1 1 1,10-5-1,-14 7 86,0 0-1,0 1 0,0-1 0,1 0 1,-1 1-1,0-1 0,0 1 0,0 0 1,0 0-1,1 0 0,-1 0 0,0 0 1,0 0-1,0 0 0,1 1 1,-1-1-1,0 1 0,0 0 0,0 0 1,0-1-1,0 1 0,0 0 0,0 1 1,0-1-1,2 2 0,3 4 155,-1 1 0,0 0 0,0 0 0,0 0-1,-1 1 1,0-1 0,-1 1 0,0 0 0,0 1 0,4 16-1,-4-3 28,-1 0 0,-1 0 0,0 34 0,-3-53-289,0-1 0,0 1 0,0-1 0,-1 1 1,1-1-1,-1 0 0,0 0 0,0 0 0,0 0 1,0 0-1,0 0 0,0 0 0,-1-1 0,0 1 1,1-1-1,-1 1 0,0-1 0,0 0 0,0-1 1,-1 1-1,1 0 0,-5 1 0,-5 3-541,-1 0-1,-1-1 1,1 0 0,-19 2-1,9-3 77,0-2 1,0 0-1,0-2 0,0-1 0,0 0 0,-1-2 1,2-1-1,-38-11 0,30 5-1022,1-1 1,-29-15-1,26 9-2447,-62-19 10078,96 57-2676,-3 29 3211,2-48-6679,-1 1-1,0 0 1,1-1-1,-1 1 1,0 0-1,-1-1 1,1 1-1,-4 4 1,-9 15 19,-8 8 0,18-26-5,0 0 0,0 0 0,0 0 0,0-1 0,-1 0 0,1 0 0,-1 0 0,0-1 0,0 1 0,0-1 0,0 0 0,0-1 0,-1 1 0,1-1 0,0 0 0,-1 0 0,1-1 0,-1 0 0,1 0 0,-1 0 0,1 0 0,-1-1 0,1 0 0,0 0 0,-1 0 1,1-1-1,0 0 0,0 0 0,0 0 0,0-1 0,0 0 0,1 0 0,-6-4 0,-3-2-259,1-2 0,-1 0-1,2 0 1,0-1 0,0 0 0,1-1 0,-12-20 0,10 12-1119,1-1-1,-10-27 1,1-27-3460,1 15-754,13 37 3972,6 22 1646,0 1 0,0-1 0,-1 1 0,1-1 0,0 1 0,0-1 0,-1 1 0,1-1 0,-1 1 0,1-1 0,-1 1-1,0 0 1,1-1 0,-1 1 0,0 0 0,0-1 0,0 1 0,0 0 0,0 0 0,0 0 0,-1 0 0,1 0 0,0 0 0,0 0 0,-1 0 0,1 1 0,0-1 0,-1 1 0,1-1 0,-1 1 0,1-1 0,-1 1 0,1-1 0,-1 1 0,1 0 0,-1 0 0,-1 0 0,-43 6 7810,-1 6-4304,-14 4-3611,-279 20-8402,-3-23 5287,-156 13 3117,485-25 108,-93 14-118,98-13 109,0 0-1,0 1 1,0 0 0,1 0 0,-1 1 0,1 0 0,0 1 0,0 0 0,-9 6 0,15-7 3,0-1 0,0 1 0,0-1 0,0 1 0,1 0 0,-1-1 0,1 1 0,0 0 0,0 0 0,1 0 0,-1 0 0,1 0 0,0 0 0,0 0 0,0 0 0,0 0 0,1 0 0,0 0 0,-1 0 0,1 0 0,1 0 0,-1 0 0,1-1 0,-1 1 0,4 5 0,11 6 89,-1-1 1,2 0-1,0 0 1,1-2 0,0 0-1,1-1 1,0-1-1,0-1 1,1-1-1,1-1 1,-1 0-1,1-1 1,29 3-1,28 2 128,1-5 0,102-3 0,-131-3-187,48-3-240,0-3 1,0-6-1,-1-3 1,106-31-1,-161 33 21,0 0 0,77-39 0,-101 42-473,0-1 0,0 0 0,-1-2 0,0 0 0,-2 0 0,1-2-1,-2 0 1,18-22 0,-16 12-782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4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4 518 13697,'-1'-42'602,"-1"28"-258,2 0 0,0 0 0,0 0 0,1-1 0,1 1 0,1 0 0,6-21 1,-3 20-265,10-28 187,3 1 0,1 1 0,38-57 0,-50 87-246,1-1 0,0 1 0,1 0 0,0 1 0,0 0-1,15-10 1,-22 18-15,0 0 0,0 0 0,0 0 0,0 0-1,1 1 1,-1-1 0,0 1 0,1 0 0,-1 0-1,1 1 1,0-1 0,-1 1 0,1-1 0,0 1-1,-1 0 1,1 1 0,-1-1 0,1 1 0,0-1-1,-1 1 1,1 0 0,-1 0 0,0 1 0,1-1-1,-1 1 1,0-1 0,0 1 0,0 0 0,4 3-1,14 15 87,0 1-1,-1 1 0,-2 1 0,0 1 0,-1 0 0,16 33 1,4 3 35,-14-24-47,46 67 190,-58-89-183,1 0-1,0-1 1,1 0-1,25 19 1,-33-29-98,-1 0 1,1 0 0,0-1-1,-1 0 1,1 0 0,0 0-1,0 0 1,0-1 0,1 0-1,-1 0 1,0-1 0,0 1-1,1-1 1,-1 0 0,0 0-1,0-1 1,1 0 0,-1 0 0,0 0-1,7-3 1,2-1-594,-1-1 0,0 0 1,0-1-1,-1-1 0,0 0 0,15-14 0,-14 11-1322,-1-1 0,0-1 0,10-14 0,-21 25 1687,14-17-2383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0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5166,'0'2'184,"0"-1"0,0 0 0,0 0 0,0 0-1,0 0 1,0 0 0,0 0 0,0 0 0,0 0-1,1 0 1,-1 0 0,0 0 0,1 1 0,-1-1-1,1-1 1,-1 1 0,1 0 0,-1 0-1,1 0 1,0 0 0,-1 0 0,3 1 0,-1-1 374,0-1 1,0 1 0,1-1 0,-1 1 0,0-1-1,0 0 1,1 0 0,-1 0 0,4-1 0,9 1-501,105-3 9546,59-12-8034,-85 1-2117,-74 11 1094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1.0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5386,'12'6'1479,"0"-1"-1,0-1 0,1 0 1,0 0-1,-1-1 0,1-1 0,1 0 1,-1-1-1,0 0 0,0-1 0,14-2 1,62-9 2524,-4-6-3937,-58 11-1047,32-8 981,-31 8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1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79 4804,'-8'17'15149,"-11"-17"-12550,-20-2 1073,32 1-3673,1 0 0,-1 0 0,0 0 0,1-1 1,-1 0-1,1 0 0,-1-1 0,1 1 0,0-1 0,0-1 0,-7-4 1,12 7 0,0 0 0,1 0-1,-1-1 1,0 1 0,1 0 0,-1 0 0,1 0 0,-1-1 0,1 1 0,-1 0 0,1-1 0,0 1 0,0 0 0,0-1 0,0 1 0,0 0 0,0-1 0,0 1 0,0 0 0,0-1 0,1 1 0,-1 0 0,1-1-1,-1 1 1,1 0 0,-1 0 0,1 0 0,-1-1 0,1 1 0,0 0 0,0 0 0,0 0 0,0 0 0,0 0 0,0 0 0,0 1 0,0-1 0,0 0 0,0 0 0,0 1 0,0-1 0,3 0 0,5-2-328,-1 0 0,1 0 0,0 2 1,0-1-1,0 1 0,0 0 1,1 1-1,-1 0 0,0 0 0,13 3 1,-19-3-67,0 1 1,0 0-1,0-1 1,1 1 0,-1 1-1,0-1 1,0 0 0,-1 1-1,1-1 1,0 1-1,0 0 1,-1 0 0,1 0-1,-1 0 1,0 0-1,1 1 1,-1-1 0,0 1-1,0-1 1,-1 1-1,1 0 1,-1 0 0,1 0-1,-1 0 1,0 0 0,0 0-1,0 0 1,0 0-1,-1 0 1,1 0 0,-1 1-1,0 3 1,0-1 330,0 0 0,0-1 0,-1 1 0,0 0 0,0-1 1,0 1-1,-1-1 0,1 0 0,-2 1 0,1-1 0,0 0 0,-1 0 1,0 0-1,0 0 0,0-1 0,-1 1 0,0-1 0,0 0 0,0 0 0,0 0 1,-7 4-1,-4 3-129,1 0 0,-2-1 0,1-1-1,-29 13 1,-71 21-2390,72-29 1685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2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525 188 3660,'-11'-8'846,"1"-2"-1,0 0 1,1 0-1,0-1 1,-10-13-1,16 17 154,-1 1 0,1-1 1,0 0-1,0 0 0,1 0 0,0 0 0,0 0 0,1-1 0,-1 1 0,2-1 0,5-16 4541,18 16-4117,17 4-1922,-31 4 135,0 0 0,0 1 0,0 1 0,0-1 1,0 1-1,-1 1 0,1 0 0,12 5 1,-16-6-130,-1 1 0,1-1 0,-1 1 1,1 0-1,-1 0 0,0 0 1,0 1-1,0-1 0,0 1 1,-1 0-1,0 0 0,1 0 0,-1 0 1,-1 1-1,5 8 0,-6-9-78,0 1-1,0-1 0,0 0 1,-1 1-1,1-1 0,-1 0 1,0 1-1,-1-1 0,1 0 1,-1 1-1,0-1 0,0 0 1,-3 8-1,4-10 534,-1 0 0,0-1 1,0 1-1,0 0 0,0-1 0,0 1 1,-1-1-1,1 0 0,0 1 0,-1-1 0,-1 2 1,-30 15 3,0-2 0,-1-2 1,0 0-1,-63 14 0,-16 6 277,109-32-225,-5 1-57,1 0 0,-1 1 1,-13 7-1,20-10 39,1 0 0,-1 1 0,0-1 0,1 0 0,-1 1 0,1-1 0,-1 1 0,1-1 0,0 1 0,-1 0 0,1 0 0,0 0 0,0-1 1,0 1-1,1 0 0,-1 0 0,0 0 0,1 0 0,-1 1 0,1-1 0,-1 3 0,1 85 1174,0-88-1203,-1 0 1,0 0 0,0 0-1,0-1 1,0 1-1,0 0 1,-1-1-1,1 1 1,0-1-1,-1 1 1,1-1-1,-1 0 1,0 1 0,1-1-1,-3 1 1,-30 19 1323,33-20-1210,-13 6 635,0 0 0,-1-1 0,-20 6 0,-21 0-1639,30-8-71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2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476 198 3866,'-40'-75'2826,"-6"-11"4246,35 55-1461,9 25-3393,2 23 1522,1-11-3627,0-1 0,1 1 0,-1 0 0,1 0 0,0 0 0,1-1 0,5 9 0,7 21-136,-8-11 23,-2 0 0,0 0 0,-2 1 0,0-1 0,-2 36 0,-1-57 0,-1 0-1,0 0 1,0 0 0,0 0 0,0 0 0,0 0 0,-1 0 0,1-1 0,-1 1 0,0 0-1,0-1 1,0 0 0,0 1 0,0-1 0,0 0 0,-4 3 0,-44 31 2,45-33-2,-29 15-79,26-14-461,-1 0 0,1 1-1,0 0 1,1 0 0,-10 8-1,7 5-847,9-14 86,0 1 0,0-1 0,1 1 0,-1-1 0,1 1 0,0-1 0,0 1 0,0-1 0,1 1-1,1 6 1,6 4 1734,-4-8 330,1-1 0,-1 1 1,-1 0-1,1 0 0,-1 0 0,0 0 1,-1 1-1,0-1 0,0 1 0,0 0 1,-1-1-1,0 1 0,-1 0 0,0 0 0,-1 12 1,0-18-651,1-1 1,0 0-1,-1 0 1,0 0 0,1 1-1,-1-1 1,0 0-1,1 0 1,-1 0-1,0 0 1,0 0-1,0 0 1,0-1 0,0 1-1,0 0 1,0 0-1,0-1 1,0 1-1,0-1 1,-2 2 0,-30 12 3158,23-11-2994,-7 4-1683,0-2 0,-1 0 0,0-1 0,-35 4 0,-31-5-6225,61-3 4696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2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1 998 4566,'92'-142'12985,"-21"27"-4419,2 14-8566,4 3 0,113-111 0,-122 144-2949,134-97-1,-78 74-6970,-113 79 5750,-9 1 2233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3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47 6823,'0'-22'14732,"-1"17"-13522,-6-8 296,7 7-2429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3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2450 106 4120,'1'5'768,"0"0"0,0-1 0,0 1 0,1-1-1,-1 1 1,1-1 0,0 1 0,1-1 0,4 7 0,-4-5 621,1 0 0,-1 0 0,0 0 0,4 13 0,4 56 5680,-8 39-10065,-3-86 1509,-1-26 1123,1 1 0,-1-1 0,0 1 0,1-1 0,-1 0 0,0 1 0,-1-1 0,1 0-1,0 1 1,-1-1 0,1 0 0,-1 0 0,1 0 0,-1 0 0,0-1 0,0 1 0,0 0 0,0-1 0,0 1 0,-1-1 0,-2 2-1,-2 1-737,0-1 0,0 0-1,-1 0 1,1 0 0,-16 2-1,18-4 1096,1-1 0,-1 0 0,0 0 0,0 0 0,0 0 0,1-1 0,-1 0-1,0 0 1,0 0 0,1 0 0,-1-1 0,1 0 0,0 0 0,-6-3 0,3 0 134,0 0 0,0-1 1,0 1-1,1-1 0,0-1 0,1 1 1,-8-11-1,-1-6-202,1 0-1,1-1 1,1 0 0,-9-30 0,-63-197 417,82 250-342,0 0-1,1 0 1,-1 0 0,0 1 0,0-1-1,1 0 1,-1 0 0,0 0-1,0 1 1,0-1 0,0 0-1,0 1 1,0-1 0,0 1 0,0-1-1,0 1 1,0-1 0,0 1-1,-1 0 1,1 0 0,0-1 0,0 1-1,0 0 1,0 0 0,0 0-1,-1 0 1,1 0 0,0 1-1,0-1 1,0 0 0,0 1 0,0-1-1,-2 1 1,-47 18 55,35-13-63,-32 10 16,0-3 0,-67 11 0,-102 4 8,199-26-32,-1067 81 69,1027-80-49,-45 0 49,-141 23 0,238-25-55,-5 1-15,1 0 0,0 0-1,0 1 1,-15 6 0,22-8 63,0 0 0,0 0 0,1 0-1,-1 0 1,0 1 0,0-1-1,1 1 1,-1-1 0,1 1 0,-1 0-1,1-1 1,-1 1 0,1 0 0,0 0-1,0 0 1,0 0 0,0 0 0,1 0-1,-1 0 1,0 0 0,1 1 0,-1-1-1,1 0 1,0 5 0,1-2 76,-1 0 1,2 0 0,-1 0-1,0 0 1,1 0 0,0-1-1,0 1 1,1-1 0,-1 1-1,1-1 1,0 0 0,0 0-1,0 0 1,1 0 0,-1 0-1,7 5 1,9 6 860,-1-1-1,27 15 0,-14-12 649,1-1-1,1-1 1,0-1-1,1-3 0,1 0 1,64 10-1,-17-11-1619,152 2 0,-106-18-5380,179-30-1,-192 16 1588,60-20 2561,-134 29 1275,-1-3 0,0-1 0,-1-2 0,70-43 0,-92 49-344,-1-2 0,-1 1 0,0-2 0,-1 0 0,0-1 0,18-27 0,-23 30-183,-1-2 1,0 1 0,-1-1-1,-1 0 1,0 0-1,0-1 1,-2 0-1,0 0 1,2-18 0,-5 1-597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4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495 17 3524,'-30'-6'3203,"0"1"0,-1 2 0,1 1-1,-40 2 1,21 7-1301,-36 7-3917,-59 14-7612,118-22 6314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4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5831,'10'14'24,"2"-3"941,-4-1-153,-1-4-576,8-6 3718,-5 0-3870,5 0-64,4 0 4894,4 0-3600,1 0 1047,1 0-355,5 0 267,2-6-853,3-1-1420,-3 1 0,0-2 0,3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4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389 2 8993,'-1'0'246,"-1"-1"0,1 1-1,-1 0 1,1 0 0,0 0 0,-1 0 0,1 0 0,0 0 0,-1 0 0,1 0-1,-1 1 1,1-1 0,0 1 0,0-1 0,-1 1 0,1-1 0,0 1 0,0-1-1,-1 1 1,1 0 0,-1 1 0,-16 28 1098,13-22-985,-64 157 2282,20-45-1779,46-113-853,-145 303 348,95-218-1810,41-63-1224,10-18-3514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5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1550 213 3478,'-8'-2'655,"0"0"-1,0 1 1,0 0-1,0 0 1,-1 1-1,1-1 1,0 2-1,0-1 1,0 1-1,0 1 1,0-1-1,0 1 1,0 1-1,-7 3 1,5-2 459,0 2 1,1-1-1,0 1 1,0 1-1,1-1 0,0 2 1,0-1-1,0 1 1,1 0-1,-7 12 1,10-15-1049,1 1 0,0-1 1,0 1-1,1 0 0,-1 1 1,1-1-1,1 0 0,-1 0 1,0 9-1,2-11-66,-1 0 0,1-1-1,0 1 1,0 0 0,0-1 0,1 1-1,-1 0 1,1-1 0,0 1 0,0-1-1,0 1 1,0-1 0,1 1 0,-1-1-1,1 0 1,0 0 0,4 6 0,5 0 0,-1-1 0,1 0 0,0 0 0,1-1 0,0 0 0,0-1 0,0-1 0,1 0 0,0-1 0,0 0 0,0-1 0,17 3 0,20 0 0,97-1 0,-127-5 0,7-2 0,0 0 0,39-10 0,-43 8 0,-224 56-771,0 0-3998,196-51 4696,-159 27-6810,133-25 5407,0-1 1,0-1-1,-41-5 1,57 2 1510,0-2 0,0 0-1,1 0 1,0-1 0,0-1 0,0 0 0,0-1-1,1-1 1,0 0 0,1-1 0,0 0-1,0-1 1,1 0 0,-14-16 0,-4-9-103,1-1 1,2-1-1,-32-61 0,-89-200 374,146 296-304,-5-23 188,6 37 1494,1 66 11087,1 0-9659,0 78-3181,-2-150 39,0-1 1,-1 0-1,1 0 0,-1 0 0,-1 0 1,1 0-1,-1 0 0,0 0 0,0 0 1,0 0-1,0-1 0,-1 1 0,0-1 1,-4 5-1,24-15 125,1 0 1,0 2-1,21-4 1,-29 7-697,0 0 0,0 1 0,-1 0 0,1 1 1,0 0-1,-1 1 0,1 0 0,-1 0 0,1 1 1,-1 0-1,0 1 0,13 6 0,-16-6 22,-1 0 0,1 0 0,-1 0 1,1 0-1,-1 1 0,-1 0 0,1 0 0,-1 0 0,1 1 0,-2 0 0,1-1 1,-1 1-1,1 0 0,-2 1 0,1-1 0,-1 1 0,0-1 0,2 9 0,-2-8 582,-1 0-1,1 0 0,-1 0 1,-1 1-1,1-1 0,-1 0 1,-1 0-1,1 0 0,-1 0 1,0 0-1,-1 0 1,1 0-1,-2 0 0,1 0 1,-1 0-1,0-1 0,0 1 1,0-1-1,-1 0 0,0 0 1,-8 8-1,2-3 92,-1-1 0,1-1 1,-2 0-1,1-1 0,-1 0 0,-1-1 1,1 0-1,-1-1 0,0 0 0,-1-1 1,1 0-1,-1-2 0,0 1 0,-25 2 1,9-3 11,0-2 0,0 0 0,0-2 0,0-2 0,0 0 0,-30-9 1,17 3-32,0-3 0,1-2 1,-52-24-1,81 32-186,1-1 1,-1 0-1,1 0 0,0-1 1,1-1-1,0 0 1,0 0-1,1-1 0,1 0 1,-1-1-1,2 0 1,-1-1-1,2 0 0,-10-18 1,14 21-152,0 0 0,1 0 0,0 0 0,1-1 0,-1 1 0,2-1 1,0 1-1,0-1 0,0 1 0,1-1 0,4-12 0,11-8-915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7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2000 0 4074,'8'20'21715,"2"-8"-19375,10 4-5021,0 1 3447,87 75-766,3 3 0,-95-80 0,-1 0 0,-1 0 0,0 2 0,20 34 0,-32-48 0,1 0 0,0 0 0,-1 0 0,0 1 0,0-1 0,0 0 0,0 1 0,0-1 0,-1 1 0,1-1 0,-1 1 0,0-1 0,0 1 0,0-1 0,-1 0 0,1 1 0,-1-1 0,0 1 0,0-1 0,0 0 0,0 1 0,-1-1 0,1 0 0,-1 0 0,0 0 0,0 0 0,0 0 0,0-1 0,0 1 0,-1-1 0,1 1 0,-1-1 0,0 0 0,0 0 0,1 0 0,-8 3 0,-10 5-70,-1-2 1,0 0-1,0-1 1,-1-1-1,0-1 1,-38 3 0,-139-1-3264,171-7 2500,-23-1-1752,-59-8 0,91 7 1459,0-2 1,0 0-1,0-1 0,1-1 1,-1-1-1,-20-11 0,36 17 1111,1 0 0,-1-1 0,1 1 0,0-1-1,-1 0 1,1 0 0,0 0 0,0 1 0,1-2 0,-1 1-1,0 0 1,1 0 0,-1-1 0,-1-3 0,1 1 68,1 0 1,0 0 0,1-1 0,-1 1-1,1 0 1,1-7 0,-1 0 282,0 9-378,1 0 0,0-1 0,0 1 0,0 0 1,0 0-1,0-1 0,1 1 0,0 0 0,-1 0 0,1 1 1,0-1-1,0 0 0,1 1 0,-1-1 0,1 1 1,-1 0-1,1 0 0,0-1 0,5-2 0,-1 1 74,0 0-1,1 0 1,-1 0 0,1 1-1,0 0 1,0 1-1,9-3 1,-11 4 119,0 1-1,0-1 1,0 1 0,0 0-1,0 1 1,0-1-1,0 1 1,0 1 0,0-1-1,0 1 1,0 0 0,8 4-1,-9-4 315,-1 1-1,0 0 1,0 0-1,0 0 0,0 0 1,0 1-1,-1 0 1,1-1-1,-1 1 1,0 0-1,0 1 0,-1-1 1,1 0-1,-1 1 1,0-1-1,0 1 1,-1 0-1,1 0 0,-1 0 1,0 0-1,0 0 1,-1 0-1,0 8 0,1-9-123,-1 0-1,0 0 0,-1 0 0,1 0 0,-1 0 1,0 0-1,0 0 0,0 0 0,0 0 0,-1-1 0,0 1 1,1-1-1,-4 5 0,2-4-346,-1-1 0,0 1 0,1-1 0,-1 0 0,0 0 0,-1 0 0,1-1 0,0 1 0,-1-1 0,-7 2 0,-14 5 0,-1-1 0,0-1 1,0-2-1,0 0 0,-54 0 1,18-5-59,-93-13 0,127 9-397,0-2 0,-35-10 0,51 12-596,0-1 0,0-1 1,0 0-1,1 0 0,0-1 1,-21-17-1,22 7-600,13 14 1446,7 8-1111,15 22-5399,-21-21 6713,0-1 0,-1 1-1,0 0 1,0 1 0,0-1-1,-1 0 1,1 0 0,-2 1-1,1-1 1,-1 11 0,-1-16 194,1 0 1,-1 0-1,0-1 1,0 1 0,0-1-1,0 1 1,0-1-1,0 1 1,0-1 0,0 0-1,0 1 1,0-1-1,0 0 1,0 0 0,0 0-1,0 0 1,0 1-1,0-2 1,0 1-1,-1 0 1,-31 1 2133,28-2-1865,4 1-444,-24 1 2162,-1-2-1,-44-7 1,61 6-1733,1 0-1,-1 0 0,1-1 0,0-1 0,0 1 0,1-1 0,-1-1 0,1 1 0,0-1 0,0-1 0,0 1 0,-6-7 0,12 10-441,-1 0-1,1 0 1,0 0 0,0 0-1,0 0 1,0 0-1,0 0 1,0 0-1,1-1 1,-1 1 0,1 0-1,-1 0 1,1-1-1,0-3 1,0 6-36,0 33 116,5 40-693,-6-72 521,1 1 0,-1 0 0,0-1 1,1 1-1,-1-1 0,0 1 0,0-1 0,0 0 1,0 1-1,0-1 0,0 0 0,-1 0 0,1 0 1,0 0-1,-1 0 0,1 0 0,-1 0 0,1 0 1,-1 0-1,1-1 0,-1 1 0,1-1 1,-1 1-1,0-1 0,1 1 0,-1-1 0,0 0 1,-2 0-1,-4 1-1257,0 0-1,1 0 1,-1-1 0,0 0-1,-11-2 1,0-2 267,0-1 0,1-1 0,-1-1 1,1-1-1,0 0 0,-18-13 0,5-3 535,29 23 543,1 0 0,-1 0 0,1-1 0,0 1 0,0-1 0,-1 0 0,1 1 0,0-1 0,0 0 0,0 1 0,1-1 0,-1 0 0,0 0 0,1 0 0,-1-2 0,1 3-16,1 20-7,7-10 36,0 0 0,0 0-1,0 0 1,1-1 0,17 11 0,-17-12 1,76 58 338,59 48-246,-115-87-100,-1 1 1,41 51-1,-64-72 10,-1 0 0,0 0 1,-1 1-1,0-1 1,0 1-1,0 0 1,2 11-1,-4-16 14,0 1-1,-1-1 1,1 1-1,-1-1 1,0 1 0,0 0-1,0-1 1,0 1 0,0-1-1,-1 1 1,1 0-1,-1-1 1,1 1 0,-1-1-1,0 1 1,0-1 0,0 0-1,-1 1 1,1-1-1,0 0 1,-1 0 0,0 0-1,-2 3 1,-6 3 96,-1-1 0,-1 0 1,1 0-1,-1-1 0,0-1 0,0 0 0,-1 0 1,1-2-1,-1 1 0,0-2 0,-15 2 1,-15 0-283,0-2 0,-46-3 0,30-3 339,1-2-1,-101-24 0,120 20-167,0-3 0,0-1 0,2-1 0,-66-38 0,92 46-28,-1-1 1,1 0 0,0-1-1,1 0 1,0-1 0,-14-17 0,19 21-24,1-1 1,0 1 0,0-1-1,0 0 1,1-1 0,0 1-1,1 0 1,-1-1 0,1 0-1,1 1 1,0-1 0,0 0-1,0-8 1,1 11 42,-1-11-27,2 1 0,-1-1-1,2 1 1,0-1 0,1 1 0,6-22 0,12-15 176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7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4472,'39'4'18908,"3"1"-15833,-12-1-3826,-28-4 674,-1 0-1,1 0 0,-1 0 0,1 0 1,-1-1-1,1 1 0,-1 0 1,0 0-1,1-1 0,-1 1 0,0-1 1,1 0-1,-1 1 0,0-1 1,1 0-1,-1 1 0,0-1 1,0 0-1,0 0 0,2-2 0,9-4 2220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7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3432,'30'10'1470,"-16"-8"3188,0 0 0,0-1 0,18 0 0,-14 5-2182,-4 0-2704,7-2 4,-20-1 880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8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4330,'0'34'14023,"0"-32"-13541,1 1 0,0 0 0,-1-1 0,1 1 0,0-1 0,0 1 0,1-1 0,-1 1 0,0-1 0,1 0 0,-1 0 0,3 2 0,26 29 1612,-19-22-2593,34 36 393,2-3 1,73 53 0,-120-97 104,1 1-233,0 0 1,0-1-1,0 1 1,0-1-1,0 1 0,0 0 1,-1 0-1,1-1 0,0 1 1,-1 0-1,1 0 1,0 0-1,-1 0 0,1 0 1,-1 0-1,1 1 1,-1-5-818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8.6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624 47 4074,'-3'-4'150,"0"0"0,0-1 0,-1-29 13285,39 59-7363,-17-12-4111,19 16-1929,-2 1-1,-1 2 1,-1 2 0,-2 1-1,-2 1 1,28 44 0,-54-75-32,0 0 0,0 0 0,-1 1 0,0-1 0,0 0 0,0 1 0,-1-1 0,0 1 0,0-1 0,0 1 0,-1 0 0,0-1 0,0 1 0,-1 9 0,0-10 0,0-1 0,-1 1 0,1-1 0,-1 0 0,0 0 0,-1 0 0,1 0 0,-1 0 0,1 0 0,-1 0 0,0-1 0,0 1 0,-1-1 0,1 0 0,-1 0 0,1 0 0,-9 4 0,-3 1 0,0-1 0,-1-1 0,0 0 0,0-1 0,0-1 0,-30 4 0,21-5 0,0-1 0,-1-1 0,-46-5 0,58 3-1,0-2 0,0 1 0,0-2 0,1 0 1,0 0-1,-1-1 0,1-1 0,1 0 0,-1-1 0,-22-16 1,34 20 0,-1 0 0,0 0 1,1 0-1,0-1 1,-1 1-1,1 0 0,0 0 1,1-1-1,-1 1 0,1-1 1,-1 1-1,1 0 1,0-1-1,0 1 0,1-1 1,0-4-1,0-9-1,-1 15 1,1 1 0,-1-1 0,1 1 0,-1-1 0,1 1 0,0-1 0,0 1 0,0 0 0,0-1 0,0 1 0,0 0 0,0 0 0,0 0 0,0-1-1,1 1 1,-1 0 0,0 1 0,1-1 0,-1 0 0,1 0 0,-1 1 0,1-1 0,-1 0 0,1 1 0,-1 0 0,1-1 0,0 1 0,-1 0 0,4 0 0,2-1 1,0 0-1,0 0 1,0 1 0,0 0 0,13 2 0,-14 0-8,0 0 0,0 0 1,-1 1-1,1-1 0,-1 1 1,1 0-1,-1 1 1,0-1-1,0 1 0,-1 0 1,1 0-1,-1 1 0,0-1 1,0 1-1,5 8 1,-5-7 9,0 1 1,0 1 0,0-1 0,-1 0 0,0 1 0,-1 0 0,0 0 0,0 0 0,0 0 0,-1 0 0,0 9-1,-1-4 96,0-6-148,1 0-1,-2 0 1,1-1 0,-1 1-1,-2 9 1,2-13 9,-1 0 0,1 0 1,-1 0-1,0 0 0,0 0 0,0 0 1,0-1-1,0 1 0,0-1 0,-1 1 1,0-1-1,1 0 0,-6 3 0,-6 4 81,-1 0-1,-1-1 0,1-1 0,-2 0 0,1-1 1,0-1-1,-1-1 0,-28 5 0,-9-4-763,-76-1-1,110-5-28,1 0 0,-1-1 0,1-2 0,-24-6 0,34 8-8,1-1 0,-1 0 0,1 0 0,0-1 0,0 0 0,0 0 0,0-1 0,1 0 0,0 0 0,0-1 0,-10-10 0,16 13 478,-1 1 0,1-1 0,0 0 0,0 0 0,0 0-1,0 0 1,0 0 0,0 0 0,1 0 0,0 0 0,-1 0 0,1 0 0,1-5-1,-1 6 350,0 0 0,0 0 0,0 0-1,1-1 1,-1 1 0,1 0 0,-1 0 0,1 0-1,0 0 1,0 0 0,0 0 0,0 0-1,0 0 1,0 1 0,1-1 0,-1 0-1,0 1 1,3-3 0,3 1-85,-1-1 0,1 2 0,0-1 0,1 1 1,-1 0-1,0 0 0,1 1 0,-1 0 0,1 0 0,-1 1 0,1 0 0,-1 0 1,1 1-1,-1 0 0,1 0 0,-1 0 0,0 1 0,1 1 0,-1-1 0,11 7 1,-7-4 36,-1 0 1,0 1 0,0 1 0,0 0-1,-1 0 1,0 1 0,0 0 0,-1 0 0,0 1-1,-1 0 1,0 1 0,10 16 0,-15-23-13,0 1 1,-1-1-1,1 1 0,-1 0 1,0-1-1,0 1 1,0 0-1,-1 0 0,1 0 1,-1-1-1,0 1 1,0 0-1,0 0 0,-1 0 1,1 0-1,-1-1 1,0 1-1,-2 5 0,1-4-5,-1 0 0,0 1 0,0-1-1,-1-1 1,1 1 0,-1 0 0,0-1 0,0 0-1,-1 0 1,-9 7 0,-1-2-367,0 0 1,-1-1-1,-1 0 1,1-1 0,-1-1-1,-35 8 1,-10-7-1774,28-6 1041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8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0 209 4900,'12'-2'1155,"-1"0"-1,1-1 0,-1 0 0,0-1 0,0-1 0,11-5 0,64-41 6038,-41 23-3288,101-62-1765,-127 80-2139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19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1724 249 3774,'0'0'67,"-1"-1"277,1 0 0,0 0 0,0 0 0,0 0 0,0 0 0,0 0 0,0 0 0,0 0 0,0 0 0,0 0 0,1 0 0,-1 0 0,0 0 0,1 0 0,-1 0 0,0 0 1,2-1-1,12-9 1093,0 2 0,1 0 0,0 1 0,17-7 0,8-5 911,47-25 2407,45-17-2759,-25 12-2100,-261 120-291,-252 80 0,286-116-2752,-157 23-1,-115-20-7068,223-40 9622,142 1 660,0-1 0,-47-12-1,62 12-17,0-1 0,0 0 0,1-1 0,-1 0 0,1-1-1,0 0 1,1-1 0,-12-10 0,20 16 62,0-1-1,1 0 1,0 0 0,-1 1 0,1-1 0,0 0 0,0 0 0,0-1-1,0 1 1,0 0 0,0 0 0,1 0 0,-1 0 0,1-1 0,0 1-1,0 0 1,-1-3 0,1 5-113,34 27 13429,-27-20-11682,18 19-1747,-2 1 1,0 1 0,-2 2-1,-1 0 1,-1 1 0,20 45-1,-37-68 19,1 0-1,-1 0 0,-1 1 0,0-1 0,0 0 0,0 1 1,-1-1-1,-1 10 0,1 1-12,-1-16-3,0 0 0,0 0 0,0 0 0,0 0 0,0 0 0,-1 0 0,1-1 0,-1 1 0,0-1 0,0 1 0,1-1 0,-2 1 0,1-1 0,0 0 0,0 0 0,-1 0 0,1 0 0,-1-1 0,0 1 0,1-1 0,-6 2 0,-1 2 0,-1-1 0,0 0 0,0 0 0,0-1 0,-15 2 0,0-2-597,0-2 1,-1-1 0,0 0 0,1-2-1,0-1 1,-1-1 0,-38-12 0,45 10-404,1 0 1,0-2-1,0 0 1,0-1 0,1 0-1,0-2 1,1 0 0,0-1-1,1 0 1,-20-21-1,29 25 728,-1 1 0,2-1 0,-1 0 0,1-1 0,0 1 0,1-1 0,0 0 0,1 0 0,-1 0 0,2-1 0,-1 1 0,2-1 0,-1 1 0,1-1 0,0 0 0,1 0 0,0 1 0,1-1 0,0 0 0,0 1 0,1-1 0,1 1 0,5-17 0,15-14-1114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0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75 3568,'2'-3'373,"0"0"0,0 0 0,0-1 0,0 1 0,-1-1 0,1 1 0,-1-1 0,1-4 0,-2 6 123,0 1 0,1-1 0,-1 0 0,0 0 0,1 1 0,-1-1 0,1 0 0,0 1 1,-1-1-1,1 0 0,0 1 0,0-1 0,0 1 0,0-1 0,1 1 0,-1 0 0,0 0 0,0-1 0,1 1 1,-1 0-1,1 0 0,-1 0 0,1 0 0,-1 0 0,1 1 0,0-1 0,-1 0 0,1 1 0,0-1 1,0 1-1,-1 0 0,1-1 0,2 1 0,10 2-218,0 1 0,0 0 0,0 0 0,0 2 0,-1 0 0,0 0 0,17 10 0,-2-2-80,26 12-198,-2 3 0,0 2 1,74 58-1,-89-58-3,-1 1-1,-1 3 1,-2 0-1,55 76 1,-73-88-264,-1 0 1,-2 2-1,0-1 1,-2 1-1,0 1 0,7 33 1,-12-41-190,-2 0 1,-1 1-1,0-1 0,-1 1 1,-1-1-1,0 1 1,-2 0-1,0-1 1,0 0-1,-8 24 1,-3-7-674,-1 0 1,-1-1-1,-2 0 0,-1-2 1,-2 0-1,-1-1 1,-39 44-1,-8-3 782,-122 99 1,164-148 305,-30 32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0.5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5 5781,'-1'0'169,"0"-1"1,1 1 0,-1-1 0,0 1 0,0-1-1,0 1 1,0 0 0,0-1 0,0 1 0,1 0-1,-1 0 1,0 0 0,0 0 0,0-1 0,0 1-1,0 0 1,0 1 0,0-1 0,0 0 0,-1 0-1,-1 20 8142,4-10-6041,-1-5-1637,0-1-1,1 1 0,-1-1 0,1 1 0,0-1 1,1 0-1,3 9 0,22 28 1121,-8-19-2216,38 31 0,-12-12 865,-23-22-449,9 12-844,-29-29 476,2 5 1226,-1-13-547,-3-1-810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4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85 13389,'2'-1'297,"-1"0"0,1-1 0,0 1 0,-1 0 0,1 0 0,0 0 0,0 0 0,0 0-1,0 0 1,0 1 0,0-1 0,0 0 0,0 1 0,0 0 0,0 0 0,0-1 0,4 1 0,38-2-159,-1-3 0,1-2 0,46-13 0,-52 11-458,-33 8 172,3 0-467,0-1-1,0 0 1,0-1 0,-1 1 0,12-7 0,-18 2-5441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0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691 76 3706,'-5'-6'220,"-1"-1"-1,0 1 0,0 0 1,-1 0-1,0 0 0,1 1 1,-2 0-1,1 1 0,-1-1 1,-9-3-1,9 6 286,0-1 1,0 1-1,-1 1 1,1-1-1,0 1 0,-1 1 1,1 0-1,0 0 1,-1 0-1,1 1 0,0 1 1,-1-1-1,1 1 0,0 1 1,0-1-1,-12 7 1,1 1 916,1 0 1,0 1 0,0 1-1,2 0 1,-1 1 0,-26 29-1,26-22-1164,0 0-1,1 1 0,1 1 1,1 1-1,-12 24 1,22-38-317,0 0 1,1 1-1,0-1 1,0 1-1,1-1 0,1 1 1,-1 0-1,2 0 1,-1 14-1,2-18-136,-1-1 0,1 1-1,0 0 1,1-1 0,-1 1-1,1 0 1,0-1 0,0 0-1,1 0 1,-1 1 0,1-1-1,1-1 1,-1 1 0,0 0-1,1-1 1,0 0 0,6 5-1,3 0-675,0 0 0,1-1-1,0-1 1,0 0 0,1-1-1,0-1 1,0 0 0,1-1-1,-1 0 1,1-2 0,-1 0-1,25 0 1,-12-1-417,-1-2 0,38-5 0,-38 1 1334,0-1 1,28-10 0,-47 13-38,0 0 1,0 0-1,0-1 0,8-6 0,-14 9-8,0 0 0,0 0 0,0-1 0,-1 1 0,1-1 0,0 0 0,-1 1 0,1-1 0,-1 0 0,0 0 0,1 0 0,-1 0 0,0 0 0,0 0 0,-1 0 0,1-1 0,0 1 0,-1 0 0,1 0 0,0-4 0,-2 0 97,0-1-1,-1 1 0,1 0 0,-1 0 1,0 0-1,0 0 0,-1 0 0,0 1 0,0-1 1,0 1-1,-1 0 0,0-1 0,0 2 1,0-1-1,0 0 0,-1 1 0,-6-5 1,-13-10-377,0 1 0,-34-18 0,53 33 114,-30-16-99,-1 1-1,0 1 0,-51-14 1,-118-23-895,68 20-1434,98 23 1618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1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15 3592,'-32'-14'13510,"32"19"-13712,0 14 5901,9-6-6485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1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2195 471 3728,'-7'0'425,"-1"-1"0,1 0-1,-1 0 1,1 0 0,-1-1 0,1 0-1,0-1 1,-1 1 0,-10-8-1,9 5 486,0-1-1,1 0 1,0-1-1,0 0 1,0 0-1,1 0 1,0-1 0,1-1-1,0 1 1,0-1-1,-4-9 1,6 8-168,1-1 0,1 1 0,0 0 0,0-1 0,1 0 0,0 1 1,1-1-1,0 0 0,3-14 0,-2-13-839,0 28 97,0 1 1,0-1-1,1 1 1,0 0-1,1 0 1,0 0 0,1 0-1,-1 0 1,2 1-1,-1-1 1,1 1-1,9-11 1,-10 13-6,0 1 0,1 0 1,-1 0-1,1 1 0,0-1 0,0 1 0,0 0 0,1 0 1,0 1-1,-1 0 0,1 0 0,0 0 0,1 1 1,-1-1-1,0 2 0,1-1 0,-1 1 0,12-1 1,-11 1 7,0 2 1,0-1-1,0 1 1,0 0-1,-1 0 1,1 1-1,0 0 1,-1 0-1,1 0 1,-1 1-1,0 0 1,1 0-1,-1 1 1,-1 0-1,1 0 1,-1 0-1,1 1 1,-1-1-1,-1 1 1,1 1-1,-1-1 1,1 1-1,3 6 1,-4-5-235,0 1 0,-1 0 0,1-1 0,-2 1 0,1 0 0,-1 0 0,0 1 0,0-1 0,-1 0 0,-1 1 0,1-1 0,-2 17 0,0-22-49,1 0 1,-1 1 0,0-1 0,0 0 0,-1 0 0,1 0-1,0 0 1,-1 0 0,0 0 0,0-1 0,0 1 0,0 0-1,0-1 1,0 0 0,-1 1 0,1-1 0,-1 0 0,0 0-1,1 0 1,-1-1 0,-6 3 0,-6 4-1743,-1-1 1,-30 9-1,25-10 791,0-1 1,0 0 0,-40 1-1,38-6 1241,-1 0 0,1-2 0,-1-1-1,1-1 1,0-1 0,0-1 0,1-1 0,-1-1-1,1 0 1,-25-15 0,39 18 176,-1 1 0,0 0-1,0 0 1,0 1 0,-19-4 0,23 7 263,0-1 1,-1 1-1,1 0 0,0 1 1,0-1-1,0 1 1,-1 0-1,1 0 0,0 1 1,0 0-1,0-1 0,-7 6 1,-113 55 10487,-2-6-8534,70-34-4069,-2-3-1,-93 19 1,-192 7-9765,194-40 9638,138-5 1793,0-1 0,0 0 0,0-1 0,0 0 0,1-1 0,-1 0 0,1-1 0,0 0 0,0 0 0,0-2 0,-12-7 0,17 10 21,1-1-1,-1-1 1,1 1 0,0 0 0,1-1 0,-1 0-1,1-1 1,0 1 0,0 0 0,1-1 0,-1 0-1,1 0 1,1 0 0,-1 0 0,1-1 0,0 1 0,0-1-1,1 1 1,0-1 0,0 0 0,0-8 0,1-96-661,0 110 723,0-1-1,1 1 0,-1-1 1,0 1-1,0-1 0,1 1 1,-1-1-1,1 1 0,-1-1 1,1 1-1,0 0 0,-1-1 1,1 1-1,0 0 0,0 0 1,0-1-1,0 1 0,0 0 1,0 0-1,0 0 0,1 0 1,-1 1-1,0-1 0,0 0 1,1 0-1,-1 1 0,0-1 1,1 1-1,-1-1 0,1 1 1,-1-1-1,1 1 0,-1 0 1,4 0-1,-2-1 302,0 1-1,1 0 1,-1 1-1,0-1 1,1 0-1,-1 1 1,0 0-1,1 0 1,-1 0 0,0 0-1,0 0 1,0 1-1,0-1 1,5 4-1,13 17 5766,-11-1-3345,-9-13-2691,1 0 0,-1 0 0,-1 0 1,0 12-1,0-12-135,-1-5 22,0 0 0,0 0 0,0 0 0,0 0-1,0 0 1,-1-1 0,0 1 0,1 0 0,-1-1 0,0 1 0,0-1 0,0 0 0,-1 0 0,1 0 0,0 0 0,-1 0 0,-4 3 0,-52 29-1,57-33 2,-87 40-4,-20 11-12,106-50 16,0 0 0,1 1 0,-1 0 0,1 0 0,-1 0 0,1 0 0,0 0 0,0 0 0,0 1 0,1-1 0,-1 1 0,1-1 0,-1 1 0,1 0 0,1-1 0,-1 1 0,0 0 0,1 0 0,0 4 0,-1-2-1,1-1-1,-1 1 1,0-1 0,-1 1 0,1-1 0,-1 0 0,0 0 0,-1 0 0,1 0 0,-4 5 0,2-6-76,0 0 0,0 0 1,-1 0-1,1 0 0,-1-1 1,0 0-1,0 0 0,0 0 1,-1 0-1,1-1 0,-1 0 1,1 0-1,-1-1 0,0 1 1,1-1-1,-1 0 0,-7-1 1,8 1-294,-1-1 0,1-1 0,-1 1 0,1-1 0,-1 0 0,1 0 0,-1 0 1,1-1-1,0 0 0,0 0 0,0-1 0,0 1 0,0-1 0,0 0 0,1 0 1,-1 0-1,1-1 0,-5-5 0,1-5-1315,6-2-360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2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1 123 5757,'7'-11'185,"-7"3"-21,8-2 1431,-8 3-1323,5-6 2231,-5 4-2425,0 0 2461,0-1-2571,0-5 5342,0 10-5350,0-16 7923,0 18-8831,-8 2 265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2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488 1 3546,'-16'11'877,"0"1"0,1 1 0,0 1 0,1 0 0,-24 31 0,-51 88 4329,82-122-5219,-47 81-1772,4 3 0,-63 164-1,99-219 1769,2 0 0,2 1 0,1 0 0,3 1 0,-3 78 0,10-106 44,0 0-1,1 0 1,1 0 0,0 0 0,1-1 0,1 1-1,0-1 1,0 0 0,1 0 0,1-1 0,0 0-1,1 0 1,0-1 0,1 0 0,17 17 0,-6-9-421,0-1 1,0-2-1,2 0 1,0-1-1,1-1 1,1-1-1,35 14 1,-3-6-1183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3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2524,'-1'9'21320,"4"-1"-18950,-1-5-2370,2 2 0,-1 1 0,1 0 0,-1 0 0,0 0 0,0 0 0,2 8 0,4 11-165,22 43 0,-11-27-1533,-15-31 1070,4 8-2044,-1 1 1,6 23-1,-12-5-3715,-3-21 11012,-9-16-1167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3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1 3614,'4'18'608,"-3"-15"-34,0-1 0,0 0 1,-1 1-1,1-1 1,-1 1-1,1-1 0,-1 1 1,0-1-1,0 1 0,0-1 1,0 1-1,0-1 0,0 1 1,-1-1-1,0 1 0,1-1 1,-2 3-1,-8 9 1773,-13 25 3472,19-27-4363,-14 27 576,17-37-2031,0 0 1,0 0 0,1 0 0,0 1 0,-1-1-1,1 0 1,0 0 0,0 0 0,0 0-1,0 0 1,0 0 0,1 0 0,-1 0 0,1 3-1,0-3-32,-1-1 0,1 1 0,-1 0-1,0 0 1,1-1 0,-1 1 0,0 0-1,0 0 1,0 0 0,-1 0 0,1-1-1,0 1 1,-1 0 0,1 0 0,-1-1-1,1 1 1,-1 0 0,-1 1 0,-9 6 69,-1-2 1,0 0 0,-14 6 0,26-13-43,-20 11-1186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4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851 918 5386,'0'-93'12495,"0"1"-5774,0-91-5109,1 154-1612,0 0 0,2 0 0,1 0 0,2 0 0,1 1 0,0 0 0,24-53 0,-29 78 0,-1-1 1,1 1-1,1 0 1,-1-1-1,0 1 0,1 0 1,-1 1-1,1-1 1,0 0-1,0 1 1,0 0-1,0-1 1,0 1-1,1 0 1,-1 1-1,1-1 1,-1 1-1,1-1 1,-1 1-1,7-1 1,-4 1-16,1 1 0,0 0 0,0 0 0,0 1 1,0 0-1,0 0 0,-1 1 0,1 0 0,0 0 1,10 5-1,-5-2-272,-4-2 347,0 0 0,0 1 0,-1 0 0,9 5 0,-14-7-54,0-1 0,-1 1 0,1-1 0,-1 1-1,1 0 1,-1-1 0,1 1 0,-1 0 0,0 0-1,0 0 1,0 0 0,0 0 0,0 1 0,0-1 0,-1 0-1,1 0 1,-1 0 0,1 1 0,-1-1 0,0 3 0,0-2-5,0 0 1,0 0-1,0 0 1,-1 0-1,1 0 1,-1 0-1,0 0 1,0 0-1,0 0 1,0 0-1,-1 0 1,1-1-1,-1 1 1,-2 3-1,-2 0-58,0-1-1,0 1 0,0-1 1,-10 7-1,-8 3-1070,0-1 0,-1-1 0,0-2 0,-1 0 0,-1-1-1,-31 6 1,18-6-1598,0-3 0,-1-1 0,-66 0 0,100-6 2700,0-1 0,0 0 1,0-1-1,1 1 1,-1-1-1,0 0 1,1-1-1,-1 0 0,1 0 1,0 0-1,-8-6 1,12 8 49,0 0-1,0 0 1,0 0 0,0 0 0,-1 1 0,1-1 0,0 1 0,0-1 0,0 1-1,-1 0 1,1 0 0,0 0 0,0 0 0,-1 1 0,1-1 0,0 0 0,0 1-1,-4 1 1,-44 21 2258,22-8-215,-85 43 9534,87-43-8882,20-9-2434,6-5-286,-1 0 0,1 0 1,-1-1-1,0 1 0,1 0 1,-1-1-1,0 1 0,1 0 1,-1-1-1,0 1 1,0-1-1,0 0 0,1 1 1,-1-1-1,0 1 0,0-1 1,0 0-1,0 0 0,0 0 1,0 1-1,0-1 1,1 0-1,-1 0 0,-1 0 1,0-1 0,0 0 0,0 0 0,0 0 0,0 0 0,0-1 0,1 1 0,-1 0 0,0-1 0,1 1 0,-1-1 0,1 0 0,-2-3 0,-18-23 0,-87-165-1772,17-9-7347,85 189 7809,1-1 0,0 0-1,1 0 1,0-1 0,1 1 0,1-1-1,-1-23 1,3 20-171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4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5386,'10'-8'9618,"0"3"-8631,-10 0-1439,0-2-80,0 3-264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5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4058 172 4050,'-5'2'525,"-1"0"-1,0 0 0,1-1 0,-1 0 0,0 0 1,0 0-1,-6-1 0,7 0 256,0 0-1,0 0 0,0-1 1,0 0-1,0 0 1,0 0-1,0 0 1,1-1-1,-1 0 1,0 0-1,1 0 1,0-1-1,-1 0 1,-4-3-1,-5-15 4326,7-5-3430,7-32-2632,1 29 1407,0 27-450,-1 1 0,1 0 0,0-1 0,0 1 0,0 0 0,0 0 0,0 0 0,0 0 0,1 0 0,-1 0 0,0 0 0,0 0 0,1 0 0,-1 1 0,1-1 0,-1 0 0,0 1 0,1-1 0,-1 1 0,1 0 0,-1-1 0,1 1-1,3 0 1,-1-1-16,0 0-1,0 1 1,0-1 0,1 1-1,-1 0 1,0 0-1,0 1 1,7 0-1,-8 2-285,1-1-1,-1 0 1,0 1 0,0 0-1,0 0 1,0 0-1,0 0 1,0 0 0,-1 0-1,0 1 1,0-1 0,0 1-1,0 0 1,0 0-1,-1-1 1,1 1 0,-1 0-1,0 0 1,1 9-1,8 74-4796,-11-75 4555,0-1 0,-1 1-1,0-1 1,0 0-1,-1 0 1,-1 0 0,0 0-1,0-1 1,-1 1 0,-1-1-1,1 0 1,-2-1-1,-7 10 1,1-2 520,-2 0 0,0-2-1,-1 1 1,0-2 0,-1 0 0,0-2-1,-2 0 1,-24 13 0,42-26 246,1-1 177,0-1-1,-1 1 1,1 0-1,0 0 1,0 0-1,0 0 1,0-1-1,0 1 1,1 0-1,-1 0 1,2-4-1,4 1 720,0 0 0,0 0 0,0 1 1,1 0-1,0 0 0,0 0 0,8-2 0,58-19 3581,-48 17-4801,-12 4-565,1 1 0,-1 0 0,1 1 0,16 0 0,-25 1 363,0 1 0,0 0 0,0 0 0,0 1 0,-1-1 0,1 1 0,0 0 0,0 1 0,-1-1 0,1 1 0,0 0 0,-1 0 0,0 0 0,1 0 0,3 4 0,-4-3-181,0 1 0,-1 0 0,1-1 0,-1 1 0,0 0 0,0 1 0,4 6 0,-6-6 1487,1 0 0,-1 0 0,0 1 0,0-1 0,-1 0 0,0 1 0,0 7 0,0-10-571,0 1-1,-1-1 0,1 1 0,-1-1 1,0 1-1,0-1 0,0 1 0,-4 4 1,1 0-233,-1 0 1,0 0 0,-1-1 0,0 0 0,-9 8 0,-6 4-339,0-1-1,-25 15 1,-7-1-2280,-2-3 1,-78 31-1,85-40 330,-212 85-3567,-140 34 6932,137-49-759,-678 219 121,739-251-788,-4-9 1,-363 38 0,-94-63-3896,541-30 2337,5-5-489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1:31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1858 403 8289,'0'0'77,"-1"0"0,1-1 0,0 1 0,0 0 0,0 0 0,-1 0 0,1-1 0,0 1 0,0 0 0,-1 0 0,1 0 0,0 0 0,-1 0 0,1-1 0,0 1 0,0 0 0,-1 0 0,1 0 0,0 0 1,-1 0-1,1 0 0,0 0 0,0 0 0,-1 0 0,1 0 0,0 0 0,-1 0 0,1 0 0,0 1 0,-1-1 0,1 0 0,0 0 0,0 0 0,-1 0 0,1 0 0,0 1 0,0-1 0,-1 0 0,1 0 0,0 0 0,0 1 0,0-1 0,-1 0 0,1 0 0,0 1 0,0-1 1,-18 13 1940,15-11-1963,-135 75 2232,-182 75 1,196-106-1541,-166 39 1,209-67-205,0-4 1,-2-4-1,-103 1 1,169-12-494,0 0 1,1 0 0,-1-2 0,1 0-1,0-1 1,0-1 0,0 0-1,1-1 1,-1-1 0,-17-10 0,14 5-76,1-1 1,0 0 0,0-2 0,1 0 0,1-1-1,-26-33 1,18 13-375,1 0 0,1-2 1,2 0-1,2-1 0,2-1 0,1-1 0,-13-60 0,22 68-1174,2 0 0,2 0 0,2-60 0,1 34-3992,-1 34 2582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4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10237,'-1'2'360,"1"0"-1,0 0 1,0 0 0,0 0 0,0 1-1,0-1 1,1 0 0,-1 0 0,1 0-1,-1 0 1,1 0 0,0 0 0,0 0-1,0 0 1,0 0 0,2 2 0,-1-2-234,1-1 1,-1 0 0,1 1 0,0-1 0,0-1 0,-1 1 0,1 0-1,0-1 1,0 1 0,0-1 0,0 0 0,4 0 0,9 0-412,-1 0 0,0-1 1,18-4-1,42-13-5404,-56 13 3590,1-1-819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6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4852,'30'6'21711,"-1"-6"-23913,-19 0 4055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26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0 137 4050,'5'13'1072,"14"6"6791,7-5-130,-9-10-6894,20-3 3031,20-5-2675,-49 3-1238,1-1-1,-1 0 1,0 0 0,0-1 0,0 0-1,0 0 1,0-1 0,0 0 0,6-5 0,-12 7 43,-1 1 1,1-1 0,-1 1 0,1-1-1,-1 0 1,0 1 0,0-1 0,0 0 0,0 0-1,0 0 1,0 0 0,0 0 0,-1 0-1,1 0 1,-1 0 0,1-4 0,-1-41-17,-1 25 24,1 21 0,28 0-288,0-2 0,36-8 0,4 0-3733,-67 11 3654,0-1 0,0 1 0,0 0-1,0-1 1,0 1 0,0 0 0,0-1-1,0 1 1,0-1 0,0 1 0,0-1-1,0 0 1,-1 0 0,5-4-1797,-5 5 1797,1-1 0,0-2-1,-1-1-743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33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52 2546,'-29'4'23662,"-1"11"-23658,10-3-2,16-11-2,1 2 0,-1-1 0,1 0 0,0 1 0,0-1 0,0 1 0,0 0 0,0 0 0,1 0 0,0 0 0,-1 1 0,1-1 0,0 1 0,0-1 0,1 1 0,-1 0 0,0 5 0,-6 14 0,6-20 0,1 0 0,-1 1 0,1-1 0,0 0 0,0 0 0,1 0 0,-2 6 0,-3 83 0,19-61 0,-7-17 0,12 20-608,46-20-13115,-51-15 13026,8 2 85,-14-1 2734,0 0 0,1 0 1,-1 0-1,0-1 0,12-3 1,3-7 768,35-37-2880,-22 15-7,-15 1-4,-19 29 0,0 0 0,0-1 0,-1 1 0,1 0 0,-1-1 0,0 1 0,0-1 0,0 0 0,-1 1 0,1-1 0,-1-5 0,10-19-3670,-10 8 6999,0 1-3367,0-20-8039,-1 36 7504,-1 0 1,1 0-1,-1 0 0,0 0 1,0 1-1,0-1 1,0 1-1,0-1 1,-16-11 6181,8 7-1343,0 0-3920,-19-10-5368,9 5 110,7 7 4417,-40-4 647,20 6-280,32 3 248,-5 0-135,1 1-1,-1-1 0,1 1 1,-1 0-1,1 0 0,-1 1 1,1 0-1,0 0 0,-1 0 1,1 0-1,-6 5 0,4-2 13,1 0-1,0 0 1,1 0-1,-1 1 1,1-1-1,0 1 1,1 0-1,-1 1 1,-5 11-1,4-5 232,-3 2-154,-9 22 11608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35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1401 2394,'8'-2'23820,"30"-74"-23867,62-114-2132,-78 158 102,1 0 1,1 1-1,2 2 1,1 0 0,42-33-1,-27 29 1819,2 2-1,1 2 1,69-33 0,17 3 174,221-67 1,152-7 136,-227 74-45,290-23 0,288 32 2,-763 47-74,289-1 1864,-127 15 5373,-135-3-1818,-1-1-3766,68 3-1636,-176-9 47,3 1-85,-9-1 30,14-2 195,3 1-142,-21-1 0,1-1 0,-1 1-1,0-1 1,0 0-1,0 1 1,0-1 0,0 1-1,0-1 1,0 1 0,0-1-1,-1 0 1,0-2 0,-9-4 10,1 0 1,-2 1-1,-21-13 1,10 7-11,-78-50 0,-154-72 0,230 127 1,23 8-9,33 17 25,95 64-159,-13-9-754,-41-21-3550,-59-34-1655,-8 5 6841,-5 29 7986,-2-28-7343,-1-15-1314,0 1 0,0-1-1,-1 0 1,0 0 0,-1 0 0,1 0 0,-2 0-1,1-1 1,-6 7 0,-4 9-249,3-2-494,2-6-746,1 0 1,-18 21-1,-76 89-11439,91-103 9955,3-12 1122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37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2928 45 992,'15'-33'22918,"-14"33"-22870,-1 0 0,0 0 0,1 0 0,-1 0 0,0 0 0,1 0 0,-1 0 0,0 0 0,1-1 0,-1 1 0,0 0 0,1 0 0,-1 0 0,0 0 0,0-1-1,1 1 1,-1 0 0,0 0 0,0 0 0,1-1 0,-1 1 0,0 0 0,0 0 0,0-1 0,1 1 0,-1 0 0,0-1 0,0 1 0,0 0 0,0-1 0,0 1 0,0 0 0,0-1 0,0 1 0,0 0 0,0 0 0,0-1 0,0 1 0,0 0 0,0-1 0,0 1 0,0 0 0,0-1 0,0 1 0,0 0 0,0-1 0,-1 1 0,0-1-51,-26 2 3,0 2 1,1 1 0,0 0-1,-47 16 1,7-2 0,-206 47 573,-522 129-6703,13 47-7729,569-167 13734,-379 153 173,538-228 19433,95-52-19477,119-137-4,-147 170-1,-13 18 0,0-1-1,1 1 1,0-1 0,0 1 0,-1 0 0,1 0 0,1 0 0,2-3 0,-4 6-1,-1-1 1,0 1 0,0-1 0,1 1 0,-1 0 0,0-1 0,0 1 0,0 0 0,0-1 0,0 1-1,0 0 1,0-1 0,0 1 0,0-1 0,-1 1 0,1 0 0,0-1 0,0 1 0,0 0-1,-1-1 1,1 1 0,-10 11 7,1-1-1,-22 19 1,-8 9-208,33-33 128,-14 18-908,-32 47-1,47-64 506,1 2 1,-1-1-1,2 0 0,-1 1 1,1 0-1,0 0 0,1 0 1,0 0-1,1 0 0,-1 15 1,2-16-821,-1-2 806,1 0 1,1 1-1,-1-1 0,1 1 0,0-1 0,3 11 1,-3-15 515,0 0 1,1 1 0,-1-1 0,1 0-1,0 0 1,0 0 0,-1 0 0,1 0 0,1 0-1,-1 0 1,0-1 0,0 1 0,1-1-1,-1 1 1,0-1 0,1 0 0,-1 0 0,6 1-1,6 1 199,-1 0-1,0-1 0,1-1 1,-1 0-1,1-1 0,-1-1 1,1 0-1,-1 0 0,0-2 1,1 1-1,19-8 0,-16 5 408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38.3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208 260 4330,'0'-13'269,"0"9"286,-1 1 0,1 0-1,0 0 1,0-1-1,0 1 1,1 0-1,-1 0 1,1 0-1,0-1 1,0 1-1,0 0 1,0 0-1,0 0 1,3-3-1,17-36 5651,-10 17-2320,-4 11-3188,0 1 0,1 0 0,0 1 0,20-24 0,-24 32-714,0 1 1,0-1-1,1 1 1,-1-1-1,1 1 0,-1 1 1,1-1-1,0 1 0,0-1 1,0 2-1,1-1 1,-1 0-1,0 1 0,1 0 1,-1 0-1,11 0 1,-15 1 16,0 0 0,-1 0-1,1 0 1,0 0 0,0 0 0,0 0 0,-1 0 0,1 0 0,0 1 0,0-1 0,-1 0 0,1 0 0,0 1 0,0-1 0,-1 0 0,1 1 0,0-1 0,-1 1 0,1-1 0,0 1 0,-1-1 0,1 1 0,-1-1 0,1 1 0,-1 0 0,1 0 0,1 21-4,-3-10 7,1-9-3,-1 0-1,0-1 1,0 1 0,0 0-1,0-1 1,0 0-1,-1 1 1,1-1-1,-1 0 1,1 1 0,-1-1-1,0 0 1,-2 2-1,-33 30-240,27-24 50,-77 59-3761,23-21-539,8 6-3626,54-51 7996,0 0 0,1 0 0,-1 0 0,1 0 0,0 1 0,0-1 0,0 0 0,1 1 0,-1-1 0,1 0 0,0 1 0,0-1 0,0 1 0,0-1 0,1 5 1,0 8 38,-1-14 124,1 0 0,-1-1 0,1 1 1,0 0-1,-1-1 0,1 1 1,0-1-1,0 0 0,0 1 0,0-1 1,0 0-1,1 1 0,-1-1 0,3 2 1,27 20 97,-17-12 768,-11-9-651,-1 0 0,1 1 0,0-1 0,-1 1 0,0 0 1,0 0-1,0 0 0,2 5 0,-2-3 765,0 0 0,0 0 1,-1 0-1,0 0 0,0 1 0,-1-1 1,1 0-1,-1 7 0,-1-9-747,0-1-1,0 0 0,0 1 1,0-1-1,0 0 0,0 1 1,-1-1-1,1 0 0,-1 0 1,1 0-1,-1 0 0,0-1 1,0 1-1,1 0 0,-1-1 1,-4 3-1,-41 27-1299,38-25 142,-105 56-6634,82-46 5148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38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426 337 3614,'-24'-35'1424,"-31"-38"-1,-31-25 5374,46 54-2611,36 40-3671,0 0-1,1 0 0,-1 0 0,1 0 0,0-1 0,0 1 0,0-1 0,0 0 0,1 1 1,0-1-1,0-1 0,0 1 0,1 0 0,0 0 0,0-1 0,-1-5 0,27 12-487,-16 1-27,-1 1 0,0 0 0,0 1 0,0-1 0,0 2 0,-1-1 0,0 1 0,0 0 0,0 0 0,0 1 0,-1 0 0,0 0 0,0 1 0,-1 0 0,0 0 0,0 0 0,0 0 0,-1 1 0,0 0 0,-1 0-1,1 0 1,-2 0 0,1 0 0,-1 1 0,0-1 0,0 17 0,-1-2-55,0-17 45,-1 0 0,1 0 0,-1-1 1,0 1-1,-1 0 0,1-1 1,-1 1-1,-1 0 0,1-1 1,-1 1-1,0-1 0,0 0 0,-5 10 1,-31 35 236,-54 76-5056,91-124 4603,0 0-1,0 0 1,0 0-1,0 0 1,0 0-1,0 0 1,1 0-1,-1 1 1,1 3-1,0 21 1657,0-12 385,0-14-1612,1 1-1,-1 0 1,1-1 0,0 1-1,-1-1 1,1 1-1,0-1 1,0 1 0,0-1-1,0 1 1,0-1 0,0 0-1,1 0 1,-1 1 0,0-1-1,2 1 1,29 21 196,-17-13-426,-12-8 27,-1-1 0,0 1 0,0 0 0,0 0 0,0 0 0,0 0 0,0 0 0,0 1 0,-1-1 0,1 0 0,-1 1 0,0-1 0,1 1 0,-1 0 0,0-1 0,-1 1 0,1 0 0,0 0 0,-1 0 0,0-1 0,1 1 0,-1 0 0,0 0 0,-1 5 0,-1-3-1,1 0 0,-1 0 0,0-1 0,0 1 0,-1-1 0,1 0 0,-1 1-1,0-1 1,0 0 0,-1 0 0,1-1 0,-1 1 0,-4 3 0,-12 9-229,-1-1 1,-43 24-1,44-29-1164,-1 0 0,0-2 0,-34 9 0,27-12-741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39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1421 3774,'7'-32'3290,"5"-56"0,-7 46-860,0 9 279,3-1 0,0 1 1,25-59-1,1 14-1069,-14 37-2293,2 0 0,48-65 0,-29 53-1839,3 3 1,97-89-1,125-64-3837,-84 83 6407,45-13-107,-180 110-96,0 2-1,1 3 1,55-14-1,-68 25-494,-34 7 594,0 0-1,0 0 0,-1-1 0,1 1 0,0 0 0,0 0 0,0 0 0,-1 0 0,1 0 0,0 0 1,0 0-1,0 0 0,0 0 0,-1 0 0,1 0 0,0 1 0,0-1 0,-1 0 0,1 1 0,0-1 1,0 0-1,-1 1 0,1-1 0,0 1 0,-1-1 0,1 1 0,0 0 0,-1-1 0,1 1 0,-1-1 1,1 1-1,-1 0 0,1 1 0,-1 3 382,-1-1 1,0 1-1,0 0 1,0-1-1,0 1 1,-1-1-1,1 1 1,-1-1 0,-1 0-1,1 0 1,0 0-1,-6 7 1,2-3-241,-15 22 367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39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93 6463,'-20'-17'9796,"20"15"-9137,0 0 0,-1 0 0,1 0 0,-1 0 0,1 0 0,-1 0 0,1 0 0,-1 0 0,0 0 0,-1-2 0,-4-10 2580,4 2-3897,-5-13-606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5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20 4144,'-11'-19'22428,"10"26"-22786,1 3 358,-1-4 0,1 0 0,0 0 0,0 1 0,1-1 0,0 0 0,0 0 0,0 0 0,1 0 0,5 11 0,-3-5 0,0-1 0,0 1 0,-1 0 0,0 0 0,-1 0 0,0 12 0,5 22 0,0 5 27,1 73 1,-8-78-3362,0-49 2214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5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9513,'0'-3'-11,"1"-4"5054,2 20-1814,2-3-3907,12 18 1226,-2 0-1,-1 0 1,-2 2-1,14 44 0,-11-30-250,-7-22-335,-2 1 0,0 0 1,-2 0-1,0 0 0,-1 0 1,-1 30-1,-2-50-146,-1 0 0,1-1 1,0 1-1,-1-1 0,1 1 0,-1-1 1,0 1-1,0-1 0,0 1 1,0-1-1,0 0 0,-1 1 0,1-1 1,-3 3-1,3-4-311,0 0 1,-1 0-1,1 0 1,0 0-1,0 0 1,-1 0-1,1 0 1,0-1-1,-1 1 1,1 0-1,-1-1 1,1 1-1,-1-1 1,1 1-1,-3-1 1,-2 0-2423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5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777 1 2480,'6'14'2647,"-6"-13"-2511,0-1 0,1 0 0,-1 1 0,0-1 1,0 1-1,1-1 0,-1 0 0,0 1 1,0-1-1,0 1 0,1-1 0,-1 1 1,0-1-1,0 1 0,0-1 0,0 1 0,0-1 1,0 1-1,0-1 0,0 1 0,0-1 1,0 1-1,0-1 0,0 1 0,-1-1 1,1 0-1,0 1 0,0-1 0,0 1 1,-1-1-1,1 1 0,0-1 0,-1 0 0,1 1 1,0-1-1,-1 1 0,1-1 0,0 0 1,-1 0-1,1 1 0,0-1 0,-1 0 1,1 0-1,-1 1 0,1-1 0,-1 0 0,1 0 1,-1 0-1,1 0 0,-1 0 0,0 1 1,-62 30 9489,-1-5-5006,14-10-4669,0-3 1,0-2-1,-1-2 0,-66 3 1,80-10-85,-129 8-446,54-7-5782,97-3 3141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5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25 134 3866,'-25'2'12741,"25"-19"-10174,2 1 2905,3 4-3391,-2 8-2217,0 1 1,0 0 0,0 0-1,1 0 1,-1 0 0,1 0-1,5-3 1,-1 1 705,5-3-571,1 0 1,-1 1 0,1 1-1,0 0 1,1 1-1,0 1 1,-1 0 0,1 1-1,1 0 1,-1 1 0,28 1-1,-41 1 1,0 0 1,0 0-1,0 0 0,1 1 0,-1-1 0,0 1 0,0-1 0,0 1 1,0 0-1,-1 0 0,1 0 0,0 0 0,0 0 0,0 1 1,-1-1-1,1 0 0,-1 1 0,1-1 0,-1 1 0,1-1 0,-1 1 1,0 0-1,0 0 0,0 0 0,0 0 0,0-1 0,0 1 1,0 0-1,-1 0 0,1 4 0,2 6 0,-2 1 0,1-1 0,-2 0-1,0 15 1,0-14 1,-1-9-1,0 0 0,0-1 0,0 1 0,0-1 0,-1 1 0,1-1 0,-1 0 0,0 0 0,0 0 0,0 0 0,-1 0 0,1 0 0,-5 4 0,-43 38 0,41-38 0,-114 99 0,122-105 0,-1 0 0,1 0 0,-1 1 0,1-1 0,0 1 0,0-1 0,0 1 0,0-1 0,0 1 0,0 0 0,0 0 0,0-1 0,1 1 0,-1 0 0,1 0 0,-1 0 0,0 3 0,42-4 0,16-2 0,-1-4 0,0-1 0,0-3 0,62-19 0,-99 23-182,-1-2-724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6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407 25 3958,'0'-1'152,"0"0"-1,1 0 0,-1 0 1,0 0-1,0 0 0,0 0 0,-1 0 1,1 1-1,0-1 0,0 0 1,0 0-1,-1 0 0,1 0 1,0 0-1,-1 1 0,1-1 0,-1 0 1,1 0-1,-1 1 0,1-1 1,-1 0-1,1 1 0,-1-1 1,0 0-1,1 1 0,-1-1 0,0 1 1,0-1-1,1 1 0,-1-1 1,0 1-1,-1-1 0,-1 1 349,-1 0-1,1 0 1,0 0-1,0 1 1,0-1-1,0 1 1,0 0-1,0 0 1,-5 2-1,-14 6 2287,1 1 0,-28 18 0,27-14-1003,-40 35 1,44-32-1768,0 1 0,1 1 0,1 0 0,1 2 0,0-1 0,2 2 0,0 0 0,2 0 0,0 1 0,-11 36 0,18-37-369,0 0 0,2 0 0,0 0 0,3 40 0,-1-24-430,1-22 88,1 0 0,1 0 0,0-1 1,0 1-1,2-1 0,0 0 0,1 0 1,0 0-1,1-1 0,1 0 0,17 24 1,-10-17-696,2-1 0,0-1 0,25 23 0,-23-26 1190,30 20 0,-37-29 107,1-1 0,0 0 1,-1-1-1,2 0 0,-1-1 1,0 0-1,1-1 0,0-1 1,0 0-1,0-1 0,17-1 0,-8 0 293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6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13 241 4050,'-2'-5'346,"0"0"-1,0 1 0,0-1 0,1 0 1,0 0-1,0 0 0,0 0 0,1 0 1,0 0-1,0-1 0,0 1 0,1-7 0,0-8 1495,0 17-1485,-1-1 0,1 1 0,0-1 0,1 1 0,-1-1 0,1 1-1,-1 0 1,1 0 0,0 0 0,0 0 0,0 0 0,1 0 0,-1 0 0,1 1 0,-1-1 0,5-2 0,4-4 1031,0 1 0,1 0 0,12-6 0,-6 5 730,38-14-1,-38 18-2112,0 0 0,0 1 0,0 1 0,0 0 0,0 2 0,1 0 0,-1 1 0,27 3 0,-38-2-118,-1 1 0,1 0 1,-1 0-1,1 0 0,-1 1 1,0-1-1,0 2 0,0-1 1,0 1-1,-1 0 1,1 0-1,-1 0 0,0 1 1,0 0-1,-1 0 0,0 0 1,1 0-1,-2 1 0,1-1 1,-1 1-1,1 0 0,-2 1 1,1-1-1,-1 0 0,0 1 1,0-1-1,-1 1 1,1-1-1,-1 12 0,0 1-1103,-2 0-1,-3 22 1,2-33 744,0 0 1,0 0-1,-1 0 0,0-1 1,0 1-1,-1-1 0,-7 12 1,-6 4-1349,0 0 0,-2-1 0,-27 26 0,29-33 1717,0 0-1,-2-1 1,1-1 0,-2 0-1,1-1 1,-2-2-1,0 0 1,-38 2 7698,80-27-688,-7 8-6399,2 1 221,0 1 1,1 1-1,-1 0 0,1 2 0,23-2 0,88 4-1507,-57 1 864,-50 0-861,0-1 0,1-1-1,-1-1 1,0-1 0,-1-1 0,33-10 0,-31 5-235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7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471 74 2940,'0'-2'146,"0"0"-1,0 0 0,-1 0 0,1 0 1,0 0-1,-1 0 0,0 0 1,1 0-1,-1 0 0,0 0 0,0 1 1,0-1-1,0 0 0,-1 0 0,1 1 1,0-1-1,-1 1 0,-2-3 1,0 1 305,-1 0 1,1 0 0,-1 1 0,0-1-1,0 1 1,0 0 0,-5-1 0,-8-2 1524,-1 1 1,1 1 0,-24 0 0,28 2-522,0 1 0,0 1 0,0 1 1,-20 4-1,19-2-1063,0 0 0,1 1 0,-1 1-1,-14 8 1,19-8-409,0 0 0,0 0-1,1 1 1,0 0-1,0 1 1,0 0-1,1 0 1,0 1 0,1 0-1,0 0 1,0 1-1,1 0 1,-8 18 0,11-21 17,1 0 0,0 0 0,0 1 0,1-1 0,0 1 0,0 0 0,1-1 0,0 1 0,1-1 0,-1 1 0,1 0 0,1-1 0,-1 1 0,1-1 0,1 0 0,-1 0 0,1 0 0,0 0 0,1 0 0,0 0 0,0-1 0,0 0 0,11 11 0,-3-6 0,0 0 0,2-1 0,-1-1 0,1 0 0,0-1 0,1-1 0,0 0 0,0-1 0,1 0 0,-1-1 0,1-1 0,0-1 0,0 0 0,1-1 0,-1-1 0,0 0 0,1-1 0,-1-1 0,1-1 0,-1 0 0,0-1 0,0 0 0,0-2 0,0 0 0,18-9 0,-30 12-1,0 0 0,0-1 1,-1 1-1,1-1 1,-1 0-1,0 0 0,0 0 1,0 0-1,0-1 0,-1 1 1,1-1-1,-1 1 1,0-1-1,0 0 0,0 0 1,-1 0-1,1 0 1,1-8-1,-1-4 3,0 1 0,-1 0 0,-1-1 0,-1-15 0,0-6 0,-1 28-17,1 0 0,-2 0 1,1 0-1,-1 0 1,0 1-1,-1-1 0,0 1 1,-1 0-1,1 0 1,-2 0-1,-6-8 0,5 5 55,-14-26-133,11 25-1051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7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 3592,'1'-1'36,"-1"0"0,1 1 0,-1-1 0,1 0 0,-1 1 0,1-1 0,-1 1 0,1-1-1,-1 1 1,1-1 0,0 1 0,-1 0 0,1-1 0,0 1 0,-1 0 0,1-1 0,0 1-1,0 0 1,-1 0 0,1 0 0,0 0 0,0 0 0,-1-1 0,2 2 0,24-4 1610,-23 3-1178,18-1 1279,0 1 1,0 1 0,1 0-1,-1 2 1,0 1 0,33 10-1,-33-7-870,0 2-1,-1 0 1,0 1 0,0 0-1,-1 2 1,22 17-1,-26-17-938,-1 1 0,0 0 0,-1 1 0,-1 1 0,0 0 0,0 0 0,12 25 0,-16-25-704,-2 0 0,0 0 0,0 1 0,-1 0 0,-1 0 0,-1 0-1,0 0 1,-1 0 0,0 22 0,-2-33 560,1 17-843,-1-1 0,-1 1 0,-1-1 1,-1 0-1,-1 0 0,0 0 0,-9 22 0,1-14 1043,-1-1-1,-2 0 1,-1-1-1,-1-1 0,-22 26 1,24-34-240,0-1-1,-1 0 1,-1-1 0,-1-1 0,0-1 0,-1-1 0,-31 18-1,42-25 186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8.0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81 3982,'-27'10'1416,"24"-9"-676,1 1 1,-1 0 0,1 0 0,-1 0 0,1 0-1,0 0 1,0 1 0,-5 7 1415,6-7-741,0 0-1,0 0 1,1 1 0,-1-1 0,1 1 0,-1-1 0,1 1 0,1 4 0,-1-7-1415,1 0 0,0-1 0,0 1 0,0 0 0,0 0 0,0 0 0,0-1 0,0 1 0,0 0 0,0-1 0,0 1 0,0-1 0,1 1 0,-1-1 0,0 0 0,0 1 0,0-1 0,1 0 0,-1 0 0,0 0 0,2 0 0,33 4 0,-35-4 0,5 0 0,7 1 0,0 0 0,0-1 0,0-1 0,24-4 0,-35 5 0,1-1 0,-1 1 0,1-1 0,-1 0 0,0 0 0,0 0 0,1 0 0,-1 0 0,0-1 0,0 1 0,0 0 0,0-1 0,0 0 0,-1 1 0,1-1 0,0 0 0,-1 0 0,1 0 0,-1 0 0,0 0 0,0-1 0,0 1 0,0 0 0,0-1 0,0 1 0,-1 0 0,1-1 0,-1 1 0,1-1 0,-1 1 0,0-5 0,0 4-1,0 1 1,0-1 0,0 0-1,0 0 1,-1 0 0,1 0-1,-1 1 1,0-1-1,1 0 1,-1 1 0,-1-1-1,1 0 1,0 1 0,-1-1-1,-2-3 1,-1 2-3,0 0 0,0 0 0,0 1 0,-1-1 0,1 1 0,-7-2 0,6 2-9,-39-16-1371,16 11-5446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8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4520,'6'14'1374,"-5"-13"-901,1 0 1,-1 0 0,1 0-1,-1 0 1,1 0-1,0 0 1,0-1 0,-1 1-1,1-1 1,0 1-1,0-1 1,2 1 0,50-1 11140,-33-2-9848,116-9-970,-57 3-809,-51 4-506,-12 0-4692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8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3164,'-16'16'633,"15"-14"-231,0 0 0,0 0 0,8 25 11496,12-27-8402,-16 0-3198,62-2 4650,1-4-3546,0-5-3974,-3-5-4404,-51 12 3349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9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3866,'6'15'19018,"0"-4"-15688,2 0-3330,-1 0 0,0 0 0,0 1 0,-2-1 0,1 1 0,-2 1 0,5 14 0,10 24 0,0-9 0,-1 2 0,12 47 0,-26-65-218,0-1-1,-1 1 1,-2 38 0,-1-82-6118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5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173 367 10921,'0'-5'68,"1"3"88,-1 0-1,1-1 1,-1 1-1,0 0 1,0-1-1,0 1 1,-1 0-1,1-1 1,0 1-1,-1 0 0,0 0 1,1-1-1,-1 1 1,0 0-1,0 0 1,0 0-1,0 0 1,-1 0-1,1 0 1,-1 1-1,1-1 1,-1 0-1,1 1 1,-1-1-1,0 1 1,0-1-1,0 1 1,-3-2-1,0-1-118,-16-10 337,2-1 0,-35-32 1,50 42-326,-1 0 1,1 0-1,0-1 1,0 1-1,0-1 1,1 0-1,0 0 1,0 0-1,1 0 1,0-1-1,0 1 1,0-1-1,1 1 1,0-1-1,-1-10 1,2 14-46,0-1 1,1 1-1,-1 0 1,0-1 0,1 1-1,0 0 1,0-1-1,0 1 1,0 0-1,0 0 1,1 0 0,0 0-1,-1 0 1,4-3-1,-1 1 5,1 1 0,-1 0 1,1 0-1,0 0 0,0 1 0,0-1 0,7-2 0,0 1-30,-1 0 0,1 0 0,0 1 0,1 1 0,-1 0 1,0 1-1,1 0 0,0 1 0,-1 0 0,1 1 0,14 1 0,-22 0 21,0-1 0,0 1 0,1 0 0,-1 0 0,0 0 0,0 1 0,0 0 0,-1 0 0,1 0 0,0 1 0,-1-1 0,1 1 0,-1 0 0,0 1 0,0-1-1,0 1 1,-1-1 0,1 1 0,-1 0 0,0 0 0,0 1 0,0-1 0,0 1 0,-1 0 0,0-1 0,0 1 0,0 0 0,-1 0 0,2 7 0,-2-5 3,0 0-1,0 1 1,0-1-1,-1 1 1,-1-1 0,1 1-1,-1-1 1,0 0 0,-1 1-1,0-1 1,0 0 0,0 0-1,-1 0 1,0 0-1,0 0 1,-1-1 0,0 0-1,0 1 1,-6 5 0,-53 69 101,30-40-79,-52 85 0,82-119-10,1 0-1,0 0 1,0 0-1,1 0 1,0 0-1,0 1 1,1-1-1,0 0 0,1 15 1,0 3 81,0-24-99,-1 1-1,1 0 1,-1-1 0,1 1 0,0 0 0,0-1-1,0 1 1,0-1 0,0 0 0,0 1-1,0-1 1,1 0 0,-1 1 0,0-1-1,1 0 1,-1 0 0,1 0 0,-1 0-1,1-1 1,-1 1 0,1 0 0,0-1-1,3 2 1,42 10-138,-28-11 121,1 0 0,-1-1 0,0-1 0,0 0 0,32-8 0,-41 7 25,0 0 0,0-1 0,0-1 0,0 0 0,0 0 0,-1-1 0,1 0-1,-1-1 1,-1 0 0,1 0 0,13-14 0,-20 17-19,0-1-1,-1 0 1,0 0-1,1 0 1,-1 0-1,-1 0 1,1 0-1,0 0 1,-1 0 0,0-1-1,0 1 1,0 0-1,-1 0 1,0 0-1,1 0 1,-1 0 0,-1 0-1,1 0 1,0 0-1,-1 0 1,0 1-1,-2-5 1,-20-16-501,-1 1-1,-1 1 1,-1 1 0,-1 2 0,0 1 0,-1 0-1,-44-17 1,51 22-4663,19 11 2848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2:49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317 25 3568,'-5'-3'341,"0"0"-1,0 1 1,-1-1 0,1 1-1,0 0 1,-1 0-1,0 0 1,1 1-1,-1 0 1,0 0 0,0 1-1,1-1 1,-1 1-1,-11 2 1,8-1 397,1 1 0,-1 1 0,1 0 0,-1 0 0,1 0 0,0 1 0,1 0 0,-1 1 0,-8 6 0,4-1 568,0 0 0,0 1 0,1 0 0,0 1-1,-16 25 1,19-25-725,1 0-1,0 0 0,-6 19 1,10-23-581,1 0 0,0-1 0,0 2 0,0-1 0,1 0 0,1 0 0,-1 0 0,2 1 0,-1-1 0,1 0 0,0 0 0,0 0 0,1 0 0,0 0 0,1 0 0,0 0 0,0 0 0,1-1 0,-1 0 0,2 0 0,-1 0 0,1 0 0,0 0 0,11 10 0,-3-5-33,-1-1 0,1 0 0,1-1 0,0-1 0,0 0 0,1-1 0,0-1 0,0 0 0,1-1 0,29 7 0,-21-7-729,0-2 0,1 0 1,0-2-1,0 0 0,0-2 1,42-5-1,-55 3-99,-1 0-1,1-1 1,-1 0 0,1-1-1,-1 0 1,12-7 0,-19 9 608,-1 1 0,0-1 1,0 0-1,0 0 1,0-1-1,0 1 0,0-1 1,0 1-1,-1-1 1,1 0-1,-1 0 0,0 0 1,0 0-1,0 0 1,0 0-1,-1-1 0,1 1 1,-1-1-1,0 1 1,0-1-1,0 0 0,0 1 1,0-5-1,-1-11 240,1 10-13,-1 0 1,0-1-1,-1 1 1,1 0-1,-2 0 1,1 0-1,-1 0 0,-1 0 1,-6-17-1,-15-17-900,-3 0-1,-1 1 0,-2 2 0,-62-65 0,72 86-125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02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18 1650,'-25'-17'20849,"13"17"-19327,9 1-1371,0-1-1,1 1 0,-1-1 0,1 1 0,-1 0 0,1 0 0,-1 0 0,1 1 1,0-1-1,-1 0 0,1 1 0,0-1 0,0 1 0,0 0 0,-2 2 0,-28 36-552,23-28 595,5-5-197,0 0 0,0 1 0,1-1 0,1 1 0,-1 0 0,1 0 1,0 0-1,1 0 0,0 0 0,0 1 0,1-1 0,0 0 0,2 11 1,-2-3 1,0-15 3,1 0 0,-1 0 0,1 0 0,-1-1 0,1 1 0,0 0 0,0 0 1,-1-1-1,1 1 0,0 0 0,0-1 0,0 1 0,0-1 0,0 1 0,-1-1 1,1 1-1,0-1 0,0 0 0,0 0 0,0 1 0,0-1 0,1 0 0,-1 0 0,1 0 1,28 3 26,-20-3-39,1-1 0,-1 0 1,1 0-1,-1-1 1,1 0-1,-1-1 1,14-6-1,-16 6-503,0-1 0,0-1 0,-1 0 0,1 0 0,9-8 0,-16 11 270,1 1 0,-1-1 0,0 0 1,0 1-1,1-1 0,-1 0 0,0 0 0,-1 0 0,1 0 1,0 0-1,0 0 0,-1 0 0,1 0 0,-1-3 1,1-32-7259,-1 22 2883,0 14 4603,-1-1-1,1 0 0,-1 0 1,1 1-1,-1-1 0,0 0 0,0 1 1,1-1-1,-1 0 0,0 1 1,-1-1-1,1 1 0,0 0 1,0-1-1,0 1 0,-1 0 1,1 0-1,-3-2 0,-32-18-1981,26 16 822,9 3 622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09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5156 532 3592,'-37'1'12079,"21"-11"-13035,8 3 1171,-1 1 0,1 1 0,-1-1 0,0 1 0,-1 1 1,1 0-1,-1 0 0,0 1 0,1 0 0,-20-2 1,24 4-174,-1-1 0,1 1 1,0-1-1,-1 0 1,1-1-1,-8-4 0,-3-1 106,-22-13 258,-41-18 17,-25-2 6,-6-2-369,-37-3 204,92 30-193,21 5 27,-47-9-1,-20-5 27,11 1-9,-326-42 74,253 44 202,48 9-548,-344-32-102,85 35 260,-12 8 259,228 9-299,54-2-100,-4 1 182,79-5-99,-55 11-1,-6 1 94,-232 22 334,223-21-600,-61 25 328,137-35-110,1 0-1,0 2 1,1 1 0,-23 10-1,-34 24-136,46-19 363,26-16-247,-1-1-1,0-1 1,0 1-1,-9 3 1,-28 20 190,8-4-396,-52 27 114,36-16 237,-4-4-45,43-23-93,-1 0 1,0-1-1,0 0 0,-24 7 1,26-10 22,0 0-1,0 1 1,0 1 0,1 0 0,0 0-1,0 1 1,1 0 0,-12 11-1,-27 17-39,-32 16 117,71-43-119,7-5 43,1-1 0,-1 1-1,0-1 1,0 0 0,0 0 0,0 0 0,0 0 0,0-1 0,-5 3-1,-2-2 28,6 0-26,-1 0 0,1 0 0,0 1 0,0 0 0,-1-1 0,2 1 0,-1 1 0,0-1 0,1 0 0,-4 5 0,-11 2 140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3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711 183 3230,'-11'16'19289,"26"0"-14132,6 0-4693,25 8-4138,-20-13 5422,-3-1-1820,1-2 1,46 11 0,-64-18-235,0 0 0,0 0-1,0 0 1,0-1 0,0 0 0,0 0 0,0-1 0,1 0 0,-1 0 0,0 0 0,-1 0 0,1-1 0,0 0 0,0-1 0,-1 1 0,1-1 0,-1 0 0,5-4 0,-8 5-189,-1 1 0,1-1 0,-1 0 1,0 0-1,1 0 0,-1 0 0,0 0 0,0 0 1,-1 0-1,1-1 0,0 1 0,-1 0 1,1 0-1,-1-4 0,1-38-4306,-1 30 3354,0 11 1437,-1 0-1,1 0 0,-1 0 0,0 0 0,0 0 1,0 0-1,-1 0 0,1 0 0,-1 0 1,1 1-1,-1-1 0,0 0 0,0 1 1,-4-4-1,-39-34-148,27 25 8,12 11 110,1 0 0,-1 0 0,0 0 0,0 1 0,0 0 0,0 0 0,-1 1 0,1-1 0,-1 2 0,-10-3 0,-5 1-132,1 1 0,-24 2 0,45 0 167,-5 0 0,1 1 0,-1 0 1,1 0-1,-1 0 0,1 0 1,0 1-1,-1-1 0,1 1 0,0 0 1,0 1-1,0-1 0,1 1 1,-8 6-1,5-4 3,0 1-1,0 0 1,1 1 0,0-1 0,0 1 0,-7 13-1,-18 36 1182,6-6 3061,23-47-3575,0 0-1,-1 0 1,1 1 0,-1-1 0,0 0-1,0 0 1,0-1 0,0 1 0,0 0-1,-1-1 1,1 1 0,-1-1 0,0 0 0,-4 4-1,1-3-32,0 0-1,0-1 1,0 1 0,0-1-1,0 0 1,-1-1 0,-9 2-1,1-2-585,-1 0-1,1-1 1,-1 0 0,1-2-1,-31-6 1,-40-15-2479,48 11-2066,-51-26 0,65 26 2519,1-1 1,1-1 0,-24-19-1,30 20 1810,1-1-1,-19-22 0,31 32-12,-1 0 0,1-1-1,0 0 1,1 0 0,-1 0 0,1 0 0,0 0 0,0 0 0,1-1 0,-1 1-1,1 0 1,0-9 0,1 1 161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5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4243 44 3252,'56'25'4072,"1"-3"0,1-2 0,98 20 0,51-9 3349,-70-21-8168,-85-7 747,71-7 0,-99 2 0,1-2 0,-2-1 0,1 0 0,-1-2 0,28-11 0,-48 17-5,-1 0 1,1 0-1,-1-1 1,1 1 0,-1 0-1,1-1 1,-1 1-1,0-1 1,0 0 0,0 0-1,0 0 1,0 0-1,-1 0 1,1 0 0,0 0-1,0-3 1,0 0 11,-1-1-1,0 1 1,0-1 0,0 1-1,-1-1 1,0-10 0,-1 15-7,0 0-1,1 0 1,-1-1 0,0 1 0,0 0 0,0 0 0,0 0 0,0 0 0,-1 0 0,1 1 0,0-1 0,0 0 0,0 0 0,-1 1 0,1-1 0,0 1 0,-1-1 0,1 1-1,-1 0 1,1-1 0,0 1 0,-1 0 0,1 0 0,-1 0 0,1 0 0,-3 0 0,-46 1 27,27 4-39,-1 1 0,1 0 0,-37 17 0,-65 38-1451,96-47 682,-84 43-6162,-128 45 1,195-87 4784,0-1 0,-89 12 0,103-22 2274,-1-2 0,-56-4 0,78 1-145,-1-1 0,1 0 0,-1-1-1,1-1 1,0 1 0,0-2 0,-11-5 0,-5-5 175,-33-25 1,26 16 691,26 20-431,1 0-1,-1 1 1,1-1-1,-1 2 1,0-1-1,0 1 1,0 0-1,0 1 0,-1 0 1,1 0-1,0 1 1,-1 0-1,1 0 1,0 1-1,0 0 1,-1 1-1,-9 2 1,-16 6 147,1 2 1,-56 27 0,60-26-1638,-139 61-5010,-7-9 3588,111-45 2419,-1-2 0,0-4 0,-102 11 0,155-24 215,0-1 0,0 0 0,0 0 0,0-1 0,0-1-1,-20-4 1,29 5 153,0 0 0,0 0 0,0 0 0,1-1 0,-1 1 1,0-1-1,0 1 0,1-1 0,-1 0 0,1 0 0,-1 0 0,1-1 0,0 1 0,0 0 0,0-1 0,0 0 0,1 1 0,-1-1 0,1 0 0,-1 0 0,1 0 0,0 0 0,0 0 0,0 0 1,1 0-1,-1 0 0,1 0 0,-1 0 0,1-5 0,-1-28 3870,2-38 2939,9 28-5258,4 5-1845,-3 8 11,1 1 1,2 0-1,22-38 1,-32 62-33,1 1 0,0 0-1,0 0 1,1 0 0,0 1 0,0 0 0,0 0 0,1 0 0,0 1 0,0 0 0,1 0-1,-1 1 1,1 0 0,0 0 0,0 1 0,0 0 0,1 0 0,10-1 0,-17 3 51,0 1 0,0-1 1,0 1-1,0 0 0,0 0 1,0 0-1,0 0 0,0 0 1,0 0-1,0 1 0,0-1 1,0 1-1,0-1 0,0 1 1,0 0-1,0 0 0,0 0 1,-1 0-1,1 0 0,0 0 1,-1 0-1,1 0 0,-1 1 1,1-1-1,-1 1 0,1-1 1,-1 1-1,0 0 0,0-1 1,0 1-1,0 0 0,0 0 1,1 2-1,0 6-14,0 0 0,0-1 0,-1 1 0,0 0 0,-1 17 0,0-25 3,-1 3-72,0 0 1,0 1 0,0-1-1,-1 0 1,0-1 0,0 1-1,0 0 1,-1 0 0,0-1 0,0 1-1,0-1 1,0 0 0,0 0-1,-1 0 1,-4 3 0,-5 5-154,-1 0 0,1-2 0,-22 13 0,17-13 145,0-2 0,-1 0-1,0-1 1,0-1 0,0 0-1,-1-2 1,-24 3 0,3-3-1664,-1-2 0,-62-4 1,85 0 466,-1 0 1,1-2-1,0 0 1,0-1-1,1-1 1,-1 0 0,-21-12-1,38 17 1208,1 1 1,-1-1-1,1 0 0,0 0 1,-1 0-1,1 0 0,0 0 1,0 0-1,-1 0 0,1-1 1,0 1-1,0 0 0,0 0 1,0-1-1,1 1 0,-1-1 1,0 1-1,0-3 0,-2 1-60,-2 8-1565,-3 6 334,-23 59 2700,23-48-744,-4 5-328,7-21-339,-9 13-165,-27 27-1,35-41 543,1 0 0,-1 0 0,0-1 0,-1 0-1,1 0 1,-1-1 0,0 1 0,1-1 0,-10 2 0,15-5-28,-1 0 1,1 0-1,0 0 0,-1 0 1,1 0-1,-1 0 1,1 0-1,0 0 0,0-1 1,-1 1-1,1 0 1,0-1-1,-1 1 0,1-1 1,0 0-1,0 1 1,0-1-1,0 0 1,0 0-1,0 1 0,0-1 1,0 0-1,0 0 1,0 0-1,0 0 0,0-1 1,0 0-1,-1-1-267,0 1-1,1-1 1,-1 0-1,1 0 1,0 0-1,0 0 1,0 0-1,0 0 0,1 0 1,-1-5-1,0 3-452,1 0-1,-1 0 0,-1-1 0,1 1 0,-4-8 0,-4-16-1974,4 10 886,-1 0 0,-1 0 1,-13-25-1,-4-12 1422,-25-87 117,39 119 57,7 15 3170,-13 6-2104,7 2 1094,0 0 0,0 1 0,0 1 1,-10 0-1,-37 10 2362,-9 0-4420,-490 1-3226,369-13-912,-176-7-6372,180 3 6774,1 3 3888,134 1-337,-96 4 41,119-1 24,1 1 0,-1 0 0,-44 15 0,66-18-54,1 1-1,0 0 1,-1-1 0,1 1 0,0 0 0,-1 0 0,1 0-1,0 0 1,0 0 0,0 0 0,-1 0 0,1 0 0,1 0-1,-1 1 1,0-1 0,0 0 0,0 1 0,1-1 0,-1 0-1,0 1 1,1-1 0,-1 1 0,1-1 0,0 1 0,0-1-1,-1 1 1,1 0 0,0-1 0,0 1 0,1-1 0,-1 1-1,0-1 1,1 4 0,-1 5-19,1-8 97,-1 0-1,1-1 1,-1 1-1,1 0 1,0-1-1,0 1 1,0-1 0,0 1-1,0-1 1,0 1-1,0-1 1,0 0-1,1 0 1,-1 1 0,0-1-1,3 1 1,31 21-960,-20-13 1006,35 21 380,0-2-1,2-2 0,2-2 0,0-3 1,1-2-1,71 16 0,-76-26-797,0-2-1,76 2 1,100-12-1292,447-66 2075,-643 64-229,-1-2-1,1-2 0,52-20 0,-75 25 82,1 0-1,0-1 1,-1 1 0,0-2-1,0 1 1,0-1-1,-1 0 1,1-1 0,-1 1-1,0-1 1,-1 0 0,0-1-1,0 1 1,0-1-1,0 0 1,-1-1 0,-1 1-1,6-15 1,-7 2 1962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5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691 9 3388,'-21'-3'3075,"-1"0"-1,0 1 1,1 1-1,-38 3 0,4 0 1639,-83-2-1925,-181 0-2835,286 0 47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6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2962,'5'-1'165,"-4"1"-68,0 0 0,0 0 0,0 0 1,0 0-1,0 0 0,0-1 0,0 1 1,0 0-1,0-1 0,0 1 0,0 0 1,0-1-1,0 1 0,-1-1 0,1 0 1,0 1-1,0-1 0,0 0 0,-1 1 1,1-1-1,-1 0 0,1 0 0,0 0 1,-1 1-1,1-1 0,0-2 902,-3 17 2748,-7 15 7192,4 3-5738,3 9-4069,3 21-3576,1-8 3429,0-30-987,1-1 1,1 1-1,1 0 1,1-1 0,14 33-1,-3-6-70,64 194-5740,-63-198 3671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6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3478,'0'6'239,"0"-3"-159,10-1 1452,3 0-1224,-1-2 2050,0 0-2088,6 0 2541,-3 0-2691,2 0 3173,3 0-1542,2 0 118,0-4-31,0 1-1998,1 3 4345,-1 0-2283,3-4-1562,-6 4-340,6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6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4330,'14'3'1643,"0"-2"0,1 1 0,-1-2 0,0 0 0,0 0 0,0-2 0,18-3 0,23-1 3995,19 1-2494,99-9-3186,-145 11 42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7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424 169 3186,'-16'-2'1183,"1"0"0,0-1 0,1-1 0,-1 0 0,1-1 0,-21-10-1,-4 0 2787,38 14-3846,-7-1 1179,1 0 1,-1-1-1,1-1 0,0 1 0,1-1 1,-1 0-1,-8-7 0,14 7-1282,0 0 0,1 0-1,-1 0 1,1-1-1,0 1 1,0 0 0,0 0-1,1 0 1,-1-1-1,1 1 1,2-5 0,8 4-87,-1 0 1,1 1-1,1 0 1,-1 1-1,1 0 1,-1 1 0,1 0-1,0 1 1,0 0-1,14 1 1,-23 1 90,-1-1 1,0 0-1,1 1 1,-1-1 0,0 1-1,0-1 1,0 1-1,0 0 1,0 0-1,1 0 1,-2 0-1,1 0 1,0 1-1,0-1 1,0 1-1,2 2 1,-1-1-413,0 1 1,0 0-1,-1-1 0,1 1 1,-1 0-1,0 1 0,0-1 1,2 6-1,-3-7-91,1 1 0,-1 0 0,0 0-1,0 0 1,-1 0 0,1 0 0,-1 0 0,0 1 0,0-1-1,0 0 1,-1 0 0,1 0 0,-1 0 0,0 0 0,0 0-1,0 0 1,-1 0 0,0-1 0,1 1 0,-4 5 0,-3-2-428,1 1 0,-1-1 1,0-1-1,-1 1 0,-13 7 1,6-6 244,0 0 0,-28 8 1,-6-2 49,-64 9 0,85-18-201,-30 5-170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6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22 10821,'0'0'135,"0"-1"0,0 0 0,0 0 0,0 0 0,0 0-1,0 1 1,0-1 0,0 0 0,-1 0 0,1 0 0,0 0 0,0 1 0,-1-1 0,1 0 0,0 0 0,-1 1 0,1-1-1,-1 0 1,1 1 0,-1-1 0,1 0 0,-1 1 0,1-1 0,-1 1 0,0-1 0,1 1 0,-1-1 0,0 1 0,0-1-1,-1 1-78,1 0 0,-1 0 0,1 0 0,-1 0 0,1 0 0,-1 0 0,1 1 0,-1-1 0,1 1 0,-1-1 0,1 1 0,0-1 0,-1 1 0,1 0 0,0 0 0,0 0 0,-2 1-1,-8 5 49,1 1 0,0 0-1,0 1 1,1 0-1,1 0 1,-1 1 0,1 0-1,1 0 1,0 1-1,0 0 1,1 0 0,1 1-1,0 0 1,0 0-1,1 0 1,1 0 0,0 1-1,1-1 1,0 1-1,0 17 1,1-17-62,2 0-1,-1 0 1,2 0 0,-1 0 0,6 15-1,-6-23-38,1-1-1,0 1 1,0-1 0,1 0-1,-1 1 1,1-1-1,0 0 1,0-1-1,1 1 1,-1 0 0,1-1-1,-1 0 1,1 0-1,0 0 1,1 0 0,-1-1-1,6 3 1,5 1 19,0-1 1,0 0-1,1-2 1,-1 1-1,1-2 1,0 0-1,0-1 1,0-1-1,0 0 0,0-1 1,0-1-1,0 0 1,0-1-1,-1-1 1,0 0-1,1-1 1,-1-1-1,-1 0 1,1-1-1,21-15 1,-32 18-38,0 0 0,1 0 0,-1 0 0,-1-1 0,1 0 0,-1 0 0,1 0 0,-1 0 0,-1 0 0,1-1 0,-1 1 0,0-1 0,0 1 0,-1-1 0,1 0 0,-1 0 0,-1 0 0,1 0 0,-1 0 0,0 0 0,0 0 0,-1 0 0,0 1 0,0-1 0,0 0 0,-1 0 0,0 0 0,0 1 0,0-1 0,-1 1 0,1 0 0,-1-1 0,-5-5 0,-4-4-158,-1 0-1,-1 0 1,0 1-1,-1 1 1,-21-15-1,1 5-3304,-55-26 0,72 39-600,13 6 1855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7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817 275 2374,'-57'-65'4709,"35"38"-3146,6 9 1819,0-1 0,2-1-1,0 0 1,-16-33 0,29 49-3307,0 0-1,1 1 1,-1-1 0,1 0 0,0 0 0,0 1 0,1-5-1,-1-3-31,4 10-49,1-1 0,-1 1 0,0 0 1,1 0-1,-1 0 0,1 1 1,-1 0-1,8 0 0,-2 1-13,0 0 0,1 1-1,-1 1 1,0-1 0,0 2-1,-1-1 1,1 1 0,-1 1-1,0 0 1,0 0 0,0 1-1,0 0 1,-1 0 0,0 1-1,14 15 1,-21-19 37,0-1 1,1 1-1,-1 0 1,0 0-1,0 0 1,0 0-1,-1 0 0,1 0 1,-1 0-1,0 0 1,1 0-1,-1 0 1,-1 0-1,0 5 0,1 5 71,0-11-92,-1-1 0,1 0 1,-1 0-1,1 0 0,-1 1 0,1-1 0,-1 0 0,0 0 0,1 0 0,-1 0 0,0 0 0,0 0 0,0 0 1,0-1-1,0 1 0,0 0 0,0 0 0,0-1 0,0 1 0,0 0 0,-2 0 0,-31 13-292,24-10 92,-40 12-3262,-100 21-1,106-29 282,0 2 0,1 2-1,-57 24 1,98-35 3230,0 1 0,0-1 0,0 0 0,1 1 0,-1 0 0,0-1 0,1 1 0,0 0 0,-1 0-1,1 0 1,0 0 0,0 0 0,0 0 0,0 0 0,0 1 0,0-1 0,1 0 0,-1 0 0,1 1 0,0-1 0,-1 4 0,2 59 689,1-35-797,-2-22 719,0-4-624,1 0-1,-1 1 1,0-1 0,0 0 0,0 0 0,-1 1 0,1-1-1,-1 0 1,0 0 0,0 0 0,-1 0 0,1 0-1,-1 0 1,0 0 0,0-1 0,0 1 0,0 0-1,-1-1 1,1 0 0,-1 0 0,-6 6 0,-9 6-478,-1-1 0,-1-1 0,-1 0 0,1-2 0,-2 0 0,1-1 0,-2-1 0,1-2 1,-1 0-1,-45 7 0,31-9-313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8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525 133 3142,'0'-4'72,"-1"1"-1,0-1 1,0 0-1,0 1 0,0-1 1,0 1-1,-1-1 1,1 1-1,-4-5 1,2 4 373,2 1 0,-1-1 1,0 1-1,0-1 1,1 1-1,0-1 0,0 0 1,0 0-1,-1-7 1,-5-38 8349,10 69-1654,10 8-4901,2 10-2513,-8 0 273,-2 1 0,-2 1 0,-2 51 0,-2-88 0,1 0 0,-1 0 0,0 0 0,0-1 0,0 1 0,0 0 0,-1 0 0,1-1 0,-1 1 0,1-1 0,-5 5 0,-28 30-1,20-22-1,0 0 2,-29 23-1,27-25-16,13-10 17,0 0 0,0 0 0,0 1 0,0-1 0,0 1 0,0 0 0,1 0 0,0-1 0,0 2 0,0-1 0,0 0 0,1 0 0,-2 8 1,1 3 1,0-1 1,1 0-1,2 17 1,-1-10 6,15 46-8,-13-33-1,0-27 0,-2 0 0,1 0 0,-1 0 0,-1 11 0,0-15 0,1-1 0,-1 1 0,0-1 0,0 1 0,0-1 0,0 0 0,0 1 0,0-1 0,-1 0 0,1 0 0,-1 0 0,1 0 0,-1 0 0,0 0 0,0 0 0,-3 2 0,-9 5-653,0 0 0,0-1 0,-1 0 0,0-1 0,0-1 1,0-1-1,-1 0 0,-19 3 0,-1-2-2993,0-1-1,-59-2 0,65-3 879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9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1142 3008,'1'-2'465,"0"0"-1,0 0 0,0 0 0,1 0 1,-1 0-1,0 1 0,1-1 1,-1 0-1,1 1 0,0-1 1,0 1-1,-1-1 0,1 1 0,0 0 1,4-2-1,11-10 3499,62-54 6517,50-25-9372,-65 49-882,335-270-1981,-145 91-5419,-210 184 5178,86-85-4905,-105 96 6690,-1-1 0,37-57 0,-59 80 625,1-1 0,-1 0 0,-1 0 1,4-33 15546,-5 47-15120,0 337-841,0-301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19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4354,'3'15'21270,"-3"-12"-22181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0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2888 53 3118,'-6'37'18440,"11"-23"-14219,1 1-3468,6 14-1071,-7-5 316,-1-1 1,-1 1 0,0 0 0,-2 35-1,-2-57 2,0 0-1,0 0 1,1 0 0,-1 0-1,-1 1 1,1-1-1,0-1 1,0 1 0,-1 0-1,1 0 1,-1 0-1,0-1 1,1 1-1,-1-1 1,0 1 0,0-1-1,-3 2 1,-1 1-190,0-1 0,0 0 1,0 0-1,0 0 0,-8 2 0,6-4-693,0-1 0,0 1 0,0-1 0,0 0 0,0-1 0,0 0 0,0 0 0,0-1 0,1 0 0,-1 0 0,1-1-1,-1 0 1,1 0 0,0-1 0,-12-7 0,-41-34-4025,7-1 4735,46 40 652,-205-203-402,204 200-50,8 9 55,-1-1 0,1 1-1,0-1 1,0 0 0,-1 1 0,1-1 0,0 1 0,-1-1 0,1 1 0,0-1 0,-1 1-1,1-1 1,-1 1 0,1 0 0,-1-1 0,1 1 0,-1 0 0,1-1 0,-1 1-1,1 0 1,-1-1 0,0 1 0,1 0 0,-1 0 0,1 0 0,-1 0 0,0 0 0,1-1-1,-1 1 1,0 0 0,1 0 0,-1 1 0,1-1 0,-1 0 0,0 0 0,1 0-1,-1 0 1,1 0 0,-1 1 0,0-1 0,1 0 0,-1 1 0,1-1 0,-1 0 0,0 1-1,-35 27 6790,23-21-6343,0 0-1,-27 8 1,-76 14 176,115-28-578,-180 26 1581,-94-7-5655,191-15 2653,-423 16-7124,-406 34 7702,884-52 818,2 1 0,-1 2 0,-40 13 0,67-19-82,0 1 1,0 0-1,0-1 0,0 1 1,0 0-1,0-1 0,0 1 1,0 0-1,0 0 1,0 0-1,0 0 0,1 0 1,-1 0-1,0 0 0,1 0 1,-1 0-1,1 0 0,-1 0 1,1 0-1,0 1 0,-1-1 1,1 2-1,-1 30 6873,1-20-4582,1-11-1599,-1 0 1,1 0 0,0 0-1,-1 0 1,1 0-1,0 0 1,0 0 0,0 0-1,1-1 1,1 3-1,31 33 540,-32-35-1070,15 14-399,0-1 0,2 0-1,33 20 1,-21-18-1455,1-1 0,0-2 0,60 18 0,5-8-3804,138 15 1,-229-38 5419,92 9 242,0-4 0,0-4 0,1-5 0,-1-4 0,133-26 0,-104 9 66,124-42 0,-207 51 203,0-1 0,-1-3 0,-1-1-1,-1-2 1,-1-2 0,48-37 0,-80 54-404,0 0 1,0-1-1,0 1 1,-1-1-1,0-1 1,0 1 0,-1-1-1,-1-1 1,1 1-1,-1-1 1,-1 0-1,0 0 1,0 0 0,-1 0-1,0-1 1,2-19-1,-1-22-3187,-4 36 1031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0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641 4 3546,'-125'-4'4456,"-168"23"11946,189-7-14484,23-3-3872,44-5 474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1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60 3774,'0'1'178,"0"1"0,0-1 0,0 0 0,0 1-1,0-1 1,0 1 0,0-1 0,0 0 0,1 1-1,-1-1 1,0 0 0,1 1 0,-1-1 0,1 0-1,0 0 1,-1 1 0,26 6 11077,-21-8-10280,10-1 3524,46-5-1812,29-19-2834,-28 6 295,39-13-148,-79 24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2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1069 114 2742,'-8'-2'943,"-1"-1"0,0 1 0,0 1 0,0 0 1,0 0-1,0 0 0,0 1 0,-12 2 0,16-1-265,0 0-1,0 1 1,0 0 0,0 0 0,0 0 0,1 0-1,-1 1 1,1 0 0,-1 0 0,1 0 0,0 0-1,0 1 1,1 0 0,-1 0 0,-5 7 0,7-7-191,-1 0 0,1 0 1,0 0-1,0 0 0,0 0 0,1 1 1,-1-1-1,0 7 0,0 4-1065,0 0 1,2 30-1,0-25 150,1-15 175,0-1 0,0 1 0,0-1 0,1 1 1,0-1-1,0 0 0,0 1 0,0-1 0,1 0 1,0-1-1,-1 1 0,2 0 0,-1-1 0,0 1 1,1-1-1,-1 0 0,9 5 0,4 4-1626,2-1-1,33 16 1,-28-17-280,0-1 0,43 10 0,-33-12 1944,0-2 0,1-2 0,40 0 1,-72-3 194,1 0 1,0 0 0,0 0 0,0 0-1,-1-1 1,1 1 0,0-1 0,0 0-1,-1 0 1,4-1 0,-5 1 2,0 0 1,0 0-1,0 0 0,0 1 0,0-1 1,-1 0-1,1 0 0,0 0 1,0 0-1,-1 0 0,1-1 1,-1 1-1,1 0 0,-1 0 1,0 0-1,1 0 0,-1-1 1,0 1-1,0 0 0,1 0 1,-1-1-1,-1-1 0,0 1 20,-1 1 1,1 0-1,-1-1 0,0 1 0,0 0 0,0 0 0,0 0 0,0 0 0,0 0 1,0 1-1,0-1 0,0 0 0,0 1 0,0 0 0,0-1 0,-4 1 1,0-1-10,-8-1-2,0 0 0,0 1 1,-1 0-1,1 1 0,0 1 0,-24 4 1,-84 25 52,28-5-284,71-20 295,-41 3 1,55-7-60,0-1 1,0-1-1,0 0 0,0 0 1,0 0-1,1-1 0,-17-6 1,-8-6 16,0-2 0,1-1 1,1-1-1,1-2 1,-39-31-1,48 33 0,1-1 0,1 0 0,0-1 0,2-2 0,0 1 1,1-2-1,-21-42 0,33 53 5,0 0 1,1 0-1,0-1 1,1 1-1,0-1 1,1 1-1,1-1 1,1-15-1,-1 17 4173,0 35-2495,0 54 9718,0-27-9039,0-46-2366,-1 1 0,0-1-1,0 0 1,-1 0 0,1 0-1,-1 0 1,0 0 0,-1 0 0,-2 4-1,-30 44-28,24-37 31,6-8 216,-5 10-932,11-17 718,-1-1 0,1 1-1,0 0 1,0-1-1,-1 0 1,1 1 0,0-1-1,0 1 1,0-1-1,-1 0 1,1 0 0,0 1-1,0-1 1,0 0-1,0 0 1,0 0 0,-1 0-1,1 0 1,0 0-1,0 0 1,0 0 0,1-1-1,21 1-237,-1 2 0,0 0 0,1 1 0,34 10 0,-47-10-459,-1 0-1,0 0 1,0 1 0,0 1 0,0-1 0,0 1 0,-1 1 0,0-1 0,0 2 0,-1-1 0,0 1 0,0 0-1,6 8 1,-10-10 492,-1 0-1,0 0 1,0 0-1,0 0 1,-1 0-1,1 1 1,-1-1-1,-1 0 0,1 1 1,-1-1-1,0 1 1,-1 7-1,1-4 611,-1-7-294,1 1 0,-1-1 1,-1 0-1,1 0 0,0 0 0,0 0 0,-1 0 0,1 0 0,-1 0 1,1-1-1,-1 1 0,0 0 0,0-1 0,0 1 0,0-1 0,-3 2 1,-36 19 355,24-16-1122,-1-1 0,0-1-1,0 0 1,0-1 0,0-2 0,0 1-1,0-2 1,-1-1 0,-22-3 0,1-2 169,1-2 0,0-1 0,-43-17 0,71 22 469,0 0 0,0-1 0,0 0 0,1-1 0,0 0-1,-17-14 1,23 17-139,1-1-1,-1 1 0,1-1 1,0 0-1,0 0 0,0 0 0,1-1 1,-1 1-1,1 0 0,0-1 1,0 0-1,1 0 0,-1 1 0,1-1 1,0 0-1,0 0 0,1 0 0,0-6 1,0-28-1691,0 28 1074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2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3478,'-1'5'914,"1"-1"0,0 1-1,0 0 1,0 0-1,1-1 1,-1 1 0,1 0-1,0 0 1,1-1 0,-1 1-1,1-1 1,0 1-1,0-1 1,0 0 0,0 0-1,1 0 1,4 5 0,29 35 278,1-2 0,3-1 1,1-2-1,61 44 1,-94-78-1310,-7-5 69,0 1-1,0-1 1,0 1 0,0-1-1,0 1 1,0-1 0,0 1 0,-1 0-1,1-1 1,0 1 0,0 0 0,0 0-1,-1 0 1,1 0 0,-1 0-1,1 0 1,0 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3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760 69 3500,'-3'-37'-35,"1"6"10288,3 45-7998,38 67 7679,-1 7-9636,-21-52-296,-2 1-1,-1 0 1,-2 1 0,11 62 0,-20-83-2,3 46 0,-6-60 0,0 1 0,0-1 0,0 1 0,0-1 0,-1 0 0,0 1 0,0-1 0,0 0 0,0 1 0,0-1 0,0 0 0,-1 0 0,0 0 0,-3 5 0,-3-1-12,0 0 1,0 0-1,-1-1 1,0 0-1,-1 0 1,1-1 0,-1-1-1,0 1 1,0-2-1,0 1 1,-1-1-1,1-1 1,-1 0 0,0 0-1,1-1 1,-1-1-1,-14 0 1,7-1-26,-1 0 0,1-2-1,0 0 1,0-1 0,0-1 0,0 0 0,1-1 0,0-2 0,-24-12 0,33 15-250,0 0 0,1-1 0,0 1 0,0-1 1,0 0-1,-6-9 0,10 12 174,0-1 0,1 0 0,-1 0 0,1 0 0,0 0 0,0 0 0,1 0 0,-1-1 0,1 1 0,0-1 0,0 1-1,0-1 1,0-7 0,1 11 200,1 0-1,-1 0 0,1 1 0,0-1 0,-1 0 0,1 0 0,-1 0 0,1 1 1,0-1-1,0 0 0,-1 1 0,1-1 0,0 1 0,0-1 0,0 1 0,0-1 0,0 1 1,0-1-1,0 1 0,0 0 0,0 0 0,0-1 0,0 1 0,0 0 0,0 0 1,0 0-1,1 0 0,33-2 1759,-34 2-1977,5 1 133,-1-1-1,1 1 0,-1 0 1,1 0-1,-1 0 1,1 1-1,-1 0 1,0 0-1,1 0 1,-1 1-1,0 0 1,-1 0-1,1 0 0,0 0 1,-1 1-1,0 0 1,0 0-1,0 0 1,0 0-1,-1 1 1,1-1-1,-1 1 0,0 0 1,-1 0-1,1 0 1,-1 0-1,0 1 1,0-1-1,-1 1 1,0-1-1,0 1 0,0-1 1,0 1-1,-1 6 1,1-9-12,-1 1-1,0 0 1,0 0 0,0 0 0,0 0 0,0 0-1,-1-1 1,0 1 0,0 0 0,0 0 0,0-1 0,0 1-1,-1-1 1,0 1 0,0-1 0,0 1 0,0-1-1,0 0 1,0 0 0,-1 0 0,-3 3 0,-4 3-668,-2 0 0,1 0 0,-1-1 0,-1-1-1,0 0 1,0 0 0,0-2 0,0 1 0,-1-2 0,0 0 0,-22 4 0,4-3-1607,0-2-1,0-1 1,0-1-1,-39-5 1,57 3 2275,0-1 0,1 0 0,-1-1-1,1 0 1,0-1 0,0-1 0,0 0 0,1-1 0,0 0-1,-20-13 1,30 16 7,0 1 0,0 0 0,0-1 0,1 1 0,-1-1 1,1 0-1,-1 1 0,1-1 0,0 0 0,0 0 0,0 0 0,0 0 0,0 0 0,0-6 0,1 7-2,0 0 0,0-1 0,0 1 0,0 0-1,0 0 1,0 0 0,0-1 0,1 1 0,-1 0 0,1 0 0,-1 0 0,1 0 0,0 0-1,0 0 1,0 0 0,0 0 0,0 0 0,1 0 0,-1 1 0,0-1 0,3-1 0,2-1 30,1 0 0,0 0 1,1 1-1,-1 0 1,0 1-1,1-1 1,0 1-1,-1 1 0,1 0 1,0 0-1,0 0 1,0 1-1,0 0 0,0 0 1,-1 1-1,1 0 1,0 1-1,10 3 1,-11-3 6,1 0 0,-1 1 1,0 0-1,0 0 1,0 1-1,0 0 1,0 0-1,-1 1 1,0-1-1,0 2 0,0-1 1,-1 0-1,1 1 1,-1 0-1,-1 1 1,1-1-1,-1 1 1,5 10-1,-7-12-25,-1-1 0,0 1 1,0-1-1,0 1 0,0 0 0,-1-1 1,0 1-1,0 0 0,0-1 0,-1 1 1,1 0-1,-1-1 0,0 1 0,0-1 1,-1 1-1,0-1 0,1 0 0,-1 1 1,-1-1-1,1 0 0,-1 0 0,1 0 0,-1-1 1,0 1-1,0-1 0,-1 0 0,-5 5 1,-4 2-189,-1 0 1,0-2 0,-1 1 0,0-2-1,0 0 1,-17 5 0,-4-1-1187,-59 11 0,55-16 293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6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32 8709,'-30'-5'1453,"29"5"-1356,0 0-1,0-1 1,0 1-1,1 0 0,-1 0 1,0 0-1,0 0 0,0 0 1,0 1-1,0-1 0,0 0 1,0 0-1,1 0 0,-1 1 1,0-1-1,0 0 0,0 1 1,1-1-1,-1 1 0,0-1 1,0 1-1,1 0 0,-1-1 1,0 1-1,1-1 0,-1 1 1,1 0-1,-2 1 1,-8 55 1076,10-54-1120,0 1 0,0-1 0,0 1 1,0-1-1,1 0 0,-1 1 0,1-1 0,0 0 0,0 1 0,0-1 0,0 0 1,1 0-1,-1 0 0,1 0 0,2 3 0,3 2 66,0-1 0,1 0 0,0 0 0,0-1 0,0 0 0,1-1 0,0 1 0,0-2 0,1 1 0,-1-1 0,1-1 0,0 1-1,0-2 1,0 1 0,0-2 0,0 1 0,1-1 0,18-1 0,-27 0-83,0 0-1,0 0 1,0-1 0,-1 1-1,1 0 1,0-1-1,0 0 1,0 1-1,0-1 1,0 0 0,-1 0-1,1 0 1,0 0-1,-1 0 1,1 0-1,-1 0 1,1-1 0,-1 1-1,1-1 1,-1 1-1,0-1 1,0 1-1,0-1 1,0 0 0,0 1-1,0-1 1,0 0-1,-1 0 1,1 0-1,0-2 1,0 1-24,-1 0 0,1 0 0,-1 0 0,0 0 0,0 0-1,0 0 1,0 0 0,-1 0 0,1 0 0,-1 0 0,1 0 0,-1 1 0,0-1 0,0 0-1,-1 0 1,1 0 0,0 1 0,-4-5 0,-9-9-272,0 1 1,-1 0-1,-1 1 1,-27-19-1,31 26-768,1 0-1,-1 1 1,0 1 0,-25-9-1,15 12-2573,14 2 1264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3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1 147 4354,'10'-2'305,"5"0"-83,0-1 1498,-1-3-1262,4 1 1978,2-1-1011,-1-2-45,4 1-1258,1-3 3148,1 2-1388,2-2 82,-2-1 292,2 0-969,-2 0 412,2-2-265,-2 1-1434,-3 0 0,-2 3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4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2047 162 2722,'-10'9'2021,"26"-15"4329,5-3-2802,60-15 3310,0-2-3422,154-67-2179,-234 93-1262,-1 0 0,1 0 0,-1 0 0,1 0 0,-1 0 0,1 0 0,-1-1 0,1 1 0,-1 0 0,0 0 0,1 0 0,-1 0 0,1-1 0,-1 1 0,0 0 0,1-1 0,-1 1 0,0 0 1,1-1-1,-1 1 0,0 0 0,1-1 0,-1 1 0,0 0 0,0-1 0,0 1 0,1-1 0,-1 1 0,0-1 0,0 1 0,0-1 0,-14-2 59,-27 6 73,-446 127-1633,316-82-4291,-202 28 0,41-32-259,111-24 6319,193-18-270,-2 1 100,0-1 0,0-1 1,-1-2-1,-53-7 0,80 7-108,-1-1 0,0 1 0,1-1 0,-1 0 0,0 0 0,1 0 0,0 0 0,0-1-1,0 0 1,-4-3 0,6 4 123,0 0-1,0 0 1,0-1 0,0 1-1,1-1 1,-1 1-1,-6-35 15878,9 50-12990,0-2-4135,9 22 1142,-1 0 0,8 61 1,-7 63-3,-11-155 0,1 1 0,-1-1 0,1 0 0,-1 0 0,0 0 0,0 1 0,0-1 0,0 0 0,0 0 0,-1-1 0,1 1 0,0 0 0,-1 0 0,1 0 0,-1-1 0,0 1 0,0-1 0,0 0 0,1 1 0,-1-1 0,0 0 0,0 0 0,-4 1 0,0 1 0,0-1 0,0 0 0,0 0 0,0 0 0,-1-1 0,1 0 0,-10 1 0,-3-4 11,-1 0 1,1 0 0,-1-2 0,1-1 0,0 0 0,1-1 0,0-1 0,0-1-1,0-1 1,1 0 0,-30-22 0,4-2-454,1-1 0,1-3 0,-36-43 0,43 43-484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6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4277 9 3660,'17'-9'11468,"-16"10"-11292,27 26 5685,-23-22-4250,41 41 1886,-32-30-3507,-1 0 0,-1 0 0,-1 2 1,0-1-1,11 26 0,-19-36 9,-1-1 0,-1 1 1,1-1-1,-1 1 1,0 11-1,0-16 1,-1 1 0,0 0 1,0-1-1,0 1 0,0-1 0,-1 1 0,1-1 1,-1 1-1,1-1 0,-1 1 0,0-1 0,0 1 1,0-1-1,-1 0 0,1 1 0,0-1 0,-3 3 1,-7 3-1,-1-1 0,0 0 0,0 0 0,-1-1 0,1-1 0,-1 0 0,-1-1 0,1 0 0,0-1 0,-24 3 0,-15-2 0,-78-3 0,74-1 0,1-2-543,0-2 1,-62-12 0,63 5-1351,0-2 0,-58-24 0,95 31 1608,1-1 0,0-1 0,-30-18 1,42 23 528,0 0 0,1 0 0,-1 0 0,1 0 1,-1 0-1,1-1 0,0 1 0,0-1 0,0 0 0,1 0 1,0 0-1,-1 0 0,1 0 0,1-1 0,-1 1 1,0-1-1,1 1 0,0-1 0,0 0 0,0-4 1,1 5-13,0 1 1,0-1-1,0 1 1,1-1-1,-1 1 1,1 0-1,0-1 1,0 1-1,0 0 1,0-1-1,1 1 1,-1 0-1,3-3 1,-1 3-228,-1 0-1,1 1 1,0-1 0,0 1 0,0 0-1,1 0 1,-1 0 0,0 0 0,1 0-1,-1 1 1,1 0 0,5-2 0,-1 1-5,1 0 0,-1 1 0,0 0 0,1 0 0,-1 1 0,1-1 0,-1 2 0,1 0 0,-1 0 0,0 0 0,1 1 0,-1 0 0,0 1 0,0 0 0,9 4 0,-8-2 0,0 0-1,0 1 1,0 0 0,-1 0 0,1 1 0,-2 0-1,1 1 1,-1-1 0,0 2 0,0-1-1,8 16 1,-12-18 0,-1 1 1,0-1-1,-1 0 0,0 1 0,0-1 1,0 1-1,-1 0 0,0-1 0,0 1 1,-1 8-1,0 10-4,0-23 4,0-1-1,1 1 1,-1 0-1,0-1 1,0 1 0,0-1-1,0 1 1,0-1-1,-1 1 1,1-1-1,0 0 1,-1 0-1,1 0 1,-1 1-1,1-1 1,-1 0 0,1-1-1,-1 1 1,0 0-1,0 0 1,1-1-1,-1 1 1,-2 0-1,-47 11 7,24-7-827,0-2 1,0 0-1,-1-2 0,1-2 1,0 0-1,-53-10 0,60 7-620,1-1 0,-1-1-1,1-1 1,0-1 0,0-1-1,1 0 1,0-1 0,1-1 0,-30-25-1,38 20 2323,10 31 725,3 58-637,-1 3 10390,-3-75-11249,-1 0 1,0 0-1,1 0 0,-1 0 0,0-1 0,0 1 0,1 0 0,-1 0 0,0-1 1,0 1-1,0 0 0,0-1 0,0 1 0,0-1 0,0 0 0,0 1 1,0-1-1,0 0 0,-1 1 0,1-1 0,0 0 0,0 0 0,-2 0 0,-30 3 2531,27-4-2649,0 0 1,0 0 0,0-1-1,0 1 1,0-1 0,0 0-1,0-1 1,0 0 0,1 0 0,-1 0-1,1 0 1,0-1 0,0 0-1,0 0 1,0 0 0,-5-8-1,0-7-800,0 3-4486,7 17 4074,-26 38-11309,25-35 12594,0 1 0,0-1 0,-1 0 0,1-1 0,-1 1 0,0-1 0,0 0 0,0 0 0,0 0 0,-1-1 0,1 1 0,-1-1 0,1-1 0,-1 1 1,0-1-1,-8 1 0,-4 0 81,-1-1 1,1-1 0,-1 0 0,-19-4-1,6 0 207,3 0-623,0 0 0,0 2 0,0 1 0,0 2 0,-47 6 0,-415 129 944,201-48-297,18-22-15,209-55-302,0-2-1,-88 1 1,129-11-163,0 0 0,0-2-1,-37-8 1,38 5 1090,0-1 0,0 0 0,0-2 0,1-1 0,1 0 0,-22-16-1,21 11 459,0 0 0,0-2-1,2-1 1,0 0 0,-17-24-1,18 19-538,1-1-1,-17-34 1,-15-52-907,-10-21-2,57 129-1,-1 0 0,1 0 1,0 1-1,0-1 1,-1 0-1,1 1 0,0-1 1,-1 1-1,0 0 0,1-1 1,-1 1-1,0 0 1,0 0-1,0 0 0,1 0 1,-1 0-1,0 1 1,-3-2-1,4 4 9,-1 0 1,1-1-1,0 1 0,0 0 0,0 0 1,0 0-1,0 0 0,0 0 1,0 0-1,1 0 0,-1 0 0,1 0 1,-1 3-1,1-4-6,-4 16-7,-1 0 0,0-1 0,-1 1 1,-1-1-1,-11 19 0,12-26 1,0 0 0,-1 0 0,0-1 1,-1 0-1,1 0 0,-2 0 0,1-1 0,-1-1 0,-14 9 0,-9 3-482,-1-1 1,-1-2-1,0-2 1,-64 17-1,57-20-5295,-83 6-1,74-8 4562,49-8 1276,0 0 0,1 0 1,-1 1-1,0-1 0,1 1 1,-1-1-1,0 0 1,1 1-1,-1-1 0,0 1 1,1-1-1,-1 1 1,1 0-1,-1-1 0,1 1 1,0-1-1,-1 1 0,0 1 1,1-1 458,0 0 1,0 1 0,0-1-1,0 0 1,0 0 0,0 1-1,0-1 1,0 0 0,0 0-1,3 7 2564,-1-6-2563,14 20 6723,-7-12-8850,-2-3 1606,1-1 0,-1 0 1,1 0-1,1-1 0,-1 0 1,1-1-1,0 0 1,0 0-1,0-1 0,14 3 1,5 1-743,1-2-1,34 1 1,-4-3-3353,1-2 0,87-11 0,-92 2 2989,0-2 0,0-3 0,-1-2 0,-1-3 0,56-26 0,-68 25 149,0 1-286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6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3500,'26'-4'5529,"-10"-1"980,8 3 4135,6 11-11950,-14-8 1173,-9-1-655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27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3706,'29'-2'9385,"42"-6"0,-22 1-5647,-34 7-3735,0 0 1,0 0 0,-1 2 0,25 4-1,-20-3-123,36 3 0,-54-6-69,-16 1-266,0-1 36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0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39 3796,'-28'-38'19671,"29"39"-19327,0 4-46,0 0 0,1 1 1,0-1-1,0 0 0,0 0 1,0 0-1,4 5 0,5 12-281,80 247-17,-70-202 0,-17-49-194,-1 0 0,0 1 0,-1 0 0,-1-1 1,-2 23-1,1-18-2123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1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2678,'0'68'7590,"0"0"4913,1-64-12159,-1-1-1,1 1 0,0-1 1,0 1-1,0-1 0,1 0 1,-1 0-1,1 1 0,-1-1 1,4 4-1,-2-4-405,-1 1 1,0-1-1,0 1 0,0 0 1,-1-1-1,1 1 0,-1 0 0,0 0 1,0 0-1,1 8 0,-2-5-549,0-1-390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1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740 1095 4190,'-11'-4'5359,"11"3"-5069,0 1 0,0-1 0,0 0 0,-1 1 0,1-1 0,0 0 0,0 0 0,0 0 0,0-9 2122,0 4-1361,-1-1 0,1 1-1,1-1 1,0 1 0,-1-1-1,2 1 1,-1-1 0,1 1-1,4-10 1,10-21-834,-3 0 1,0-1-1,-3 0 1,10-65 0,0 3-211,-3 23-426,47-171-4761,-37 156-3133,-22 81 7050,-5 10 1485,1 1-1,0-1 0,-1 1 0,1-1 0,0 1 1,-1-1-1,1 1 0,0-1 0,0 1 0,-1-1 1,1 1-1,0 0 0,0 0 0,0-1 0,-1 1 1,1 0-1,0 0 0,0 0 0,0 0 0,0 0 1,-1 0-1,1 0 0,0 0 0,0 0 0,1 1 1,0-1-7,9 1 878,-1 0 0,1 1 0,-1 1 0,0-1 0,1 2 1,-1-1-1,14 9 0,66 38-589,-86-48-504,-1 0 0,1 0 0,-1 0 0,1 1 0,-1-1 0,0 1 0,0 0 0,0 0 0,-1 0 0,1 0 0,-1 0 0,1 1 0,-1-1 0,0 1 0,-1 0 0,1-1 0,-1 1 0,1 0 0,-1 0 0,0 0 0,-1 0 0,1 0 0,-1 0 0,1 0 0,-1 1 0,-1 5 0,0-6-9,0-1 1,0 0 0,0 1-1,0-1 1,-1 0 0,1 0-1,-1 1 1,0-1 0,0-1-1,0 1 1,0 0 0,-1 0-1,1-1 1,-1 1 0,0-1-1,1 0 1,-5 3 0,-59 36-1904,61-38 1547,-61 33-2091,-38 11-5339,81-38 5621,-1-1 0,-37 6 0,42-11 2078,-38 1-1,53-5 91,-1 1-1,1-1 1,0-1 0,-1 1-1,1 0 1,0-1-1,0 0 1,-1 0 0,2 0-1,-1-1 1,0 1-1,0-1 1,1 0 0,-1 0-1,1 0 1,-4-6-1,4 6-3,0-1 0,0 1-1,-1 0 1,1 0-1,-1 0 1,1 0 0,-1 1-1,0 0 1,0-1-1,0 1 1,0 1 0,0-1-1,-1 1 1,1-1-1,-1 1 1,-6 0 0,5 1 8,0 1 1,0 0-1,0 1 1,0-1-1,0 1 0,0 0 1,1 1-1,-1 0 1,1-1-1,-1 2 1,1-1-1,0 1 1,-6 5-1,-11 10 156,-29 35-1,30-31 120,15-16-123,-2 1-1,1-2 1,-1 1-1,0-1 1,0 0-1,-9 5 1,14-10-103,0 0 1,0 1-1,0-1 1,1 0-1,-1-1 1,0 1-1,0 0 1,0-1-1,0 0 1,0 0-1,0 1 1,-1-2-1,1 1 1,0 0-1,0-1 1,0 1-1,0-1 1,1 0-1,-1 0 1,0 0-1,0 0 1,0-1-1,1 1 1,-4-3-1,-14-11 57,1-2-1,1 0 1,0 0 0,2-2-1,0 0 1,0-1-1,2-1 1,1 0 0,-17-35-1,10 9-197,1 0-1,3-1 1,-18-86-1,27 91-1192,2 0 0,2-73-1,3 109 180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2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4241 183 3638,'-28'14'14592,"19"-23"-13727,-5-19 7026,11 8-8686,-4-62 791,6 80-250,1-1 1,0 1-1,0-1 0,0 0 1,1 1-1,-1-1 1,1 1-1,-1-1 0,1 0 1,0 1-1,0 0 1,0-1-1,0 1 0,1 0 1,-1-1-1,2-1 0,0 2-71,-1 0 0,0 1 0,1 0 0,-1-1 0,1 1 0,-1 0 0,1 0 0,0 1 0,-1-1 0,1 0 0,0 1 0,-1 0 0,1-1 0,0 1 0,4 1 0,-3-1-272,0 1-1,0 0 1,0 0 0,0 0 0,-1 1-1,1-1 1,-1 1 0,1 0-1,-1 0 1,1 0 0,-1 1 0,0-1-1,3 4 1,4 3-32,-1 0 0,14 18 0,-13-13 650,-6-10-28,0 0 1,0 1 0,-1-1 0,0 1-1,0 0 1,0 0 0,-1 0 0,0 0-1,1 0 1,-2 1 0,1-1 0,1 10-1,7 47 242,-10-50-217,0-9-15,1 0 0,-1 0 0,0 1-1,0-1 1,0 0 0,0 0 0,-1 1-1,1-1 1,-1 0 0,0 0 0,0 0-1,0 0 1,0 0 0,-1 0 0,1 0-1,-1 0 1,0-1 0,0 1 0,-3 3-1,-18 14-23,0-2 0,-2 0 0,0-2 0,0-1 0,-2-1 0,-32-3 19662,70-18-19637,0 1 1,1 1-1,0 0 0,0 0 0,21-5 1,-23 8-79,-1 0 0,1 1 0,-1 0 0,1 0 0,0 1 0,-1 0 0,1 1 0,-1 0 0,1 0 0,-1 1 0,1 1 0,-1-1 0,0 1 0,0 1 0,0 0 0,0 0 0,7 6 0,-9-7 190,-6-3-59,0 0-1,0 1 1,0-1-1,0 0 1,0 1 0,0-1-1,0 1 1,-1-1-1,1 1 1,0-1-1,0 1 1,0-1 0,-1 1-1,1 0 1,0-1-1,-1 1 1,1 0 0,0 1-1,2 9-356,1 1-595,-3 13-7012,-1 20 16639,0-25-8221,9 19-511,-9-37 0,1 2 0,-1 0 0,0 0 0,-1 1 0,1-1 0,-1 0 0,-1 7 0,0-9 0,1 1 0,0-1 0,-1 0 0,0 0 0,0 0 0,1 0 0,-1 0 0,0-1 0,-1 1 0,1 0 0,-4 1 0,-16 11-506,-45 20 1,-79 20-5516,74-29 2894,-123 39-1591,-3-9 3505,-203 39 2837,233-56-1800,-80 20-10,-236 51 781,-7-29-631,274-61 75,-297-10 1,351-18-680,1-7-1,-236-54 1,342 56-147,0-2 0,0-3 1,2-2-1,1-2 0,-97-58 1,80 33-951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3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3366,'49'10'20042,"-15"-5"-17027,-4-1-4405,-29-4 945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7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48 14013,'-1'0'143,"0"1"-1,0-1 0,0 0 1,0 0-1,1 1 0,-1-1 1,0 1-1,0-1 0,0 1 0,1-1 1,-1 1-1,0-1 0,1 1 1,-1-1-1,0 1 0,1 0 1,-1 0-1,1-1 0,-1 1 1,1 0-1,0 0 0,-1 0 1,20 0 4301,3-2-5036,62 0 851,0-3 0,0-4 0,136-30 0,-193 28-1127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4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3500,'27'40'19067,"-22"-37"-17762,8 1 1031,-3-2-3592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4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4214,'47'5'21294,"-32"-1"-17160,-1-1-7562,19 2 3414,0-1 1,0-1-1,45-3 1,-38-1-147,-38 0 37,-1 0-1,0 0 1,0 0 0,1 0 0,-1 0-1,0 0 1,0 0 0,0 0 0,0-1-1,0 1 1,-1-1 0,1 1 0,0 0-1,-1-1 1,1 1 0,-1-1-1,1 0 1,-1 1 0,1-1 0,-1 1-1,0-3 1,4-8 2589,-4 5-1198,2-12-5517,4 13 6907,48 7-1814,-30 1-2226,42-5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39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288 132 3638,'-2'-6'23281,"-4"-2"-23986,2 5 705,-1 0 0,1 0 0,0 0 0,0 0 0,0-1 0,0 1 1,-4-7-1,7 7-4,-1 0 1,1-1 0,-1 1 0,1-1-1,0 1 1,1-1 0,-1 1-1,1-1 1,-1 0 0,1 1 0,0-6-1,1 7 5,0 0-1,0 1 0,0-1 0,0 1 1,0 0-1,0-1 0,0 1 1,1 0-1,-1 0 0,0-1 0,1 1 1,-1 0-1,1 1 0,-1-1 0,1 0 1,2-1-1,30-11-715,-7 10-1662,-24 2 1480,0 1 0,1 0-1,-1 1 1,0-1 0,0 1-1,0-1 1,0 1 0,6 2-1,-8-2 501,1 0-1,-1 0 1,1 0 0,-1 0-1,1 0 1,-1 0 0,0 0-1,0 0 1,1 1 0,-1-1-1,0 0 1,0 1-1,0-1 1,-1 1 0,1-1-1,1 3 1,2 23 368,-5-24 29,1 1-1,-1-1 1,0 0-1,0 0 1,0 0-1,-1 0 0,1 0 1,-1 0-1,1 0 1,-1 0-1,0 0 1,0-1-1,0 1 0,-4 2 1,-43 39-19,21-21 13,3-1-6,21-20 10,1 0-1,0 1 1,0-1-1,0 0 1,0 1 0,0 0-1,1 0 1,-1 0-1,1 0 1,0 0-1,-1 0 1,2 1 0,-1-1-1,0 0 1,1 1-1,-1 0 1,1-1 0,0 1-1,0 0 1,1 0-1,-1 0 1,1 3-1,-1 5 7,1-8 5,0 0 1,0-1 0,0 1 0,0 0 0,0-1 0,1 1 0,-1-1 0,1 1 0,0-1 0,3 7 0,-3-6 30,0 0 1,0 0-1,0-1 1,0 1-1,-1 0 1,1 0-1,-1 0 1,0 0-1,0 0 1,-2 6-1,2 6 14,-1-15-29,1 1 0,-1-1-1,1 1 1,-1 0 0,0-1-1,1 1 1,-1-1 0,0 0-1,0 1 1,0-1 0,0 0 0,0 1-1,-1-1 1,1 0 0,0 0-1,-3 2 1,-29 18-965,21-13 808,-9 4-913,0-1 0,-1-1-1,-42 14 1,42-17-45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0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203 165 4236,'-2'-3'234,"0"0"1,-1-1-1,2 1 0,-1-1 0,0 0 0,1 1 0,-1-1 0,1 0 0,0 0 0,0 0 1,0-7-1,0-51 7685,1 39-3918,0-6 3007,0 46-6856,1-13-145,0-1 0,0 1 1,1 0-1,-1-1 0,1 1 0,-1-1 1,1 0-1,0 1 0,0-1 1,1 0-1,3 4 0,-3-3-7,1 0 0,-1 0 0,-1 1 0,1-1 0,0 1 1,1 6-1,-2-4-2,3 8 2,-2 0 0,0 0 1,0 1-1,0 24 1,-4-37-1,1 0 0,-1-1 0,1 1 0,-1 0 0,0-1 0,0 1 0,-1-1 0,1 1 0,0-1 0,-1 0 0,1 0 0,-1 1 0,-2 1 0,-34 34 0,8-8 0,24-25-1,5-4 1,0-1 0,0 1 0,0-1 0,1 1 0,-1-1 0,0 1 0,1 0 0,-1-1 0,0 1 0,1 0 0,-1 0 0,1-1 0,-1 1 0,1 0 0,-1 0 0,1 0-1,0 0 1,-1 0 0,1 0 0,0 1 0,-10 26 2,10-16-2,-1-4 0,1-1 0,0 1 0,1 0 0,-1 0 0,2 0 0,-1-1 0,1 1 0,0 0 0,5 10 0,-6-14 0,-1-1 0,1 1 0,0-1 0,-1 1 0,0 0 0,0 0 0,0-1 0,-1 8 0,0 3-14,0-12 9,1 0 0,-1-1 0,0 1 1,0-1-1,0 0 0,0 1 0,0-1 1,0 1-1,0-1 0,0 0 0,0 0 1,-1 0-1,1 0 0,0 0 0,-1 0 1,1 0-1,-3 0 0,-33 19-87,29-15 84,0-1-327,-30 13-4325,37-16 4512,-1-1 0,1 0 0,0 1 0,0-1 0,-1 1 0,1-1 0,0 0 0,0 0 0,-1 0 0,1 0 0,0 0 0,-1 0 1,1 0-1,0 0 0,-1-1 0,1 1 0,0 0 0,0-1 0,0 1 0,-1-1 0,1 0 0,0 1 0,0-1 0,0 0 0,-2-1 0,1-5-636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0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1 789 3866,'1'-5'803,"0"0"0,1-1 0,-1 1 0,1 0 0,1 0 0,-1 0-1,1 1 1,-1-1 0,1 1 0,1-1 0,5-5 0,-3 2 967,0-1 1,-1 1-1,9-18 1,58-136 3778,126-203-6101,-164 306 1186,-30 53-713,-1 0 1,0 0 0,0-1 0,-1 1 0,1-1 0,-1 1 0,-1-1 0,1 0 0,-1 1-1,0-1 1,-1-10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0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93 6515,'-7'8'10116,"6"-16"-9029,-2-18 6924,-5 4-6739,6 17-1521,0 1-1,0-1 1,1 0-1,0 0 1,0 0-1,0 0 1,0-6-1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2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5435 481 4566,'-6'-1'6576,"-10"-4"-4249,-105-50 9360,-64-21-10122,-25-10-2072,-154-50-1259,250 103-1851,-1 6 1,-227-23 0,126 39 867,62 12 2877,-196 25 0,-329 100-278,7 46 307,448-112-224,-1196 365 835,1173-371 13601,249-56-14366,92-113 25,-10 14-38,-65 80-17,-18 19 27,0 1 0,0-1 0,1 1 0,-1-1 0,0 1 0,0-1 0,0 0 0,-1 0-1,1 1 1,0-1 0,-1 0 0,1 0 0,-1 0 0,1-4 0,-1 7-188,0 0 200,0 0 1,0 0-1,0 0 0,-1 0 0,1 0 1,0 0-1,0 0 0,-1 0 1,1 0-1,0 0 0,-1 0 1,1 0-1,-1-1 0,0 1 1,1 0-1,-1 0 0,0 0 1,-11 11-30,0 0 0,1 1 1,0 0-1,1 1 1,-9 16-1,-1 0 27,9-15-119,1 0-1,1 1 1,1 0 0,0 1-1,-10 30 1,9-1-3854,6 3-5068,3-47 9020,1 0 1,-1 0-1,1-1 1,-1 1-1,1 0 0,0-1 1,0 1-1,0-1 1,0 1-1,0-1 1,0 1-1,1-1 0,-1 0 1,2 2-1,27 22 56,-13-10 78,1-1-863,0-1 1,33 19-1,8 6-3738,-45-29 2650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3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45 5362,'-11'-5'199,"9"4"64,0 1-1,-1-1 1,1 0-1,0 0 0,0 0 1,0 0-1,0 0 1,1 0-1,-1 0 0,0-1 1,0 1-1,1-1 1,-1 1-1,1-1 0,-1 1 1,1-1-1,0 0 0,0 0 1,-1 0-1,1 0 1,1 0-1,-2-2 0,-1-2 253,8 37 11335,25 34-11296,-3 2 0,-3 0 1,21 97-1,-36-118-2005,6 82 1,-12-10-4397,-3-111 5238,0 0-1,-1 0 0,0-1 0,0 1 0,-1 0 0,0 0 1,0-1-1,0 1 0,-5 7 0,5-11 646,1-1 0,-1 1 0,1-1 0,-1 1 0,0-1 0,0 0 0,0 1 0,-1-1 0,1 0 0,0-1 0,-1 1 0,1 0 0,-1-1 0,0 1 0,1-1 0,-1 0 0,0 0 0,0 0 0,0 0 0,0 0-1,0-1 1,0 1 0,-4-1 0,3 0-978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3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891 0 3866,'1'1'251,"1"0"-1,-1 0 1,0 0-1,0 0 1,0 0-1,0 0 0,0 0 1,0 0-1,0 1 1,0-1-1,0 0 1,-1 1-1,1-1 0,-1 1 1,1-1-1,-1 0 1,1 1-1,-1-1 1,0 1-1,1-1 0,-1 1 1,0 2-1,-1-1 215,0 0-1,1 0 1,-1 0-1,0-1 0,-1 1 1,1 0-1,0-1 0,-1 1 1,1 0-1,-1-1 1,-2 3-1,-7 6 1680,0 0 0,-1 0 0,-21 13 0,28-20-1562,-85 54-49,-3-4 1,-120 51-1,151-76-530,-85 36-1957,122-56 452,-1-1 0,1-1-1,-1-1 1,-28 3-1,45-8 334,-23 0-1912,31-1 3030,0 0 0,1 0 0,-1 0 1,0 0-1,1 0 0,-1-1 0,0 1 0,1 0 1,-1 0-1,0-1 0,1 1 0,-1 0 1,0-1-1,1 1 0,-1-1 0,1 1 0,-1-1 1,1 1-1,-1-1 0,1 1 0,-1-1 1,1 1-1,0-1 0,-1 0 0,1 1 0,0-1 1,-1 0-1,1 1 0,0-1 0,0 0 1,0 1-1,0-1 0,0 0 0,-1-1 1,1-6 967,0 0-1404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3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 83 4638,'-25'22'1442,"21"-19"-640,-1 0 1,1-1 0,-1 1-1,0-1 1,0 0 0,0 0-1,0-1 1,0 0-1,0 0 1,-1 0 0,1 0-1,-7-1 1,12-6-1184,1-20 10451,4 19-10069,0 1-1,0 0 1,0 0 0,1 0 0,0 1-1,0 0 1,0 0 0,0 0 0,1 1-1,0 0 1,0 0 0,0 1 0,10-4-1,-3 2 0,0 1 0,0 0 0,1 1 0,0 1 0,0 0 0,17 1 0,-30 1 0,1 0 0,0 1 0,-1-1 0,1 1 0,0 0 0,-1 0 0,1 0 0,-1 0 0,1 0 0,-1 1 0,1-1 0,-1 1 0,0 0 0,0-1 0,0 1 0,0 0 0,0 0 0,0 0 0,0 1 0,-1-1 0,1 0 0,-1 1 0,0-1 0,0 1 0,0-1 1,0 1-1,0-1 0,0 1 0,0 0 0,-1 0 0,1 3 0,0-1 0,0 1 0,-1-1 0,0 1 0,1 0 0,-2-1 0,1 1 0,-1-1 0,1 0 0,-2 1 0,1-1 0,0 1 0,-1-1 0,0 0 0,-6 9 0,-162 202-4922,129-172 1101,-1-2 1,-75 60-1,114-99 3828,2-2-9,1-1 0,-1 1-1,0 0 1,1 0 0,-1-1 0,0 1-1,1 0 1,-1-1 0,0 1 0,0-1-1,0 1 1,0-1 0,0 1-1,0-1 1,1 0 0,-1 1 0,0-1-1,0 0 1,-1 0 0,19-15 29,66-31 518,-48 31 3687,64-19 0,42 5 3613,-47 18-8399,-93 11 468,-1 1 1,0-1 0,0 0 0,1 0 0,-1 0-1,0 0 1,1 0 0,-1-1 0,0 1 0,0 0-1,1 0 1,-1 0 0,0 0 0,1 0 0,-1 0-1,0 0 1,0 0 0,1-1 0,-1 1-1,0 0 1,0 0 0,1 0 0,-1-1 0,0 1-1,0 0 1,0 0 0,1-1 0,-1 1 0,0 0-1,0 0 1,0-1 0,0 1 0,0 0 0,0 0-1,0-1 1,1 1 0,-1 0 0,0-1 0,0 1-1,0 0 1,0 0 0,0-1 0,0 1 0,0 0-1,-1-1 1,1 1 0,0 0 0,0-1-1,0-2-900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7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40 9041,'0'-39'3253,"-17"45"-778,7 0-2101,1 0 1,0 1 0,0 0 0,1 0 0,0 1-1,-10 11 1,-41 59 731,41-54-788,5-5-160,0 1-1,1 0 1,1 0-1,1 1 1,1 0-1,0 1 1,2 0-1,1 1 1,1-1-1,0 1 0,-2 44 1,7-32 24,-1-21-99,0 1 1,1 0-1,1-1 0,0 1 0,1 0 1,1-1-1,0 0 0,9 25 0,3-11-4,1 0-1,1-1 1,2-1-1,0-1 1,2-1-1,0-1 1,2 0 0,0-2-1,31 22 1,-30-26-118,0-2 1,1 0 0,1-1 0,0-1 0,1-2 0,1-1 0,-1-1 0,1-1 0,1-1-1,32 3 1,-52-9-166,30 1-920,-37-2 865,0 0 0,0 0 0,0 0 1,0 0-1,0 0 0,-1-1 0,1 1 0,0-1 1,0 1-1,0-1 0,0 0 0,-1 0 1,1 1-1,0-1 0,1-2 0,-1-8-4531,2 3 1511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4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215 138 4876,'1'-21'113,"0"9"776,-1 0 1,0 0 0,-1 0 0,-2-14 0,2 24-648,1 0 0,0 0 0,-1 0 0,0 0 0,1 0 0,-1 0 0,0 0 0,0 0-1,0 0 1,-1 0 0,1 1 0,0-1 0,0 0 0,-1 1 0,1-1 0,-1 1 0,0 0 0,1-1-1,-1 1 1,0 0 0,0 0 0,0 0 0,0 0 0,0 0 0,0 1 0,0-1 0,0 0 0,0 1-1,-3-1 1,2 2 151,1-1-1,-1 1 0,1-1 1,-1 1-1,1 0 0,-1 0 1,1 0-1,0 0 0,-1 1 1,1-1-1,0 0 0,0 1 1,0 0-1,0-1 0,0 1 1,1 0-1,-1 0 0,0 0 0,1 0 1,-1 1-1,-1 3 0,-27 55 631,27-54-1253,-14 36-785,3 1 1,1 1-1,2 0 1,-8 80-1,6 187-7415,14-287 8182,1 1 0,2-1 0,0 0 1,1 0-1,2-1 0,1 1 0,0-1 0,2-1 0,19 34 0,-19-38 159,2-1 0,0 0-1,1-1 1,0-1 0,2 0 0,0 0-1,0-1 1,2-1 0,-1-1 0,2-1-1,30 17 1,-36-23-384,1-1-1,-1 0 0,1-1 1,1 0-1,-1-1 1,0-1-1,1 0 1,23 0-1,-10-2-891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4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1 6133,'-3'11'12265,"0"-8"-12770,-8 10 2370,1 0 1,0 0-1,-13 23 1,14-18-1393,0 1 1,-9 30 0,10-24-568,2 0 0,1 1 1,1 0-1,1 1 0,1 26 1,2-47 93,0 19 0,0-1 0,6 33 0,-4-49 0,0 1 0,1-1 0,-1 0 0,2 0 0,-1 0 0,1 0 0,0-1 0,1 1 0,0-1 0,7 8 0,-7-8-1,1-1 0,1 1 0,-1-2 0,1 1 0,0-1 0,0 0 0,1 0 0,-1-1 0,1 0 0,0 0 1,0-1-1,1 0 0,12 3 0,-16-5 1,0-1 1,0 1-1,0-1 1,1 0-1,-1-1 1,0 1 0,0-1-1,0 0 1,0 0-1,0 0 1,0-1-1,0 0 1,0 0-1,-1 0 1,1 0-1,-1-1 1,1 0-1,-1 0 1,0 0-1,0 0 1,0-1 0,-1 0-1,7-7 1,-8 6-4,0 0 1,1 0 0,-2 0 0,1 0-1,-1-1 1,0 1 0,0 0-1,0-1 1,-1 1 0,1 0 0,-1-1-1,-2-9 1,2-2 29,-1 15-27,0-1 0,1 1 0,-2-1 0,1 1 0,0-1 0,0 1 0,-1 0 0,1 0 1,-1-1-1,0 1 0,1 0 0,-1 1 0,0-1 0,0 0 0,0 0 0,-3-1 0,-39-25 2,34 23-6,-1 1 0,0-1 0,0 2 1,0 0-1,-1 0 0,1 1 0,0 0 1,-1 1-1,-18 1 0,10 1 12,0 1-1,1 1 1,-1 0-1,-33 12 1,23-5-8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5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301 155 4900,'-6'-7'886,"1"0"-1,1 0 1,-1 0-1,-5-13 0,8 15-107,0-1-1,-1 1 0,0 0 0,0 0 0,0 0 0,-1 0 1,1 1-1,-1-1 0,0 1 0,-1 0 0,1 0 0,-6-4 1,-40-18 3379,43 23-4570,0 0 0,-1 1 0,1 0 0,-16-2 1,19 3-35,0 1 1,0 0 0,1 0-1,-1 0 1,0 1-1,0-1 1,0 1 0,0 0-1,1 0 1,-1 0 0,0 1-1,1-1 1,-1 1 0,1 0-1,0 0 1,0 0-1,-1 1 1,1-1 0,0 1-1,1-1 1,-1 1 0,0 0-1,1 0 1,0 0 0,0 0-1,-3 5 1,0 3 421,1 1 0,0 0 0,0 0 0,1 0 0,1 0 0,0 1 1,0-1-1,1 0 0,1 1 0,2 23 0,-1-1-9,-1-28 19,1-1 0,0 1 0,0-1 0,1 1-1,-1-1 1,1 0 0,1 1 0,0-1 0,-1 0 0,2-1 0,-1 1 0,1 0 0,0-1 0,0 0 0,0 0-1,1 0 1,-1-1 0,1 1 0,1-1 0,-1 0 0,0 0 0,1-1 0,0 0 0,0 0 0,0 0 0,0-1 0,0 0-1,1 0 1,-1 0 0,0-1 0,11 1 0,-9-2-2,0-1 0,1 0 1,-1 0-1,0-1 0,0 0 0,0 0 0,0-1 0,0 0 0,0-1 0,-1 0 1,1 0-1,-1 0 0,0-1 0,9-8 0,-11 8 19,0 0 0,0 0 0,0 0 0,-1-1 0,0 1 0,0-1 0,0 0 0,-1 0 0,0-1 0,0 1 0,-1-1-1,1 0 1,-1 1 0,-1-1 0,0 0 0,1 0 0,-1-10 0,0 7 51,-1 1 0,0-1-1,0 1 1,-1 0 0,-1-1-1,1 1 1,-1 0 0,-1 0 0,0 0-1,0 0 1,0 0 0,-1 0-1,-7-10 1,-14-19 8481,26 42-7830,1 0 1,0 0-1,0 0 1,0 0-1,0 0 1,1 0-1,-1 0 1,1-1-1,0 1 1,6 4 0,4 8-192,90 139-3005,-11 6-5063,-79-134 5915,-1 0 1,15 54-1,-23-61 1628,-1 0 0,-1 0-1,0 40 1,-6-50 2743,3-9-2836,0-1 0,0 0-1,-1 1 1,1-1 0,0 0 0,-1 0-1,1 0 1,-1 0 0,-14-6 6952,9-11-3935,6 9-3687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5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45 4852,'-4'-17'744,"10"-4"6823,-5 21-7256,0 0-1,-1 0 1,1 0 0,0-1-1,0 1 1,-1 0 0,1 0-1,1 0 1,23-3 908,0 1-1,0 1 1,0 2 0,1 0-1,-1 2 1,0 0 0,41 12 0,-35-5-1025,0 1 1,-1 1 0,0 2-1,-2 1 1,47 31 0,-48-25-765,0 0 1,-1 1 0,-1 2-1,-1 0 1,-1 2 0,-1 1-1,-2 0 1,0 2 0,-2 0-1,-2 1 1,0 0 0,16 49-1,-20-38-828,-3-1-1,-1 1 1,4 77-1,-14 127-1769,-4-168 3143,-2 0 0,-5-1 1,-24 88-1,24-121-349,-2-1 1,-1 0-1,-2-1 1,-2-1-1,-2-1 1,-50 68-1,61-94-364,0-1-1,-1 0 1,-16 12-1,12-12-378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46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39 3592,'0'6'12296,"-1"29"-2653,-1-23-8300,-2 17-2003,4-27 656,0 0 0,0 0 0,1 0 0,-1 0 0,1 0 0,-1 0 0,1 0 0,0 0-1,0 0 1,0-1 0,0 1 0,0 0 0,0-1 0,0 1 0,0 0 0,1-1 0,-1 0 0,0 1 0,3 1 0,0-1-201,0 1 0,1 0 0,-1-1 0,0 0 0,1 0 0,0 0 0,9 2 0,-8-3-517,0 0 0,0 0-1,0 0 1,0-1 0,0 0 0,0 0 0,0 0 0,0-1 0,0 1 0,0-2 0,0 1-1,0-1 1,9-4 0,-12 5 345,0-1 0,-1 1 0,1-1-1,-1 0 1,0 0 0,0 0 0,0 0 0,0 0-1,0 0 1,0-1 0,0 1 0,-1-1 0,3-3-1,-3 0 214,0 1-1,0-1 1,0 0-1,-1 1 1,0-1-1,0-5 1,0 4 489,0 5-330,0-1 0,-1 0 0,1 1 1,-1-1-1,1 0 0,-1 1 0,0-1 0,0 1 1,0-1-1,-1 1 0,1 0 0,0-1 1,-1 1-1,0 0 0,1 0 0,-1 0 0,0 0 1,0 0-1,0 0 0,0 1 0,0-1 1,-1 1-1,-3-3 0,-10-7-155,13 8-102,0 1 0,0 0 0,-1 0 0,1 0 0,-1 1 0,1-1 0,-1 1-1,0 0 1,1 0 0,-1 0 0,0 0 0,0 1 0,-5-1 0,-3 1-930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55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66 2502,'15'-1'12589,"11"-1"-3869,5-3-4727,-4 0-5588,29-9 1663,51-14-4391,-73 22-1281,-9 1-2438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3:56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 3388,'16'8'14441,"-15"-9"-14040,31-5 9988,-15 2-12794,167-32 1670,-108 17-6111,-75 18 6580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0.0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625 210 3844,'15'-8'22370,"-19"12"-22370,1-1 0,-1 0 0,0 0 0,-1 0 0,1-1 0,-6 3 0,-1 1 0,-50 38 0,2 2 0,2 3 0,-52 57 0,20-10 0,81-86 0,0 1 0,0 0 0,1 1 0,0 0 0,1 0 0,0 1 0,-5 18 0,10-21-1,-1 1 1,2-1-1,-1 0 1,3 18-1,-1 0-13,-1-26 14,1-1 0,-1 0-1,1 0 1,0 1 0,-1-1 0,1 0 0,0 0 0,0 0 0,0 0-1,0 0 1,0 0 0,0 0 0,0 0 0,0-1 0,1 1-1,-1 0 1,0-1 0,0 1 0,1 0 0,-1-1 0,0 0 0,1 1-1,-1-1 1,0 0 0,1 0 0,-1 0 0,1 1 0,0-2-1,45 4 18,-45-3-14,4 0-6,1-1 1,-1 0 0,1-1-1,-1 1 1,0-1 0,0 0 0,0-1-1,7-3 1,46-29-255,-53 31 193,8-5-240,-1-1 1,0 0-1,19-21 1,5-17-3455,-34 42 3044,-1 0-1,-1 1 1,1-1 0,-1 0 0,0 0 0,0 0 0,-1 0 0,0 0 0,0 0 0,0 0 0,-1 0 0,1 0 0,-2 1 0,1-1 0,-1 0 0,1 0 0,-6-8 0,-3 3 690,0 1 1,-1 0-1,-1 1 1,0 1-1,0 0 1,-1 0 0,1 1-1,-2 1 1,1 0-1,-20-5 1,-14-2-26,-87-11 0,-6-30 14980,141 51-14356,10-10 1901,43-30-1910,-33 26-1280,37-25 1,61-34-5830,20-12-2753,-41 40 9154,-93 46 98,0 0 0,0 0-1,0 1 1,0 0 0,13-1 4011,-13 2-3226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0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5 3752,'-7'-4'22462,"8"31"-22462,8 41 0,-5-41 0,2 42 0,-4-38 0,2 0 0,0 0 0,11 32 0,-14-57-2,1 0 1,-1-1 0,1 0 0,1 1-1,-1-1 1,1 0 0,0 0 0,0 0 0,0-1-1,0 1 1,7 6 0,-7-9 0,-1-1 1,0 1-1,0-1 1,1 1-1,-1-1 1,1 0-1,-1 0 1,1 0-1,-1 0 1,1 0-1,0-1 0,-1 1 1,1-1-1,0 0 1,0 0-1,-1 0 1,1 0-1,0 0 1,0 0-1,-1-1 1,1 1-1,0-1 0,-1 0 1,1 0-1,-1 0 1,3-1-1,24-11-1394,45-29 0,-63 35 836,-1-1 1,0 0-1,0 0 1,-1-1-1,0 0 1,15-21-1,-23 28 267,0 1-1,0-1 0,0 1 1,0-1-1,0 1 0,0-1 1,-1 0-1,1 1 0,-1-1 0,1 0 1,-1 0-1,0 0 0,1 1 1,-1-3-1,0-10-2852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1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3774,'1'22'22830,"0"-3"-21072,6 28-5878,-2-30 6092,30 103-1972,-5 1 0,17 142 0,-42-215 22,-4-29-64,1 0 0,0-1 0,10 32 0,-10-37-457,-2-12 520,0 0 1,-1-1-1,2 1 1,-1 0-1,0-1 1,0 1-1,0 0 0,0-1 1,0 1-1,0 0 1,1-1-1,-1 1 1,0 0-1,0-1 1,1 1-1,-1-1 0,1 1 1,-1-1-1,0 1 1,1-1-1,0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8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16 9561,'-1'-1'48,"1"0"-1,-1 0 1,1 1 0,-1-1-1,1 0 1,-1 0 0,1 0-1,-1 1 1,0-1 0,1 0-1,-1 1 1,0-1 0,0 0-1,0 1 1,1-1 0,-1 1-1,0-1 1,0 1 0,0 0-1,0-1 1,0 1 0,0 0-1,0 0 1,0 0 0,0 0-1,0-1 1,-1 1 0,0 0 93,0 0 1,0 0-1,0-1 1,0 1-1,0 0 1,0 1-1,-1-1 1,1 0 0,0 0-1,0 1 1,0 0-1,0-1 1,-3 2-1,2 1-91,0 0-1,0 0 1,0 0-1,0 1 0,0-1 1,1 1-1,-1-1 1,1 1-1,0 0 1,0 0-1,0 0 1,1 0-1,0 0 1,-2 6-1,1 4-20,0 0 0,1 0 0,0 16 0,2-29-29,-1 0 1,1-1-1,-1 1 0,1 0 1,0-1-1,-1 1 1,1 0-1,0-1 1,0 1-1,-1-1 1,1 1-1,0-1 1,0 1-1,0-1 0,0 0 1,0 0-1,-1 1 1,1-1-1,0 0 1,0 0-1,0 0 1,0 0-1,0 0 1,2 0-1,27 1 26,-27-1-31,39-2 130,-1-3 0,1-1 0,52-15 0,-53 11 273,1 1 0,-1 3 0,56-3 0,-89 9-276,-1 0 0,0 1 0,1 0 0,-1 0 0,1 1 0,-1 0 0,11 4 0,-15-4-71,1 0 0,-1-1 0,0 1 0,0 0 0,0 0 0,0 1 0,-1-1 1,1 0-1,-1 1 0,1 0 0,-1 0 0,0-1 0,0 1 0,0 0 0,0 1 0,-1-1 0,1 0 1,1 5-1,-2-3-1,0 0 1,0 1 0,0-1 0,0 0 0,-1 1 0,0-1-1,0 0 1,-1 1 0,1-1 0,-1 0 0,0 0 0,0 1-1,-1-1 1,0 0 0,0 0 0,0 0 0,0 0 0,-1-1-1,0 1 1,-6 7 0,-2-3-97,0 0 1,-1-1-1,0 0 0,-1-1 1,0 0-1,0-1 0,0 0 1,-1-1-1,0-1 0,-28 6 1,11-5-1032,0-2 0,0 0 1,0-2-1,-33-4 0,54 3 108,0-2-1,1 1 1,-1-2-1,1 1 1,-17-7 0,8-1-1178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1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82 4074,'-2'28'21768,"0"-22"-19715,-1-1-3734,0 3 1681,0-1 0,0 1 0,1 0 0,1-1 0,-1 1 0,1 0 0,1 0 0,-1 0 0,1 0 0,1 0 0,0 8 0,0 11 0,0-24 0,-1 0 0,1-1 0,0 1 0,0 0 0,0-1 0,1 1 0,-1-1 0,0 1 0,1-1 0,0 0 0,-1 0 0,1 0 0,0 0 0,0 0 0,0 0 0,1 0 0,-1-1 0,0 1 0,1-1 0,-1 1 0,4 0 0,1 2 0,1 0 0,-1-1 0,1 0 0,0 0 0,0-1 0,10 2 0,-8-4 0,0 0 0,-1 0 0,1 0 0,0-1 0,0-1 0,-1 0 0,1 0 0,-1-1 0,0 0 0,0 0 0,0-1 0,0-1 0,0 1 0,-1-1 0,0-1 0,0 1 0,0-2 0,11-10 0,-15 11 0,1-1 0,-1 1 0,0-1 0,-1 0 0,0 0 0,0 0 0,0 0 0,-1 0 0,0 0 0,-1-1 0,1 1 0,-1-12 0,0 14 0,-1 0 0,0 0 0,0 0 0,-1 0 0,1 0 0,-1 0 0,0 0 0,-1 0 0,1 0 0,-1 0 0,0 1 0,0-1 0,0 1 0,-1-1 0,0 1 0,1 0 0,-2 0 0,1 0 0,0 0 0,-1 1 0,1-1 0,-1 1 0,0 0 0,-1 0 0,1 0 0,0 1 0,-6-3 0,-36-13-54,36 15-553,0 0 0,0 1 0,-1 0 1,1 0-1,-1 2 0,1-1 0,-1 1 0,1 1 0,-14 1 0,12 3 511,1-1-1012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3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592 120 3524,'-20'21'24123,"24"-9"-25556,-1-7 1433,-1-1 0,1 0 0,0 0 0,1 0 0,-1 0 0,1 0 0,0-1 0,0 1 0,0-1 0,0 0 0,0-1 0,1 1 0,6 3 0,8 2 0,0 0 0,20 5 0,-17-7 0,1-1 0,0-1 0,0 0 0,26-1 0,-39-3 0,-1 0 0,1 0 0,0-1 0,-1 0 0,1-1 0,-1 0 0,1-1 0,-1 0 0,0 0 0,0-1 0,0 0 0,12-8 0,-19 11-2,0-1 0,0 1 1,0-1-1,0 0 0,0 0 1,0 0-1,0 0 0,-1 0 1,1-1-1,-1 1 0,1 0 1,-1-1-1,0 1 0,0-1 1,0 0-1,0 1 0,-1-1 1,1 0-1,0-2 0,-1 1 3,-1 0 0,1 0 1,-1 0-1,1 0 0,-1 1 0,0-1 0,-1 0 0,1 1 0,-1-1 1,1 1-1,-1-1 0,-3-3 0,-2-2 1,0 0 0,0 0 0,-1 0 0,-1 1 0,0 1 0,0-1 0,0 1 1,-12-6-1,8 6-346,0 0 0,-1 1 0,0 1 0,0 0 1,0 1-1,-21-3 0,28 5-341,0 2 0,-1-1-1,1 1 1,-1 0 0,1 1 0,0-1-1,-1 2 1,1-1 0,0 1 0,0 0 0,0 0-1,0 1 1,0 0 0,-10 6 0,10-4-427,0 0 1,1 0-1,0 1 1,-9 9 0,-12 27-188,18-22 1608,2 0-1,-9 36 1,11-38-728,3-3 442,2-13-20,0-1-1,0 1 1,-1 0 0,1-1 0,0 1 0,-1 0 0,1 0 0,-1-1 0,0 1 0,1-1-1,-3 3 1,-6 11 429,7-12-90,0 1 1,0-1-1,-1 0 0,1 0 1,-1 0-1,0 0 0,0 0 1,0 0-1,0-1 1,0 0-1,0 1 0,-1-1 1,-5 2-1,1-1 663,0 0 0,-1-1-1,0 0 1,1-1 0,-1 0 0,0 0 0,1-1 0,-1 0-1,-14-2 1,-6-3 752,-43-11 0,37 6-3455,-1-2-1,-47-23 1,67 27 44,0 0 0,1-2 1,0 0-1,0 0 0,1-1 0,0-1 0,-12-15 1,23 24 1106,0-1 0,0 0 1,1 0-1,-1 0 0,1 0 1,-2-4-1,3-8-451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5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3926 96 3660,'21'16'12176,"11"0"-8835,-3-2 376,36 7-2514,0-2 1,100 16 0,137-5-1495,-275-28 291,100 0 0,-112-3 0,0 0 0,0-1 0,-1-1 0,1 0 0,-1-1 0,20-8 0,-33 12-2,0-1 1,0 1 0,1-1-1,-1 1 1,0-1 0,0 0-1,0 1 1,0-1 0,0 0-1,0 0 1,0 0 0,0 0-1,-1 0 1,1 0 0,0 0-1,0 0 1,-1 0 0,1 0-1,-1-1 1,1 1 0,-1 0-1,1 0 1,-1 0 0,0-1-1,0 1 1,1 0 0,-1-1-1,0 1 1,0 0 0,0 0-1,-1-1 1,1 1 0,0-2-1,-1 2 2,0 0 0,0 0 0,1 0-1,-1 0 1,0 0 0,0 0 0,0 0 0,0 0-1,0 1 1,0-1 0,0 0 0,0 1-1,-1-1 1,1 0 0,0 1 0,0 0 0,0-1-1,-3 1 1,-31-10 22,29 8-58,-15-3 112,0 1 1,0 1-1,0 1 1,-42 1-1,32 3-1228,0 2-1,0 1 1,0 2 0,1 1 0,-34 13-1,4 3-1969,-85 49 0,18 1 4694,115-67-318,0 0 1,-1 0-1,-1-2 1,1 1-1,-17 3 1,25-8-811,-1 0 1,0 0-1,0-1 1,0 1-1,0-1 1,0-1-1,1 1 1,-8-2-1,9 1-479,-1 0-1,1-1 1,0 0-1,0 1 0,0-1 1,0 0-1,-4-4 1,-1 1 3,0 0 0,0 0-1,0 1 1,-1 0 0,1 0 0,-1 1-1,0 1 1,0 0 0,0 0 0,-1 1 0,1 0-1,0 1 1,0 0 0,-1 0 0,1 1 0,-17 4-1,-15 5-1354,1 2 0,-69 29 0,56-20-734,50-20 1881,-177 66-7306,0-8 3568,109-39 3901,-1-3 1,-1-3-1,-83 5 0,124-17 634,0-2-1,-41-4 0,60 2 437,0 0-1,0-1 0,0-1 0,0 0 1,1-1-1,0 0 0,-22-13 0,30 16-114,1-1-1,0 0 0,1 0 0,-1-1 0,0 1 1,1-1-1,0 0 0,-3-4 0,3 3-561,0 0 0,1 0 1,-1 0-1,1 0 0,0 0 0,-1-7 0,1-5-704,0 0 1,1 0-1,1-30 1,1 14 1148,0 21-761,0 1 0,1-1 0,0 1 0,1 0 0,0 0 0,1 0 0,7-13 0,0 1 0,1 1 0,19-28 0,-23 39-20,1 0 1,0 0-1,0 1 1,1 0 0,0 1-1,16-12 1,-19 17-507,0 0 1,1 0 0,-1 0-1,1 1 1,0 0 0,0 1-1,0 0 1,0 0 0,0 0-1,1 1 1,14 0 0,-21 1 558,1 0 0,-1 0 1,1 0-1,-1 1 1,0-1-1,1 1 1,-1-1-1,0 1 1,0 0-1,0 0 0,1 0 1,-1 0-1,0 0 1,0 0-1,0 1 1,-1-1-1,1 1 1,0-1-1,0 1 0,-1 0 1,1 0-1,-1-1 1,0 1-1,1 0 1,-1 1-1,0-1 1,0 0-1,0 0 0,0 0 1,0 3-1,1 6 783,0 0-1,0 0 1,-1 0-1,-1 0 1,0 12-1,0-10-568,-1-7-236,0 0 1,0-1-1,0 1 1,-1 0-1,0 0 0,0-1 1,0 1-1,-1-1 1,0 1-1,0-1 1,0 0-1,-1 0 1,1-1-1,-1 1 0,0-1 1,-1 1-1,-6 4 1,-5 4-152,-1-1 1,1-1 0,-36 17 0,32-19-30,-1-1 0,0-1 1,-1-1-1,1-1 1,-29 3-1,-111 1-6055,147-9 5271,1-1 1,-1 0-1,1-1 0,-1-1 1,1 0-1,0-1 0,0 0 0,-47-23 12079,45 50-6735,-19 16-4435,32-37 44,-8 7 0,1-1 0,-1 0 0,-14 9 0,19-14 0,0-1 0,-1 0 0,1 0 0,0 0 0,-1-1 0,1 0 0,-1 0 0,1 0 0,-1-1 0,-6 0 0,10 0-4,0 0 0,1-1 1,-1 1-1,0-1 1,1 1-1,-1-1 0,1 0 1,-1 0-1,1 0 1,-1 0-1,1 0 0,0 0 1,-1 0-1,1 0 1,0 0-1,0-1 0,0 1 1,0 0-1,0-1 1,0 1-1,0-1 0,0 1 1,1-1-1,-1 0 1,1 1-1,-1-1 0,1 0 1,-1 1-1,1-1 1,0 0-1,0 1 0,0-3 1,-2-12-833,1-1-1,2-25 1,0 20-1068,-1-186-10600,0 117 11526,0 89 976,-1 0 1,1-1-1,-1 1 0,1 0 0,-1-1 0,0 1 0,0 0 0,0 0 0,0-1 0,0 1 0,-1 0 0,1 0 0,-1 0 0,1 1 0,-1-1 1,0 0-1,0 1 0,0-1 0,0 1 0,0-1 0,0 1 0,0 0 0,0 0 0,0 0 0,0 0 0,-4-1 0,-3-1-5,0 1-1,0-1 1,0 1-1,0 1 0,-15-1 1,-668 18-72,355-2 29,186-11 75,-28 0 377,-211 32 0,380-34-231,5 0 257,-1-1-1,0 1 1,1 0-1,-1 0 1,1 1-1,0 0 1,-1 0-1,1 0 1,0 0-1,-7 5 1,11-2 887,0 0 1,1 0 0,-1 0-1,1 0 1,0 0 0,0-1-1,1 1 1,1 6 0,2 1-1236,1-1-1,0 0 1,1 0 0,0-1 0,1 1-1,0-1 1,11 11 0,-8-8-22,2 2-268,0-1 1,1-1 0,1-1 0,19 16-1,-11-13-1344,1-1-1,0-1 1,1-1 0,42 16-1,-22-14-2208,88 16-1,-17-14 3155,49-5 935,213-11 1,-78-25-208,-244 17-209,-1-3 0,1-2 0,70-27 0,-82 20-792,-2-1 0,-1-3 0,-1-1 0,0-1 0,-3-3 0,0-1 0,47-50 0,-61 55-257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5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 3934,'5'-35'22827,"3"48"-23374,3 5 547,-1 0 0,-1 1 0,0 0 0,-2 1 0,0 0 0,6 32 0,-3-13 0,-4-13 0,-2 1 0,-1 0 0,-1 0 0,-2 33 0,0-51 0,0 23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5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4330,'13'28'9200,"-11"-29"-8919,104 12 11883,-75-10-12190,7-1-1105,70-7 0,-82 2-510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6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5609,'19'4'2352,"1"0"0,0-2 1,-1 0-1,1-1 0,0-1 1,23-3-1,39-8 1870,-3-5-4305,-21 0 83,-32 8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6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475 1 5288,'-15'14'8698,"14"-13"-8240,0-1-1,0 0 1,0 1 0,0-1 0,0 0-1,0 0 1,0 0 0,-2 0 0,-48 4 3849,29-3-2423,-105 9 250,-66 1-3489,137-9-10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7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527 98 4120,'-11'4'1593,"-1"-1"-1,0 0 1,0-1 0,0-1-1,0 0 1,0 0-1,-16-2 1,-62-15 6546,5-11-6925,84 27-1215,0-1 0,0 1 0,0-1 1,0 1-1,0-1 0,0 0 0,0 0 1,0 1-1,0-1 0,0 0 0,1 0 1,-1 0-1,0 0 0,1 0 1,-1 0-1,1 0 0,-1 0 0,1 0 1,-1 0-1,1 0 0,0-1 0,-1 1 1,1 0-1,0 0 0,0 0 0,0 0 1,0-1-1,0 1 0,0 0 0,0 0 1,0 0-1,1-2 0,-1-5-39,1 7 43,0-1 0,-1 1 0,1 0 0,0 0-1,0 0 1,0 1 0,0-1 0,0 0 0,0 0 0,0 0-1,0 1 1,0-1 0,1 0 0,-1 1 0,0-1 0,0 1-1,0 0 1,1-1 0,1 1 0,29-8 3,-23 7-145,0-1-1,-1 1 1,1 1-1,0 0 1,0 0 0,0 1-1,0 0 1,12 3-1,-18-3-157,-1 0 0,1 0 0,0 0 0,-1 0 0,1 1 0,-1-1 0,1 1 0,-1-1 0,0 1 0,0 0 0,0 0 0,0 0 0,0 0 0,0 0 0,0 1 0,-1-1 0,1 0 0,-1 1 0,1 0-1,-1-1 1,0 1 0,0-1 0,0 1 0,-1 0 0,1 0 0,-1 0 0,1-1 0,-1 1 0,0 5 0,0-2-540,0 0 0,-1-1 0,1 1 0,-1 0 0,0-1 0,-4 10 0,2-9 663,0-1 0,0 0 0,0 0 0,-1 0 0,0 0 0,0-1 0,0 1 0,0-1 0,-1 0 0,-5 3 0,-19 14-349,-2-1 0,-1-1 0,0-2-1,-1-2 1,-1 0 0,0-3 0,-55 14 0,37-12-485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7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649 209 4214,'-1'-10'941,"0"-1"0,0 0 0,-1 1 0,-1-1 0,1 1 0,-2 0 0,-7-17 0,0 0 2145,10 22-2406,0 1 0,0-1-1,1 1 1,-1 0-1,1-1 1,1-7-1,-1 10-363,0 1 1,0-1-1,0 0 0,0 1 0,0-1 0,1 0 1,-1 1-1,1-1 0,-1 0 0,1 1 0,0-1 1,-1 1-1,1-1 0,0 1 0,0-1 1,0 1-1,0 0 0,2-2 0,2 1-314,0 0 1,0 0-1,0 0 0,0 1 1,1 0-1,-1 0 0,0 1 1,1-1-1,-1 1 0,0 0 1,1 1-1,-1-1 0,1 1 1,-1 0-1,0 0 0,0 1 1,0 0-1,0 0 0,9 5 0,-10-5-355,1 0-1,-1 1 0,-1-1 0,1 1 0,0 0 0,-1 1 1,0-1-1,1 1 0,-1-1 0,-1 1 0,1 0 0,0 0 0,-1 0 1,0 0-1,0 0 0,0 1 0,-1-1 0,1 1 0,-1-1 1,0 1-1,0 0 0,0 8 0,-1-9-234,0 0 1,0 0-1,0-1 1,-1 1-1,0 0 0,1 0 1,-1 0-1,-1 0 1,1 0-1,0-1 0,-4 7 1,1-5 146,-1 0 1,1 0-1,-1 0 1,0-1-1,-12 9 0,-11 5 441,-1 0 0,-1-2 0,-52 20 0,-34 19 284,112-53-245,2-1-25,0 0 1,0 0 0,0 0-1,0 0 1,0 0 0,0 0-1,1 0 1,-1 1-1,0-1 1,1 1 0,-1-1-1,1 1 1,-1 0 0,1-1-1,0 1 1,-1 0 0,1 0-1,0 0 1,0 0 0,1 0-1,-1 0 1,0 1 0,1-1-1,-1 0 1,1 2 0,-8 64 2008,8-65-1808,0 1 0,0 0-1,0 0 1,-1-1 0,1 1 0,-1 0 0,0-1-1,0 1 1,0-1 0,-1 1 0,-2 4 0,-1-2 839,0 0 1,0 0 0,0-1-1,-12 9 1,7-6-329,0 0-1,-1-1 1,-21 10-1,-42 11-1765,29-16-2612,-62 8 0,69-16 1050,3-1 353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8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557 409 3796,'0'-122'3355,"0"-164"15683,0 285-19046,6 23 11,0-5-29,0 0-1,-1 1 1,-1-1 0,-1 1 0,2 30 0,-3 47-3038,-2-94 2960,0 6-378,-1 0 1,1-1 0,-1 1 0,0-1 0,-1 1 0,0-1-1,0 0 1,0 0 0,-4 8 0,-3 1-1827,-1 0 0,-13 16 0,15-21 444,-93 103 1331,97-108 661,1 1 0,1-1 0,-1 0 0,1 1 0,0-1 0,0 1 0,1 0 0,-1 0 0,1-1 0,1 1 0,-1 10 0,-5 22-859,-10 38 2497,11-62-1934,0-1 0,-1 1 0,-1-1 0,0-1 0,-1 1 0,0-1 0,-1 0 0,0-1 0,-1 0-1,0-1 1,-22 18 0,15-17-191,0 0-1,0-1 1,-1-1-1,-1 0 1,1-1 0,-1-2-1,-1 0 1,-20 4-1,26-7-489,0 0 0,-22 0 0,20-3-155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8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7777,'0'0'575,"12"0"3325,129-8 1673,74-21-5956,-201 27 427,144-31-3000,-55 2-2594,-80 23 3359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8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1545 4074,'30'-37'5156,"-2"0"0,25-44 0,12-30 677,12-19-8039,225-307-10129,-80 159 11243,112-133 1634,-333 409-414,10-19 8680,-12 37-5457,-17 155 492,14 89-6201,5-177 586,6 37-4270,-7-80 3447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09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4050,'0'7'16582,"2"7"-14807,12-4 708,-12-9-2363,0 0 0,-1 0 1,1 1-1,0-1 0,0 0 1,-1 1-1,1 0 1,-1-1-1,1 1 0,1 3 1,6 7-236,-8-11 74,0 0 0,0 1 0,0-1 0,-1 0 0,1 0 0,0 0 0,-1 0 0,1 1 0,0-1 0,-1 0 0,0 1 0,1-1 0,-1 0-1,0 1 1,0-1 0,1 1 0,-1 1 0,0-1-658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0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3074 67 3592,'3'57'18272,"12"-36"-14150,-3-8-3945,-9-9-172,0 1 0,0-1 0,-1 1 0,1 0 0,-1 0 0,0 0 0,0 0 0,-1 0 0,0 0 0,2 10 0,-1 59-16,-2-48 18,-1-24-14,0 0 1,0 0 0,0 0 0,0 0-1,0 0 1,-1 0 0,1 0 0,0 0-1,-1-1 1,0 1 0,1 0 0,-1-1-1,0 1 1,0-1 0,0 0 0,0 0-1,-4 2 1,-40 20-2158,39-20 1228,-1-1-1,0 0 1,0 0 0,1 0-1,-1-1 1,0 0-1,0-1 1,0 0 0,0 0-1,0-1 1,0 0-1,-15-4 1,11 2 559,0-2 1,0 0-1,1 0 0,0-1 0,0 0 1,0-1-1,-15-13 0,5 2 440,2-2 1,0 0-1,1-1 0,1-1 0,1 0 0,-25-46 0,26 36-24,6 14 9,0 0 1,-1 1-1,-13-17 0,22 33 65,0-1 0,-1 1 1,1 0-1,0 0 0,-1 0 0,1 0 0,-1 0 0,1 0 0,-1 1 0,0-1 0,1 0 1,-1 1-1,0-1 0,1 1 0,-1-1 0,0 1 0,1 0 0,-1 0 0,0 0 0,0 0 1,0 0-1,1 0 0,-1 1 0,0-1 0,-2 1 0,-6 2-208,0 1-1,0 0 0,-13 8 1,-7 3 917,-117 33 1589,-83-1-4519,-160-8-2125,346-35 4688,-93 6-401,-994 49-137,1075-59 112,-108 2-35,135 0 50,-1 1 0,1 2 0,-40 11-1,67-16-34,1 1 0,-1-1 0,1 1 0,-1-1-1,1 1 1,-1 0 0,1 0 0,-1 0-1,1-1 1,0 2 0,-1-1 0,1 0-1,0 0 1,0 0 0,0 0 0,0 1 0,0-1-1,0 0 1,0 1 0,0-1 0,0 1-1,1-1 1,-2 4 0,2-2 42,0 0-1,0 0 1,0 0-1,0 0 1,0-1 0,1 1-1,-1 0 1,1 0-1,0 0 1,0 0-1,0 0 1,2 3 0,4 7 115,1-1 1,0 0 0,1 0 0,14 15-1,-7-11 14,0 0-1,2-1 1,25 17 0,-15-14 1135,2-1 1,0-2-1,48 18 1,-20-13 1123,66 12-1,-4-9-2403,-7-9-1383,221-2 0,-304-12 695,55-5-1974,1-3-1,87-21 1,-96 15 3230,236-56-510,-271 58-333,-2-3 0,0-1 1,0-2-1,-2-1 0,51-36 1,-70 42-200,-1-2 0,-1 0 0,-1-1 0,25-29 0,-32 34 18,-2 0 0,1-1 0,-2 0 0,0 0 0,0 0 0,-1-1 0,0 1 0,-1-1 0,3-15 0,1-1-933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0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807 51 4144,'-10'-6'1505,"0"-1"-1,-1 1 0,0 1 0,0 0 1,0 0-1,-1 1 0,0 1 1,1 0-1,-1 1 0,-1 0 0,1 0 1,-20 1-1,-101 2 809,0 8-3453,-129 21-9793,244-27 8440,1 0 1,-1 0-1,-26 10 0,33-6 1642,9 2 656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24 4708,'0'8'-232,"-1"-7"381,1 0 0,0-1 0,0 1 0,0 0 0,-1-1 1,1 1-1,0 0 0,0-1 0,0 1 0,0 0 0,0-1 0,0 1 0,0 0 0,0 0 0,0-1 0,1 1 1,-1-1-1,0 1 0,0 0 0,1-1 0,-1 1 0,0 0 0,1-1 0,-1 1 0,0-1 0,1 1 0,-1-1 1,1 1-1,-1-1 0,1 1 0,-1-1 0,1 1 0,0-1 0,-1 0 0,1 1 0,-1-1 0,1 0 0,0 0 1,-1 1-1,34 5 14373,-28-5-14142,30-4-153,0 0 0,0-3 0,36-9 0,53-9-263,-37 15 36,-60 7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2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1159 152 4284,'-3'-2'704,"0"0"0,1 0 0,-1 0 0,-1 1-1,1-1 1,0 1 0,0 0 0,-1 0-1,1 0 1,0 0 0,-1 1 0,1-1 0,-1 1-1,1 0 1,-4 0 0,1 1 302,0 0 0,0 0-1,1 1 1,-1 0 0,1 0 0,-1 0 0,1 0-1,-8 6 1,6-4-786,0 1 0,0-1 0,1 1-1,0 1 1,0-1 0,0 1-1,-5 8 1,8-10-231,0 0 0,1 0 1,0 1-1,0-1 0,0 1 0,0-1 0,1 1 0,0 0 0,-1 0 0,2-1 0,-1 1 0,1 9 1,0-10 7,0 0 1,0 1-1,1-1 1,0 1 0,0-1-1,0 0 1,1 1 0,-1-1-1,1 0 1,0 0-1,0 0 1,1-1 0,-1 1-1,4 4 1,0-2-187,0 0 0,0 0 0,0-1 0,1 0 0,0 0 0,0-1 0,9 5 0,5 0-989,0 0 0,1-2 0,0 0 0,40 6 0,-60-13 1126,22 5-1625,-1-1 0,1-2 0,0 0 0,0-1 0,39-5 0,-61 4 1698,-1 0 1,1 0-1,-1 0 1,1-1-1,-1 1 1,1-1-1,-1 1 1,1-1-1,-1 1 1,1-1-1,-1 0 1,0 0-1,1 1 1,-1-1-1,0 0 1,0 0-1,0-1 1,0 1-1,0 0 1,0 0-1,0 0 1,0-1-1,0 1 1,0 0-1,-1-1 1,1 1-1,0-1 1,-1 1-1,0-1 1,1 1-1,-1-1 1,0 1-1,-4-12 5250,-13 9-3958,-12 1-1941,0 4 571,0 1 0,0 2 0,1 1 0,-1 1 0,-38 14 0,37-11 266,0 0 1,0-3-1,-1 0 1,-47 2-1,68-9-784,1 0 0,-1 0 0,0-1 0,1-1-1,-1 1 1,1-2 0,0 1 0,0-1 0,0-1 0,-10-6-1,0-1 179,1-1 0,0-1 0,-22-23-1,14 12 406,2-1-1,0-2 0,1 0 1,2-2-1,1 0 0,-21-44 0,37 64 4,1 0 0,0 1-1,0-1 1,1 0 0,0-1-1,0-10 1,-3 0-144,0 12 1726,5 38 6914,0 0-3543,0 57-1973,0-64-2945,0-16-52,-1 1 0,0-1 1,-1 0-1,0 1 0,0-1 0,0 0 0,-1 0 0,0 0 0,0-1 0,0 1 0,-1-1 0,0 0 0,0 0 1,0 0-1,-1 0 0,1 0 0,-1-1 0,0 0 0,0 0 0,-8 3 0,13-7-2,0 0 0,0 0 1,0 1-1,0-1 0,0 0 0,0 0 0,-1 0 0,1 0 0,0 0 0,0 0 0,0 0 0,0 0 1,0 0-1,0 1 0,0-1 0,0 0 0,0 0 0,0 0 0,0 0 0,-1 0 0,1 0 0,0 1 1,0-1-1,0 0 0,0 0 0,0 0 0,0 0 0,0 0 0,0 0 0,0 1 0,0-1 1,0 0-1,0 0 0,0 0 0,0 0 0,1 0 0,-1 1 0,0-1 0,0 0 0,0 0 0,0 0 1,0 0-1,0 0 0,0 0 0,0 0 0,0 1 0,0-1 0,0 0 0,1 0 0,-1 0 0,0 0 1,0 0-1,0 0 0,0 0 0,0 0 0,0 0 0,1 0 0,-1 0 0,0 0 0,0 0 0,0 0 1,0 0-1,0 0 0,1 0 0,43 0 442,-11-1-374,37 4-1,-58-2-509,0 1 0,1 1 0,-1 0-1,0 1 1,-1 0 0,19 9 0,-22-9-293,0 0 0,-1 1 0,1 0 0,-1 0 0,7 7 0,-12-10 226,0 1-1,0-1 1,0 1-1,0 0 1,0-1-1,-1 1 0,1 0 1,-1 0-1,0 0 1,0 0-1,0 0 1,0 0-1,0 0 1,0 0-1,-1 1 0,0 4 1,1-5 347,-1 0 0,-1 0 1,1 0-1,0 0 0,-1 0 1,1 0-1,-1 0 0,0-1 1,0 1-1,0 0 0,0 0 0,-1-1 1,1 1-1,-1-1 0,-2 4 1,-1-1 237,0-1 1,0 0-1,0 0 1,0-1-1,-1 1 1,-7 2-1,-6 3 27,-1-1 0,0-1 0,-1-1 0,1 0 0,-1-2 0,0-1 0,0 0 0,-1-1 0,-30-2 0,12-2 52,0-2 0,0-2 1,1-2-1,-43-13 0,59 14-148,0-2-1,0 0 1,1-2 0,-36-22-1,49 27-126,0 0-1,1-1 1,0 1-1,0-2 1,0 1-1,1-1 1,0 0-1,1-1 1,0 1-1,0-1 1,0-1-1,2 1 1,-6-14-1,8 14-322,0-1 0,1 1-1,0 0 1,1-19 0,0 14-64,0-3 165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3.3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2084 515 4520,'12'13'17873,"44"30"-13986,-43-32-3894,-1 1-1,-1 0 1,0 0 0,-1 2-1,0-1 1,-1 1-1,-1 1 1,9 18 0,-16-30 7,0 0 0,0-1 0,0 1 0,0 0 0,0 0 0,-1 0 0,1 0 0,-1 0 0,0 0 0,0 0 0,0 0 0,0 0 0,-1 0 0,1 0 0,-1 0 0,0 0 0,0 0 0,0 0 0,0 0 0,0 0 0,0-1 0,-1 1 0,0-1 0,1 1 0,-1-1 0,0 1 0,0-1 0,0 0 0,0 0 0,-1 0 0,1 0 0,-1 0 0,1-1 0,-1 1 0,0-1 0,1 1 0,-1-1 0,-3 1 0,-12 4-266,0-1 0,0 0 0,0-2 0,-36 3 0,49-5 126,-38 3-1690,-1-2-1,0-2 0,1-1 0,-1-3 0,1-1 0,0-2 0,0-2 0,-42-16 0,78 23 1817,-1-1 1,1-1 0,-1 1-1,1-1 1,-13-10 0,18 12-2,0 0 0,0 0 0,0 0 0,0 0 0,0 0 0,0-1 0,1 1 0,-1-1 0,1 1 0,0-1 0,0 0 0,0 1 0,0-1 0,0 0 0,0 0 0,1 0 0,-1 0 0,1-5 0,0 5 18,-1-1-1,1 0 1,1 1-1,-1-1 1,0 1-1,1-1 0,0 1 1,0-1-1,0 1 1,0 0-1,1-1 1,-1 1-1,1 0 1,0 0-1,-1 0 1,2 0-1,-1 0 1,0 1-1,0-1 1,1 0-1,0 1 1,-1 0-1,1 0 1,0 0-1,0 0 1,0 0-1,0 0 1,4-1-1,-1 1 336,0-1 0,-1 1 0,1 1 0,0-1 0,1 1 0,-1 0 0,12-1 0,-11 2 293,0 1-1,0 0 0,0 0 1,-1 1-1,1-1 1,0 1-1,-1 1 1,1-1-1,-1 1 0,0 0 1,0 1-1,0 0 1,-1 0-1,1 0 1,-1 0-1,0 1 0,0 0 1,6 8-1,-9-10-482,0 0 0,-1 0 0,0 0 0,0 1 0,0-1 0,0 1 0,0-1 0,-1 1 0,1-1 0,-1 1 0,0-1-1,0 1 1,-1-1 0,1 0 0,-1 1 0,1-1 0,-1 1 0,0-1 0,0 0 0,-1 1 0,1-1 0,-1 0 0,-3 6 0,-3-3-309,-1-1 0,1 1 0,-1-1 0,0-1 0,-1 0 0,1 0 0,-1 0 0,0-1 0,0-1 0,-18 3 0,-9-2-2778,-59-1 1,62-2 1265,13-1 248,0-1 1,0 0-1,0-1 0,1-2 0,-30-9 0,37 9 1336,1 0 0,0 0-1,0-1 1,1-1-1,-20-13 1,28 17 82,0 1-1,1-1 0,-1 1 1,0-1-1,1 0 1,0 0-1,-1 0 1,1 0-1,0 0 1,0 0-1,1-1 1,-1 1-1,1-1 1,0 1-1,0-1 1,-1-3-1,0-25 4275,10 48-8547,-6-15 4428,-1 0-1,0 0 1,0 1-1,0-1 1,0 1 0,0-1-1,-1 1 1,1 0-1,0-1 1,-1 1 0,1 0-1,0 1 1,-1 13 914,0-10 419,0 0 0,0 0 1,0 0-1,-1 0 0,1 0 0,-4 9 1,3-14-1095,1 1 0,-1 0 0,0 0 1,0-1-1,0 1 0,-1-1 0,1 1 0,0-1 1,0 1-1,-1-1 0,1 0 0,-4 2 1,-17 7-217,10-8-171,1 0 0,-1-1 0,1 0 0,-1-1 0,1-1 0,-1 1 0,0-2 0,1 0 0,0 0 0,-1-1 0,1 0 0,0-1 0,1 0 0,-1-1 0,1 0 0,-1-1 0,2 0 0,-1 0 0,1-1 0,0-1 0,0 1 0,1-1 0,-11-14 0,13 4-1722,6 31 3432,15 33-4142,-15 9 4875,-2-54-2443,-1 1 0,0-1 0,0-1 0,0 1 0,0 0 0,0-1 0,0 1 0,0-1 1,0 0-1,0 0 0,-6-1 0,5 1 0,-8-1-5,-1 0 1,1 0 0,0-1-1,-1-1 1,1 0 0,0-1-1,1 0 1,-16-8 0,-2-3-1718,-52-38 1,80 53 1720,0 0 1,1 0-1,-1-1 1,1 1-1,-1-1 1,1 1-1,-1-1 1,1 1 0,-1-1-1,1 1 1,-1-1-1,1 1 1,-1-1-1,1 1 1,0-1-1,-1 0 1,1 1-1,0-1 1,0 0-1,-1 0 1,1-9 3436,0 10-3418,12 15 15,12 2-32,-2 2-1,0 0 1,-1 1 0,19 24 0,-28-32 0,10 13 1,12 11-1853,32 44 0,-58-69 1117,-1 0-1,0 0 1,-1 0 0,0 1 0,-1 0 0,0 0 0,-1 0 0,0 0 0,2 19-1,-5-25-233,-1 1-1,0 0 0,0 0 0,-2 10 1,1-11 873,0-1 0,-1 0 0,0 0 0,1 0-1,-2 0 1,1 0 0,-1 0 0,1 0 0,-5 4 0,1-3 190,0 1 0,0-1 0,-1 0 0,0-1 0,0 1 0,0-1 0,-1-1 0,1 1 0,-1-1 0,-9 3 0,-5 0-24,1 0 0,-2-1 0,1-1 0,-1-1-1,1-1 1,-1-1 0,0-1 0,0-1 0,0-1 0,-33-6-1,20 0 37,1-1-1,0-2 0,0-1 0,1-1 1,-61-33-1,72 32-178,1-1 0,0 0-1,1-2 1,0-1 0,1 0 0,1-2 0,1 0 0,1-1 0,1 0 0,0-2 0,2 0 0,0 0 0,2-2-1,0 1 1,2-2 0,0 1 0,2-1 0,1-1 0,-5-28 0,6 18-125,2 1 0,1-1 0,2 0-1,2 0 1,1 0 0,1 0 0,2 0 0,2 1 0,12-39 0,-11 50-104,1 0 1,0 1 0,2 0 0,1 1-1,0 0 1,2 0 0,0 2 0,2 0 0,0 0-1,1 2 1,1 0 0,0 1 0,40-27-1,-7 13-934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3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3030,'60'25'23147,"-55"-20"-21610,3 2-3037,7 8 1501,-14-13-8,0-1 0,0 1-1,0-1 1,1 1 0,-1-1-1,0 0 1,1 0 0,-1 0 0,1 0-1,-1 0 1,4 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4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3230,'31'15'4222,"-18"-10"-797,1-1 0,0 0 0,0-1-1,16 2 1,2-3-1792,-10 3-2145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4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4852,'-18'24'20480,"24"-13"-20126,1-1-474,104 143 1264,-31-56-7442,-70-88 3374,0-1-1015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1:02:29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0 10189,'-8'1'270,"1"0"0,-1 0 0,1 1 0,-1 0 1,1 1-1,0-1 0,0 1 0,0 1 0,1-1 0,-1 1 0,1 0 1,-1 1-1,1-1 0,1 1 0,-1 1 0,1-1 0,0 1 0,-6 8 0,4-6-144,1 1-1,0 0 0,1 1 0,-1-1 0,2 1 0,0 0 0,0 0 0,0 0 0,1 1 0,1-1 0,0 1 0,-1 16 1,3-9-85,0 1-31,0 0-1,5 32 1,-3-44-11,0 0 0,0 0 0,1 0 0,-1 0 0,2 0 0,-1-1 0,1 1 0,0-1 1,0 0-1,6 7 0,-1-4 4,0 0 1,1 0-1,0-1 1,0 0 0,1-1-1,-1 0 1,2-1 0,-1 0-1,1-1 1,0 0 0,19 5-1,-11-6 8,0 0 0,0-1 0,0 0 1,0-2-1,0-1 0,34-3 0,-46 2-20,-1 0 0,0 0 1,0-1-1,0 0 0,0-1 0,0 0 0,0 0 1,9-5-1,-13 6-33,-1 0 0,1 0 0,-1 0 0,1 0 0,-1 0 1,0 0-1,0-1 0,0 1 0,0-1 0,0 0 0,0 1 0,-1-1 1,1 0-1,-1 0 0,0 0 0,0 0 0,0 0 0,0 0 0,-1-1 1,1 1-1,-1-5 0,1-1-46,-1 1 1,-1-1 0,1 1-1,-1-1 1,-1 1 0,1-1-1,-2 1 1,1 0 0,-1-1-1,0 1 1,-1 1 0,-4-10-1,-15-16-856,0 1 0,-3 0 0,0 2 1,-37-32-1,34 33-1490,14 14 485,2-1-282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5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920 159 4260,'-45'-76'1629,"31"57"1644,-28-32-1,28 39 1756,13 27-1823,1-12-3331,6 18 5539,14 15-5286,-7-14 6,114 189-133,-26-47 0,-98-156-6,1 0 0,-1 0 1,0 1-1,-1-1 0,0 1 1,-1-1-1,1 1 0,-1 0 1,-1-1-1,-1 17 1,1-22-5,0-1 12,-1 0 0,1-1 0,-1 1 0,0-1 0,0 0 1,0 1-1,1-1 0,-1 1 0,-1-1 0,1 0 0,0 0 1,0 0-1,0 0 0,0 0 0,-1 0 0,1 0 1,-1 0-1,1 0 0,-1-1 0,1 1 0,-1 0 0,1-1 1,-1 1-1,-1-1 0,-45 12 21,44-11-28,-20 3 33,0-1 0,-1-1 1,1-2-1,-1 0 1,1-1-1,-36-7 0,49 6-204,1 0 0,0 0-1,0-1 1,0-1-1,0 1 1,1-2 0,0 1-1,-1-1 1,1-1-1,1 1 1,-1-2 0,1 1-1,0-1 1,1 0 0,0-1-1,0 0 1,-10-14-1,15 16-457,0 0 0,0 0 0,1 0 0,0 0 0,0 0-1,0-1 1,1 1 0,0 0 0,0-1 0,1-7 0,0-8-1681,-1 20 2140,0 1-1,0 0 0,0 0 1,1-1-1,-1 1 1,0 0-1,1-1 0,-1 1 1,1 0-1,-1 0 0,1 0 1,-1 0-1,1-1 0,0 1 1,0 0-1,1-1 0,-1 1 262,1-1 0,-1 1 0,1 0 0,-1 0 0,1 0 0,-1 1 0,1-1 0,0 0 0,-1 1 0,1-1 0,2 0 0,-1 1 248,-1-1-1,0 1 0,1 0 0,-1 0 0,1 0 0,-1 0 0,0 1 0,1-1 0,-1 1 0,0-1 0,1 1 0,-1 0 1,0 0-1,0 0 0,1 0 0,-1 0 0,0 0 0,3 3 0,25 32 5663,-13 2-4066,-14-25-1937,-1 0 0,0 0 0,0 0 0,-1 23 1,-2-32-1,0-1 1,0 0 0,0 0-1,0 0 1,-1 0 0,1 0-1,-1 0 1,1 0 0,-1 0 0,0-1-1,0 1 1,-1 0 0,1-1-1,0 0 1,-1 0 0,-4 4-1,-49 31-1238,38-28 242,0-1 0,-1-1 1,0 0-1,0-2 0,-1 0 0,-34 4 0,17-6-2260,0-1 1,-65-5 0,82 1 3174,1-1 0,-34-9 0,44 9 93,1 0 1,0 0 0,0-1-1,0 0 1,0 0 0,1 0-1,0-1 1,-11-9-1,17 12 40,0 0 0,-1 0-1,1 0 1,0 0 0,0-1 0,1 1-1,-1 0 1,0 0 0,1-1-1,-1 1 1,1-1 0,0 1-1,0 0 1,0-1 0,0-2 0,0 3-67,0 1 1,0-1 0,0 0 0,0 1-1,0-1 1,1 0 0,-1 1 0,1-1 0,-1 1-1,1-1 1,-1 0 0,1 1 0,0-1 0,0 1-1,0 0 1,0-1 0,0 1 0,0 0 0,0-1-1,2 0 1,3 0 136,-1 0-1,0 0 0,0 1 0,1 0 1,-1 0-1,1 0 0,-1 1 1,0 0-1,1 0 0,-1 0 0,1 1 1,-1 0-1,1 0 0,-1 0 1,0 1-1,0 0 0,0 0 1,0 0-1,0 0 0,0 1 0,0 0 1,7 6-1,-3-2 913,0 0 0,-1 1 0,1 0 0,-2 1 0,1 0 0,-1 0 0,-1 0 0,0 1 0,10 20 0,-15-26-567,1 1 0,-1-1-1,0 0 1,0 0 0,0 0-1,0 1 1,-1-1 0,0 0-1,0 1 1,-1 7 0,0-7-464,0-1-1,0 1 1,0-1 0,-1 0 0,0 0 0,0 0-1,0 0 1,-1 0 0,1 0 0,-1 0 0,0-1 0,0 0-1,0 1 1,0-1 0,-7 5 0,-3 1-829,-1-1-1,0 0 1,0-1 0,-1-1 0,0 0-1,0-1 1,0 0 0,-18 2 0,10-3-1992,-1-1-1,-1-1 1,1-1 0,-41-4-1,38-1 913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5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1 225 5436,'9'-5'1149,"0"0"-1,0 0 0,0-1 0,13-13 0,-13 11 364,1 1-1,0-1 0,14-7 1,282-125 6811,-293 134-7655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6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2999 153 4028,'28'-6'10154,"56"-23"-3454,-57 17-4237,14-6-1507,2 1 0,48-13 1,-74 28-969,-20 6 13,-25 9 10,25-11-11,-333 150-6505,251-120 3226,-2-3 1,-94 18 0,-114 8 2893,-400 24-1,617-75 472,-93-6 1,148 1-51,-1-2-1,1-1 1,0-1-1,0-1 1,0-1-1,1 0 1,0-2-1,-31-17 1,9-11 8549,78 82-1239,1-1-6659,35 51-687,16 23 0,-77-104 0,-2 0 0,1 0 0,-2 1 0,0 0 0,-1 1 0,6 27 0,-10-41 0,0 1 0,-1-1 0,0 0 0,1 1 0,-1-1 0,0 0 0,0 1 0,-1-1 0,1 0 0,0 1 0,-1-1 0,1 0 0,-1 0 0,0 1 0,0-1 0,0 0 0,0 0 0,0 0 0,0 0 0,-1 0 0,1 0 0,-1-1 0,1 1 0,-1 0 0,0-1 0,1 1 0,-1-1 0,-3 2 0,-1 0 0,0 0 0,-1-1 0,1 0 0,-1 0 0,1-1 0,-1 0 0,0 0 0,-13 0 0,-19-2-171,0-1 0,1-1 1,-75-18-1,-112-45-3153,210 61 3005,-60-19-1754,2-4-1,1-2 1,2-4-1,-114-72 0,153 83 1497,0-1-1,1-2 0,2-1 0,-42-49 0,53 53 333,0 0 0,2-2 0,0 0 0,2 0 0,1-1 0,1-1 1,-8-30-1,5-9-877,12 0-330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7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 4590,'0'-31'19171,"1"36"-18902,0 0 1,0 0 0,0 0 0,1 0 0,0 0 0,0 0 0,0-1 0,5 7 0,5 14-246,1 6-24,-5-14 0,-1 0 0,9 33 0,-11-30 0,1-1 0,1 1 0,15 27 0,10 27 0,-22-45-29,-4-14-16,-1 1-1,0-1 1,-1 1 0,-1 0 0,0 0 0,0 18 0,-2-42-576,8 5-330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7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3524,'2'2'170,"0"0"0,0 0 0,1 0 0,-2 0 1,1 1-1,0-1 0,0 1 0,-1 0 0,1-1 0,-1 1 0,0 0 0,0 0 0,1 5 0,-1-4 572,-1 0 1,1 0-1,0-1 0,0 1 1,0 0-1,0 0 0,3 3 0,-2-3 53,-1 0 0,1 1 0,-1-1 0,0 0 0,0 1 0,0-1 0,0 6 0,0-3 304,-1-1 1,2 1 0,-1-1-1,1 0 1,2 7 0,-2-6-873,0-1 1,0 1-1,-1 0 1,1 0-1,-1 8 1,-1-13-243,0-1-1,0 1 1,0 0-1,0-1 1,0 1-1,-1-1 1,1 1 0,0 0-1,-1-1 1,1 1-1,-1-1 1,0 1 0,1-1-1,-1 1 1,0-1-1,0 0 1,0 1 0,0-1-1,-2 2 1,-1 0 46,0-1-1,0 0 1,0 0 0,-1 0 0,1-1 0,-7 2 0,-13 3 109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8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820 964 4996,'-4'1'255,"1"0"-1,-1 0 0,0-1 0,1 1 0,-1-1 0,0 0 1,1 0-1,-1 0 0,0 0 0,-4-2 0,6 2 153,1-1 0,-1 0 0,0 0 0,1 0 0,-1 0 0,1 0 0,-1-1 0,1 1 0,0 0 0,-1-1 0,1 1 1,0-1-1,0 1 0,0-1 0,0 0 0,0 1 0,1-1 0,-1 0 0,-1-3 0,-12-46 6518,4-2-3552,7 24-3375,2 0-1,0 0 1,2 0-1,1 0 1,1 1-1,15-56 1,-13 65 1,3-12 2,1 1-1,2 0 0,25-50 0,-32 73 0,-1 1 0,1 0-1,0 0 1,0 1 0,0-1 0,1 1 0,0 0 0,0 0-1,0 1 1,1-1 0,0 1 0,-1 0 0,2 1 0,-1-1-1,0 1 1,1 1 0,-1-1 0,1 1 0,0 0 0,-1 0-1,1 1 1,0 0 0,8 0 0,-9 2-1,1 0 1,-1 0-1,0 1 0,1-1 0,-1 2 1,0-1-1,0 1 0,0-1 1,-1 2-1,1-1 0,-1 1 1,0-1-1,0 2 0,7 6 1,-2-2-1,0 2 1,-1-1 0,-1 1 0,0 0 0,13 23 0,-19-31-1,-1 1 0,1-1 0,-1 1 0,0 0 0,0-1 0,0 1 0,0 0 0,-1 0 0,1 0 0,-1 0 0,0-1 1,0 1-1,-1 0 0,1 0 0,-1 0 0,1-1 0,-4 8 0,2-6-1,0 0 0,-1-1-1,0 0 1,0 1 0,0-1 0,0 0-1,-1 0 1,0-1 0,0 1 0,0-1 0,0 0-1,-7 5 1,-14 5-805,0 0 1,0-1-1,-2-2 1,1-1-1,-1-1 0,-37 7 1,27-9-1685,0-2 1,0-1 0,0-2-1,-49-4 1,76 1 2296,0 1 0,0-1-1,0-1 1,0 0 0,0 0 0,1-1 0,0 0 0,0-1 0,0 0 0,0 0 0,-8-8 0,15 11 185,-1-1 1,1 0 0,-1 0-1,1 0 1,0 0 0,1 0 0,-1-1-1,0 1 1,1 0 0,-2-7 0,3 10 6,0-1 0,0 0 0,0 0 0,0 1 0,0-1 0,0 0 0,0 0 1,0 1-1,0-1 0,0 0 0,0 1 0,-1-1 0,1 0 0,0 1 0,0-1 0,-1 0 1,1 1-1,0-1 0,-1 1 0,1-1 0,-1 0 0,1 1 0,-1-1 0,1 1 1,-1-1-1,0 1 0,0-1 0,0 1 6,0 0 0,0 0 1,0 0-1,-1 0 0,1 0 1,0 0-1,0 0 0,0 1 0,0-1 1,0 0-1,0 1 0,0-1 0,0 0 1,0 1-1,-2 1 0,-39 31 1194,35-27-381,-19 16 1957,4-3 630,-39 26-1,54-41-2703,0 0 0,0 0-1,-1-1 1,1 0-1,-1 0 1,0-1 0,0 0-1,0 0 1,0-1-1,-13 1 1,19-2-634,-1-1 0,0 1 0,0-1-1,1 0 1,-1 0 0,0 0 0,1 0 0,-1 0 0,1-1 0,-1 1-1,1-1 1,0 0 0,0 1 0,0-1 0,0 0 0,0 0 0,0 0 0,0-1-1,1 1 1,-4-5 0,1-1-88,-1 0 0,1-1-1,1 1 1,-6-18 0,-15-55-530,10 39-1099,-8-47 0,7 11-1084,5 33-1098,2-1 1,-4-76-1,6 53 505,5 38 2053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8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4972,'0'-13'9578,"0"8"-10052,0-13 5558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19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4622 150 4614,'0'0'63,"-1"0"0,1 0 0,-1 1-1,0-1 1,1 0 0,-1 0-1,1 0 1,-1 1 0,0-1 0,1 0-1,-1 0 1,0 0 0,1 0-1,-1 0 1,0 0 0,1 0 0,-1-1-1,1 1 1,-1 0 0,0 0-1,1 0 1,-1-1 0,1 1 0,-1 0-1,1 0 1,-1-1 0,1 1-1,-1-1 1,1 1 0,-1 0 0,1-1-1,-1 1 1,1-1 0,-1 1-1,1-1 1,0 1 0,-1-1 0,1 0-1,0 1 1,0-1 0,-1 1 0,1-1-1,0 0 1,-5-21 8453,0-1-5790,5-4 2817,0-40-3492,0 67-2054,4 0-48,0 1 24,0 0 0,0 0 0,0 0 0,0 1 0,0-1 0,0 1 0,-1 0-1,1 0 1,0 1 0,-1-1 0,4 4 0,-1-1-674,1 1 1,-1-1 0,-1 2-1,11 12 1,-11-8-398,0-1 0,-1 0 1,0 1-1,-1 0 1,0 0-1,-1 0 0,0 0 1,-1 0-1,0 0 0,-1 1 1,-1 19-1,0-7-1315,1-22 2414,-1 1 1,1-1 0,-1 0-1,0 0 1,0 0 0,0 0 0,0-1-1,0 1 1,0 0 0,0 0-1,-1-1 1,1 1 0,-1 0-1,1-1 1,-1 1 0,-2 1 0,-37 25-135,27-19 52,1-1 40,1 0 1,-1-2-1,0 1 1,0-1 0,-1-1-1,0-1 1,0 0-1,0 0 1,0-2 0,-24 2 16394,48-4-12952,4 1-3056,-11-1-714,58 1-245,108 17 0,-94-3-4081,-1 4-4950,-71 31 26219,-15-39-17395,-28 18-5745,-73 41 0,-11-10 2991,-6-10 3454,-137 27 3311,90-34-4083,167-41 658,-877 168 766,690-137-466,-891 122 151,-8-94-2437,919-62-66,-280-38-1,361 22 614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20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3934,'18'15'7637,"-17"-13"-7165,17 27 10169,-16-28-9825,2 1 0,14 9 1854,-5-4-3688,3 3-1091,-15-5 951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7:14:2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 6007,'0'5'-553,"8"14"8406,3-15-6062,2 2 4009,9 4-984,-16-7-4753,-1-1-1,1 0 1,0-1-1,0 0 0,0 0 1,0 0-1,11 0 1,10-1-67,38-6 0,-57 5 4,0 0-1,0-1 1,0 0 0,0 0 0,-1-1 0,1 0 0,-1 0-1,1-1 1,7-5 0,-12 6-4,-1 1 1,0-1-1,0 0 0,0 1 1,0-1-1,0 0 1,-1 0-1,3-5 0,-3 5 8,0 1-1,0 0 1,0 0-1,0-1 1,0 1-1,1 0 1,-1 0-1,1 0 1,-1 0 0,1 1-1,3-3 1,0 1-12,1 0 1,0 1-1,0 0 1,0 0-1,0 1 1,0 0-1,0 0 1,0 0-1,13 1 1,59 8-131,-5 0 67,-67-8 81,-1 0 0,1-1 1,-1 1-1,1-1 0,-1 0 1,1-1-1,-1 1 0,0-1 1,0 0-1,7-4 1,0 1 159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1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0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4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7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4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5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0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62AEABB-829A-465D-998C-C90E400D341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4BC1D7-6A88-4A2E-A26C-FE1AFB49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ysca7p5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13" Type="http://schemas.openxmlformats.org/officeDocument/2006/relationships/image" Target="../media/image136.png"/><Relationship Id="rId18" Type="http://schemas.openxmlformats.org/officeDocument/2006/relationships/customXml" Target="../ink/ink119.xml"/><Relationship Id="rId26" Type="http://schemas.openxmlformats.org/officeDocument/2006/relationships/customXml" Target="../ink/ink123.xml"/><Relationship Id="rId3" Type="http://schemas.openxmlformats.org/officeDocument/2006/relationships/image" Target="../media/image5.png"/><Relationship Id="rId21" Type="http://schemas.openxmlformats.org/officeDocument/2006/relationships/image" Target="../media/image140.png"/><Relationship Id="rId34" Type="http://schemas.openxmlformats.org/officeDocument/2006/relationships/customXml" Target="../ink/ink127.xml"/><Relationship Id="rId7" Type="http://schemas.openxmlformats.org/officeDocument/2006/relationships/image" Target="../media/image133.png"/><Relationship Id="rId12" Type="http://schemas.openxmlformats.org/officeDocument/2006/relationships/customXml" Target="../ink/ink116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2" Type="http://schemas.openxmlformats.org/officeDocument/2006/relationships/image" Target="../media/image4.png"/><Relationship Id="rId16" Type="http://schemas.openxmlformats.org/officeDocument/2006/relationships/customXml" Target="../ink/ink118.xml"/><Relationship Id="rId20" Type="http://schemas.openxmlformats.org/officeDocument/2006/relationships/customXml" Target="../ink/ink120.xml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3.xml"/><Relationship Id="rId11" Type="http://schemas.openxmlformats.org/officeDocument/2006/relationships/image" Target="../media/image135.png"/><Relationship Id="rId24" Type="http://schemas.openxmlformats.org/officeDocument/2006/relationships/customXml" Target="../ink/ink122.xml"/><Relationship Id="rId32" Type="http://schemas.openxmlformats.org/officeDocument/2006/relationships/customXml" Target="../ink/ink126.xml"/><Relationship Id="rId37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124.xml"/><Relationship Id="rId36" Type="http://schemas.openxmlformats.org/officeDocument/2006/relationships/customXml" Target="../ink/ink128.xml"/><Relationship Id="rId10" Type="http://schemas.openxmlformats.org/officeDocument/2006/relationships/customXml" Target="../ink/ink115.xml"/><Relationship Id="rId19" Type="http://schemas.openxmlformats.org/officeDocument/2006/relationships/image" Target="../media/image139.png"/><Relationship Id="rId31" Type="http://schemas.openxmlformats.org/officeDocument/2006/relationships/image" Target="../media/image145.png"/><Relationship Id="rId4" Type="http://schemas.openxmlformats.org/officeDocument/2006/relationships/image" Target="../media/image131.png"/><Relationship Id="rId9" Type="http://schemas.openxmlformats.org/officeDocument/2006/relationships/image" Target="../media/image134.png"/><Relationship Id="rId14" Type="http://schemas.openxmlformats.org/officeDocument/2006/relationships/customXml" Target="../ink/ink117.xml"/><Relationship Id="rId22" Type="http://schemas.openxmlformats.org/officeDocument/2006/relationships/customXml" Target="../ink/ink121.xml"/><Relationship Id="rId27" Type="http://schemas.openxmlformats.org/officeDocument/2006/relationships/image" Target="../media/image143.png"/><Relationship Id="rId30" Type="http://schemas.openxmlformats.org/officeDocument/2006/relationships/customXml" Target="../ink/ink125.xml"/><Relationship Id="rId35" Type="http://schemas.openxmlformats.org/officeDocument/2006/relationships/image" Target="../media/image1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image" Target="../media/image153.png"/><Relationship Id="rId18" Type="http://schemas.openxmlformats.org/officeDocument/2006/relationships/customXml" Target="../ink/ink135.xml"/><Relationship Id="rId26" Type="http://schemas.openxmlformats.org/officeDocument/2006/relationships/customXml" Target="../ink/ink139.xml"/><Relationship Id="rId39" Type="http://schemas.openxmlformats.org/officeDocument/2006/relationships/image" Target="../media/image166.png"/><Relationship Id="rId3" Type="http://schemas.openxmlformats.org/officeDocument/2006/relationships/image" Target="../media/image5.png"/><Relationship Id="rId21" Type="http://schemas.openxmlformats.org/officeDocument/2006/relationships/image" Target="../media/image157.png"/><Relationship Id="rId34" Type="http://schemas.openxmlformats.org/officeDocument/2006/relationships/customXml" Target="../ink/ink143.xml"/><Relationship Id="rId7" Type="http://schemas.openxmlformats.org/officeDocument/2006/relationships/image" Target="../media/image150.png"/><Relationship Id="rId12" Type="http://schemas.openxmlformats.org/officeDocument/2006/relationships/customXml" Target="../ink/ink132.xml"/><Relationship Id="rId17" Type="http://schemas.openxmlformats.org/officeDocument/2006/relationships/image" Target="../media/image155.png"/><Relationship Id="rId25" Type="http://schemas.openxmlformats.org/officeDocument/2006/relationships/image" Target="../media/image159.png"/><Relationship Id="rId33" Type="http://schemas.openxmlformats.org/officeDocument/2006/relationships/image" Target="../media/image163.png"/><Relationship Id="rId38" Type="http://schemas.openxmlformats.org/officeDocument/2006/relationships/customXml" Target="../ink/ink145.xml"/><Relationship Id="rId2" Type="http://schemas.openxmlformats.org/officeDocument/2006/relationships/image" Target="../media/image4.png"/><Relationship Id="rId16" Type="http://schemas.openxmlformats.org/officeDocument/2006/relationships/customXml" Target="../ink/ink134.xml"/><Relationship Id="rId20" Type="http://schemas.openxmlformats.org/officeDocument/2006/relationships/customXml" Target="../ink/ink136.xml"/><Relationship Id="rId29" Type="http://schemas.openxmlformats.org/officeDocument/2006/relationships/image" Target="../media/image161.png"/><Relationship Id="rId41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9.xml"/><Relationship Id="rId11" Type="http://schemas.openxmlformats.org/officeDocument/2006/relationships/image" Target="../media/image152.png"/><Relationship Id="rId24" Type="http://schemas.openxmlformats.org/officeDocument/2006/relationships/customXml" Target="../ink/ink138.xml"/><Relationship Id="rId32" Type="http://schemas.openxmlformats.org/officeDocument/2006/relationships/customXml" Target="../ink/ink142.xml"/><Relationship Id="rId37" Type="http://schemas.openxmlformats.org/officeDocument/2006/relationships/image" Target="../media/image165.png"/><Relationship Id="rId40" Type="http://schemas.openxmlformats.org/officeDocument/2006/relationships/customXml" Target="../ink/ink146.xml"/><Relationship Id="rId5" Type="http://schemas.openxmlformats.org/officeDocument/2006/relationships/image" Target="../media/image8.png"/><Relationship Id="rId15" Type="http://schemas.openxmlformats.org/officeDocument/2006/relationships/image" Target="../media/image154.png"/><Relationship Id="rId23" Type="http://schemas.openxmlformats.org/officeDocument/2006/relationships/image" Target="../media/image158.png"/><Relationship Id="rId28" Type="http://schemas.openxmlformats.org/officeDocument/2006/relationships/customXml" Target="../ink/ink140.xml"/><Relationship Id="rId36" Type="http://schemas.openxmlformats.org/officeDocument/2006/relationships/customXml" Target="../ink/ink144.xml"/><Relationship Id="rId10" Type="http://schemas.openxmlformats.org/officeDocument/2006/relationships/customXml" Target="../ink/ink131.xml"/><Relationship Id="rId19" Type="http://schemas.openxmlformats.org/officeDocument/2006/relationships/image" Target="../media/image156.png"/><Relationship Id="rId31" Type="http://schemas.openxmlformats.org/officeDocument/2006/relationships/image" Target="../media/image162.png"/><Relationship Id="rId4" Type="http://schemas.openxmlformats.org/officeDocument/2006/relationships/image" Target="../media/image132.gif"/><Relationship Id="rId9" Type="http://schemas.openxmlformats.org/officeDocument/2006/relationships/image" Target="../media/image151.png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Relationship Id="rId27" Type="http://schemas.openxmlformats.org/officeDocument/2006/relationships/image" Target="../media/image160.png"/><Relationship Id="rId30" Type="http://schemas.openxmlformats.org/officeDocument/2006/relationships/customXml" Target="../ink/ink141.xml"/><Relationship Id="rId35" Type="http://schemas.openxmlformats.org/officeDocument/2006/relationships/image" Target="../media/image1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customXml" Target="../ink/ink150.xml"/><Relationship Id="rId18" Type="http://schemas.openxmlformats.org/officeDocument/2006/relationships/image" Target="../media/image174.png"/><Relationship Id="rId26" Type="http://schemas.openxmlformats.org/officeDocument/2006/relationships/image" Target="../media/image178.png"/><Relationship Id="rId39" Type="http://schemas.openxmlformats.org/officeDocument/2006/relationships/customXml" Target="../ink/ink163.xml"/><Relationship Id="rId3" Type="http://schemas.openxmlformats.org/officeDocument/2006/relationships/image" Target="../media/image5.png"/><Relationship Id="rId21" Type="http://schemas.openxmlformats.org/officeDocument/2006/relationships/customXml" Target="../ink/ink154.xml"/><Relationship Id="rId34" Type="http://schemas.openxmlformats.org/officeDocument/2006/relationships/image" Target="../media/image182.png"/><Relationship Id="rId42" Type="http://schemas.openxmlformats.org/officeDocument/2006/relationships/image" Target="../media/image186.png"/><Relationship Id="rId7" Type="http://schemas.openxmlformats.org/officeDocument/2006/relationships/customXml" Target="../ink/ink147.xml"/><Relationship Id="rId12" Type="http://schemas.openxmlformats.org/officeDocument/2006/relationships/image" Target="../media/image171.png"/><Relationship Id="rId17" Type="http://schemas.openxmlformats.org/officeDocument/2006/relationships/customXml" Target="../ink/ink152.xml"/><Relationship Id="rId25" Type="http://schemas.openxmlformats.org/officeDocument/2006/relationships/customXml" Target="../ink/ink156.xml"/><Relationship Id="rId33" Type="http://schemas.openxmlformats.org/officeDocument/2006/relationships/customXml" Target="../ink/ink160.xml"/><Relationship Id="rId38" Type="http://schemas.openxmlformats.org/officeDocument/2006/relationships/image" Target="../media/image184.png"/><Relationship Id="rId2" Type="http://schemas.openxmlformats.org/officeDocument/2006/relationships/image" Target="../media/image4.png"/><Relationship Id="rId16" Type="http://schemas.openxmlformats.org/officeDocument/2006/relationships/image" Target="../media/image173.png"/><Relationship Id="rId20" Type="http://schemas.openxmlformats.org/officeDocument/2006/relationships/image" Target="../media/image175.png"/><Relationship Id="rId29" Type="http://schemas.openxmlformats.org/officeDocument/2006/relationships/customXml" Target="../ink/ink158.xml"/><Relationship Id="rId41" Type="http://schemas.openxmlformats.org/officeDocument/2006/relationships/customXml" Target="../ink/ink1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149.xml"/><Relationship Id="rId24" Type="http://schemas.openxmlformats.org/officeDocument/2006/relationships/image" Target="../media/image177.png"/><Relationship Id="rId32" Type="http://schemas.openxmlformats.org/officeDocument/2006/relationships/image" Target="../media/image181.png"/><Relationship Id="rId37" Type="http://schemas.openxmlformats.org/officeDocument/2006/relationships/customXml" Target="../ink/ink162.xml"/><Relationship Id="rId40" Type="http://schemas.openxmlformats.org/officeDocument/2006/relationships/image" Target="../media/image185.png"/><Relationship Id="rId5" Type="http://schemas.openxmlformats.org/officeDocument/2006/relationships/image" Target="../media/image72.png"/><Relationship Id="rId15" Type="http://schemas.openxmlformats.org/officeDocument/2006/relationships/customXml" Target="../ink/ink151.xml"/><Relationship Id="rId23" Type="http://schemas.openxmlformats.org/officeDocument/2006/relationships/customXml" Target="../ink/ink155.xml"/><Relationship Id="rId28" Type="http://schemas.openxmlformats.org/officeDocument/2006/relationships/image" Target="../media/image179.png"/><Relationship Id="rId36" Type="http://schemas.openxmlformats.org/officeDocument/2006/relationships/image" Target="../media/image183.png"/><Relationship Id="rId10" Type="http://schemas.openxmlformats.org/officeDocument/2006/relationships/image" Target="../media/image170.png"/><Relationship Id="rId19" Type="http://schemas.openxmlformats.org/officeDocument/2006/relationships/customXml" Target="../ink/ink153.xml"/><Relationship Id="rId31" Type="http://schemas.openxmlformats.org/officeDocument/2006/relationships/customXml" Target="../ink/ink159.xml"/><Relationship Id="rId4" Type="http://schemas.openxmlformats.org/officeDocument/2006/relationships/image" Target="../media/image149.png"/><Relationship Id="rId9" Type="http://schemas.openxmlformats.org/officeDocument/2006/relationships/customXml" Target="../ink/ink148.xml"/><Relationship Id="rId14" Type="http://schemas.openxmlformats.org/officeDocument/2006/relationships/image" Target="../media/image172.png"/><Relationship Id="rId22" Type="http://schemas.openxmlformats.org/officeDocument/2006/relationships/image" Target="../media/image176.png"/><Relationship Id="rId27" Type="http://schemas.openxmlformats.org/officeDocument/2006/relationships/customXml" Target="../ink/ink157.xml"/><Relationship Id="rId30" Type="http://schemas.openxmlformats.org/officeDocument/2006/relationships/image" Target="../media/image180.png"/><Relationship Id="rId35" Type="http://schemas.openxmlformats.org/officeDocument/2006/relationships/customXml" Target="../ink/ink16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4.png"/><Relationship Id="rId21" Type="http://schemas.openxmlformats.org/officeDocument/2006/relationships/image" Target="../media/image196.png"/><Relationship Id="rId42" Type="http://schemas.openxmlformats.org/officeDocument/2006/relationships/customXml" Target="../ink/ink183.xml"/><Relationship Id="rId63" Type="http://schemas.openxmlformats.org/officeDocument/2006/relationships/image" Target="../media/image217.png"/><Relationship Id="rId84" Type="http://schemas.openxmlformats.org/officeDocument/2006/relationships/customXml" Target="../ink/ink204.xml"/><Relationship Id="rId138" Type="http://schemas.openxmlformats.org/officeDocument/2006/relationships/customXml" Target="../ink/ink231.xml"/><Relationship Id="rId159" Type="http://schemas.openxmlformats.org/officeDocument/2006/relationships/image" Target="../media/image265.png"/><Relationship Id="rId170" Type="http://schemas.openxmlformats.org/officeDocument/2006/relationships/customXml" Target="../ink/ink247.xml"/><Relationship Id="rId191" Type="http://schemas.openxmlformats.org/officeDocument/2006/relationships/image" Target="../media/image281.png"/><Relationship Id="rId196" Type="http://schemas.openxmlformats.org/officeDocument/2006/relationships/customXml" Target="../ink/ink260.xml"/><Relationship Id="rId16" Type="http://schemas.openxmlformats.org/officeDocument/2006/relationships/customXml" Target="../ink/ink170.xml"/><Relationship Id="rId107" Type="http://schemas.openxmlformats.org/officeDocument/2006/relationships/image" Target="../media/image239.png"/><Relationship Id="rId11" Type="http://schemas.openxmlformats.org/officeDocument/2006/relationships/image" Target="../media/image191.png"/><Relationship Id="rId32" Type="http://schemas.openxmlformats.org/officeDocument/2006/relationships/customXml" Target="../ink/ink178.xml"/><Relationship Id="rId37" Type="http://schemas.openxmlformats.org/officeDocument/2006/relationships/image" Target="../media/image204.png"/><Relationship Id="rId53" Type="http://schemas.openxmlformats.org/officeDocument/2006/relationships/image" Target="../media/image212.png"/><Relationship Id="rId58" Type="http://schemas.openxmlformats.org/officeDocument/2006/relationships/customXml" Target="../ink/ink191.xml"/><Relationship Id="rId74" Type="http://schemas.openxmlformats.org/officeDocument/2006/relationships/customXml" Target="../ink/ink199.xml"/><Relationship Id="rId79" Type="http://schemas.openxmlformats.org/officeDocument/2006/relationships/image" Target="../media/image225.png"/><Relationship Id="rId102" Type="http://schemas.openxmlformats.org/officeDocument/2006/relationships/customXml" Target="../ink/ink213.xml"/><Relationship Id="rId123" Type="http://schemas.openxmlformats.org/officeDocument/2006/relationships/image" Target="../media/image247.png"/><Relationship Id="rId128" Type="http://schemas.openxmlformats.org/officeDocument/2006/relationships/customXml" Target="../ink/ink226.xml"/><Relationship Id="rId144" Type="http://schemas.openxmlformats.org/officeDocument/2006/relationships/customXml" Target="../ink/ink234.xml"/><Relationship Id="rId149" Type="http://schemas.openxmlformats.org/officeDocument/2006/relationships/image" Target="../media/image260.png"/><Relationship Id="rId5" Type="http://schemas.openxmlformats.org/officeDocument/2006/relationships/image" Target="../media/image187.png"/><Relationship Id="rId90" Type="http://schemas.openxmlformats.org/officeDocument/2006/relationships/customXml" Target="../ink/ink207.xml"/><Relationship Id="rId95" Type="http://schemas.openxmlformats.org/officeDocument/2006/relationships/image" Target="../media/image233.png"/><Relationship Id="rId160" Type="http://schemas.openxmlformats.org/officeDocument/2006/relationships/customXml" Target="../ink/ink242.xml"/><Relationship Id="rId165" Type="http://schemas.openxmlformats.org/officeDocument/2006/relationships/image" Target="../media/image268.png"/><Relationship Id="rId181" Type="http://schemas.openxmlformats.org/officeDocument/2006/relationships/image" Target="../media/image276.png"/><Relationship Id="rId186" Type="http://schemas.openxmlformats.org/officeDocument/2006/relationships/customXml" Target="../ink/ink255.xml"/><Relationship Id="rId22" Type="http://schemas.openxmlformats.org/officeDocument/2006/relationships/customXml" Target="../ink/ink173.xml"/><Relationship Id="rId27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customXml" Target="../ink/ink186.xml"/><Relationship Id="rId64" Type="http://schemas.openxmlformats.org/officeDocument/2006/relationships/customXml" Target="../ink/ink194.xml"/><Relationship Id="rId69" Type="http://schemas.openxmlformats.org/officeDocument/2006/relationships/image" Target="../media/image220.png"/><Relationship Id="rId113" Type="http://schemas.openxmlformats.org/officeDocument/2006/relationships/image" Target="../media/image242.png"/><Relationship Id="rId118" Type="http://schemas.openxmlformats.org/officeDocument/2006/relationships/customXml" Target="../ink/ink221.xml"/><Relationship Id="rId134" Type="http://schemas.openxmlformats.org/officeDocument/2006/relationships/customXml" Target="../ink/ink229.xml"/><Relationship Id="rId139" Type="http://schemas.openxmlformats.org/officeDocument/2006/relationships/image" Target="../media/image255.png"/><Relationship Id="rId80" Type="http://schemas.openxmlformats.org/officeDocument/2006/relationships/customXml" Target="../ink/ink202.xml"/><Relationship Id="rId85" Type="http://schemas.openxmlformats.org/officeDocument/2006/relationships/image" Target="../media/image228.png"/><Relationship Id="rId150" Type="http://schemas.openxmlformats.org/officeDocument/2006/relationships/customXml" Target="../ink/ink237.xml"/><Relationship Id="rId155" Type="http://schemas.openxmlformats.org/officeDocument/2006/relationships/image" Target="../media/image263.png"/><Relationship Id="rId171" Type="http://schemas.openxmlformats.org/officeDocument/2006/relationships/image" Target="../media/image271.png"/><Relationship Id="rId176" Type="http://schemas.openxmlformats.org/officeDocument/2006/relationships/customXml" Target="../ink/ink250.xml"/><Relationship Id="rId192" Type="http://schemas.openxmlformats.org/officeDocument/2006/relationships/customXml" Target="../ink/ink258.xml"/><Relationship Id="rId197" Type="http://schemas.openxmlformats.org/officeDocument/2006/relationships/image" Target="../media/image284.png"/><Relationship Id="rId12" Type="http://schemas.openxmlformats.org/officeDocument/2006/relationships/customXml" Target="../ink/ink168.xml"/><Relationship Id="rId17" Type="http://schemas.openxmlformats.org/officeDocument/2006/relationships/image" Target="../media/image194.png"/><Relationship Id="rId33" Type="http://schemas.openxmlformats.org/officeDocument/2006/relationships/image" Target="../media/image202.png"/><Relationship Id="rId38" Type="http://schemas.openxmlformats.org/officeDocument/2006/relationships/customXml" Target="../ink/ink181.xml"/><Relationship Id="rId59" Type="http://schemas.openxmlformats.org/officeDocument/2006/relationships/image" Target="../media/image215.png"/><Relationship Id="rId103" Type="http://schemas.openxmlformats.org/officeDocument/2006/relationships/image" Target="../media/image237.png"/><Relationship Id="rId108" Type="http://schemas.openxmlformats.org/officeDocument/2006/relationships/customXml" Target="../ink/ink216.xml"/><Relationship Id="rId124" Type="http://schemas.openxmlformats.org/officeDocument/2006/relationships/customXml" Target="../ink/ink224.xml"/><Relationship Id="rId129" Type="http://schemas.openxmlformats.org/officeDocument/2006/relationships/image" Target="../media/image250.png"/><Relationship Id="rId54" Type="http://schemas.openxmlformats.org/officeDocument/2006/relationships/customXml" Target="../ink/ink189.xml"/><Relationship Id="rId70" Type="http://schemas.openxmlformats.org/officeDocument/2006/relationships/customXml" Target="../ink/ink197.xml"/><Relationship Id="rId75" Type="http://schemas.openxmlformats.org/officeDocument/2006/relationships/image" Target="../media/image223.png"/><Relationship Id="rId91" Type="http://schemas.openxmlformats.org/officeDocument/2006/relationships/image" Target="../media/image231.png"/><Relationship Id="rId96" Type="http://schemas.openxmlformats.org/officeDocument/2006/relationships/customXml" Target="../ink/ink210.xml"/><Relationship Id="rId140" Type="http://schemas.openxmlformats.org/officeDocument/2006/relationships/customXml" Target="../ink/ink232.xml"/><Relationship Id="rId145" Type="http://schemas.openxmlformats.org/officeDocument/2006/relationships/image" Target="../media/image258.png"/><Relationship Id="rId161" Type="http://schemas.openxmlformats.org/officeDocument/2006/relationships/image" Target="../media/image266.png"/><Relationship Id="rId166" Type="http://schemas.openxmlformats.org/officeDocument/2006/relationships/customXml" Target="../ink/ink245.xml"/><Relationship Id="rId182" Type="http://schemas.openxmlformats.org/officeDocument/2006/relationships/customXml" Target="../ink/ink253.xml"/><Relationship Id="rId187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5.xml"/><Relationship Id="rId23" Type="http://schemas.openxmlformats.org/officeDocument/2006/relationships/image" Target="../media/image197.png"/><Relationship Id="rId28" Type="http://schemas.openxmlformats.org/officeDocument/2006/relationships/customXml" Target="../ink/ink176.xml"/><Relationship Id="rId49" Type="http://schemas.openxmlformats.org/officeDocument/2006/relationships/image" Target="../media/image210.png"/><Relationship Id="rId114" Type="http://schemas.openxmlformats.org/officeDocument/2006/relationships/customXml" Target="../ink/ink219.xml"/><Relationship Id="rId119" Type="http://schemas.openxmlformats.org/officeDocument/2006/relationships/image" Target="../media/image245.png"/><Relationship Id="rId44" Type="http://schemas.openxmlformats.org/officeDocument/2006/relationships/customXml" Target="../ink/ink184.xml"/><Relationship Id="rId60" Type="http://schemas.openxmlformats.org/officeDocument/2006/relationships/customXml" Target="../ink/ink192.xml"/><Relationship Id="rId65" Type="http://schemas.openxmlformats.org/officeDocument/2006/relationships/image" Target="../media/image218.png"/><Relationship Id="rId81" Type="http://schemas.openxmlformats.org/officeDocument/2006/relationships/image" Target="../media/image226.png"/><Relationship Id="rId86" Type="http://schemas.openxmlformats.org/officeDocument/2006/relationships/customXml" Target="../ink/ink205.xml"/><Relationship Id="rId130" Type="http://schemas.openxmlformats.org/officeDocument/2006/relationships/customXml" Target="../ink/ink227.xml"/><Relationship Id="rId135" Type="http://schemas.openxmlformats.org/officeDocument/2006/relationships/image" Target="../media/image253.png"/><Relationship Id="rId151" Type="http://schemas.openxmlformats.org/officeDocument/2006/relationships/image" Target="../media/image261.png"/><Relationship Id="rId156" Type="http://schemas.openxmlformats.org/officeDocument/2006/relationships/customXml" Target="../ink/ink240.xml"/><Relationship Id="rId177" Type="http://schemas.openxmlformats.org/officeDocument/2006/relationships/image" Target="../media/image274.png"/><Relationship Id="rId198" Type="http://schemas.openxmlformats.org/officeDocument/2006/relationships/customXml" Target="../ink/ink261.xml"/><Relationship Id="rId172" Type="http://schemas.openxmlformats.org/officeDocument/2006/relationships/customXml" Target="../ink/ink248.xml"/><Relationship Id="rId193" Type="http://schemas.openxmlformats.org/officeDocument/2006/relationships/image" Target="../media/image282.png"/><Relationship Id="rId13" Type="http://schemas.openxmlformats.org/officeDocument/2006/relationships/image" Target="../media/image192.png"/><Relationship Id="rId18" Type="http://schemas.openxmlformats.org/officeDocument/2006/relationships/customXml" Target="../ink/ink171.xml"/><Relationship Id="rId39" Type="http://schemas.openxmlformats.org/officeDocument/2006/relationships/image" Target="../media/image205.png"/><Relationship Id="rId109" Type="http://schemas.openxmlformats.org/officeDocument/2006/relationships/image" Target="../media/image240.png"/><Relationship Id="rId34" Type="http://schemas.openxmlformats.org/officeDocument/2006/relationships/customXml" Target="../ink/ink179.xml"/><Relationship Id="rId50" Type="http://schemas.openxmlformats.org/officeDocument/2006/relationships/customXml" Target="../ink/ink187.xml"/><Relationship Id="rId55" Type="http://schemas.openxmlformats.org/officeDocument/2006/relationships/image" Target="../media/image213.png"/><Relationship Id="rId76" Type="http://schemas.openxmlformats.org/officeDocument/2006/relationships/customXml" Target="../ink/ink200.xml"/><Relationship Id="rId97" Type="http://schemas.openxmlformats.org/officeDocument/2006/relationships/image" Target="../media/image234.png"/><Relationship Id="rId104" Type="http://schemas.openxmlformats.org/officeDocument/2006/relationships/customXml" Target="../ink/ink214.xml"/><Relationship Id="rId120" Type="http://schemas.openxmlformats.org/officeDocument/2006/relationships/customXml" Target="../ink/ink222.xml"/><Relationship Id="rId125" Type="http://schemas.openxmlformats.org/officeDocument/2006/relationships/image" Target="../media/image248.png"/><Relationship Id="rId141" Type="http://schemas.openxmlformats.org/officeDocument/2006/relationships/image" Target="../media/image256.png"/><Relationship Id="rId146" Type="http://schemas.openxmlformats.org/officeDocument/2006/relationships/customXml" Target="../ink/ink235.xml"/><Relationship Id="rId167" Type="http://schemas.openxmlformats.org/officeDocument/2006/relationships/image" Target="../media/image269.png"/><Relationship Id="rId188" Type="http://schemas.openxmlformats.org/officeDocument/2006/relationships/customXml" Target="../ink/ink256.xml"/><Relationship Id="rId7" Type="http://schemas.openxmlformats.org/officeDocument/2006/relationships/image" Target="../media/image189.png"/><Relationship Id="rId71" Type="http://schemas.openxmlformats.org/officeDocument/2006/relationships/image" Target="../media/image221.png"/><Relationship Id="rId92" Type="http://schemas.openxmlformats.org/officeDocument/2006/relationships/customXml" Target="../ink/ink208.xml"/><Relationship Id="rId162" Type="http://schemas.openxmlformats.org/officeDocument/2006/relationships/customXml" Target="../ink/ink243.xml"/><Relationship Id="rId183" Type="http://schemas.openxmlformats.org/officeDocument/2006/relationships/image" Target="../media/image277.png"/><Relationship Id="rId2" Type="http://schemas.openxmlformats.org/officeDocument/2006/relationships/image" Target="../media/image4.png"/><Relationship Id="rId29" Type="http://schemas.openxmlformats.org/officeDocument/2006/relationships/image" Target="../media/image200.png"/><Relationship Id="rId24" Type="http://schemas.openxmlformats.org/officeDocument/2006/relationships/customXml" Target="../ink/ink174.xml"/><Relationship Id="rId40" Type="http://schemas.openxmlformats.org/officeDocument/2006/relationships/customXml" Target="../ink/ink182.xml"/><Relationship Id="rId45" Type="http://schemas.openxmlformats.org/officeDocument/2006/relationships/image" Target="../media/image208.png"/><Relationship Id="rId66" Type="http://schemas.openxmlformats.org/officeDocument/2006/relationships/customXml" Target="../ink/ink195.xml"/><Relationship Id="rId87" Type="http://schemas.openxmlformats.org/officeDocument/2006/relationships/image" Target="../media/image229.png"/><Relationship Id="rId110" Type="http://schemas.openxmlformats.org/officeDocument/2006/relationships/customXml" Target="../ink/ink217.xml"/><Relationship Id="rId115" Type="http://schemas.openxmlformats.org/officeDocument/2006/relationships/image" Target="../media/image243.png"/><Relationship Id="rId131" Type="http://schemas.openxmlformats.org/officeDocument/2006/relationships/image" Target="../media/image251.png"/><Relationship Id="rId136" Type="http://schemas.openxmlformats.org/officeDocument/2006/relationships/customXml" Target="../ink/ink230.xml"/><Relationship Id="rId157" Type="http://schemas.openxmlformats.org/officeDocument/2006/relationships/image" Target="../media/image264.png"/><Relationship Id="rId178" Type="http://schemas.openxmlformats.org/officeDocument/2006/relationships/customXml" Target="../ink/ink251.xml"/><Relationship Id="rId61" Type="http://schemas.openxmlformats.org/officeDocument/2006/relationships/image" Target="../media/image216.png"/><Relationship Id="rId82" Type="http://schemas.openxmlformats.org/officeDocument/2006/relationships/customXml" Target="../ink/ink203.xml"/><Relationship Id="rId152" Type="http://schemas.openxmlformats.org/officeDocument/2006/relationships/customXml" Target="../ink/ink238.xml"/><Relationship Id="rId173" Type="http://schemas.openxmlformats.org/officeDocument/2006/relationships/image" Target="../media/image272.png"/><Relationship Id="rId194" Type="http://schemas.openxmlformats.org/officeDocument/2006/relationships/customXml" Target="../ink/ink259.xml"/><Relationship Id="rId199" Type="http://schemas.openxmlformats.org/officeDocument/2006/relationships/image" Target="../media/image285.png"/><Relationship Id="rId19" Type="http://schemas.openxmlformats.org/officeDocument/2006/relationships/image" Target="../media/image195.png"/><Relationship Id="rId14" Type="http://schemas.openxmlformats.org/officeDocument/2006/relationships/customXml" Target="../ink/ink169.xml"/><Relationship Id="rId30" Type="http://schemas.openxmlformats.org/officeDocument/2006/relationships/customXml" Target="../ink/ink177.xml"/><Relationship Id="rId35" Type="http://schemas.openxmlformats.org/officeDocument/2006/relationships/image" Target="../media/image203.png"/><Relationship Id="rId56" Type="http://schemas.openxmlformats.org/officeDocument/2006/relationships/customXml" Target="../ink/ink190.xml"/><Relationship Id="rId77" Type="http://schemas.openxmlformats.org/officeDocument/2006/relationships/image" Target="../media/image224.png"/><Relationship Id="rId100" Type="http://schemas.openxmlformats.org/officeDocument/2006/relationships/customXml" Target="../ink/ink212.xml"/><Relationship Id="rId105" Type="http://schemas.openxmlformats.org/officeDocument/2006/relationships/image" Target="../media/image238.png"/><Relationship Id="rId126" Type="http://schemas.openxmlformats.org/officeDocument/2006/relationships/customXml" Target="../ink/ink225.xml"/><Relationship Id="rId147" Type="http://schemas.openxmlformats.org/officeDocument/2006/relationships/image" Target="../media/image259.png"/><Relationship Id="rId168" Type="http://schemas.openxmlformats.org/officeDocument/2006/relationships/customXml" Target="../ink/ink246.xml"/><Relationship Id="rId8" Type="http://schemas.openxmlformats.org/officeDocument/2006/relationships/customXml" Target="../ink/ink166.xml"/><Relationship Id="rId51" Type="http://schemas.openxmlformats.org/officeDocument/2006/relationships/image" Target="../media/image211.png"/><Relationship Id="rId72" Type="http://schemas.openxmlformats.org/officeDocument/2006/relationships/customXml" Target="../ink/ink198.xml"/><Relationship Id="rId93" Type="http://schemas.openxmlformats.org/officeDocument/2006/relationships/image" Target="../media/image232.png"/><Relationship Id="rId98" Type="http://schemas.openxmlformats.org/officeDocument/2006/relationships/customXml" Target="../ink/ink211.xml"/><Relationship Id="rId121" Type="http://schemas.openxmlformats.org/officeDocument/2006/relationships/image" Target="../media/image246.png"/><Relationship Id="rId142" Type="http://schemas.openxmlformats.org/officeDocument/2006/relationships/customXml" Target="../ink/ink233.xml"/><Relationship Id="rId163" Type="http://schemas.openxmlformats.org/officeDocument/2006/relationships/image" Target="../media/image267.png"/><Relationship Id="rId184" Type="http://schemas.openxmlformats.org/officeDocument/2006/relationships/customXml" Target="../ink/ink254.xml"/><Relationship Id="rId189" Type="http://schemas.openxmlformats.org/officeDocument/2006/relationships/image" Target="../media/image280.png"/><Relationship Id="rId3" Type="http://schemas.openxmlformats.org/officeDocument/2006/relationships/image" Target="../media/image5.png"/><Relationship Id="rId25" Type="http://schemas.openxmlformats.org/officeDocument/2006/relationships/image" Target="../media/image198.png"/><Relationship Id="rId46" Type="http://schemas.openxmlformats.org/officeDocument/2006/relationships/customXml" Target="../ink/ink185.xml"/><Relationship Id="rId67" Type="http://schemas.openxmlformats.org/officeDocument/2006/relationships/image" Target="../media/image219.png"/><Relationship Id="rId116" Type="http://schemas.openxmlformats.org/officeDocument/2006/relationships/customXml" Target="../ink/ink220.xml"/><Relationship Id="rId137" Type="http://schemas.openxmlformats.org/officeDocument/2006/relationships/image" Target="../media/image254.png"/><Relationship Id="rId158" Type="http://schemas.openxmlformats.org/officeDocument/2006/relationships/customXml" Target="../ink/ink241.xml"/><Relationship Id="rId20" Type="http://schemas.openxmlformats.org/officeDocument/2006/relationships/customXml" Target="../ink/ink172.xml"/><Relationship Id="rId41" Type="http://schemas.openxmlformats.org/officeDocument/2006/relationships/image" Target="../media/image206.png"/><Relationship Id="rId62" Type="http://schemas.openxmlformats.org/officeDocument/2006/relationships/customXml" Target="../ink/ink193.xml"/><Relationship Id="rId83" Type="http://schemas.openxmlformats.org/officeDocument/2006/relationships/image" Target="../media/image227.png"/><Relationship Id="rId88" Type="http://schemas.openxmlformats.org/officeDocument/2006/relationships/customXml" Target="../ink/ink206.xml"/><Relationship Id="rId111" Type="http://schemas.openxmlformats.org/officeDocument/2006/relationships/image" Target="../media/image241.png"/><Relationship Id="rId132" Type="http://schemas.openxmlformats.org/officeDocument/2006/relationships/customXml" Target="../ink/ink228.xml"/><Relationship Id="rId153" Type="http://schemas.openxmlformats.org/officeDocument/2006/relationships/image" Target="../media/image262.png"/><Relationship Id="rId174" Type="http://schemas.openxmlformats.org/officeDocument/2006/relationships/customXml" Target="../ink/ink249.xml"/><Relationship Id="rId179" Type="http://schemas.openxmlformats.org/officeDocument/2006/relationships/image" Target="../media/image275.png"/><Relationship Id="rId195" Type="http://schemas.openxmlformats.org/officeDocument/2006/relationships/image" Target="../media/image283.png"/><Relationship Id="rId190" Type="http://schemas.openxmlformats.org/officeDocument/2006/relationships/customXml" Target="../ink/ink257.xml"/><Relationship Id="rId15" Type="http://schemas.openxmlformats.org/officeDocument/2006/relationships/image" Target="../media/image193.png"/><Relationship Id="rId36" Type="http://schemas.openxmlformats.org/officeDocument/2006/relationships/customXml" Target="../ink/ink180.xml"/><Relationship Id="rId57" Type="http://schemas.openxmlformats.org/officeDocument/2006/relationships/image" Target="../media/image214.png"/><Relationship Id="rId106" Type="http://schemas.openxmlformats.org/officeDocument/2006/relationships/customXml" Target="../ink/ink215.xml"/><Relationship Id="rId127" Type="http://schemas.openxmlformats.org/officeDocument/2006/relationships/image" Target="../media/image249.png"/><Relationship Id="rId10" Type="http://schemas.openxmlformats.org/officeDocument/2006/relationships/customXml" Target="../ink/ink167.xml"/><Relationship Id="rId31" Type="http://schemas.openxmlformats.org/officeDocument/2006/relationships/image" Target="../media/image201.png"/><Relationship Id="rId52" Type="http://schemas.openxmlformats.org/officeDocument/2006/relationships/customXml" Target="../ink/ink188.xml"/><Relationship Id="rId73" Type="http://schemas.openxmlformats.org/officeDocument/2006/relationships/image" Target="../media/image222.png"/><Relationship Id="rId78" Type="http://schemas.openxmlformats.org/officeDocument/2006/relationships/customXml" Target="../ink/ink201.xml"/><Relationship Id="rId94" Type="http://schemas.openxmlformats.org/officeDocument/2006/relationships/customXml" Target="../ink/ink209.xml"/><Relationship Id="rId99" Type="http://schemas.openxmlformats.org/officeDocument/2006/relationships/image" Target="../media/image235.png"/><Relationship Id="rId101" Type="http://schemas.openxmlformats.org/officeDocument/2006/relationships/image" Target="../media/image236.png"/><Relationship Id="rId122" Type="http://schemas.openxmlformats.org/officeDocument/2006/relationships/customXml" Target="../ink/ink223.xml"/><Relationship Id="rId143" Type="http://schemas.openxmlformats.org/officeDocument/2006/relationships/image" Target="../media/image257.png"/><Relationship Id="rId148" Type="http://schemas.openxmlformats.org/officeDocument/2006/relationships/customXml" Target="../ink/ink236.xml"/><Relationship Id="rId164" Type="http://schemas.openxmlformats.org/officeDocument/2006/relationships/customXml" Target="../ink/ink244.xml"/><Relationship Id="rId169" Type="http://schemas.openxmlformats.org/officeDocument/2006/relationships/image" Target="../media/image270.png"/><Relationship Id="rId185" Type="http://schemas.openxmlformats.org/officeDocument/2006/relationships/image" Target="../media/image278.png"/><Relationship Id="rId4" Type="http://schemas.openxmlformats.org/officeDocument/2006/relationships/image" Target="../media/image168.png"/><Relationship Id="rId9" Type="http://schemas.openxmlformats.org/officeDocument/2006/relationships/image" Target="../media/image190.png"/><Relationship Id="rId180" Type="http://schemas.openxmlformats.org/officeDocument/2006/relationships/customXml" Target="../ink/ink252.xml"/><Relationship Id="rId26" Type="http://schemas.openxmlformats.org/officeDocument/2006/relationships/customXml" Target="../ink/ink175.xml"/><Relationship Id="rId47" Type="http://schemas.openxmlformats.org/officeDocument/2006/relationships/image" Target="../media/image209.png"/><Relationship Id="rId68" Type="http://schemas.openxmlformats.org/officeDocument/2006/relationships/customXml" Target="../ink/ink196.xml"/><Relationship Id="rId89" Type="http://schemas.openxmlformats.org/officeDocument/2006/relationships/image" Target="../media/image230.png"/><Relationship Id="rId112" Type="http://schemas.openxmlformats.org/officeDocument/2006/relationships/customXml" Target="../ink/ink218.xml"/><Relationship Id="rId133" Type="http://schemas.openxmlformats.org/officeDocument/2006/relationships/image" Target="../media/image252.png"/><Relationship Id="rId154" Type="http://schemas.openxmlformats.org/officeDocument/2006/relationships/customXml" Target="../ink/ink239.xml"/><Relationship Id="rId175" Type="http://schemas.openxmlformats.org/officeDocument/2006/relationships/image" Target="../media/image2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2.xml"/><Relationship Id="rId21" Type="http://schemas.openxmlformats.org/officeDocument/2006/relationships/image" Target="../media/image294.png"/><Relationship Id="rId34" Type="http://schemas.openxmlformats.org/officeDocument/2006/relationships/customXml" Target="../ink/ink276.xml"/><Relationship Id="rId42" Type="http://schemas.openxmlformats.org/officeDocument/2006/relationships/customXml" Target="../ink/ink280.xml"/><Relationship Id="rId47" Type="http://schemas.openxmlformats.org/officeDocument/2006/relationships/image" Target="../media/image307.png"/><Relationship Id="rId50" Type="http://schemas.openxmlformats.org/officeDocument/2006/relationships/customXml" Target="../ink/ink284.xml"/><Relationship Id="rId55" Type="http://schemas.openxmlformats.org/officeDocument/2006/relationships/image" Target="../media/image311.png"/><Relationship Id="rId63" Type="http://schemas.openxmlformats.org/officeDocument/2006/relationships/image" Target="../media/image315.png"/><Relationship Id="rId68" Type="http://schemas.openxmlformats.org/officeDocument/2006/relationships/customXml" Target="../ink/ink293.xml"/><Relationship Id="rId76" Type="http://schemas.openxmlformats.org/officeDocument/2006/relationships/customXml" Target="../ink/ink297.xml"/><Relationship Id="rId84" Type="http://schemas.openxmlformats.org/officeDocument/2006/relationships/customXml" Target="../ink/ink301.xml"/><Relationship Id="rId89" Type="http://schemas.openxmlformats.org/officeDocument/2006/relationships/image" Target="../media/image328.png"/><Relationship Id="rId97" Type="http://schemas.openxmlformats.org/officeDocument/2006/relationships/image" Target="../media/image332.png"/><Relationship Id="rId7" Type="http://schemas.openxmlformats.org/officeDocument/2006/relationships/image" Target="../media/image287.png"/><Relationship Id="rId71" Type="http://schemas.openxmlformats.org/officeDocument/2006/relationships/image" Target="../media/image319.png"/><Relationship Id="rId92" Type="http://schemas.openxmlformats.org/officeDocument/2006/relationships/customXml" Target="../ink/ink305.xml"/><Relationship Id="rId2" Type="http://schemas.openxmlformats.org/officeDocument/2006/relationships/image" Target="../media/image4.png"/><Relationship Id="rId16" Type="http://schemas.openxmlformats.org/officeDocument/2006/relationships/customXml" Target="../ink/ink267.xml"/><Relationship Id="rId29" Type="http://schemas.openxmlformats.org/officeDocument/2006/relationships/image" Target="../media/image298.png"/><Relationship Id="rId11" Type="http://schemas.openxmlformats.org/officeDocument/2006/relationships/image" Target="../media/image289.png"/><Relationship Id="rId24" Type="http://schemas.openxmlformats.org/officeDocument/2006/relationships/customXml" Target="../ink/ink271.xml"/><Relationship Id="rId32" Type="http://schemas.openxmlformats.org/officeDocument/2006/relationships/customXml" Target="../ink/ink275.xml"/><Relationship Id="rId37" Type="http://schemas.openxmlformats.org/officeDocument/2006/relationships/image" Target="../media/image302.png"/><Relationship Id="rId40" Type="http://schemas.openxmlformats.org/officeDocument/2006/relationships/customXml" Target="../ink/ink279.xml"/><Relationship Id="rId45" Type="http://schemas.openxmlformats.org/officeDocument/2006/relationships/image" Target="../media/image306.png"/><Relationship Id="rId53" Type="http://schemas.openxmlformats.org/officeDocument/2006/relationships/image" Target="../media/image310.png"/><Relationship Id="rId58" Type="http://schemas.openxmlformats.org/officeDocument/2006/relationships/customXml" Target="../ink/ink288.xml"/><Relationship Id="rId66" Type="http://schemas.openxmlformats.org/officeDocument/2006/relationships/customXml" Target="../ink/ink292.xml"/><Relationship Id="rId74" Type="http://schemas.openxmlformats.org/officeDocument/2006/relationships/customXml" Target="../ink/ink296.xml"/><Relationship Id="rId79" Type="http://schemas.openxmlformats.org/officeDocument/2006/relationships/image" Target="../media/image323.png"/><Relationship Id="rId87" Type="http://schemas.openxmlformats.org/officeDocument/2006/relationships/image" Target="../media/image327.png"/><Relationship Id="rId5" Type="http://schemas.openxmlformats.org/officeDocument/2006/relationships/image" Target="../media/image286.png"/><Relationship Id="rId61" Type="http://schemas.openxmlformats.org/officeDocument/2006/relationships/image" Target="../media/image314.png"/><Relationship Id="rId82" Type="http://schemas.openxmlformats.org/officeDocument/2006/relationships/customXml" Target="../ink/ink300.xml"/><Relationship Id="rId90" Type="http://schemas.openxmlformats.org/officeDocument/2006/relationships/customXml" Target="../ink/ink304.xml"/><Relationship Id="rId95" Type="http://schemas.openxmlformats.org/officeDocument/2006/relationships/image" Target="../media/image331.png"/><Relationship Id="rId19" Type="http://schemas.openxmlformats.org/officeDocument/2006/relationships/image" Target="../media/image293.png"/><Relationship Id="rId14" Type="http://schemas.openxmlformats.org/officeDocument/2006/relationships/customXml" Target="../ink/ink266.xml"/><Relationship Id="rId22" Type="http://schemas.openxmlformats.org/officeDocument/2006/relationships/customXml" Target="../ink/ink270.xml"/><Relationship Id="rId27" Type="http://schemas.openxmlformats.org/officeDocument/2006/relationships/image" Target="../media/image297.png"/><Relationship Id="rId30" Type="http://schemas.openxmlformats.org/officeDocument/2006/relationships/customXml" Target="../ink/ink274.xml"/><Relationship Id="rId35" Type="http://schemas.openxmlformats.org/officeDocument/2006/relationships/image" Target="../media/image301.png"/><Relationship Id="rId43" Type="http://schemas.openxmlformats.org/officeDocument/2006/relationships/image" Target="../media/image305.png"/><Relationship Id="rId48" Type="http://schemas.openxmlformats.org/officeDocument/2006/relationships/customXml" Target="../ink/ink283.xml"/><Relationship Id="rId56" Type="http://schemas.openxmlformats.org/officeDocument/2006/relationships/customXml" Target="../ink/ink287.xml"/><Relationship Id="rId64" Type="http://schemas.openxmlformats.org/officeDocument/2006/relationships/customXml" Target="../ink/ink291.xml"/><Relationship Id="rId69" Type="http://schemas.openxmlformats.org/officeDocument/2006/relationships/image" Target="../media/image318.png"/><Relationship Id="rId77" Type="http://schemas.openxmlformats.org/officeDocument/2006/relationships/image" Target="../media/image322.png"/><Relationship Id="rId8" Type="http://schemas.openxmlformats.org/officeDocument/2006/relationships/customXml" Target="../ink/ink263.xml"/><Relationship Id="rId51" Type="http://schemas.openxmlformats.org/officeDocument/2006/relationships/image" Target="../media/image309.png"/><Relationship Id="rId72" Type="http://schemas.openxmlformats.org/officeDocument/2006/relationships/customXml" Target="../ink/ink295.xml"/><Relationship Id="rId80" Type="http://schemas.openxmlformats.org/officeDocument/2006/relationships/customXml" Target="../ink/ink299.xml"/><Relationship Id="rId85" Type="http://schemas.openxmlformats.org/officeDocument/2006/relationships/image" Target="../media/image326.png"/><Relationship Id="rId93" Type="http://schemas.openxmlformats.org/officeDocument/2006/relationships/image" Target="../media/image330.png"/><Relationship Id="rId3" Type="http://schemas.openxmlformats.org/officeDocument/2006/relationships/image" Target="../media/image5.png"/><Relationship Id="rId12" Type="http://schemas.openxmlformats.org/officeDocument/2006/relationships/customXml" Target="../ink/ink265.xml"/><Relationship Id="rId17" Type="http://schemas.openxmlformats.org/officeDocument/2006/relationships/image" Target="../media/image292.png"/><Relationship Id="rId25" Type="http://schemas.openxmlformats.org/officeDocument/2006/relationships/image" Target="../media/image296.png"/><Relationship Id="rId33" Type="http://schemas.openxmlformats.org/officeDocument/2006/relationships/image" Target="../media/image300.png"/><Relationship Id="rId38" Type="http://schemas.openxmlformats.org/officeDocument/2006/relationships/customXml" Target="../ink/ink278.xml"/><Relationship Id="rId46" Type="http://schemas.openxmlformats.org/officeDocument/2006/relationships/customXml" Target="../ink/ink282.xml"/><Relationship Id="rId59" Type="http://schemas.openxmlformats.org/officeDocument/2006/relationships/image" Target="../media/image313.png"/><Relationship Id="rId67" Type="http://schemas.openxmlformats.org/officeDocument/2006/relationships/image" Target="../media/image317.png"/><Relationship Id="rId20" Type="http://schemas.openxmlformats.org/officeDocument/2006/relationships/customXml" Target="../ink/ink269.xml"/><Relationship Id="rId41" Type="http://schemas.openxmlformats.org/officeDocument/2006/relationships/image" Target="../media/image304.png"/><Relationship Id="rId54" Type="http://schemas.openxmlformats.org/officeDocument/2006/relationships/customXml" Target="../ink/ink286.xml"/><Relationship Id="rId62" Type="http://schemas.openxmlformats.org/officeDocument/2006/relationships/customXml" Target="../ink/ink290.xml"/><Relationship Id="rId70" Type="http://schemas.openxmlformats.org/officeDocument/2006/relationships/customXml" Target="../ink/ink294.xml"/><Relationship Id="rId75" Type="http://schemas.openxmlformats.org/officeDocument/2006/relationships/image" Target="../media/image321.png"/><Relationship Id="rId83" Type="http://schemas.openxmlformats.org/officeDocument/2006/relationships/image" Target="../media/image325.png"/><Relationship Id="rId88" Type="http://schemas.openxmlformats.org/officeDocument/2006/relationships/customXml" Target="../ink/ink303.xml"/><Relationship Id="rId91" Type="http://schemas.openxmlformats.org/officeDocument/2006/relationships/image" Target="../media/image329.png"/><Relationship Id="rId96" Type="http://schemas.openxmlformats.org/officeDocument/2006/relationships/customXml" Target="../ink/ink3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2.xml"/><Relationship Id="rId15" Type="http://schemas.openxmlformats.org/officeDocument/2006/relationships/image" Target="../media/image291.png"/><Relationship Id="rId23" Type="http://schemas.openxmlformats.org/officeDocument/2006/relationships/image" Target="../media/image295.png"/><Relationship Id="rId28" Type="http://schemas.openxmlformats.org/officeDocument/2006/relationships/customXml" Target="../ink/ink273.xml"/><Relationship Id="rId36" Type="http://schemas.openxmlformats.org/officeDocument/2006/relationships/customXml" Target="../ink/ink277.xml"/><Relationship Id="rId49" Type="http://schemas.openxmlformats.org/officeDocument/2006/relationships/image" Target="../media/image308.png"/><Relationship Id="rId57" Type="http://schemas.openxmlformats.org/officeDocument/2006/relationships/image" Target="../media/image312.png"/><Relationship Id="rId10" Type="http://schemas.openxmlformats.org/officeDocument/2006/relationships/customXml" Target="../ink/ink264.xml"/><Relationship Id="rId31" Type="http://schemas.openxmlformats.org/officeDocument/2006/relationships/image" Target="../media/image299.png"/><Relationship Id="rId44" Type="http://schemas.openxmlformats.org/officeDocument/2006/relationships/customXml" Target="../ink/ink281.xml"/><Relationship Id="rId52" Type="http://schemas.openxmlformats.org/officeDocument/2006/relationships/customXml" Target="../ink/ink285.xml"/><Relationship Id="rId60" Type="http://schemas.openxmlformats.org/officeDocument/2006/relationships/customXml" Target="../ink/ink289.xml"/><Relationship Id="rId65" Type="http://schemas.openxmlformats.org/officeDocument/2006/relationships/image" Target="../media/image316.png"/><Relationship Id="rId73" Type="http://schemas.openxmlformats.org/officeDocument/2006/relationships/image" Target="../media/image320.png"/><Relationship Id="rId78" Type="http://schemas.openxmlformats.org/officeDocument/2006/relationships/customXml" Target="../ink/ink298.xml"/><Relationship Id="rId81" Type="http://schemas.openxmlformats.org/officeDocument/2006/relationships/image" Target="../media/image324.png"/><Relationship Id="rId86" Type="http://schemas.openxmlformats.org/officeDocument/2006/relationships/customXml" Target="../ink/ink302.xml"/><Relationship Id="rId94" Type="http://schemas.openxmlformats.org/officeDocument/2006/relationships/customXml" Target="../ink/ink306.xml"/><Relationship Id="rId4" Type="http://schemas.openxmlformats.org/officeDocument/2006/relationships/image" Target="../media/image188.png"/><Relationship Id="rId9" Type="http://schemas.openxmlformats.org/officeDocument/2006/relationships/image" Target="../media/image288.png"/><Relationship Id="rId13" Type="http://schemas.openxmlformats.org/officeDocument/2006/relationships/image" Target="../media/image290.png"/><Relationship Id="rId18" Type="http://schemas.openxmlformats.org/officeDocument/2006/relationships/customXml" Target="../ink/ink268.xml"/><Relationship Id="rId39" Type="http://schemas.openxmlformats.org/officeDocument/2006/relationships/image" Target="../media/image30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hyperlink" Target="https://www.geogebra.org/m/AuJ5v5wA" TargetMode="External"/><Relationship Id="rId4" Type="http://schemas.openxmlformats.org/officeDocument/2006/relationships/hyperlink" Target="https://www.geogebra.org/m/ysca7p5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AuJ5v5wA" TargetMode="External"/><Relationship Id="rId5" Type="http://schemas.openxmlformats.org/officeDocument/2006/relationships/hyperlink" Target="https://www.geogebra.org/m/ysca7p54" TargetMode="External"/><Relationship Id="rId4" Type="http://schemas.openxmlformats.org/officeDocument/2006/relationships/image" Target="../media/image333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4.xml"/><Relationship Id="rId21" Type="http://schemas.openxmlformats.org/officeDocument/2006/relationships/image" Target="../media/image341.png"/><Relationship Id="rId42" Type="http://schemas.openxmlformats.org/officeDocument/2006/relationships/customXml" Target="../ink/ink326.xml"/><Relationship Id="rId63" Type="http://schemas.openxmlformats.org/officeDocument/2006/relationships/image" Target="../media/image362.png"/><Relationship Id="rId84" Type="http://schemas.openxmlformats.org/officeDocument/2006/relationships/image" Target="../media/image372.png"/><Relationship Id="rId138" Type="http://schemas.openxmlformats.org/officeDocument/2006/relationships/image" Target="../media/image399.png"/><Relationship Id="rId159" Type="http://schemas.openxmlformats.org/officeDocument/2006/relationships/customXml" Target="../ink/ink385.xml"/><Relationship Id="rId170" Type="http://schemas.openxmlformats.org/officeDocument/2006/relationships/image" Target="../media/image415.png"/><Relationship Id="rId191" Type="http://schemas.openxmlformats.org/officeDocument/2006/relationships/customXml" Target="../ink/ink401.xml"/><Relationship Id="rId205" Type="http://schemas.openxmlformats.org/officeDocument/2006/relationships/customXml" Target="../ink/ink408.xml"/><Relationship Id="rId226" Type="http://schemas.openxmlformats.org/officeDocument/2006/relationships/image" Target="../media/image443.png"/><Relationship Id="rId247" Type="http://schemas.openxmlformats.org/officeDocument/2006/relationships/customXml" Target="../ink/ink429.xml"/><Relationship Id="rId107" Type="http://schemas.openxmlformats.org/officeDocument/2006/relationships/customXml" Target="../ink/ink359.xml"/><Relationship Id="rId11" Type="http://schemas.openxmlformats.org/officeDocument/2006/relationships/image" Target="../media/image336.png"/><Relationship Id="rId32" Type="http://schemas.openxmlformats.org/officeDocument/2006/relationships/customXml" Target="../ink/ink321.xml"/><Relationship Id="rId53" Type="http://schemas.openxmlformats.org/officeDocument/2006/relationships/image" Target="../media/image357.png"/><Relationship Id="rId74" Type="http://schemas.openxmlformats.org/officeDocument/2006/relationships/image" Target="../media/image367.png"/><Relationship Id="rId128" Type="http://schemas.openxmlformats.org/officeDocument/2006/relationships/image" Target="../media/image394.png"/><Relationship Id="rId149" Type="http://schemas.openxmlformats.org/officeDocument/2006/relationships/customXml" Target="../ink/ink380.xml"/><Relationship Id="rId5" Type="http://schemas.openxmlformats.org/officeDocument/2006/relationships/image" Target="../media/image286.png"/><Relationship Id="rId95" Type="http://schemas.openxmlformats.org/officeDocument/2006/relationships/customXml" Target="../ink/ink353.xml"/><Relationship Id="rId160" Type="http://schemas.openxmlformats.org/officeDocument/2006/relationships/image" Target="../media/image410.png"/><Relationship Id="rId181" Type="http://schemas.openxmlformats.org/officeDocument/2006/relationships/customXml" Target="../ink/ink396.xml"/><Relationship Id="rId216" Type="http://schemas.openxmlformats.org/officeDocument/2006/relationships/image" Target="../media/image438.png"/><Relationship Id="rId237" Type="http://schemas.openxmlformats.org/officeDocument/2006/relationships/customXml" Target="../ink/ink424.xml"/><Relationship Id="rId258" Type="http://schemas.openxmlformats.org/officeDocument/2006/relationships/image" Target="../media/image459.png"/><Relationship Id="rId22" Type="http://schemas.openxmlformats.org/officeDocument/2006/relationships/customXml" Target="../ink/ink316.xml"/><Relationship Id="rId43" Type="http://schemas.openxmlformats.org/officeDocument/2006/relationships/image" Target="../media/image352.png"/><Relationship Id="rId64" Type="http://schemas.openxmlformats.org/officeDocument/2006/relationships/customXml" Target="../ink/ink337.xml"/><Relationship Id="rId118" Type="http://schemas.openxmlformats.org/officeDocument/2006/relationships/image" Target="../media/image389.png"/><Relationship Id="rId139" Type="http://schemas.openxmlformats.org/officeDocument/2006/relationships/customXml" Target="../ink/ink375.xml"/><Relationship Id="rId85" Type="http://schemas.openxmlformats.org/officeDocument/2006/relationships/customXml" Target="../ink/ink348.xml"/><Relationship Id="rId150" Type="http://schemas.openxmlformats.org/officeDocument/2006/relationships/image" Target="../media/image405.png"/><Relationship Id="rId171" Type="http://schemas.openxmlformats.org/officeDocument/2006/relationships/customXml" Target="../ink/ink391.xml"/><Relationship Id="rId192" Type="http://schemas.openxmlformats.org/officeDocument/2006/relationships/image" Target="../media/image426.png"/><Relationship Id="rId206" Type="http://schemas.openxmlformats.org/officeDocument/2006/relationships/image" Target="../media/image433.png"/><Relationship Id="rId227" Type="http://schemas.openxmlformats.org/officeDocument/2006/relationships/customXml" Target="../ink/ink419.xml"/><Relationship Id="rId248" Type="http://schemas.openxmlformats.org/officeDocument/2006/relationships/image" Target="../media/image454.png"/><Relationship Id="rId12" Type="http://schemas.openxmlformats.org/officeDocument/2006/relationships/customXml" Target="../ink/ink311.xml"/><Relationship Id="rId33" Type="http://schemas.openxmlformats.org/officeDocument/2006/relationships/image" Target="../media/image347.png"/><Relationship Id="rId108" Type="http://schemas.openxmlformats.org/officeDocument/2006/relationships/image" Target="../media/image384.png"/><Relationship Id="rId129" Type="http://schemas.openxmlformats.org/officeDocument/2006/relationships/customXml" Target="../ink/ink370.xml"/><Relationship Id="rId54" Type="http://schemas.openxmlformats.org/officeDocument/2006/relationships/customXml" Target="../ink/ink332.xml"/><Relationship Id="rId75" Type="http://schemas.openxmlformats.org/officeDocument/2006/relationships/customXml" Target="../ink/ink343.xml"/><Relationship Id="rId96" Type="http://schemas.openxmlformats.org/officeDocument/2006/relationships/image" Target="../media/image378.png"/><Relationship Id="rId140" Type="http://schemas.openxmlformats.org/officeDocument/2006/relationships/image" Target="../media/image400.png"/><Relationship Id="rId161" Type="http://schemas.openxmlformats.org/officeDocument/2006/relationships/customXml" Target="../ink/ink386.xml"/><Relationship Id="rId182" Type="http://schemas.openxmlformats.org/officeDocument/2006/relationships/image" Target="../media/image421.png"/><Relationship Id="rId217" Type="http://schemas.openxmlformats.org/officeDocument/2006/relationships/customXml" Target="../ink/ink4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8.xml"/><Relationship Id="rId212" Type="http://schemas.openxmlformats.org/officeDocument/2006/relationships/image" Target="../media/image436.png"/><Relationship Id="rId233" Type="http://schemas.openxmlformats.org/officeDocument/2006/relationships/customXml" Target="../ink/ink422.xml"/><Relationship Id="rId238" Type="http://schemas.openxmlformats.org/officeDocument/2006/relationships/image" Target="../media/image449.png"/><Relationship Id="rId254" Type="http://schemas.openxmlformats.org/officeDocument/2006/relationships/image" Target="../media/image457.png"/><Relationship Id="rId259" Type="http://schemas.openxmlformats.org/officeDocument/2006/relationships/customXml" Target="../ink/ink435.xml"/><Relationship Id="rId23" Type="http://schemas.openxmlformats.org/officeDocument/2006/relationships/image" Target="../media/image342.png"/><Relationship Id="rId28" Type="http://schemas.openxmlformats.org/officeDocument/2006/relationships/customXml" Target="../ink/ink319.xml"/><Relationship Id="rId49" Type="http://schemas.openxmlformats.org/officeDocument/2006/relationships/image" Target="../media/image355.png"/><Relationship Id="rId114" Type="http://schemas.openxmlformats.org/officeDocument/2006/relationships/image" Target="../media/image387.png"/><Relationship Id="rId119" Type="http://schemas.openxmlformats.org/officeDocument/2006/relationships/customXml" Target="../ink/ink365.xml"/><Relationship Id="rId44" Type="http://schemas.openxmlformats.org/officeDocument/2006/relationships/customXml" Target="../ink/ink327.xml"/><Relationship Id="rId60" Type="http://schemas.openxmlformats.org/officeDocument/2006/relationships/customXml" Target="../ink/ink335.xml"/><Relationship Id="rId65" Type="http://schemas.openxmlformats.org/officeDocument/2006/relationships/image" Target="../media/image363.png"/><Relationship Id="rId81" Type="http://schemas.openxmlformats.org/officeDocument/2006/relationships/customXml" Target="../ink/ink346.xml"/><Relationship Id="rId86" Type="http://schemas.openxmlformats.org/officeDocument/2006/relationships/image" Target="../media/image373.png"/><Relationship Id="rId130" Type="http://schemas.openxmlformats.org/officeDocument/2006/relationships/image" Target="../media/image395.png"/><Relationship Id="rId135" Type="http://schemas.openxmlformats.org/officeDocument/2006/relationships/customXml" Target="../ink/ink373.xml"/><Relationship Id="rId151" Type="http://schemas.openxmlformats.org/officeDocument/2006/relationships/customXml" Target="../ink/ink381.xml"/><Relationship Id="rId156" Type="http://schemas.openxmlformats.org/officeDocument/2006/relationships/image" Target="../media/image408.png"/><Relationship Id="rId177" Type="http://schemas.openxmlformats.org/officeDocument/2006/relationships/customXml" Target="../ink/ink394.xml"/><Relationship Id="rId198" Type="http://schemas.openxmlformats.org/officeDocument/2006/relationships/image" Target="../media/image429.png"/><Relationship Id="rId172" Type="http://schemas.openxmlformats.org/officeDocument/2006/relationships/image" Target="../media/image416.png"/><Relationship Id="rId193" Type="http://schemas.openxmlformats.org/officeDocument/2006/relationships/customXml" Target="../ink/ink402.xml"/><Relationship Id="rId202" Type="http://schemas.openxmlformats.org/officeDocument/2006/relationships/image" Target="../media/image431.png"/><Relationship Id="rId207" Type="http://schemas.openxmlformats.org/officeDocument/2006/relationships/customXml" Target="../ink/ink409.xml"/><Relationship Id="rId223" Type="http://schemas.openxmlformats.org/officeDocument/2006/relationships/customXml" Target="../ink/ink417.xml"/><Relationship Id="rId228" Type="http://schemas.openxmlformats.org/officeDocument/2006/relationships/image" Target="../media/image444.png"/><Relationship Id="rId244" Type="http://schemas.openxmlformats.org/officeDocument/2006/relationships/image" Target="../media/image452.png"/><Relationship Id="rId249" Type="http://schemas.openxmlformats.org/officeDocument/2006/relationships/customXml" Target="../ink/ink430.xml"/><Relationship Id="rId13" Type="http://schemas.openxmlformats.org/officeDocument/2006/relationships/image" Target="../media/image337.png"/><Relationship Id="rId18" Type="http://schemas.openxmlformats.org/officeDocument/2006/relationships/customXml" Target="../ink/ink314.xml"/><Relationship Id="rId39" Type="http://schemas.openxmlformats.org/officeDocument/2006/relationships/image" Target="../media/image350.png"/><Relationship Id="rId109" Type="http://schemas.openxmlformats.org/officeDocument/2006/relationships/customXml" Target="../ink/ink360.xml"/><Relationship Id="rId260" Type="http://schemas.openxmlformats.org/officeDocument/2006/relationships/image" Target="../media/image460.png"/><Relationship Id="rId34" Type="http://schemas.openxmlformats.org/officeDocument/2006/relationships/customXml" Target="../ink/ink322.xml"/><Relationship Id="rId50" Type="http://schemas.openxmlformats.org/officeDocument/2006/relationships/customXml" Target="../ink/ink330.xml"/><Relationship Id="rId55" Type="http://schemas.openxmlformats.org/officeDocument/2006/relationships/image" Target="../media/image358.png"/><Relationship Id="rId76" Type="http://schemas.openxmlformats.org/officeDocument/2006/relationships/image" Target="../media/image368.png"/><Relationship Id="rId97" Type="http://schemas.openxmlformats.org/officeDocument/2006/relationships/customXml" Target="../ink/ink354.xml"/><Relationship Id="rId104" Type="http://schemas.openxmlformats.org/officeDocument/2006/relationships/image" Target="../media/image382.png"/><Relationship Id="rId120" Type="http://schemas.openxmlformats.org/officeDocument/2006/relationships/image" Target="../media/image390.png"/><Relationship Id="rId125" Type="http://schemas.openxmlformats.org/officeDocument/2006/relationships/customXml" Target="../ink/ink368.xml"/><Relationship Id="rId141" Type="http://schemas.openxmlformats.org/officeDocument/2006/relationships/customXml" Target="../ink/ink376.xml"/><Relationship Id="rId146" Type="http://schemas.openxmlformats.org/officeDocument/2006/relationships/image" Target="../media/image403.png"/><Relationship Id="rId167" Type="http://schemas.openxmlformats.org/officeDocument/2006/relationships/customXml" Target="../ink/ink389.xml"/><Relationship Id="rId188" Type="http://schemas.openxmlformats.org/officeDocument/2006/relationships/image" Target="../media/image424.png"/><Relationship Id="rId7" Type="http://schemas.openxmlformats.org/officeDocument/2006/relationships/image" Target="../media/image334.png"/><Relationship Id="rId71" Type="http://schemas.openxmlformats.org/officeDocument/2006/relationships/customXml" Target="../ink/ink341.xml"/><Relationship Id="rId92" Type="http://schemas.openxmlformats.org/officeDocument/2006/relationships/image" Target="../media/image376.png"/><Relationship Id="rId162" Type="http://schemas.openxmlformats.org/officeDocument/2006/relationships/image" Target="../media/image411.png"/><Relationship Id="rId183" Type="http://schemas.openxmlformats.org/officeDocument/2006/relationships/customXml" Target="../ink/ink397.xml"/><Relationship Id="rId213" Type="http://schemas.openxmlformats.org/officeDocument/2006/relationships/customXml" Target="../ink/ink412.xml"/><Relationship Id="rId218" Type="http://schemas.openxmlformats.org/officeDocument/2006/relationships/image" Target="../media/image439.png"/><Relationship Id="rId234" Type="http://schemas.openxmlformats.org/officeDocument/2006/relationships/image" Target="../media/image447.png"/><Relationship Id="rId239" Type="http://schemas.openxmlformats.org/officeDocument/2006/relationships/customXml" Target="../ink/ink425.xml"/><Relationship Id="rId2" Type="http://schemas.openxmlformats.org/officeDocument/2006/relationships/image" Target="../media/image4.png"/><Relationship Id="rId29" Type="http://schemas.openxmlformats.org/officeDocument/2006/relationships/image" Target="../media/image345.png"/><Relationship Id="rId250" Type="http://schemas.openxmlformats.org/officeDocument/2006/relationships/image" Target="../media/image455.png"/><Relationship Id="rId255" Type="http://schemas.openxmlformats.org/officeDocument/2006/relationships/customXml" Target="../ink/ink433.xml"/><Relationship Id="rId24" Type="http://schemas.openxmlformats.org/officeDocument/2006/relationships/customXml" Target="../ink/ink317.xml"/><Relationship Id="rId40" Type="http://schemas.openxmlformats.org/officeDocument/2006/relationships/customXml" Target="../ink/ink325.xml"/><Relationship Id="rId45" Type="http://schemas.openxmlformats.org/officeDocument/2006/relationships/image" Target="../media/image353.png"/><Relationship Id="rId66" Type="http://schemas.openxmlformats.org/officeDocument/2006/relationships/customXml" Target="../ink/ink338.xml"/><Relationship Id="rId87" Type="http://schemas.openxmlformats.org/officeDocument/2006/relationships/customXml" Target="../ink/ink349.xml"/><Relationship Id="rId110" Type="http://schemas.openxmlformats.org/officeDocument/2006/relationships/image" Target="../media/image385.png"/><Relationship Id="rId115" Type="http://schemas.openxmlformats.org/officeDocument/2006/relationships/customXml" Target="../ink/ink363.xml"/><Relationship Id="rId131" Type="http://schemas.openxmlformats.org/officeDocument/2006/relationships/customXml" Target="../ink/ink371.xml"/><Relationship Id="rId136" Type="http://schemas.openxmlformats.org/officeDocument/2006/relationships/image" Target="../media/image398.png"/><Relationship Id="rId157" Type="http://schemas.openxmlformats.org/officeDocument/2006/relationships/customXml" Target="../ink/ink384.xml"/><Relationship Id="rId178" Type="http://schemas.openxmlformats.org/officeDocument/2006/relationships/image" Target="../media/image419.png"/><Relationship Id="rId61" Type="http://schemas.openxmlformats.org/officeDocument/2006/relationships/image" Target="../media/image361.png"/><Relationship Id="rId82" Type="http://schemas.openxmlformats.org/officeDocument/2006/relationships/image" Target="../media/image371.png"/><Relationship Id="rId152" Type="http://schemas.openxmlformats.org/officeDocument/2006/relationships/image" Target="../media/image406.png"/><Relationship Id="rId173" Type="http://schemas.openxmlformats.org/officeDocument/2006/relationships/customXml" Target="../ink/ink392.xml"/><Relationship Id="rId194" Type="http://schemas.openxmlformats.org/officeDocument/2006/relationships/image" Target="../media/image427.png"/><Relationship Id="rId199" Type="http://schemas.openxmlformats.org/officeDocument/2006/relationships/customXml" Target="../ink/ink405.xml"/><Relationship Id="rId203" Type="http://schemas.openxmlformats.org/officeDocument/2006/relationships/customXml" Target="../ink/ink407.xml"/><Relationship Id="rId208" Type="http://schemas.openxmlformats.org/officeDocument/2006/relationships/image" Target="../media/image434.png"/><Relationship Id="rId229" Type="http://schemas.openxmlformats.org/officeDocument/2006/relationships/customXml" Target="../ink/ink420.xml"/><Relationship Id="rId19" Type="http://schemas.openxmlformats.org/officeDocument/2006/relationships/image" Target="../media/image340.png"/><Relationship Id="rId224" Type="http://schemas.openxmlformats.org/officeDocument/2006/relationships/image" Target="../media/image442.png"/><Relationship Id="rId240" Type="http://schemas.openxmlformats.org/officeDocument/2006/relationships/image" Target="../media/image450.png"/><Relationship Id="rId245" Type="http://schemas.openxmlformats.org/officeDocument/2006/relationships/customXml" Target="../ink/ink428.xml"/><Relationship Id="rId261" Type="http://schemas.openxmlformats.org/officeDocument/2006/relationships/customXml" Target="../ink/ink436.xml"/><Relationship Id="rId14" Type="http://schemas.openxmlformats.org/officeDocument/2006/relationships/customXml" Target="../ink/ink312.xml"/><Relationship Id="rId30" Type="http://schemas.openxmlformats.org/officeDocument/2006/relationships/customXml" Target="../ink/ink320.xml"/><Relationship Id="rId35" Type="http://schemas.openxmlformats.org/officeDocument/2006/relationships/image" Target="../media/image348.png"/><Relationship Id="rId56" Type="http://schemas.openxmlformats.org/officeDocument/2006/relationships/customXml" Target="../ink/ink333.xml"/><Relationship Id="rId77" Type="http://schemas.openxmlformats.org/officeDocument/2006/relationships/customXml" Target="../ink/ink344.xml"/><Relationship Id="rId100" Type="http://schemas.openxmlformats.org/officeDocument/2006/relationships/image" Target="../media/image380.png"/><Relationship Id="rId105" Type="http://schemas.openxmlformats.org/officeDocument/2006/relationships/customXml" Target="../ink/ink358.xml"/><Relationship Id="rId126" Type="http://schemas.openxmlformats.org/officeDocument/2006/relationships/image" Target="../media/image393.png"/><Relationship Id="rId147" Type="http://schemas.openxmlformats.org/officeDocument/2006/relationships/customXml" Target="../ink/ink379.xml"/><Relationship Id="rId168" Type="http://schemas.openxmlformats.org/officeDocument/2006/relationships/image" Target="../media/image414.png"/><Relationship Id="rId8" Type="http://schemas.openxmlformats.org/officeDocument/2006/relationships/customXml" Target="../ink/ink309.xml"/><Relationship Id="rId51" Type="http://schemas.openxmlformats.org/officeDocument/2006/relationships/image" Target="../media/image356.png"/><Relationship Id="rId72" Type="http://schemas.openxmlformats.org/officeDocument/2006/relationships/image" Target="../media/image366.png"/><Relationship Id="rId93" Type="http://schemas.openxmlformats.org/officeDocument/2006/relationships/customXml" Target="../ink/ink352.xml"/><Relationship Id="rId98" Type="http://schemas.openxmlformats.org/officeDocument/2006/relationships/image" Target="../media/image379.png"/><Relationship Id="rId121" Type="http://schemas.openxmlformats.org/officeDocument/2006/relationships/customXml" Target="../ink/ink366.xml"/><Relationship Id="rId142" Type="http://schemas.openxmlformats.org/officeDocument/2006/relationships/image" Target="../media/image401.png"/><Relationship Id="rId163" Type="http://schemas.openxmlformats.org/officeDocument/2006/relationships/customXml" Target="../ink/ink387.xml"/><Relationship Id="rId184" Type="http://schemas.openxmlformats.org/officeDocument/2006/relationships/image" Target="../media/image422.png"/><Relationship Id="rId189" Type="http://schemas.openxmlformats.org/officeDocument/2006/relationships/customXml" Target="../ink/ink400.xml"/><Relationship Id="rId219" Type="http://schemas.openxmlformats.org/officeDocument/2006/relationships/customXml" Target="../ink/ink415.xml"/><Relationship Id="rId3" Type="http://schemas.openxmlformats.org/officeDocument/2006/relationships/image" Target="../media/image5.png"/><Relationship Id="rId214" Type="http://schemas.openxmlformats.org/officeDocument/2006/relationships/image" Target="../media/image437.png"/><Relationship Id="rId230" Type="http://schemas.openxmlformats.org/officeDocument/2006/relationships/image" Target="../media/image445.png"/><Relationship Id="rId235" Type="http://schemas.openxmlformats.org/officeDocument/2006/relationships/customXml" Target="../ink/ink423.xml"/><Relationship Id="rId251" Type="http://schemas.openxmlformats.org/officeDocument/2006/relationships/customXml" Target="../ink/ink431.xml"/><Relationship Id="rId256" Type="http://schemas.openxmlformats.org/officeDocument/2006/relationships/image" Target="../media/image458.png"/><Relationship Id="rId25" Type="http://schemas.openxmlformats.org/officeDocument/2006/relationships/image" Target="../media/image343.png"/><Relationship Id="rId46" Type="http://schemas.openxmlformats.org/officeDocument/2006/relationships/customXml" Target="../ink/ink328.xml"/><Relationship Id="rId67" Type="http://schemas.openxmlformats.org/officeDocument/2006/relationships/customXml" Target="../ink/ink339.xml"/><Relationship Id="rId116" Type="http://schemas.openxmlformats.org/officeDocument/2006/relationships/image" Target="../media/image388.png"/><Relationship Id="rId137" Type="http://schemas.openxmlformats.org/officeDocument/2006/relationships/customXml" Target="../ink/ink374.xml"/><Relationship Id="rId158" Type="http://schemas.openxmlformats.org/officeDocument/2006/relationships/image" Target="../media/image409.png"/><Relationship Id="rId20" Type="http://schemas.openxmlformats.org/officeDocument/2006/relationships/customXml" Target="../ink/ink315.xml"/><Relationship Id="rId41" Type="http://schemas.openxmlformats.org/officeDocument/2006/relationships/image" Target="../media/image351.png"/><Relationship Id="rId62" Type="http://schemas.openxmlformats.org/officeDocument/2006/relationships/customXml" Target="../ink/ink336.xml"/><Relationship Id="rId83" Type="http://schemas.openxmlformats.org/officeDocument/2006/relationships/customXml" Target="../ink/ink347.xml"/><Relationship Id="rId88" Type="http://schemas.openxmlformats.org/officeDocument/2006/relationships/image" Target="../media/image374.png"/><Relationship Id="rId111" Type="http://schemas.openxmlformats.org/officeDocument/2006/relationships/customXml" Target="../ink/ink361.xml"/><Relationship Id="rId132" Type="http://schemas.openxmlformats.org/officeDocument/2006/relationships/image" Target="../media/image396.png"/><Relationship Id="rId153" Type="http://schemas.openxmlformats.org/officeDocument/2006/relationships/customXml" Target="../ink/ink382.xml"/><Relationship Id="rId174" Type="http://schemas.openxmlformats.org/officeDocument/2006/relationships/image" Target="../media/image417.png"/><Relationship Id="rId179" Type="http://schemas.openxmlformats.org/officeDocument/2006/relationships/customXml" Target="../ink/ink395.xml"/><Relationship Id="rId195" Type="http://schemas.openxmlformats.org/officeDocument/2006/relationships/customXml" Target="../ink/ink403.xml"/><Relationship Id="rId209" Type="http://schemas.openxmlformats.org/officeDocument/2006/relationships/customXml" Target="../ink/ink410.xml"/><Relationship Id="rId190" Type="http://schemas.openxmlformats.org/officeDocument/2006/relationships/image" Target="../media/image425.png"/><Relationship Id="rId204" Type="http://schemas.openxmlformats.org/officeDocument/2006/relationships/image" Target="../media/image432.png"/><Relationship Id="rId220" Type="http://schemas.openxmlformats.org/officeDocument/2006/relationships/image" Target="../media/image440.png"/><Relationship Id="rId225" Type="http://schemas.openxmlformats.org/officeDocument/2006/relationships/customXml" Target="../ink/ink418.xml"/><Relationship Id="rId241" Type="http://schemas.openxmlformats.org/officeDocument/2006/relationships/customXml" Target="../ink/ink426.xml"/><Relationship Id="rId246" Type="http://schemas.openxmlformats.org/officeDocument/2006/relationships/image" Target="../media/image453.png"/><Relationship Id="rId15" Type="http://schemas.openxmlformats.org/officeDocument/2006/relationships/image" Target="../media/image338.png"/><Relationship Id="rId36" Type="http://schemas.openxmlformats.org/officeDocument/2006/relationships/customXml" Target="../ink/ink323.xml"/><Relationship Id="rId57" Type="http://schemas.openxmlformats.org/officeDocument/2006/relationships/image" Target="../media/image359.png"/><Relationship Id="rId106" Type="http://schemas.openxmlformats.org/officeDocument/2006/relationships/image" Target="../media/image383.png"/><Relationship Id="rId127" Type="http://schemas.openxmlformats.org/officeDocument/2006/relationships/customXml" Target="../ink/ink369.xml"/><Relationship Id="rId262" Type="http://schemas.openxmlformats.org/officeDocument/2006/relationships/image" Target="../media/image461.png"/><Relationship Id="rId10" Type="http://schemas.openxmlformats.org/officeDocument/2006/relationships/customXml" Target="../ink/ink310.xml"/><Relationship Id="rId31" Type="http://schemas.openxmlformats.org/officeDocument/2006/relationships/image" Target="../media/image346.png"/><Relationship Id="rId52" Type="http://schemas.openxmlformats.org/officeDocument/2006/relationships/customXml" Target="../ink/ink331.xml"/><Relationship Id="rId73" Type="http://schemas.openxmlformats.org/officeDocument/2006/relationships/customXml" Target="../ink/ink342.xml"/><Relationship Id="rId78" Type="http://schemas.openxmlformats.org/officeDocument/2006/relationships/image" Target="../media/image369.png"/><Relationship Id="rId94" Type="http://schemas.openxmlformats.org/officeDocument/2006/relationships/image" Target="../media/image377.png"/><Relationship Id="rId99" Type="http://schemas.openxmlformats.org/officeDocument/2006/relationships/customXml" Target="../ink/ink355.xml"/><Relationship Id="rId101" Type="http://schemas.openxmlformats.org/officeDocument/2006/relationships/customXml" Target="../ink/ink356.xml"/><Relationship Id="rId122" Type="http://schemas.openxmlformats.org/officeDocument/2006/relationships/image" Target="../media/image391.png"/><Relationship Id="rId143" Type="http://schemas.openxmlformats.org/officeDocument/2006/relationships/customXml" Target="../ink/ink377.xml"/><Relationship Id="rId148" Type="http://schemas.openxmlformats.org/officeDocument/2006/relationships/image" Target="../media/image404.png"/><Relationship Id="rId164" Type="http://schemas.openxmlformats.org/officeDocument/2006/relationships/image" Target="../media/image412.png"/><Relationship Id="rId169" Type="http://schemas.openxmlformats.org/officeDocument/2006/relationships/customXml" Target="../ink/ink390.xml"/><Relationship Id="rId185" Type="http://schemas.openxmlformats.org/officeDocument/2006/relationships/customXml" Target="../ink/ink398.xml"/><Relationship Id="rId4" Type="http://schemas.openxmlformats.org/officeDocument/2006/relationships/image" Target="../media/image188.png"/><Relationship Id="rId9" Type="http://schemas.openxmlformats.org/officeDocument/2006/relationships/image" Target="../media/image335.png"/><Relationship Id="rId180" Type="http://schemas.openxmlformats.org/officeDocument/2006/relationships/image" Target="../media/image420.png"/><Relationship Id="rId210" Type="http://schemas.openxmlformats.org/officeDocument/2006/relationships/image" Target="../media/image435.png"/><Relationship Id="rId215" Type="http://schemas.openxmlformats.org/officeDocument/2006/relationships/customXml" Target="../ink/ink413.xml"/><Relationship Id="rId236" Type="http://schemas.openxmlformats.org/officeDocument/2006/relationships/image" Target="../media/image448.png"/><Relationship Id="rId257" Type="http://schemas.openxmlformats.org/officeDocument/2006/relationships/customXml" Target="../ink/ink434.xml"/><Relationship Id="rId26" Type="http://schemas.openxmlformats.org/officeDocument/2006/relationships/customXml" Target="../ink/ink318.xml"/><Relationship Id="rId231" Type="http://schemas.openxmlformats.org/officeDocument/2006/relationships/customXml" Target="../ink/ink421.xml"/><Relationship Id="rId252" Type="http://schemas.openxmlformats.org/officeDocument/2006/relationships/image" Target="../media/image456.png"/><Relationship Id="rId47" Type="http://schemas.openxmlformats.org/officeDocument/2006/relationships/image" Target="../media/image354.png"/><Relationship Id="rId68" Type="http://schemas.openxmlformats.org/officeDocument/2006/relationships/image" Target="../media/image364.png"/><Relationship Id="rId89" Type="http://schemas.openxmlformats.org/officeDocument/2006/relationships/customXml" Target="../ink/ink350.xml"/><Relationship Id="rId112" Type="http://schemas.openxmlformats.org/officeDocument/2006/relationships/image" Target="../media/image386.png"/><Relationship Id="rId133" Type="http://schemas.openxmlformats.org/officeDocument/2006/relationships/customXml" Target="../ink/ink372.xml"/><Relationship Id="rId154" Type="http://schemas.openxmlformats.org/officeDocument/2006/relationships/image" Target="../media/image407.png"/><Relationship Id="rId175" Type="http://schemas.openxmlformats.org/officeDocument/2006/relationships/customXml" Target="../ink/ink393.xml"/><Relationship Id="rId196" Type="http://schemas.openxmlformats.org/officeDocument/2006/relationships/image" Target="../media/image428.png"/><Relationship Id="rId200" Type="http://schemas.openxmlformats.org/officeDocument/2006/relationships/image" Target="../media/image430.png"/><Relationship Id="rId16" Type="http://schemas.openxmlformats.org/officeDocument/2006/relationships/customXml" Target="../ink/ink313.xml"/><Relationship Id="rId221" Type="http://schemas.openxmlformats.org/officeDocument/2006/relationships/customXml" Target="../ink/ink416.xml"/><Relationship Id="rId242" Type="http://schemas.openxmlformats.org/officeDocument/2006/relationships/image" Target="../media/image451.png"/><Relationship Id="rId263" Type="http://schemas.openxmlformats.org/officeDocument/2006/relationships/customXml" Target="../ink/ink437.xml"/><Relationship Id="rId37" Type="http://schemas.openxmlformats.org/officeDocument/2006/relationships/image" Target="../media/image349.png"/><Relationship Id="rId58" Type="http://schemas.openxmlformats.org/officeDocument/2006/relationships/customXml" Target="../ink/ink334.xml"/><Relationship Id="rId79" Type="http://schemas.openxmlformats.org/officeDocument/2006/relationships/customXml" Target="../ink/ink345.xml"/><Relationship Id="rId102" Type="http://schemas.openxmlformats.org/officeDocument/2006/relationships/image" Target="../media/image381.png"/><Relationship Id="rId123" Type="http://schemas.openxmlformats.org/officeDocument/2006/relationships/customXml" Target="../ink/ink367.xml"/><Relationship Id="rId144" Type="http://schemas.openxmlformats.org/officeDocument/2006/relationships/image" Target="../media/image402.png"/><Relationship Id="rId90" Type="http://schemas.openxmlformats.org/officeDocument/2006/relationships/image" Target="../media/image375.png"/><Relationship Id="rId165" Type="http://schemas.openxmlformats.org/officeDocument/2006/relationships/customXml" Target="../ink/ink388.xml"/><Relationship Id="rId186" Type="http://schemas.openxmlformats.org/officeDocument/2006/relationships/image" Target="../media/image423.png"/><Relationship Id="rId211" Type="http://schemas.openxmlformats.org/officeDocument/2006/relationships/customXml" Target="../ink/ink411.xml"/><Relationship Id="rId232" Type="http://schemas.openxmlformats.org/officeDocument/2006/relationships/image" Target="../media/image446.png"/><Relationship Id="rId253" Type="http://schemas.openxmlformats.org/officeDocument/2006/relationships/customXml" Target="../ink/ink432.xml"/><Relationship Id="rId27" Type="http://schemas.openxmlformats.org/officeDocument/2006/relationships/image" Target="../media/image344.png"/><Relationship Id="rId48" Type="http://schemas.openxmlformats.org/officeDocument/2006/relationships/customXml" Target="../ink/ink329.xml"/><Relationship Id="rId69" Type="http://schemas.openxmlformats.org/officeDocument/2006/relationships/customXml" Target="../ink/ink340.xml"/><Relationship Id="rId113" Type="http://schemas.openxmlformats.org/officeDocument/2006/relationships/customXml" Target="../ink/ink362.xml"/><Relationship Id="rId134" Type="http://schemas.openxmlformats.org/officeDocument/2006/relationships/image" Target="../media/image397.png"/><Relationship Id="rId80" Type="http://schemas.openxmlformats.org/officeDocument/2006/relationships/image" Target="../media/image370.png"/><Relationship Id="rId155" Type="http://schemas.openxmlformats.org/officeDocument/2006/relationships/customXml" Target="../ink/ink383.xml"/><Relationship Id="rId176" Type="http://schemas.openxmlformats.org/officeDocument/2006/relationships/image" Target="../media/image418.png"/><Relationship Id="rId197" Type="http://schemas.openxmlformats.org/officeDocument/2006/relationships/customXml" Target="../ink/ink404.xml"/><Relationship Id="rId201" Type="http://schemas.openxmlformats.org/officeDocument/2006/relationships/customXml" Target="../ink/ink406.xml"/><Relationship Id="rId222" Type="http://schemas.openxmlformats.org/officeDocument/2006/relationships/image" Target="../media/image441.png"/><Relationship Id="rId243" Type="http://schemas.openxmlformats.org/officeDocument/2006/relationships/customXml" Target="../ink/ink427.xml"/><Relationship Id="rId264" Type="http://schemas.openxmlformats.org/officeDocument/2006/relationships/image" Target="../media/image462.png"/><Relationship Id="rId17" Type="http://schemas.openxmlformats.org/officeDocument/2006/relationships/image" Target="../media/image339.png"/><Relationship Id="rId38" Type="http://schemas.openxmlformats.org/officeDocument/2006/relationships/customXml" Target="../ink/ink324.xml"/><Relationship Id="rId59" Type="http://schemas.openxmlformats.org/officeDocument/2006/relationships/image" Target="../media/image360.png"/><Relationship Id="rId103" Type="http://schemas.openxmlformats.org/officeDocument/2006/relationships/customXml" Target="../ink/ink357.xml"/><Relationship Id="rId124" Type="http://schemas.openxmlformats.org/officeDocument/2006/relationships/image" Target="../media/image392.png"/><Relationship Id="rId70" Type="http://schemas.openxmlformats.org/officeDocument/2006/relationships/image" Target="../media/image365.png"/><Relationship Id="rId91" Type="http://schemas.openxmlformats.org/officeDocument/2006/relationships/customXml" Target="../ink/ink351.xml"/><Relationship Id="rId145" Type="http://schemas.openxmlformats.org/officeDocument/2006/relationships/customXml" Target="../ink/ink378.xml"/><Relationship Id="rId166" Type="http://schemas.openxmlformats.org/officeDocument/2006/relationships/image" Target="../media/image413.png"/><Relationship Id="rId187" Type="http://schemas.openxmlformats.org/officeDocument/2006/relationships/customXml" Target="../ink/ink399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8.xml"/><Relationship Id="rId117" Type="http://schemas.openxmlformats.org/officeDocument/2006/relationships/image" Target="../media/image518.png"/><Relationship Id="rId21" Type="http://schemas.openxmlformats.org/officeDocument/2006/relationships/image" Target="../media/image470.png"/><Relationship Id="rId42" Type="http://schemas.openxmlformats.org/officeDocument/2006/relationships/customXml" Target="../ink/ink456.xml"/><Relationship Id="rId47" Type="http://schemas.openxmlformats.org/officeDocument/2006/relationships/image" Target="../media/image483.png"/><Relationship Id="rId63" Type="http://schemas.openxmlformats.org/officeDocument/2006/relationships/image" Target="../media/image491.png"/><Relationship Id="rId68" Type="http://schemas.openxmlformats.org/officeDocument/2006/relationships/customXml" Target="../ink/ink469.xml"/><Relationship Id="rId84" Type="http://schemas.openxmlformats.org/officeDocument/2006/relationships/customXml" Target="../ink/ink477.xml"/><Relationship Id="rId89" Type="http://schemas.openxmlformats.org/officeDocument/2006/relationships/image" Target="../media/image504.png"/><Relationship Id="rId112" Type="http://schemas.openxmlformats.org/officeDocument/2006/relationships/customXml" Target="../ink/ink491.xml"/><Relationship Id="rId133" Type="http://schemas.openxmlformats.org/officeDocument/2006/relationships/image" Target="../media/image526.png"/><Relationship Id="rId138" Type="http://schemas.openxmlformats.org/officeDocument/2006/relationships/customXml" Target="../ink/ink504.xml"/><Relationship Id="rId154" Type="http://schemas.openxmlformats.org/officeDocument/2006/relationships/customXml" Target="../ink/ink512.xml"/><Relationship Id="rId159" Type="http://schemas.openxmlformats.org/officeDocument/2006/relationships/image" Target="../media/image539.png"/><Relationship Id="rId175" Type="http://schemas.openxmlformats.org/officeDocument/2006/relationships/image" Target="../media/image547.png"/><Relationship Id="rId170" Type="http://schemas.openxmlformats.org/officeDocument/2006/relationships/customXml" Target="../ink/ink520.xml"/><Relationship Id="rId16" Type="http://schemas.openxmlformats.org/officeDocument/2006/relationships/customXml" Target="../ink/ink443.xml"/><Relationship Id="rId107" Type="http://schemas.openxmlformats.org/officeDocument/2006/relationships/image" Target="../media/image513.png"/><Relationship Id="rId11" Type="http://schemas.openxmlformats.org/officeDocument/2006/relationships/image" Target="../media/image465.png"/><Relationship Id="rId32" Type="http://schemas.openxmlformats.org/officeDocument/2006/relationships/customXml" Target="../ink/ink451.xml"/><Relationship Id="rId37" Type="http://schemas.openxmlformats.org/officeDocument/2006/relationships/image" Target="../media/image478.png"/><Relationship Id="rId53" Type="http://schemas.openxmlformats.org/officeDocument/2006/relationships/image" Target="../media/image486.png"/><Relationship Id="rId58" Type="http://schemas.openxmlformats.org/officeDocument/2006/relationships/customXml" Target="../ink/ink464.xml"/><Relationship Id="rId74" Type="http://schemas.openxmlformats.org/officeDocument/2006/relationships/customXml" Target="../ink/ink472.xml"/><Relationship Id="rId79" Type="http://schemas.openxmlformats.org/officeDocument/2006/relationships/image" Target="../media/image499.png"/><Relationship Id="rId102" Type="http://schemas.openxmlformats.org/officeDocument/2006/relationships/customXml" Target="../ink/ink486.xml"/><Relationship Id="rId123" Type="http://schemas.openxmlformats.org/officeDocument/2006/relationships/image" Target="../media/image521.png"/><Relationship Id="rId128" Type="http://schemas.openxmlformats.org/officeDocument/2006/relationships/customXml" Target="../ink/ink499.xml"/><Relationship Id="rId144" Type="http://schemas.openxmlformats.org/officeDocument/2006/relationships/customXml" Target="../ink/ink507.xml"/><Relationship Id="rId149" Type="http://schemas.openxmlformats.org/officeDocument/2006/relationships/image" Target="../media/image534.png"/><Relationship Id="rId5" Type="http://schemas.openxmlformats.org/officeDocument/2006/relationships/image" Target="../media/image286.png"/><Relationship Id="rId90" Type="http://schemas.openxmlformats.org/officeDocument/2006/relationships/customXml" Target="../ink/ink480.xml"/><Relationship Id="rId95" Type="http://schemas.openxmlformats.org/officeDocument/2006/relationships/image" Target="../media/image507.png"/><Relationship Id="rId160" Type="http://schemas.openxmlformats.org/officeDocument/2006/relationships/customXml" Target="../ink/ink515.xml"/><Relationship Id="rId165" Type="http://schemas.openxmlformats.org/officeDocument/2006/relationships/image" Target="../media/image542.png"/><Relationship Id="rId181" Type="http://schemas.openxmlformats.org/officeDocument/2006/relationships/image" Target="../media/image550.png"/><Relationship Id="rId22" Type="http://schemas.openxmlformats.org/officeDocument/2006/relationships/customXml" Target="../ink/ink446.xml"/><Relationship Id="rId27" Type="http://schemas.openxmlformats.org/officeDocument/2006/relationships/image" Target="../media/image473.png"/><Relationship Id="rId43" Type="http://schemas.openxmlformats.org/officeDocument/2006/relationships/image" Target="../media/image481.png"/><Relationship Id="rId48" Type="http://schemas.openxmlformats.org/officeDocument/2006/relationships/customXml" Target="../ink/ink459.xml"/><Relationship Id="rId64" Type="http://schemas.openxmlformats.org/officeDocument/2006/relationships/customXml" Target="../ink/ink467.xml"/><Relationship Id="rId69" Type="http://schemas.openxmlformats.org/officeDocument/2006/relationships/image" Target="../media/image494.png"/><Relationship Id="rId113" Type="http://schemas.openxmlformats.org/officeDocument/2006/relationships/image" Target="../media/image516.png"/><Relationship Id="rId118" Type="http://schemas.openxmlformats.org/officeDocument/2006/relationships/customXml" Target="../ink/ink494.xml"/><Relationship Id="rId134" Type="http://schemas.openxmlformats.org/officeDocument/2006/relationships/customXml" Target="../ink/ink502.xml"/><Relationship Id="rId139" Type="http://schemas.openxmlformats.org/officeDocument/2006/relationships/image" Target="../media/image529.png"/><Relationship Id="rId80" Type="http://schemas.openxmlformats.org/officeDocument/2006/relationships/customXml" Target="../ink/ink475.xml"/><Relationship Id="rId85" Type="http://schemas.openxmlformats.org/officeDocument/2006/relationships/image" Target="../media/image502.png"/><Relationship Id="rId150" Type="http://schemas.openxmlformats.org/officeDocument/2006/relationships/customXml" Target="../ink/ink510.xml"/><Relationship Id="rId155" Type="http://schemas.openxmlformats.org/officeDocument/2006/relationships/image" Target="../media/image537.png"/><Relationship Id="rId171" Type="http://schemas.openxmlformats.org/officeDocument/2006/relationships/image" Target="../media/image545.png"/><Relationship Id="rId176" Type="http://schemas.openxmlformats.org/officeDocument/2006/relationships/customXml" Target="../ink/ink523.xml"/><Relationship Id="rId12" Type="http://schemas.openxmlformats.org/officeDocument/2006/relationships/customXml" Target="../ink/ink441.xml"/><Relationship Id="rId17" Type="http://schemas.openxmlformats.org/officeDocument/2006/relationships/image" Target="../media/image468.png"/><Relationship Id="rId33" Type="http://schemas.openxmlformats.org/officeDocument/2006/relationships/image" Target="../media/image476.png"/><Relationship Id="rId38" Type="http://schemas.openxmlformats.org/officeDocument/2006/relationships/customXml" Target="../ink/ink454.xml"/><Relationship Id="rId59" Type="http://schemas.openxmlformats.org/officeDocument/2006/relationships/image" Target="../media/image489.png"/><Relationship Id="rId103" Type="http://schemas.openxmlformats.org/officeDocument/2006/relationships/image" Target="../media/image511.png"/><Relationship Id="rId108" Type="http://schemas.openxmlformats.org/officeDocument/2006/relationships/customXml" Target="../ink/ink489.xml"/><Relationship Id="rId124" Type="http://schemas.openxmlformats.org/officeDocument/2006/relationships/customXml" Target="../ink/ink497.xml"/><Relationship Id="rId129" Type="http://schemas.openxmlformats.org/officeDocument/2006/relationships/image" Target="../media/image524.png"/><Relationship Id="rId54" Type="http://schemas.openxmlformats.org/officeDocument/2006/relationships/customXml" Target="../ink/ink462.xml"/><Relationship Id="rId70" Type="http://schemas.openxmlformats.org/officeDocument/2006/relationships/customXml" Target="../ink/ink470.xml"/><Relationship Id="rId75" Type="http://schemas.openxmlformats.org/officeDocument/2006/relationships/image" Target="../media/image497.png"/><Relationship Id="rId91" Type="http://schemas.openxmlformats.org/officeDocument/2006/relationships/image" Target="../media/image505.png"/><Relationship Id="rId96" Type="http://schemas.openxmlformats.org/officeDocument/2006/relationships/customXml" Target="../ink/ink483.xml"/><Relationship Id="rId140" Type="http://schemas.openxmlformats.org/officeDocument/2006/relationships/customXml" Target="../ink/ink505.xml"/><Relationship Id="rId145" Type="http://schemas.openxmlformats.org/officeDocument/2006/relationships/image" Target="../media/image532.png"/><Relationship Id="rId161" Type="http://schemas.openxmlformats.org/officeDocument/2006/relationships/image" Target="../media/image540.png"/><Relationship Id="rId166" Type="http://schemas.openxmlformats.org/officeDocument/2006/relationships/customXml" Target="../ink/ink518.xml"/><Relationship Id="rId182" Type="http://schemas.openxmlformats.org/officeDocument/2006/relationships/customXml" Target="../ink/ink5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8.xml"/><Relationship Id="rId23" Type="http://schemas.openxmlformats.org/officeDocument/2006/relationships/image" Target="../media/image471.png"/><Relationship Id="rId28" Type="http://schemas.openxmlformats.org/officeDocument/2006/relationships/customXml" Target="../ink/ink449.xml"/><Relationship Id="rId49" Type="http://schemas.openxmlformats.org/officeDocument/2006/relationships/image" Target="../media/image484.png"/><Relationship Id="rId114" Type="http://schemas.openxmlformats.org/officeDocument/2006/relationships/customXml" Target="../ink/ink492.xml"/><Relationship Id="rId119" Type="http://schemas.openxmlformats.org/officeDocument/2006/relationships/image" Target="../media/image519.png"/><Relationship Id="rId44" Type="http://schemas.openxmlformats.org/officeDocument/2006/relationships/customXml" Target="../ink/ink457.xml"/><Relationship Id="rId60" Type="http://schemas.openxmlformats.org/officeDocument/2006/relationships/customXml" Target="../ink/ink465.xml"/><Relationship Id="rId65" Type="http://schemas.openxmlformats.org/officeDocument/2006/relationships/image" Target="../media/image492.png"/><Relationship Id="rId81" Type="http://schemas.openxmlformats.org/officeDocument/2006/relationships/image" Target="../media/image500.png"/><Relationship Id="rId86" Type="http://schemas.openxmlformats.org/officeDocument/2006/relationships/customXml" Target="../ink/ink478.xml"/><Relationship Id="rId130" Type="http://schemas.openxmlformats.org/officeDocument/2006/relationships/customXml" Target="../ink/ink500.xml"/><Relationship Id="rId135" Type="http://schemas.openxmlformats.org/officeDocument/2006/relationships/image" Target="../media/image527.png"/><Relationship Id="rId151" Type="http://schemas.openxmlformats.org/officeDocument/2006/relationships/image" Target="../media/image535.png"/><Relationship Id="rId156" Type="http://schemas.openxmlformats.org/officeDocument/2006/relationships/customXml" Target="../ink/ink513.xml"/><Relationship Id="rId177" Type="http://schemas.openxmlformats.org/officeDocument/2006/relationships/image" Target="../media/image548.png"/><Relationship Id="rId4" Type="http://schemas.openxmlformats.org/officeDocument/2006/relationships/image" Target="../media/image188.png"/><Relationship Id="rId9" Type="http://schemas.openxmlformats.org/officeDocument/2006/relationships/image" Target="../media/image464.png"/><Relationship Id="rId172" Type="http://schemas.openxmlformats.org/officeDocument/2006/relationships/customXml" Target="../ink/ink521.xml"/><Relationship Id="rId180" Type="http://schemas.openxmlformats.org/officeDocument/2006/relationships/customXml" Target="../ink/ink525.xml"/><Relationship Id="rId13" Type="http://schemas.openxmlformats.org/officeDocument/2006/relationships/image" Target="../media/image466.png"/><Relationship Id="rId18" Type="http://schemas.openxmlformats.org/officeDocument/2006/relationships/customXml" Target="../ink/ink444.xml"/><Relationship Id="rId39" Type="http://schemas.openxmlformats.org/officeDocument/2006/relationships/image" Target="../media/image479.png"/><Relationship Id="rId109" Type="http://schemas.openxmlformats.org/officeDocument/2006/relationships/image" Target="../media/image514.png"/><Relationship Id="rId34" Type="http://schemas.openxmlformats.org/officeDocument/2006/relationships/customXml" Target="../ink/ink452.xml"/><Relationship Id="rId50" Type="http://schemas.openxmlformats.org/officeDocument/2006/relationships/customXml" Target="../ink/ink460.xml"/><Relationship Id="rId55" Type="http://schemas.openxmlformats.org/officeDocument/2006/relationships/image" Target="../media/image487.png"/><Relationship Id="rId76" Type="http://schemas.openxmlformats.org/officeDocument/2006/relationships/customXml" Target="../ink/ink473.xml"/><Relationship Id="rId97" Type="http://schemas.openxmlformats.org/officeDocument/2006/relationships/image" Target="../media/image508.png"/><Relationship Id="rId104" Type="http://schemas.openxmlformats.org/officeDocument/2006/relationships/customXml" Target="../ink/ink487.xml"/><Relationship Id="rId120" Type="http://schemas.openxmlformats.org/officeDocument/2006/relationships/customXml" Target="../ink/ink495.xml"/><Relationship Id="rId125" Type="http://schemas.openxmlformats.org/officeDocument/2006/relationships/image" Target="../media/image522.png"/><Relationship Id="rId141" Type="http://schemas.openxmlformats.org/officeDocument/2006/relationships/image" Target="../media/image530.png"/><Relationship Id="rId146" Type="http://schemas.openxmlformats.org/officeDocument/2006/relationships/customXml" Target="../ink/ink508.xml"/><Relationship Id="rId167" Type="http://schemas.openxmlformats.org/officeDocument/2006/relationships/image" Target="../media/image543.png"/><Relationship Id="rId7" Type="http://schemas.openxmlformats.org/officeDocument/2006/relationships/image" Target="../media/image463.png"/><Relationship Id="rId71" Type="http://schemas.openxmlformats.org/officeDocument/2006/relationships/image" Target="../media/image495.png"/><Relationship Id="rId92" Type="http://schemas.openxmlformats.org/officeDocument/2006/relationships/customXml" Target="../ink/ink481.xml"/><Relationship Id="rId162" Type="http://schemas.openxmlformats.org/officeDocument/2006/relationships/customXml" Target="../ink/ink516.xml"/><Relationship Id="rId183" Type="http://schemas.openxmlformats.org/officeDocument/2006/relationships/image" Target="../media/image551.png"/><Relationship Id="rId2" Type="http://schemas.openxmlformats.org/officeDocument/2006/relationships/image" Target="../media/image4.png"/><Relationship Id="rId29" Type="http://schemas.openxmlformats.org/officeDocument/2006/relationships/image" Target="../media/image474.png"/><Relationship Id="rId24" Type="http://schemas.openxmlformats.org/officeDocument/2006/relationships/customXml" Target="../ink/ink447.xml"/><Relationship Id="rId40" Type="http://schemas.openxmlformats.org/officeDocument/2006/relationships/customXml" Target="../ink/ink455.xml"/><Relationship Id="rId45" Type="http://schemas.openxmlformats.org/officeDocument/2006/relationships/image" Target="../media/image482.png"/><Relationship Id="rId66" Type="http://schemas.openxmlformats.org/officeDocument/2006/relationships/customXml" Target="../ink/ink468.xml"/><Relationship Id="rId87" Type="http://schemas.openxmlformats.org/officeDocument/2006/relationships/image" Target="../media/image503.png"/><Relationship Id="rId110" Type="http://schemas.openxmlformats.org/officeDocument/2006/relationships/customXml" Target="../ink/ink490.xml"/><Relationship Id="rId115" Type="http://schemas.openxmlformats.org/officeDocument/2006/relationships/image" Target="../media/image517.png"/><Relationship Id="rId131" Type="http://schemas.openxmlformats.org/officeDocument/2006/relationships/image" Target="../media/image525.png"/><Relationship Id="rId136" Type="http://schemas.openxmlformats.org/officeDocument/2006/relationships/customXml" Target="../ink/ink503.xml"/><Relationship Id="rId157" Type="http://schemas.openxmlformats.org/officeDocument/2006/relationships/image" Target="../media/image538.png"/><Relationship Id="rId178" Type="http://schemas.openxmlformats.org/officeDocument/2006/relationships/customXml" Target="../ink/ink524.xml"/><Relationship Id="rId61" Type="http://schemas.openxmlformats.org/officeDocument/2006/relationships/image" Target="../media/image490.png"/><Relationship Id="rId82" Type="http://schemas.openxmlformats.org/officeDocument/2006/relationships/customXml" Target="../ink/ink476.xml"/><Relationship Id="rId152" Type="http://schemas.openxmlformats.org/officeDocument/2006/relationships/customXml" Target="../ink/ink511.xml"/><Relationship Id="rId173" Type="http://schemas.openxmlformats.org/officeDocument/2006/relationships/image" Target="../media/image546.png"/><Relationship Id="rId19" Type="http://schemas.openxmlformats.org/officeDocument/2006/relationships/image" Target="../media/image469.png"/><Relationship Id="rId14" Type="http://schemas.openxmlformats.org/officeDocument/2006/relationships/customXml" Target="../ink/ink442.xml"/><Relationship Id="rId30" Type="http://schemas.openxmlformats.org/officeDocument/2006/relationships/customXml" Target="../ink/ink450.xml"/><Relationship Id="rId35" Type="http://schemas.openxmlformats.org/officeDocument/2006/relationships/image" Target="../media/image477.png"/><Relationship Id="rId56" Type="http://schemas.openxmlformats.org/officeDocument/2006/relationships/customXml" Target="../ink/ink463.xml"/><Relationship Id="rId77" Type="http://schemas.openxmlformats.org/officeDocument/2006/relationships/image" Target="../media/image498.png"/><Relationship Id="rId100" Type="http://schemas.openxmlformats.org/officeDocument/2006/relationships/customXml" Target="../ink/ink485.xml"/><Relationship Id="rId105" Type="http://schemas.openxmlformats.org/officeDocument/2006/relationships/image" Target="../media/image512.png"/><Relationship Id="rId126" Type="http://schemas.openxmlformats.org/officeDocument/2006/relationships/customXml" Target="../ink/ink498.xml"/><Relationship Id="rId147" Type="http://schemas.openxmlformats.org/officeDocument/2006/relationships/image" Target="../media/image533.png"/><Relationship Id="rId168" Type="http://schemas.openxmlformats.org/officeDocument/2006/relationships/customXml" Target="../ink/ink519.xml"/><Relationship Id="rId8" Type="http://schemas.openxmlformats.org/officeDocument/2006/relationships/customXml" Target="../ink/ink439.xml"/><Relationship Id="rId51" Type="http://schemas.openxmlformats.org/officeDocument/2006/relationships/image" Target="../media/image485.png"/><Relationship Id="rId72" Type="http://schemas.openxmlformats.org/officeDocument/2006/relationships/customXml" Target="../ink/ink471.xml"/><Relationship Id="rId93" Type="http://schemas.openxmlformats.org/officeDocument/2006/relationships/image" Target="../media/image506.png"/><Relationship Id="rId98" Type="http://schemas.openxmlformats.org/officeDocument/2006/relationships/customXml" Target="../ink/ink484.xml"/><Relationship Id="rId121" Type="http://schemas.openxmlformats.org/officeDocument/2006/relationships/image" Target="../media/image520.png"/><Relationship Id="rId142" Type="http://schemas.openxmlformats.org/officeDocument/2006/relationships/customXml" Target="../ink/ink506.xml"/><Relationship Id="rId163" Type="http://schemas.openxmlformats.org/officeDocument/2006/relationships/image" Target="../media/image541.png"/><Relationship Id="rId3" Type="http://schemas.openxmlformats.org/officeDocument/2006/relationships/image" Target="../media/image5.png"/><Relationship Id="rId25" Type="http://schemas.openxmlformats.org/officeDocument/2006/relationships/image" Target="../media/image472.png"/><Relationship Id="rId46" Type="http://schemas.openxmlformats.org/officeDocument/2006/relationships/customXml" Target="../ink/ink458.xml"/><Relationship Id="rId67" Type="http://schemas.openxmlformats.org/officeDocument/2006/relationships/image" Target="../media/image493.png"/><Relationship Id="rId116" Type="http://schemas.openxmlformats.org/officeDocument/2006/relationships/customXml" Target="../ink/ink493.xml"/><Relationship Id="rId137" Type="http://schemas.openxmlformats.org/officeDocument/2006/relationships/image" Target="../media/image528.png"/><Relationship Id="rId158" Type="http://schemas.openxmlformats.org/officeDocument/2006/relationships/customXml" Target="../ink/ink514.xml"/><Relationship Id="rId20" Type="http://schemas.openxmlformats.org/officeDocument/2006/relationships/customXml" Target="../ink/ink445.xml"/><Relationship Id="rId41" Type="http://schemas.openxmlformats.org/officeDocument/2006/relationships/image" Target="../media/image480.png"/><Relationship Id="rId62" Type="http://schemas.openxmlformats.org/officeDocument/2006/relationships/customXml" Target="../ink/ink466.xml"/><Relationship Id="rId83" Type="http://schemas.openxmlformats.org/officeDocument/2006/relationships/image" Target="../media/image501.png"/><Relationship Id="rId88" Type="http://schemas.openxmlformats.org/officeDocument/2006/relationships/customXml" Target="../ink/ink479.xml"/><Relationship Id="rId111" Type="http://schemas.openxmlformats.org/officeDocument/2006/relationships/image" Target="../media/image515.png"/><Relationship Id="rId132" Type="http://schemas.openxmlformats.org/officeDocument/2006/relationships/customXml" Target="../ink/ink501.xml"/><Relationship Id="rId153" Type="http://schemas.openxmlformats.org/officeDocument/2006/relationships/image" Target="../media/image536.png"/><Relationship Id="rId174" Type="http://schemas.openxmlformats.org/officeDocument/2006/relationships/customXml" Target="../ink/ink522.xml"/><Relationship Id="rId179" Type="http://schemas.openxmlformats.org/officeDocument/2006/relationships/image" Target="../media/image549.png"/><Relationship Id="rId15" Type="http://schemas.openxmlformats.org/officeDocument/2006/relationships/image" Target="../media/image467.png"/><Relationship Id="rId36" Type="http://schemas.openxmlformats.org/officeDocument/2006/relationships/customXml" Target="../ink/ink453.xml"/><Relationship Id="rId57" Type="http://schemas.openxmlformats.org/officeDocument/2006/relationships/image" Target="../media/image488.png"/><Relationship Id="rId106" Type="http://schemas.openxmlformats.org/officeDocument/2006/relationships/customXml" Target="../ink/ink488.xml"/><Relationship Id="rId127" Type="http://schemas.openxmlformats.org/officeDocument/2006/relationships/image" Target="../media/image523.png"/><Relationship Id="rId10" Type="http://schemas.openxmlformats.org/officeDocument/2006/relationships/customXml" Target="../ink/ink440.xml"/><Relationship Id="rId31" Type="http://schemas.openxmlformats.org/officeDocument/2006/relationships/image" Target="../media/image475.png"/><Relationship Id="rId52" Type="http://schemas.openxmlformats.org/officeDocument/2006/relationships/customXml" Target="../ink/ink461.xml"/><Relationship Id="rId73" Type="http://schemas.openxmlformats.org/officeDocument/2006/relationships/image" Target="../media/image496.png"/><Relationship Id="rId78" Type="http://schemas.openxmlformats.org/officeDocument/2006/relationships/customXml" Target="../ink/ink474.xml"/><Relationship Id="rId94" Type="http://schemas.openxmlformats.org/officeDocument/2006/relationships/customXml" Target="../ink/ink482.xml"/><Relationship Id="rId99" Type="http://schemas.openxmlformats.org/officeDocument/2006/relationships/image" Target="../media/image509.png"/><Relationship Id="rId101" Type="http://schemas.openxmlformats.org/officeDocument/2006/relationships/image" Target="../media/image510.png"/><Relationship Id="rId122" Type="http://schemas.openxmlformats.org/officeDocument/2006/relationships/customXml" Target="../ink/ink496.xml"/><Relationship Id="rId143" Type="http://schemas.openxmlformats.org/officeDocument/2006/relationships/image" Target="../media/image531.png"/><Relationship Id="rId148" Type="http://schemas.openxmlformats.org/officeDocument/2006/relationships/customXml" Target="../ink/ink509.xml"/><Relationship Id="rId164" Type="http://schemas.openxmlformats.org/officeDocument/2006/relationships/customXml" Target="../ink/ink517.xml"/><Relationship Id="rId169" Type="http://schemas.openxmlformats.org/officeDocument/2006/relationships/image" Target="../media/image544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9.png"/><Relationship Id="rId21" Type="http://schemas.openxmlformats.org/officeDocument/2006/relationships/image" Target="../media/image561.png"/><Relationship Id="rId42" Type="http://schemas.openxmlformats.org/officeDocument/2006/relationships/customXml" Target="../ink/ink545.xml"/><Relationship Id="rId63" Type="http://schemas.openxmlformats.org/officeDocument/2006/relationships/image" Target="../media/image582.png"/><Relationship Id="rId84" Type="http://schemas.openxmlformats.org/officeDocument/2006/relationships/customXml" Target="../ink/ink566.xml"/><Relationship Id="rId138" Type="http://schemas.openxmlformats.org/officeDocument/2006/relationships/customXml" Target="../ink/ink593.xml"/><Relationship Id="rId159" Type="http://schemas.openxmlformats.org/officeDocument/2006/relationships/image" Target="../media/image630.png"/><Relationship Id="rId170" Type="http://schemas.openxmlformats.org/officeDocument/2006/relationships/customXml" Target="../ink/ink609.xml"/><Relationship Id="rId191" Type="http://schemas.openxmlformats.org/officeDocument/2006/relationships/image" Target="../media/image646.png"/><Relationship Id="rId205" Type="http://schemas.openxmlformats.org/officeDocument/2006/relationships/image" Target="../media/image653.png"/><Relationship Id="rId226" Type="http://schemas.openxmlformats.org/officeDocument/2006/relationships/customXml" Target="../ink/ink637.xml"/><Relationship Id="rId247" Type="http://schemas.openxmlformats.org/officeDocument/2006/relationships/image" Target="../media/image674.png"/><Relationship Id="rId107" Type="http://schemas.openxmlformats.org/officeDocument/2006/relationships/image" Target="../media/image604.png"/><Relationship Id="rId268" Type="http://schemas.openxmlformats.org/officeDocument/2006/relationships/customXml" Target="../ink/ink658.xml"/><Relationship Id="rId11" Type="http://schemas.openxmlformats.org/officeDocument/2006/relationships/image" Target="../media/image556.png"/><Relationship Id="rId32" Type="http://schemas.openxmlformats.org/officeDocument/2006/relationships/customXml" Target="../ink/ink540.xml"/><Relationship Id="rId53" Type="http://schemas.openxmlformats.org/officeDocument/2006/relationships/image" Target="../media/image577.png"/><Relationship Id="rId74" Type="http://schemas.openxmlformats.org/officeDocument/2006/relationships/customXml" Target="../ink/ink561.xml"/><Relationship Id="rId128" Type="http://schemas.openxmlformats.org/officeDocument/2006/relationships/customXml" Target="../ink/ink588.xml"/><Relationship Id="rId149" Type="http://schemas.openxmlformats.org/officeDocument/2006/relationships/image" Target="../media/image625.png"/><Relationship Id="rId5" Type="http://schemas.openxmlformats.org/officeDocument/2006/relationships/image" Target="../media/image553.png"/><Relationship Id="rId95" Type="http://schemas.openxmlformats.org/officeDocument/2006/relationships/image" Target="../media/image598.png"/><Relationship Id="rId160" Type="http://schemas.openxmlformats.org/officeDocument/2006/relationships/customXml" Target="../ink/ink604.xml"/><Relationship Id="rId181" Type="http://schemas.openxmlformats.org/officeDocument/2006/relationships/image" Target="../media/image641.png"/><Relationship Id="rId216" Type="http://schemas.openxmlformats.org/officeDocument/2006/relationships/customXml" Target="../ink/ink632.xml"/><Relationship Id="rId237" Type="http://schemas.openxmlformats.org/officeDocument/2006/relationships/image" Target="../media/image669.png"/><Relationship Id="rId258" Type="http://schemas.openxmlformats.org/officeDocument/2006/relationships/customXml" Target="../ink/ink653.xml"/><Relationship Id="rId279" Type="http://schemas.openxmlformats.org/officeDocument/2006/relationships/image" Target="../media/image690.png"/><Relationship Id="rId22" Type="http://schemas.openxmlformats.org/officeDocument/2006/relationships/customXml" Target="../ink/ink535.xml"/><Relationship Id="rId43" Type="http://schemas.openxmlformats.org/officeDocument/2006/relationships/image" Target="../media/image572.png"/><Relationship Id="rId64" Type="http://schemas.openxmlformats.org/officeDocument/2006/relationships/customXml" Target="../ink/ink556.xml"/><Relationship Id="rId118" Type="http://schemas.openxmlformats.org/officeDocument/2006/relationships/customXml" Target="../ink/ink583.xml"/><Relationship Id="rId139" Type="http://schemas.openxmlformats.org/officeDocument/2006/relationships/image" Target="../media/image620.png"/><Relationship Id="rId85" Type="http://schemas.openxmlformats.org/officeDocument/2006/relationships/image" Target="../media/image593.png"/><Relationship Id="rId150" Type="http://schemas.openxmlformats.org/officeDocument/2006/relationships/customXml" Target="../ink/ink599.xml"/><Relationship Id="rId171" Type="http://schemas.openxmlformats.org/officeDocument/2006/relationships/image" Target="../media/image636.png"/><Relationship Id="rId192" Type="http://schemas.openxmlformats.org/officeDocument/2006/relationships/customXml" Target="../ink/ink620.xml"/><Relationship Id="rId206" Type="http://schemas.openxmlformats.org/officeDocument/2006/relationships/customXml" Target="../ink/ink627.xml"/><Relationship Id="rId227" Type="http://schemas.openxmlformats.org/officeDocument/2006/relationships/image" Target="../media/image664.png"/><Relationship Id="rId248" Type="http://schemas.openxmlformats.org/officeDocument/2006/relationships/customXml" Target="../ink/ink648.xml"/><Relationship Id="rId269" Type="http://schemas.openxmlformats.org/officeDocument/2006/relationships/image" Target="../media/image685.png"/><Relationship Id="rId12" Type="http://schemas.openxmlformats.org/officeDocument/2006/relationships/customXml" Target="../ink/ink530.xml"/><Relationship Id="rId33" Type="http://schemas.openxmlformats.org/officeDocument/2006/relationships/image" Target="../media/image567.png"/><Relationship Id="rId108" Type="http://schemas.openxmlformats.org/officeDocument/2006/relationships/customXml" Target="../ink/ink578.xml"/><Relationship Id="rId129" Type="http://schemas.openxmlformats.org/officeDocument/2006/relationships/image" Target="../media/image615.png"/><Relationship Id="rId280" Type="http://schemas.openxmlformats.org/officeDocument/2006/relationships/customXml" Target="../ink/ink664.xml"/><Relationship Id="rId54" Type="http://schemas.openxmlformats.org/officeDocument/2006/relationships/customXml" Target="../ink/ink551.xml"/><Relationship Id="rId75" Type="http://schemas.openxmlformats.org/officeDocument/2006/relationships/image" Target="../media/image588.png"/><Relationship Id="rId96" Type="http://schemas.openxmlformats.org/officeDocument/2006/relationships/customXml" Target="../ink/ink572.xml"/><Relationship Id="rId140" Type="http://schemas.openxmlformats.org/officeDocument/2006/relationships/customXml" Target="../ink/ink594.xml"/><Relationship Id="rId161" Type="http://schemas.openxmlformats.org/officeDocument/2006/relationships/image" Target="../media/image631.png"/><Relationship Id="rId182" Type="http://schemas.openxmlformats.org/officeDocument/2006/relationships/customXml" Target="../ink/ink615.xml"/><Relationship Id="rId217" Type="http://schemas.openxmlformats.org/officeDocument/2006/relationships/image" Target="../media/image659.png"/><Relationship Id="rId6" Type="http://schemas.openxmlformats.org/officeDocument/2006/relationships/customXml" Target="../ink/ink527.xml"/><Relationship Id="rId238" Type="http://schemas.openxmlformats.org/officeDocument/2006/relationships/customXml" Target="../ink/ink643.xml"/><Relationship Id="rId259" Type="http://schemas.openxmlformats.org/officeDocument/2006/relationships/image" Target="../media/image680.png"/><Relationship Id="rId23" Type="http://schemas.openxmlformats.org/officeDocument/2006/relationships/image" Target="../media/image562.png"/><Relationship Id="rId119" Type="http://schemas.openxmlformats.org/officeDocument/2006/relationships/image" Target="../media/image610.png"/><Relationship Id="rId270" Type="http://schemas.openxmlformats.org/officeDocument/2006/relationships/customXml" Target="../ink/ink659.xml"/><Relationship Id="rId44" Type="http://schemas.openxmlformats.org/officeDocument/2006/relationships/customXml" Target="../ink/ink546.xml"/><Relationship Id="rId65" Type="http://schemas.openxmlformats.org/officeDocument/2006/relationships/image" Target="../media/image583.png"/><Relationship Id="rId86" Type="http://schemas.openxmlformats.org/officeDocument/2006/relationships/customXml" Target="../ink/ink567.xml"/><Relationship Id="rId130" Type="http://schemas.openxmlformats.org/officeDocument/2006/relationships/customXml" Target="../ink/ink589.xml"/><Relationship Id="rId151" Type="http://schemas.openxmlformats.org/officeDocument/2006/relationships/image" Target="../media/image626.png"/><Relationship Id="rId172" Type="http://schemas.openxmlformats.org/officeDocument/2006/relationships/customXml" Target="../ink/ink610.xml"/><Relationship Id="rId193" Type="http://schemas.openxmlformats.org/officeDocument/2006/relationships/image" Target="../media/image647.png"/><Relationship Id="rId202" Type="http://schemas.openxmlformats.org/officeDocument/2006/relationships/customXml" Target="../ink/ink625.xml"/><Relationship Id="rId207" Type="http://schemas.openxmlformats.org/officeDocument/2006/relationships/image" Target="../media/image654.png"/><Relationship Id="rId223" Type="http://schemas.openxmlformats.org/officeDocument/2006/relationships/image" Target="../media/image662.png"/><Relationship Id="rId228" Type="http://schemas.openxmlformats.org/officeDocument/2006/relationships/customXml" Target="../ink/ink638.xml"/><Relationship Id="rId244" Type="http://schemas.openxmlformats.org/officeDocument/2006/relationships/customXml" Target="../ink/ink646.xml"/><Relationship Id="rId249" Type="http://schemas.openxmlformats.org/officeDocument/2006/relationships/image" Target="../media/image675.png"/><Relationship Id="rId13" Type="http://schemas.openxmlformats.org/officeDocument/2006/relationships/image" Target="../media/image557.png"/><Relationship Id="rId18" Type="http://schemas.openxmlformats.org/officeDocument/2006/relationships/customXml" Target="../ink/ink533.xml"/><Relationship Id="rId39" Type="http://schemas.openxmlformats.org/officeDocument/2006/relationships/image" Target="../media/image570.png"/><Relationship Id="rId109" Type="http://schemas.openxmlformats.org/officeDocument/2006/relationships/image" Target="../media/image605.png"/><Relationship Id="rId260" Type="http://schemas.openxmlformats.org/officeDocument/2006/relationships/customXml" Target="../ink/ink654.xml"/><Relationship Id="rId265" Type="http://schemas.openxmlformats.org/officeDocument/2006/relationships/image" Target="../media/image683.png"/><Relationship Id="rId281" Type="http://schemas.openxmlformats.org/officeDocument/2006/relationships/image" Target="../media/image691.png"/><Relationship Id="rId34" Type="http://schemas.openxmlformats.org/officeDocument/2006/relationships/customXml" Target="../ink/ink541.xml"/><Relationship Id="rId50" Type="http://schemas.openxmlformats.org/officeDocument/2006/relationships/customXml" Target="../ink/ink549.xml"/><Relationship Id="rId55" Type="http://schemas.openxmlformats.org/officeDocument/2006/relationships/image" Target="../media/image578.png"/><Relationship Id="rId76" Type="http://schemas.openxmlformats.org/officeDocument/2006/relationships/customXml" Target="../ink/ink562.xml"/><Relationship Id="rId97" Type="http://schemas.openxmlformats.org/officeDocument/2006/relationships/image" Target="../media/image599.png"/><Relationship Id="rId104" Type="http://schemas.openxmlformats.org/officeDocument/2006/relationships/customXml" Target="../ink/ink576.xml"/><Relationship Id="rId120" Type="http://schemas.openxmlformats.org/officeDocument/2006/relationships/customXml" Target="../ink/ink584.xml"/><Relationship Id="rId125" Type="http://schemas.openxmlformats.org/officeDocument/2006/relationships/image" Target="../media/image613.png"/><Relationship Id="rId141" Type="http://schemas.openxmlformats.org/officeDocument/2006/relationships/image" Target="../media/image621.png"/><Relationship Id="rId146" Type="http://schemas.openxmlformats.org/officeDocument/2006/relationships/customXml" Target="../ink/ink597.xml"/><Relationship Id="rId167" Type="http://schemas.openxmlformats.org/officeDocument/2006/relationships/image" Target="../media/image634.png"/><Relationship Id="rId188" Type="http://schemas.openxmlformats.org/officeDocument/2006/relationships/customXml" Target="../ink/ink618.xml"/><Relationship Id="rId7" Type="http://schemas.openxmlformats.org/officeDocument/2006/relationships/image" Target="../media/image554.png"/><Relationship Id="rId71" Type="http://schemas.openxmlformats.org/officeDocument/2006/relationships/image" Target="../media/image586.png"/><Relationship Id="rId92" Type="http://schemas.openxmlformats.org/officeDocument/2006/relationships/customXml" Target="../ink/ink570.xml"/><Relationship Id="rId162" Type="http://schemas.openxmlformats.org/officeDocument/2006/relationships/customXml" Target="../ink/ink605.xml"/><Relationship Id="rId183" Type="http://schemas.openxmlformats.org/officeDocument/2006/relationships/image" Target="../media/image642.png"/><Relationship Id="rId213" Type="http://schemas.openxmlformats.org/officeDocument/2006/relationships/image" Target="../media/image657.png"/><Relationship Id="rId218" Type="http://schemas.openxmlformats.org/officeDocument/2006/relationships/customXml" Target="../ink/ink633.xml"/><Relationship Id="rId234" Type="http://schemas.openxmlformats.org/officeDocument/2006/relationships/customXml" Target="../ink/ink641.xml"/><Relationship Id="rId239" Type="http://schemas.openxmlformats.org/officeDocument/2006/relationships/image" Target="../media/image670.png"/><Relationship Id="rId2" Type="http://schemas.openxmlformats.org/officeDocument/2006/relationships/image" Target="../media/image4.png"/><Relationship Id="rId29" Type="http://schemas.openxmlformats.org/officeDocument/2006/relationships/image" Target="../media/image565.png"/><Relationship Id="rId250" Type="http://schemas.openxmlformats.org/officeDocument/2006/relationships/customXml" Target="../ink/ink649.xml"/><Relationship Id="rId255" Type="http://schemas.openxmlformats.org/officeDocument/2006/relationships/image" Target="../media/image678.png"/><Relationship Id="rId271" Type="http://schemas.openxmlformats.org/officeDocument/2006/relationships/image" Target="../media/image686.png"/><Relationship Id="rId276" Type="http://schemas.openxmlformats.org/officeDocument/2006/relationships/customXml" Target="../ink/ink662.xml"/><Relationship Id="rId24" Type="http://schemas.openxmlformats.org/officeDocument/2006/relationships/customXml" Target="../ink/ink536.xml"/><Relationship Id="rId40" Type="http://schemas.openxmlformats.org/officeDocument/2006/relationships/customXml" Target="../ink/ink544.xml"/><Relationship Id="rId45" Type="http://schemas.openxmlformats.org/officeDocument/2006/relationships/image" Target="../media/image573.png"/><Relationship Id="rId66" Type="http://schemas.openxmlformats.org/officeDocument/2006/relationships/customXml" Target="../ink/ink557.xml"/><Relationship Id="rId87" Type="http://schemas.openxmlformats.org/officeDocument/2006/relationships/image" Target="../media/image594.png"/><Relationship Id="rId110" Type="http://schemas.openxmlformats.org/officeDocument/2006/relationships/customXml" Target="../ink/ink579.xml"/><Relationship Id="rId115" Type="http://schemas.openxmlformats.org/officeDocument/2006/relationships/image" Target="../media/image608.png"/><Relationship Id="rId131" Type="http://schemas.openxmlformats.org/officeDocument/2006/relationships/image" Target="../media/image616.png"/><Relationship Id="rId136" Type="http://schemas.openxmlformats.org/officeDocument/2006/relationships/customXml" Target="../ink/ink592.xml"/><Relationship Id="rId157" Type="http://schemas.openxmlformats.org/officeDocument/2006/relationships/image" Target="../media/image629.png"/><Relationship Id="rId178" Type="http://schemas.openxmlformats.org/officeDocument/2006/relationships/customXml" Target="../ink/ink613.xml"/><Relationship Id="rId61" Type="http://schemas.openxmlformats.org/officeDocument/2006/relationships/image" Target="../media/image581.png"/><Relationship Id="rId82" Type="http://schemas.openxmlformats.org/officeDocument/2006/relationships/customXml" Target="../ink/ink565.xml"/><Relationship Id="rId152" Type="http://schemas.openxmlformats.org/officeDocument/2006/relationships/customXml" Target="../ink/ink600.xml"/><Relationship Id="rId173" Type="http://schemas.openxmlformats.org/officeDocument/2006/relationships/image" Target="../media/image637.png"/><Relationship Id="rId194" Type="http://schemas.openxmlformats.org/officeDocument/2006/relationships/customXml" Target="../ink/ink621.xml"/><Relationship Id="rId199" Type="http://schemas.openxmlformats.org/officeDocument/2006/relationships/image" Target="../media/image650.png"/><Relationship Id="rId203" Type="http://schemas.openxmlformats.org/officeDocument/2006/relationships/image" Target="../media/image652.png"/><Relationship Id="rId208" Type="http://schemas.openxmlformats.org/officeDocument/2006/relationships/customXml" Target="../ink/ink628.xml"/><Relationship Id="rId229" Type="http://schemas.openxmlformats.org/officeDocument/2006/relationships/image" Target="../media/image665.png"/><Relationship Id="rId19" Type="http://schemas.openxmlformats.org/officeDocument/2006/relationships/image" Target="../media/image560.png"/><Relationship Id="rId224" Type="http://schemas.openxmlformats.org/officeDocument/2006/relationships/customXml" Target="../ink/ink636.xml"/><Relationship Id="rId240" Type="http://schemas.openxmlformats.org/officeDocument/2006/relationships/customXml" Target="../ink/ink644.xml"/><Relationship Id="rId245" Type="http://schemas.openxmlformats.org/officeDocument/2006/relationships/image" Target="../media/image673.png"/><Relationship Id="rId261" Type="http://schemas.openxmlformats.org/officeDocument/2006/relationships/image" Target="../media/image681.png"/><Relationship Id="rId266" Type="http://schemas.openxmlformats.org/officeDocument/2006/relationships/customXml" Target="../ink/ink657.xml"/><Relationship Id="rId14" Type="http://schemas.openxmlformats.org/officeDocument/2006/relationships/customXml" Target="../ink/ink531.xml"/><Relationship Id="rId30" Type="http://schemas.openxmlformats.org/officeDocument/2006/relationships/customXml" Target="../ink/ink539.xml"/><Relationship Id="rId35" Type="http://schemas.openxmlformats.org/officeDocument/2006/relationships/image" Target="../media/image568.png"/><Relationship Id="rId56" Type="http://schemas.openxmlformats.org/officeDocument/2006/relationships/customXml" Target="../ink/ink552.xml"/><Relationship Id="rId77" Type="http://schemas.openxmlformats.org/officeDocument/2006/relationships/image" Target="../media/image589.png"/><Relationship Id="rId100" Type="http://schemas.openxmlformats.org/officeDocument/2006/relationships/customXml" Target="../ink/ink574.xml"/><Relationship Id="rId105" Type="http://schemas.openxmlformats.org/officeDocument/2006/relationships/image" Target="../media/image603.png"/><Relationship Id="rId126" Type="http://schemas.openxmlformats.org/officeDocument/2006/relationships/customXml" Target="../ink/ink587.xml"/><Relationship Id="rId147" Type="http://schemas.openxmlformats.org/officeDocument/2006/relationships/image" Target="../media/image624.png"/><Relationship Id="rId168" Type="http://schemas.openxmlformats.org/officeDocument/2006/relationships/customXml" Target="../ink/ink608.xml"/><Relationship Id="rId8" Type="http://schemas.openxmlformats.org/officeDocument/2006/relationships/customXml" Target="../ink/ink528.xml"/><Relationship Id="rId51" Type="http://schemas.openxmlformats.org/officeDocument/2006/relationships/image" Target="../media/image576.png"/><Relationship Id="rId72" Type="http://schemas.openxmlformats.org/officeDocument/2006/relationships/customXml" Target="../ink/ink560.xml"/><Relationship Id="rId93" Type="http://schemas.openxmlformats.org/officeDocument/2006/relationships/image" Target="../media/image597.png"/><Relationship Id="rId98" Type="http://schemas.openxmlformats.org/officeDocument/2006/relationships/customXml" Target="../ink/ink573.xml"/><Relationship Id="rId121" Type="http://schemas.openxmlformats.org/officeDocument/2006/relationships/image" Target="../media/image611.png"/><Relationship Id="rId142" Type="http://schemas.openxmlformats.org/officeDocument/2006/relationships/customXml" Target="../ink/ink595.xml"/><Relationship Id="rId163" Type="http://schemas.openxmlformats.org/officeDocument/2006/relationships/image" Target="../media/image632.png"/><Relationship Id="rId184" Type="http://schemas.openxmlformats.org/officeDocument/2006/relationships/customXml" Target="../ink/ink616.xml"/><Relationship Id="rId189" Type="http://schemas.openxmlformats.org/officeDocument/2006/relationships/image" Target="../media/image645.png"/><Relationship Id="rId219" Type="http://schemas.openxmlformats.org/officeDocument/2006/relationships/image" Target="../media/image660.png"/><Relationship Id="rId3" Type="http://schemas.openxmlformats.org/officeDocument/2006/relationships/image" Target="../media/image5.png"/><Relationship Id="rId214" Type="http://schemas.openxmlformats.org/officeDocument/2006/relationships/customXml" Target="../ink/ink631.xml"/><Relationship Id="rId230" Type="http://schemas.openxmlformats.org/officeDocument/2006/relationships/customXml" Target="../ink/ink639.xml"/><Relationship Id="rId235" Type="http://schemas.openxmlformats.org/officeDocument/2006/relationships/image" Target="../media/image668.png"/><Relationship Id="rId251" Type="http://schemas.openxmlformats.org/officeDocument/2006/relationships/image" Target="../media/image676.png"/><Relationship Id="rId256" Type="http://schemas.openxmlformats.org/officeDocument/2006/relationships/customXml" Target="../ink/ink652.xml"/><Relationship Id="rId277" Type="http://schemas.openxmlformats.org/officeDocument/2006/relationships/image" Target="../media/image689.png"/><Relationship Id="rId25" Type="http://schemas.openxmlformats.org/officeDocument/2006/relationships/image" Target="../media/image563.png"/><Relationship Id="rId46" Type="http://schemas.openxmlformats.org/officeDocument/2006/relationships/customXml" Target="../ink/ink547.xml"/><Relationship Id="rId67" Type="http://schemas.openxmlformats.org/officeDocument/2006/relationships/image" Target="../media/image584.png"/><Relationship Id="rId116" Type="http://schemas.openxmlformats.org/officeDocument/2006/relationships/customXml" Target="../ink/ink582.xml"/><Relationship Id="rId137" Type="http://schemas.openxmlformats.org/officeDocument/2006/relationships/image" Target="../media/image619.png"/><Relationship Id="rId158" Type="http://schemas.openxmlformats.org/officeDocument/2006/relationships/customXml" Target="../ink/ink603.xml"/><Relationship Id="rId272" Type="http://schemas.openxmlformats.org/officeDocument/2006/relationships/customXml" Target="../ink/ink660.xml"/><Relationship Id="rId20" Type="http://schemas.openxmlformats.org/officeDocument/2006/relationships/customXml" Target="../ink/ink534.xml"/><Relationship Id="rId41" Type="http://schemas.openxmlformats.org/officeDocument/2006/relationships/image" Target="../media/image571.png"/><Relationship Id="rId62" Type="http://schemas.openxmlformats.org/officeDocument/2006/relationships/customXml" Target="../ink/ink555.xml"/><Relationship Id="rId83" Type="http://schemas.openxmlformats.org/officeDocument/2006/relationships/image" Target="../media/image592.png"/><Relationship Id="rId88" Type="http://schemas.openxmlformats.org/officeDocument/2006/relationships/customXml" Target="../ink/ink568.xml"/><Relationship Id="rId111" Type="http://schemas.openxmlformats.org/officeDocument/2006/relationships/image" Target="../media/image606.png"/><Relationship Id="rId132" Type="http://schemas.openxmlformats.org/officeDocument/2006/relationships/customXml" Target="../ink/ink590.xml"/><Relationship Id="rId153" Type="http://schemas.openxmlformats.org/officeDocument/2006/relationships/image" Target="../media/image627.png"/><Relationship Id="rId174" Type="http://schemas.openxmlformats.org/officeDocument/2006/relationships/customXml" Target="../ink/ink611.xml"/><Relationship Id="rId179" Type="http://schemas.openxmlformats.org/officeDocument/2006/relationships/image" Target="../media/image640.png"/><Relationship Id="rId195" Type="http://schemas.openxmlformats.org/officeDocument/2006/relationships/image" Target="../media/image648.png"/><Relationship Id="rId209" Type="http://schemas.openxmlformats.org/officeDocument/2006/relationships/image" Target="../media/image655.png"/><Relationship Id="rId190" Type="http://schemas.openxmlformats.org/officeDocument/2006/relationships/customXml" Target="../ink/ink619.xml"/><Relationship Id="rId204" Type="http://schemas.openxmlformats.org/officeDocument/2006/relationships/customXml" Target="../ink/ink626.xml"/><Relationship Id="rId220" Type="http://schemas.openxmlformats.org/officeDocument/2006/relationships/customXml" Target="../ink/ink634.xml"/><Relationship Id="rId225" Type="http://schemas.openxmlformats.org/officeDocument/2006/relationships/image" Target="../media/image663.png"/><Relationship Id="rId241" Type="http://schemas.openxmlformats.org/officeDocument/2006/relationships/image" Target="../media/image671.png"/><Relationship Id="rId246" Type="http://schemas.openxmlformats.org/officeDocument/2006/relationships/customXml" Target="../ink/ink647.xml"/><Relationship Id="rId267" Type="http://schemas.openxmlformats.org/officeDocument/2006/relationships/image" Target="../media/image684.png"/><Relationship Id="rId15" Type="http://schemas.openxmlformats.org/officeDocument/2006/relationships/image" Target="../media/image558.png"/><Relationship Id="rId36" Type="http://schemas.openxmlformats.org/officeDocument/2006/relationships/customXml" Target="../ink/ink542.xml"/><Relationship Id="rId57" Type="http://schemas.openxmlformats.org/officeDocument/2006/relationships/image" Target="../media/image579.png"/><Relationship Id="rId106" Type="http://schemas.openxmlformats.org/officeDocument/2006/relationships/customXml" Target="../ink/ink577.xml"/><Relationship Id="rId127" Type="http://schemas.openxmlformats.org/officeDocument/2006/relationships/image" Target="../media/image614.png"/><Relationship Id="rId262" Type="http://schemas.openxmlformats.org/officeDocument/2006/relationships/customXml" Target="../ink/ink655.xml"/><Relationship Id="rId10" Type="http://schemas.openxmlformats.org/officeDocument/2006/relationships/customXml" Target="../ink/ink529.xml"/><Relationship Id="rId31" Type="http://schemas.openxmlformats.org/officeDocument/2006/relationships/image" Target="../media/image566.png"/><Relationship Id="rId52" Type="http://schemas.openxmlformats.org/officeDocument/2006/relationships/customXml" Target="../ink/ink550.xml"/><Relationship Id="rId73" Type="http://schemas.openxmlformats.org/officeDocument/2006/relationships/image" Target="../media/image587.png"/><Relationship Id="rId78" Type="http://schemas.openxmlformats.org/officeDocument/2006/relationships/customXml" Target="../ink/ink563.xml"/><Relationship Id="rId94" Type="http://schemas.openxmlformats.org/officeDocument/2006/relationships/customXml" Target="../ink/ink571.xml"/><Relationship Id="rId99" Type="http://schemas.openxmlformats.org/officeDocument/2006/relationships/image" Target="../media/image600.png"/><Relationship Id="rId101" Type="http://schemas.openxmlformats.org/officeDocument/2006/relationships/image" Target="../media/image601.png"/><Relationship Id="rId122" Type="http://schemas.openxmlformats.org/officeDocument/2006/relationships/customXml" Target="../ink/ink585.xml"/><Relationship Id="rId143" Type="http://schemas.openxmlformats.org/officeDocument/2006/relationships/image" Target="../media/image622.png"/><Relationship Id="rId148" Type="http://schemas.openxmlformats.org/officeDocument/2006/relationships/customXml" Target="../ink/ink598.xml"/><Relationship Id="rId164" Type="http://schemas.openxmlformats.org/officeDocument/2006/relationships/customXml" Target="../ink/ink606.xml"/><Relationship Id="rId169" Type="http://schemas.openxmlformats.org/officeDocument/2006/relationships/image" Target="../media/image635.png"/><Relationship Id="rId185" Type="http://schemas.openxmlformats.org/officeDocument/2006/relationships/image" Target="../media/image643.png"/><Relationship Id="rId4" Type="http://schemas.openxmlformats.org/officeDocument/2006/relationships/image" Target="../media/image552.png"/><Relationship Id="rId9" Type="http://schemas.openxmlformats.org/officeDocument/2006/relationships/image" Target="../media/image555.png"/><Relationship Id="rId180" Type="http://schemas.openxmlformats.org/officeDocument/2006/relationships/customXml" Target="../ink/ink614.xml"/><Relationship Id="rId210" Type="http://schemas.openxmlformats.org/officeDocument/2006/relationships/customXml" Target="../ink/ink629.xml"/><Relationship Id="rId215" Type="http://schemas.openxmlformats.org/officeDocument/2006/relationships/image" Target="../media/image658.png"/><Relationship Id="rId236" Type="http://schemas.openxmlformats.org/officeDocument/2006/relationships/customXml" Target="../ink/ink642.xml"/><Relationship Id="rId257" Type="http://schemas.openxmlformats.org/officeDocument/2006/relationships/image" Target="../media/image679.png"/><Relationship Id="rId278" Type="http://schemas.openxmlformats.org/officeDocument/2006/relationships/customXml" Target="../ink/ink663.xml"/><Relationship Id="rId26" Type="http://schemas.openxmlformats.org/officeDocument/2006/relationships/customXml" Target="../ink/ink537.xml"/><Relationship Id="rId231" Type="http://schemas.openxmlformats.org/officeDocument/2006/relationships/image" Target="../media/image666.png"/><Relationship Id="rId252" Type="http://schemas.openxmlformats.org/officeDocument/2006/relationships/customXml" Target="../ink/ink650.xml"/><Relationship Id="rId273" Type="http://schemas.openxmlformats.org/officeDocument/2006/relationships/image" Target="../media/image687.png"/><Relationship Id="rId47" Type="http://schemas.openxmlformats.org/officeDocument/2006/relationships/image" Target="../media/image574.png"/><Relationship Id="rId68" Type="http://schemas.openxmlformats.org/officeDocument/2006/relationships/customXml" Target="../ink/ink558.xml"/><Relationship Id="rId89" Type="http://schemas.openxmlformats.org/officeDocument/2006/relationships/image" Target="../media/image595.png"/><Relationship Id="rId112" Type="http://schemas.openxmlformats.org/officeDocument/2006/relationships/customXml" Target="../ink/ink580.xml"/><Relationship Id="rId133" Type="http://schemas.openxmlformats.org/officeDocument/2006/relationships/image" Target="../media/image617.png"/><Relationship Id="rId154" Type="http://schemas.openxmlformats.org/officeDocument/2006/relationships/customXml" Target="../ink/ink601.xml"/><Relationship Id="rId175" Type="http://schemas.openxmlformats.org/officeDocument/2006/relationships/image" Target="../media/image638.png"/><Relationship Id="rId196" Type="http://schemas.openxmlformats.org/officeDocument/2006/relationships/customXml" Target="../ink/ink622.xml"/><Relationship Id="rId200" Type="http://schemas.openxmlformats.org/officeDocument/2006/relationships/customXml" Target="../ink/ink624.xml"/><Relationship Id="rId16" Type="http://schemas.openxmlformats.org/officeDocument/2006/relationships/customXml" Target="../ink/ink532.xml"/><Relationship Id="rId221" Type="http://schemas.openxmlformats.org/officeDocument/2006/relationships/image" Target="../media/image661.png"/><Relationship Id="rId242" Type="http://schemas.openxmlformats.org/officeDocument/2006/relationships/customXml" Target="../ink/ink645.xml"/><Relationship Id="rId263" Type="http://schemas.openxmlformats.org/officeDocument/2006/relationships/image" Target="../media/image682.png"/><Relationship Id="rId37" Type="http://schemas.openxmlformats.org/officeDocument/2006/relationships/image" Target="../media/image569.png"/><Relationship Id="rId58" Type="http://schemas.openxmlformats.org/officeDocument/2006/relationships/customXml" Target="../ink/ink553.xml"/><Relationship Id="rId79" Type="http://schemas.openxmlformats.org/officeDocument/2006/relationships/image" Target="../media/image590.png"/><Relationship Id="rId102" Type="http://schemas.openxmlformats.org/officeDocument/2006/relationships/customXml" Target="../ink/ink575.xml"/><Relationship Id="rId123" Type="http://schemas.openxmlformats.org/officeDocument/2006/relationships/image" Target="../media/image612.png"/><Relationship Id="rId144" Type="http://schemas.openxmlformats.org/officeDocument/2006/relationships/customXml" Target="../ink/ink596.xml"/><Relationship Id="rId90" Type="http://schemas.openxmlformats.org/officeDocument/2006/relationships/customXml" Target="../ink/ink569.xml"/><Relationship Id="rId165" Type="http://schemas.openxmlformats.org/officeDocument/2006/relationships/image" Target="../media/image633.png"/><Relationship Id="rId186" Type="http://schemas.openxmlformats.org/officeDocument/2006/relationships/customXml" Target="../ink/ink617.xml"/><Relationship Id="rId211" Type="http://schemas.openxmlformats.org/officeDocument/2006/relationships/image" Target="../media/image656.png"/><Relationship Id="rId232" Type="http://schemas.openxmlformats.org/officeDocument/2006/relationships/customXml" Target="../ink/ink640.xml"/><Relationship Id="rId253" Type="http://schemas.openxmlformats.org/officeDocument/2006/relationships/image" Target="../media/image677.png"/><Relationship Id="rId274" Type="http://schemas.openxmlformats.org/officeDocument/2006/relationships/customXml" Target="../ink/ink661.xml"/><Relationship Id="rId27" Type="http://schemas.openxmlformats.org/officeDocument/2006/relationships/image" Target="../media/image564.png"/><Relationship Id="rId48" Type="http://schemas.openxmlformats.org/officeDocument/2006/relationships/customXml" Target="../ink/ink548.xml"/><Relationship Id="rId69" Type="http://schemas.openxmlformats.org/officeDocument/2006/relationships/image" Target="../media/image585.png"/><Relationship Id="rId113" Type="http://schemas.openxmlformats.org/officeDocument/2006/relationships/image" Target="../media/image607.png"/><Relationship Id="rId134" Type="http://schemas.openxmlformats.org/officeDocument/2006/relationships/customXml" Target="../ink/ink591.xml"/><Relationship Id="rId80" Type="http://schemas.openxmlformats.org/officeDocument/2006/relationships/customXml" Target="../ink/ink564.xml"/><Relationship Id="rId155" Type="http://schemas.openxmlformats.org/officeDocument/2006/relationships/image" Target="../media/image628.png"/><Relationship Id="rId176" Type="http://schemas.openxmlformats.org/officeDocument/2006/relationships/customXml" Target="../ink/ink612.xml"/><Relationship Id="rId197" Type="http://schemas.openxmlformats.org/officeDocument/2006/relationships/image" Target="../media/image649.png"/><Relationship Id="rId201" Type="http://schemas.openxmlformats.org/officeDocument/2006/relationships/image" Target="../media/image651.png"/><Relationship Id="rId222" Type="http://schemas.openxmlformats.org/officeDocument/2006/relationships/customXml" Target="../ink/ink635.xml"/><Relationship Id="rId243" Type="http://schemas.openxmlformats.org/officeDocument/2006/relationships/image" Target="../media/image672.png"/><Relationship Id="rId264" Type="http://schemas.openxmlformats.org/officeDocument/2006/relationships/customXml" Target="../ink/ink656.xml"/><Relationship Id="rId17" Type="http://schemas.openxmlformats.org/officeDocument/2006/relationships/image" Target="../media/image559.png"/><Relationship Id="rId38" Type="http://schemas.openxmlformats.org/officeDocument/2006/relationships/customXml" Target="../ink/ink543.xml"/><Relationship Id="rId59" Type="http://schemas.openxmlformats.org/officeDocument/2006/relationships/image" Target="../media/image580.png"/><Relationship Id="rId103" Type="http://schemas.openxmlformats.org/officeDocument/2006/relationships/image" Target="../media/image602.png"/><Relationship Id="rId124" Type="http://schemas.openxmlformats.org/officeDocument/2006/relationships/customXml" Target="../ink/ink586.xml"/><Relationship Id="rId70" Type="http://schemas.openxmlformats.org/officeDocument/2006/relationships/customXml" Target="../ink/ink559.xml"/><Relationship Id="rId91" Type="http://schemas.openxmlformats.org/officeDocument/2006/relationships/image" Target="../media/image596.png"/><Relationship Id="rId145" Type="http://schemas.openxmlformats.org/officeDocument/2006/relationships/image" Target="../media/image623.png"/><Relationship Id="rId166" Type="http://schemas.openxmlformats.org/officeDocument/2006/relationships/customXml" Target="../ink/ink607.xml"/><Relationship Id="rId187" Type="http://schemas.openxmlformats.org/officeDocument/2006/relationships/image" Target="../media/image64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30.xml"/><Relationship Id="rId233" Type="http://schemas.openxmlformats.org/officeDocument/2006/relationships/image" Target="../media/image667.png"/><Relationship Id="rId254" Type="http://schemas.openxmlformats.org/officeDocument/2006/relationships/customXml" Target="../ink/ink651.xml"/><Relationship Id="rId28" Type="http://schemas.openxmlformats.org/officeDocument/2006/relationships/customXml" Target="../ink/ink538.xml"/><Relationship Id="rId49" Type="http://schemas.openxmlformats.org/officeDocument/2006/relationships/image" Target="../media/image575.png"/><Relationship Id="rId114" Type="http://schemas.openxmlformats.org/officeDocument/2006/relationships/customXml" Target="../ink/ink581.xml"/><Relationship Id="rId275" Type="http://schemas.openxmlformats.org/officeDocument/2006/relationships/image" Target="../media/image688.png"/><Relationship Id="rId60" Type="http://schemas.openxmlformats.org/officeDocument/2006/relationships/customXml" Target="../ink/ink554.xml"/><Relationship Id="rId81" Type="http://schemas.openxmlformats.org/officeDocument/2006/relationships/image" Target="../media/image591.png"/><Relationship Id="rId135" Type="http://schemas.openxmlformats.org/officeDocument/2006/relationships/image" Target="../media/image618.png"/><Relationship Id="rId156" Type="http://schemas.openxmlformats.org/officeDocument/2006/relationships/customXml" Target="../ink/ink602.xml"/><Relationship Id="rId177" Type="http://schemas.openxmlformats.org/officeDocument/2006/relationships/image" Target="../media/image639.png"/><Relationship Id="rId198" Type="http://schemas.openxmlformats.org/officeDocument/2006/relationships/customXml" Target="../ink/ink62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1.xml"/><Relationship Id="rId299" Type="http://schemas.openxmlformats.org/officeDocument/2006/relationships/customXml" Target="../ink/ink812.xml"/><Relationship Id="rId303" Type="http://schemas.openxmlformats.org/officeDocument/2006/relationships/customXml" Target="../ink/ink814.xml"/><Relationship Id="rId21" Type="http://schemas.openxmlformats.org/officeDocument/2006/relationships/customXml" Target="../ink/ink673.xml"/><Relationship Id="rId42" Type="http://schemas.openxmlformats.org/officeDocument/2006/relationships/image" Target="../media/image711.png"/><Relationship Id="rId63" Type="http://schemas.openxmlformats.org/officeDocument/2006/relationships/customXml" Target="../ink/ink694.xml"/><Relationship Id="rId84" Type="http://schemas.openxmlformats.org/officeDocument/2006/relationships/image" Target="../media/image732.png"/><Relationship Id="rId138" Type="http://schemas.openxmlformats.org/officeDocument/2006/relationships/image" Target="../media/image759.png"/><Relationship Id="rId159" Type="http://schemas.openxmlformats.org/officeDocument/2006/relationships/customXml" Target="../ink/ink742.xml"/><Relationship Id="rId324" Type="http://schemas.openxmlformats.org/officeDocument/2006/relationships/image" Target="../media/image852.png"/><Relationship Id="rId345" Type="http://schemas.openxmlformats.org/officeDocument/2006/relationships/customXml" Target="../ink/ink835.xml"/><Relationship Id="rId366" Type="http://schemas.openxmlformats.org/officeDocument/2006/relationships/image" Target="../media/image873.png"/><Relationship Id="rId170" Type="http://schemas.openxmlformats.org/officeDocument/2006/relationships/image" Target="../media/image775.png"/><Relationship Id="rId191" Type="http://schemas.openxmlformats.org/officeDocument/2006/relationships/customXml" Target="../ink/ink758.xml"/><Relationship Id="rId205" Type="http://schemas.openxmlformats.org/officeDocument/2006/relationships/customXml" Target="../ink/ink765.xml"/><Relationship Id="rId226" Type="http://schemas.openxmlformats.org/officeDocument/2006/relationships/image" Target="../media/image803.png"/><Relationship Id="rId247" Type="http://schemas.openxmlformats.org/officeDocument/2006/relationships/customXml" Target="../ink/ink786.xml"/><Relationship Id="rId107" Type="http://schemas.openxmlformats.org/officeDocument/2006/relationships/customXml" Target="../ink/ink716.xml"/><Relationship Id="rId268" Type="http://schemas.openxmlformats.org/officeDocument/2006/relationships/image" Target="../media/image824.png"/><Relationship Id="rId289" Type="http://schemas.openxmlformats.org/officeDocument/2006/relationships/customXml" Target="../ink/ink807.xml"/><Relationship Id="rId11" Type="http://schemas.openxmlformats.org/officeDocument/2006/relationships/customXml" Target="../ink/ink668.xml"/><Relationship Id="rId32" Type="http://schemas.openxmlformats.org/officeDocument/2006/relationships/image" Target="../media/image706.png"/><Relationship Id="rId53" Type="http://schemas.openxmlformats.org/officeDocument/2006/relationships/customXml" Target="../ink/ink689.xml"/><Relationship Id="rId74" Type="http://schemas.openxmlformats.org/officeDocument/2006/relationships/image" Target="../media/image727.png"/><Relationship Id="rId128" Type="http://schemas.openxmlformats.org/officeDocument/2006/relationships/image" Target="../media/image754.png"/><Relationship Id="rId149" Type="http://schemas.openxmlformats.org/officeDocument/2006/relationships/customXml" Target="../ink/ink737.xml"/><Relationship Id="rId314" Type="http://schemas.openxmlformats.org/officeDocument/2006/relationships/image" Target="../media/image847.png"/><Relationship Id="rId335" Type="http://schemas.openxmlformats.org/officeDocument/2006/relationships/customXml" Target="../ink/ink830.xml"/><Relationship Id="rId356" Type="http://schemas.openxmlformats.org/officeDocument/2006/relationships/image" Target="../media/image868.png"/><Relationship Id="rId5" Type="http://schemas.openxmlformats.org/officeDocument/2006/relationships/customXml" Target="../ink/ink665.xml"/><Relationship Id="rId95" Type="http://schemas.openxmlformats.org/officeDocument/2006/relationships/customXml" Target="../ink/ink710.xml"/><Relationship Id="rId160" Type="http://schemas.openxmlformats.org/officeDocument/2006/relationships/image" Target="../media/image770.png"/><Relationship Id="rId181" Type="http://schemas.openxmlformats.org/officeDocument/2006/relationships/customXml" Target="../ink/ink753.xml"/><Relationship Id="rId216" Type="http://schemas.openxmlformats.org/officeDocument/2006/relationships/image" Target="../media/image798.png"/><Relationship Id="rId237" Type="http://schemas.openxmlformats.org/officeDocument/2006/relationships/customXml" Target="../ink/ink781.xml"/><Relationship Id="rId258" Type="http://schemas.openxmlformats.org/officeDocument/2006/relationships/image" Target="../media/image819.png"/><Relationship Id="rId279" Type="http://schemas.openxmlformats.org/officeDocument/2006/relationships/customXml" Target="../ink/ink802.xml"/><Relationship Id="rId22" Type="http://schemas.openxmlformats.org/officeDocument/2006/relationships/image" Target="../media/image701.png"/><Relationship Id="rId43" Type="http://schemas.openxmlformats.org/officeDocument/2006/relationships/customXml" Target="../ink/ink684.xml"/><Relationship Id="rId64" Type="http://schemas.openxmlformats.org/officeDocument/2006/relationships/image" Target="../media/image722.png"/><Relationship Id="rId118" Type="http://schemas.openxmlformats.org/officeDocument/2006/relationships/image" Target="../media/image749.png"/><Relationship Id="rId139" Type="http://schemas.openxmlformats.org/officeDocument/2006/relationships/customXml" Target="../ink/ink732.xml"/><Relationship Id="rId290" Type="http://schemas.openxmlformats.org/officeDocument/2006/relationships/image" Target="../media/image835.png"/><Relationship Id="rId304" Type="http://schemas.openxmlformats.org/officeDocument/2006/relationships/image" Target="../media/image842.png"/><Relationship Id="rId325" Type="http://schemas.openxmlformats.org/officeDocument/2006/relationships/customXml" Target="../ink/ink825.xml"/><Relationship Id="rId346" Type="http://schemas.openxmlformats.org/officeDocument/2006/relationships/image" Target="../media/image863.png"/><Relationship Id="rId367" Type="http://schemas.openxmlformats.org/officeDocument/2006/relationships/customXml" Target="../ink/ink846.xml"/><Relationship Id="rId85" Type="http://schemas.openxmlformats.org/officeDocument/2006/relationships/customXml" Target="../ink/ink705.xml"/><Relationship Id="rId150" Type="http://schemas.openxmlformats.org/officeDocument/2006/relationships/image" Target="../media/image765.png"/><Relationship Id="rId171" Type="http://schemas.openxmlformats.org/officeDocument/2006/relationships/customXml" Target="../ink/ink748.xml"/><Relationship Id="rId192" Type="http://schemas.openxmlformats.org/officeDocument/2006/relationships/image" Target="../media/image786.png"/><Relationship Id="rId206" Type="http://schemas.openxmlformats.org/officeDocument/2006/relationships/image" Target="../media/image793.png"/><Relationship Id="rId227" Type="http://schemas.openxmlformats.org/officeDocument/2006/relationships/customXml" Target="../ink/ink776.xml"/><Relationship Id="rId248" Type="http://schemas.openxmlformats.org/officeDocument/2006/relationships/image" Target="../media/image814.png"/><Relationship Id="rId269" Type="http://schemas.openxmlformats.org/officeDocument/2006/relationships/customXml" Target="../ink/ink797.xml"/><Relationship Id="rId12" Type="http://schemas.openxmlformats.org/officeDocument/2006/relationships/image" Target="../media/image696.png"/><Relationship Id="rId33" Type="http://schemas.openxmlformats.org/officeDocument/2006/relationships/customXml" Target="../ink/ink679.xml"/><Relationship Id="rId108" Type="http://schemas.openxmlformats.org/officeDocument/2006/relationships/image" Target="../media/image744.png"/><Relationship Id="rId129" Type="http://schemas.openxmlformats.org/officeDocument/2006/relationships/customXml" Target="../ink/ink727.xml"/><Relationship Id="rId280" Type="http://schemas.openxmlformats.org/officeDocument/2006/relationships/image" Target="../media/image830.png"/><Relationship Id="rId315" Type="http://schemas.openxmlformats.org/officeDocument/2006/relationships/customXml" Target="../ink/ink820.xml"/><Relationship Id="rId336" Type="http://schemas.openxmlformats.org/officeDocument/2006/relationships/image" Target="../media/image858.png"/><Relationship Id="rId357" Type="http://schemas.openxmlformats.org/officeDocument/2006/relationships/customXml" Target="../ink/ink841.xml"/><Relationship Id="rId54" Type="http://schemas.openxmlformats.org/officeDocument/2006/relationships/image" Target="../media/image717.png"/><Relationship Id="rId75" Type="http://schemas.openxmlformats.org/officeDocument/2006/relationships/customXml" Target="../ink/ink700.xml"/><Relationship Id="rId96" Type="http://schemas.openxmlformats.org/officeDocument/2006/relationships/image" Target="../media/image738.png"/><Relationship Id="rId140" Type="http://schemas.openxmlformats.org/officeDocument/2006/relationships/image" Target="../media/image760.png"/><Relationship Id="rId161" Type="http://schemas.openxmlformats.org/officeDocument/2006/relationships/customXml" Target="../ink/ink743.xml"/><Relationship Id="rId182" Type="http://schemas.openxmlformats.org/officeDocument/2006/relationships/image" Target="../media/image781.png"/><Relationship Id="rId217" Type="http://schemas.openxmlformats.org/officeDocument/2006/relationships/customXml" Target="../ink/ink771.xml"/><Relationship Id="rId6" Type="http://schemas.openxmlformats.org/officeDocument/2006/relationships/image" Target="../media/image693.png"/><Relationship Id="rId238" Type="http://schemas.openxmlformats.org/officeDocument/2006/relationships/image" Target="../media/image809.png"/><Relationship Id="rId259" Type="http://schemas.openxmlformats.org/officeDocument/2006/relationships/customXml" Target="../ink/ink792.xml"/><Relationship Id="rId23" Type="http://schemas.openxmlformats.org/officeDocument/2006/relationships/customXml" Target="../ink/ink674.xml"/><Relationship Id="rId119" Type="http://schemas.openxmlformats.org/officeDocument/2006/relationships/customXml" Target="../ink/ink722.xml"/><Relationship Id="rId270" Type="http://schemas.openxmlformats.org/officeDocument/2006/relationships/image" Target="../media/image825.png"/><Relationship Id="rId291" Type="http://schemas.openxmlformats.org/officeDocument/2006/relationships/customXml" Target="../ink/ink808.xml"/><Relationship Id="rId305" Type="http://schemas.openxmlformats.org/officeDocument/2006/relationships/customXml" Target="../ink/ink815.xml"/><Relationship Id="rId326" Type="http://schemas.openxmlformats.org/officeDocument/2006/relationships/image" Target="../media/image853.png"/><Relationship Id="rId347" Type="http://schemas.openxmlformats.org/officeDocument/2006/relationships/customXml" Target="../ink/ink836.xml"/><Relationship Id="rId44" Type="http://schemas.openxmlformats.org/officeDocument/2006/relationships/image" Target="../media/image712.png"/><Relationship Id="rId65" Type="http://schemas.openxmlformats.org/officeDocument/2006/relationships/customXml" Target="../ink/ink695.xml"/><Relationship Id="rId86" Type="http://schemas.openxmlformats.org/officeDocument/2006/relationships/image" Target="../media/image733.png"/><Relationship Id="rId130" Type="http://schemas.openxmlformats.org/officeDocument/2006/relationships/image" Target="../media/image755.png"/><Relationship Id="rId151" Type="http://schemas.openxmlformats.org/officeDocument/2006/relationships/customXml" Target="../ink/ink738.xml"/><Relationship Id="rId368" Type="http://schemas.openxmlformats.org/officeDocument/2006/relationships/image" Target="../media/image874.png"/><Relationship Id="rId172" Type="http://schemas.openxmlformats.org/officeDocument/2006/relationships/image" Target="../media/image776.png"/><Relationship Id="rId193" Type="http://schemas.openxmlformats.org/officeDocument/2006/relationships/customXml" Target="../ink/ink759.xml"/><Relationship Id="rId207" Type="http://schemas.openxmlformats.org/officeDocument/2006/relationships/customXml" Target="../ink/ink766.xml"/><Relationship Id="rId228" Type="http://schemas.openxmlformats.org/officeDocument/2006/relationships/image" Target="../media/image804.png"/><Relationship Id="rId249" Type="http://schemas.openxmlformats.org/officeDocument/2006/relationships/customXml" Target="../ink/ink787.xml"/><Relationship Id="rId13" Type="http://schemas.openxmlformats.org/officeDocument/2006/relationships/customXml" Target="../ink/ink669.xml"/><Relationship Id="rId109" Type="http://schemas.openxmlformats.org/officeDocument/2006/relationships/customXml" Target="../ink/ink717.xml"/><Relationship Id="rId260" Type="http://schemas.openxmlformats.org/officeDocument/2006/relationships/image" Target="../media/image820.png"/><Relationship Id="rId281" Type="http://schemas.openxmlformats.org/officeDocument/2006/relationships/customXml" Target="../ink/ink803.xml"/><Relationship Id="rId316" Type="http://schemas.openxmlformats.org/officeDocument/2006/relationships/image" Target="../media/image848.png"/><Relationship Id="rId337" Type="http://schemas.openxmlformats.org/officeDocument/2006/relationships/customXml" Target="../ink/ink831.xml"/><Relationship Id="rId34" Type="http://schemas.openxmlformats.org/officeDocument/2006/relationships/image" Target="../media/image707.png"/><Relationship Id="rId55" Type="http://schemas.openxmlformats.org/officeDocument/2006/relationships/customXml" Target="../ink/ink690.xml"/><Relationship Id="rId76" Type="http://schemas.openxmlformats.org/officeDocument/2006/relationships/image" Target="../media/image728.png"/><Relationship Id="rId97" Type="http://schemas.openxmlformats.org/officeDocument/2006/relationships/customXml" Target="../ink/ink711.xml"/><Relationship Id="rId120" Type="http://schemas.openxmlformats.org/officeDocument/2006/relationships/image" Target="../media/image750.png"/><Relationship Id="rId141" Type="http://schemas.openxmlformats.org/officeDocument/2006/relationships/customXml" Target="../ink/ink733.xml"/><Relationship Id="rId358" Type="http://schemas.openxmlformats.org/officeDocument/2006/relationships/image" Target="../media/image869.png"/><Relationship Id="rId7" Type="http://schemas.openxmlformats.org/officeDocument/2006/relationships/customXml" Target="../ink/ink666.xml"/><Relationship Id="rId162" Type="http://schemas.openxmlformats.org/officeDocument/2006/relationships/image" Target="../media/image771.png"/><Relationship Id="rId183" Type="http://schemas.openxmlformats.org/officeDocument/2006/relationships/customXml" Target="../ink/ink754.xml"/><Relationship Id="rId218" Type="http://schemas.openxmlformats.org/officeDocument/2006/relationships/image" Target="../media/image799.png"/><Relationship Id="rId239" Type="http://schemas.openxmlformats.org/officeDocument/2006/relationships/customXml" Target="../ink/ink782.xml"/><Relationship Id="rId250" Type="http://schemas.openxmlformats.org/officeDocument/2006/relationships/image" Target="../media/image815.png"/><Relationship Id="rId271" Type="http://schemas.openxmlformats.org/officeDocument/2006/relationships/customXml" Target="../ink/ink798.xml"/><Relationship Id="rId292" Type="http://schemas.openxmlformats.org/officeDocument/2006/relationships/image" Target="../media/image836.png"/><Relationship Id="rId306" Type="http://schemas.openxmlformats.org/officeDocument/2006/relationships/image" Target="../media/image843.png"/><Relationship Id="rId24" Type="http://schemas.openxmlformats.org/officeDocument/2006/relationships/image" Target="../media/image702.png"/><Relationship Id="rId45" Type="http://schemas.openxmlformats.org/officeDocument/2006/relationships/customXml" Target="../ink/ink685.xml"/><Relationship Id="rId66" Type="http://schemas.openxmlformats.org/officeDocument/2006/relationships/image" Target="../media/image723.png"/><Relationship Id="rId87" Type="http://schemas.openxmlformats.org/officeDocument/2006/relationships/customXml" Target="../ink/ink706.xml"/><Relationship Id="rId110" Type="http://schemas.openxmlformats.org/officeDocument/2006/relationships/image" Target="../media/image745.png"/><Relationship Id="rId131" Type="http://schemas.openxmlformats.org/officeDocument/2006/relationships/customXml" Target="../ink/ink728.xml"/><Relationship Id="rId327" Type="http://schemas.openxmlformats.org/officeDocument/2006/relationships/customXml" Target="../ink/ink826.xml"/><Relationship Id="rId348" Type="http://schemas.openxmlformats.org/officeDocument/2006/relationships/image" Target="../media/image864.png"/><Relationship Id="rId152" Type="http://schemas.openxmlformats.org/officeDocument/2006/relationships/image" Target="../media/image766.png"/><Relationship Id="rId173" Type="http://schemas.openxmlformats.org/officeDocument/2006/relationships/customXml" Target="../ink/ink749.xml"/><Relationship Id="rId194" Type="http://schemas.openxmlformats.org/officeDocument/2006/relationships/image" Target="../media/image787.png"/><Relationship Id="rId208" Type="http://schemas.openxmlformats.org/officeDocument/2006/relationships/image" Target="../media/image794.png"/><Relationship Id="rId229" Type="http://schemas.openxmlformats.org/officeDocument/2006/relationships/customXml" Target="../ink/ink777.xml"/><Relationship Id="rId240" Type="http://schemas.openxmlformats.org/officeDocument/2006/relationships/image" Target="../media/image810.png"/><Relationship Id="rId261" Type="http://schemas.openxmlformats.org/officeDocument/2006/relationships/customXml" Target="../ink/ink793.xml"/><Relationship Id="rId14" Type="http://schemas.openxmlformats.org/officeDocument/2006/relationships/image" Target="../media/image697.png"/><Relationship Id="rId35" Type="http://schemas.openxmlformats.org/officeDocument/2006/relationships/customXml" Target="../ink/ink680.xml"/><Relationship Id="rId56" Type="http://schemas.openxmlformats.org/officeDocument/2006/relationships/image" Target="../media/image718.png"/><Relationship Id="rId77" Type="http://schemas.openxmlformats.org/officeDocument/2006/relationships/customXml" Target="../ink/ink701.xml"/><Relationship Id="rId100" Type="http://schemas.openxmlformats.org/officeDocument/2006/relationships/image" Target="../media/image740.png"/><Relationship Id="rId282" Type="http://schemas.openxmlformats.org/officeDocument/2006/relationships/image" Target="../media/image831.png"/><Relationship Id="rId317" Type="http://schemas.openxmlformats.org/officeDocument/2006/relationships/customXml" Target="../ink/ink821.xml"/><Relationship Id="rId338" Type="http://schemas.openxmlformats.org/officeDocument/2006/relationships/image" Target="../media/image859.png"/><Relationship Id="rId359" Type="http://schemas.openxmlformats.org/officeDocument/2006/relationships/customXml" Target="../ink/ink842.xml"/><Relationship Id="rId8" Type="http://schemas.openxmlformats.org/officeDocument/2006/relationships/image" Target="../media/image694.png"/><Relationship Id="rId98" Type="http://schemas.openxmlformats.org/officeDocument/2006/relationships/image" Target="../media/image739.png"/><Relationship Id="rId121" Type="http://schemas.openxmlformats.org/officeDocument/2006/relationships/customXml" Target="../ink/ink723.xml"/><Relationship Id="rId142" Type="http://schemas.openxmlformats.org/officeDocument/2006/relationships/image" Target="../media/image761.png"/><Relationship Id="rId163" Type="http://schemas.openxmlformats.org/officeDocument/2006/relationships/customXml" Target="../ink/ink744.xml"/><Relationship Id="rId184" Type="http://schemas.openxmlformats.org/officeDocument/2006/relationships/image" Target="../media/image782.png"/><Relationship Id="rId219" Type="http://schemas.openxmlformats.org/officeDocument/2006/relationships/customXml" Target="../ink/ink772.xml"/><Relationship Id="rId230" Type="http://schemas.openxmlformats.org/officeDocument/2006/relationships/image" Target="../media/image805.png"/><Relationship Id="rId251" Type="http://schemas.openxmlformats.org/officeDocument/2006/relationships/customXml" Target="../ink/ink788.xml"/><Relationship Id="rId25" Type="http://schemas.openxmlformats.org/officeDocument/2006/relationships/customXml" Target="../ink/ink675.xml"/><Relationship Id="rId46" Type="http://schemas.openxmlformats.org/officeDocument/2006/relationships/image" Target="../media/image713.png"/><Relationship Id="rId67" Type="http://schemas.openxmlformats.org/officeDocument/2006/relationships/customXml" Target="../ink/ink696.xml"/><Relationship Id="rId272" Type="http://schemas.openxmlformats.org/officeDocument/2006/relationships/image" Target="../media/image826.png"/><Relationship Id="rId293" Type="http://schemas.openxmlformats.org/officeDocument/2006/relationships/customXml" Target="../ink/ink809.xml"/><Relationship Id="rId307" Type="http://schemas.openxmlformats.org/officeDocument/2006/relationships/customXml" Target="../ink/ink816.xml"/><Relationship Id="rId328" Type="http://schemas.openxmlformats.org/officeDocument/2006/relationships/image" Target="../media/image854.png"/><Relationship Id="rId349" Type="http://schemas.openxmlformats.org/officeDocument/2006/relationships/customXml" Target="../ink/ink837.xml"/><Relationship Id="rId88" Type="http://schemas.openxmlformats.org/officeDocument/2006/relationships/image" Target="../media/image734.png"/><Relationship Id="rId111" Type="http://schemas.openxmlformats.org/officeDocument/2006/relationships/customXml" Target="../ink/ink718.xml"/><Relationship Id="rId132" Type="http://schemas.openxmlformats.org/officeDocument/2006/relationships/image" Target="../media/image756.png"/><Relationship Id="rId153" Type="http://schemas.openxmlformats.org/officeDocument/2006/relationships/customXml" Target="../ink/ink739.xml"/><Relationship Id="rId174" Type="http://schemas.openxmlformats.org/officeDocument/2006/relationships/image" Target="../media/image777.png"/><Relationship Id="rId195" Type="http://schemas.openxmlformats.org/officeDocument/2006/relationships/customXml" Target="../ink/ink760.xml"/><Relationship Id="rId209" Type="http://schemas.openxmlformats.org/officeDocument/2006/relationships/customXml" Target="../ink/ink767.xml"/><Relationship Id="rId360" Type="http://schemas.openxmlformats.org/officeDocument/2006/relationships/image" Target="../media/image870.png"/><Relationship Id="rId220" Type="http://schemas.openxmlformats.org/officeDocument/2006/relationships/image" Target="../media/image800.png"/><Relationship Id="rId241" Type="http://schemas.openxmlformats.org/officeDocument/2006/relationships/customXml" Target="../ink/ink783.xml"/><Relationship Id="rId15" Type="http://schemas.openxmlformats.org/officeDocument/2006/relationships/customXml" Target="../ink/ink670.xml"/><Relationship Id="rId36" Type="http://schemas.openxmlformats.org/officeDocument/2006/relationships/image" Target="../media/image708.png"/><Relationship Id="rId57" Type="http://schemas.openxmlformats.org/officeDocument/2006/relationships/customXml" Target="../ink/ink691.xml"/><Relationship Id="rId262" Type="http://schemas.openxmlformats.org/officeDocument/2006/relationships/image" Target="../media/image821.png"/><Relationship Id="rId283" Type="http://schemas.openxmlformats.org/officeDocument/2006/relationships/customXml" Target="../ink/ink804.xml"/><Relationship Id="rId318" Type="http://schemas.openxmlformats.org/officeDocument/2006/relationships/image" Target="../media/image849.png"/><Relationship Id="rId339" Type="http://schemas.openxmlformats.org/officeDocument/2006/relationships/customXml" Target="../ink/ink832.xml"/><Relationship Id="rId10" Type="http://schemas.openxmlformats.org/officeDocument/2006/relationships/image" Target="../media/image695.png"/><Relationship Id="rId31" Type="http://schemas.openxmlformats.org/officeDocument/2006/relationships/customXml" Target="../ink/ink678.xml"/><Relationship Id="rId52" Type="http://schemas.openxmlformats.org/officeDocument/2006/relationships/image" Target="../media/image716.png"/><Relationship Id="rId73" Type="http://schemas.openxmlformats.org/officeDocument/2006/relationships/customXml" Target="../ink/ink699.xml"/><Relationship Id="rId78" Type="http://schemas.openxmlformats.org/officeDocument/2006/relationships/image" Target="../media/image729.png"/><Relationship Id="rId94" Type="http://schemas.openxmlformats.org/officeDocument/2006/relationships/image" Target="../media/image737.png"/><Relationship Id="rId99" Type="http://schemas.openxmlformats.org/officeDocument/2006/relationships/customXml" Target="../ink/ink712.xml"/><Relationship Id="rId101" Type="http://schemas.openxmlformats.org/officeDocument/2006/relationships/customXml" Target="../ink/ink713.xml"/><Relationship Id="rId122" Type="http://schemas.openxmlformats.org/officeDocument/2006/relationships/image" Target="../media/image751.png"/><Relationship Id="rId143" Type="http://schemas.openxmlformats.org/officeDocument/2006/relationships/customXml" Target="../ink/ink734.xml"/><Relationship Id="rId148" Type="http://schemas.openxmlformats.org/officeDocument/2006/relationships/image" Target="../media/image764.png"/><Relationship Id="rId164" Type="http://schemas.openxmlformats.org/officeDocument/2006/relationships/image" Target="../media/image772.png"/><Relationship Id="rId169" Type="http://schemas.openxmlformats.org/officeDocument/2006/relationships/customXml" Target="../ink/ink747.xml"/><Relationship Id="rId185" Type="http://schemas.openxmlformats.org/officeDocument/2006/relationships/customXml" Target="../ink/ink755.xml"/><Relationship Id="rId334" Type="http://schemas.openxmlformats.org/officeDocument/2006/relationships/image" Target="../media/image857.png"/><Relationship Id="rId350" Type="http://schemas.openxmlformats.org/officeDocument/2006/relationships/image" Target="../media/image865.png"/><Relationship Id="rId355" Type="http://schemas.openxmlformats.org/officeDocument/2006/relationships/customXml" Target="../ink/ink840.xml"/><Relationship Id="rId4" Type="http://schemas.openxmlformats.org/officeDocument/2006/relationships/image" Target="../media/image692.png"/><Relationship Id="rId9" Type="http://schemas.openxmlformats.org/officeDocument/2006/relationships/customXml" Target="../ink/ink667.xml"/><Relationship Id="rId180" Type="http://schemas.openxmlformats.org/officeDocument/2006/relationships/image" Target="../media/image780.png"/><Relationship Id="rId210" Type="http://schemas.openxmlformats.org/officeDocument/2006/relationships/image" Target="../media/image795.png"/><Relationship Id="rId215" Type="http://schemas.openxmlformats.org/officeDocument/2006/relationships/customXml" Target="../ink/ink770.xml"/><Relationship Id="rId236" Type="http://schemas.openxmlformats.org/officeDocument/2006/relationships/image" Target="../media/image808.png"/><Relationship Id="rId257" Type="http://schemas.openxmlformats.org/officeDocument/2006/relationships/customXml" Target="../ink/ink791.xml"/><Relationship Id="rId278" Type="http://schemas.openxmlformats.org/officeDocument/2006/relationships/image" Target="../media/image829.png"/><Relationship Id="rId26" Type="http://schemas.openxmlformats.org/officeDocument/2006/relationships/image" Target="../media/image703.png"/><Relationship Id="rId231" Type="http://schemas.openxmlformats.org/officeDocument/2006/relationships/customXml" Target="../ink/ink778.xml"/><Relationship Id="rId252" Type="http://schemas.openxmlformats.org/officeDocument/2006/relationships/image" Target="../media/image816.png"/><Relationship Id="rId273" Type="http://schemas.openxmlformats.org/officeDocument/2006/relationships/customXml" Target="../ink/ink799.xml"/><Relationship Id="rId294" Type="http://schemas.openxmlformats.org/officeDocument/2006/relationships/image" Target="../media/image837.png"/><Relationship Id="rId308" Type="http://schemas.openxmlformats.org/officeDocument/2006/relationships/image" Target="../media/image844.png"/><Relationship Id="rId329" Type="http://schemas.openxmlformats.org/officeDocument/2006/relationships/customXml" Target="../ink/ink827.xml"/><Relationship Id="rId47" Type="http://schemas.openxmlformats.org/officeDocument/2006/relationships/customXml" Target="../ink/ink686.xml"/><Relationship Id="rId68" Type="http://schemas.openxmlformats.org/officeDocument/2006/relationships/image" Target="../media/image724.png"/><Relationship Id="rId89" Type="http://schemas.openxmlformats.org/officeDocument/2006/relationships/customXml" Target="../ink/ink707.xml"/><Relationship Id="rId112" Type="http://schemas.openxmlformats.org/officeDocument/2006/relationships/image" Target="../media/image746.png"/><Relationship Id="rId133" Type="http://schemas.openxmlformats.org/officeDocument/2006/relationships/customXml" Target="../ink/ink729.xml"/><Relationship Id="rId154" Type="http://schemas.openxmlformats.org/officeDocument/2006/relationships/image" Target="../media/image767.png"/><Relationship Id="rId175" Type="http://schemas.openxmlformats.org/officeDocument/2006/relationships/customXml" Target="../ink/ink750.xml"/><Relationship Id="rId340" Type="http://schemas.openxmlformats.org/officeDocument/2006/relationships/image" Target="../media/image860.png"/><Relationship Id="rId361" Type="http://schemas.openxmlformats.org/officeDocument/2006/relationships/customXml" Target="../ink/ink843.xml"/><Relationship Id="rId196" Type="http://schemas.openxmlformats.org/officeDocument/2006/relationships/image" Target="../media/image788.png"/><Relationship Id="rId200" Type="http://schemas.openxmlformats.org/officeDocument/2006/relationships/image" Target="../media/image790.png"/><Relationship Id="rId16" Type="http://schemas.openxmlformats.org/officeDocument/2006/relationships/image" Target="../media/image698.png"/><Relationship Id="rId221" Type="http://schemas.openxmlformats.org/officeDocument/2006/relationships/customXml" Target="../ink/ink773.xml"/><Relationship Id="rId242" Type="http://schemas.openxmlformats.org/officeDocument/2006/relationships/image" Target="../media/image811.png"/><Relationship Id="rId263" Type="http://schemas.openxmlformats.org/officeDocument/2006/relationships/customXml" Target="../ink/ink794.xml"/><Relationship Id="rId284" Type="http://schemas.openxmlformats.org/officeDocument/2006/relationships/image" Target="../media/image832.png"/><Relationship Id="rId319" Type="http://schemas.openxmlformats.org/officeDocument/2006/relationships/customXml" Target="../ink/ink822.xml"/><Relationship Id="rId37" Type="http://schemas.openxmlformats.org/officeDocument/2006/relationships/customXml" Target="../ink/ink681.xml"/><Relationship Id="rId58" Type="http://schemas.openxmlformats.org/officeDocument/2006/relationships/image" Target="../media/image719.png"/><Relationship Id="rId79" Type="http://schemas.openxmlformats.org/officeDocument/2006/relationships/customXml" Target="../ink/ink702.xml"/><Relationship Id="rId102" Type="http://schemas.openxmlformats.org/officeDocument/2006/relationships/image" Target="../media/image741.png"/><Relationship Id="rId123" Type="http://schemas.openxmlformats.org/officeDocument/2006/relationships/customXml" Target="../ink/ink724.xml"/><Relationship Id="rId144" Type="http://schemas.openxmlformats.org/officeDocument/2006/relationships/image" Target="../media/image762.png"/><Relationship Id="rId330" Type="http://schemas.openxmlformats.org/officeDocument/2006/relationships/image" Target="../media/image855.png"/><Relationship Id="rId90" Type="http://schemas.openxmlformats.org/officeDocument/2006/relationships/image" Target="../media/image735.png"/><Relationship Id="rId165" Type="http://schemas.openxmlformats.org/officeDocument/2006/relationships/customXml" Target="../ink/ink745.xml"/><Relationship Id="rId186" Type="http://schemas.openxmlformats.org/officeDocument/2006/relationships/image" Target="../media/image783.png"/><Relationship Id="rId351" Type="http://schemas.openxmlformats.org/officeDocument/2006/relationships/customXml" Target="../ink/ink838.xml"/><Relationship Id="rId211" Type="http://schemas.openxmlformats.org/officeDocument/2006/relationships/customXml" Target="../ink/ink768.xml"/><Relationship Id="rId232" Type="http://schemas.openxmlformats.org/officeDocument/2006/relationships/image" Target="../media/image806.png"/><Relationship Id="rId253" Type="http://schemas.openxmlformats.org/officeDocument/2006/relationships/customXml" Target="../ink/ink789.xml"/><Relationship Id="rId274" Type="http://schemas.openxmlformats.org/officeDocument/2006/relationships/image" Target="../media/image827.png"/><Relationship Id="rId295" Type="http://schemas.openxmlformats.org/officeDocument/2006/relationships/customXml" Target="../ink/ink810.xml"/><Relationship Id="rId309" Type="http://schemas.openxmlformats.org/officeDocument/2006/relationships/customXml" Target="../ink/ink817.xml"/><Relationship Id="rId27" Type="http://schemas.openxmlformats.org/officeDocument/2006/relationships/customXml" Target="../ink/ink676.xml"/><Relationship Id="rId48" Type="http://schemas.openxmlformats.org/officeDocument/2006/relationships/image" Target="../media/image714.png"/><Relationship Id="rId69" Type="http://schemas.openxmlformats.org/officeDocument/2006/relationships/customXml" Target="../ink/ink697.xml"/><Relationship Id="rId113" Type="http://schemas.openxmlformats.org/officeDocument/2006/relationships/customXml" Target="../ink/ink719.xml"/><Relationship Id="rId134" Type="http://schemas.openxmlformats.org/officeDocument/2006/relationships/image" Target="../media/image757.png"/><Relationship Id="rId320" Type="http://schemas.openxmlformats.org/officeDocument/2006/relationships/image" Target="../media/image850.png"/><Relationship Id="rId80" Type="http://schemas.openxmlformats.org/officeDocument/2006/relationships/image" Target="../media/image730.png"/><Relationship Id="rId155" Type="http://schemas.openxmlformats.org/officeDocument/2006/relationships/customXml" Target="../ink/ink740.xml"/><Relationship Id="rId176" Type="http://schemas.openxmlformats.org/officeDocument/2006/relationships/image" Target="../media/image778.png"/><Relationship Id="rId197" Type="http://schemas.openxmlformats.org/officeDocument/2006/relationships/customXml" Target="../ink/ink761.xml"/><Relationship Id="rId341" Type="http://schemas.openxmlformats.org/officeDocument/2006/relationships/customXml" Target="../ink/ink833.xml"/><Relationship Id="rId362" Type="http://schemas.openxmlformats.org/officeDocument/2006/relationships/image" Target="../media/image871.png"/><Relationship Id="rId201" Type="http://schemas.openxmlformats.org/officeDocument/2006/relationships/customXml" Target="../ink/ink763.xml"/><Relationship Id="rId222" Type="http://schemas.openxmlformats.org/officeDocument/2006/relationships/image" Target="../media/image801.png"/><Relationship Id="rId243" Type="http://schemas.openxmlformats.org/officeDocument/2006/relationships/customXml" Target="../ink/ink784.xml"/><Relationship Id="rId264" Type="http://schemas.openxmlformats.org/officeDocument/2006/relationships/image" Target="../media/image822.png"/><Relationship Id="rId285" Type="http://schemas.openxmlformats.org/officeDocument/2006/relationships/customXml" Target="../ink/ink805.xml"/><Relationship Id="rId17" Type="http://schemas.openxmlformats.org/officeDocument/2006/relationships/customXml" Target="../ink/ink671.xml"/><Relationship Id="rId38" Type="http://schemas.openxmlformats.org/officeDocument/2006/relationships/image" Target="../media/image709.png"/><Relationship Id="rId59" Type="http://schemas.openxmlformats.org/officeDocument/2006/relationships/customXml" Target="../ink/ink692.xml"/><Relationship Id="rId103" Type="http://schemas.openxmlformats.org/officeDocument/2006/relationships/customXml" Target="../ink/ink714.xml"/><Relationship Id="rId124" Type="http://schemas.openxmlformats.org/officeDocument/2006/relationships/image" Target="../media/image752.png"/><Relationship Id="rId310" Type="http://schemas.openxmlformats.org/officeDocument/2006/relationships/image" Target="../media/image845.png"/><Relationship Id="rId70" Type="http://schemas.openxmlformats.org/officeDocument/2006/relationships/image" Target="../media/image725.png"/><Relationship Id="rId91" Type="http://schemas.openxmlformats.org/officeDocument/2006/relationships/customXml" Target="../ink/ink708.xml"/><Relationship Id="rId145" Type="http://schemas.openxmlformats.org/officeDocument/2006/relationships/customXml" Target="../ink/ink735.xml"/><Relationship Id="rId166" Type="http://schemas.openxmlformats.org/officeDocument/2006/relationships/image" Target="../media/image773.png"/><Relationship Id="rId187" Type="http://schemas.openxmlformats.org/officeDocument/2006/relationships/customXml" Target="../ink/ink756.xml"/><Relationship Id="rId331" Type="http://schemas.openxmlformats.org/officeDocument/2006/relationships/customXml" Target="../ink/ink828.xml"/><Relationship Id="rId352" Type="http://schemas.openxmlformats.org/officeDocument/2006/relationships/image" Target="../media/image86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96.png"/><Relationship Id="rId233" Type="http://schemas.openxmlformats.org/officeDocument/2006/relationships/customXml" Target="../ink/ink779.xml"/><Relationship Id="rId254" Type="http://schemas.openxmlformats.org/officeDocument/2006/relationships/image" Target="../media/image817.png"/><Relationship Id="rId28" Type="http://schemas.openxmlformats.org/officeDocument/2006/relationships/image" Target="../media/image704.png"/><Relationship Id="rId49" Type="http://schemas.openxmlformats.org/officeDocument/2006/relationships/customXml" Target="../ink/ink687.xml"/><Relationship Id="rId114" Type="http://schemas.openxmlformats.org/officeDocument/2006/relationships/image" Target="../media/image747.png"/><Relationship Id="rId275" Type="http://schemas.openxmlformats.org/officeDocument/2006/relationships/customXml" Target="../ink/ink800.xml"/><Relationship Id="rId296" Type="http://schemas.openxmlformats.org/officeDocument/2006/relationships/image" Target="../media/image838.png"/><Relationship Id="rId300" Type="http://schemas.openxmlformats.org/officeDocument/2006/relationships/image" Target="../media/image840.png"/><Relationship Id="rId60" Type="http://schemas.openxmlformats.org/officeDocument/2006/relationships/image" Target="../media/image720.png"/><Relationship Id="rId81" Type="http://schemas.openxmlformats.org/officeDocument/2006/relationships/customXml" Target="../ink/ink703.xml"/><Relationship Id="rId135" Type="http://schemas.openxmlformats.org/officeDocument/2006/relationships/customXml" Target="../ink/ink730.xml"/><Relationship Id="rId156" Type="http://schemas.openxmlformats.org/officeDocument/2006/relationships/image" Target="../media/image768.png"/><Relationship Id="rId177" Type="http://schemas.openxmlformats.org/officeDocument/2006/relationships/customXml" Target="../ink/ink751.xml"/><Relationship Id="rId198" Type="http://schemas.openxmlformats.org/officeDocument/2006/relationships/image" Target="../media/image789.png"/><Relationship Id="rId321" Type="http://schemas.openxmlformats.org/officeDocument/2006/relationships/customXml" Target="../ink/ink823.xml"/><Relationship Id="rId342" Type="http://schemas.openxmlformats.org/officeDocument/2006/relationships/image" Target="../media/image861.png"/><Relationship Id="rId363" Type="http://schemas.openxmlformats.org/officeDocument/2006/relationships/customXml" Target="../ink/ink844.xml"/><Relationship Id="rId202" Type="http://schemas.openxmlformats.org/officeDocument/2006/relationships/image" Target="../media/image791.png"/><Relationship Id="rId223" Type="http://schemas.openxmlformats.org/officeDocument/2006/relationships/customXml" Target="../ink/ink774.xml"/><Relationship Id="rId244" Type="http://schemas.openxmlformats.org/officeDocument/2006/relationships/image" Target="../media/image812.png"/><Relationship Id="rId18" Type="http://schemas.openxmlformats.org/officeDocument/2006/relationships/image" Target="../media/image699.png"/><Relationship Id="rId39" Type="http://schemas.openxmlformats.org/officeDocument/2006/relationships/customXml" Target="../ink/ink682.xml"/><Relationship Id="rId265" Type="http://schemas.openxmlformats.org/officeDocument/2006/relationships/customXml" Target="../ink/ink795.xml"/><Relationship Id="rId286" Type="http://schemas.openxmlformats.org/officeDocument/2006/relationships/image" Target="../media/image833.png"/><Relationship Id="rId50" Type="http://schemas.openxmlformats.org/officeDocument/2006/relationships/image" Target="../media/image715.png"/><Relationship Id="rId104" Type="http://schemas.openxmlformats.org/officeDocument/2006/relationships/image" Target="../media/image742.png"/><Relationship Id="rId125" Type="http://schemas.openxmlformats.org/officeDocument/2006/relationships/customXml" Target="../ink/ink725.xml"/><Relationship Id="rId146" Type="http://schemas.openxmlformats.org/officeDocument/2006/relationships/image" Target="../media/image763.png"/><Relationship Id="rId167" Type="http://schemas.openxmlformats.org/officeDocument/2006/relationships/customXml" Target="../ink/ink746.xml"/><Relationship Id="rId188" Type="http://schemas.openxmlformats.org/officeDocument/2006/relationships/image" Target="../media/image784.png"/><Relationship Id="rId311" Type="http://schemas.openxmlformats.org/officeDocument/2006/relationships/customXml" Target="../ink/ink818.xml"/><Relationship Id="rId332" Type="http://schemas.openxmlformats.org/officeDocument/2006/relationships/image" Target="../media/image856.png"/><Relationship Id="rId353" Type="http://schemas.openxmlformats.org/officeDocument/2006/relationships/customXml" Target="../ink/ink839.xml"/><Relationship Id="rId71" Type="http://schemas.openxmlformats.org/officeDocument/2006/relationships/customXml" Target="../ink/ink698.xml"/><Relationship Id="rId92" Type="http://schemas.openxmlformats.org/officeDocument/2006/relationships/image" Target="../media/image736.png"/><Relationship Id="rId213" Type="http://schemas.openxmlformats.org/officeDocument/2006/relationships/customXml" Target="../ink/ink769.xml"/><Relationship Id="rId234" Type="http://schemas.openxmlformats.org/officeDocument/2006/relationships/image" Target="../media/image807.png"/><Relationship Id="rId2" Type="http://schemas.openxmlformats.org/officeDocument/2006/relationships/image" Target="../media/image4.png"/><Relationship Id="rId29" Type="http://schemas.openxmlformats.org/officeDocument/2006/relationships/customXml" Target="../ink/ink677.xml"/><Relationship Id="rId255" Type="http://schemas.openxmlformats.org/officeDocument/2006/relationships/customXml" Target="../ink/ink790.xml"/><Relationship Id="rId276" Type="http://schemas.openxmlformats.org/officeDocument/2006/relationships/image" Target="../media/image828.png"/><Relationship Id="rId297" Type="http://schemas.openxmlformats.org/officeDocument/2006/relationships/customXml" Target="../ink/ink811.xml"/><Relationship Id="rId40" Type="http://schemas.openxmlformats.org/officeDocument/2006/relationships/image" Target="../media/image710.png"/><Relationship Id="rId115" Type="http://schemas.openxmlformats.org/officeDocument/2006/relationships/customXml" Target="../ink/ink720.xml"/><Relationship Id="rId136" Type="http://schemas.openxmlformats.org/officeDocument/2006/relationships/image" Target="../media/image758.png"/><Relationship Id="rId157" Type="http://schemas.openxmlformats.org/officeDocument/2006/relationships/customXml" Target="../ink/ink741.xml"/><Relationship Id="rId178" Type="http://schemas.openxmlformats.org/officeDocument/2006/relationships/image" Target="../media/image779.png"/><Relationship Id="rId301" Type="http://schemas.openxmlformats.org/officeDocument/2006/relationships/customXml" Target="../ink/ink813.xml"/><Relationship Id="rId322" Type="http://schemas.openxmlformats.org/officeDocument/2006/relationships/image" Target="../media/image851.png"/><Relationship Id="rId343" Type="http://schemas.openxmlformats.org/officeDocument/2006/relationships/customXml" Target="../ink/ink834.xml"/><Relationship Id="rId364" Type="http://schemas.openxmlformats.org/officeDocument/2006/relationships/image" Target="../media/image872.png"/><Relationship Id="rId61" Type="http://schemas.openxmlformats.org/officeDocument/2006/relationships/customXml" Target="../ink/ink693.xml"/><Relationship Id="rId82" Type="http://schemas.openxmlformats.org/officeDocument/2006/relationships/image" Target="../media/image731.png"/><Relationship Id="rId199" Type="http://schemas.openxmlformats.org/officeDocument/2006/relationships/customXml" Target="../ink/ink762.xml"/><Relationship Id="rId203" Type="http://schemas.openxmlformats.org/officeDocument/2006/relationships/customXml" Target="../ink/ink764.xml"/><Relationship Id="rId19" Type="http://schemas.openxmlformats.org/officeDocument/2006/relationships/customXml" Target="../ink/ink672.xml"/><Relationship Id="rId224" Type="http://schemas.openxmlformats.org/officeDocument/2006/relationships/image" Target="../media/image802.png"/><Relationship Id="rId245" Type="http://schemas.openxmlformats.org/officeDocument/2006/relationships/customXml" Target="../ink/ink785.xml"/><Relationship Id="rId266" Type="http://schemas.openxmlformats.org/officeDocument/2006/relationships/image" Target="../media/image823.png"/><Relationship Id="rId287" Type="http://schemas.openxmlformats.org/officeDocument/2006/relationships/customXml" Target="../ink/ink806.xml"/><Relationship Id="rId30" Type="http://schemas.openxmlformats.org/officeDocument/2006/relationships/image" Target="../media/image705.png"/><Relationship Id="rId105" Type="http://schemas.openxmlformats.org/officeDocument/2006/relationships/customXml" Target="../ink/ink715.xml"/><Relationship Id="rId126" Type="http://schemas.openxmlformats.org/officeDocument/2006/relationships/image" Target="../media/image753.png"/><Relationship Id="rId147" Type="http://schemas.openxmlformats.org/officeDocument/2006/relationships/customXml" Target="../ink/ink736.xml"/><Relationship Id="rId168" Type="http://schemas.openxmlformats.org/officeDocument/2006/relationships/image" Target="../media/image774.png"/><Relationship Id="rId312" Type="http://schemas.openxmlformats.org/officeDocument/2006/relationships/image" Target="../media/image846.png"/><Relationship Id="rId333" Type="http://schemas.openxmlformats.org/officeDocument/2006/relationships/customXml" Target="../ink/ink829.xml"/><Relationship Id="rId354" Type="http://schemas.openxmlformats.org/officeDocument/2006/relationships/image" Target="../media/image867.png"/><Relationship Id="rId51" Type="http://schemas.openxmlformats.org/officeDocument/2006/relationships/customXml" Target="../ink/ink688.xml"/><Relationship Id="rId72" Type="http://schemas.openxmlformats.org/officeDocument/2006/relationships/image" Target="../media/image726.png"/><Relationship Id="rId93" Type="http://schemas.openxmlformats.org/officeDocument/2006/relationships/customXml" Target="../ink/ink709.xml"/><Relationship Id="rId189" Type="http://schemas.openxmlformats.org/officeDocument/2006/relationships/customXml" Target="../ink/ink757.xml"/><Relationship Id="rId3" Type="http://schemas.openxmlformats.org/officeDocument/2006/relationships/image" Target="../media/image5.png"/><Relationship Id="rId214" Type="http://schemas.openxmlformats.org/officeDocument/2006/relationships/image" Target="../media/image797.png"/><Relationship Id="rId235" Type="http://schemas.openxmlformats.org/officeDocument/2006/relationships/customXml" Target="../ink/ink780.xml"/><Relationship Id="rId256" Type="http://schemas.openxmlformats.org/officeDocument/2006/relationships/image" Target="../media/image818.png"/><Relationship Id="rId277" Type="http://schemas.openxmlformats.org/officeDocument/2006/relationships/customXml" Target="../ink/ink801.xml"/><Relationship Id="rId298" Type="http://schemas.openxmlformats.org/officeDocument/2006/relationships/image" Target="../media/image839.png"/><Relationship Id="rId116" Type="http://schemas.openxmlformats.org/officeDocument/2006/relationships/image" Target="../media/image748.png"/><Relationship Id="rId137" Type="http://schemas.openxmlformats.org/officeDocument/2006/relationships/customXml" Target="../ink/ink731.xml"/><Relationship Id="rId158" Type="http://schemas.openxmlformats.org/officeDocument/2006/relationships/image" Target="../media/image769.png"/><Relationship Id="rId302" Type="http://schemas.openxmlformats.org/officeDocument/2006/relationships/image" Target="../media/image841.png"/><Relationship Id="rId323" Type="http://schemas.openxmlformats.org/officeDocument/2006/relationships/customXml" Target="../ink/ink824.xml"/><Relationship Id="rId344" Type="http://schemas.openxmlformats.org/officeDocument/2006/relationships/image" Target="../media/image862.png"/><Relationship Id="rId20" Type="http://schemas.openxmlformats.org/officeDocument/2006/relationships/image" Target="../media/image700.png"/><Relationship Id="rId41" Type="http://schemas.openxmlformats.org/officeDocument/2006/relationships/customXml" Target="../ink/ink683.xml"/><Relationship Id="rId62" Type="http://schemas.openxmlformats.org/officeDocument/2006/relationships/image" Target="../media/image721.png"/><Relationship Id="rId83" Type="http://schemas.openxmlformats.org/officeDocument/2006/relationships/customXml" Target="../ink/ink704.xml"/><Relationship Id="rId179" Type="http://schemas.openxmlformats.org/officeDocument/2006/relationships/customXml" Target="../ink/ink752.xml"/><Relationship Id="rId365" Type="http://schemas.openxmlformats.org/officeDocument/2006/relationships/customXml" Target="../ink/ink845.xml"/><Relationship Id="rId190" Type="http://schemas.openxmlformats.org/officeDocument/2006/relationships/image" Target="../media/image785.png"/><Relationship Id="rId204" Type="http://schemas.openxmlformats.org/officeDocument/2006/relationships/image" Target="../media/image792.png"/><Relationship Id="rId225" Type="http://schemas.openxmlformats.org/officeDocument/2006/relationships/customXml" Target="../ink/ink775.xml"/><Relationship Id="rId246" Type="http://schemas.openxmlformats.org/officeDocument/2006/relationships/image" Target="../media/image813.png"/><Relationship Id="rId267" Type="http://schemas.openxmlformats.org/officeDocument/2006/relationships/customXml" Target="../ink/ink796.xml"/><Relationship Id="rId288" Type="http://schemas.openxmlformats.org/officeDocument/2006/relationships/image" Target="../media/image834.png"/><Relationship Id="rId106" Type="http://schemas.openxmlformats.org/officeDocument/2006/relationships/image" Target="../media/image743.png"/><Relationship Id="rId127" Type="http://schemas.openxmlformats.org/officeDocument/2006/relationships/customXml" Target="../ink/ink726.xml"/><Relationship Id="rId313" Type="http://schemas.openxmlformats.org/officeDocument/2006/relationships/customXml" Target="../ink/ink8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jpe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8.xml"/><Relationship Id="rId21" Type="http://schemas.openxmlformats.org/officeDocument/2006/relationships/image" Target="../media/image884.png"/><Relationship Id="rId42" Type="http://schemas.openxmlformats.org/officeDocument/2006/relationships/customXml" Target="../ink/ink866.xml"/><Relationship Id="rId47" Type="http://schemas.openxmlformats.org/officeDocument/2006/relationships/image" Target="../media/image897.png"/><Relationship Id="rId63" Type="http://schemas.openxmlformats.org/officeDocument/2006/relationships/image" Target="../media/image905.png"/><Relationship Id="rId68" Type="http://schemas.openxmlformats.org/officeDocument/2006/relationships/customXml" Target="../ink/ink879.xml"/><Relationship Id="rId84" Type="http://schemas.openxmlformats.org/officeDocument/2006/relationships/customXml" Target="../ink/ink887.xml"/><Relationship Id="rId89" Type="http://schemas.openxmlformats.org/officeDocument/2006/relationships/image" Target="../media/image918.png"/><Relationship Id="rId112" Type="http://schemas.openxmlformats.org/officeDocument/2006/relationships/customXml" Target="../ink/ink901.xml"/><Relationship Id="rId2" Type="http://schemas.openxmlformats.org/officeDocument/2006/relationships/image" Target="../media/image875.png"/><Relationship Id="rId16" Type="http://schemas.openxmlformats.org/officeDocument/2006/relationships/customXml" Target="../ink/ink853.xml"/><Relationship Id="rId29" Type="http://schemas.openxmlformats.org/officeDocument/2006/relationships/image" Target="../media/image888.png"/><Relationship Id="rId107" Type="http://schemas.openxmlformats.org/officeDocument/2006/relationships/image" Target="../media/image927.png"/><Relationship Id="rId11" Type="http://schemas.openxmlformats.org/officeDocument/2006/relationships/image" Target="../media/image879.png"/><Relationship Id="rId24" Type="http://schemas.openxmlformats.org/officeDocument/2006/relationships/customXml" Target="../ink/ink857.xml"/><Relationship Id="rId32" Type="http://schemas.openxmlformats.org/officeDocument/2006/relationships/customXml" Target="../ink/ink861.xml"/><Relationship Id="rId37" Type="http://schemas.openxmlformats.org/officeDocument/2006/relationships/image" Target="../media/image892.png"/><Relationship Id="rId40" Type="http://schemas.openxmlformats.org/officeDocument/2006/relationships/customXml" Target="../ink/ink865.xml"/><Relationship Id="rId45" Type="http://schemas.openxmlformats.org/officeDocument/2006/relationships/image" Target="../media/image896.png"/><Relationship Id="rId53" Type="http://schemas.openxmlformats.org/officeDocument/2006/relationships/image" Target="../media/image900.png"/><Relationship Id="rId58" Type="http://schemas.openxmlformats.org/officeDocument/2006/relationships/customXml" Target="../ink/ink874.xml"/><Relationship Id="rId66" Type="http://schemas.openxmlformats.org/officeDocument/2006/relationships/customXml" Target="../ink/ink878.xml"/><Relationship Id="rId74" Type="http://schemas.openxmlformats.org/officeDocument/2006/relationships/customXml" Target="../ink/ink882.xml"/><Relationship Id="rId79" Type="http://schemas.openxmlformats.org/officeDocument/2006/relationships/image" Target="../media/image913.png"/><Relationship Id="rId87" Type="http://schemas.openxmlformats.org/officeDocument/2006/relationships/image" Target="../media/image917.png"/><Relationship Id="rId102" Type="http://schemas.openxmlformats.org/officeDocument/2006/relationships/customXml" Target="../ink/ink896.xml"/><Relationship Id="rId110" Type="http://schemas.openxmlformats.org/officeDocument/2006/relationships/customXml" Target="../ink/ink900.xml"/><Relationship Id="rId5" Type="http://schemas.openxmlformats.org/officeDocument/2006/relationships/image" Target="../media/image876.png"/><Relationship Id="rId61" Type="http://schemas.openxmlformats.org/officeDocument/2006/relationships/image" Target="../media/image904.png"/><Relationship Id="rId82" Type="http://schemas.openxmlformats.org/officeDocument/2006/relationships/customXml" Target="../ink/ink886.xml"/><Relationship Id="rId90" Type="http://schemas.openxmlformats.org/officeDocument/2006/relationships/customXml" Target="../ink/ink890.xml"/><Relationship Id="rId95" Type="http://schemas.openxmlformats.org/officeDocument/2006/relationships/image" Target="../media/image921.png"/><Relationship Id="rId19" Type="http://schemas.openxmlformats.org/officeDocument/2006/relationships/image" Target="../media/image883.png"/><Relationship Id="rId14" Type="http://schemas.openxmlformats.org/officeDocument/2006/relationships/customXml" Target="../ink/ink852.xml"/><Relationship Id="rId22" Type="http://schemas.openxmlformats.org/officeDocument/2006/relationships/customXml" Target="../ink/ink856.xml"/><Relationship Id="rId27" Type="http://schemas.openxmlformats.org/officeDocument/2006/relationships/image" Target="../media/image887.png"/><Relationship Id="rId30" Type="http://schemas.openxmlformats.org/officeDocument/2006/relationships/customXml" Target="../ink/ink860.xml"/><Relationship Id="rId35" Type="http://schemas.openxmlformats.org/officeDocument/2006/relationships/image" Target="../media/image891.png"/><Relationship Id="rId43" Type="http://schemas.openxmlformats.org/officeDocument/2006/relationships/image" Target="../media/image895.png"/><Relationship Id="rId48" Type="http://schemas.openxmlformats.org/officeDocument/2006/relationships/customXml" Target="../ink/ink869.xml"/><Relationship Id="rId56" Type="http://schemas.openxmlformats.org/officeDocument/2006/relationships/customXml" Target="../ink/ink873.xml"/><Relationship Id="rId64" Type="http://schemas.openxmlformats.org/officeDocument/2006/relationships/customXml" Target="../ink/ink877.xml"/><Relationship Id="rId69" Type="http://schemas.openxmlformats.org/officeDocument/2006/relationships/image" Target="../media/image908.png"/><Relationship Id="rId77" Type="http://schemas.openxmlformats.org/officeDocument/2006/relationships/image" Target="../media/image912.png"/><Relationship Id="rId100" Type="http://schemas.openxmlformats.org/officeDocument/2006/relationships/customXml" Target="../ink/ink895.xml"/><Relationship Id="rId105" Type="http://schemas.openxmlformats.org/officeDocument/2006/relationships/image" Target="../media/image926.png"/><Relationship Id="rId113" Type="http://schemas.openxmlformats.org/officeDocument/2006/relationships/image" Target="../media/image930.png"/><Relationship Id="rId8" Type="http://schemas.openxmlformats.org/officeDocument/2006/relationships/customXml" Target="../ink/ink849.xml"/><Relationship Id="rId51" Type="http://schemas.openxmlformats.org/officeDocument/2006/relationships/image" Target="../media/image899.png"/><Relationship Id="rId72" Type="http://schemas.openxmlformats.org/officeDocument/2006/relationships/customXml" Target="../ink/ink881.xml"/><Relationship Id="rId80" Type="http://schemas.openxmlformats.org/officeDocument/2006/relationships/customXml" Target="../ink/ink885.xml"/><Relationship Id="rId85" Type="http://schemas.openxmlformats.org/officeDocument/2006/relationships/image" Target="../media/image916.png"/><Relationship Id="rId93" Type="http://schemas.openxmlformats.org/officeDocument/2006/relationships/image" Target="../media/image920.png"/><Relationship Id="rId98" Type="http://schemas.openxmlformats.org/officeDocument/2006/relationships/customXml" Target="../ink/ink894.xml"/><Relationship Id="rId3" Type="http://schemas.microsoft.com/office/2007/relationships/hdphoto" Target="../media/hdphoto1.wdp"/><Relationship Id="rId12" Type="http://schemas.openxmlformats.org/officeDocument/2006/relationships/customXml" Target="../ink/ink851.xml"/><Relationship Id="rId17" Type="http://schemas.openxmlformats.org/officeDocument/2006/relationships/image" Target="../media/image882.png"/><Relationship Id="rId25" Type="http://schemas.openxmlformats.org/officeDocument/2006/relationships/image" Target="../media/image886.png"/><Relationship Id="rId33" Type="http://schemas.openxmlformats.org/officeDocument/2006/relationships/image" Target="../media/image890.png"/><Relationship Id="rId38" Type="http://schemas.openxmlformats.org/officeDocument/2006/relationships/customXml" Target="../ink/ink864.xml"/><Relationship Id="rId46" Type="http://schemas.openxmlformats.org/officeDocument/2006/relationships/customXml" Target="../ink/ink868.xml"/><Relationship Id="rId59" Type="http://schemas.openxmlformats.org/officeDocument/2006/relationships/image" Target="../media/image903.png"/><Relationship Id="rId67" Type="http://schemas.openxmlformats.org/officeDocument/2006/relationships/image" Target="../media/image907.png"/><Relationship Id="rId103" Type="http://schemas.openxmlformats.org/officeDocument/2006/relationships/image" Target="../media/image925.png"/><Relationship Id="rId108" Type="http://schemas.openxmlformats.org/officeDocument/2006/relationships/customXml" Target="../ink/ink899.xml"/><Relationship Id="rId20" Type="http://schemas.openxmlformats.org/officeDocument/2006/relationships/customXml" Target="../ink/ink855.xml"/><Relationship Id="rId41" Type="http://schemas.openxmlformats.org/officeDocument/2006/relationships/image" Target="../media/image894.png"/><Relationship Id="rId54" Type="http://schemas.openxmlformats.org/officeDocument/2006/relationships/customXml" Target="../ink/ink872.xml"/><Relationship Id="rId62" Type="http://schemas.openxmlformats.org/officeDocument/2006/relationships/customXml" Target="../ink/ink876.xml"/><Relationship Id="rId70" Type="http://schemas.openxmlformats.org/officeDocument/2006/relationships/customXml" Target="../ink/ink880.xml"/><Relationship Id="rId75" Type="http://schemas.openxmlformats.org/officeDocument/2006/relationships/image" Target="../media/image911.png"/><Relationship Id="rId83" Type="http://schemas.openxmlformats.org/officeDocument/2006/relationships/image" Target="../media/image915.png"/><Relationship Id="rId88" Type="http://schemas.openxmlformats.org/officeDocument/2006/relationships/customXml" Target="../ink/ink889.xml"/><Relationship Id="rId91" Type="http://schemas.openxmlformats.org/officeDocument/2006/relationships/image" Target="../media/image919.png"/><Relationship Id="rId96" Type="http://schemas.openxmlformats.org/officeDocument/2006/relationships/customXml" Target="../ink/ink893.xml"/><Relationship Id="rId111" Type="http://schemas.openxmlformats.org/officeDocument/2006/relationships/image" Target="../media/image92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8.xml"/><Relationship Id="rId15" Type="http://schemas.openxmlformats.org/officeDocument/2006/relationships/image" Target="../media/image881.png"/><Relationship Id="rId23" Type="http://schemas.openxmlformats.org/officeDocument/2006/relationships/image" Target="../media/image885.png"/><Relationship Id="rId28" Type="http://schemas.openxmlformats.org/officeDocument/2006/relationships/customXml" Target="../ink/ink859.xml"/><Relationship Id="rId36" Type="http://schemas.openxmlformats.org/officeDocument/2006/relationships/customXml" Target="../ink/ink863.xml"/><Relationship Id="rId49" Type="http://schemas.openxmlformats.org/officeDocument/2006/relationships/image" Target="../media/image898.png"/><Relationship Id="rId57" Type="http://schemas.openxmlformats.org/officeDocument/2006/relationships/image" Target="../media/image902.png"/><Relationship Id="rId106" Type="http://schemas.openxmlformats.org/officeDocument/2006/relationships/customXml" Target="../ink/ink898.xml"/><Relationship Id="rId10" Type="http://schemas.openxmlformats.org/officeDocument/2006/relationships/customXml" Target="../ink/ink850.xml"/><Relationship Id="rId31" Type="http://schemas.openxmlformats.org/officeDocument/2006/relationships/image" Target="../media/image889.png"/><Relationship Id="rId44" Type="http://schemas.openxmlformats.org/officeDocument/2006/relationships/customXml" Target="../ink/ink867.xml"/><Relationship Id="rId52" Type="http://schemas.openxmlformats.org/officeDocument/2006/relationships/customXml" Target="../ink/ink871.xml"/><Relationship Id="rId60" Type="http://schemas.openxmlformats.org/officeDocument/2006/relationships/customXml" Target="../ink/ink875.xml"/><Relationship Id="rId65" Type="http://schemas.openxmlformats.org/officeDocument/2006/relationships/image" Target="../media/image906.png"/><Relationship Id="rId73" Type="http://schemas.openxmlformats.org/officeDocument/2006/relationships/image" Target="../media/image910.png"/><Relationship Id="rId78" Type="http://schemas.openxmlformats.org/officeDocument/2006/relationships/customXml" Target="../ink/ink884.xml"/><Relationship Id="rId81" Type="http://schemas.openxmlformats.org/officeDocument/2006/relationships/image" Target="../media/image914.png"/><Relationship Id="rId86" Type="http://schemas.openxmlformats.org/officeDocument/2006/relationships/customXml" Target="../ink/ink888.xml"/><Relationship Id="rId94" Type="http://schemas.openxmlformats.org/officeDocument/2006/relationships/customXml" Target="../ink/ink892.xml"/><Relationship Id="rId99" Type="http://schemas.openxmlformats.org/officeDocument/2006/relationships/image" Target="../media/image923.png"/><Relationship Id="rId101" Type="http://schemas.openxmlformats.org/officeDocument/2006/relationships/image" Target="../media/image924.png"/><Relationship Id="rId4" Type="http://schemas.openxmlformats.org/officeDocument/2006/relationships/customXml" Target="../ink/ink847.xml"/><Relationship Id="rId9" Type="http://schemas.openxmlformats.org/officeDocument/2006/relationships/image" Target="../media/image878.png"/><Relationship Id="rId13" Type="http://schemas.openxmlformats.org/officeDocument/2006/relationships/image" Target="../media/image880.png"/><Relationship Id="rId18" Type="http://schemas.openxmlformats.org/officeDocument/2006/relationships/customXml" Target="../ink/ink854.xml"/><Relationship Id="rId39" Type="http://schemas.openxmlformats.org/officeDocument/2006/relationships/image" Target="../media/image893.png"/><Relationship Id="rId109" Type="http://schemas.openxmlformats.org/officeDocument/2006/relationships/image" Target="../media/image928.png"/><Relationship Id="rId34" Type="http://schemas.openxmlformats.org/officeDocument/2006/relationships/customXml" Target="../ink/ink862.xml"/><Relationship Id="rId50" Type="http://schemas.openxmlformats.org/officeDocument/2006/relationships/customXml" Target="../ink/ink870.xml"/><Relationship Id="rId55" Type="http://schemas.openxmlformats.org/officeDocument/2006/relationships/image" Target="../media/image901.png"/><Relationship Id="rId76" Type="http://schemas.openxmlformats.org/officeDocument/2006/relationships/customXml" Target="../ink/ink883.xml"/><Relationship Id="rId97" Type="http://schemas.openxmlformats.org/officeDocument/2006/relationships/image" Target="../media/image922.png"/><Relationship Id="rId104" Type="http://schemas.openxmlformats.org/officeDocument/2006/relationships/customXml" Target="../ink/ink897.xml"/><Relationship Id="rId7" Type="http://schemas.openxmlformats.org/officeDocument/2006/relationships/image" Target="../media/image877.png"/><Relationship Id="rId71" Type="http://schemas.openxmlformats.org/officeDocument/2006/relationships/image" Target="../media/image909.png"/><Relationship Id="rId92" Type="http://schemas.openxmlformats.org/officeDocument/2006/relationships/customXml" Target="../ink/ink8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43.png"/><Relationship Id="rId21" Type="http://schemas.openxmlformats.org/officeDocument/2006/relationships/customXml" Target="../ink/ink911.xml"/><Relationship Id="rId34" Type="http://schemas.openxmlformats.org/officeDocument/2006/relationships/image" Target="../media/image947.png"/><Relationship Id="rId42" Type="http://schemas.openxmlformats.org/officeDocument/2006/relationships/image" Target="../media/image951.png"/><Relationship Id="rId47" Type="http://schemas.openxmlformats.org/officeDocument/2006/relationships/customXml" Target="../ink/ink924.xml"/><Relationship Id="rId50" Type="http://schemas.openxmlformats.org/officeDocument/2006/relationships/image" Target="../media/image955.png"/><Relationship Id="rId55" Type="http://schemas.openxmlformats.org/officeDocument/2006/relationships/customXml" Target="../ink/ink928.xml"/><Relationship Id="rId63" Type="http://schemas.openxmlformats.org/officeDocument/2006/relationships/customXml" Target="../ink/ink932.xml"/><Relationship Id="rId68" Type="http://schemas.openxmlformats.org/officeDocument/2006/relationships/image" Target="../media/image964.png"/><Relationship Id="rId76" Type="http://schemas.openxmlformats.org/officeDocument/2006/relationships/image" Target="../media/image968.png"/><Relationship Id="rId84" Type="http://schemas.openxmlformats.org/officeDocument/2006/relationships/image" Target="../media/image972.png"/><Relationship Id="rId89" Type="http://schemas.openxmlformats.org/officeDocument/2006/relationships/customXml" Target="../ink/ink945.xml"/><Relationship Id="rId97" Type="http://schemas.openxmlformats.org/officeDocument/2006/relationships/customXml" Target="../ink/ink949.xml"/><Relationship Id="rId7" Type="http://schemas.openxmlformats.org/officeDocument/2006/relationships/customXml" Target="../ink/ink904.xml"/><Relationship Id="rId71" Type="http://schemas.openxmlformats.org/officeDocument/2006/relationships/customXml" Target="../ink/ink936.xml"/><Relationship Id="rId92" Type="http://schemas.openxmlformats.org/officeDocument/2006/relationships/image" Target="../media/image976.png"/><Relationship Id="rId2" Type="http://schemas.openxmlformats.org/officeDocument/2006/relationships/image" Target="../media/image931.png"/><Relationship Id="rId16" Type="http://schemas.openxmlformats.org/officeDocument/2006/relationships/image" Target="../media/image938.png"/><Relationship Id="rId29" Type="http://schemas.openxmlformats.org/officeDocument/2006/relationships/customXml" Target="../ink/ink915.xml"/><Relationship Id="rId11" Type="http://schemas.openxmlformats.org/officeDocument/2006/relationships/customXml" Target="../ink/ink906.xml"/><Relationship Id="rId24" Type="http://schemas.openxmlformats.org/officeDocument/2006/relationships/image" Target="../media/image942.png"/><Relationship Id="rId32" Type="http://schemas.openxmlformats.org/officeDocument/2006/relationships/image" Target="../media/image946.png"/><Relationship Id="rId37" Type="http://schemas.openxmlformats.org/officeDocument/2006/relationships/customXml" Target="../ink/ink919.xml"/><Relationship Id="rId40" Type="http://schemas.openxmlformats.org/officeDocument/2006/relationships/image" Target="../media/image950.png"/><Relationship Id="rId45" Type="http://schemas.openxmlformats.org/officeDocument/2006/relationships/customXml" Target="../ink/ink923.xml"/><Relationship Id="rId53" Type="http://schemas.openxmlformats.org/officeDocument/2006/relationships/customXml" Target="../ink/ink927.xml"/><Relationship Id="rId58" Type="http://schemas.openxmlformats.org/officeDocument/2006/relationships/image" Target="../media/image959.png"/><Relationship Id="rId66" Type="http://schemas.openxmlformats.org/officeDocument/2006/relationships/image" Target="../media/image963.png"/><Relationship Id="rId74" Type="http://schemas.openxmlformats.org/officeDocument/2006/relationships/image" Target="../media/image967.png"/><Relationship Id="rId79" Type="http://schemas.openxmlformats.org/officeDocument/2006/relationships/customXml" Target="../ink/ink940.xml"/><Relationship Id="rId87" Type="http://schemas.openxmlformats.org/officeDocument/2006/relationships/customXml" Target="../ink/ink944.xml"/><Relationship Id="rId102" Type="http://schemas.openxmlformats.org/officeDocument/2006/relationships/image" Target="../media/image981.png"/><Relationship Id="rId5" Type="http://schemas.openxmlformats.org/officeDocument/2006/relationships/customXml" Target="../ink/ink903.xml"/><Relationship Id="rId61" Type="http://schemas.openxmlformats.org/officeDocument/2006/relationships/customXml" Target="../ink/ink931.xml"/><Relationship Id="rId82" Type="http://schemas.openxmlformats.org/officeDocument/2006/relationships/image" Target="../media/image971.png"/><Relationship Id="rId90" Type="http://schemas.openxmlformats.org/officeDocument/2006/relationships/image" Target="../media/image975.png"/><Relationship Id="rId95" Type="http://schemas.openxmlformats.org/officeDocument/2006/relationships/customXml" Target="../ink/ink948.xml"/><Relationship Id="rId19" Type="http://schemas.openxmlformats.org/officeDocument/2006/relationships/customXml" Target="../ink/ink910.xml"/><Relationship Id="rId14" Type="http://schemas.openxmlformats.org/officeDocument/2006/relationships/image" Target="../media/image937.png"/><Relationship Id="rId22" Type="http://schemas.openxmlformats.org/officeDocument/2006/relationships/image" Target="../media/image941.png"/><Relationship Id="rId27" Type="http://schemas.openxmlformats.org/officeDocument/2006/relationships/customXml" Target="../ink/ink914.xml"/><Relationship Id="rId30" Type="http://schemas.openxmlformats.org/officeDocument/2006/relationships/image" Target="../media/image945.png"/><Relationship Id="rId35" Type="http://schemas.openxmlformats.org/officeDocument/2006/relationships/customXml" Target="../ink/ink918.xml"/><Relationship Id="rId43" Type="http://schemas.openxmlformats.org/officeDocument/2006/relationships/customXml" Target="../ink/ink922.xml"/><Relationship Id="rId48" Type="http://schemas.openxmlformats.org/officeDocument/2006/relationships/image" Target="../media/image954.png"/><Relationship Id="rId56" Type="http://schemas.openxmlformats.org/officeDocument/2006/relationships/image" Target="../media/image958.png"/><Relationship Id="rId64" Type="http://schemas.openxmlformats.org/officeDocument/2006/relationships/image" Target="../media/image962.png"/><Relationship Id="rId69" Type="http://schemas.openxmlformats.org/officeDocument/2006/relationships/customXml" Target="../ink/ink935.xml"/><Relationship Id="rId77" Type="http://schemas.openxmlformats.org/officeDocument/2006/relationships/customXml" Target="../ink/ink939.xml"/><Relationship Id="rId100" Type="http://schemas.openxmlformats.org/officeDocument/2006/relationships/image" Target="../media/image980.png"/><Relationship Id="rId8" Type="http://schemas.openxmlformats.org/officeDocument/2006/relationships/image" Target="../media/image934.png"/><Relationship Id="rId51" Type="http://schemas.openxmlformats.org/officeDocument/2006/relationships/customXml" Target="../ink/ink926.xml"/><Relationship Id="rId72" Type="http://schemas.openxmlformats.org/officeDocument/2006/relationships/image" Target="../media/image966.png"/><Relationship Id="rId80" Type="http://schemas.openxmlformats.org/officeDocument/2006/relationships/image" Target="../media/image970.png"/><Relationship Id="rId85" Type="http://schemas.openxmlformats.org/officeDocument/2006/relationships/customXml" Target="../ink/ink943.xml"/><Relationship Id="rId93" Type="http://schemas.openxmlformats.org/officeDocument/2006/relationships/customXml" Target="../ink/ink947.xml"/><Relationship Id="rId98" Type="http://schemas.openxmlformats.org/officeDocument/2006/relationships/image" Target="../media/image979.png"/><Relationship Id="rId3" Type="http://schemas.openxmlformats.org/officeDocument/2006/relationships/customXml" Target="../ink/ink902.xml"/><Relationship Id="rId12" Type="http://schemas.openxmlformats.org/officeDocument/2006/relationships/image" Target="../media/image936.png"/><Relationship Id="rId17" Type="http://schemas.openxmlformats.org/officeDocument/2006/relationships/customXml" Target="../ink/ink909.xml"/><Relationship Id="rId25" Type="http://schemas.openxmlformats.org/officeDocument/2006/relationships/customXml" Target="../ink/ink913.xml"/><Relationship Id="rId33" Type="http://schemas.openxmlformats.org/officeDocument/2006/relationships/customXml" Target="../ink/ink917.xml"/><Relationship Id="rId38" Type="http://schemas.openxmlformats.org/officeDocument/2006/relationships/image" Target="../media/image949.png"/><Relationship Id="rId46" Type="http://schemas.openxmlformats.org/officeDocument/2006/relationships/image" Target="../media/image953.png"/><Relationship Id="rId59" Type="http://schemas.openxmlformats.org/officeDocument/2006/relationships/customXml" Target="../ink/ink930.xml"/><Relationship Id="rId67" Type="http://schemas.openxmlformats.org/officeDocument/2006/relationships/customXml" Target="../ink/ink934.xml"/><Relationship Id="rId20" Type="http://schemas.openxmlformats.org/officeDocument/2006/relationships/image" Target="../media/image940.png"/><Relationship Id="rId41" Type="http://schemas.openxmlformats.org/officeDocument/2006/relationships/customXml" Target="../ink/ink921.xml"/><Relationship Id="rId54" Type="http://schemas.openxmlformats.org/officeDocument/2006/relationships/image" Target="../media/image957.png"/><Relationship Id="rId62" Type="http://schemas.openxmlformats.org/officeDocument/2006/relationships/image" Target="../media/image961.png"/><Relationship Id="rId70" Type="http://schemas.openxmlformats.org/officeDocument/2006/relationships/image" Target="../media/image965.png"/><Relationship Id="rId75" Type="http://schemas.openxmlformats.org/officeDocument/2006/relationships/customXml" Target="../ink/ink938.xml"/><Relationship Id="rId83" Type="http://schemas.openxmlformats.org/officeDocument/2006/relationships/customXml" Target="../ink/ink942.xml"/><Relationship Id="rId88" Type="http://schemas.openxmlformats.org/officeDocument/2006/relationships/image" Target="../media/image974.png"/><Relationship Id="rId91" Type="http://schemas.openxmlformats.org/officeDocument/2006/relationships/customXml" Target="../ink/ink946.xml"/><Relationship Id="rId96" Type="http://schemas.openxmlformats.org/officeDocument/2006/relationships/image" Target="../media/image9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3.png"/><Relationship Id="rId15" Type="http://schemas.openxmlformats.org/officeDocument/2006/relationships/customXml" Target="../ink/ink908.xml"/><Relationship Id="rId23" Type="http://schemas.openxmlformats.org/officeDocument/2006/relationships/customXml" Target="../ink/ink912.xml"/><Relationship Id="rId28" Type="http://schemas.openxmlformats.org/officeDocument/2006/relationships/image" Target="../media/image944.png"/><Relationship Id="rId36" Type="http://schemas.openxmlformats.org/officeDocument/2006/relationships/image" Target="../media/image948.png"/><Relationship Id="rId49" Type="http://schemas.openxmlformats.org/officeDocument/2006/relationships/customXml" Target="../ink/ink925.xml"/><Relationship Id="rId57" Type="http://schemas.openxmlformats.org/officeDocument/2006/relationships/customXml" Target="../ink/ink929.xml"/><Relationship Id="rId10" Type="http://schemas.openxmlformats.org/officeDocument/2006/relationships/image" Target="../media/image935.png"/><Relationship Id="rId31" Type="http://schemas.openxmlformats.org/officeDocument/2006/relationships/customXml" Target="../ink/ink916.xml"/><Relationship Id="rId44" Type="http://schemas.openxmlformats.org/officeDocument/2006/relationships/image" Target="../media/image952.png"/><Relationship Id="rId52" Type="http://schemas.openxmlformats.org/officeDocument/2006/relationships/image" Target="../media/image956.png"/><Relationship Id="rId60" Type="http://schemas.openxmlformats.org/officeDocument/2006/relationships/image" Target="../media/image960.png"/><Relationship Id="rId65" Type="http://schemas.openxmlformats.org/officeDocument/2006/relationships/customXml" Target="../ink/ink933.xml"/><Relationship Id="rId73" Type="http://schemas.openxmlformats.org/officeDocument/2006/relationships/customXml" Target="../ink/ink937.xml"/><Relationship Id="rId78" Type="http://schemas.openxmlformats.org/officeDocument/2006/relationships/image" Target="../media/image969.png"/><Relationship Id="rId81" Type="http://schemas.openxmlformats.org/officeDocument/2006/relationships/customXml" Target="../ink/ink941.xml"/><Relationship Id="rId86" Type="http://schemas.openxmlformats.org/officeDocument/2006/relationships/image" Target="../media/image973.png"/><Relationship Id="rId94" Type="http://schemas.openxmlformats.org/officeDocument/2006/relationships/image" Target="../media/image977.png"/><Relationship Id="rId99" Type="http://schemas.openxmlformats.org/officeDocument/2006/relationships/customXml" Target="../ink/ink950.xml"/><Relationship Id="rId101" Type="http://schemas.openxmlformats.org/officeDocument/2006/relationships/customXml" Target="../ink/ink951.xml"/><Relationship Id="rId4" Type="http://schemas.openxmlformats.org/officeDocument/2006/relationships/image" Target="../media/image932.png"/><Relationship Id="rId9" Type="http://schemas.openxmlformats.org/officeDocument/2006/relationships/customXml" Target="../ink/ink905.xml"/><Relationship Id="rId13" Type="http://schemas.openxmlformats.org/officeDocument/2006/relationships/customXml" Target="../ink/ink907.xml"/><Relationship Id="rId18" Type="http://schemas.openxmlformats.org/officeDocument/2006/relationships/image" Target="../media/image939.png"/><Relationship Id="rId39" Type="http://schemas.openxmlformats.org/officeDocument/2006/relationships/customXml" Target="../ink/ink920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4.png"/><Relationship Id="rId21" Type="http://schemas.openxmlformats.org/officeDocument/2006/relationships/customXml" Target="../ink/ink961.xml"/><Relationship Id="rId34" Type="http://schemas.openxmlformats.org/officeDocument/2006/relationships/image" Target="../media/image998.png"/><Relationship Id="rId42" Type="http://schemas.openxmlformats.org/officeDocument/2006/relationships/image" Target="../media/image1002.png"/><Relationship Id="rId47" Type="http://schemas.openxmlformats.org/officeDocument/2006/relationships/customXml" Target="../ink/ink974.xml"/><Relationship Id="rId50" Type="http://schemas.openxmlformats.org/officeDocument/2006/relationships/image" Target="../media/image1006.png"/><Relationship Id="rId55" Type="http://schemas.openxmlformats.org/officeDocument/2006/relationships/customXml" Target="../ink/ink978.xml"/><Relationship Id="rId63" Type="http://schemas.openxmlformats.org/officeDocument/2006/relationships/customXml" Target="../ink/ink982.xml"/><Relationship Id="rId68" Type="http://schemas.openxmlformats.org/officeDocument/2006/relationships/image" Target="../media/image1015.png"/><Relationship Id="rId76" Type="http://schemas.openxmlformats.org/officeDocument/2006/relationships/image" Target="../media/image1019.png"/><Relationship Id="rId84" Type="http://schemas.openxmlformats.org/officeDocument/2006/relationships/image" Target="../media/image1023.png"/><Relationship Id="rId89" Type="http://schemas.openxmlformats.org/officeDocument/2006/relationships/customXml" Target="../ink/ink995.xml"/><Relationship Id="rId97" Type="http://schemas.openxmlformats.org/officeDocument/2006/relationships/customXml" Target="../ink/ink999.xml"/><Relationship Id="rId7" Type="http://schemas.openxmlformats.org/officeDocument/2006/relationships/customXml" Target="../ink/ink954.xml"/><Relationship Id="rId71" Type="http://schemas.openxmlformats.org/officeDocument/2006/relationships/customXml" Target="../ink/ink986.xml"/><Relationship Id="rId92" Type="http://schemas.openxmlformats.org/officeDocument/2006/relationships/image" Target="../media/image1027.png"/><Relationship Id="rId2" Type="http://schemas.openxmlformats.org/officeDocument/2006/relationships/image" Target="../media/image982.png"/><Relationship Id="rId16" Type="http://schemas.openxmlformats.org/officeDocument/2006/relationships/image" Target="../media/image989.png"/><Relationship Id="rId29" Type="http://schemas.openxmlformats.org/officeDocument/2006/relationships/customXml" Target="../ink/ink965.xml"/><Relationship Id="rId11" Type="http://schemas.openxmlformats.org/officeDocument/2006/relationships/customXml" Target="../ink/ink956.xml"/><Relationship Id="rId24" Type="http://schemas.openxmlformats.org/officeDocument/2006/relationships/image" Target="../media/image993.png"/><Relationship Id="rId32" Type="http://schemas.openxmlformats.org/officeDocument/2006/relationships/image" Target="../media/image997.png"/><Relationship Id="rId37" Type="http://schemas.openxmlformats.org/officeDocument/2006/relationships/customXml" Target="../ink/ink969.xml"/><Relationship Id="rId40" Type="http://schemas.openxmlformats.org/officeDocument/2006/relationships/image" Target="../media/image1001.png"/><Relationship Id="rId45" Type="http://schemas.openxmlformats.org/officeDocument/2006/relationships/customXml" Target="../ink/ink973.xml"/><Relationship Id="rId53" Type="http://schemas.openxmlformats.org/officeDocument/2006/relationships/customXml" Target="../ink/ink977.xml"/><Relationship Id="rId58" Type="http://schemas.openxmlformats.org/officeDocument/2006/relationships/image" Target="../media/image1010.png"/><Relationship Id="rId66" Type="http://schemas.openxmlformats.org/officeDocument/2006/relationships/image" Target="../media/image1014.png"/><Relationship Id="rId74" Type="http://schemas.openxmlformats.org/officeDocument/2006/relationships/image" Target="../media/image1018.png"/><Relationship Id="rId79" Type="http://schemas.openxmlformats.org/officeDocument/2006/relationships/customXml" Target="../ink/ink990.xml"/><Relationship Id="rId87" Type="http://schemas.openxmlformats.org/officeDocument/2006/relationships/customXml" Target="../ink/ink994.xml"/><Relationship Id="rId5" Type="http://schemas.openxmlformats.org/officeDocument/2006/relationships/customXml" Target="../ink/ink953.xml"/><Relationship Id="rId61" Type="http://schemas.openxmlformats.org/officeDocument/2006/relationships/customXml" Target="../ink/ink981.xml"/><Relationship Id="rId82" Type="http://schemas.openxmlformats.org/officeDocument/2006/relationships/image" Target="../media/image1022.png"/><Relationship Id="rId90" Type="http://schemas.openxmlformats.org/officeDocument/2006/relationships/image" Target="../media/image1026.png"/><Relationship Id="rId95" Type="http://schemas.openxmlformats.org/officeDocument/2006/relationships/customXml" Target="../ink/ink998.xml"/><Relationship Id="rId19" Type="http://schemas.openxmlformats.org/officeDocument/2006/relationships/customXml" Target="../ink/ink960.xml"/><Relationship Id="rId14" Type="http://schemas.openxmlformats.org/officeDocument/2006/relationships/image" Target="../media/image988.png"/><Relationship Id="rId22" Type="http://schemas.openxmlformats.org/officeDocument/2006/relationships/image" Target="../media/image992.png"/><Relationship Id="rId27" Type="http://schemas.openxmlformats.org/officeDocument/2006/relationships/customXml" Target="../ink/ink964.xml"/><Relationship Id="rId30" Type="http://schemas.openxmlformats.org/officeDocument/2006/relationships/image" Target="../media/image996.png"/><Relationship Id="rId35" Type="http://schemas.openxmlformats.org/officeDocument/2006/relationships/customXml" Target="../ink/ink968.xml"/><Relationship Id="rId43" Type="http://schemas.openxmlformats.org/officeDocument/2006/relationships/customXml" Target="../ink/ink972.xml"/><Relationship Id="rId48" Type="http://schemas.openxmlformats.org/officeDocument/2006/relationships/image" Target="../media/image1005.png"/><Relationship Id="rId56" Type="http://schemas.openxmlformats.org/officeDocument/2006/relationships/image" Target="../media/image1009.png"/><Relationship Id="rId64" Type="http://schemas.openxmlformats.org/officeDocument/2006/relationships/image" Target="../media/image1013.png"/><Relationship Id="rId69" Type="http://schemas.openxmlformats.org/officeDocument/2006/relationships/customXml" Target="../ink/ink985.xml"/><Relationship Id="rId77" Type="http://schemas.openxmlformats.org/officeDocument/2006/relationships/customXml" Target="../ink/ink989.xml"/><Relationship Id="rId8" Type="http://schemas.openxmlformats.org/officeDocument/2006/relationships/image" Target="../media/image985.png"/><Relationship Id="rId51" Type="http://schemas.openxmlformats.org/officeDocument/2006/relationships/customXml" Target="../ink/ink976.xml"/><Relationship Id="rId72" Type="http://schemas.openxmlformats.org/officeDocument/2006/relationships/image" Target="../media/image1017.png"/><Relationship Id="rId80" Type="http://schemas.openxmlformats.org/officeDocument/2006/relationships/image" Target="../media/image1021.png"/><Relationship Id="rId85" Type="http://schemas.openxmlformats.org/officeDocument/2006/relationships/customXml" Target="../ink/ink993.xml"/><Relationship Id="rId93" Type="http://schemas.openxmlformats.org/officeDocument/2006/relationships/customXml" Target="../ink/ink997.xml"/><Relationship Id="rId98" Type="http://schemas.openxmlformats.org/officeDocument/2006/relationships/image" Target="../media/image1030.png"/><Relationship Id="rId3" Type="http://schemas.openxmlformats.org/officeDocument/2006/relationships/customXml" Target="../ink/ink952.xml"/><Relationship Id="rId12" Type="http://schemas.openxmlformats.org/officeDocument/2006/relationships/image" Target="../media/image987.png"/><Relationship Id="rId17" Type="http://schemas.openxmlformats.org/officeDocument/2006/relationships/customXml" Target="../ink/ink959.xml"/><Relationship Id="rId25" Type="http://schemas.openxmlformats.org/officeDocument/2006/relationships/customXml" Target="../ink/ink963.xml"/><Relationship Id="rId33" Type="http://schemas.openxmlformats.org/officeDocument/2006/relationships/customXml" Target="../ink/ink967.xml"/><Relationship Id="rId38" Type="http://schemas.openxmlformats.org/officeDocument/2006/relationships/image" Target="../media/image1000.png"/><Relationship Id="rId46" Type="http://schemas.openxmlformats.org/officeDocument/2006/relationships/image" Target="../media/image1004.png"/><Relationship Id="rId59" Type="http://schemas.openxmlformats.org/officeDocument/2006/relationships/customXml" Target="../ink/ink980.xml"/><Relationship Id="rId67" Type="http://schemas.openxmlformats.org/officeDocument/2006/relationships/customXml" Target="../ink/ink984.xml"/><Relationship Id="rId20" Type="http://schemas.openxmlformats.org/officeDocument/2006/relationships/image" Target="../media/image991.png"/><Relationship Id="rId41" Type="http://schemas.openxmlformats.org/officeDocument/2006/relationships/customXml" Target="../ink/ink971.xml"/><Relationship Id="rId54" Type="http://schemas.openxmlformats.org/officeDocument/2006/relationships/image" Target="../media/image1008.png"/><Relationship Id="rId62" Type="http://schemas.openxmlformats.org/officeDocument/2006/relationships/image" Target="../media/image1012.png"/><Relationship Id="rId70" Type="http://schemas.openxmlformats.org/officeDocument/2006/relationships/image" Target="../media/image1016.png"/><Relationship Id="rId75" Type="http://schemas.openxmlformats.org/officeDocument/2006/relationships/customXml" Target="../ink/ink988.xml"/><Relationship Id="rId83" Type="http://schemas.openxmlformats.org/officeDocument/2006/relationships/customXml" Target="../ink/ink992.xml"/><Relationship Id="rId88" Type="http://schemas.openxmlformats.org/officeDocument/2006/relationships/image" Target="../media/image1025.png"/><Relationship Id="rId91" Type="http://schemas.openxmlformats.org/officeDocument/2006/relationships/customXml" Target="../ink/ink996.xml"/><Relationship Id="rId96" Type="http://schemas.openxmlformats.org/officeDocument/2006/relationships/image" Target="../media/image10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4.png"/><Relationship Id="rId15" Type="http://schemas.openxmlformats.org/officeDocument/2006/relationships/customXml" Target="../ink/ink958.xml"/><Relationship Id="rId23" Type="http://schemas.openxmlformats.org/officeDocument/2006/relationships/customXml" Target="../ink/ink962.xml"/><Relationship Id="rId28" Type="http://schemas.openxmlformats.org/officeDocument/2006/relationships/image" Target="../media/image995.png"/><Relationship Id="rId36" Type="http://schemas.openxmlformats.org/officeDocument/2006/relationships/image" Target="../media/image999.png"/><Relationship Id="rId49" Type="http://schemas.openxmlformats.org/officeDocument/2006/relationships/customXml" Target="../ink/ink975.xml"/><Relationship Id="rId57" Type="http://schemas.openxmlformats.org/officeDocument/2006/relationships/customXml" Target="../ink/ink979.xml"/><Relationship Id="rId10" Type="http://schemas.openxmlformats.org/officeDocument/2006/relationships/image" Target="../media/image986.png"/><Relationship Id="rId31" Type="http://schemas.openxmlformats.org/officeDocument/2006/relationships/customXml" Target="../ink/ink966.xml"/><Relationship Id="rId44" Type="http://schemas.openxmlformats.org/officeDocument/2006/relationships/image" Target="../media/image1003.png"/><Relationship Id="rId52" Type="http://schemas.openxmlformats.org/officeDocument/2006/relationships/image" Target="../media/image1007.png"/><Relationship Id="rId60" Type="http://schemas.openxmlformats.org/officeDocument/2006/relationships/image" Target="../media/image1011.png"/><Relationship Id="rId65" Type="http://schemas.openxmlformats.org/officeDocument/2006/relationships/customXml" Target="../ink/ink983.xml"/><Relationship Id="rId73" Type="http://schemas.openxmlformats.org/officeDocument/2006/relationships/customXml" Target="../ink/ink987.xml"/><Relationship Id="rId78" Type="http://schemas.openxmlformats.org/officeDocument/2006/relationships/image" Target="../media/image1020.png"/><Relationship Id="rId81" Type="http://schemas.openxmlformats.org/officeDocument/2006/relationships/customXml" Target="../ink/ink991.xml"/><Relationship Id="rId86" Type="http://schemas.openxmlformats.org/officeDocument/2006/relationships/image" Target="../media/image1024.png"/><Relationship Id="rId94" Type="http://schemas.openxmlformats.org/officeDocument/2006/relationships/image" Target="../media/image1028.png"/><Relationship Id="rId4" Type="http://schemas.openxmlformats.org/officeDocument/2006/relationships/image" Target="../media/image983.png"/><Relationship Id="rId9" Type="http://schemas.openxmlformats.org/officeDocument/2006/relationships/customXml" Target="../ink/ink955.xml"/><Relationship Id="rId13" Type="http://schemas.openxmlformats.org/officeDocument/2006/relationships/customXml" Target="../ink/ink957.xml"/><Relationship Id="rId18" Type="http://schemas.openxmlformats.org/officeDocument/2006/relationships/image" Target="../media/image990.png"/><Relationship Id="rId39" Type="http://schemas.openxmlformats.org/officeDocument/2006/relationships/customXml" Target="../ink/ink970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05.xml"/><Relationship Id="rId18" Type="http://schemas.openxmlformats.org/officeDocument/2006/relationships/image" Target="../media/image1039.png"/><Relationship Id="rId26" Type="http://schemas.openxmlformats.org/officeDocument/2006/relationships/image" Target="../media/image1043.png"/><Relationship Id="rId39" Type="http://schemas.openxmlformats.org/officeDocument/2006/relationships/customXml" Target="../ink/ink1018.xml"/><Relationship Id="rId21" Type="http://schemas.openxmlformats.org/officeDocument/2006/relationships/customXml" Target="../ink/ink1009.xml"/><Relationship Id="rId34" Type="http://schemas.openxmlformats.org/officeDocument/2006/relationships/image" Target="../media/image1047.png"/><Relationship Id="rId42" Type="http://schemas.openxmlformats.org/officeDocument/2006/relationships/image" Target="../media/image1051.png"/><Relationship Id="rId47" Type="http://schemas.openxmlformats.org/officeDocument/2006/relationships/customXml" Target="../ink/ink1022.xml"/><Relationship Id="rId50" Type="http://schemas.openxmlformats.org/officeDocument/2006/relationships/image" Target="../media/image1055.png"/><Relationship Id="rId55" Type="http://schemas.openxmlformats.org/officeDocument/2006/relationships/customXml" Target="../ink/ink1026.xml"/><Relationship Id="rId63" Type="http://schemas.openxmlformats.org/officeDocument/2006/relationships/customXml" Target="../ink/ink1030.xml"/><Relationship Id="rId68" Type="http://schemas.openxmlformats.org/officeDocument/2006/relationships/image" Target="../media/image1064.png"/><Relationship Id="rId76" Type="http://schemas.openxmlformats.org/officeDocument/2006/relationships/image" Target="../media/image1068.png"/><Relationship Id="rId84" Type="http://schemas.openxmlformats.org/officeDocument/2006/relationships/image" Target="../media/image1072.png"/><Relationship Id="rId89" Type="http://schemas.openxmlformats.org/officeDocument/2006/relationships/customXml" Target="../ink/ink1043.xml"/><Relationship Id="rId7" Type="http://schemas.openxmlformats.org/officeDocument/2006/relationships/customXml" Target="../ink/ink1002.xml"/><Relationship Id="rId71" Type="http://schemas.openxmlformats.org/officeDocument/2006/relationships/customXml" Target="../ink/ink1034.xml"/><Relationship Id="rId92" Type="http://schemas.openxmlformats.org/officeDocument/2006/relationships/image" Target="../media/image1076.png"/><Relationship Id="rId2" Type="http://schemas.openxmlformats.org/officeDocument/2006/relationships/image" Target="../media/image1031.png"/><Relationship Id="rId16" Type="http://schemas.openxmlformats.org/officeDocument/2006/relationships/image" Target="../media/image1038.png"/><Relationship Id="rId29" Type="http://schemas.openxmlformats.org/officeDocument/2006/relationships/customXml" Target="../ink/ink1013.xml"/><Relationship Id="rId11" Type="http://schemas.openxmlformats.org/officeDocument/2006/relationships/customXml" Target="../ink/ink1004.xml"/><Relationship Id="rId24" Type="http://schemas.openxmlformats.org/officeDocument/2006/relationships/image" Target="../media/image1042.png"/><Relationship Id="rId32" Type="http://schemas.openxmlformats.org/officeDocument/2006/relationships/image" Target="../media/image1046.png"/><Relationship Id="rId37" Type="http://schemas.openxmlformats.org/officeDocument/2006/relationships/customXml" Target="../ink/ink1017.xml"/><Relationship Id="rId40" Type="http://schemas.openxmlformats.org/officeDocument/2006/relationships/image" Target="../media/image1050.png"/><Relationship Id="rId45" Type="http://schemas.openxmlformats.org/officeDocument/2006/relationships/customXml" Target="../ink/ink1021.xml"/><Relationship Id="rId53" Type="http://schemas.openxmlformats.org/officeDocument/2006/relationships/customXml" Target="../ink/ink1025.xml"/><Relationship Id="rId58" Type="http://schemas.openxmlformats.org/officeDocument/2006/relationships/image" Target="../media/image1059.png"/><Relationship Id="rId66" Type="http://schemas.openxmlformats.org/officeDocument/2006/relationships/image" Target="../media/image1063.png"/><Relationship Id="rId74" Type="http://schemas.openxmlformats.org/officeDocument/2006/relationships/image" Target="../media/image1067.png"/><Relationship Id="rId79" Type="http://schemas.openxmlformats.org/officeDocument/2006/relationships/customXml" Target="../ink/ink1038.xml"/><Relationship Id="rId87" Type="http://schemas.openxmlformats.org/officeDocument/2006/relationships/customXml" Target="../ink/ink1042.xml"/><Relationship Id="rId5" Type="http://schemas.openxmlformats.org/officeDocument/2006/relationships/customXml" Target="../ink/ink1001.xml"/><Relationship Id="rId61" Type="http://schemas.openxmlformats.org/officeDocument/2006/relationships/customXml" Target="../ink/ink1029.xml"/><Relationship Id="rId82" Type="http://schemas.openxmlformats.org/officeDocument/2006/relationships/image" Target="../media/image1071.png"/><Relationship Id="rId90" Type="http://schemas.openxmlformats.org/officeDocument/2006/relationships/image" Target="../media/image1075.png"/><Relationship Id="rId19" Type="http://schemas.openxmlformats.org/officeDocument/2006/relationships/customXml" Target="../ink/ink1008.xml"/><Relationship Id="rId14" Type="http://schemas.openxmlformats.org/officeDocument/2006/relationships/image" Target="../media/image1037.png"/><Relationship Id="rId22" Type="http://schemas.openxmlformats.org/officeDocument/2006/relationships/image" Target="../media/image1041.png"/><Relationship Id="rId27" Type="http://schemas.openxmlformats.org/officeDocument/2006/relationships/customXml" Target="../ink/ink1012.xml"/><Relationship Id="rId30" Type="http://schemas.openxmlformats.org/officeDocument/2006/relationships/image" Target="../media/image1045.png"/><Relationship Id="rId35" Type="http://schemas.openxmlformats.org/officeDocument/2006/relationships/customXml" Target="../ink/ink1016.xml"/><Relationship Id="rId43" Type="http://schemas.openxmlformats.org/officeDocument/2006/relationships/customXml" Target="../ink/ink1020.xml"/><Relationship Id="rId48" Type="http://schemas.openxmlformats.org/officeDocument/2006/relationships/image" Target="../media/image1054.png"/><Relationship Id="rId56" Type="http://schemas.openxmlformats.org/officeDocument/2006/relationships/image" Target="../media/image1058.png"/><Relationship Id="rId64" Type="http://schemas.openxmlformats.org/officeDocument/2006/relationships/image" Target="../media/image1062.png"/><Relationship Id="rId69" Type="http://schemas.openxmlformats.org/officeDocument/2006/relationships/customXml" Target="../ink/ink1033.xml"/><Relationship Id="rId77" Type="http://schemas.openxmlformats.org/officeDocument/2006/relationships/customXml" Target="../ink/ink1037.xml"/><Relationship Id="rId8" Type="http://schemas.openxmlformats.org/officeDocument/2006/relationships/image" Target="../media/image1034.png"/><Relationship Id="rId51" Type="http://schemas.openxmlformats.org/officeDocument/2006/relationships/customXml" Target="../ink/ink1024.xml"/><Relationship Id="rId72" Type="http://schemas.openxmlformats.org/officeDocument/2006/relationships/image" Target="../media/image1066.png"/><Relationship Id="rId80" Type="http://schemas.openxmlformats.org/officeDocument/2006/relationships/image" Target="../media/image1070.png"/><Relationship Id="rId85" Type="http://schemas.openxmlformats.org/officeDocument/2006/relationships/customXml" Target="../ink/ink1041.xml"/><Relationship Id="rId93" Type="http://schemas.openxmlformats.org/officeDocument/2006/relationships/customXml" Target="../ink/ink1045.xml"/><Relationship Id="rId3" Type="http://schemas.openxmlformats.org/officeDocument/2006/relationships/customXml" Target="../ink/ink1000.xml"/><Relationship Id="rId12" Type="http://schemas.openxmlformats.org/officeDocument/2006/relationships/image" Target="../media/image1036.png"/><Relationship Id="rId17" Type="http://schemas.openxmlformats.org/officeDocument/2006/relationships/customXml" Target="../ink/ink1007.xml"/><Relationship Id="rId25" Type="http://schemas.openxmlformats.org/officeDocument/2006/relationships/customXml" Target="../ink/ink1011.xml"/><Relationship Id="rId33" Type="http://schemas.openxmlformats.org/officeDocument/2006/relationships/customXml" Target="../ink/ink1015.xml"/><Relationship Id="rId38" Type="http://schemas.openxmlformats.org/officeDocument/2006/relationships/image" Target="../media/image1049.png"/><Relationship Id="rId46" Type="http://schemas.openxmlformats.org/officeDocument/2006/relationships/image" Target="../media/image1053.png"/><Relationship Id="rId59" Type="http://schemas.openxmlformats.org/officeDocument/2006/relationships/customXml" Target="../ink/ink1028.xml"/><Relationship Id="rId67" Type="http://schemas.openxmlformats.org/officeDocument/2006/relationships/customXml" Target="../ink/ink1032.xml"/><Relationship Id="rId20" Type="http://schemas.openxmlformats.org/officeDocument/2006/relationships/image" Target="../media/image1040.png"/><Relationship Id="rId41" Type="http://schemas.openxmlformats.org/officeDocument/2006/relationships/customXml" Target="../ink/ink1019.xml"/><Relationship Id="rId54" Type="http://schemas.openxmlformats.org/officeDocument/2006/relationships/image" Target="../media/image1057.png"/><Relationship Id="rId62" Type="http://schemas.openxmlformats.org/officeDocument/2006/relationships/image" Target="../media/image1061.png"/><Relationship Id="rId70" Type="http://schemas.openxmlformats.org/officeDocument/2006/relationships/image" Target="../media/image1065.png"/><Relationship Id="rId75" Type="http://schemas.openxmlformats.org/officeDocument/2006/relationships/customXml" Target="../ink/ink1036.xml"/><Relationship Id="rId83" Type="http://schemas.openxmlformats.org/officeDocument/2006/relationships/customXml" Target="../ink/ink1040.xml"/><Relationship Id="rId88" Type="http://schemas.openxmlformats.org/officeDocument/2006/relationships/image" Target="../media/image1074.png"/><Relationship Id="rId91" Type="http://schemas.openxmlformats.org/officeDocument/2006/relationships/customXml" Target="../ink/ink10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3.png"/><Relationship Id="rId15" Type="http://schemas.openxmlformats.org/officeDocument/2006/relationships/customXml" Target="../ink/ink1006.xml"/><Relationship Id="rId23" Type="http://schemas.openxmlformats.org/officeDocument/2006/relationships/customXml" Target="../ink/ink1010.xml"/><Relationship Id="rId28" Type="http://schemas.openxmlformats.org/officeDocument/2006/relationships/image" Target="../media/image1044.png"/><Relationship Id="rId36" Type="http://schemas.openxmlformats.org/officeDocument/2006/relationships/image" Target="../media/image1048.png"/><Relationship Id="rId49" Type="http://schemas.openxmlformats.org/officeDocument/2006/relationships/customXml" Target="../ink/ink1023.xml"/><Relationship Id="rId57" Type="http://schemas.openxmlformats.org/officeDocument/2006/relationships/customXml" Target="../ink/ink1027.xml"/><Relationship Id="rId10" Type="http://schemas.openxmlformats.org/officeDocument/2006/relationships/image" Target="../media/image1035.png"/><Relationship Id="rId31" Type="http://schemas.openxmlformats.org/officeDocument/2006/relationships/customXml" Target="../ink/ink1014.xml"/><Relationship Id="rId44" Type="http://schemas.openxmlformats.org/officeDocument/2006/relationships/image" Target="../media/image1052.png"/><Relationship Id="rId52" Type="http://schemas.openxmlformats.org/officeDocument/2006/relationships/image" Target="../media/image1056.png"/><Relationship Id="rId60" Type="http://schemas.openxmlformats.org/officeDocument/2006/relationships/image" Target="../media/image1060.png"/><Relationship Id="rId65" Type="http://schemas.openxmlformats.org/officeDocument/2006/relationships/customXml" Target="../ink/ink1031.xml"/><Relationship Id="rId73" Type="http://schemas.openxmlformats.org/officeDocument/2006/relationships/customXml" Target="../ink/ink1035.xml"/><Relationship Id="rId78" Type="http://schemas.openxmlformats.org/officeDocument/2006/relationships/image" Target="../media/image1069.png"/><Relationship Id="rId81" Type="http://schemas.openxmlformats.org/officeDocument/2006/relationships/customXml" Target="../ink/ink1039.xml"/><Relationship Id="rId86" Type="http://schemas.openxmlformats.org/officeDocument/2006/relationships/image" Target="../media/image1073.png"/><Relationship Id="rId94" Type="http://schemas.openxmlformats.org/officeDocument/2006/relationships/image" Target="../media/image1077.png"/><Relationship Id="rId4" Type="http://schemas.openxmlformats.org/officeDocument/2006/relationships/image" Target="../media/image1032.png"/><Relationship Id="rId9" Type="http://schemas.openxmlformats.org/officeDocument/2006/relationships/customXml" Target="../ink/ink100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9.jpeg"/><Relationship Id="rId4" Type="http://schemas.openxmlformats.org/officeDocument/2006/relationships/image" Target="../media/image10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YHXYCsQ" TargetMode="External"/><Relationship Id="rId4" Type="http://schemas.openxmlformats.org/officeDocument/2006/relationships/image" Target="../media/image10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0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2.png"/><Relationship Id="rId21" Type="http://schemas.openxmlformats.org/officeDocument/2006/relationships/customXml" Target="../ink/ink1053.xml"/><Relationship Id="rId42" Type="http://schemas.openxmlformats.org/officeDocument/2006/relationships/image" Target="../media/image1100.png"/><Relationship Id="rId47" Type="http://schemas.openxmlformats.org/officeDocument/2006/relationships/customXml" Target="../ink/ink1066.xml"/><Relationship Id="rId63" Type="http://schemas.openxmlformats.org/officeDocument/2006/relationships/customXml" Target="../ink/ink1074.xml"/><Relationship Id="rId68" Type="http://schemas.openxmlformats.org/officeDocument/2006/relationships/image" Target="../media/image1113.png"/><Relationship Id="rId84" Type="http://schemas.openxmlformats.org/officeDocument/2006/relationships/image" Target="../media/image1121.png"/><Relationship Id="rId89" Type="http://schemas.openxmlformats.org/officeDocument/2006/relationships/customXml" Target="../ink/ink1087.xml"/><Relationship Id="rId7" Type="http://schemas.openxmlformats.org/officeDocument/2006/relationships/customXml" Target="../ink/ink1046.xml"/><Relationship Id="rId71" Type="http://schemas.openxmlformats.org/officeDocument/2006/relationships/customXml" Target="../ink/ink1078.xml"/><Relationship Id="rId92" Type="http://schemas.openxmlformats.org/officeDocument/2006/relationships/image" Target="../media/image1125.png"/><Relationship Id="rId2" Type="http://schemas.openxmlformats.org/officeDocument/2006/relationships/image" Target="../media/image4.png"/><Relationship Id="rId16" Type="http://schemas.openxmlformats.org/officeDocument/2006/relationships/image" Target="../media/image1087.png"/><Relationship Id="rId29" Type="http://schemas.openxmlformats.org/officeDocument/2006/relationships/customXml" Target="../ink/ink1057.xml"/><Relationship Id="rId11" Type="http://schemas.openxmlformats.org/officeDocument/2006/relationships/customXml" Target="../ink/ink1048.xml"/><Relationship Id="rId24" Type="http://schemas.openxmlformats.org/officeDocument/2006/relationships/image" Target="../media/image1091.png"/><Relationship Id="rId32" Type="http://schemas.openxmlformats.org/officeDocument/2006/relationships/image" Target="../media/image1095.png"/><Relationship Id="rId37" Type="http://schemas.openxmlformats.org/officeDocument/2006/relationships/customXml" Target="../ink/ink1061.xml"/><Relationship Id="rId40" Type="http://schemas.openxmlformats.org/officeDocument/2006/relationships/image" Target="../media/image1099.png"/><Relationship Id="rId45" Type="http://schemas.openxmlformats.org/officeDocument/2006/relationships/customXml" Target="../ink/ink1065.xml"/><Relationship Id="rId53" Type="http://schemas.openxmlformats.org/officeDocument/2006/relationships/customXml" Target="../ink/ink1069.xml"/><Relationship Id="rId58" Type="http://schemas.openxmlformats.org/officeDocument/2006/relationships/image" Target="../media/image1108.png"/><Relationship Id="rId66" Type="http://schemas.openxmlformats.org/officeDocument/2006/relationships/image" Target="../media/image1112.png"/><Relationship Id="rId74" Type="http://schemas.openxmlformats.org/officeDocument/2006/relationships/image" Target="../media/image1116.png"/><Relationship Id="rId79" Type="http://schemas.openxmlformats.org/officeDocument/2006/relationships/customXml" Target="../ink/ink1082.xml"/><Relationship Id="rId87" Type="http://schemas.openxmlformats.org/officeDocument/2006/relationships/customXml" Target="../ink/ink1086.xml"/><Relationship Id="rId102" Type="http://schemas.openxmlformats.org/officeDocument/2006/relationships/image" Target="../media/image1130.png"/><Relationship Id="rId5" Type="http://schemas.openxmlformats.org/officeDocument/2006/relationships/image" Target="../media/image1081.png"/><Relationship Id="rId61" Type="http://schemas.openxmlformats.org/officeDocument/2006/relationships/customXml" Target="../ink/ink1073.xml"/><Relationship Id="rId82" Type="http://schemas.openxmlformats.org/officeDocument/2006/relationships/image" Target="../media/image1120.png"/><Relationship Id="rId90" Type="http://schemas.openxmlformats.org/officeDocument/2006/relationships/image" Target="../media/image1124.png"/><Relationship Id="rId95" Type="http://schemas.openxmlformats.org/officeDocument/2006/relationships/customXml" Target="../ink/ink1090.xml"/><Relationship Id="rId19" Type="http://schemas.openxmlformats.org/officeDocument/2006/relationships/customXml" Target="../ink/ink1052.xml"/><Relationship Id="rId14" Type="http://schemas.openxmlformats.org/officeDocument/2006/relationships/image" Target="../media/image1086.png"/><Relationship Id="rId22" Type="http://schemas.openxmlformats.org/officeDocument/2006/relationships/image" Target="../media/image1090.png"/><Relationship Id="rId27" Type="http://schemas.openxmlformats.org/officeDocument/2006/relationships/customXml" Target="../ink/ink1056.xml"/><Relationship Id="rId30" Type="http://schemas.openxmlformats.org/officeDocument/2006/relationships/image" Target="../media/image1094.png"/><Relationship Id="rId35" Type="http://schemas.openxmlformats.org/officeDocument/2006/relationships/customXml" Target="../ink/ink1060.xml"/><Relationship Id="rId43" Type="http://schemas.openxmlformats.org/officeDocument/2006/relationships/customXml" Target="../ink/ink1064.xml"/><Relationship Id="rId48" Type="http://schemas.openxmlformats.org/officeDocument/2006/relationships/image" Target="../media/image1103.png"/><Relationship Id="rId56" Type="http://schemas.openxmlformats.org/officeDocument/2006/relationships/image" Target="../media/image1107.png"/><Relationship Id="rId64" Type="http://schemas.openxmlformats.org/officeDocument/2006/relationships/image" Target="../media/image1111.png"/><Relationship Id="rId69" Type="http://schemas.openxmlformats.org/officeDocument/2006/relationships/customXml" Target="../ink/ink1077.xml"/><Relationship Id="rId77" Type="http://schemas.openxmlformats.org/officeDocument/2006/relationships/customXml" Target="../ink/ink1081.xml"/><Relationship Id="rId100" Type="http://schemas.openxmlformats.org/officeDocument/2006/relationships/image" Target="../media/image1129.png"/><Relationship Id="rId8" Type="http://schemas.openxmlformats.org/officeDocument/2006/relationships/image" Target="../media/image1083.png"/><Relationship Id="rId51" Type="http://schemas.openxmlformats.org/officeDocument/2006/relationships/customXml" Target="../ink/ink1068.xml"/><Relationship Id="rId72" Type="http://schemas.openxmlformats.org/officeDocument/2006/relationships/image" Target="../media/image1115.png"/><Relationship Id="rId80" Type="http://schemas.openxmlformats.org/officeDocument/2006/relationships/image" Target="../media/image1119.png"/><Relationship Id="rId85" Type="http://schemas.openxmlformats.org/officeDocument/2006/relationships/customXml" Target="../ink/ink1085.xml"/><Relationship Id="rId93" Type="http://schemas.openxmlformats.org/officeDocument/2006/relationships/customXml" Target="../ink/ink1089.xml"/><Relationship Id="rId98" Type="http://schemas.openxmlformats.org/officeDocument/2006/relationships/image" Target="../media/image1128.png"/><Relationship Id="rId3" Type="http://schemas.openxmlformats.org/officeDocument/2006/relationships/image" Target="../media/image5.png"/><Relationship Id="rId12" Type="http://schemas.openxmlformats.org/officeDocument/2006/relationships/image" Target="../media/image1085.png"/><Relationship Id="rId17" Type="http://schemas.openxmlformats.org/officeDocument/2006/relationships/customXml" Target="../ink/ink1051.xml"/><Relationship Id="rId25" Type="http://schemas.openxmlformats.org/officeDocument/2006/relationships/customXml" Target="../ink/ink1055.xml"/><Relationship Id="rId33" Type="http://schemas.openxmlformats.org/officeDocument/2006/relationships/customXml" Target="../ink/ink1059.xml"/><Relationship Id="rId38" Type="http://schemas.openxmlformats.org/officeDocument/2006/relationships/image" Target="../media/image1098.png"/><Relationship Id="rId46" Type="http://schemas.openxmlformats.org/officeDocument/2006/relationships/image" Target="../media/image1102.png"/><Relationship Id="rId59" Type="http://schemas.openxmlformats.org/officeDocument/2006/relationships/customXml" Target="../ink/ink1072.xml"/><Relationship Id="rId67" Type="http://schemas.openxmlformats.org/officeDocument/2006/relationships/customXml" Target="../ink/ink1076.xml"/><Relationship Id="rId103" Type="http://schemas.openxmlformats.org/officeDocument/2006/relationships/customXml" Target="../ink/ink1094.xml"/><Relationship Id="rId20" Type="http://schemas.openxmlformats.org/officeDocument/2006/relationships/image" Target="../media/image1089.png"/><Relationship Id="rId41" Type="http://schemas.openxmlformats.org/officeDocument/2006/relationships/customXml" Target="../ink/ink1063.xml"/><Relationship Id="rId54" Type="http://schemas.openxmlformats.org/officeDocument/2006/relationships/image" Target="../media/image1106.png"/><Relationship Id="rId62" Type="http://schemas.openxmlformats.org/officeDocument/2006/relationships/image" Target="../media/image1110.png"/><Relationship Id="rId70" Type="http://schemas.openxmlformats.org/officeDocument/2006/relationships/image" Target="../media/image1114.png"/><Relationship Id="rId75" Type="http://schemas.openxmlformats.org/officeDocument/2006/relationships/customXml" Target="../ink/ink1080.xml"/><Relationship Id="rId83" Type="http://schemas.openxmlformats.org/officeDocument/2006/relationships/customXml" Target="../ink/ink1084.xml"/><Relationship Id="rId88" Type="http://schemas.openxmlformats.org/officeDocument/2006/relationships/image" Target="../media/image1123.png"/><Relationship Id="rId91" Type="http://schemas.openxmlformats.org/officeDocument/2006/relationships/customXml" Target="../ink/ink1088.xml"/><Relationship Id="rId96" Type="http://schemas.openxmlformats.org/officeDocument/2006/relationships/image" Target="../media/image1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2.png"/><Relationship Id="rId15" Type="http://schemas.openxmlformats.org/officeDocument/2006/relationships/customXml" Target="../ink/ink1050.xml"/><Relationship Id="rId23" Type="http://schemas.openxmlformats.org/officeDocument/2006/relationships/customXml" Target="../ink/ink1054.xml"/><Relationship Id="rId28" Type="http://schemas.openxmlformats.org/officeDocument/2006/relationships/image" Target="../media/image1093.png"/><Relationship Id="rId36" Type="http://schemas.openxmlformats.org/officeDocument/2006/relationships/image" Target="../media/image1097.png"/><Relationship Id="rId49" Type="http://schemas.openxmlformats.org/officeDocument/2006/relationships/customXml" Target="../ink/ink1067.xml"/><Relationship Id="rId57" Type="http://schemas.openxmlformats.org/officeDocument/2006/relationships/customXml" Target="../ink/ink1071.xml"/><Relationship Id="rId10" Type="http://schemas.openxmlformats.org/officeDocument/2006/relationships/image" Target="../media/image1084.png"/><Relationship Id="rId31" Type="http://schemas.openxmlformats.org/officeDocument/2006/relationships/customXml" Target="../ink/ink1058.xml"/><Relationship Id="rId44" Type="http://schemas.openxmlformats.org/officeDocument/2006/relationships/image" Target="../media/image1101.png"/><Relationship Id="rId52" Type="http://schemas.openxmlformats.org/officeDocument/2006/relationships/image" Target="../media/image1105.png"/><Relationship Id="rId60" Type="http://schemas.openxmlformats.org/officeDocument/2006/relationships/image" Target="../media/image1109.png"/><Relationship Id="rId65" Type="http://schemas.openxmlformats.org/officeDocument/2006/relationships/customXml" Target="../ink/ink1075.xml"/><Relationship Id="rId73" Type="http://schemas.openxmlformats.org/officeDocument/2006/relationships/customXml" Target="../ink/ink1079.xml"/><Relationship Id="rId78" Type="http://schemas.openxmlformats.org/officeDocument/2006/relationships/image" Target="../media/image1118.png"/><Relationship Id="rId81" Type="http://schemas.openxmlformats.org/officeDocument/2006/relationships/customXml" Target="../ink/ink1083.xml"/><Relationship Id="rId86" Type="http://schemas.openxmlformats.org/officeDocument/2006/relationships/image" Target="../media/image1122.png"/><Relationship Id="rId94" Type="http://schemas.openxmlformats.org/officeDocument/2006/relationships/image" Target="../media/image1126.png"/><Relationship Id="rId99" Type="http://schemas.openxmlformats.org/officeDocument/2006/relationships/customXml" Target="../ink/ink1092.xml"/><Relationship Id="rId101" Type="http://schemas.openxmlformats.org/officeDocument/2006/relationships/customXml" Target="../ink/ink1093.xml"/><Relationship Id="rId4" Type="http://schemas.openxmlformats.org/officeDocument/2006/relationships/image" Target="../media/image188.png"/><Relationship Id="rId9" Type="http://schemas.openxmlformats.org/officeDocument/2006/relationships/customXml" Target="../ink/ink1047.xml"/><Relationship Id="rId13" Type="http://schemas.openxmlformats.org/officeDocument/2006/relationships/customXml" Target="../ink/ink1049.xml"/><Relationship Id="rId18" Type="http://schemas.openxmlformats.org/officeDocument/2006/relationships/image" Target="../media/image1088.png"/><Relationship Id="rId39" Type="http://schemas.openxmlformats.org/officeDocument/2006/relationships/customXml" Target="../ink/ink1062.xml"/><Relationship Id="rId34" Type="http://schemas.openxmlformats.org/officeDocument/2006/relationships/image" Target="../media/image1096.png"/><Relationship Id="rId50" Type="http://schemas.openxmlformats.org/officeDocument/2006/relationships/image" Target="../media/image1104.png"/><Relationship Id="rId55" Type="http://schemas.openxmlformats.org/officeDocument/2006/relationships/customXml" Target="../ink/ink1070.xml"/><Relationship Id="rId76" Type="http://schemas.openxmlformats.org/officeDocument/2006/relationships/image" Target="../media/image1117.png"/><Relationship Id="rId97" Type="http://schemas.openxmlformats.org/officeDocument/2006/relationships/customXml" Target="../ink/ink1091.xml"/><Relationship Id="rId104" Type="http://schemas.openxmlformats.org/officeDocument/2006/relationships/image" Target="../media/image1131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0.xml"/><Relationship Id="rId21" Type="http://schemas.openxmlformats.org/officeDocument/2006/relationships/customXml" Target="../ink/ink1102.xml"/><Relationship Id="rId42" Type="http://schemas.openxmlformats.org/officeDocument/2006/relationships/image" Target="../media/image1149.png"/><Relationship Id="rId63" Type="http://schemas.openxmlformats.org/officeDocument/2006/relationships/customXml" Target="../ink/ink1123.xml"/><Relationship Id="rId84" Type="http://schemas.openxmlformats.org/officeDocument/2006/relationships/image" Target="../media/image1170.png"/><Relationship Id="rId138" Type="http://schemas.openxmlformats.org/officeDocument/2006/relationships/image" Target="../media/image1197.png"/><Relationship Id="rId159" Type="http://schemas.openxmlformats.org/officeDocument/2006/relationships/customXml" Target="../ink/ink1171.xml"/><Relationship Id="rId170" Type="http://schemas.openxmlformats.org/officeDocument/2006/relationships/image" Target="../media/image1213.png"/><Relationship Id="rId191" Type="http://schemas.openxmlformats.org/officeDocument/2006/relationships/customXml" Target="../ink/ink1187.xml"/><Relationship Id="rId205" Type="http://schemas.openxmlformats.org/officeDocument/2006/relationships/customXml" Target="../ink/ink1194.xml"/><Relationship Id="rId16" Type="http://schemas.openxmlformats.org/officeDocument/2006/relationships/image" Target="../media/image1136.png"/><Relationship Id="rId107" Type="http://schemas.openxmlformats.org/officeDocument/2006/relationships/customXml" Target="../ink/ink1145.xml"/><Relationship Id="rId11" Type="http://schemas.openxmlformats.org/officeDocument/2006/relationships/customXml" Target="../ink/ink1097.xml"/><Relationship Id="rId32" Type="http://schemas.openxmlformats.org/officeDocument/2006/relationships/image" Target="../media/image1144.png"/><Relationship Id="rId37" Type="http://schemas.openxmlformats.org/officeDocument/2006/relationships/customXml" Target="../ink/ink1110.xml"/><Relationship Id="rId53" Type="http://schemas.openxmlformats.org/officeDocument/2006/relationships/customXml" Target="../ink/ink1118.xml"/><Relationship Id="rId58" Type="http://schemas.openxmlformats.org/officeDocument/2006/relationships/image" Target="../media/image1157.png"/><Relationship Id="rId74" Type="http://schemas.openxmlformats.org/officeDocument/2006/relationships/image" Target="../media/image1165.png"/><Relationship Id="rId79" Type="http://schemas.openxmlformats.org/officeDocument/2006/relationships/customXml" Target="../ink/ink1131.xml"/><Relationship Id="rId102" Type="http://schemas.openxmlformats.org/officeDocument/2006/relationships/image" Target="../media/image1179.png"/><Relationship Id="rId123" Type="http://schemas.openxmlformats.org/officeDocument/2006/relationships/customXml" Target="../ink/ink1153.xml"/><Relationship Id="rId128" Type="http://schemas.openxmlformats.org/officeDocument/2006/relationships/image" Target="../media/image1192.png"/><Relationship Id="rId144" Type="http://schemas.openxmlformats.org/officeDocument/2006/relationships/image" Target="../media/image1200.png"/><Relationship Id="rId149" Type="http://schemas.openxmlformats.org/officeDocument/2006/relationships/customXml" Target="../ink/ink1166.xml"/><Relationship Id="rId5" Type="http://schemas.openxmlformats.org/officeDocument/2006/relationships/image" Target="../media/image1082.png"/><Relationship Id="rId90" Type="http://schemas.openxmlformats.org/officeDocument/2006/relationships/image" Target="../media/image1173.png"/><Relationship Id="rId95" Type="http://schemas.openxmlformats.org/officeDocument/2006/relationships/customXml" Target="../ink/ink1139.xml"/><Relationship Id="rId160" Type="http://schemas.openxmlformats.org/officeDocument/2006/relationships/image" Target="../media/image1208.png"/><Relationship Id="rId165" Type="http://schemas.openxmlformats.org/officeDocument/2006/relationships/customXml" Target="../ink/ink1174.xml"/><Relationship Id="rId181" Type="http://schemas.openxmlformats.org/officeDocument/2006/relationships/customXml" Target="../ink/ink1182.xml"/><Relationship Id="rId186" Type="http://schemas.openxmlformats.org/officeDocument/2006/relationships/image" Target="../media/image1221.png"/><Relationship Id="rId22" Type="http://schemas.openxmlformats.org/officeDocument/2006/relationships/image" Target="../media/image1139.png"/><Relationship Id="rId27" Type="http://schemas.openxmlformats.org/officeDocument/2006/relationships/customXml" Target="../ink/ink1105.xml"/><Relationship Id="rId43" Type="http://schemas.openxmlformats.org/officeDocument/2006/relationships/customXml" Target="../ink/ink1113.xml"/><Relationship Id="rId48" Type="http://schemas.openxmlformats.org/officeDocument/2006/relationships/image" Target="../media/image1152.png"/><Relationship Id="rId64" Type="http://schemas.openxmlformats.org/officeDocument/2006/relationships/image" Target="../media/image1160.png"/><Relationship Id="rId69" Type="http://schemas.openxmlformats.org/officeDocument/2006/relationships/customXml" Target="../ink/ink1126.xml"/><Relationship Id="rId113" Type="http://schemas.openxmlformats.org/officeDocument/2006/relationships/customXml" Target="../ink/ink1148.xml"/><Relationship Id="rId118" Type="http://schemas.openxmlformats.org/officeDocument/2006/relationships/image" Target="../media/image1187.png"/><Relationship Id="rId134" Type="http://schemas.openxmlformats.org/officeDocument/2006/relationships/image" Target="../media/image1195.png"/><Relationship Id="rId139" Type="http://schemas.openxmlformats.org/officeDocument/2006/relationships/customXml" Target="../ink/ink1161.xml"/><Relationship Id="rId80" Type="http://schemas.openxmlformats.org/officeDocument/2006/relationships/image" Target="../media/image1168.png"/><Relationship Id="rId85" Type="http://schemas.openxmlformats.org/officeDocument/2006/relationships/customXml" Target="../ink/ink1134.xml"/><Relationship Id="rId150" Type="http://schemas.openxmlformats.org/officeDocument/2006/relationships/image" Target="../media/image1203.png"/><Relationship Id="rId155" Type="http://schemas.openxmlformats.org/officeDocument/2006/relationships/customXml" Target="../ink/ink1169.xml"/><Relationship Id="rId171" Type="http://schemas.openxmlformats.org/officeDocument/2006/relationships/customXml" Target="../ink/ink1177.xml"/><Relationship Id="rId176" Type="http://schemas.openxmlformats.org/officeDocument/2006/relationships/image" Target="../media/image1216.png"/><Relationship Id="rId192" Type="http://schemas.openxmlformats.org/officeDocument/2006/relationships/image" Target="../media/image1224.png"/><Relationship Id="rId197" Type="http://schemas.openxmlformats.org/officeDocument/2006/relationships/customXml" Target="../ink/ink1190.xml"/><Relationship Id="rId206" Type="http://schemas.openxmlformats.org/officeDocument/2006/relationships/image" Target="../media/image1231.png"/><Relationship Id="rId201" Type="http://schemas.openxmlformats.org/officeDocument/2006/relationships/customXml" Target="../ink/ink1192.xml"/><Relationship Id="rId12" Type="http://schemas.openxmlformats.org/officeDocument/2006/relationships/image" Target="../media/image1134.png"/><Relationship Id="rId17" Type="http://schemas.openxmlformats.org/officeDocument/2006/relationships/customXml" Target="../ink/ink1100.xml"/><Relationship Id="rId33" Type="http://schemas.openxmlformats.org/officeDocument/2006/relationships/customXml" Target="../ink/ink1108.xml"/><Relationship Id="rId38" Type="http://schemas.openxmlformats.org/officeDocument/2006/relationships/image" Target="../media/image1147.png"/><Relationship Id="rId59" Type="http://schemas.openxmlformats.org/officeDocument/2006/relationships/customXml" Target="../ink/ink1121.xml"/><Relationship Id="rId103" Type="http://schemas.openxmlformats.org/officeDocument/2006/relationships/customXml" Target="../ink/ink1143.xml"/><Relationship Id="rId108" Type="http://schemas.openxmlformats.org/officeDocument/2006/relationships/image" Target="../media/image1182.png"/><Relationship Id="rId124" Type="http://schemas.openxmlformats.org/officeDocument/2006/relationships/image" Target="../media/image1190.png"/><Relationship Id="rId129" Type="http://schemas.openxmlformats.org/officeDocument/2006/relationships/customXml" Target="../ink/ink1156.xml"/><Relationship Id="rId54" Type="http://schemas.openxmlformats.org/officeDocument/2006/relationships/image" Target="../media/image1155.png"/><Relationship Id="rId70" Type="http://schemas.openxmlformats.org/officeDocument/2006/relationships/image" Target="../media/image1163.png"/><Relationship Id="rId75" Type="http://schemas.openxmlformats.org/officeDocument/2006/relationships/customXml" Target="../ink/ink1129.xml"/><Relationship Id="rId91" Type="http://schemas.openxmlformats.org/officeDocument/2006/relationships/customXml" Target="../ink/ink1137.xml"/><Relationship Id="rId96" Type="http://schemas.openxmlformats.org/officeDocument/2006/relationships/image" Target="../media/image1176.png"/><Relationship Id="rId140" Type="http://schemas.openxmlformats.org/officeDocument/2006/relationships/image" Target="../media/image1198.png"/><Relationship Id="rId145" Type="http://schemas.openxmlformats.org/officeDocument/2006/relationships/customXml" Target="../ink/ink1164.xml"/><Relationship Id="rId161" Type="http://schemas.openxmlformats.org/officeDocument/2006/relationships/customXml" Target="../ink/ink1172.xml"/><Relationship Id="rId166" Type="http://schemas.openxmlformats.org/officeDocument/2006/relationships/image" Target="../media/image1211.png"/><Relationship Id="rId182" Type="http://schemas.openxmlformats.org/officeDocument/2006/relationships/image" Target="../media/image1219.png"/><Relationship Id="rId187" Type="http://schemas.openxmlformats.org/officeDocument/2006/relationships/customXml" Target="../ink/ink11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1.png"/><Relationship Id="rId23" Type="http://schemas.openxmlformats.org/officeDocument/2006/relationships/customXml" Target="../ink/ink1103.xml"/><Relationship Id="rId28" Type="http://schemas.openxmlformats.org/officeDocument/2006/relationships/image" Target="../media/image1142.png"/><Relationship Id="rId49" Type="http://schemas.openxmlformats.org/officeDocument/2006/relationships/customXml" Target="../ink/ink1116.xml"/><Relationship Id="rId114" Type="http://schemas.openxmlformats.org/officeDocument/2006/relationships/image" Target="../media/image1185.png"/><Relationship Id="rId119" Type="http://schemas.openxmlformats.org/officeDocument/2006/relationships/customXml" Target="../ink/ink1151.xml"/><Relationship Id="rId44" Type="http://schemas.openxmlformats.org/officeDocument/2006/relationships/image" Target="../media/image1150.png"/><Relationship Id="rId60" Type="http://schemas.openxmlformats.org/officeDocument/2006/relationships/image" Target="../media/image1158.png"/><Relationship Id="rId65" Type="http://schemas.openxmlformats.org/officeDocument/2006/relationships/customXml" Target="../ink/ink1124.xml"/><Relationship Id="rId81" Type="http://schemas.openxmlformats.org/officeDocument/2006/relationships/customXml" Target="../ink/ink1132.xml"/><Relationship Id="rId86" Type="http://schemas.openxmlformats.org/officeDocument/2006/relationships/image" Target="../media/image1171.png"/><Relationship Id="rId130" Type="http://schemas.openxmlformats.org/officeDocument/2006/relationships/image" Target="../media/image1193.png"/><Relationship Id="rId135" Type="http://schemas.openxmlformats.org/officeDocument/2006/relationships/customXml" Target="../ink/ink1159.xml"/><Relationship Id="rId151" Type="http://schemas.openxmlformats.org/officeDocument/2006/relationships/customXml" Target="../ink/ink1167.xml"/><Relationship Id="rId156" Type="http://schemas.openxmlformats.org/officeDocument/2006/relationships/image" Target="../media/image1206.png"/><Relationship Id="rId177" Type="http://schemas.openxmlformats.org/officeDocument/2006/relationships/customXml" Target="../ink/ink1180.xml"/><Relationship Id="rId198" Type="http://schemas.openxmlformats.org/officeDocument/2006/relationships/image" Target="../media/image1227.png"/><Relationship Id="rId172" Type="http://schemas.openxmlformats.org/officeDocument/2006/relationships/image" Target="../media/image1214.png"/><Relationship Id="rId193" Type="http://schemas.openxmlformats.org/officeDocument/2006/relationships/customXml" Target="../ink/ink1188.xml"/><Relationship Id="rId202" Type="http://schemas.openxmlformats.org/officeDocument/2006/relationships/image" Target="../media/image1229.png"/><Relationship Id="rId13" Type="http://schemas.openxmlformats.org/officeDocument/2006/relationships/customXml" Target="../ink/ink1098.xml"/><Relationship Id="rId18" Type="http://schemas.openxmlformats.org/officeDocument/2006/relationships/image" Target="../media/image1137.png"/><Relationship Id="rId39" Type="http://schemas.openxmlformats.org/officeDocument/2006/relationships/customXml" Target="../ink/ink1111.xml"/><Relationship Id="rId109" Type="http://schemas.openxmlformats.org/officeDocument/2006/relationships/customXml" Target="../ink/ink1146.xml"/><Relationship Id="rId34" Type="http://schemas.openxmlformats.org/officeDocument/2006/relationships/image" Target="../media/image1145.png"/><Relationship Id="rId50" Type="http://schemas.openxmlformats.org/officeDocument/2006/relationships/image" Target="../media/image1153.png"/><Relationship Id="rId55" Type="http://schemas.openxmlformats.org/officeDocument/2006/relationships/customXml" Target="../ink/ink1119.xml"/><Relationship Id="rId76" Type="http://schemas.openxmlformats.org/officeDocument/2006/relationships/image" Target="../media/image1166.png"/><Relationship Id="rId97" Type="http://schemas.openxmlformats.org/officeDocument/2006/relationships/customXml" Target="../ink/ink1140.xml"/><Relationship Id="rId104" Type="http://schemas.openxmlformats.org/officeDocument/2006/relationships/image" Target="../media/image1180.png"/><Relationship Id="rId120" Type="http://schemas.openxmlformats.org/officeDocument/2006/relationships/image" Target="../media/image1188.png"/><Relationship Id="rId125" Type="http://schemas.openxmlformats.org/officeDocument/2006/relationships/customXml" Target="../ink/ink1154.xml"/><Relationship Id="rId141" Type="http://schemas.openxmlformats.org/officeDocument/2006/relationships/customXml" Target="../ink/ink1162.xml"/><Relationship Id="rId146" Type="http://schemas.openxmlformats.org/officeDocument/2006/relationships/image" Target="../media/image1201.png"/><Relationship Id="rId167" Type="http://schemas.openxmlformats.org/officeDocument/2006/relationships/customXml" Target="../ink/ink1175.xml"/><Relationship Id="rId188" Type="http://schemas.openxmlformats.org/officeDocument/2006/relationships/image" Target="../media/image1222.png"/><Relationship Id="rId7" Type="http://schemas.openxmlformats.org/officeDocument/2006/relationships/customXml" Target="../ink/ink1095.xml"/><Relationship Id="rId71" Type="http://schemas.openxmlformats.org/officeDocument/2006/relationships/customXml" Target="../ink/ink1127.xml"/><Relationship Id="rId92" Type="http://schemas.openxmlformats.org/officeDocument/2006/relationships/image" Target="../media/image1174.png"/><Relationship Id="rId162" Type="http://schemas.openxmlformats.org/officeDocument/2006/relationships/image" Target="../media/image1209.png"/><Relationship Id="rId183" Type="http://schemas.openxmlformats.org/officeDocument/2006/relationships/customXml" Target="../ink/ink1183.xml"/><Relationship Id="rId2" Type="http://schemas.openxmlformats.org/officeDocument/2006/relationships/image" Target="../media/image4.png"/><Relationship Id="rId29" Type="http://schemas.openxmlformats.org/officeDocument/2006/relationships/customXml" Target="../ink/ink1106.xml"/><Relationship Id="rId24" Type="http://schemas.openxmlformats.org/officeDocument/2006/relationships/image" Target="../media/image1140.png"/><Relationship Id="rId40" Type="http://schemas.openxmlformats.org/officeDocument/2006/relationships/image" Target="../media/image1148.png"/><Relationship Id="rId45" Type="http://schemas.openxmlformats.org/officeDocument/2006/relationships/customXml" Target="../ink/ink1114.xml"/><Relationship Id="rId66" Type="http://schemas.openxmlformats.org/officeDocument/2006/relationships/image" Target="../media/image1161.png"/><Relationship Id="rId87" Type="http://schemas.openxmlformats.org/officeDocument/2006/relationships/customXml" Target="../ink/ink1135.xml"/><Relationship Id="rId110" Type="http://schemas.openxmlformats.org/officeDocument/2006/relationships/image" Target="../media/image1183.png"/><Relationship Id="rId115" Type="http://schemas.openxmlformats.org/officeDocument/2006/relationships/customXml" Target="../ink/ink1149.xml"/><Relationship Id="rId131" Type="http://schemas.openxmlformats.org/officeDocument/2006/relationships/customXml" Target="../ink/ink1157.xml"/><Relationship Id="rId136" Type="http://schemas.openxmlformats.org/officeDocument/2006/relationships/image" Target="../media/image1196.png"/><Relationship Id="rId157" Type="http://schemas.openxmlformats.org/officeDocument/2006/relationships/customXml" Target="../ink/ink1170.xml"/><Relationship Id="rId178" Type="http://schemas.openxmlformats.org/officeDocument/2006/relationships/image" Target="../media/image1217.png"/><Relationship Id="rId61" Type="http://schemas.openxmlformats.org/officeDocument/2006/relationships/customXml" Target="../ink/ink1122.xml"/><Relationship Id="rId82" Type="http://schemas.openxmlformats.org/officeDocument/2006/relationships/image" Target="../media/image1169.png"/><Relationship Id="rId152" Type="http://schemas.openxmlformats.org/officeDocument/2006/relationships/image" Target="../media/image1204.png"/><Relationship Id="rId173" Type="http://schemas.openxmlformats.org/officeDocument/2006/relationships/customXml" Target="../ink/ink1178.xml"/><Relationship Id="rId194" Type="http://schemas.openxmlformats.org/officeDocument/2006/relationships/image" Target="../media/image1225.png"/><Relationship Id="rId199" Type="http://schemas.openxmlformats.org/officeDocument/2006/relationships/customXml" Target="../ink/ink1191.xml"/><Relationship Id="rId203" Type="http://schemas.openxmlformats.org/officeDocument/2006/relationships/customXml" Target="../ink/ink1193.xml"/><Relationship Id="rId19" Type="http://schemas.openxmlformats.org/officeDocument/2006/relationships/customXml" Target="../ink/ink1101.xml"/><Relationship Id="rId14" Type="http://schemas.openxmlformats.org/officeDocument/2006/relationships/image" Target="../media/image1135.png"/><Relationship Id="rId30" Type="http://schemas.openxmlformats.org/officeDocument/2006/relationships/image" Target="../media/image1143.png"/><Relationship Id="rId35" Type="http://schemas.openxmlformats.org/officeDocument/2006/relationships/customXml" Target="../ink/ink1109.xml"/><Relationship Id="rId56" Type="http://schemas.openxmlformats.org/officeDocument/2006/relationships/image" Target="../media/image1156.png"/><Relationship Id="rId77" Type="http://schemas.openxmlformats.org/officeDocument/2006/relationships/customXml" Target="../ink/ink1130.xml"/><Relationship Id="rId100" Type="http://schemas.openxmlformats.org/officeDocument/2006/relationships/image" Target="../media/image1178.png"/><Relationship Id="rId105" Type="http://schemas.openxmlformats.org/officeDocument/2006/relationships/customXml" Target="../ink/ink1144.xml"/><Relationship Id="rId126" Type="http://schemas.openxmlformats.org/officeDocument/2006/relationships/image" Target="../media/image1191.png"/><Relationship Id="rId147" Type="http://schemas.openxmlformats.org/officeDocument/2006/relationships/customXml" Target="../ink/ink1165.xml"/><Relationship Id="rId168" Type="http://schemas.openxmlformats.org/officeDocument/2006/relationships/image" Target="../media/image1212.png"/><Relationship Id="rId8" Type="http://schemas.openxmlformats.org/officeDocument/2006/relationships/image" Target="../media/image1132.png"/><Relationship Id="rId51" Type="http://schemas.openxmlformats.org/officeDocument/2006/relationships/customXml" Target="../ink/ink1117.xml"/><Relationship Id="rId72" Type="http://schemas.openxmlformats.org/officeDocument/2006/relationships/image" Target="../media/image1164.png"/><Relationship Id="rId93" Type="http://schemas.openxmlformats.org/officeDocument/2006/relationships/customXml" Target="../ink/ink1138.xml"/><Relationship Id="rId98" Type="http://schemas.openxmlformats.org/officeDocument/2006/relationships/image" Target="../media/image1177.png"/><Relationship Id="rId121" Type="http://schemas.openxmlformats.org/officeDocument/2006/relationships/customXml" Target="../ink/ink1152.xml"/><Relationship Id="rId142" Type="http://schemas.openxmlformats.org/officeDocument/2006/relationships/image" Target="../media/image1199.png"/><Relationship Id="rId163" Type="http://schemas.openxmlformats.org/officeDocument/2006/relationships/customXml" Target="../ink/ink1173.xml"/><Relationship Id="rId184" Type="http://schemas.openxmlformats.org/officeDocument/2006/relationships/image" Target="../media/image1220.png"/><Relationship Id="rId189" Type="http://schemas.openxmlformats.org/officeDocument/2006/relationships/customXml" Target="../ink/ink1186.xml"/><Relationship Id="rId3" Type="http://schemas.openxmlformats.org/officeDocument/2006/relationships/image" Target="../media/image5.png"/><Relationship Id="rId25" Type="http://schemas.openxmlformats.org/officeDocument/2006/relationships/customXml" Target="../ink/ink1104.xml"/><Relationship Id="rId46" Type="http://schemas.openxmlformats.org/officeDocument/2006/relationships/image" Target="../media/image1151.png"/><Relationship Id="rId67" Type="http://schemas.openxmlformats.org/officeDocument/2006/relationships/customXml" Target="../ink/ink1125.xml"/><Relationship Id="rId116" Type="http://schemas.openxmlformats.org/officeDocument/2006/relationships/image" Target="../media/image1186.png"/><Relationship Id="rId137" Type="http://schemas.openxmlformats.org/officeDocument/2006/relationships/customXml" Target="../ink/ink1160.xml"/><Relationship Id="rId158" Type="http://schemas.openxmlformats.org/officeDocument/2006/relationships/image" Target="../media/image1207.png"/><Relationship Id="rId20" Type="http://schemas.openxmlformats.org/officeDocument/2006/relationships/image" Target="../media/image1138.png"/><Relationship Id="rId41" Type="http://schemas.openxmlformats.org/officeDocument/2006/relationships/customXml" Target="../ink/ink1112.xml"/><Relationship Id="rId62" Type="http://schemas.openxmlformats.org/officeDocument/2006/relationships/image" Target="../media/image1159.png"/><Relationship Id="rId83" Type="http://schemas.openxmlformats.org/officeDocument/2006/relationships/customXml" Target="../ink/ink1133.xml"/><Relationship Id="rId88" Type="http://schemas.openxmlformats.org/officeDocument/2006/relationships/image" Target="../media/image1172.png"/><Relationship Id="rId111" Type="http://schemas.openxmlformats.org/officeDocument/2006/relationships/customXml" Target="../ink/ink1147.xml"/><Relationship Id="rId132" Type="http://schemas.openxmlformats.org/officeDocument/2006/relationships/image" Target="../media/image1194.png"/><Relationship Id="rId153" Type="http://schemas.openxmlformats.org/officeDocument/2006/relationships/customXml" Target="../ink/ink1168.xml"/><Relationship Id="rId174" Type="http://schemas.openxmlformats.org/officeDocument/2006/relationships/image" Target="../media/image1215.png"/><Relationship Id="rId179" Type="http://schemas.openxmlformats.org/officeDocument/2006/relationships/customXml" Target="../ink/ink1181.xml"/><Relationship Id="rId195" Type="http://schemas.openxmlformats.org/officeDocument/2006/relationships/customXml" Target="../ink/ink1189.xml"/><Relationship Id="rId190" Type="http://schemas.openxmlformats.org/officeDocument/2006/relationships/image" Target="../media/image1223.png"/><Relationship Id="rId204" Type="http://schemas.openxmlformats.org/officeDocument/2006/relationships/image" Target="../media/image1230.png"/><Relationship Id="rId15" Type="http://schemas.openxmlformats.org/officeDocument/2006/relationships/customXml" Target="../ink/ink1099.xml"/><Relationship Id="rId36" Type="http://schemas.openxmlformats.org/officeDocument/2006/relationships/image" Target="../media/image1146.png"/><Relationship Id="rId57" Type="http://schemas.openxmlformats.org/officeDocument/2006/relationships/customXml" Target="../ink/ink1120.xml"/><Relationship Id="rId106" Type="http://schemas.openxmlformats.org/officeDocument/2006/relationships/image" Target="../media/image1181.png"/><Relationship Id="rId127" Type="http://schemas.openxmlformats.org/officeDocument/2006/relationships/customXml" Target="../ink/ink1155.xml"/><Relationship Id="rId10" Type="http://schemas.openxmlformats.org/officeDocument/2006/relationships/image" Target="../media/image1133.png"/><Relationship Id="rId31" Type="http://schemas.openxmlformats.org/officeDocument/2006/relationships/customXml" Target="../ink/ink1107.xml"/><Relationship Id="rId52" Type="http://schemas.openxmlformats.org/officeDocument/2006/relationships/image" Target="../media/image1154.png"/><Relationship Id="rId73" Type="http://schemas.openxmlformats.org/officeDocument/2006/relationships/customXml" Target="../ink/ink1128.xml"/><Relationship Id="rId78" Type="http://schemas.openxmlformats.org/officeDocument/2006/relationships/image" Target="../media/image1167.png"/><Relationship Id="rId94" Type="http://schemas.openxmlformats.org/officeDocument/2006/relationships/image" Target="../media/image1175.png"/><Relationship Id="rId99" Type="http://schemas.openxmlformats.org/officeDocument/2006/relationships/customXml" Target="../ink/ink1141.xml"/><Relationship Id="rId101" Type="http://schemas.openxmlformats.org/officeDocument/2006/relationships/customXml" Target="../ink/ink1142.xml"/><Relationship Id="rId122" Type="http://schemas.openxmlformats.org/officeDocument/2006/relationships/image" Target="../media/image1189.png"/><Relationship Id="rId143" Type="http://schemas.openxmlformats.org/officeDocument/2006/relationships/customXml" Target="../ink/ink1163.xml"/><Relationship Id="rId148" Type="http://schemas.openxmlformats.org/officeDocument/2006/relationships/image" Target="../media/image1202.png"/><Relationship Id="rId164" Type="http://schemas.openxmlformats.org/officeDocument/2006/relationships/image" Target="../media/image1210.png"/><Relationship Id="rId169" Type="http://schemas.openxmlformats.org/officeDocument/2006/relationships/customXml" Target="../ink/ink1176.xml"/><Relationship Id="rId185" Type="http://schemas.openxmlformats.org/officeDocument/2006/relationships/customXml" Target="../ink/ink1184.xml"/><Relationship Id="rId4" Type="http://schemas.openxmlformats.org/officeDocument/2006/relationships/image" Target="../media/image188.png"/><Relationship Id="rId9" Type="http://schemas.openxmlformats.org/officeDocument/2006/relationships/customXml" Target="../ink/ink1096.xml"/><Relationship Id="rId180" Type="http://schemas.openxmlformats.org/officeDocument/2006/relationships/image" Target="../media/image1218.png"/><Relationship Id="rId26" Type="http://schemas.openxmlformats.org/officeDocument/2006/relationships/image" Target="../media/image1141.png"/><Relationship Id="rId47" Type="http://schemas.openxmlformats.org/officeDocument/2006/relationships/customXml" Target="../ink/ink1115.xml"/><Relationship Id="rId68" Type="http://schemas.openxmlformats.org/officeDocument/2006/relationships/image" Target="../media/image1162.png"/><Relationship Id="rId89" Type="http://schemas.openxmlformats.org/officeDocument/2006/relationships/customXml" Target="../ink/ink1136.xml"/><Relationship Id="rId112" Type="http://schemas.openxmlformats.org/officeDocument/2006/relationships/image" Target="../media/image1184.png"/><Relationship Id="rId133" Type="http://schemas.openxmlformats.org/officeDocument/2006/relationships/customXml" Target="../ink/ink1158.xml"/><Relationship Id="rId154" Type="http://schemas.openxmlformats.org/officeDocument/2006/relationships/image" Target="../media/image1205.png"/><Relationship Id="rId175" Type="http://schemas.openxmlformats.org/officeDocument/2006/relationships/customXml" Target="../ink/ink1179.xml"/><Relationship Id="rId196" Type="http://schemas.openxmlformats.org/officeDocument/2006/relationships/image" Target="../media/image1226.png"/><Relationship Id="rId200" Type="http://schemas.openxmlformats.org/officeDocument/2006/relationships/image" Target="../media/image122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1.png"/><Relationship Id="rId117" Type="http://schemas.openxmlformats.org/officeDocument/2006/relationships/customXml" Target="../ink/ink1250.xml"/><Relationship Id="rId21" Type="http://schemas.openxmlformats.org/officeDocument/2006/relationships/customXml" Target="../ink/ink1202.xml"/><Relationship Id="rId42" Type="http://schemas.openxmlformats.org/officeDocument/2006/relationships/image" Target="../media/image1249.png"/><Relationship Id="rId47" Type="http://schemas.openxmlformats.org/officeDocument/2006/relationships/customXml" Target="../ink/ink1215.xml"/><Relationship Id="rId63" Type="http://schemas.openxmlformats.org/officeDocument/2006/relationships/customXml" Target="../ink/ink1223.xml"/><Relationship Id="rId68" Type="http://schemas.openxmlformats.org/officeDocument/2006/relationships/image" Target="../media/image1262.png"/><Relationship Id="rId84" Type="http://schemas.openxmlformats.org/officeDocument/2006/relationships/image" Target="../media/image1270.png"/><Relationship Id="rId89" Type="http://schemas.openxmlformats.org/officeDocument/2006/relationships/customXml" Target="../ink/ink1236.xml"/><Relationship Id="rId112" Type="http://schemas.openxmlformats.org/officeDocument/2006/relationships/image" Target="../media/image1284.png"/><Relationship Id="rId133" Type="http://schemas.openxmlformats.org/officeDocument/2006/relationships/customXml" Target="../ink/ink1258.xml"/><Relationship Id="rId138" Type="http://schemas.openxmlformats.org/officeDocument/2006/relationships/image" Target="../media/image1297.png"/><Relationship Id="rId154" Type="http://schemas.openxmlformats.org/officeDocument/2006/relationships/image" Target="../media/image1305.png"/><Relationship Id="rId159" Type="http://schemas.openxmlformats.org/officeDocument/2006/relationships/customXml" Target="../ink/ink1271.xml"/><Relationship Id="rId175" Type="http://schemas.openxmlformats.org/officeDocument/2006/relationships/customXml" Target="../ink/ink1279.xml"/><Relationship Id="rId170" Type="http://schemas.openxmlformats.org/officeDocument/2006/relationships/image" Target="../media/image1313.png"/><Relationship Id="rId16" Type="http://schemas.openxmlformats.org/officeDocument/2006/relationships/image" Target="../media/image1236.png"/><Relationship Id="rId107" Type="http://schemas.openxmlformats.org/officeDocument/2006/relationships/customXml" Target="../ink/ink1245.xml"/><Relationship Id="rId11" Type="http://schemas.openxmlformats.org/officeDocument/2006/relationships/customXml" Target="../ink/ink1197.xml"/><Relationship Id="rId32" Type="http://schemas.openxmlformats.org/officeDocument/2006/relationships/image" Target="../media/image1244.png"/><Relationship Id="rId37" Type="http://schemas.openxmlformats.org/officeDocument/2006/relationships/customXml" Target="../ink/ink1210.xml"/><Relationship Id="rId53" Type="http://schemas.openxmlformats.org/officeDocument/2006/relationships/customXml" Target="../ink/ink1218.xml"/><Relationship Id="rId58" Type="http://schemas.openxmlformats.org/officeDocument/2006/relationships/image" Target="../media/image1257.png"/><Relationship Id="rId74" Type="http://schemas.openxmlformats.org/officeDocument/2006/relationships/image" Target="../media/image1265.png"/><Relationship Id="rId79" Type="http://schemas.openxmlformats.org/officeDocument/2006/relationships/customXml" Target="../ink/ink1231.xml"/><Relationship Id="rId102" Type="http://schemas.openxmlformats.org/officeDocument/2006/relationships/image" Target="../media/image1279.png"/><Relationship Id="rId123" Type="http://schemas.openxmlformats.org/officeDocument/2006/relationships/customXml" Target="../ink/ink1253.xml"/><Relationship Id="rId128" Type="http://schemas.openxmlformats.org/officeDocument/2006/relationships/image" Target="../media/image1292.png"/><Relationship Id="rId144" Type="http://schemas.openxmlformats.org/officeDocument/2006/relationships/image" Target="../media/image1300.png"/><Relationship Id="rId149" Type="http://schemas.openxmlformats.org/officeDocument/2006/relationships/customXml" Target="../ink/ink1266.xml"/><Relationship Id="rId5" Type="http://schemas.openxmlformats.org/officeDocument/2006/relationships/image" Target="../media/image1082.png"/><Relationship Id="rId90" Type="http://schemas.openxmlformats.org/officeDocument/2006/relationships/image" Target="../media/image1273.png"/><Relationship Id="rId95" Type="http://schemas.openxmlformats.org/officeDocument/2006/relationships/customXml" Target="../ink/ink1239.xml"/><Relationship Id="rId160" Type="http://schemas.openxmlformats.org/officeDocument/2006/relationships/image" Target="../media/image1308.png"/><Relationship Id="rId165" Type="http://schemas.openxmlformats.org/officeDocument/2006/relationships/customXml" Target="../ink/ink1274.xml"/><Relationship Id="rId22" Type="http://schemas.openxmlformats.org/officeDocument/2006/relationships/image" Target="../media/image1239.png"/><Relationship Id="rId27" Type="http://schemas.openxmlformats.org/officeDocument/2006/relationships/customXml" Target="../ink/ink1205.xml"/><Relationship Id="rId43" Type="http://schemas.openxmlformats.org/officeDocument/2006/relationships/customXml" Target="../ink/ink1213.xml"/><Relationship Id="rId48" Type="http://schemas.openxmlformats.org/officeDocument/2006/relationships/image" Target="../media/image1252.png"/><Relationship Id="rId64" Type="http://schemas.openxmlformats.org/officeDocument/2006/relationships/image" Target="../media/image1260.png"/><Relationship Id="rId69" Type="http://schemas.openxmlformats.org/officeDocument/2006/relationships/customXml" Target="../ink/ink1226.xml"/><Relationship Id="rId113" Type="http://schemas.openxmlformats.org/officeDocument/2006/relationships/customXml" Target="../ink/ink1248.xml"/><Relationship Id="rId118" Type="http://schemas.openxmlformats.org/officeDocument/2006/relationships/image" Target="../media/image1287.png"/><Relationship Id="rId134" Type="http://schemas.openxmlformats.org/officeDocument/2006/relationships/image" Target="../media/image1295.png"/><Relationship Id="rId139" Type="http://schemas.openxmlformats.org/officeDocument/2006/relationships/customXml" Target="../ink/ink1261.xml"/><Relationship Id="rId80" Type="http://schemas.openxmlformats.org/officeDocument/2006/relationships/image" Target="../media/image1268.png"/><Relationship Id="rId85" Type="http://schemas.openxmlformats.org/officeDocument/2006/relationships/customXml" Target="../ink/ink1234.xml"/><Relationship Id="rId150" Type="http://schemas.openxmlformats.org/officeDocument/2006/relationships/image" Target="../media/image1303.png"/><Relationship Id="rId155" Type="http://schemas.openxmlformats.org/officeDocument/2006/relationships/customXml" Target="../ink/ink1269.xml"/><Relationship Id="rId171" Type="http://schemas.openxmlformats.org/officeDocument/2006/relationships/customXml" Target="../ink/ink1277.xml"/><Relationship Id="rId176" Type="http://schemas.openxmlformats.org/officeDocument/2006/relationships/image" Target="../media/image1316.png"/><Relationship Id="rId12" Type="http://schemas.openxmlformats.org/officeDocument/2006/relationships/image" Target="../media/image1234.png"/><Relationship Id="rId17" Type="http://schemas.openxmlformats.org/officeDocument/2006/relationships/customXml" Target="../ink/ink1200.xml"/><Relationship Id="rId33" Type="http://schemas.openxmlformats.org/officeDocument/2006/relationships/customXml" Target="../ink/ink1208.xml"/><Relationship Id="rId38" Type="http://schemas.openxmlformats.org/officeDocument/2006/relationships/image" Target="../media/image1247.png"/><Relationship Id="rId59" Type="http://schemas.openxmlformats.org/officeDocument/2006/relationships/customXml" Target="../ink/ink1221.xml"/><Relationship Id="rId103" Type="http://schemas.openxmlformats.org/officeDocument/2006/relationships/customXml" Target="../ink/ink1243.xml"/><Relationship Id="rId108" Type="http://schemas.openxmlformats.org/officeDocument/2006/relationships/image" Target="../media/image1282.png"/><Relationship Id="rId124" Type="http://schemas.openxmlformats.org/officeDocument/2006/relationships/image" Target="../media/image1290.png"/><Relationship Id="rId129" Type="http://schemas.openxmlformats.org/officeDocument/2006/relationships/customXml" Target="../ink/ink1256.xml"/><Relationship Id="rId54" Type="http://schemas.openxmlformats.org/officeDocument/2006/relationships/image" Target="../media/image1255.png"/><Relationship Id="rId70" Type="http://schemas.openxmlformats.org/officeDocument/2006/relationships/image" Target="../media/image1263.png"/><Relationship Id="rId75" Type="http://schemas.openxmlformats.org/officeDocument/2006/relationships/customXml" Target="../ink/ink1229.xml"/><Relationship Id="rId91" Type="http://schemas.openxmlformats.org/officeDocument/2006/relationships/customXml" Target="../ink/ink1237.xml"/><Relationship Id="rId96" Type="http://schemas.openxmlformats.org/officeDocument/2006/relationships/image" Target="../media/image1276.png"/><Relationship Id="rId140" Type="http://schemas.openxmlformats.org/officeDocument/2006/relationships/image" Target="../media/image1298.png"/><Relationship Id="rId145" Type="http://schemas.openxmlformats.org/officeDocument/2006/relationships/customXml" Target="../ink/ink1264.xml"/><Relationship Id="rId161" Type="http://schemas.openxmlformats.org/officeDocument/2006/relationships/customXml" Target="../ink/ink1272.xml"/><Relationship Id="rId166" Type="http://schemas.openxmlformats.org/officeDocument/2006/relationships/image" Target="../media/image1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1.png"/><Relationship Id="rId23" Type="http://schemas.openxmlformats.org/officeDocument/2006/relationships/customXml" Target="../ink/ink1203.xml"/><Relationship Id="rId28" Type="http://schemas.openxmlformats.org/officeDocument/2006/relationships/image" Target="../media/image1242.png"/><Relationship Id="rId49" Type="http://schemas.openxmlformats.org/officeDocument/2006/relationships/customXml" Target="../ink/ink1216.xml"/><Relationship Id="rId114" Type="http://schemas.openxmlformats.org/officeDocument/2006/relationships/image" Target="../media/image1285.png"/><Relationship Id="rId119" Type="http://schemas.openxmlformats.org/officeDocument/2006/relationships/customXml" Target="../ink/ink1251.xml"/><Relationship Id="rId10" Type="http://schemas.openxmlformats.org/officeDocument/2006/relationships/image" Target="../media/image1233.png"/><Relationship Id="rId31" Type="http://schemas.openxmlformats.org/officeDocument/2006/relationships/customXml" Target="../ink/ink1207.xml"/><Relationship Id="rId44" Type="http://schemas.openxmlformats.org/officeDocument/2006/relationships/image" Target="../media/image1250.png"/><Relationship Id="rId52" Type="http://schemas.openxmlformats.org/officeDocument/2006/relationships/image" Target="../media/image1254.png"/><Relationship Id="rId60" Type="http://schemas.openxmlformats.org/officeDocument/2006/relationships/image" Target="../media/image1258.png"/><Relationship Id="rId65" Type="http://schemas.openxmlformats.org/officeDocument/2006/relationships/customXml" Target="../ink/ink1224.xml"/><Relationship Id="rId73" Type="http://schemas.openxmlformats.org/officeDocument/2006/relationships/customXml" Target="../ink/ink1228.xml"/><Relationship Id="rId78" Type="http://schemas.openxmlformats.org/officeDocument/2006/relationships/image" Target="../media/image1267.png"/><Relationship Id="rId81" Type="http://schemas.openxmlformats.org/officeDocument/2006/relationships/customXml" Target="../ink/ink1232.xml"/><Relationship Id="rId86" Type="http://schemas.openxmlformats.org/officeDocument/2006/relationships/image" Target="../media/image1271.png"/><Relationship Id="rId94" Type="http://schemas.openxmlformats.org/officeDocument/2006/relationships/image" Target="../media/image1275.png"/><Relationship Id="rId99" Type="http://schemas.openxmlformats.org/officeDocument/2006/relationships/customXml" Target="../ink/ink1241.xml"/><Relationship Id="rId101" Type="http://schemas.openxmlformats.org/officeDocument/2006/relationships/customXml" Target="../ink/ink1242.xml"/><Relationship Id="rId122" Type="http://schemas.openxmlformats.org/officeDocument/2006/relationships/image" Target="../media/image1289.png"/><Relationship Id="rId130" Type="http://schemas.openxmlformats.org/officeDocument/2006/relationships/image" Target="../media/image1293.png"/><Relationship Id="rId135" Type="http://schemas.openxmlformats.org/officeDocument/2006/relationships/customXml" Target="../ink/ink1259.xml"/><Relationship Id="rId143" Type="http://schemas.openxmlformats.org/officeDocument/2006/relationships/customXml" Target="../ink/ink1263.xml"/><Relationship Id="rId148" Type="http://schemas.openxmlformats.org/officeDocument/2006/relationships/image" Target="../media/image1302.png"/><Relationship Id="rId151" Type="http://schemas.openxmlformats.org/officeDocument/2006/relationships/customXml" Target="../ink/ink1267.xml"/><Relationship Id="rId156" Type="http://schemas.openxmlformats.org/officeDocument/2006/relationships/image" Target="../media/image1306.png"/><Relationship Id="rId164" Type="http://schemas.openxmlformats.org/officeDocument/2006/relationships/image" Target="../media/image1310.png"/><Relationship Id="rId169" Type="http://schemas.openxmlformats.org/officeDocument/2006/relationships/customXml" Target="../ink/ink1276.xml"/><Relationship Id="rId177" Type="http://schemas.openxmlformats.org/officeDocument/2006/relationships/customXml" Target="../ink/ink1280.xml"/><Relationship Id="rId4" Type="http://schemas.openxmlformats.org/officeDocument/2006/relationships/image" Target="../media/image188.png"/><Relationship Id="rId9" Type="http://schemas.openxmlformats.org/officeDocument/2006/relationships/customXml" Target="../ink/ink1196.xml"/><Relationship Id="rId172" Type="http://schemas.openxmlformats.org/officeDocument/2006/relationships/image" Target="../media/image1314.png"/><Relationship Id="rId180" Type="http://schemas.openxmlformats.org/officeDocument/2006/relationships/image" Target="../media/image1318.png"/><Relationship Id="rId13" Type="http://schemas.openxmlformats.org/officeDocument/2006/relationships/customXml" Target="../ink/ink1198.xml"/><Relationship Id="rId18" Type="http://schemas.openxmlformats.org/officeDocument/2006/relationships/image" Target="../media/image1237.png"/><Relationship Id="rId39" Type="http://schemas.openxmlformats.org/officeDocument/2006/relationships/customXml" Target="../ink/ink1211.xml"/><Relationship Id="rId109" Type="http://schemas.openxmlformats.org/officeDocument/2006/relationships/customXml" Target="../ink/ink1246.xml"/><Relationship Id="rId34" Type="http://schemas.openxmlformats.org/officeDocument/2006/relationships/image" Target="../media/image1245.png"/><Relationship Id="rId50" Type="http://schemas.openxmlformats.org/officeDocument/2006/relationships/image" Target="../media/image1253.png"/><Relationship Id="rId55" Type="http://schemas.openxmlformats.org/officeDocument/2006/relationships/customXml" Target="../ink/ink1219.xml"/><Relationship Id="rId76" Type="http://schemas.openxmlformats.org/officeDocument/2006/relationships/image" Target="../media/image1266.png"/><Relationship Id="rId97" Type="http://schemas.openxmlformats.org/officeDocument/2006/relationships/customXml" Target="../ink/ink1240.xml"/><Relationship Id="rId104" Type="http://schemas.openxmlformats.org/officeDocument/2006/relationships/image" Target="../media/image1280.png"/><Relationship Id="rId120" Type="http://schemas.openxmlformats.org/officeDocument/2006/relationships/image" Target="../media/image1288.png"/><Relationship Id="rId125" Type="http://schemas.openxmlformats.org/officeDocument/2006/relationships/customXml" Target="../ink/ink1254.xml"/><Relationship Id="rId141" Type="http://schemas.openxmlformats.org/officeDocument/2006/relationships/customXml" Target="../ink/ink1262.xml"/><Relationship Id="rId146" Type="http://schemas.openxmlformats.org/officeDocument/2006/relationships/image" Target="../media/image1301.png"/><Relationship Id="rId167" Type="http://schemas.openxmlformats.org/officeDocument/2006/relationships/customXml" Target="../ink/ink1275.xml"/><Relationship Id="rId7" Type="http://schemas.openxmlformats.org/officeDocument/2006/relationships/customXml" Target="../ink/ink1195.xml"/><Relationship Id="rId71" Type="http://schemas.openxmlformats.org/officeDocument/2006/relationships/customXml" Target="../ink/ink1227.xml"/><Relationship Id="rId92" Type="http://schemas.openxmlformats.org/officeDocument/2006/relationships/image" Target="../media/image1274.png"/><Relationship Id="rId162" Type="http://schemas.openxmlformats.org/officeDocument/2006/relationships/image" Target="../media/image1309.png"/><Relationship Id="rId2" Type="http://schemas.openxmlformats.org/officeDocument/2006/relationships/image" Target="../media/image4.png"/><Relationship Id="rId29" Type="http://schemas.openxmlformats.org/officeDocument/2006/relationships/customXml" Target="../ink/ink1206.xml"/><Relationship Id="rId24" Type="http://schemas.openxmlformats.org/officeDocument/2006/relationships/image" Target="../media/image1240.png"/><Relationship Id="rId40" Type="http://schemas.openxmlformats.org/officeDocument/2006/relationships/image" Target="../media/image1248.png"/><Relationship Id="rId45" Type="http://schemas.openxmlformats.org/officeDocument/2006/relationships/customXml" Target="../ink/ink1214.xml"/><Relationship Id="rId66" Type="http://schemas.openxmlformats.org/officeDocument/2006/relationships/image" Target="../media/image1261.png"/><Relationship Id="rId87" Type="http://schemas.openxmlformats.org/officeDocument/2006/relationships/customXml" Target="../ink/ink1235.xml"/><Relationship Id="rId110" Type="http://schemas.openxmlformats.org/officeDocument/2006/relationships/image" Target="../media/image1283.png"/><Relationship Id="rId115" Type="http://schemas.openxmlformats.org/officeDocument/2006/relationships/customXml" Target="../ink/ink1249.xml"/><Relationship Id="rId131" Type="http://schemas.openxmlformats.org/officeDocument/2006/relationships/customXml" Target="../ink/ink1257.xml"/><Relationship Id="rId136" Type="http://schemas.openxmlformats.org/officeDocument/2006/relationships/image" Target="../media/image1296.png"/><Relationship Id="rId157" Type="http://schemas.openxmlformats.org/officeDocument/2006/relationships/customXml" Target="../ink/ink1270.xml"/><Relationship Id="rId178" Type="http://schemas.openxmlformats.org/officeDocument/2006/relationships/image" Target="../media/image1317.png"/><Relationship Id="rId61" Type="http://schemas.openxmlformats.org/officeDocument/2006/relationships/customXml" Target="../ink/ink1222.xml"/><Relationship Id="rId82" Type="http://schemas.openxmlformats.org/officeDocument/2006/relationships/image" Target="../media/image1269.png"/><Relationship Id="rId152" Type="http://schemas.openxmlformats.org/officeDocument/2006/relationships/image" Target="../media/image1304.png"/><Relationship Id="rId173" Type="http://schemas.openxmlformats.org/officeDocument/2006/relationships/customXml" Target="../ink/ink1278.xml"/><Relationship Id="rId19" Type="http://schemas.openxmlformats.org/officeDocument/2006/relationships/customXml" Target="../ink/ink1201.xml"/><Relationship Id="rId14" Type="http://schemas.openxmlformats.org/officeDocument/2006/relationships/image" Target="../media/image1235.png"/><Relationship Id="rId30" Type="http://schemas.openxmlformats.org/officeDocument/2006/relationships/image" Target="../media/image1243.png"/><Relationship Id="rId35" Type="http://schemas.openxmlformats.org/officeDocument/2006/relationships/customXml" Target="../ink/ink1209.xml"/><Relationship Id="rId56" Type="http://schemas.openxmlformats.org/officeDocument/2006/relationships/image" Target="../media/image1256.png"/><Relationship Id="rId77" Type="http://schemas.openxmlformats.org/officeDocument/2006/relationships/customXml" Target="../ink/ink1230.xml"/><Relationship Id="rId100" Type="http://schemas.openxmlformats.org/officeDocument/2006/relationships/image" Target="../media/image1278.png"/><Relationship Id="rId105" Type="http://schemas.openxmlformats.org/officeDocument/2006/relationships/customXml" Target="../ink/ink1244.xml"/><Relationship Id="rId126" Type="http://schemas.openxmlformats.org/officeDocument/2006/relationships/image" Target="../media/image1291.png"/><Relationship Id="rId147" Type="http://schemas.openxmlformats.org/officeDocument/2006/relationships/customXml" Target="../ink/ink1265.xml"/><Relationship Id="rId168" Type="http://schemas.openxmlformats.org/officeDocument/2006/relationships/image" Target="../media/image1312.png"/><Relationship Id="rId8" Type="http://schemas.openxmlformats.org/officeDocument/2006/relationships/image" Target="../media/image1232.png"/><Relationship Id="rId51" Type="http://schemas.openxmlformats.org/officeDocument/2006/relationships/customXml" Target="../ink/ink1217.xml"/><Relationship Id="rId72" Type="http://schemas.openxmlformats.org/officeDocument/2006/relationships/image" Target="../media/image1264.png"/><Relationship Id="rId93" Type="http://schemas.openxmlformats.org/officeDocument/2006/relationships/customXml" Target="../ink/ink1238.xml"/><Relationship Id="rId98" Type="http://schemas.openxmlformats.org/officeDocument/2006/relationships/image" Target="../media/image1277.png"/><Relationship Id="rId121" Type="http://schemas.openxmlformats.org/officeDocument/2006/relationships/customXml" Target="../ink/ink1252.xml"/><Relationship Id="rId142" Type="http://schemas.openxmlformats.org/officeDocument/2006/relationships/image" Target="../media/image1299.png"/><Relationship Id="rId163" Type="http://schemas.openxmlformats.org/officeDocument/2006/relationships/customXml" Target="../ink/ink1273.xml"/><Relationship Id="rId3" Type="http://schemas.openxmlformats.org/officeDocument/2006/relationships/image" Target="../media/image5.png"/><Relationship Id="rId25" Type="http://schemas.openxmlformats.org/officeDocument/2006/relationships/customXml" Target="../ink/ink1204.xml"/><Relationship Id="rId46" Type="http://schemas.openxmlformats.org/officeDocument/2006/relationships/image" Target="../media/image1251.png"/><Relationship Id="rId67" Type="http://schemas.openxmlformats.org/officeDocument/2006/relationships/customXml" Target="../ink/ink1225.xml"/><Relationship Id="rId116" Type="http://schemas.openxmlformats.org/officeDocument/2006/relationships/image" Target="../media/image1286.png"/><Relationship Id="rId137" Type="http://schemas.openxmlformats.org/officeDocument/2006/relationships/customXml" Target="../ink/ink1260.xml"/><Relationship Id="rId158" Type="http://schemas.openxmlformats.org/officeDocument/2006/relationships/image" Target="../media/image1307.png"/><Relationship Id="rId20" Type="http://schemas.openxmlformats.org/officeDocument/2006/relationships/image" Target="../media/image1238.png"/><Relationship Id="rId41" Type="http://schemas.openxmlformats.org/officeDocument/2006/relationships/customXml" Target="../ink/ink1212.xml"/><Relationship Id="rId62" Type="http://schemas.openxmlformats.org/officeDocument/2006/relationships/image" Target="../media/image1259.png"/><Relationship Id="rId83" Type="http://schemas.openxmlformats.org/officeDocument/2006/relationships/customXml" Target="../ink/ink1233.xml"/><Relationship Id="rId88" Type="http://schemas.openxmlformats.org/officeDocument/2006/relationships/image" Target="../media/image1272.png"/><Relationship Id="rId111" Type="http://schemas.openxmlformats.org/officeDocument/2006/relationships/customXml" Target="../ink/ink1247.xml"/><Relationship Id="rId132" Type="http://schemas.openxmlformats.org/officeDocument/2006/relationships/image" Target="../media/image1294.png"/><Relationship Id="rId153" Type="http://schemas.openxmlformats.org/officeDocument/2006/relationships/customXml" Target="../ink/ink1268.xml"/><Relationship Id="rId174" Type="http://schemas.openxmlformats.org/officeDocument/2006/relationships/image" Target="../media/image1315.png"/><Relationship Id="rId179" Type="http://schemas.openxmlformats.org/officeDocument/2006/relationships/customXml" Target="../ink/ink1281.xml"/><Relationship Id="rId15" Type="http://schemas.openxmlformats.org/officeDocument/2006/relationships/customXml" Target="../ink/ink1199.xml"/><Relationship Id="rId36" Type="http://schemas.openxmlformats.org/officeDocument/2006/relationships/image" Target="../media/image1246.png"/><Relationship Id="rId57" Type="http://schemas.openxmlformats.org/officeDocument/2006/relationships/customXml" Target="../ink/ink1220.xml"/><Relationship Id="rId106" Type="http://schemas.openxmlformats.org/officeDocument/2006/relationships/image" Target="../media/image1281.png"/><Relationship Id="rId127" Type="http://schemas.openxmlformats.org/officeDocument/2006/relationships/customXml" Target="../ink/ink1255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6.png"/><Relationship Id="rId21" Type="http://schemas.openxmlformats.org/officeDocument/2006/relationships/image" Target="../media/image1328.png"/><Relationship Id="rId42" Type="http://schemas.openxmlformats.org/officeDocument/2006/relationships/customXml" Target="../ink/ink1300.xml"/><Relationship Id="rId63" Type="http://schemas.openxmlformats.org/officeDocument/2006/relationships/image" Target="../media/image1349.png"/><Relationship Id="rId84" Type="http://schemas.openxmlformats.org/officeDocument/2006/relationships/customXml" Target="../ink/ink1321.xml"/><Relationship Id="rId138" Type="http://schemas.openxmlformats.org/officeDocument/2006/relationships/customXml" Target="../ink/ink1348.xml"/><Relationship Id="rId159" Type="http://schemas.openxmlformats.org/officeDocument/2006/relationships/image" Target="../media/image1397.png"/><Relationship Id="rId170" Type="http://schemas.openxmlformats.org/officeDocument/2006/relationships/customXml" Target="../ink/ink1364.xml"/><Relationship Id="rId191" Type="http://schemas.openxmlformats.org/officeDocument/2006/relationships/image" Target="../media/image1413.png"/><Relationship Id="rId205" Type="http://schemas.openxmlformats.org/officeDocument/2006/relationships/image" Target="../media/image1420.png"/><Relationship Id="rId226" Type="http://schemas.openxmlformats.org/officeDocument/2006/relationships/customXml" Target="../ink/ink1392.xml"/><Relationship Id="rId107" Type="http://schemas.openxmlformats.org/officeDocument/2006/relationships/image" Target="../media/image1371.png"/><Relationship Id="rId11" Type="http://schemas.openxmlformats.org/officeDocument/2006/relationships/image" Target="../media/image1323.png"/><Relationship Id="rId32" Type="http://schemas.openxmlformats.org/officeDocument/2006/relationships/customXml" Target="../ink/ink1295.xml"/><Relationship Id="rId53" Type="http://schemas.openxmlformats.org/officeDocument/2006/relationships/image" Target="../media/image1344.png"/><Relationship Id="rId74" Type="http://schemas.openxmlformats.org/officeDocument/2006/relationships/customXml" Target="../ink/ink1316.xml"/><Relationship Id="rId128" Type="http://schemas.openxmlformats.org/officeDocument/2006/relationships/customXml" Target="../ink/ink1343.xml"/><Relationship Id="rId149" Type="http://schemas.openxmlformats.org/officeDocument/2006/relationships/image" Target="../media/image1392.png"/><Relationship Id="rId5" Type="http://schemas.openxmlformats.org/officeDocument/2006/relationships/image" Target="../media/image1320.png"/><Relationship Id="rId95" Type="http://schemas.openxmlformats.org/officeDocument/2006/relationships/image" Target="../media/image1365.png"/><Relationship Id="rId160" Type="http://schemas.openxmlformats.org/officeDocument/2006/relationships/customXml" Target="../ink/ink1359.xml"/><Relationship Id="rId181" Type="http://schemas.openxmlformats.org/officeDocument/2006/relationships/image" Target="../media/image1408.png"/><Relationship Id="rId216" Type="http://schemas.openxmlformats.org/officeDocument/2006/relationships/customXml" Target="../ink/ink1387.xml"/><Relationship Id="rId22" Type="http://schemas.openxmlformats.org/officeDocument/2006/relationships/customXml" Target="../ink/ink1290.xml"/><Relationship Id="rId27" Type="http://schemas.openxmlformats.org/officeDocument/2006/relationships/image" Target="../media/image1331.png"/><Relationship Id="rId43" Type="http://schemas.openxmlformats.org/officeDocument/2006/relationships/image" Target="../media/image1339.png"/><Relationship Id="rId48" Type="http://schemas.openxmlformats.org/officeDocument/2006/relationships/customXml" Target="../ink/ink1303.xml"/><Relationship Id="rId64" Type="http://schemas.openxmlformats.org/officeDocument/2006/relationships/customXml" Target="../ink/ink1311.xml"/><Relationship Id="rId69" Type="http://schemas.openxmlformats.org/officeDocument/2006/relationships/image" Target="../media/image1352.png"/><Relationship Id="rId113" Type="http://schemas.openxmlformats.org/officeDocument/2006/relationships/image" Target="../media/image1374.png"/><Relationship Id="rId118" Type="http://schemas.openxmlformats.org/officeDocument/2006/relationships/customXml" Target="../ink/ink1338.xml"/><Relationship Id="rId134" Type="http://schemas.openxmlformats.org/officeDocument/2006/relationships/customXml" Target="../ink/ink1346.xml"/><Relationship Id="rId139" Type="http://schemas.openxmlformats.org/officeDocument/2006/relationships/image" Target="../media/image1387.png"/><Relationship Id="rId80" Type="http://schemas.openxmlformats.org/officeDocument/2006/relationships/customXml" Target="../ink/ink1319.xml"/><Relationship Id="rId85" Type="http://schemas.openxmlformats.org/officeDocument/2006/relationships/image" Target="../media/image1360.png"/><Relationship Id="rId150" Type="http://schemas.openxmlformats.org/officeDocument/2006/relationships/customXml" Target="../ink/ink1354.xml"/><Relationship Id="rId155" Type="http://schemas.openxmlformats.org/officeDocument/2006/relationships/image" Target="../media/image1395.png"/><Relationship Id="rId171" Type="http://schemas.openxmlformats.org/officeDocument/2006/relationships/image" Target="../media/image1403.png"/><Relationship Id="rId176" Type="http://schemas.openxmlformats.org/officeDocument/2006/relationships/customXml" Target="../ink/ink1367.xml"/><Relationship Id="rId192" Type="http://schemas.openxmlformats.org/officeDocument/2006/relationships/customXml" Target="../ink/ink1375.xml"/><Relationship Id="rId197" Type="http://schemas.openxmlformats.org/officeDocument/2006/relationships/image" Target="../media/image1416.png"/><Relationship Id="rId206" Type="http://schemas.openxmlformats.org/officeDocument/2006/relationships/customXml" Target="../ink/ink1382.xml"/><Relationship Id="rId227" Type="http://schemas.openxmlformats.org/officeDocument/2006/relationships/image" Target="../media/image1431.png"/><Relationship Id="rId201" Type="http://schemas.openxmlformats.org/officeDocument/2006/relationships/image" Target="../media/image1418.png"/><Relationship Id="rId222" Type="http://schemas.openxmlformats.org/officeDocument/2006/relationships/customXml" Target="../ink/ink1390.xml"/><Relationship Id="rId12" Type="http://schemas.openxmlformats.org/officeDocument/2006/relationships/customXml" Target="../ink/ink1285.xml"/><Relationship Id="rId17" Type="http://schemas.openxmlformats.org/officeDocument/2006/relationships/image" Target="../media/image1326.png"/><Relationship Id="rId33" Type="http://schemas.openxmlformats.org/officeDocument/2006/relationships/image" Target="../media/image1334.png"/><Relationship Id="rId38" Type="http://schemas.openxmlformats.org/officeDocument/2006/relationships/customXml" Target="../ink/ink1298.xml"/><Relationship Id="rId59" Type="http://schemas.openxmlformats.org/officeDocument/2006/relationships/image" Target="../media/image1347.png"/><Relationship Id="rId103" Type="http://schemas.openxmlformats.org/officeDocument/2006/relationships/image" Target="../media/image1369.png"/><Relationship Id="rId108" Type="http://schemas.openxmlformats.org/officeDocument/2006/relationships/customXml" Target="../ink/ink1333.xml"/><Relationship Id="rId124" Type="http://schemas.openxmlformats.org/officeDocument/2006/relationships/customXml" Target="../ink/ink1341.xml"/><Relationship Id="rId129" Type="http://schemas.openxmlformats.org/officeDocument/2006/relationships/image" Target="../media/image1382.png"/><Relationship Id="rId54" Type="http://schemas.openxmlformats.org/officeDocument/2006/relationships/customXml" Target="../ink/ink1306.xml"/><Relationship Id="rId70" Type="http://schemas.openxmlformats.org/officeDocument/2006/relationships/customXml" Target="../ink/ink1314.xml"/><Relationship Id="rId75" Type="http://schemas.openxmlformats.org/officeDocument/2006/relationships/image" Target="../media/image1355.png"/><Relationship Id="rId91" Type="http://schemas.openxmlformats.org/officeDocument/2006/relationships/image" Target="../media/image1363.png"/><Relationship Id="rId96" Type="http://schemas.openxmlformats.org/officeDocument/2006/relationships/customXml" Target="../ink/ink1327.xml"/><Relationship Id="rId140" Type="http://schemas.openxmlformats.org/officeDocument/2006/relationships/customXml" Target="../ink/ink1349.xml"/><Relationship Id="rId145" Type="http://schemas.openxmlformats.org/officeDocument/2006/relationships/image" Target="../media/image1390.png"/><Relationship Id="rId161" Type="http://schemas.openxmlformats.org/officeDocument/2006/relationships/image" Target="../media/image1398.png"/><Relationship Id="rId166" Type="http://schemas.openxmlformats.org/officeDocument/2006/relationships/customXml" Target="../ink/ink1362.xml"/><Relationship Id="rId182" Type="http://schemas.openxmlformats.org/officeDocument/2006/relationships/customXml" Target="../ink/ink1370.xml"/><Relationship Id="rId187" Type="http://schemas.openxmlformats.org/officeDocument/2006/relationships/image" Target="../media/image1411.png"/><Relationship Id="rId217" Type="http://schemas.openxmlformats.org/officeDocument/2006/relationships/image" Target="../media/image142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82.xml"/><Relationship Id="rId212" Type="http://schemas.openxmlformats.org/officeDocument/2006/relationships/customXml" Target="../ink/ink1385.xml"/><Relationship Id="rId233" Type="http://schemas.openxmlformats.org/officeDocument/2006/relationships/image" Target="../media/image1434.png"/><Relationship Id="rId23" Type="http://schemas.openxmlformats.org/officeDocument/2006/relationships/image" Target="../media/image1329.png"/><Relationship Id="rId28" Type="http://schemas.openxmlformats.org/officeDocument/2006/relationships/customXml" Target="../ink/ink1293.xml"/><Relationship Id="rId49" Type="http://schemas.openxmlformats.org/officeDocument/2006/relationships/image" Target="../media/image1342.png"/><Relationship Id="rId114" Type="http://schemas.openxmlformats.org/officeDocument/2006/relationships/customXml" Target="../ink/ink1336.xml"/><Relationship Id="rId119" Type="http://schemas.openxmlformats.org/officeDocument/2006/relationships/image" Target="../media/image1377.png"/><Relationship Id="rId44" Type="http://schemas.openxmlformats.org/officeDocument/2006/relationships/customXml" Target="../ink/ink1301.xml"/><Relationship Id="rId60" Type="http://schemas.openxmlformats.org/officeDocument/2006/relationships/customXml" Target="../ink/ink1309.xml"/><Relationship Id="rId65" Type="http://schemas.openxmlformats.org/officeDocument/2006/relationships/image" Target="../media/image1350.png"/><Relationship Id="rId81" Type="http://schemas.openxmlformats.org/officeDocument/2006/relationships/image" Target="../media/image1358.png"/><Relationship Id="rId86" Type="http://schemas.openxmlformats.org/officeDocument/2006/relationships/customXml" Target="../ink/ink1322.xml"/><Relationship Id="rId130" Type="http://schemas.openxmlformats.org/officeDocument/2006/relationships/customXml" Target="../ink/ink1344.xml"/><Relationship Id="rId135" Type="http://schemas.openxmlformats.org/officeDocument/2006/relationships/image" Target="../media/image1385.png"/><Relationship Id="rId151" Type="http://schemas.openxmlformats.org/officeDocument/2006/relationships/image" Target="../media/image1393.png"/><Relationship Id="rId156" Type="http://schemas.openxmlformats.org/officeDocument/2006/relationships/customXml" Target="../ink/ink1357.xml"/><Relationship Id="rId177" Type="http://schemas.openxmlformats.org/officeDocument/2006/relationships/image" Target="../media/image1406.png"/><Relationship Id="rId198" Type="http://schemas.openxmlformats.org/officeDocument/2006/relationships/customXml" Target="../ink/ink1378.xml"/><Relationship Id="rId172" Type="http://schemas.openxmlformats.org/officeDocument/2006/relationships/customXml" Target="../ink/ink1365.xml"/><Relationship Id="rId193" Type="http://schemas.openxmlformats.org/officeDocument/2006/relationships/image" Target="../media/image1414.png"/><Relationship Id="rId202" Type="http://schemas.openxmlformats.org/officeDocument/2006/relationships/customXml" Target="../ink/ink1380.xml"/><Relationship Id="rId207" Type="http://schemas.openxmlformats.org/officeDocument/2006/relationships/image" Target="../media/image1421.png"/><Relationship Id="rId223" Type="http://schemas.openxmlformats.org/officeDocument/2006/relationships/image" Target="../media/image1429.png"/><Relationship Id="rId228" Type="http://schemas.openxmlformats.org/officeDocument/2006/relationships/customXml" Target="../ink/ink1393.xml"/><Relationship Id="rId13" Type="http://schemas.openxmlformats.org/officeDocument/2006/relationships/image" Target="../media/image1324.png"/><Relationship Id="rId18" Type="http://schemas.openxmlformats.org/officeDocument/2006/relationships/customXml" Target="../ink/ink1288.xml"/><Relationship Id="rId39" Type="http://schemas.openxmlformats.org/officeDocument/2006/relationships/image" Target="../media/image1337.png"/><Relationship Id="rId109" Type="http://schemas.openxmlformats.org/officeDocument/2006/relationships/image" Target="../media/image1372.png"/><Relationship Id="rId34" Type="http://schemas.openxmlformats.org/officeDocument/2006/relationships/customXml" Target="../ink/ink1296.xml"/><Relationship Id="rId50" Type="http://schemas.openxmlformats.org/officeDocument/2006/relationships/customXml" Target="../ink/ink1304.xml"/><Relationship Id="rId55" Type="http://schemas.openxmlformats.org/officeDocument/2006/relationships/image" Target="../media/image1345.png"/><Relationship Id="rId76" Type="http://schemas.openxmlformats.org/officeDocument/2006/relationships/customXml" Target="../ink/ink1317.xml"/><Relationship Id="rId97" Type="http://schemas.openxmlformats.org/officeDocument/2006/relationships/image" Target="../media/image1366.png"/><Relationship Id="rId104" Type="http://schemas.openxmlformats.org/officeDocument/2006/relationships/customXml" Target="../ink/ink1331.xml"/><Relationship Id="rId120" Type="http://schemas.openxmlformats.org/officeDocument/2006/relationships/customXml" Target="../ink/ink1339.xml"/><Relationship Id="rId125" Type="http://schemas.openxmlformats.org/officeDocument/2006/relationships/image" Target="../media/image1380.png"/><Relationship Id="rId141" Type="http://schemas.openxmlformats.org/officeDocument/2006/relationships/image" Target="../media/image1388.png"/><Relationship Id="rId146" Type="http://schemas.openxmlformats.org/officeDocument/2006/relationships/customXml" Target="../ink/ink1352.xml"/><Relationship Id="rId167" Type="http://schemas.openxmlformats.org/officeDocument/2006/relationships/image" Target="../media/image1401.png"/><Relationship Id="rId188" Type="http://schemas.openxmlformats.org/officeDocument/2006/relationships/customXml" Target="../ink/ink1373.xml"/><Relationship Id="rId7" Type="http://schemas.openxmlformats.org/officeDocument/2006/relationships/image" Target="../media/image1321.png"/><Relationship Id="rId71" Type="http://schemas.openxmlformats.org/officeDocument/2006/relationships/image" Target="../media/image1353.png"/><Relationship Id="rId92" Type="http://schemas.openxmlformats.org/officeDocument/2006/relationships/customXml" Target="../ink/ink1325.xml"/><Relationship Id="rId162" Type="http://schemas.openxmlformats.org/officeDocument/2006/relationships/customXml" Target="../ink/ink1360.xml"/><Relationship Id="rId183" Type="http://schemas.openxmlformats.org/officeDocument/2006/relationships/image" Target="../media/image1409.png"/><Relationship Id="rId213" Type="http://schemas.openxmlformats.org/officeDocument/2006/relationships/image" Target="../media/image1424.png"/><Relationship Id="rId218" Type="http://schemas.openxmlformats.org/officeDocument/2006/relationships/customXml" Target="../ink/ink1388.xml"/><Relationship Id="rId2" Type="http://schemas.openxmlformats.org/officeDocument/2006/relationships/image" Target="../media/image4.png"/><Relationship Id="rId29" Type="http://schemas.openxmlformats.org/officeDocument/2006/relationships/image" Target="../media/image1332.png"/><Relationship Id="rId24" Type="http://schemas.openxmlformats.org/officeDocument/2006/relationships/customXml" Target="../ink/ink1291.xml"/><Relationship Id="rId40" Type="http://schemas.openxmlformats.org/officeDocument/2006/relationships/customXml" Target="../ink/ink1299.xml"/><Relationship Id="rId45" Type="http://schemas.openxmlformats.org/officeDocument/2006/relationships/image" Target="../media/image1340.png"/><Relationship Id="rId66" Type="http://schemas.openxmlformats.org/officeDocument/2006/relationships/customXml" Target="../ink/ink1312.xml"/><Relationship Id="rId87" Type="http://schemas.openxmlformats.org/officeDocument/2006/relationships/image" Target="../media/image1361.png"/><Relationship Id="rId110" Type="http://schemas.openxmlformats.org/officeDocument/2006/relationships/customXml" Target="../ink/ink1334.xml"/><Relationship Id="rId115" Type="http://schemas.openxmlformats.org/officeDocument/2006/relationships/image" Target="../media/image1375.png"/><Relationship Id="rId131" Type="http://schemas.openxmlformats.org/officeDocument/2006/relationships/image" Target="../media/image1383.png"/><Relationship Id="rId136" Type="http://schemas.openxmlformats.org/officeDocument/2006/relationships/customXml" Target="../ink/ink1347.xml"/><Relationship Id="rId157" Type="http://schemas.openxmlformats.org/officeDocument/2006/relationships/image" Target="../media/image1396.png"/><Relationship Id="rId178" Type="http://schemas.openxmlformats.org/officeDocument/2006/relationships/customXml" Target="../ink/ink1368.xml"/><Relationship Id="rId61" Type="http://schemas.openxmlformats.org/officeDocument/2006/relationships/image" Target="../media/image1348.png"/><Relationship Id="rId82" Type="http://schemas.openxmlformats.org/officeDocument/2006/relationships/customXml" Target="../ink/ink1320.xml"/><Relationship Id="rId152" Type="http://schemas.openxmlformats.org/officeDocument/2006/relationships/customXml" Target="../ink/ink1355.xml"/><Relationship Id="rId173" Type="http://schemas.openxmlformats.org/officeDocument/2006/relationships/image" Target="../media/image1404.png"/><Relationship Id="rId194" Type="http://schemas.openxmlformats.org/officeDocument/2006/relationships/customXml" Target="../ink/ink1376.xml"/><Relationship Id="rId199" Type="http://schemas.openxmlformats.org/officeDocument/2006/relationships/image" Target="../media/image1417.png"/><Relationship Id="rId203" Type="http://schemas.openxmlformats.org/officeDocument/2006/relationships/image" Target="../media/image1419.png"/><Relationship Id="rId208" Type="http://schemas.openxmlformats.org/officeDocument/2006/relationships/customXml" Target="../ink/ink1383.xml"/><Relationship Id="rId229" Type="http://schemas.openxmlformats.org/officeDocument/2006/relationships/image" Target="../media/image1432.png"/><Relationship Id="rId19" Type="http://schemas.openxmlformats.org/officeDocument/2006/relationships/image" Target="../media/image1327.png"/><Relationship Id="rId224" Type="http://schemas.openxmlformats.org/officeDocument/2006/relationships/customXml" Target="../ink/ink1391.xml"/><Relationship Id="rId14" Type="http://schemas.openxmlformats.org/officeDocument/2006/relationships/customXml" Target="../ink/ink1286.xml"/><Relationship Id="rId30" Type="http://schemas.openxmlformats.org/officeDocument/2006/relationships/customXml" Target="../ink/ink1294.xml"/><Relationship Id="rId35" Type="http://schemas.openxmlformats.org/officeDocument/2006/relationships/image" Target="../media/image1335.png"/><Relationship Id="rId56" Type="http://schemas.openxmlformats.org/officeDocument/2006/relationships/customXml" Target="../ink/ink1307.xml"/><Relationship Id="rId77" Type="http://schemas.openxmlformats.org/officeDocument/2006/relationships/image" Target="../media/image1356.png"/><Relationship Id="rId100" Type="http://schemas.openxmlformats.org/officeDocument/2006/relationships/customXml" Target="../ink/ink1329.xml"/><Relationship Id="rId105" Type="http://schemas.openxmlformats.org/officeDocument/2006/relationships/image" Target="../media/image1370.png"/><Relationship Id="rId126" Type="http://schemas.openxmlformats.org/officeDocument/2006/relationships/customXml" Target="../ink/ink1342.xml"/><Relationship Id="rId147" Type="http://schemas.openxmlformats.org/officeDocument/2006/relationships/image" Target="../media/image1391.png"/><Relationship Id="rId168" Type="http://schemas.openxmlformats.org/officeDocument/2006/relationships/customXml" Target="../ink/ink1363.xml"/><Relationship Id="rId8" Type="http://schemas.openxmlformats.org/officeDocument/2006/relationships/customXml" Target="../ink/ink1283.xml"/><Relationship Id="rId51" Type="http://schemas.openxmlformats.org/officeDocument/2006/relationships/image" Target="../media/image1343.png"/><Relationship Id="rId72" Type="http://schemas.openxmlformats.org/officeDocument/2006/relationships/customXml" Target="../ink/ink1315.xml"/><Relationship Id="rId93" Type="http://schemas.openxmlformats.org/officeDocument/2006/relationships/image" Target="../media/image1364.png"/><Relationship Id="rId98" Type="http://schemas.openxmlformats.org/officeDocument/2006/relationships/customXml" Target="../ink/ink1328.xml"/><Relationship Id="rId121" Type="http://schemas.openxmlformats.org/officeDocument/2006/relationships/image" Target="../media/image1378.png"/><Relationship Id="rId142" Type="http://schemas.openxmlformats.org/officeDocument/2006/relationships/customXml" Target="../ink/ink1350.xml"/><Relationship Id="rId163" Type="http://schemas.openxmlformats.org/officeDocument/2006/relationships/image" Target="../media/image1399.png"/><Relationship Id="rId184" Type="http://schemas.openxmlformats.org/officeDocument/2006/relationships/customXml" Target="../ink/ink1371.xml"/><Relationship Id="rId189" Type="http://schemas.openxmlformats.org/officeDocument/2006/relationships/image" Target="../media/image1412.png"/><Relationship Id="rId219" Type="http://schemas.openxmlformats.org/officeDocument/2006/relationships/image" Target="../media/image1427.png"/><Relationship Id="rId3" Type="http://schemas.openxmlformats.org/officeDocument/2006/relationships/image" Target="../media/image5.png"/><Relationship Id="rId214" Type="http://schemas.openxmlformats.org/officeDocument/2006/relationships/customXml" Target="../ink/ink1386.xml"/><Relationship Id="rId230" Type="http://schemas.openxmlformats.org/officeDocument/2006/relationships/customXml" Target="../ink/ink1394.xml"/><Relationship Id="rId25" Type="http://schemas.openxmlformats.org/officeDocument/2006/relationships/image" Target="../media/image1330.png"/><Relationship Id="rId46" Type="http://schemas.openxmlformats.org/officeDocument/2006/relationships/customXml" Target="../ink/ink1302.xml"/><Relationship Id="rId67" Type="http://schemas.openxmlformats.org/officeDocument/2006/relationships/image" Target="../media/image1351.png"/><Relationship Id="rId116" Type="http://schemas.openxmlformats.org/officeDocument/2006/relationships/customXml" Target="../ink/ink1337.xml"/><Relationship Id="rId137" Type="http://schemas.openxmlformats.org/officeDocument/2006/relationships/image" Target="../media/image1386.png"/><Relationship Id="rId158" Type="http://schemas.openxmlformats.org/officeDocument/2006/relationships/customXml" Target="../ink/ink1358.xml"/><Relationship Id="rId20" Type="http://schemas.openxmlformats.org/officeDocument/2006/relationships/customXml" Target="../ink/ink1289.xml"/><Relationship Id="rId41" Type="http://schemas.openxmlformats.org/officeDocument/2006/relationships/image" Target="../media/image1338.png"/><Relationship Id="rId62" Type="http://schemas.openxmlformats.org/officeDocument/2006/relationships/customXml" Target="../ink/ink1310.xml"/><Relationship Id="rId83" Type="http://schemas.openxmlformats.org/officeDocument/2006/relationships/image" Target="../media/image1359.png"/><Relationship Id="rId88" Type="http://schemas.openxmlformats.org/officeDocument/2006/relationships/customXml" Target="../ink/ink1323.xml"/><Relationship Id="rId111" Type="http://schemas.openxmlformats.org/officeDocument/2006/relationships/image" Target="../media/image1373.png"/><Relationship Id="rId132" Type="http://schemas.openxmlformats.org/officeDocument/2006/relationships/customXml" Target="../ink/ink1345.xml"/><Relationship Id="rId153" Type="http://schemas.openxmlformats.org/officeDocument/2006/relationships/image" Target="../media/image1394.png"/><Relationship Id="rId174" Type="http://schemas.openxmlformats.org/officeDocument/2006/relationships/customXml" Target="../ink/ink1366.xml"/><Relationship Id="rId179" Type="http://schemas.openxmlformats.org/officeDocument/2006/relationships/image" Target="../media/image1407.png"/><Relationship Id="rId195" Type="http://schemas.openxmlformats.org/officeDocument/2006/relationships/image" Target="../media/image1415.png"/><Relationship Id="rId209" Type="http://schemas.openxmlformats.org/officeDocument/2006/relationships/image" Target="../media/image1422.png"/><Relationship Id="rId190" Type="http://schemas.openxmlformats.org/officeDocument/2006/relationships/customXml" Target="../ink/ink1374.xml"/><Relationship Id="rId204" Type="http://schemas.openxmlformats.org/officeDocument/2006/relationships/customXml" Target="../ink/ink1381.xml"/><Relationship Id="rId220" Type="http://schemas.openxmlformats.org/officeDocument/2006/relationships/customXml" Target="../ink/ink1389.xml"/><Relationship Id="rId225" Type="http://schemas.openxmlformats.org/officeDocument/2006/relationships/image" Target="../media/image1430.png"/><Relationship Id="rId15" Type="http://schemas.openxmlformats.org/officeDocument/2006/relationships/image" Target="../media/image1325.png"/><Relationship Id="rId36" Type="http://schemas.openxmlformats.org/officeDocument/2006/relationships/customXml" Target="../ink/ink1297.xml"/><Relationship Id="rId57" Type="http://schemas.openxmlformats.org/officeDocument/2006/relationships/image" Target="../media/image1346.png"/><Relationship Id="rId106" Type="http://schemas.openxmlformats.org/officeDocument/2006/relationships/customXml" Target="../ink/ink1332.xml"/><Relationship Id="rId127" Type="http://schemas.openxmlformats.org/officeDocument/2006/relationships/image" Target="../media/image1381.png"/><Relationship Id="rId10" Type="http://schemas.openxmlformats.org/officeDocument/2006/relationships/customXml" Target="../ink/ink1284.xml"/><Relationship Id="rId31" Type="http://schemas.openxmlformats.org/officeDocument/2006/relationships/image" Target="../media/image1333.png"/><Relationship Id="rId52" Type="http://schemas.openxmlformats.org/officeDocument/2006/relationships/customXml" Target="../ink/ink1305.xml"/><Relationship Id="rId73" Type="http://schemas.openxmlformats.org/officeDocument/2006/relationships/image" Target="../media/image1354.png"/><Relationship Id="rId78" Type="http://schemas.openxmlformats.org/officeDocument/2006/relationships/customXml" Target="../ink/ink1318.xml"/><Relationship Id="rId94" Type="http://schemas.openxmlformats.org/officeDocument/2006/relationships/customXml" Target="../ink/ink1326.xml"/><Relationship Id="rId99" Type="http://schemas.openxmlformats.org/officeDocument/2006/relationships/image" Target="../media/image1367.png"/><Relationship Id="rId101" Type="http://schemas.openxmlformats.org/officeDocument/2006/relationships/image" Target="../media/image1368.png"/><Relationship Id="rId122" Type="http://schemas.openxmlformats.org/officeDocument/2006/relationships/customXml" Target="../ink/ink1340.xml"/><Relationship Id="rId143" Type="http://schemas.openxmlformats.org/officeDocument/2006/relationships/image" Target="../media/image1389.png"/><Relationship Id="rId148" Type="http://schemas.openxmlformats.org/officeDocument/2006/relationships/customXml" Target="../ink/ink1353.xml"/><Relationship Id="rId164" Type="http://schemas.openxmlformats.org/officeDocument/2006/relationships/customXml" Target="../ink/ink1361.xml"/><Relationship Id="rId169" Type="http://schemas.openxmlformats.org/officeDocument/2006/relationships/image" Target="../media/image1402.png"/><Relationship Id="rId185" Type="http://schemas.openxmlformats.org/officeDocument/2006/relationships/image" Target="../media/image1410.png"/><Relationship Id="rId4" Type="http://schemas.openxmlformats.org/officeDocument/2006/relationships/image" Target="../media/image1319.png"/><Relationship Id="rId9" Type="http://schemas.openxmlformats.org/officeDocument/2006/relationships/image" Target="../media/image1322.png"/><Relationship Id="rId180" Type="http://schemas.openxmlformats.org/officeDocument/2006/relationships/customXml" Target="../ink/ink1369.xml"/><Relationship Id="rId210" Type="http://schemas.openxmlformats.org/officeDocument/2006/relationships/customXml" Target="../ink/ink1384.xml"/><Relationship Id="rId215" Type="http://schemas.openxmlformats.org/officeDocument/2006/relationships/image" Target="../media/image1425.png"/><Relationship Id="rId26" Type="http://schemas.openxmlformats.org/officeDocument/2006/relationships/customXml" Target="../ink/ink1292.xml"/><Relationship Id="rId231" Type="http://schemas.openxmlformats.org/officeDocument/2006/relationships/image" Target="../media/image1433.png"/><Relationship Id="rId47" Type="http://schemas.openxmlformats.org/officeDocument/2006/relationships/image" Target="../media/image1341.png"/><Relationship Id="rId68" Type="http://schemas.openxmlformats.org/officeDocument/2006/relationships/customXml" Target="../ink/ink1313.xml"/><Relationship Id="rId89" Type="http://schemas.openxmlformats.org/officeDocument/2006/relationships/image" Target="../media/image1362.png"/><Relationship Id="rId112" Type="http://schemas.openxmlformats.org/officeDocument/2006/relationships/customXml" Target="../ink/ink1335.xml"/><Relationship Id="rId133" Type="http://schemas.openxmlformats.org/officeDocument/2006/relationships/image" Target="../media/image1384.png"/><Relationship Id="rId154" Type="http://schemas.openxmlformats.org/officeDocument/2006/relationships/customXml" Target="../ink/ink1356.xml"/><Relationship Id="rId175" Type="http://schemas.openxmlformats.org/officeDocument/2006/relationships/image" Target="../media/image1405.png"/><Relationship Id="rId196" Type="http://schemas.openxmlformats.org/officeDocument/2006/relationships/customXml" Target="../ink/ink1377.xml"/><Relationship Id="rId200" Type="http://schemas.openxmlformats.org/officeDocument/2006/relationships/customXml" Target="../ink/ink1379.xml"/><Relationship Id="rId16" Type="http://schemas.openxmlformats.org/officeDocument/2006/relationships/customXml" Target="../ink/ink1287.xml"/><Relationship Id="rId221" Type="http://schemas.openxmlformats.org/officeDocument/2006/relationships/image" Target="../media/image1428.png"/><Relationship Id="rId37" Type="http://schemas.openxmlformats.org/officeDocument/2006/relationships/image" Target="../media/image1336.png"/><Relationship Id="rId58" Type="http://schemas.openxmlformats.org/officeDocument/2006/relationships/customXml" Target="../ink/ink1308.xml"/><Relationship Id="rId79" Type="http://schemas.openxmlformats.org/officeDocument/2006/relationships/image" Target="../media/image1357.png"/><Relationship Id="rId102" Type="http://schemas.openxmlformats.org/officeDocument/2006/relationships/customXml" Target="../ink/ink1330.xml"/><Relationship Id="rId123" Type="http://schemas.openxmlformats.org/officeDocument/2006/relationships/image" Target="../media/image1379.png"/><Relationship Id="rId144" Type="http://schemas.openxmlformats.org/officeDocument/2006/relationships/customXml" Target="../ink/ink1351.xml"/><Relationship Id="rId90" Type="http://schemas.openxmlformats.org/officeDocument/2006/relationships/customXml" Target="../ink/ink1324.xml"/><Relationship Id="rId165" Type="http://schemas.openxmlformats.org/officeDocument/2006/relationships/image" Target="../media/image1400.png"/><Relationship Id="rId186" Type="http://schemas.openxmlformats.org/officeDocument/2006/relationships/customXml" Target="../ink/ink1372.xml"/><Relationship Id="rId211" Type="http://schemas.openxmlformats.org/officeDocument/2006/relationships/image" Target="../media/image1423.png"/><Relationship Id="rId232" Type="http://schemas.openxmlformats.org/officeDocument/2006/relationships/customXml" Target="../ink/ink13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TFcfm6vr" TargetMode="External"/><Relationship Id="rId4" Type="http://schemas.openxmlformats.org/officeDocument/2006/relationships/hyperlink" Target="https://www.geogebra.org/m/ysca7p54" TargetMode="Externa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6.xml"/><Relationship Id="rId117" Type="http://schemas.openxmlformats.org/officeDocument/2006/relationships/image" Target="../media/image1492.png"/><Relationship Id="rId21" Type="http://schemas.openxmlformats.org/officeDocument/2006/relationships/image" Target="../media/image1444.png"/><Relationship Id="rId42" Type="http://schemas.openxmlformats.org/officeDocument/2006/relationships/customXml" Target="../ink/ink1414.xml"/><Relationship Id="rId47" Type="http://schemas.openxmlformats.org/officeDocument/2006/relationships/image" Target="../media/image1457.png"/><Relationship Id="rId63" Type="http://schemas.openxmlformats.org/officeDocument/2006/relationships/image" Target="../media/image1465.png"/><Relationship Id="rId68" Type="http://schemas.openxmlformats.org/officeDocument/2006/relationships/customXml" Target="../ink/ink1427.xml"/><Relationship Id="rId84" Type="http://schemas.openxmlformats.org/officeDocument/2006/relationships/customXml" Target="../ink/ink1435.xml"/><Relationship Id="rId89" Type="http://schemas.openxmlformats.org/officeDocument/2006/relationships/image" Target="../media/image1478.png"/><Relationship Id="rId112" Type="http://schemas.openxmlformats.org/officeDocument/2006/relationships/customXml" Target="../ink/ink1449.xml"/><Relationship Id="rId133" Type="http://schemas.openxmlformats.org/officeDocument/2006/relationships/image" Target="../media/image1500.png"/><Relationship Id="rId138" Type="http://schemas.openxmlformats.org/officeDocument/2006/relationships/customXml" Target="../ink/ink1462.xml"/><Relationship Id="rId154" Type="http://schemas.openxmlformats.org/officeDocument/2006/relationships/customXml" Target="../ink/ink1470.xml"/><Relationship Id="rId159" Type="http://schemas.openxmlformats.org/officeDocument/2006/relationships/image" Target="../media/image1513.png"/><Relationship Id="rId16" Type="http://schemas.openxmlformats.org/officeDocument/2006/relationships/customXml" Target="../ink/ink1401.xml"/><Relationship Id="rId107" Type="http://schemas.openxmlformats.org/officeDocument/2006/relationships/image" Target="../media/image1487.png"/><Relationship Id="rId11" Type="http://schemas.openxmlformats.org/officeDocument/2006/relationships/image" Target="../media/image1439.png"/><Relationship Id="rId32" Type="http://schemas.openxmlformats.org/officeDocument/2006/relationships/customXml" Target="../ink/ink1409.xml"/><Relationship Id="rId37" Type="http://schemas.openxmlformats.org/officeDocument/2006/relationships/image" Target="../media/image1452.png"/><Relationship Id="rId53" Type="http://schemas.openxmlformats.org/officeDocument/2006/relationships/image" Target="../media/image1460.png"/><Relationship Id="rId58" Type="http://schemas.openxmlformats.org/officeDocument/2006/relationships/customXml" Target="../ink/ink1422.xml"/><Relationship Id="rId74" Type="http://schemas.openxmlformats.org/officeDocument/2006/relationships/customXml" Target="../ink/ink1430.xml"/><Relationship Id="rId79" Type="http://schemas.openxmlformats.org/officeDocument/2006/relationships/image" Target="../media/image1473.png"/><Relationship Id="rId102" Type="http://schemas.openxmlformats.org/officeDocument/2006/relationships/customXml" Target="../ink/ink1444.xml"/><Relationship Id="rId123" Type="http://schemas.openxmlformats.org/officeDocument/2006/relationships/image" Target="../media/image1495.png"/><Relationship Id="rId128" Type="http://schemas.openxmlformats.org/officeDocument/2006/relationships/customXml" Target="../ink/ink1457.xml"/><Relationship Id="rId144" Type="http://schemas.openxmlformats.org/officeDocument/2006/relationships/customXml" Target="../ink/ink1465.xml"/><Relationship Id="rId149" Type="http://schemas.openxmlformats.org/officeDocument/2006/relationships/image" Target="../media/image1508.png"/><Relationship Id="rId5" Type="http://schemas.openxmlformats.org/officeDocument/2006/relationships/image" Target="../media/image1320.png"/><Relationship Id="rId90" Type="http://schemas.openxmlformats.org/officeDocument/2006/relationships/customXml" Target="../ink/ink1438.xml"/><Relationship Id="rId95" Type="http://schemas.openxmlformats.org/officeDocument/2006/relationships/image" Target="../media/image1481.png"/><Relationship Id="rId160" Type="http://schemas.openxmlformats.org/officeDocument/2006/relationships/customXml" Target="../ink/ink1473.xml"/><Relationship Id="rId22" Type="http://schemas.openxmlformats.org/officeDocument/2006/relationships/customXml" Target="../ink/ink1404.xml"/><Relationship Id="rId27" Type="http://schemas.openxmlformats.org/officeDocument/2006/relationships/image" Target="../media/image1447.png"/><Relationship Id="rId43" Type="http://schemas.openxmlformats.org/officeDocument/2006/relationships/image" Target="../media/image1455.png"/><Relationship Id="rId48" Type="http://schemas.openxmlformats.org/officeDocument/2006/relationships/customXml" Target="../ink/ink1417.xml"/><Relationship Id="rId64" Type="http://schemas.openxmlformats.org/officeDocument/2006/relationships/customXml" Target="../ink/ink1425.xml"/><Relationship Id="rId69" Type="http://schemas.openxmlformats.org/officeDocument/2006/relationships/image" Target="../media/image1468.png"/><Relationship Id="rId113" Type="http://schemas.openxmlformats.org/officeDocument/2006/relationships/image" Target="../media/image1490.png"/><Relationship Id="rId118" Type="http://schemas.openxmlformats.org/officeDocument/2006/relationships/customXml" Target="../ink/ink1452.xml"/><Relationship Id="rId134" Type="http://schemas.openxmlformats.org/officeDocument/2006/relationships/customXml" Target="../ink/ink1460.xml"/><Relationship Id="rId139" Type="http://schemas.openxmlformats.org/officeDocument/2006/relationships/image" Target="../media/image1503.png"/><Relationship Id="rId80" Type="http://schemas.openxmlformats.org/officeDocument/2006/relationships/customXml" Target="../ink/ink1433.xml"/><Relationship Id="rId85" Type="http://schemas.openxmlformats.org/officeDocument/2006/relationships/image" Target="../media/image1476.png"/><Relationship Id="rId150" Type="http://schemas.openxmlformats.org/officeDocument/2006/relationships/customXml" Target="../ink/ink1468.xml"/><Relationship Id="rId155" Type="http://schemas.openxmlformats.org/officeDocument/2006/relationships/image" Target="../media/image1511.png"/><Relationship Id="rId12" Type="http://schemas.openxmlformats.org/officeDocument/2006/relationships/customXml" Target="../ink/ink1399.xml"/><Relationship Id="rId17" Type="http://schemas.openxmlformats.org/officeDocument/2006/relationships/image" Target="../media/image1442.png"/><Relationship Id="rId33" Type="http://schemas.openxmlformats.org/officeDocument/2006/relationships/image" Target="../media/image1450.png"/><Relationship Id="rId38" Type="http://schemas.openxmlformats.org/officeDocument/2006/relationships/customXml" Target="../ink/ink1412.xml"/><Relationship Id="rId59" Type="http://schemas.openxmlformats.org/officeDocument/2006/relationships/image" Target="../media/image1463.png"/><Relationship Id="rId103" Type="http://schemas.openxmlformats.org/officeDocument/2006/relationships/image" Target="../media/image1485.png"/><Relationship Id="rId108" Type="http://schemas.openxmlformats.org/officeDocument/2006/relationships/customXml" Target="../ink/ink1447.xml"/><Relationship Id="rId124" Type="http://schemas.openxmlformats.org/officeDocument/2006/relationships/customXml" Target="../ink/ink1455.xml"/><Relationship Id="rId129" Type="http://schemas.openxmlformats.org/officeDocument/2006/relationships/image" Target="../media/image1498.png"/><Relationship Id="rId54" Type="http://schemas.openxmlformats.org/officeDocument/2006/relationships/customXml" Target="../ink/ink1420.xml"/><Relationship Id="rId70" Type="http://schemas.openxmlformats.org/officeDocument/2006/relationships/customXml" Target="../ink/ink1428.xml"/><Relationship Id="rId75" Type="http://schemas.openxmlformats.org/officeDocument/2006/relationships/image" Target="../media/image1471.png"/><Relationship Id="rId91" Type="http://schemas.openxmlformats.org/officeDocument/2006/relationships/image" Target="../media/image1479.png"/><Relationship Id="rId96" Type="http://schemas.openxmlformats.org/officeDocument/2006/relationships/customXml" Target="../ink/ink1441.xml"/><Relationship Id="rId140" Type="http://schemas.openxmlformats.org/officeDocument/2006/relationships/customXml" Target="../ink/ink1463.xml"/><Relationship Id="rId145" Type="http://schemas.openxmlformats.org/officeDocument/2006/relationships/image" Target="../media/image1506.png"/><Relationship Id="rId161" Type="http://schemas.openxmlformats.org/officeDocument/2006/relationships/image" Target="../media/image15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96.xml"/><Relationship Id="rId15" Type="http://schemas.openxmlformats.org/officeDocument/2006/relationships/image" Target="../media/image1441.png"/><Relationship Id="rId23" Type="http://schemas.openxmlformats.org/officeDocument/2006/relationships/image" Target="../media/image1445.png"/><Relationship Id="rId28" Type="http://schemas.openxmlformats.org/officeDocument/2006/relationships/customXml" Target="../ink/ink1407.xml"/><Relationship Id="rId36" Type="http://schemas.openxmlformats.org/officeDocument/2006/relationships/customXml" Target="../ink/ink1411.xml"/><Relationship Id="rId49" Type="http://schemas.openxmlformats.org/officeDocument/2006/relationships/image" Target="../media/image1458.png"/><Relationship Id="rId57" Type="http://schemas.openxmlformats.org/officeDocument/2006/relationships/image" Target="../media/image1462.png"/><Relationship Id="rId106" Type="http://schemas.openxmlformats.org/officeDocument/2006/relationships/customXml" Target="../ink/ink1446.xml"/><Relationship Id="rId114" Type="http://schemas.openxmlformats.org/officeDocument/2006/relationships/customXml" Target="../ink/ink1450.xml"/><Relationship Id="rId119" Type="http://schemas.openxmlformats.org/officeDocument/2006/relationships/image" Target="../media/image1493.png"/><Relationship Id="rId127" Type="http://schemas.openxmlformats.org/officeDocument/2006/relationships/image" Target="../media/image1497.png"/><Relationship Id="rId10" Type="http://schemas.openxmlformats.org/officeDocument/2006/relationships/customXml" Target="../ink/ink1398.xml"/><Relationship Id="rId31" Type="http://schemas.openxmlformats.org/officeDocument/2006/relationships/image" Target="../media/image1449.png"/><Relationship Id="rId44" Type="http://schemas.openxmlformats.org/officeDocument/2006/relationships/customXml" Target="../ink/ink1415.xml"/><Relationship Id="rId52" Type="http://schemas.openxmlformats.org/officeDocument/2006/relationships/customXml" Target="../ink/ink1419.xml"/><Relationship Id="rId60" Type="http://schemas.openxmlformats.org/officeDocument/2006/relationships/customXml" Target="../ink/ink1423.xml"/><Relationship Id="rId65" Type="http://schemas.openxmlformats.org/officeDocument/2006/relationships/image" Target="../media/image1466.png"/><Relationship Id="rId73" Type="http://schemas.openxmlformats.org/officeDocument/2006/relationships/image" Target="../media/image1470.png"/><Relationship Id="rId78" Type="http://schemas.openxmlformats.org/officeDocument/2006/relationships/customXml" Target="../ink/ink1432.xml"/><Relationship Id="rId81" Type="http://schemas.openxmlformats.org/officeDocument/2006/relationships/image" Target="../media/image1474.png"/><Relationship Id="rId86" Type="http://schemas.openxmlformats.org/officeDocument/2006/relationships/customXml" Target="../ink/ink1436.xml"/><Relationship Id="rId94" Type="http://schemas.openxmlformats.org/officeDocument/2006/relationships/customXml" Target="../ink/ink1440.xml"/><Relationship Id="rId99" Type="http://schemas.openxmlformats.org/officeDocument/2006/relationships/image" Target="../media/image1483.png"/><Relationship Id="rId101" Type="http://schemas.openxmlformats.org/officeDocument/2006/relationships/image" Target="../media/image1484.png"/><Relationship Id="rId122" Type="http://schemas.openxmlformats.org/officeDocument/2006/relationships/customXml" Target="../ink/ink1454.xml"/><Relationship Id="rId130" Type="http://schemas.openxmlformats.org/officeDocument/2006/relationships/customXml" Target="../ink/ink1458.xml"/><Relationship Id="rId135" Type="http://schemas.openxmlformats.org/officeDocument/2006/relationships/image" Target="../media/image1501.png"/><Relationship Id="rId143" Type="http://schemas.openxmlformats.org/officeDocument/2006/relationships/image" Target="../media/image1505.png"/><Relationship Id="rId148" Type="http://schemas.openxmlformats.org/officeDocument/2006/relationships/customXml" Target="../ink/ink1467.xml"/><Relationship Id="rId151" Type="http://schemas.openxmlformats.org/officeDocument/2006/relationships/image" Target="../media/image1509.png"/><Relationship Id="rId156" Type="http://schemas.openxmlformats.org/officeDocument/2006/relationships/customXml" Target="../ink/ink1471.xml"/><Relationship Id="rId4" Type="http://schemas.openxmlformats.org/officeDocument/2006/relationships/image" Target="../media/image1436.png"/><Relationship Id="rId9" Type="http://schemas.openxmlformats.org/officeDocument/2006/relationships/image" Target="../media/image1438.png"/><Relationship Id="rId13" Type="http://schemas.openxmlformats.org/officeDocument/2006/relationships/image" Target="../media/image1440.png"/><Relationship Id="rId18" Type="http://schemas.openxmlformats.org/officeDocument/2006/relationships/customXml" Target="../ink/ink1402.xml"/><Relationship Id="rId39" Type="http://schemas.openxmlformats.org/officeDocument/2006/relationships/image" Target="../media/image1453.png"/><Relationship Id="rId109" Type="http://schemas.openxmlformats.org/officeDocument/2006/relationships/image" Target="../media/image1488.png"/><Relationship Id="rId34" Type="http://schemas.openxmlformats.org/officeDocument/2006/relationships/customXml" Target="../ink/ink1410.xml"/><Relationship Id="rId50" Type="http://schemas.openxmlformats.org/officeDocument/2006/relationships/customXml" Target="../ink/ink1418.xml"/><Relationship Id="rId55" Type="http://schemas.openxmlformats.org/officeDocument/2006/relationships/image" Target="../media/image1461.png"/><Relationship Id="rId76" Type="http://schemas.openxmlformats.org/officeDocument/2006/relationships/customXml" Target="../ink/ink1431.xml"/><Relationship Id="rId97" Type="http://schemas.openxmlformats.org/officeDocument/2006/relationships/image" Target="../media/image1482.png"/><Relationship Id="rId104" Type="http://schemas.openxmlformats.org/officeDocument/2006/relationships/customXml" Target="../ink/ink1445.xml"/><Relationship Id="rId120" Type="http://schemas.openxmlformats.org/officeDocument/2006/relationships/customXml" Target="../ink/ink1453.xml"/><Relationship Id="rId125" Type="http://schemas.openxmlformats.org/officeDocument/2006/relationships/image" Target="../media/image1496.png"/><Relationship Id="rId141" Type="http://schemas.openxmlformats.org/officeDocument/2006/relationships/image" Target="../media/image1504.png"/><Relationship Id="rId146" Type="http://schemas.openxmlformats.org/officeDocument/2006/relationships/customXml" Target="../ink/ink1466.xml"/><Relationship Id="rId7" Type="http://schemas.openxmlformats.org/officeDocument/2006/relationships/image" Target="../media/image1437.png"/><Relationship Id="rId71" Type="http://schemas.openxmlformats.org/officeDocument/2006/relationships/image" Target="../media/image1469.png"/><Relationship Id="rId92" Type="http://schemas.openxmlformats.org/officeDocument/2006/relationships/customXml" Target="../ink/ink1439.xml"/><Relationship Id="rId162" Type="http://schemas.openxmlformats.org/officeDocument/2006/relationships/customXml" Target="../ink/ink1474.xml"/><Relationship Id="rId2" Type="http://schemas.openxmlformats.org/officeDocument/2006/relationships/image" Target="../media/image4.png"/><Relationship Id="rId29" Type="http://schemas.openxmlformats.org/officeDocument/2006/relationships/image" Target="../media/image1448.png"/><Relationship Id="rId24" Type="http://schemas.openxmlformats.org/officeDocument/2006/relationships/customXml" Target="../ink/ink1405.xml"/><Relationship Id="rId40" Type="http://schemas.openxmlformats.org/officeDocument/2006/relationships/customXml" Target="../ink/ink1413.xml"/><Relationship Id="rId45" Type="http://schemas.openxmlformats.org/officeDocument/2006/relationships/image" Target="../media/image1456.png"/><Relationship Id="rId66" Type="http://schemas.openxmlformats.org/officeDocument/2006/relationships/customXml" Target="../ink/ink1426.xml"/><Relationship Id="rId87" Type="http://schemas.openxmlformats.org/officeDocument/2006/relationships/image" Target="../media/image1477.png"/><Relationship Id="rId110" Type="http://schemas.openxmlformats.org/officeDocument/2006/relationships/customXml" Target="../ink/ink1448.xml"/><Relationship Id="rId115" Type="http://schemas.openxmlformats.org/officeDocument/2006/relationships/image" Target="../media/image1491.png"/><Relationship Id="rId131" Type="http://schemas.openxmlformats.org/officeDocument/2006/relationships/image" Target="../media/image1499.png"/><Relationship Id="rId136" Type="http://schemas.openxmlformats.org/officeDocument/2006/relationships/customXml" Target="../ink/ink1461.xml"/><Relationship Id="rId157" Type="http://schemas.openxmlformats.org/officeDocument/2006/relationships/image" Target="../media/image1512.png"/><Relationship Id="rId61" Type="http://schemas.openxmlformats.org/officeDocument/2006/relationships/image" Target="../media/image1464.png"/><Relationship Id="rId82" Type="http://schemas.openxmlformats.org/officeDocument/2006/relationships/customXml" Target="../ink/ink1434.xml"/><Relationship Id="rId152" Type="http://schemas.openxmlformats.org/officeDocument/2006/relationships/customXml" Target="../ink/ink1469.xml"/><Relationship Id="rId19" Type="http://schemas.openxmlformats.org/officeDocument/2006/relationships/image" Target="../media/image1443.png"/><Relationship Id="rId14" Type="http://schemas.openxmlformats.org/officeDocument/2006/relationships/customXml" Target="../ink/ink1400.xml"/><Relationship Id="rId30" Type="http://schemas.openxmlformats.org/officeDocument/2006/relationships/customXml" Target="../ink/ink1408.xml"/><Relationship Id="rId35" Type="http://schemas.openxmlformats.org/officeDocument/2006/relationships/image" Target="../media/image1451.png"/><Relationship Id="rId56" Type="http://schemas.openxmlformats.org/officeDocument/2006/relationships/customXml" Target="../ink/ink1421.xml"/><Relationship Id="rId77" Type="http://schemas.openxmlformats.org/officeDocument/2006/relationships/image" Target="../media/image1472.png"/><Relationship Id="rId100" Type="http://schemas.openxmlformats.org/officeDocument/2006/relationships/customXml" Target="../ink/ink1443.xml"/><Relationship Id="rId105" Type="http://schemas.openxmlformats.org/officeDocument/2006/relationships/image" Target="../media/image1486.png"/><Relationship Id="rId126" Type="http://schemas.openxmlformats.org/officeDocument/2006/relationships/customXml" Target="../ink/ink1456.xml"/><Relationship Id="rId147" Type="http://schemas.openxmlformats.org/officeDocument/2006/relationships/image" Target="../media/image1507.png"/><Relationship Id="rId8" Type="http://schemas.openxmlformats.org/officeDocument/2006/relationships/customXml" Target="../ink/ink1397.xml"/><Relationship Id="rId51" Type="http://schemas.openxmlformats.org/officeDocument/2006/relationships/image" Target="../media/image1459.png"/><Relationship Id="rId72" Type="http://schemas.openxmlformats.org/officeDocument/2006/relationships/customXml" Target="../ink/ink1429.xml"/><Relationship Id="rId93" Type="http://schemas.openxmlformats.org/officeDocument/2006/relationships/image" Target="../media/image1480.png"/><Relationship Id="rId98" Type="http://schemas.openxmlformats.org/officeDocument/2006/relationships/customXml" Target="../ink/ink1442.xml"/><Relationship Id="rId121" Type="http://schemas.openxmlformats.org/officeDocument/2006/relationships/image" Target="../media/image1494.png"/><Relationship Id="rId142" Type="http://schemas.openxmlformats.org/officeDocument/2006/relationships/customXml" Target="../ink/ink1464.xml"/><Relationship Id="rId163" Type="http://schemas.openxmlformats.org/officeDocument/2006/relationships/image" Target="../media/image1515.png"/><Relationship Id="rId3" Type="http://schemas.openxmlformats.org/officeDocument/2006/relationships/image" Target="../media/image5.png"/><Relationship Id="rId25" Type="http://schemas.openxmlformats.org/officeDocument/2006/relationships/image" Target="../media/image1446.png"/><Relationship Id="rId46" Type="http://schemas.openxmlformats.org/officeDocument/2006/relationships/customXml" Target="../ink/ink1416.xml"/><Relationship Id="rId67" Type="http://schemas.openxmlformats.org/officeDocument/2006/relationships/image" Target="../media/image1467.png"/><Relationship Id="rId116" Type="http://schemas.openxmlformats.org/officeDocument/2006/relationships/customXml" Target="../ink/ink1451.xml"/><Relationship Id="rId137" Type="http://schemas.openxmlformats.org/officeDocument/2006/relationships/image" Target="../media/image1502.png"/><Relationship Id="rId158" Type="http://schemas.openxmlformats.org/officeDocument/2006/relationships/customXml" Target="../ink/ink1472.xml"/><Relationship Id="rId20" Type="http://schemas.openxmlformats.org/officeDocument/2006/relationships/customXml" Target="../ink/ink1403.xml"/><Relationship Id="rId41" Type="http://schemas.openxmlformats.org/officeDocument/2006/relationships/image" Target="../media/image1454.png"/><Relationship Id="rId62" Type="http://schemas.openxmlformats.org/officeDocument/2006/relationships/customXml" Target="../ink/ink1424.xml"/><Relationship Id="rId83" Type="http://schemas.openxmlformats.org/officeDocument/2006/relationships/image" Target="../media/image1475.png"/><Relationship Id="rId88" Type="http://schemas.openxmlformats.org/officeDocument/2006/relationships/customXml" Target="../ink/ink1437.xml"/><Relationship Id="rId111" Type="http://schemas.openxmlformats.org/officeDocument/2006/relationships/image" Target="../media/image1489.png"/><Relationship Id="rId132" Type="http://schemas.openxmlformats.org/officeDocument/2006/relationships/customXml" Target="../ink/ink1459.xml"/><Relationship Id="rId153" Type="http://schemas.openxmlformats.org/officeDocument/2006/relationships/image" Target="../media/image1510.png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26.png"/><Relationship Id="rId117" Type="http://schemas.openxmlformats.org/officeDocument/2006/relationships/customXml" Target="../ink/ink1530.xml"/><Relationship Id="rId21" Type="http://schemas.openxmlformats.org/officeDocument/2006/relationships/customXml" Target="../ink/ink1482.xml"/><Relationship Id="rId42" Type="http://schemas.openxmlformats.org/officeDocument/2006/relationships/image" Target="../media/image1534.png"/><Relationship Id="rId47" Type="http://schemas.openxmlformats.org/officeDocument/2006/relationships/customXml" Target="../ink/ink1495.xml"/><Relationship Id="rId63" Type="http://schemas.openxmlformats.org/officeDocument/2006/relationships/customXml" Target="../ink/ink1503.xml"/><Relationship Id="rId68" Type="http://schemas.openxmlformats.org/officeDocument/2006/relationships/image" Target="../media/image1547.png"/><Relationship Id="rId84" Type="http://schemas.openxmlformats.org/officeDocument/2006/relationships/image" Target="../media/image1555.png"/><Relationship Id="rId89" Type="http://schemas.openxmlformats.org/officeDocument/2006/relationships/customXml" Target="../ink/ink1516.xml"/><Relationship Id="rId112" Type="http://schemas.openxmlformats.org/officeDocument/2006/relationships/image" Target="../media/image1569.png"/><Relationship Id="rId133" Type="http://schemas.openxmlformats.org/officeDocument/2006/relationships/customXml" Target="../ink/ink1538.xml"/><Relationship Id="rId138" Type="http://schemas.openxmlformats.org/officeDocument/2006/relationships/image" Target="../media/image1582.png"/><Relationship Id="rId154" Type="http://schemas.openxmlformats.org/officeDocument/2006/relationships/image" Target="../media/image1590.png"/><Relationship Id="rId159" Type="http://schemas.openxmlformats.org/officeDocument/2006/relationships/customXml" Target="../ink/ink1551.xml"/><Relationship Id="rId170" Type="http://schemas.openxmlformats.org/officeDocument/2006/relationships/image" Target="../media/image1598.png"/><Relationship Id="rId16" Type="http://schemas.openxmlformats.org/officeDocument/2006/relationships/image" Target="../media/image1521.png"/><Relationship Id="rId107" Type="http://schemas.openxmlformats.org/officeDocument/2006/relationships/customXml" Target="../ink/ink1525.xml"/><Relationship Id="rId11" Type="http://schemas.openxmlformats.org/officeDocument/2006/relationships/customXml" Target="../ink/ink1477.xml"/><Relationship Id="rId32" Type="http://schemas.openxmlformats.org/officeDocument/2006/relationships/image" Target="../media/image1529.png"/><Relationship Id="rId37" Type="http://schemas.openxmlformats.org/officeDocument/2006/relationships/customXml" Target="../ink/ink1490.xml"/><Relationship Id="rId53" Type="http://schemas.openxmlformats.org/officeDocument/2006/relationships/customXml" Target="../ink/ink1498.xml"/><Relationship Id="rId58" Type="http://schemas.openxmlformats.org/officeDocument/2006/relationships/image" Target="../media/image1542.png"/><Relationship Id="rId74" Type="http://schemas.openxmlformats.org/officeDocument/2006/relationships/image" Target="../media/image1550.png"/><Relationship Id="rId79" Type="http://schemas.openxmlformats.org/officeDocument/2006/relationships/customXml" Target="../ink/ink1511.xml"/><Relationship Id="rId102" Type="http://schemas.openxmlformats.org/officeDocument/2006/relationships/image" Target="../media/image1564.png"/><Relationship Id="rId123" Type="http://schemas.openxmlformats.org/officeDocument/2006/relationships/customXml" Target="../ink/ink1533.xml"/><Relationship Id="rId128" Type="http://schemas.openxmlformats.org/officeDocument/2006/relationships/image" Target="../media/image1577.png"/><Relationship Id="rId144" Type="http://schemas.openxmlformats.org/officeDocument/2006/relationships/image" Target="../media/image1585.png"/><Relationship Id="rId149" Type="http://schemas.openxmlformats.org/officeDocument/2006/relationships/customXml" Target="../ink/ink1546.xml"/><Relationship Id="rId5" Type="http://schemas.openxmlformats.org/officeDocument/2006/relationships/image" Target="../media/image286.png"/><Relationship Id="rId90" Type="http://schemas.openxmlformats.org/officeDocument/2006/relationships/image" Target="../media/image1558.png"/><Relationship Id="rId95" Type="http://schemas.openxmlformats.org/officeDocument/2006/relationships/customXml" Target="../ink/ink1519.xml"/><Relationship Id="rId160" Type="http://schemas.openxmlformats.org/officeDocument/2006/relationships/image" Target="../media/image1593.png"/><Relationship Id="rId165" Type="http://schemas.openxmlformats.org/officeDocument/2006/relationships/customXml" Target="../ink/ink1554.xml"/><Relationship Id="rId22" Type="http://schemas.openxmlformats.org/officeDocument/2006/relationships/image" Target="../media/image1524.png"/><Relationship Id="rId27" Type="http://schemas.openxmlformats.org/officeDocument/2006/relationships/customXml" Target="../ink/ink1485.xml"/><Relationship Id="rId43" Type="http://schemas.openxmlformats.org/officeDocument/2006/relationships/customXml" Target="../ink/ink1493.xml"/><Relationship Id="rId48" Type="http://schemas.openxmlformats.org/officeDocument/2006/relationships/image" Target="../media/image1537.png"/><Relationship Id="rId64" Type="http://schemas.openxmlformats.org/officeDocument/2006/relationships/image" Target="../media/image1545.png"/><Relationship Id="rId69" Type="http://schemas.openxmlformats.org/officeDocument/2006/relationships/customXml" Target="../ink/ink1506.xml"/><Relationship Id="rId113" Type="http://schemas.openxmlformats.org/officeDocument/2006/relationships/customXml" Target="../ink/ink1528.xml"/><Relationship Id="rId118" Type="http://schemas.openxmlformats.org/officeDocument/2006/relationships/image" Target="../media/image1572.png"/><Relationship Id="rId134" Type="http://schemas.openxmlformats.org/officeDocument/2006/relationships/image" Target="../media/image1580.png"/><Relationship Id="rId139" Type="http://schemas.openxmlformats.org/officeDocument/2006/relationships/customXml" Target="../ink/ink1541.xml"/><Relationship Id="rId80" Type="http://schemas.openxmlformats.org/officeDocument/2006/relationships/image" Target="../media/image1553.png"/><Relationship Id="rId85" Type="http://schemas.openxmlformats.org/officeDocument/2006/relationships/customXml" Target="../ink/ink1514.xml"/><Relationship Id="rId150" Type="http://schemas.openxmlformats.org/officeDocument/2006/relationships/image" Target="../media/image1588.png"/><Relationship Id="rId155" Type="http://schemas.openxmlformats.org/officeDocument/2006/relationships/customXml" Target="../ink/ink1549.xml"/><Relationship Id="rId171" Type="http://schemas.openxmlformats.org/officeDocument/2006/relationships/customXml" Target="../ink/ink1557.xml"/><Relationship Id="rId12" Type="http://schemas.openxmlformats.org/officeDocument/2006/relationships/image" Target="../media/image1519.png"/><Relationship Id="rId17" Type="http://schemas.openxmlformats.org/officeDocument/2006/relationships/customXml" Target="../ink/ink1480.xml"/><Relationship Id="rId33" Type="http://schemas.openxmlformats.org/officeDocument/2006/relationships/customXml" Target="../ink/ink1488.xml"/><Relationship Id="rId38" Type="http://schemas.openxmlformats.org/officeDocument/2006/relationships/image" Target="../media/image1532.png"/><Relationship Id="rId59" Type="http://schemas.openxmlformats.org/officeDocument/2006/relationships/customXml" Target="../ink/ink1501.xml"/><Relationship Id="rId103" Type="http://schemas.openxmlformats.org/officeDocument/2006/relationships/customXml" Target="../ink/ink1523.xml"/><Relationship Id="rId108" Type="http://schemas.openxmlformats.org/officeDocument/2006/relationships/image" Target="../media/image1567.png"/><Relationship Id="rId124" Type="http://schemas.openxmlformats.org/officeDocument/2006/relationships/image" Target="../media/image1575.png"/><Relationship Id="rId129" Type="http://schemas.openxmlformats.org/officeDocument/2006/relationships/customXml" Target="../ink/ink1536.xml"/><Relationship Id="rId54" Type="http://schemas.openxmlformats.org/officeDocument/2006/relationships/image" Target="../media/image1540.png"/><Relationship Id="rId70" Type="http://schemas.openxmlformats.org/officeDocument/2006/relationships/image" Target="../media/image1548.png"/><Relationship Id="rId75" Type="http://schemas.openxmlformats.org/officeDocument/2006/relationships/customXml" Target="../ink/ink1509.xml"/><Relationship Id="rId91" Type="http://schemas.openxmlformats.org/officeDocument/2006/relationships/customXml" Target="../ink/ink1517.xml"/><Relationship Id="rId96" Type="http://schemas.openxmlformats.org/officeDocument/2006/relationships/image" Target="../media/image1561.png"/><Relationship Id="rId140" Type="http://schemas.openxmlformats.org/officeDocument/2006/relationships/image" Target="../media/image1583.png"/><Relationship Id="rId145" Type="http://schemas.openxmlformats.org/officeDocument/2006/relationships/customXml" Target="../ink/ink1544.xml"/><Relationship Id="rId161" Type="http://schemas.openxmlformats.org/officeDocument/2006/relationships/customXml" Target="../ink/ink1552.xml"/><Relationship Id="rId166" Type="http://schemas.openxmlformats.org/officeDocument/2006/relationships/image" Target="../media/image15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6.png"/><Relationship Id="rId15" Type="http://schemas.openxmlformats.org/officeDocument/2006/relationships/customXml" Target="../ink/ink1479.xml"/><Relationship Id="rId23" Type="http://schemas.openxmlformats.org/officeDocument/2006/relationships/customXml" Target="../ink/ink1483.xml"/><Relationship Id="rId28" Type="http://schemas.openxmlformats.org/officeDocument/2006/relationships/image" Target="../media/image1527.png"/><Relationship Id="rId36" Type="http://schemas.openxmlformats.org/officeDocument/2006/relationships/image" Target="../media/image1531.png"/><Relationship Id="rId49" Type="http://schemas.openxmlformats.org/officeDocument/2006/relationships/customXml" Target="../ink/ink1496.xml"/><Relationship Id="rId57" Type="http://schemas.openxmlformats.org/officeDocument/2006/relationships/customXml" Target="../ink/ink1500.xml"/><Relationship Id="rId106" Type="http://schemas.openxmlformats.org/officeDocument/2006/relationships/image" Target="../media/image1566.png"/><Relationship Id="rId114" Type="http://schemas.openxmlformats.org/officeDocument/2006/relationships/image" Target="../media/image1570.png"/><Relationship Id="rId119" Type="http://schemas.openxmlformats.org/officeDocument/2006/relationships/customXml" Target="../ink/ink1531.xml"/><Relationship Id="rId127" Type="http://schemas.openxmlformats.org/officeDocument/2006/relationships/customXml" Target="../ink/ink1535.xml"/><Relationship Id="rId10" Type="http://schemas.openxmlformats.org/officeDocument/2006/relationships/image" Target="../media/image1518.png"/><Relationship Id="rId31" Type="http://schemas.openxmlformats.org/officeDocument/2006/relationships/customXml" Target="../ink/ink1487.xml"/><Relationship Id="rId44" Type="http://schemas.openxmlformats.org/officeDocument/2006/relationships/image" Target="../media/image1535.png"/><Relationship Id="rId52" Type="http://schemas.openxmlformats.org/officeDocument/2006/relationships/image" Target="../media/image1539.png"/><Relationship Id="rId60" Type="http://schemas.openxmlformats.org/officeDocument/2006/relationships/image" Target="../media/image1543.png"/><Relationship Id="rId65" Type="http://schemas.openxmlformats.org/officeDocument/2006/relationships/customXml" Target="../ink/ink1504.xml"/><Relationship Id="rId73" Type="http://schemas.openxmlformats.org/officeDocument/2006/relationships/customXml" Target="../ink/ink1508.xml"/><Relationship Id="rId78" Type="http://schemas.openxmlformats.org/officeDocument/2006/relationships/image" Target="../media/image1552.png"/><Relationship Id="rId81" Type="http://schemas.openxmlformats.org/officeDocument/2006/relationships/customXml" Target="../ink/ink1512.xml"/><Relationship Id="rId86" Type="http://schemas.openxmlformats.org/officeDocument/2006/relationships/image" Target="../media/image1556.png"/><Relationship Id="rId94" Type="http://schemas.openxmlformats.org/officeDocument/2006/relationships/image" Target="../media/image1560.png"/><Relationship Id="rId99" Type="http://schemas.openxmlformats.org/officeDocument/2006/relationships/customXml" Target="../ink/ink1521.xml"/><Relationship Id="rId101" Type="http://schemas.openxmlformats.org/officeDocument/2006/relationships/customXml" Target="../ink/ink1522.xml"/><Relationship Id="rId122" Type="http://schemas.openxmlformats.org/officeDocument/2006/relationships/image" Target="../media/image1574.png"/><Relationship Id="rId130" Type="http://schemas.openxmlformats.org/officeDocument/2006/relationships/image" Target="../media/image1578.png"/><Relationship Id="rId135" Type="http://schemas.openxmlformats.org/officeDocument/2006/relationships/customXml" Target="../ink/ink1539.xml"/><Relationship Id="rId143" Type="http://schemas.openxmlformats.org/officeDocument/2006/relationships/customXml" Target="../ink/ink1543.xml"/><Relationship Id="rId148" Type="http://schemas.openxmlformats.org/officeDocument/2006/relationships/image" Target="../media/image1587.png"/><Relationship Id="rId151" Type="http://schemas.openxmlformats.org/officeDocument/2006/relationships/customXml" Target="../ink/ink1547.xml"/><Relationship Id="rId156" Type="http://schemas.openxmlformats.org/officeDocument/2006/relationships/image" Target="../media/image1591.png"/><Relationship Id="rId164" Type="http://schemas.openxmlformats.org/officeDocument/2006/relationships/image" Target="../media/image1595.png"/><Relationship Id="rId169" Type="http://schemas.openxmlformats.org/officeDocument/2006/relationships/customXml" Target="../ink/ink1556.xml"/><Relationship Id="rId4" Type="http://schemas.openxmlformats.org/officeDocument/2006/relationships/image" Target="../media/image188.png"/><Relationship Id="rId9" Type="http://schemas.openxmlformats.org/officeDocument/2006/relationships/customXml" Target="../ink/ink1476.xml"/><Relationship Id="rId172" Type="http://schemas.openxmlformats.org/officeDocument/2006/relationships/image" Target="../media/image1599.png"/><Relationship Id="rId13" Type="http://schemas.openxmlformats.org/officeDocument/2006/relationships/customXml" Target="../ink/ink1478.xml"/><Relationship Id="rId18" Type="http://schemas.openxmlformats.org/officeDocument/2006/relationships/image" Target="../media/image1522.png"/><Relationship Id="rId39" Type="http://schemas.openxmlformats.org/officeDocument/2006/relationships/customXml" Target="../ink/ink1491.xml"/><Relationship Id="rId109" Type="http://schemas.openxmlformats.org/officeDocument/2006/relationships/customXml" Target="../ink/ink1526.xml"/><Relationship Id="rId34" Type="http://schemas.openxmlformats.org/officeDocument/2006/relationships/image" Target="../media/image1530.png"/><Relationship Id="rId50" Type="http://schemas.openxmlformats.org/officeDocument/2006/relationships/image" Target="../media/image1538.png"/><Relationship Id="rId55" Type="http://schemas.openxmlformats.org/officeDocument/2006/relationships/customXml" Target="../ink/ink1499.xml"/><Relationship Id="rId76" Type="http://schemas.openxmlformats.org/officeDocument/2006/relationships/image" Target="../media/image1551.png"/><Relationship Id="rId97" Type="http://schemas.openxmlformats.org/officeDocument/2006/relationships/customXml" Target="../ink/ink1520.xml"/><Relationship Id="rId104" Type="http://schemas.openxmlformats.org/officeDocument/2006/relationships/image" Target="../media/image1565.png"/><Relationship Id="rId120" Type="http://schemas.openxmlformats.org/officeDocument/2006/relationships/image" Target="../media/image1573.png"/><Relationship Id="rId125" Type="http://schemas.openxmlformats.org/officeDocument/2006/relationships/customXml" Target="../ink/ink1534.xml"/><Relationship Id="rId141" Type="http://schemas.openxmlformats.org/officeDocument/2006/relationships/customXml" Target="../ink/ink1542.xml"/><Relationship Id="rId146" Type="http://schemas.openxmlformats.org/officeDocument/2006/relationships/image" Target="../media/image1586.png"/><Relationship Id="rId167" Type="http://schemas.openxmlformats.org/officeDocument/2006/relationships/customXml" Target="../ink/ink1555.xml"/><Relationship Id="rId7" Type="http://schemas.openxmlformats.org/officeDocument/2006/relationships/customXml" Target="../ink/ink1475.xml"/><Relationship Id="rId71" Type="http://schemas.openxmlformats.org/officeDocument/2006/relationships/customXml" Target="../ink/ink1507.xml"/><Relationship Id="rId92" Type="http://schemas.openxmlformats.org/officeDocument/2006/relationships/image" Target="../media/image1559.png"/><Relationship Id="rId162" Type="http://schemas.openxmlformats.org/officeDocument/2006/relationships/image" Target="../media/image1594.png"/><Relationship Id="rId2" Type="http://schemas.openxmlformats.org/officeDocument/2006/relationships/image" Target="../media/image4.png"/><Relationship Id="rId29" Type="http://schemas.openxmlformats.org/officeDocument/2006/relationships/customXml" Target="../ink/ink1486.xml"/><Relationship Id="rId24" Type="http://schemas.openxmlformats.org/officeDocument/2006/relationships/image" Target="../media/image1525.png"/><Relationship Id="rId40" Type="http://schemas.openxmlformats.org/officeDocument/2006/relationships/image" Target="../media/image1533.png"/><Relationship Id="rId45" Type="http://schemas.openxmlformats.org/officeDocument/2006/relationships/customXml" Target="../ink/ink1494.xml"/><Relationship Id="rId66" Type="http://schemas.openxmlformats.org/officeDocument/2006/relationships/image" Target="../media/image1546.png"/><Relationship Id="rId87" Type="http://schemas.openxmlformats.org/officeDocument/2006/relationships/customXml" Target="../ink/ink1515.xml"/><Relationship Id="rId110" Type="http://schemas.openxmlformats.org/officeDocument/2006/relationships/image" Target="../media/image1568.png"/><Relationship Id="rId115" Type="http://schemas.openxmlformats.org/officeDocument/2006/relationships/customXml" Target="../ink/ink1529.xml"/><Relationship Id="rId131" Type="http://schemas.openxmlformats.org/officeDocument/2006/relationships/customXml" Target="../ink/ink1537.xml"/><Relationship Id="rId136" Type="http://schemas.openxmlformats.org/officeDocument/2006/relationships/image" Target="../media/image1581.png"/><Relationship Id="rId157" Type="http://schemas.openxmlformats.org/officeDocument/2006/relationships/customXml" Target="../ink/ink1550.xml"/><Relationship Id="rId61" Type="http://schemas.openxmlformats.org/officeDocument/2006/relationships/customXml" Target="../ink/ink1502.xml"/><Relationship Id="rId82" Type="http://schemas.openxmlformats.org/officeDocument/2006/relationships/image" Target="../media/image1554.png"/><Relationship Id="rId152" Type="http://schemas.openxmlformats.org/officeDocument/2006/relationships/image" Target="../media/image1589.png"/><Relationship Id="rId173" Type="http://schemas.openxmlformats.org/officeDocument/2006/relationships/customXml" Target="../ink/ink1558.xml"/><Relationship Id="rId19" Type="http://schemas.openxmlformats.org/officeDocument/2006/relationships/customXml" Target="../ink/ink1481.xml"/><Relationship Id="rId14" Type="http://schemas.openxmlformats.org/officeDocument/2006/relationships/image" Target="../media/image1520.png"/><Relationship Id="rId30" Type="http://schemas.openxmlformats.org/officeDocument/2006/relationships/image" Target="../media/image1528.png"/><Relationship Id="rId35" Type="http://schemas.openxmlformats.org/officeDocument/2006/relationships/customXml" Target="../ink/ink1489.xml"/><Relationship Id="rId56" Type="http://schemas.openxmlformats.org/officeDocument/2006/relationships/image" Target="../media/image1541.png"/><Relationship Id="rId77" Type="http://schemas.openxmlformats.org/officeDocument/2006/relationships/customXml" Target="../ink/ink1510.xml"/><Relationship Id="rId100" Type="http://schemas.openxmlformats.org/officeDocument/2006/relationships/image" Target="../media/image1563.png"/><Relationship Id="rId105" Type="http://schemas.openxmlformats.org/officeDocument/2006/relationships/customXml" Target="../ink/ink1524.xml"/><Relationship Id="rId126" Type="http://schemas.openxmlformats.org/officeDocument/2006/relationships/image" Target="../media/image1576.png"/><Relationship Id="rId147" Type="http://schemas.openxmlformats.org/officeDocument/2006/relationships/customXml" Target="../ink/ink1545.xml"/><Relationship Id="rId168" Type="http://schemas.openxmlformats.org/officeDocument/2006/relationships/image" Target="../media/image1597.png"/><Relationship Id="rId8" Type="http://schemas.openxmlformats.org/officeDocument/2006/relationships/image" Target="../media/image1517.png"/><Relationship Id="rId51" Type="http://schemas.openxmlformats.org/officeDocument/2006/relationships/customXml" Target="../ink/ink1497.xml"/><Relationship Id="rId72" Type="http://schemas.openxmlformats.org/officeDocument/2006/relationships/image" Target="../media/image1549.png"/><Relationship Id="rId93" Type="http://schemas.openxmlformats.org/officeDocument/2006/relationships/customXml" Target="../ink/ink1518.xml"/><Relationship Id="rId98" Type="http://schemas.openxmlformats.org/officeDocument/2006/relationships/image" Target="../media/image1562.png"/><Relationship Id="rId121" Type="http://schemas.openxmlformats.org/officeDocument/2006/relationships/customXml" Target="../ink/ink1532.xml"/><Relationship Id="rId142" Type="http://schemas.openxmlformats.org/officeDocument/2006/relationships/image" Target="../media/image1584.png"/><Relationship Id="rId163" Type="http://schemas.openxmlformats.org/officeDocument/2006/relationships/customXml" Target="../ink/ink1553.xml"/><Relationship Id="rId3" Type="http://schemas.openxmlformats.org/officeDocument/2006/relationships/image" Target="../media/image5.png"/><Relationship Id="rId25" Type="http://schemas.openxmlformats.org/officeDocument/2006/relationships/customXml" Target="../ink/ink1484.xml"/><Relationship Id="rId46" Type="http://schemas.openxmlformats.org/officeDocument/2006/relationships/image" Target="../media/image1536.png"/><Relationship Id="rId67" Type="http://schemas.openxmlformats.org/officeDocument/2006/relationships/customXml" Target="../ink/ink1505.xml"/><Relationship Id="rId116" Type="http://schemas.openxmlformats.org/officeDocument/2006/relationships/image" Target="../media/image1571.png"/><Relationship Id="rId137" Type="http://schemas.openxmlformats.org/officeDocument/2006/relationships/customXml" Target="../ink/ink1540.xml"/><Relationship Id="rId158" Type="http://schemas.openxmlformats.org/officeDocument/2006/relationships/image" Target="../media/image1592.png"/><Relationship Id="rId20" Type="http://schemas.openxmlformats.org/officeDocument/2006/relationships/image" Target="../media/image1523.png"/><Relationship Id="rId41" Type="http://schemas.openxmlformats.org/officeDocument/2006/relationships/customXml" Target="../ink/ink1492.xml"/><Relationship Id="rId62" Type="http://schemas.openxmlformats.org/officeDocument/2006/relationships/image" Target="../media/image1544.png"/><Relationship Id="rId83" Type="http://schemas.openxmlformats.org/officeDocument/2006/relationships/customXml" Target="../ink/ink1513.xml"/><Relationship Id="rId88" Type="http://schemas.openxmlformats.org/officeDocument/2006/relationships/image" Target="../media/image1557.png"/><Relationship Id="rId111" Type="http://schemas.openxmlformats.org/officeDocument/2006/relationships/customXml" Target="../ink/ink1527.xml"/><Relationship Id="rId132" Type="http://schemas.openxmlformats.org/officeDocument/2006/relationships/image" Target="../media/image1579.png"/><Relationship Id="rId153" Type="http://schemas.openxmlformats.org/officeDocument/2006/relationships/customXml" Target="../ink/ink1548.xml"/><Relationship Id="rId174" Type="http://schemas.openxmlformats.org/officeDocument/2006/relationships/image" Target="../media/image1600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4.xml"/><Relationship Id="rId299" Type="http://schemas.openxmlformats.org/officeDocument/2006/relationships/customXml" Target="../ink/ink1705.xml"/><Relationship Id="rId303" Type="http://schemas.openxmlformats.org/officeDocument/2006/relationships/customXml" Target="../ink/ink1707.xml"/><Relationship Id="rId21" Type="http://schemas.openxmlformats.org/officeDocument/2006/relationships/customXml" Target="../ink/ink1566.xml"/><Relationship Id="rId42" Type="http://schemas.openxmlformats.org/officeDocument/2006/relationships/image" Target="../media/image1619.png"/><Relationship Id="rId63" Type="http://schemas.openxmlformats.org/officeDocument/2006/relationships/customXml" Target="../ink/ink1587.xml"/><Relationship Id="rId84" Type="http://schemas.openxmlformats.org/officeDocument/2006/relationships/image" Target="../media/image1640.png"/><Relationship Id="rId138" Type="http://schemas.openxmlformats.org/officeDocument/2006/relationships/image" Target="../media/image1667.png"/><Relationship Id="rId159" Type="http://schemas.openxmlformats.org/officeDocument/2006/relationships/customXml" Target="../ink/ink1635.xml"/><Relationship Id="rId324" Type="http://schemas.openxmlformats.org/officeDocument/2006/relationships/image" Target="../media/image1760.png"/><Relationship Id="rId170" Type="http://schemas.openxmlformats.org/officeDocument/2006/relationships/image" Target="../media/image1683.png"/><Relationship Id="rId191" Type="http://schemas.openxmlformats.org/officeDocument/2006/relationships/customXml" Target="../ink/ink1651.xml"/><Relationship Id="rId205" Type="http://schemas.openxmlformats.org/officeDocument/2006/relationships/customXml" Target="../ink/ink1658.xml"/><Relationship Id="rId226" Type="http://schemas.openxmlformats.org/officeDocument/2006/relationships/image" Target="../media/image1711.png"/><Relationship Id="rId247" Type="http://schemas.openxmlformats.org/officeDocument/2006/relationships/customXml" Target="../ink/ink1679.xml"/><Relationship Id="rId107" Type="http://schemas.openxmlformats.org/officeDocument/2006/relationships/customXml" Target="../ink/ink1609.xml"/><Relationship Id="rId268" Type="http://schemas.openxmlformats.org/officeDocument/2006/relationships/image" Target="../media/image1732.png"/><Relationship Id="rId289" Type="http://schemas.openxmlformats.org/officeDocument/2006/relationships/customXml" Target="../ink/ink1700.xml"/><Relationship Id="rId11" Type="http://schemas.openxmlformats.org/officeDocument/2006/relationships/customXml" Target="../ink/ink1561.xml"/><Relationship Id="rId32" Type="http://schemas.openxmlformats.org/officeDocument/2006/relationships/image" Target="../media/image1614.png"/><Relationship Id="rId53" Type="http://schemas.openxmlformats.org/officeDocument/2006/relationships/customXml" Target="../ink/ink1582.xml"/><Relationship Id="rId74" Type="http://schemas.openxmlformats.org/officeDocument/2006/relationships/image" Target="../media/image1635.png"/><Relationship Id="rId128" Type="http://schemas.openxmlformats.org/officeDocument/2006/relationships/image" Target="../media/image1662.png"/><Relationship Id="rId149" Type="http://schemas.openxmlformats.org/officeDocument/2006/relationships/customXml" Target="../ink/ink1630.xml"/><Relationship Id="rId314" Type="http://schemas.openxmlformats.org/officeDocument/2006/relationships/image" Target="../media/image1755.png"/><Relationship Id="rId335" Type="http://schemas.openxmlformats.org/officeDocument/2006/relationships/customXml" Target="../ink/ink1723.xml"/><Relationship Id="rId5" Type="http://schemas.openxmlformats.org/officeDocument/2006/relationships/image" Target="../media/image286.png"/><Relationship Id="rId95" Type="http://schemas.openxmlformats.org/officeDocument/2006/relationships/customXml" Target="../ink/ink1603.xml"/><Relationship Id="rId160" Type="http://schemas.openxmlformats.org/officeDocument/2006/relationships/image" Target="../media/image1678.png"/><Relationship Id="rId181" Type="http://schemas.openxmlformats.org/officeDocument/2006/relationships/customXml" Target="../ink/ink1646.xml"/><Relationship Id="rId216" Type="http://schemas.openxmlformats.org/officeDocument/2006/relationships/image" Target="../media/image1706.png"/><Relationship Id="rId237" Type="http://schemas.openxmlformats.org/officeDocument/2006/relationships/customXml" Target="../ink/ink1674.xml"/><Relationship Id="rId258" Type="http://schemas.openxmlformats.org/officeDocument/2006/relationships/image" Target="../media/image1727.png"/><Relationship Id="rId279" Type="http://schemas.openxmlformats.org/officeDocument/2006/relationships/customXml" Target="../ink/ink1695.xml"/><Relationship Id="rId22" Type="http://schemas.openxmlformats.org/officeDocument/2006/relationships/image" Target="../media/image1609.png"/><Relationship Id="rId43" Type="http://schemas.openxmlformats.org/officeDocument/2006/relationships/customXml" Target="../ink/ink1577.xml"/><Relationship Id="rId64" Type="http://schemas.openxmlformats.org/officeDocument/2006/relationships/image" Target="../media/image1630.png"/><Relationship Id="rId118" Type="http://schemas.openxmlformats.org/officeDocument/2006/relationships/image" Target="../media/image1657.png"/><Relationship Id="rId139" Type="http://schemas.openxmlformats.org/officeDocument/2006/relationships/customXml" Target="../ink/ink1625.xml"/><Relationship Id="rId290" Type="http://schemas.openxmlformats.org/officeDocument/2006/relationships/image" Target="../media/image1743.png"/><Relationship Id="rId304" Type="http://schemas.openxmlformats.org/officeDocument/2006/relationships/image" Target="../media/image1750.png"/><Relationship Id="rId325" Type="http://schemas.openxmlformats.org/officeDocument/2006/relationships/customXml" Target="../ink/ink1718.xml"/><Relationship Id="rId85" Type="http://schemas.openxmlformats.org/officeDocument/2006/relationships/customXml" Target="../ink/ink1598.xml"/><Relationship Id="rId150" Type="http://schemas.openxmlformats.org/officeDocument/2006/relationships/image" Target="../media/image1673.png"/><Relationship Id="rId171" Type="http://schemas.openxmlformats.org/officeDocument/2006/relationships/customXml" Target="../ink/ink1641.xml"/><Relationship Id="rId192" Type="http://schemas.openxmlformats.org/officeDocument/2006/relationships/image" Target="../media/image1694.png"/><Relationship Id="rId206" Type="http://schemas.openxmlformats.org/officeDocument/2006/relationships/image" Target="../media/image1701.png"/><Relationship Id="rId227" Type="http://schemas.openxmlformats.org/officeDocument/2006/relationships/customXml" Target="../ink/ink1669.xml"/><Relationship Id="rId248" Type="http://schemas.openxmlformats.org/officeDocument/2006/relationships/image" Target="../media/image1722.png"/><Relationship Id="rId269" Type="http://schemas.openxmlformats.org/officeDocument/2006/relationships/customXml" Target="../ink/ink1690.xml"/><Relationship Id="rId12" Type="http://schemas.openxmlformats.org/officeDocument/2006/relationships/image" Target="../media/image1604.png"/><Relationship Id="rId33" Type="http://schemas.openxmlformats.org/officeDocument/2006/relationships/customXml" Target="../ink/ink1572.xml"/><Relationship Id="rId108" Type="http://schemas.openxmlformats.org/officeDocument/2006/relationships/image" Target="../media/image1652.png"/><Relationship Id="rId129" Type="http://schemas.openxmlformats.org/officeDocument/2006/relationships/customXml" Target="../ink/ink1620.xml"/><Relationship Id="rId280" Type="http://schemas.openxmlformats.org/officeDocument/2006/relationships/image" Target="../media/image1738.png"/><Relationship Id="rId315" Type="http://schemas.openxmlformats.org/officeDocument/2006/relationships/customXml" Target="../ink/ink1713.xml"/><Relationship Id="rId336" Type="http://schemas.openxmlformats.org/officeDocument/2006/relationships/image" Target="../media/image1766.png"/><Relationship Id="rId54" Type="http://schemas.openxmlformats.org/officeDocument/2006/relationships/image" Target="../media/image1625.png"/><Relationship Id="rId75" Type="http://schemas.openxmlformats.org/officeDocument/2006/relationships/customXml" Target="../ink/ink1593.xml"/><Relationship Id="rId96" Type="http://schemas.openxmlformats.org/officeDocument/2006/relationships/image" Target="../media/image1646.png"/><Relationship Id="rId140" Type="http://schemas.openxmlformats.org/officeDocument/2006/relationships/image" Target="../media/image1668.png"/><Relationship Id="rId161" Type="http://schemas.openxmlformats.org/officeDocument/2006/relationships/customXml" Target="../ink/ink1636.xml"/><Relationship Id="rId182" Type="http://schemas.openxmlformats.org/officeDocument/2006/relationships/image" Target="../media/image1689.png"/><Relationship Id="rId217" Type="http://schemas.openxmlformats.org/officeDocument/2006/relationships/customXml" Target="../ink/ink1664.xml"/><Relationship Id="rId6" Type="http://schemas.openxmlformats.org/officeDocument/2006/relationships/image" Target="../media/image1601.png"/><Relationship Id="rId238" Type="http://schemas.openxmlformats.org/officeDocument/2006/relationships/image" Target="../media/image1717.png"/><Relationship Id="rId259" Type="http://schemas.openxmlformats.org/officeDocument/2006/relationships/customXml" Target="../ink/ink1685.xml"/><Relationship Id="rId23" Type="http://schemas.openxmlformats.org/officeDocument/2006/relationships/customXml" Target="../ink/ink1567.xml"/><Relationship Id="rId119" Type="http://schemas.openxmlformats.org/officeDocument/2006/relationships/customXml" Target="../ink/ink1615.xml"/><Relationship Id="rId270" Type="http://schemas.openxmlformats.org/officeDocument/2006/relationships/image" Target="../media/image1733.png"/><Relationship Id="rId291" Type="http://schemas.openxmlformats.org/officeDocument/2006/relationships/customXml" Target="../ink/ink1701.xml"/><Relationship Id="rId305" Type="http://schemas.openxmlformats.org/officeDocument/2006/relationships/customXml" Target="../ink/ink1708.xml"/><Relationship Id="rId326" Type="http://schemas.openxmlformats.org/officeDocument/2006/relationships/image" Target="../media/image1761.png"/><Relationship Id="rId44" Type="http://schemas.openxmlformats.org/officeDocument/2006/relationships/image" Target="../media/image1620.png"/><Relationship Id="rId65" Type="http://schemas.openxmlformats.org/officeDocument/2006/relationships/customXml" Target="../ink/ink1588.xml"/><Relationship Id="rId86" Type="http://schemas.openxmlformats.org/officeDocument/2006/relationships/image" Target="../media/image1641.png"/><Relationship Id="rId130" Type="http://schemas.openxmlformats.org/officeDocument/2006/relationships/image" Target="../media/image1663.png"/><Relationship Id="rId151" Type="http://schemas.openxmlformats.org/officeDocument/2006/relationships/customXml" Target="../ink/ink1631.xml"/><Relationship Id="rId172" Type="http://schemas.openxmlformats.org/officeDocument/2006/relationships/image" Target="../media/image1684.png"/><Relationship Id="rId193" Type="http://schemas.openxmlformats.org/officeDocument/2006/relationships/customXml" Target="../ink/ink1652.xml"/><Relationship Id="rId207" Type="http://schemas.openxmlformats.org/officeDocument/2006/relationships/customXml" Target="../ink/ink1659.xml"/><Relationship Id="rId228" Type="http://schemas.openxmlformats.org/officeDocument/2006/relationships/image" Target="../media/image1712.png"/><Relationship Id="rId249" Type="http://schemas.openxmlformats.org/officeDocument/2006/relationships/customXml" Target="../ink/ink1680.xml"/><Relationship Id="rId13" Type="http://schemas.openxmlformats.org/officeDocument/2006/relationships/customXml" Target="../ink/ink1562.xml"/><Relationship Id="rId109" Type="http://schemas.openxmlformats.org/officeDocument/2006/relationships/customXml" Target="../ink/ink1610.xml"/><Relationship Id="rId260" Type="http://schemas.openxmlformats.org/officeDocument/2006/relationships/image" Target="../media/image1728.png"/><Relationship Id="rId281" Type="http://schemas.openxmlformats.org/officeDocument/2006/relationships/customXml" Target="../ink/ink1696.xml"/><Relationship Id="rId316" Type="http://schemas.openxmlformats.org/officeDocument/2006/relationships/image" Target="../media/image1756.png"/><Relationship Id="rId34" Type="http://schemas.openxmlformats.org/officeDocument/2006/relationships/image" Target="../media/image1615.png"/><Relationship Id="rId55" Type="http://schemas.openxmlformats.org/officeDocument/2006/relationships/customXml" Target="../ink/ink1583.xml"/><Relationship Id="rId76" Type="http://schemas.openxmlformats.org/officeDocument/2006/relationships/image" Target="../media/image1636.png"/><Relationship Id="rId97" Type="http://schemas.openxmlformats.org/officeDocument/2006/relationships/customXml" Target="../ink/ink1604.xml"/><Relationship Id="rId120" Type="http://schemas.openxmlformats.org/officeDocument/2006/relationships/image" Target="../media/image1658.png"/><Relationship Id="rId141" Type="http://schemas.openxmlformats.org/officeDocument/2006/relationships/customXml" Target="../ink/ink1626.xml"/><Relationship Id="rId7" Type="http://schemas.openxmlformats.org/officeDocument/2006/relationships/customXml" Target="../ink/ink1559.xml"/><Relationship Id="rId162" Type="http://schemas.openxmlformats.org/officeDocument/2006/relationships/image" Target="../media/image1679.png"/><Relationship Id="rId183" Type="http://schemas.openxmlformats.org/officeDocument/2006/relationships/customXml" Target="../ink/ink1647.xml"/><Relationship Id="rId218" Type="http://schemas.openxmlformats.org/officeDocument/2006/relationships/image" Target="../media/image1707.png"/><Relationship Id="rId239" Type="http://schemas.openxmlformats.org/officeDocument/2006/relationships/customXml" Target="../ink/ink1675.xml"/><Relationship Id="rId250" Type="http://schemas.openxmlformats.org/officeDocument/2006/relationships/image" Target="../media/image1723.png"/><Relationship Id="rId271" Type="http://schemas.openxmlformats.org/officeDocument/2006/relationships/customXml" Target="../ink/ink1691.xml"/><Relationship Id="rId292" Type="http://schemas.openxmlformats.org/officeDocument/2006/relationships/image" Target="../media/image1744.png"/><Relationship Id="rId306" Type="http://schemas.openxmlformats.org/officeDocument/2006/relationships/image" Target="../media/image1751.png"/><Relationship Id="rId24" Type="http://schemas.openxmlformats.org/officeDocument/2006/relationships/image" Target="../media/image1610.png"/><Relationship Id="rId45" Type="http://schemas.openxmlformats.org/officeDocument/2006/relationships/customXml" Target="../ink/ink1578.xml"/><Relationship Id="rId66" Type="http://schemas.openxmlformats.org/officeDocument/2006/relationships/image" Target="../media/image1631.png"/><Relationship Id="rId87" Type="http://schemas.openxmlformats.org/officeDocument/2006/relationships/customXml" Target="../ink/ink1599.xml"/><Relationship Id="rId110" Type="http://schemas.openxmlformats.org/officeDocument/2006/relationships/image" Target="../media/image1653.png"/><Relationship Id="rId131" Type="http://schemas.openxmlformats.org/officeDocument/2006/relationships/customXml" Target="../ink/ink1621.xml"/><Relationship Id="rId327" Type="http://schemas.openxmlformats.org/officeDocument/2006/relationships/customXml" Target="../ink/ink1719.xml"/><Relationship Id="rId152" Type="http://schemas.openxmlformats.org/officeDocument/2006/relationships/image" Target="../media/image1674.png"/><Relationship Id="rId173" Type="http://schemas.openxmlformats.org/officeDocument/2006/relationships/customXml" Target="../ink/ink1642.xml"/><Relationship Id="rId194" Type="http://schemas.openxmlformats.org/officeDocument/2006/relationships/image" Target="../media/image1695.png"/><Relationship Id="rId208" Type="http://schemas.openxmlformats.org/officeDocument/2006/relationships/image" Target="../media/image1702.png"/><Relationship Id="rId229" Type="http://schemas.openxmlformats.org/officeDocument/2006/relationships/customXml" Target="../ink/ink1670.xml"/><Relationship Id="rId240" Type="http://schemas.openxmlformats.org/officeDocument/2006/relationships/image" Target="../media/image1718.png"/><Relationship Id="rId261" Type="http://schemas.openxmlformats.org/officeDocument/2006/relationships/customXml" Target="../ink/ink1686.xml"/><Relationship Id="rId14" Type="http://schemas.openxmlformats.org/officeDocument/2006/relationships/image" Target="../media/image1605.png"/><Relationship Id="rId35" Type="http://schemas.openxmlformats.org/officeDocument/2006/relationships/customXml" Target="../ink/ink1573.xml"/><Relationship Id="rId56" Type="http://schemas.openxmlformats.org/officeDocument/2006/relationships/image" Target="../media/image1626.png"/><Relationship Id="rId77" Type="http://schemas.openxmlformats.org/officeDocument/2006/relationships/customXml" Target="../ink/ink1594.xml"/><Relationship Id="rId100" Type="http://schemas.openxmlformats.org/officeDocument/2006/relationships/image" Target="../media/image1648.png"/><Relationship Id="rId282" Type="http://schemas.openxmlformats.org/officeDocument/2006/relationships/image" Target="../media/image1739.png"/><Relationship Id="rId317" Type="http://schemas.openxmlformats.org/officeDocument/2006/relationships/customXml" Target="../ink/ink1714.xml"/><Relationship Id="rId8" Type="http://schemas.openxmlformats.org/officeDocument/2006/relationships/image" Target="../media/image1602.png"/><Relationship Id="rId51" Type="http://schemas.openxmlformats.org/officeDocument/2006/relationships/customXml" Target="../ink/ink1581.xml"/><Relationship Id="rId72" Type="http://schemas.openxmlformats.org/officeDocument/2006/relationships/image" Target="../media/image1634.png"/><Relationship Id="rId93" Type="http://schemas.openxmlformats.org/officeDocument/2006/relationships/customXml" Target="../ink/ink1602.xml"/><Relationship Id="rId98" Type="http://schemas.openxmlformats.org/officeDocument/2006/relationships/image" Target="../media/image1647.png"/><Relationship Id="rId121" Type="http://schemas.openxmlformats.org/officeDocument/2006/relationships/customXml" Target="../ink/ink1616.xml"/><Relationship Id="rId142" Type="http://schemas.openxmlformats.org/officeDocument/2006/relationships/image" Target="../media/image1669.png"/><Relationship Id="rId163" Type="http://schemas.openxmlformats.org/officeDocument/2006/relationships/customXml" Target="../ink/ink1637.xml"/><Relationship Id="rId184" Type="http://schemas.openxmlformats.org/officeDocument/2006/relationships/image" Target="../media/image1690.png"/><Relationship Id="rId189" Type="http://schemas.openxmlformats.org/officeDocument/2006/relationships/customXml" Target="../ink/ink1650.xml"/><Relationship Id="rId219" Type="http://schemas.openxmlformats.org/officeDocument/2006/relationships/customXml" Target="../ink/ink1665.xml"/><Relationship Id="rId3" Type="http://schemas.openxmlformats.org/officeDocument/2006/relationships/image" Target="../media/image5.png"/><Relationship Id="rId214" Type="http://schemas.openxmlformats.org/officeDocument/2006/relationships/image" Target="../media/image1705.png"/><Relationship Id="rId230" Type="http://schemas.openxmlformats.org/officeDocument/2006/relationships/image" Target="../media/image1713.png"/><Relationship Id="rId235" Type="http://schemas.openxmlformats.org/officeDocument/2006/relationships/customXml" Target="../ink/ink1673.xml"/><Relationship Id="rId251" Type="http://schemas.openxmlformats.org/officeDocument/2006/relationships/customXml" Target="../ink/ink1681.xml"/><Relationship Id="rId256" Type="http://schemas.openxmlformats.org/officeDocument/2006/relationships/image" Target="../media/image1726.png"/><Relationship Id="rId277" Type="http://schemas.openxmlformats.org/officeDocument/2006/relationships/customXml" Target="../ink/ink1694.xml"/><Relationship Id="rId298" Type="http://schemas.openxmlformats.org/officeDocument/2006/relationships/image" Target="../media/image1747.png"/><Relationship Id="rId25" Type="http://schemas.openxmlformats.org/officeDocument/2006/relationships/customXml" Target="../ink/ink1568.xml"/><Relationship Id="rId46" Type="http://schemas.openxmlformats.org/officeDocument/2006/relationships/image" Target="../media/image1621.png"/><Relationship Id="rId67" Type="http://schemas.openxmlformats.org/officeDocument/2006/relationships/customXml" Target="../ink/ink1589.xml"/><Relationship Id="rId116" Type="http://schemas.openxmlformats.org/officeDocument/2006/relationships/image" Target="../media/image1656.png"/><Relationship Id="rId137" Type="http://schemas.openxmlformats.org/officeDocument/2006/relationships/customXml" Target="../ink/ink1624.xml"/><Relationship Id="rId158" Type="http://schemas.openxmlformats.org/officeDocument/2006/relationships/image" Target="../media/image1677.png"/><Relationship Id="rId272" Type="http://schemas.openxmlformats.org/officeDocument/2006/relationships/image" Target="../media/image1734.png"/><Relationship Id="rId293" Type="http://schemas.openxmlformats.org/officeDocument/2006/relationships/customXml" Target="../ink/ink1702.xml"/><Relationship Id="rId302" Type="http://schemas.openxmlformats.org/officeDocument/2006/relationships/image" Target="../media/image1749.png"/><Relationship Id="rId307" Type="http://schemas.openxmlformats.org/officeDocument/2006/relationships/customXml" Target="../ink/ink1709.xml"/><Relationship Id="rId323" Type="http://schemas.openxmlformats.org/officeDocument/2006/relationships/customXml" Target="../ink/ink1717.xml"/><Relationship Id="rId328" Type="http://schemas.openxmlformats.org/officeDocument/2006/relationships/image" Target="../media/image1762.png"/><Relationship Id="rId20" Type="http://schemas.openxmlformats.org/officeDocument/2006/relationships/image" Target="../media/image1608.png"/><Relationship Id="rId41" Type="http://schemas.openxmlformats.org/officeDocument/2006/relationships/customXml" Target="../ink/ink1576.xml"/><Relationship Id="rId62" Type="http://schemas.openxmlformats.org/officeDocument/2006/relationships/image" Target="../media/image1629.png"/><Relationship Id="rId83" Type="http://schemas.openxmlformats.org/officeDocument/2006/relationships/customXml" Target="../ink/ink1597.xml"/><Relationship Id="rId88" Type="http://schemas.openxmlformats.org/officeDocument/2006/relationships/image" Target="../media/image1642.png"/><Relationship Id="rId111" Type="http://schemas.openxmlformats.org/officeDocument/2006/relationships/customXml" Target="../ink/ink1611.xml"/><Relationship Id="rId132" Type="http://schemas.openxmlformats.org/officeDocument/2006/relationships/image" Target="../media/image1664.png"/><Relationship Id="rId153" Type="http://schemas.openxmlformats.org/officeDocument/2006/relationships/customXml" Target="../ink/ink1632.xml"/><Relationship Id="rId174" Type="http://schemas.openxmlformats.org/officeDocument/2006/relationships/image" Target="../media/image1685.png"/><Relationship Id="rId179" Type="http://schemas.openxmlformats.org/officeDocument/2006/relationships/customXml" Target="../ink/ink1645.xml"/><Relationship Id="rId195" Type="http://schemas.openxmlformats.org/officeDocument/2006/relationships/customXml" Target="../ink/ink1653.xml"/><Relationship Id="rId209" Type="http://schemas.openxmlformats.org/officeDocument/2006/relationships/customXml" Target="../ink/ink1660.xml"/><Relationship Id="rId190" Type="http://schemas.openxmlformats.org/officeDocument/2006/relationships/image" Target="../media/image1693.png"/><Relationship Id="rId204" Type="http://schemas.openxmlformats.org/officeDocument/2006/relationships/image" Target="../media/image1700.png"/><Relationship Id="rId220" Type="http://schemas.openxmlformats.org/officeDocument/2006/relationships/image" Target="../media/image1708.png"/><Relationship Id="rId225" Type="http://schemas.openxmlformats.org/officeDocument/2006/relationships/customXml" Target="../ink/ink1668.xml"/><Relationship Id="rId241" Type="http://schemas.openxmlformats.org/officeDocument/2006/relationships/customXml" Target="../ink/ink1676.xml"/><Relationship Id="rId246" Type="http://schemas.openxmlformats.org/officeDocument/2006/relationships/image" Target="../media/image1721.png"/><Relationship Id="rId267" Type="http://schemas.openxmlformats.org/officeDocument/2006/relationships/customXml" Target="../ink/ink1689.xml"/><Relationship Id="rId288" Type="http://schemas.openxmlformats.org/officeDocument/2006/relationships/image" Target="../media/image1742.png"/><Relationship Id="rId15" Type="http://schemas.openxmlformats.org/officeDocument/2006/relationships/customXml" Target="../ink/ink1563.xml"/><Relationship Id="rId36" Type="http://schemas.openxmlformats.org/officeDocument/2006/relationships/image" Target="../media/image1616.png"/><Relationship Id="rId57" Type="http://schemas.openxmlformats.org/officeDocument/2006/relationships/customXml" Target="../ink/ink1584.xml"/><Relationship Id="rId106" Type="http://schemas.openxmlformats.org/officeDocument/2006/relationships/image" Target="../media/image1651.png"/><Relationship Id="rId127" Type="http://schemas.openxmlformats.org/officeDocument/2006/relationships/customXml" Target="../ink/ink1619.xml"/><Relationship Id="rId262" Type="http://schemas.openxmlformats.org/officeDocument/2006/relationships/image" Target="../media/image1729.png"/><Relationship Id="rId283" Type="http://schemas.openxmlformats.org/officeDocument/2006/relationships/customXml" Target="../ink/ink1697.xml"/><Relationship Id="rId313" Type="http://schemas.openxmlformats.org/officeDocument/2006/relationships/customXml" Target="../ink/ink1712.xml"/><Relationship Id="rId318" Type="http://schemas.openxmlformats.org/officeDocument/2006/relationships/image" Target="../media/image1757.png"/><Relationship Id="rId10" Type="http://schemas.openxmlformats.org/officeDocument/2006/relationships/image" Target="../media/image1603.png"/><Relationship Id="rId31" Type="http://schemas.openxmlformats.org/officeDocument/2006/relationships/customXml" Target="../ink/ink1571.xml"/><Relationship Id="rId52" Type="http://schemas.openxmlformats.org/officeDocument/2006/relationships/image" Target="../media/image1624.png"/><Relationship Id="rId73" Type="http://schemas.openxmlformats.org/officeDocument/2006/relationships/customXml" Target="../ink/ink1592.xml"/><Relationship Id="rId78" Type="http://schemas.openxmlformats.org/officeDocument/2006/relationships/image" Target="../media/image1637.png"/><Relationship Id="rId94" Type="http://schemas.openxmlformats.org/officeDocument/2006/relationships/image" Target="../media/image1645.png"/><Relationship Id="rId99" Type="http://schemas.openxmlformats.org/officeDocument/2006/relationships/customXml" Target="../ink/ink1605.xml"/><Relationship Id="rId101" Type="http://schemas.openxmlformats.org/officeDocument/2006/relationships/customXml" Target="../ink/ink1606.xml"/><Relationship Id="rId122" Type="http://schemas.openxmlformats.org/officeDocument/2006/relationships/image" Target="../media/image1659.png"/><Relationship Id="rId143" Type="http://schemas.openxmlformats.org/officeDocument/2006/relationships/customXml" Target="../ink/ink1627.xml"/><Relationship Id="rId148" Type="http://schemas.openxmlformats.org/officeDocument/2006/relationships/image" Target="../media/image1672.png"/><Relationship Id="rId164" Type="http://schemas.openxmlformats.org/officeDocument/2006/relationships/image" Target="../media/image1680.png"/><Relationship Id="rId169" Type="http://schemas.openxmlformats.org/officeDocument/2006/relationships/customXml" Target="../ink/ink1640.xml"/><Relationship Id="rId185" Type="http://schemas.openxmlformats.org/officeDocument/2006/relationships/customXml" Target="../ink/ink1648.xml"/><Relationship Id="rId334" Type="http://schemas.openxmlformats.org/officeDocument/2006/relationships/image" Target="../media/image1765.png"/><Relationship Id="rId4" Type="http://schemas.openxmlformats.org/officeDocument/2006/relationships/image" Target="../media/image188.png"/><Relationship Id="rId9" Type="http://schemas.openxmlformats.org/officeDocument/2006/relationships/customXml" Target="../ink/ink1560.xml"/><Relationship Id="rId180" Type="http://schemas.openxmlformats.org/officeDocument/2006/relationships/image" Target="../media/image1688.png"/><Relationship Id="rId210" Type="http://schemas.openxmlformats.org/officeDocument/2006/relationships/image" Target="../media/image1703.png"/><Relationship Id="rId215" Type="http://schemas.openxmlformats.org/officeDocument/2006/relationships/customXml" Target="../ink/ink1663.xml"/><Relationship Id="rId236" Type="http://schemas.openxmlformats.org/officeDocument/2006/relationships/image" Target="../media/image1716.png"/><Relationship Id="rId257" Type="http://schemas.openxmlformats.org/officeDocument/2006/relationships/customXml" Target="../ink/ink1684.xml"/><Relationship Id="rId278" Type="http://schemas.openxmlformats.org/officeDocument/2006/relationships/image" Target="../media/image1737.png"/><Relationship Id="rId26" Type="http://schemas.openxmlformats.org/officeDocument/2006/relationships/image" Target="../media/image1611.png"/><Relationship Id="rId231" Type="http://schemas.openxmlformats.org/officeDocument/2006/relationships/customXml" Target="../ink/ink1671.xml"/><Relationship Id="rId252" Type="http://schemas.openxmlformats.org/officeDocument/2006/relationships/image" Target="../media/image1724.png"/><Relationship Id="rId273" Type="http://schemas.openxmlformats.org/officeDocument/2006/relationships/customXml" Target="../ink/ink1692.xml"/><Relationship Id="rId294" Type="http://schemas.openxmlformats.org/officeDocument/2006/relationships/image" Target="../media/image1745.png"/><Relationship Id="rId308" Type="http://schemas.openxmlformats.org/officeDocument/2006/relationships/image" Target="../media/image1752.png"/><Relationship Id="rId329" Type="http://schemas.openxmlformats.org/officeDocument/2006/relationships/customXml" Target="../ink/ink1720.xml"/><Relationship Id="rId47" Type="http://schemas.openxmlformats.org/officeDocument/2006/relationships/customXml" Target="../ink/ink1579.xml"/><Relationship Id="rId68" Type="http://schemas.openxmlformats.org/officeDocument/2006/relationships/image" Target="../media/image1632.png"/><Relationship Id="rId89" Type="http://schemas.openxmlformats.org/officeDocument/2006/relationships/customXml" Target="../ink/ink1600.xml"/><Relationship Id="rId112" Type="http://schemas.openxmlformats.org/officeDocument/2006/relationships/image" Target="../media/image1654.png"/><Relationship Id="rId133" Type="http://schemas.openxmlformats.org/officeDocument/2006/relationships/customXml" Target="../ink/ink1622.xml"/><Relationship Id="rId154" Type="http://schemas.openxmlformats.org/officeDocument/2006/relationships/image" Target="../media/image1675.png"/><Relationship Id="rId175" Type="http://schemas.openxmlformats.org/officeDocument/2006/relationships/customXml" Target="../ink/ink1643.xml"/><Relationship Id="rId196" Type="http://schemas.openxmlformats.org/officeDocument/2006/relationships/image" Target="../media/image1696.png"/><Relationship Id="rId200" Type="http://schemas.openxmlformats.org/officeDocument/2006/relationships/image" Target="../media/image1698.png"/><Relationship Id="rId16" Type="http://schemas.openxmlformats.org/officeDocument/2006/relationships/image" Target="../media/image1606.png"/><Relationship Id="rId221" Type="http://schemas.openxmlformats.org/officeDocument/2006/relationships/customXml" Target="../ink/ink1666.xml"/><Relationship Id="rId242" Type="http://schemas.openxmlformats.org/officeDocument/2006/relationships/image" Target="../media/image1719.png"/><Relationship Id="rId263" Type="http://schemas.openxmlformats.org/officeDocument/2006/relationships/customXml" Target="../ink/ink1687.xml"/><Relationship Id="rId284" Type="http://schemas.openxmlformats.org/officeDocument/2006/relationships/image" Target="../media/image1740.png"/><Relationship Id="rId319" Type="http://schemas.openxmlformats.org/officeDocument/2006/relationships/customXml" Target="../ink/ink1715.xml"/><Relationship Id="rId37" Type="http://schemas.openxmlformats.org/officeDocument/2006/relationships/customXml" Target="../ink/ink1574.xml"/><Relationship Id="rId58" Type="http://schemas.openxmlformats.org/officeDocument/2006/relationships/image" Target="../media/image1627.png"/><Relationship Id="rId79" Type="http://schemas.openxmlformats.org/officeDocument/2006/relationships/customXml" Target="../ink/ink1595.xml"/><Relationship Id="rId102" Type="http://schemas.openxmlformats.org/officeDocument/2006/relationships/image" Target="../media/image1649.png"/><Relationship Id="rId123" Type="http://schemas.openxmlformats.org/officeDocument/2006/relationships/customXml" Target="../ink/ink1617.xml"/><Relationship Id="rId144" Type="http://schemas.openxmlformats.org/officeDocument/2006/relationships/image" Target="../media/image1670.png"/><Relationship Id="rId330" Type="http://schemas.openxmlformats.org/officeDocument/2006/relationships/image" Target="../media/image1763.png"/><Relationship Id="rId90" Type="http://schemas.openxmlformats.org/officeDocument/2006/relationships/image" Target="../media/image1643.png"/><Relationship Id="rId165" Type="http://schemas.openxmlformats.org/officeDocument/2006/relationships/customXml" Target="../ink/ink1638.xml"/><Relationship Id="rId186" Type="http://schemas.openxmlformats.org/officeDocument/2006/relationships/image" Target="../media/image1691.png"/><Relationship Id="rId211" Type="http://schemas.openxmlformats.org/officeDocument/2006/relationships/customXml" Target="../ink/ink1661.xml"/><Relationship Id="rId232" Type="http://schemas.openxmlformats.org/officeDocument/2006/relationships/image" Target="../media/image1714.png"/><Relationship Id="rId253" Type="http://schemas.openxmlformats.org/officeDocument/2006/relationships/customXml" Target="../ink/ink1682.xml"/><Relationship Id="rId274" Type="http://schemas.openxmlformats.org/officeDocument/2006/relationships/image" Target="../media/image1735.png"/><Relationship Id="rId295" Type="http://schemas.openxmlformats.org/officeDocument/2006/relationships/customXml" Target="../ink/ink1703.xml"/><Relationship Id="rId309" Type="http://schemas.openxmlformats.org/officeDocument/2006/relationships/customXml" Target="../ink/ink1710.xml"/><Relationship Id="rId27" Type="http://schemas.openxmlformats.org/officeDocument/2006/relationships/customXml" Target="../ink/ink1569.xml"/><Relationship Id="rId48" Type="http://schemas.openxmlformats.org/officeDocument/2006/relationships/image" Target="../media/image1622.png"/><Relationship Id="rId69" Type="http://schemas.openxmlformats.org/officeDocument/2006/relationships/customXml" Target="../ink/ink1590.xml"/><Relationship Id="rId113" Type="http://schemas.openxmlformats.org/officeDocument/2006/relationships/customXml" Target="../ink/ink1612.xml"/><Relationship Id="rId134" Type="http://schemas.openxmlformats.org/officeDocument/2006/relationships/image" Target="../media/image1665.png"/><Relationship Id="rId320" Type="http://schemas.openxmlformats.org/officeDocument/2006/relationships/image" Target="../media/image1758.png"/><Relationship Id="rId80" Type="http://schemas.openxmlformats.org/officeDocument/2006/relationships/image" Target="../media/image1638.png"/><Relationship Id="rId155" Type="http://schemas.openxmlformats.org/officeDocument/2006/relationships/customXml" Target="../ink/ink1633.xml"/><Relationship Id="rId176" Type="http://schemas.openxmlformats.org/officeDocument/2006/relationships/image" Target="../media/image1686.png"/><Relationship Id="rId197" Type="http://schemas.openxmlformats.org/officeDocument/2006/relationships/customXml" Target="../ink/ink1654.xml"/><Relationship Id="rId201" Type="http://schemas.openxmlformats.org/officeDocument/2006/relationships/customXml" Target="../ink/ink1656.xml"/><Relationship Id="rId222" Type="http://schemas.openxmlformats.org/officeDocument/2006/relationships/image" Target="../media/image1709.png"/><Relationship Id="rId243" Type="http://schemas.openxmlformats.org/officeDocument/2006/relationships/customXml" Target="../ink/ink1677.xml"/><Relationship Id="rId264" Type="http://schemas.openxmlformats.org/officeDocument/2006/relationships/image" Target="../media/image1730.png"/><Relationship Id="rId285" Type="http://schemas.openxmlformats.org/officeDocument/2006/relationships/customXml" Target="../ink/ink1698.xml"/><Relationship Id="rId17" Type="http://schemas.openxmlformats.org/officeDocument/2006/relationships/customXml" Target="../ink/ink1564.xml"/><Relationship Id="rId38" Type="http://schemas.openxmlformats.org/officeDocument/2006/relationships/image" Target="../media/image1617.png"/><Relationship Id="rId59" Type="http://schemas.openxmlformats.org/officeDocument/2006/relationships/customXml" Target="../ink/ink1585.xml"/><Relationship Id="rId103" Type="http://schemas.openxmlformats.org/officeDocument/2006/relationships/customXml" Target="../ink/ink1607.xml"/><Relationship Id="rId124" Type="http://schemas.openxmlformats.org/officeDocument/2006/relationships/image" Target="../media/image1660.png"/><Relationship Id="rId310" Type="http://schemas.openxmlformats.org/officeDocument/2006/relationships/image" Target="../media/image1753.png"/><Relationship Id="rId70" Type="http://schemas.openxmlformats.org/officeDocument/2006/relationships/image" Target="../media/image1633.png"/><Relationship Id="rId91" Type="http://schemas.openxmlformats.org/officeDocument/2006/relationships/customXml" Target="../ink/ink1601.xml"/><Relationship Id="rId145" Type="http://schemas.openxmlformats.org/officeDocument/2006/relationships/customXml" Target="../ink/ink1628.xml"/><Relationship Id="rId166" Type="http://schemas.openxmlformats.org/officeDocument/2006/relationships/image" Target="../media/image1681.png"/><Relationship Id="rId187" Type="http://schemas.openxmlformats.org/officeDocument/2006/relationships/customXml" Target="../ink/ink1649.xml"/><Relationship Id="rId331" Type="http://schemas.openxmlformats.org/officeDocument/2006/relationships/customXml" Target="../ink/ink172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04.png"/><Relationship Id="rId233" Type="http://schemas.openxmlformats.org/officeDocument/2006/relationships/customXml" Target="../ink/ink1672.xml"/><Relationship Id="rId254" Type="http://schemas.openxmlformats.org/officeDocument/2006/relationships/image" Target="../media/image1725.png"/><Relationship Id="rId28" Type="http://schemas.openxmlformats.org/officeDocument/2006/relationships/image" Target="../media/image1612.png"/><Relationship Id="rId49" Type="http://schemas.openxmlformats.org/officeDocument/2006/relationships/customXml" Target="../ink/ink1580.xml"/><Relationship Id="rId114" Type="http://schemas.openxmlformats.org/officeDocument/2006/relationships/image" Target="../media/image1655.png"/><Relationship Id="rId275" Type="http://schemas.openxmlformats.org/officeDocument/2006/relationships/customXml" Target="../ink/ink1693.xml"/><Relationship Id="rId296" Type="http://schemas.openxmlformats.org/officeDocument/2006/relationships/image" Target="../media/image1746.png"/><Relationship Id="rId300" Type="http://schemas.openxmlformats.org/officeDocument/2006/relationships/image" Target="../media/image1748.png"/><Relationship Id="rId60" Type="http://schemas.openxmlformats.org/officeDocument/2006/relationships/image" Target="../media/image1628.png"/><Relationship Id="rId81" Type="http://schemas.openxmlformats.org/officeDocument/2006/relationships/customXml" Target="../ink/ink1596.xml"/><Relationship Id="rId135" Type="http://schemas.openxmlformats.org/officeDocument/2006/relationships/customXml" Target="../ink/ink1623.xml"/><Relationship Id="rId156" Type="http://schemas.openxmlformats.org/officeDocument/2006/relationships/image" Target="../media/image1676.png"/><Relationship Id="rId177" Type="http://schemas.openxmlformats.org/officeDocument/2006/relationships/customXml" Target="../ink/ink1644.xml"/><Relationship Id="rId198" Type="http://schemas.openxmlformats.org/officeDocument/2006/relationships/image" Target="../media/image1697.png"/><Relationship Id="rId321" Type="http://schemas.openxmlformats.org/officeDocument/2006/relationships/customXml" Target="../ink/ink1716.xml"/><Relationship Id="rId202" Type="http://schemas.openxmlformats.org/officeDocument/2006/relationships/image" Target="../media/image1699.png"/><Relationship Id="rId223" Type="http://schemas.openxmlformats.org/officeDocument/2006/relationships/customXml" Target="../ink/ink1667.xml"/><Relationship Id="rId244" Type="http://schemas.openxmlformats.org/officeDocument/2006/relationships/image" Target="../media/image1720.png"/><Relationship Id="rId18" Type="http://schemas.openxmlformats.org/officeDocument/2006/relationships/image" Target="../media/image1607.png"/><Relationship Id="rId39" Type="http://schemas.openxmlformats.org/officeDocument/2006/relationships/customXml" Target="../ink/ink1575.xml"/><Relationship Id="rId265" Type="http://schemas.openxmlformats.org/officeDocument/2006/relationships/customXml" Target="../ink/ink1688.xml"/><Relationship Id="rId286" Type="http://schemas.openxmlformats.org/officeDocument/2006/relationships/image" Target="../media/image1741.png"/><Relationship Id="rId50" Type="http://schemas.openxmlformats.org/officeDocument/2006/relationships/image" Target="../media/image1623.png"/><Relationship Id="rId104" Type="http://schemas.openxmlformats.org/officeDocument/2006/relationships/image" Target="../media/image1650.png"/><Relationship Id="rId125" Type="http://schemas.openxmlformats.org/officeDocument/2006/relationships/customXml" Target="../ink/ink1618.xml"/><Relationship Id="rId146" Type="http://schemas.openxmlformats.org/officeDocument/2006/relationships/image" Target="../media/image1671.png"/><Relationship Id="rId167" Type="http://schemas.openxmlformats.org/officeDocument/2006/relationships/customXml" Target="../ink/ink1639.xml"/><Relationship Id="rId188" Type="http://schemas.openxmlformats.org/officeDocument/2006/relationships/image" Target="../media/image1692.png"/><Relationship Id="rId311" Type="http://schemas.openxmlformats.org/officeDocument/2006/relationships/customXml" Target="../ink/ink1711.xml"/><Relationship Id="rId332" Type="http://schemas.openxmlformats.org/officeDocument/2006/relationships/image" Target="../media/image1764.png"/><Relationship Id="rId71" Type="http://schemas.openxmlformats.org/officeDocument/2006/relationships/customXml" Target="../ink/ink1591.xml"/><Relationship Id="rId92" Type="http://schemas.openxmlformats.org/officeDocument/2006/relationships/image" Target="../media/image1644.png"/><Relationship Id="rId213" Type="http://schemas.openxmlformats.org/officeDocument/2006/relationships/customXml" Target="../ink/ink1662.xml"/><Relationship Id="rId234" Type="http://schemas.openxmlformats.org/officeDocument/2006/relationships/image" Target="../media/image1715.png"/><Relationship Id="rId2" Type="http://schemas.openxmlformats.org/officeDocument/2006/relationships/image" Target="../media/image4.png"/><Relationship Id="rId29" Type="http://schemas.openxmlformats.org/officeDocument/2006/relationships/customXml" Target="../ink/ink1570.xml"/><Relationship Id="rId255" Type="http://schemas.openxmlformats.org/officeDocument/2006/relationships/customXml" Target="../ink/ink1683.xml"/><Relationship Id="rId276" Type="http://schemas.openxmlformats.org/officeDocument/2006/relationships/image" Target="../media/image1736.png"/><Relationship Id="rId297" Type="http://schemas.openxmlformats.org/officeDocument/2006/relationships/customXml" Target="../ink/ink1704.xml"/><Relationship Id="rId40" Type="http://schemas.openxmlformats.org/officeDocument/2006/relationships/image" Target="../media/image1618.png"/><Relationship Id="rId115" Type="http://schemas.openxmlformats.org/officeDocument/2006/relationships/customXml" Target="../ink/ink1613.xml"/><Relationship Id="rId136" Type="http://schemas.openxmlformats.org/officeDocument/2006/relationships/image" Target="../media/image1666.png"/><Relationship Id="rId157" Type="http://schemas.openxmlformats.org/officeDocument/2006/relationships/customXml" Target="../ink/ink1634.xml"/><Relationship Id="rId178" Type="http://schemas.openxmlformats.org/officeDocument/2006/relationships/image" Target="../media/image1687.png"/><Relationship Id="rId301" Type="http://schemas.openxmlformats.org/officeDocument/2006/relationships/customXml" Target="../ink/ink1706.xml"/><Relationship Id="rId322" Type="http://schemas.openxmlformats.org/officeDocument/2006/relationships/image" Target="../media/image1759.png"/><Relationship Id="rId61" Type="http://schemas.openxmlformats.org/officeDocument/2006/relationships/customXml" Target="../ink/ink1586.xml"/><Relationship Id="rId82" Type="http://schemas.openxmlformats.org/officeDocument/2006/relationships/image" Target="../media/image1639.png"/><Relationship Id="rId199" Type="http://schemas.openxmlformats.org/officeDocument/2006/relationships/customXml" Target="../ink/ink1655.xml"/><Relationship Id="rId203" Type="http://schemas.openxmlformats.org/officeDocument/2006/relationships/customXml" Target="../ink/ink1657.xml"/><Relationship Id="rId19" Type="http://schemas.openxmlformats.org/officeDocument/2006/relationships/customXml" Target="../ink/ink1565.xml"/><Relationship Id="rId224" Type="http://schemas.openxmlformats.org/officeDocument/2006/relationships/image" Target="../media/image1710.png"/><Relationship Id="rId245" Type="http://schemas.openxmlformats.org/officeDocument/2006/relationships/customXml" Target="../ink/ink1678.xml"/><Relationship Id="rId266" Type="http://schemas.openxmlformats.org/officeDocument/2006/relationships/image" Target="../media/image1731.png"/><Relationship Id="rId287" Type="http://schemas.openxmlformats.org/officeDocument/2006/relationships/customXml" Target="../ink/ink1699.xml"/><Relationship Id="rId30" Type="http://schemas.openxmlformats.org/officeDocument/2006/relationships/image" Target="../media/image1613.png"/><Relationship Id="rId105" Type="http://schemas.openxmlformats.org/officeDocument/2006/relationships/customXml" Target="../ink/ink1608.xml"/><Relationship Id="rId126" Type="http://schemas.openxmlformats.org/officeDocument/2006/relationships/image" Target="../media/image1661.png"/><Relationship Id="rId147" Type="http://schemas.openxmlformats.org/officeDocument/2006/relationships/customXml" Target="../ink/ink1629.xml"/><Relationship Id="rId168" Type="http://schemas.openxmlformats.org/officeDocument/2006/relationships/image" Target="../media/image1682.png"/><Relationship Id="rId312" Type="http://schemas.openxmlformats.org/officeDocument/2006/relationships/image" Target="../media/image1754.png"/><Relationship Id="rId333" Type="http://schemas.openxmlformats.org/officeDocument/2006/relationships/customXml" Target="../ink/ink1722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79.xml"/><Relationship Id="rId21" Type="http://schemas.openxmlformats.org/officeDocument/2006/relationships/customXml" Target="../ink/ink1731.xml"/><Relationship Id="rId42" Type="http://schemas.openxmlformats.org/officeDocument/2006/relationships/image" Target="../media/image1784.png"/><Relationship Id="rId63" Type="http://schemas.openxmlformats.org/officeDocument/2006/relationships/customXml" Target="../ink/ink1752.xml"/><Relationship Id="rId84" Type="http://schemas.openxmlformats.org/officeDocument/2006/relationships/image" Target="../media/image1805.png"/><Relationship Id="rId138" Type="http://schemas.openxmlformats.org/officeDocument/2006/relationships/image" Target="../media/image1832.png"/><Relationship Id="rId159" Type="http://schemas.openxmlformats.org/officeDocument/2006/relationships/customXml" Target="../ink/ink1800.xml"/><Relationship Id="rId170" Type="http://schemas.openxmlformats.org/officeDocument/2006/relationships/image" Target="../media/image1848.png"/><Relationship Id="rId191" Type="http://schemas.openxmlformats.org/officeDocument/2006/relationships/customXml" Target="../ink/ink1816.xml"/><Relationship Id="rId205" Type="http://schemas.openxmlformats.org/officeDocument/2006/relationships/customXml" Target="../ink/ink1823.xml"/><Relationship Id="rId16" Type="http://schemas.openxmlformats.org/officeDocument/2006/relationships/image" Target="../media/image1771.png"/><Relationship Id="rId107" Type="http://schemas.openxmlformats.org/officeDocument/2006/relationships/customXml" Target="../ink/ink1774.xml"/><Relationship Id="rId11" Type="http://schemas.openxmlformats.org/officeDocument/2006/relationships/customXml" Target="../ink/ink1726.xml"/><Relationship Id="rId32" Type="http://schemas.openxmlformats.org/officeDocument/2006/relationships/image" Target="../media/image1779.png"/><Relationship Id="rId37" Type="http://schemas.openxmlformats.org/officeDocument/2006/relationships/customXml" Target="../ink/ink1739.xml"/><Relationship Id="rId53" Type="http://schemas.openxmlformats.org/officeDocument/2006/relationships/customXml" Target="../ink/ink1747.xml"/><Relationship Id="rId58" Type="http://schemas.openxmlformats.org/officeDocument/2006/relationships/image" Target="../media/image1792.png"/><Relationship Id="rId74" Type="http://schemas.openxmlformats.org/officeDocument/2006/relationships/image" Target="../media/image1800.png"/><Relationship Id="rId79" Type="http://schemas.openxmlformats.org/officeDocument/2006/relationships/customXml" Target="../ink/ink1760.xml"/><Relationship Id="rId102" Type="http://schemas.openxmlformats.org/officeDocument/2006/relationships/image" Target="../media/image1814.png"/><Relationship Id="rId123" Type="http://schemas.openxmlformats.org/officeDocument/2006/relationships/customXml" Target="../ink/ink1782.xml"/><Relationship Id="rId128" Type="http://schemas.openxmlformats.org/officeDocument/2006/relationships/image" Target="../media/image1827.png"/><Relationship Id="rId144" Type="http://schemas.openxmlformats.org/officeDocument/2006/relationships/image" Target="../media/image1835.png"/><Relationship Id="rId149" Type="http://schemas.openxmlformats.org/officeDocument/2006/relationships/customXml" Target="../ink/ink1795.xml"/><Relationship Id="rId5" Type="http://schemas.openxmlformats.org/officeDocument/2006/relationships/image" Target="../media/image286.png"/><Relationship Id="rId90" Type="http://schemas.openxmlformats.org/officeDocument/2006/relationships/image" Target="../media/image1808.png"/><Relationship Id="rId95" Type="http://schemas.openxmlformats.org/officeDocument/2006/relationships/customXml" Target="../ink/ink1768.xml"/><Relationship Id="rId160" Type="http://schemas.openxmlformats.org/officeDocument/2006/relationships/image" Target="../media/image1843.png"/><Relationship Id="rId165" Type="http://schemas.openxmlformats.org/officeDocument/2006/relationships/customXml" Target="../ink/ink1803.xml"/><Relationship Id="rId181" Type="http://schemas.openxmlformats.org/officeDocument/2006/relationships/customXml" Target="../ink/ink1811.xml"/><Relationship Id="rId186" Type="http://schemas.openxmlformats.org/officeDocument/2006/relationships/image" Target="../media/image1856.png"/><Relationship Id="rId22" Type="http://schemas.openxmlformats.org/officeDocument/2006/relationships/image" Target="../media/image1774.png"/><Relationship Id="rId27" Type="http://schemas.openxmlformats.org/officeDocument/2006/relationships/customXml" Target="../ink/ink1734.xml"/><Relationship Id="rId43" Type="http://schemas.openxmlformats.org/officeDocument/2006/relationships/customXml" Target="../ink/ink1742.xml"/><Relationship Id="rId48" Type="http://schemas.openxmlformats.org/officeDocument/2006/relationships/image" Target="../media/image1787.png"/><Relationship Id="rId64" Type="http://schemas.openxmlformats.org/officeDocument/2006/relationships/image" Target="../media/image1795.png"/><Relationship Id="rId69" Type="http://schemas.openxmlformats.org/officeDocument/2006/relationships/customXml" Target="../ink/ink1755.xml"/><Relationship Id="rId113" Type="http://schemas.openxmlformats.org/officeDocument/2006/relationships/customXml" Target="../ink/ink1777.xml"/><Relationship Id="rId118" Type="http://schemas.openxmlformats.org/officeDocument/2006/relationships/image" Target="../media/image1822.png"/><Relationship Id="rId134" Type="http://schemas.openxmlformats.org/officeDocument/2006/relationships/image" Target="../media/image1830.png"/><Relationship Id="rId139" Type="http://schemas.openxmlformats.org/officeDocument/2006/relationships/customXml" Target="../ink/ink1790.xml"/><Relationship Id="rId80" Type="http://schemas.openxmlformats.org/officeDocument/2006/relationships/image" Target="../media/image1803.png"/><Relationship Id="rId85" Type="http://schemas.openxmlformats.org/officeDocument/2006/relationships/customXml" Target="../ink/ink1763.xml"/><Relationship Id="rId150" Type="http://schemas.openxmlformats.org/officeDocument/2006/relationships/image" Target="../media/image1838.png"/><Relationship Id="rId155" Type="http://schemas.openxmlformats.org/officeDocument/2006/relationships/customXml" Target="../ink/ink1798.xml"/><Relationship Id="rId171" Type="http://schemas.openxmlformats.org/officeDocument/2006/relationships/customXml" Target="../ink/ink1806.xml"/><Relationship Id="rId176" Type="http://schemas.openxmlformats.org/officeDocument/2006/relationships/image" Target="../media/image1851.png"/><Relationship Id="rId192" Type="http://schemas.openxmlformats.org/officeDocument/2006/relationships/image" Target="../media/image1859.png"/><Relationship Id="rId197" Type="http://schemas.openxmlformats.org/officeDocument/2006/relationships/customXml" Target="../ink/ink1819.xml"/><Relationship Id="rId206" Type="http://schemas.openxmlformats.org/officeDocument/2006/relationships/image" Target="../media/image1866.png"/><Relationship Id="rId201" Type="http://schemas.openxmlformats.org/officeDocument/2006/relationships/customXml" Target="../ink/ink1821.xml"/><Relationship Id="rId12" Type="http://schemas.openxmlformats.org/officeDocument/2006/relationships/image" Target="../media/image1769.png"/><Relationship Id="rId17" Type="http://schemas.openxmlformats.org/officeDocument/2006/relationships/customXml" Target="../ink/ink1729.xml"/><Relationship Id="rId33" Type="http://schemas.openxmlformats.org/officeDocument/2006/relationships/customXml" Target="../ink/ink1737.xml"/><Relationship Id="rId38" Type="http://schemas.openxmlformats.org/officeDocument/2006/relationships/image" Target="../media/image1782.png"/><Relationship Id="rId59" Type="http://schemas.openxmlformats.org/officeDocument/2006/relationships/customXml" Target="../ink/ink1750.xml"/><Relationship Id="rId103" Type="http://schemas.openxmlformats.org/officeDocument/2006/relationships/customXml" Target="../ink/ink1772.xml"/><Relationship Id="rId108" Type="http://schemas.openxmlformats.org/officeDocument/2006/relationships/image" Target="../media/image1817.png"/><Relationship Id="rId124" Type="http://schemas.openxmlformats.org/officeDocument/2006/relationships/image" Target="../media/image1825.png"/><Relationship Id="rId129" Type="http://schemas.openxmlformats.org/officeDocument/2006/relationships/customXml" Target="../ink/ink1785.xml"/><Relationship Id="rId54" Type="http://schemas.openxmlformats.org/officeDocument/2006/relationships/image" Target="../media/image1790.png"/><Relationship Id="rId70" Type="http://schemas.openxmlformats.org/officeDocument/2006/relationships/image" Target="../media/image1798.png"/><Relationship Id="rId75" Type="http://schemas.openxmlformats.org/officeDocument/2006/relationships/customXml" Target="../ink/ink1758.xml"/><Relationship Id="rId91" Type="http://schemas.openxmlformats.org/officeDocument/2006/relationships/customXml" Target="../ink/ink1766.xml"/><Relationship Id="rId96" Type="http://schemas.openxmlformats.org/officeDocument/2006/relationships/image" Target="../media/image1811.png"/><Relationship Id="rId140" Type="http://schemas.openxmlformats.org/officeDocument/2006/relationships/image" Target="../media/image1833.png"/><Relationship Id="rId145" Type="http://schemas.openxmlformats.org/officeDocument/2006/relationships/customXml" Target="../ink/ink1793.xml"/><Relationship Id="rId161" Type="http://schemas.openxmlformats.org/officeDocument/2006/relationships/customXml" Target="../ink/ink1801.xml"/><Relationship Id="rId166" Type="http://schemas.openxmlformats.org/officeDocument/2006/relationships/image" Target="../media/image1846.png"/><Relationship Id="rId182" Type="http://schemas.openxmlformats.org/officeDocument/2006/relationships/image" Target="../media/image1854.png"/><Relationship Id="rId187" Type="http://schemas.openxmlformats.org/officeDocument/2006/relationships/customXml" Target="../ink/ink18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1.png"/><Relationship Id="rId23" Type="http://schemas.openxmlformats.org/officeDocument/2006/relationships/customXml" Target="../ink/ink1732.xml"/><Relationship Id="rId28" Type="http://schemas.openxmlformats.org/officeDocument/2006/relationships/image" Target="../media/image1777.png"/><Relationship Id="rId49" Type="http://schemas.openxmlformats.org/officeDocument/2006/relationships/customXml" Target="../ink/ink1745.xml"/><Relationship Id="rId114" Type="http://schemas.openxmlformats.org/officeDocument/2006/relationships/image" Target="../media/image1820.png"/><Relationship Id="rId119" Type="http://schemas.openxmlformats.org/officeDocument/2006/relationships/customXml" Target="../ink/ink1780.xml"/><Relationship Id="rId44" Type="http://schemas.openxmlformats.org/officeDocument/2006/relationships/image" Target="../media/image1785.png"/><Relationship Id="rId60" Type="http://schemas.openxmlformats.org/officeDocument/2006/relationships/image" Target="../media/image1793.png"/><Relationship Id="rId65" Type="http://schemas.openxmlformats.org/officeDocument/2006/relationships/customXml" Target="../ink/ink1753.xml"/><Relationship Id="rId81" Type="http://schemas.openxmlformats.org/officeDocument/2006/relationships/customXml" Target="../ink/ink1761.xml"/><Relationship Id="rId86" Type="http://schemas.openxmlformats.org/officeDocument/2006/relationships/image" Target="../media/image1806.png"/><Relationship Id="rId130" Type="http://schemas.openxmlformats.org/officeDocument/2006/relationships/image" Target="../media/image1828.png"/><Relationship Id="rId135" Type="http://schemas.openxmlformats.org/officeDocument/2006/relationships/customXml" Target="../ink/ink1788.xml"/><Relationship Id="rId151" Type="http://schemas.openxmlformats.org/officeDocument/2006/relationships/customXml" Target="../ink/ink1796.xml"/><Relationship Id="rId156" Type="http://schemas.openxmlformats.org/officeDocument/2006/relationships/image" Target="../media/image1841.png"/><Relationship Id="rId177" Type="http://schemas.openxmlformats.org/officeDocument/2006/relationships/customXml" Target="../ink/ink1809.xml"/><Relationship Id="rId198" Type="http://schemas.openxmlformats.org/officeDocument/2006/relationships/image" Target="../media/image1862.png"/><Relationship Id="rId172" Type="http://schemas.openxmlformats.org/officeDocument/2006/relationships/image" Target="../media/image1849.png"/><Relationship Id="rId193" Type="http://schemas.openxmlformats.org/officeDocument/2006/relationships/customXml" Target="../ink/ink1817.xml"/><Relationship Id="rId202" Type="http://schemas.openxmlformats.org/officeDocument/2006/relationships/image" Target="../media/image1864.png"/><Relationship Id="rId207" Type="http://schemas.openxmlformats.org/officeDocument/2006/relationships/customXml" Target="../ink/ink1824.xml"/><Relationship Id="rId13" Type="http://schemas.openxmlformats.org/officeDocument/2006/relationships/customXml" Target="../ink/ink1727.xml"/><Relationship Id="rId18" Type="http://schemas.openxmlformats.org/officeDocument/2006/relationships/image" Target="../media/image1772.png"/><Relationship Id="rId39" Type="http://schemas.openxmlformats.org/officeDocument/2006/relationships/customXml" Target="../ink/ink1740.xml"/><Relationship Id="rId109" Type="http://schemas.openxmlformats.org/officeDocument/2006/relationships/customXml" Target="../ink/ink1775.xml"/><Relationship Id="rId34" Type="http://schemas.openxmlformats.org/officeDocument/2006/relationships/image" Target="../media/image1780.png"/><Relationship Id="rId50" Type="http://schemas.openxmlformats.org/officeDocument/2006/relationships/image" Target="../media/image1788.png"/><Relationship Id="rId55" Type="http://schemas.openxmlformats.org/officeDocument/2006/relationships/customXml" Target="../ink/ink1748.xml"/><Relationship Id="rId76" Type="http://schemas.openxmlformats.org/officeDocument/2006/relationships/image" Target="../media/image1801.png"/><Relationship Id="rId97" Type="http://schemas.openxmlformats.org/officeDocument/2006/relationships/customXml" Target="../ink/ink1769.xml"/><Relationship Id="rId104" Type="http://schemas.openxmlformats.org/officeDocument/2006/relationships/image" Target="../media/image1815.png"/><Relationship Id="rId120" Type="http://schemas.openxmlformats.org/officeDocument/2006/relationships/image" Target="../media/image1823.png"/><Relationship Id="rId125" Type="http://schemas.openxmlformats.org/officeDocument/2006/relationships/customXml" Target="../ink/ink1783.xml"/><Relationship Id="rId141" Type="http://schemas.openxmlformats.org/officeDocument/2006/relationships/customXml" Target="../ink/ink1791.xml"/><Relationship Id="rId146" Type="http://schemas.openxmlformats.org/officeDocument/2006/relationships/image" Target="../media/image1836.png"/><Relationship Id="rId167" Type="http://schemas.openxmlformats.org/officeDocument/2006/relationships/customXml" Target="../ink/ink1804.xml"/><Relationship Id="rId188" Type="http://schemas.openxmlformats.org/officeDocument/2006/relationships/image" Target="../media/image1857.png"/><Relationship Id="rId7" Type="http://schemas.openxmlformats.org/officeDocument/2006/relationships/customXml" Target="../ink/ink1724.xml"/><Relationship Id="rId71" Type="http://schemas.openxmlformats.org/officeDocument/2006/relationships/customXml" Target="../ink/ink1756.xml"/><Relationship Id="rId92" Type="http://schemas.openxmlformats.org/officeDocument/2006/relationships/image" Target="../media/image1809.png"/><Relationship Id="rId162" Type="http://schemas.openxmlformats.org/officeDocument/2006/relationships/image" Target="../media/image1844.png"/><Relationship Id="rId183" Type="http://schemas.openxmlformats.org/officeDocument/2006/relationships/customXml" Target="../ink/ink1812.xml"/><Relationship Id="rId2" Type="http://schemas.openxmlformats.org/officeDocument/2006/relationships/image" Target="../media/image4.png"/><Relationship Id="rId29" Type="http://schemas.openxmlformats.org/officeDocument/2006/relationships/customXml" Target="../ink/ink1735.xml"/><Relationship Id="rId24" Type="http://schemas.openxmlformats.org/officeDocument/2006/relationships/image" Target="../media/image1775.png"/><Relationship Id="rId40" Type="http://schemas.openxmlformats.org/officeDocument/2006/relationships/image" Target="../media/image1783.png"/><Relationship Id="rId45" Type="http://schemas.openxmlformats.org/officeDocument/2006/relationships/customXml" Target="../ink/ink1743.xml"/><Relationship Id="rId66" Type="http://schemas.openxmlformats.org/officeDocument/2006/relationships/image" Target="../media/image1796.png"/><Relationship Id="rId87" Type="http://schemas.openxmlformats.org/officeDocument/2006/relationships/customXml" Target="../ink/ink1764.xml"/><Relationship Id="rId110" Type="http://schemas.openxmlformats.org/officeDocument/2006/relationships/image" Target="../media/image1818.png"/><Relationship Id="rId115" Type="http://schemas.openxmlformats.org/officeDocument/2006/relationships/customXml" Target="../ink/ink1778.xml"/><Relationship Id="rId131" Type="http://schemas.openxmlformats.org/officeDocument/2006/relationships/customXml" Target="../ink/ink1786.xml"/><Relationship Id="rId136" Type="http://schemas.openxmlformats.org/officeDocument/2006/relationships/image" Target="../media/image1831.png"/><Relationship Id="rId157" Type="http://schemas.openxmlformats.org/officeDocument/2006/relationships/customXml" Target="../ink/ink1799.xml"/><Relationship Id="rId178" Type="http://schemas.openxmlformats.org/officeDocument/2006/relationships/image" Target="../media/image1852.png"/><Relationship Id="rId61" Type="http://schemas.openxmlformats.org/officeDocument/2006/relationships/customXml" Target="../ink/ink1751.xml"/><Relationship Id="rId82" Type="http://schemas.openxmlformats.org/officeDocument/2006/relationships/image" Target="../media/image1804.png"/><Relationship Id="rId152" Type="http://schemas.openxmlformats.org/officeDocument/2006/relationships/image" Target="../media/image1839.png"/><Relationship Id="rId173" Type="http://schemas.openxmlformats.org/officeDocument/2006/relationships/customXml" Target="../ink/ink1807.xml"/><Relationship Id="rId194" Type="http://schemas.openxmlformats.org/officeDocument/2006/relationships/image" Target="../media/image1860.png"/><Relationship Id="rId199" Type="http://schemas.openxmlformats.org/officeDocument/2006/relationships/customXml" Target="../ink/ink1820.xml"/><Relationship Id="rId203" Type="http://schemas.openxmlformats.org/officeDocument/2006/relationships/customXml" Target="../ink/ink1822.xml"/><Relationship Id="rId208" Type="http://schemas.openxmlformats.org/officeDocument/2006/relationships/image" Target="../media/image1867.png"/><Relationship Id="rId19" Type="http://schemas.openxmlformats.org/officeDocument/2006/relationships/customXml" Target="../ink/ink1730.xml"/><Relationship Id="rId14" Type="http://schemas.openxmlformats.org/officeDocument/2006/relationships/image" Target="../media/image1770.png"/><Relationship Id="rId30" Type="http://schemas.openxmlformats.org/officeDocument/2006/relationships/image" Target="../media/image1778.png"/><Relationship Id="rId35" Type="http://schemas.openxmlformats.org/officeDocument/2006/relationships/customXml" Target="../ink/ink1738.xml"/><Relationship Id="rId56" Type="http://schemas.openxmlformats.org/officeDocument/2006/relationships/image" Target="../media/image1791.png"/><Relationship Id="rId77" Type="http://schemas.openxmlformats.org/officeDocument/2006/relationships/customXml" Target="../ink/ink1759.xml"/><Relationship Id="rId100" Type="http://schemas.openxmlformats.org/officeDocument/2006/relationships/image" Target="../media/image1813.png"/><Relationship Id="rId105" Type="http://schemas.openxmlformats.org/officeDocument/2006/relationships/customXml" Target="../ink/ink1773.xml"/><Relationship Id="rId126" Type="http://schemas.openxmlformats.org/officeDocument/2006/relationships/image" Target="../media/image1826.png"/><Relationship Id="rId147" Type="http://schemas.openxmlformats.org/officeDocument/2006/relationships/customXml" Target="../ink/ink1794.xml"/><Relationship Id="rId168" Type="http://schemas.openxmlformats.org/officeDocument/2006/relationships/image" Target="../media/image1847.png"/><Relationship Id="rId8" Type="http://schemas.openxmlformats.org/officeDocument/2006/relationships/image" Target="../media/image1767.png"/><Relationship Id="rId51" Type="http://schemas.openxmlformats.org/officeDocument/2006/relationships/customXml" Target="../ink/ink1746.xml"/><Relationship Id="rId72" Type="http://schemas.openxmlformats.org/officeDocument/2006/relationships/image" Target="../media/image1799.png"/><Relationship Id="rId93" Type="http://schemas.openxmlformats.org/officeDocument/2006/relationships/customXml" Target="../ink/ink1767.xml"/><Relationship Id="rId98" Type="http://schemas.openxmlformats.org/officeDocument/2006/relationships/image" Target="../media/image1812.png"/><Relationship Id="rId121" Type="http://schemas.openxmlformats.org/officeDocument/2006/relationships/customXml" Target="../ink/ink1781.xml"/><Relationship Id="rId142" Type="http://schemas.openxmlformats.org/officeDocument/2006/relationships/image" Target="../media/image1834.png"/><Relationship Id="rId163" Type="http://schemas.openxmlformats.org/officeDocument/2006/relationships/customXml" Target="../ink/ink1802.xml"/><Relationship Id="rId184" Type="http://schemas.openxmlformats.org/officeDocument/2006/relationships/image" Target="../media/image1855.png"/><Relationship Id="rId189" Type="http://schemas.openxmlformats.org/officeDocument/2006/relationships/customXml" Target="../ink/ink1815.xml"/><Relationship Id="rId3" Type="http://schemas.openxmlformats.org/officeDocument/2006/relationships/image" Target="../media/image5.png"/><Relationship Id="rId25" Type="http://schemas.openxmlformats.org/officeDocument/2006/relationships/customXml" Target="../ink/ink1733.xml"/><Relationship Id="rId46" Type="http://schemas.openxmlformats.org/officeDocument/2006/relationships/image" Target="../media/image1786.png"/><Relationship Id="rId67" Type="http://schemas.openxmlformats.org/officeDocument/2006/relationships/customXml" Target="../ink/ink1754.xml"/><Relationship Id="rId116" Type="http://schemas.openxmlformats.org/officeDocument/2006/relationships/image" Target="../media/image1821.png"/><Relationship Id="rId137" Type="http://schemas.openxmlformats.org/officeDocument/2006/relationships/customXml" Target="../ink/ink1789.xml"/><Relationship Id="rId158" Type="http://schemas.openxmlformats.org/officeDocument/2006/relationships/image" Target="../media/image1842.png"/><Relationship Id="rId20" Type="http://schemas.openxmlformats.org/officeDocument/2006/relationships/image" Target="../media/image1773.png"/><Relationship Id="rId41" Type="http://schemas.openxmlformats.org/officeDocument/2006/relationships/customXml" Target="../ink/ink1741.xml"/><Relationship Id="rId62" Type="http://schemas.openxmlformats.org/officeDocument/2006/relationships/image" Target="../media/image1794.png"/><Relationship Id="rId83" Type="http://schemas.openxmlformats.org/officeDocument/2006/relationships/customXml" Target="../ink/ink1762.xml"/><Relationship Id="rId88" Type="http://schemas.openxmlformats.org/officeDocument/2006/relationships/image" Target="../media/image1807.png"/><Relationship Id="rId111" Type="http://schemas.openxmlformats.org/officeDocument/2006/relationships/customXml" Target="../ink/ink1776.xml"/><Relationship Id="rId132" Type="http://schemas.openxmlformats.org/officeDocument/2006/relationships/image" Target="../media/image1829.png"/><Relationship Id="rId153" Type="http://schemas.openxmlformats.org/officeDocument/2006/relationships/customXml" Target="../ink/ink1797.xml"/><Relationship Id="rId174" Type="http://schemas.openxmlformats.org/officeDocument/2006/relationships/image" Target="../media/image1850.png"/><Relationship Id="rId179" Type="http://schemas.openxmlformats.org/officeDocument/2006/relationships/customXml" Target="../ink/ink1810.xml"/><Relationship Id="rId195" Type="http://schemas.openxmlformats.org/officeDocument/2006/relationships/customXml" Target="../ink/ink1818.xml"/><Relationship Id="rId190" Type="http://schemas.openxmlformats.org/officeDocument/2006/relationships/image" Target="../media/image1858.png"/><Relationship Id="rId204" Type="http://schemas.openxmlformats.org/officeDocument/2006/relationships/image" Target="../media/image1865.png"/><Relationship Id="rId15" Type="http://schemas.openxmlformats.org/officeDocument/2006/relationships/customXml" Target="../ink/ink1728.xml"/><Relationship Id="rId36" Type="http://schemas.openxmlformats.org/officeDocument/2006/relationships/image" Target="../media/image1781.png"/><Relationship Id="rId57" Type="http://schemas.openxmlformats.org/officeDocument/2006/relationships/customXml" Target="../ink/ink1749.xml"/><Relationship Id="rId106" Type="http://schemas.openxmlformats.org/officeDocument/2006/relationships/image" Target="../media/image1816.png"/><Relationship Id="rId127" Type="http://schemas.openxmlformats.org/officeDocument/2006/relationships/customXml" Target="../ink/ink1784.xml"/><Relationship Id="rId10" Type="http://schemas.openxmlformats.org/officeDocument/2006/relationships/image" Target="../media/image1768.png"/><Relationship Id="rId31" Type="http://schemas.openxmlformats.org/officeDocument/2006/relationships/customXml" Target="../ink/ink1736.xml"/><Relationship Id="rId52" Type="http://schemas.openxmlformats.org/officeDocument/2006/relationships/image" Target="../media/image1789.png"/><Relationship Id="rId73" Type="http://schemas.openxmlformats.org/officeDocument/2006/relationships/customXml" Target="../ink/ink1757.xml"/><Relationship Id="rId78" Type="http://schemas.openxmlformats.org/officeDocument/2006/relationships/image" Target="../media/image1802.png"/><Relationship Id="rId94" Type="http://schemas.openxmlformats.org/officeDocument/2006/relationships/image" Target="../media/image1810.png"/><Relationship Id="rId99" Type="http://schemas.openxmlformats.org/officeDocument/2006/relationships/customXml" Target="../ink/ink1770.xml"/><Relationship Id="rId101" Type="http://schemas.openxmlformats.org/officeDocument/2006/relationships/customXml" Target="../ink/ink1771.xml"/><Relationship Id="rId122" Type="http://schemas.openxmlformats.org/officeDocument/2006/relationships/image" Target="../media/image1824.png"/><Relationship Id="rId143" Type="http://schemas.openxmlformats.org/officeDocument/2006/relationships/customXml" Target="../ink/ink1792.xml"/><Relationship Id="rId148" Type="http://schemas.openxmlformats.org/officeDocument/2006/relationships/image" Target="../media/image1837.png"/><Relationship Id="rId164" Type="http://schemas.openxmlformats.org/officeDocument/2006/relationships/image" Target="../media/image1845.png"/><Relationship Id="rId169" Type="http://schemas.openxmlformats.org/officeDocument/2006/relationships/customXml" Target="../ink/ink1805.xml"/><Relationship Id="rId185" Type="http://schemas.openxmlformats.org/officeDocument/2006/relationships/customXml" Target="../ink/ink1813.xml"/><Relationship Id="rId4" Type="http://schemas.openxmlformats.org/officeDocument/2006/relationships/image" Target="../media/image188.png"/><Relationship Id="rId9" Type="http://schemas.openxmlformats.org/officeDocument/2006/relationships/customXml" Target="../ink/ink1725.xml"/><Relationship Id="rId180" Type="http://schemas.openxmlformats.org/officeDocument/2006/relationships/image" Target="../media/image1853.png"/><Relationship Id="rId26" Type="http://schemas.openxmlformats.org/officeDocument/2006/relationships/image" Target="../media/image1776.png"/><Relationship Id="rId47" Type="http://schemas.openxmlformats.org/officeDocument/2006/relationships/customXml" Target="../ink/ink1744.xml"/><Relationship Id="rId68" Type="http://schemas.openxmlformats.org/officeDocument/2006/relationships/image" Target="../media/image1797.png"/><Relationship Id="rId89" Type="http://schemas.openxmlformats.org/officeDocument/2006/relationships/customXml" Target="../ink/ink1765.xml"/><Relationship Id="rId112" Type="http://schemas.openxmlformats.org/officeDocument/2006/relationships/image" Target="../media/image1819.png"/><Relationship Id="rId133" Type="http://schemas.openxmlformats.org/officeDocument/2006/relationships/customXml" Target="../ink/ink1787.xml"/><Relationship Id="rId154" Type="http://schemas.openxmlformats.org/officeDocument/2006/relationships/image" Target="../media/image1840.png"/><Relationship Id="rId175" Type="http://schemas.openxmlformats.org/officeDocument/2006/relationships/customXml" Target="../ink/ink1808.xml"/><Relationship Id="rId196" Type="http://schemas.openxmlformats.org/officeDocument/2006/relationships/image" Target="../media/image1861.png"/><Relationship Id="rId200" Type="http://schemas.openxmlformats.org/officeDocument/2006/relationships/image" Target="../media/image1863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80.xml"/><Relationship Id="rId299" Type="http://schemas.openxmlformats.org/officeDocument/2006/relationships/customXml" Target="../ink/ink1971.xml"/><Relationship Id="rId303" Type="http://schemas.openxmlformats.org/officeDocument/2006/relationships/customXml" Target="../ink/ink1973.xml"/><Relationship Id="rId21" Type="http://schemas.openxmlformats.org/officeDocument/2006/relationships/customXml" Target="../ink/ink1832.xml"/><Relationship Id="rId42" Type="http://schemas.openxmlformats.org/officeDocument/2006/relationships/image" Target="../media/image1886.png"/><Relationship Id="rId63" Type="http://schemas.openxmlformats.org/officeDocument/2006/relationships/customXml" Target="../ink/ink1853.xml"/><Relationship Id="rId84" Type="http://schemas.openxmlformats.org/officeDocument/2006/relationships/image" Target="../media/image1907.png"/><Relationship Id="rId138" Type="http://schemas.openxmlformats.org/officeDocument/2006/relationships/image" Target="../media/image1934.png"/><Relationship Id="rId159" Type="http://schemas.openxmlformats.org/officeDocument/2006/relationships/customXml" Target="../ink/ink1901.xml"/><Relationship Id="rId324" Type="http://schemas.openxmlformats.org/officeDocument/2006/relationships/image" Target="../media/image2027.png"/><Relationship Id="rId345" Type="http://schemas.openxmlformats.org/officeDocument/2006/relationships/customXml" Target="../ink/ink1994.xml"/><Relationship Id="rId366" Type="http://schemas.openxmlformats.org/officeDocument/2006/relationships/image" Target="../media/image2048.png"/><Relationship Id="rId170" Type="http://schemas.openxmlformats.org/officeDocument/2006/relationships/image" Target="../media/image1950.png"/><Relationship Id="rId191" Type="http://schemas.openxmlformats.org/officeDocument/2006/relationships/customXml" Target="../ink/ink1917.xml"/><Relationship Id="rId205" Type="http://schemas.openxmlformats.org/officeDocument/2006/relationships/customXml" Target="../ink/ink1924.xml"/><Relationship Id="rId226" Type="http://schemas.openxmlformats.org/officeDocument/2006/relationships/image" Target="../media/image1978.png"/><Relationship Id="rId247" Type="http://schemas.openxmlformats.org/officeDocument/2006/relationships/customXml" Target="../ink/ink1945.xml"/><Relationship Id="rId107" Type="http://schemas.openxmlformats.org/officeDocument/2006/relationships/customXml" Target="../ink/ink1875.xml"/><Relationship Id="rId268" Type="http://schemas.openxmlformats.org/officeDocument/2006/relationships/image" Target="../media/image1999.png"/><Relationship Id="rId289" Type="http://schemas.openxmlformats.org/officeDocument/2006/relationships/customXml" Target="../ink/ink1966.xml"/><Relationship Id="rId11" Type="http://schemas.openxmlformats.org/officeDocument/2006/relationships/customXml" Target="../ink/ink1827.xml"/><Relationship Id="rId32" Type="http://schemas.openxmlformats.org/officeDocument/2006/relationships/image" Target="../media/image1881.png"/><Relationship Id="rId53" Type="http://schemas.openxmlformats.org/officeDocument/2006/relationships/customXml" Target="../ink/ink1848.xml"/><Relationship Id="rId74" Type="http://schemas.openxmlformats.org/officeDocument/2006/relationships/image" Target="../media/image1902.png"/><Relationship Id="rId128" Type="http://schemas.openxmlformats.org/officeDocument/2006/relationships/image" Target="../media/image1929.png"/><Relationship Id="rId149" Type="http://schemas.openxmlformats.org/officeDocument/2006/relationships/customXml" Target="../ink/ink1896.xml"/><Relationship Id="rId314" Type="http://schemas.openxmlformats.org/officeDocument/2006/relationships/image" Target="../media/image2022.png"/><Relationship Id="rId335" Type="http://schemas.openxmlformats.org/officeDocument/2006/relationships/customXml" Target="../ink/ink1989.xml"/><Relationship Id="rId356" Type="http://schemas.openxmlformats.org/officeDocument/2006/relationships/image" Target="../media/image2043.png"/><Relationship Id="rId377" Type="http://schemas.openxmlformats.org/officeDocument/2006/relationships/customXml" Target="../ink/ink2010.xml"/><Relationship Id="rId5" Type="http://schemas.openxmlformats.org/officeDocument/2006/relationships/image" Target="../media/image1082.png"/><Relationship Id="rId95" Type="http://schemas.openxmlformats.org/officeDocument/2006/relationships/customXml" Target="../ink/ink1869.xml"/><Relationship Id="rId160" Type="http://schemas.openxmlformats.org/officeDocument/2006/relationships/image" Target="../media/image1945.png"/><Relationship Id="rId181" Type="http://schemas.openxmlformats.org/officeDocument/2006/relationships/customXml" Target="../ink/ink1912.xml"/><Relationship Id="rId216" Type="http://schemas.openxmlformats.org/officeDocument/2006/relationships/image" Target="../media/image1973.png"/><Relationship Id="rId237" Type="http://schemas.openxmlformats.org/officeDocument/2006/relationships/customXml" Target="../ink/ink1940.xml"/><Relationship Id="rId258" Type="http://schemas.openxmlformats.org/officeDocument/2006/relationships/image" Target="../media/image1994.png"/><Relationship Id="rId279" Type="http://schemas.openxmlformats.org/officeDocument/2006/relationships/customXml" Target="../ink/ink1961.xml"/><Relationship Id="rId22" Type="http://schemas.openxmlformats.org/officeDocument/2006/relationships/image" Target="../media/image1876.png"/><Relationship Id="rId43" Type="http://schemas.openxmlformats.org/officeDocument/2006/relationships/customXml" Target="../ink/ink1843.xml"/><Relationship Id="rId64" Type="http://schemas.openxmlformats.org/officeDocument/2006/relationships/image" Target="../media/image1897.png"/><Relationship Id="rId118" Type="http://schemas.openxmlformats.org/officeDocument/2006/relationships/image" Target="../media/image1924.png"/><Relationship Id="rId139" Type="http://schemas.openxmlformats.org/officeDocument/2006/relationships/customXml" Target="../ink/ink1891.xml"/><Relationship Id="rId290" Type="http://schemas.openxmlformats.org/officeDocument/2006/relationships/image" Target="../media/image2010.png"/><Relationship Id="rId304" Type="http://schemas.openxmlformats.org/officeDocument/2006/relationships/image" Target="../media/image2017.png"/><Relationship Id="rId325" Type="http://schemas.openxmlformats.org/officeDocument/2006/relationships/customXml" Target="../ink/ink1984.xml"/><Relationship Id="rId346" Type="http://schemas.openxmlformats.org/officeDocument/2006/relationships/image" Target="../media/image2038.png"/><Relationship Id="rId367" Type="http://schemas.openxmlformats.org/officeDocument/2006/relationships/customXml" Target="../ink/ink2005.xml"/><Relationship Id="rId85" Type="http://schemas.openxmlformats.org/officeDocument/2006/relationships/customXml" Target="../ink/ink1864.xml"/><Relationship Id="rId150" Type="http://schemas.openxmlformats.org/officeDocument/2006/relationships/image" Target="../media/image1940.png"/><Relationship Id="rId171" Type="http://schemas.openxmlformats.org/officeDocument/2006/relationships/customXml" Target="../ink/ink1907.xml"/><Relationship Id="rId192" Type="http://schemas.openxmlformats.org/officeDocument/2006/relationships/image" Target="../media/image1961.png"/><Relationship Id="rId206" Type="http://schemas.openxmlformats.org/officeDocument/2006/relationships/image" Target="../media/image1968.png"/><Relationship Id="rId227" Type="http://schemas.openxmlformats.org/officeDocument/2006/relationships/customXml" Target="../ink/ink1935.xml"/><Relationship Id="rId248" Type="http://schemas.openxmlformats.org/officeDocument/2006/relationships/image" Target="../media/image1989.png"/><Relationship Id="rId269" Type="http://schemas.openxmlformats.org/officeDocument/2006/relationships/customXml" Target="../ink/ink1956.xml"/><Relationship Id="rId12" Type="http://schemas.openxmlformats.org/officeDocument/2006/relationships/image" Target="../media/image1871.png"/><Relationship Id="rId33" Type="http://schemas.openxmlformats.org/officeDocument/2006/relationships/customXml" Target="../ink/ink1838.xml"/><Relationship Id="rId108" Type="http://schemas.openxmlformats.org/officeDocument/2006/relationships/image" Target="../media/image1919.png"/><Relationship Id="rId129" Type="http://schemas.openxmlformats.org/officeDocument/2006/relationships/customXml" Target="../ink/ink1886.xml"/><Relationship Id="rId280" Type="http://schemas.openxmlformats.org/officeDocument/2006/relationships/image" Target="../media/image2005.png"/><Relationship Id="rId315" Type="http://schemas.openxmlformats.org/officeDocument/2006/relationships/customXml" Target="../ink/ink1979.xml"/><Relationship Id="rId336" Type="http://schemas.openxmlformats.org/officeDocument/2006/relationships/image" Target="../media/image2033.png"/><Relationship Id="rId357" Type="http://schemas.openxmlformats.org/officeDocument/2006/relationships/customXml" Target="../ink/ink2000.xml"/><Relationship Id="rId54" Type="http://schemas.openxmlformats.org/officeDocument/2006/relationships/image" Target="../media/image1892.png"/><Relationship Id="rId75" Type="http://schemas.openxmlformats.org/officeDocument/2006/relationships/customXml" Target="../ink/ink1859.xml"/><Relationship Id="rId96" Type="http://schemas.openxmlformats.org/officeDocument/2006/relationships/image" Target="../media/image1913.png"/><Relationship Id="rId140" Type="http://schemas.openxmlformats.org/officeDocument/2006/relationships/image" Target="../media/image1935.png"/><Relationship Id="rId161" Type="http://schemas.openxmlformats.org/officeDocument/2006/relationships/customXml" Target="../ink/ink1902.xml"/><Relationship Id="rId182" Type="http://schemas.openxmlformats.org/officeDocument/2006/relationships/image" Target="../media/image1956.png"/><Relationship Id="rId217" Type="http://schemas.openxmlformats.org/officeDocument/2006/relationships/customXml" Target="../ink/ink1930.xml"/><Relationship Id="rId378" Type="http://schemas.openxmlformats.org/officeDocument/2006/relationships/image" Target="../media/image2054.png"/><Relationship Id="rId6" Type="http://schemas.openxmlformats.org/officeDocument/2006/relationships/image" Target="../media/image1868.png"/><Relationship Id="rId238" Type="http://schemas.openxmlformats.org/officeDocument/2006/relationships/image" Target="../media/image1984.png"/><Relationship Id="rId259" Type="http://schemas.openxmlformats.org/officeDocument/2006/relationships/customXml" Target="../ink/ink1951.xml"/><Relationship Id="rId23" Type="http://schemas.openxmlformats.org/officeDocument/2006/relationships/customXml" Target="../ink/ink1833.xml"/><Relationship Id="rId119" Type="http://schemas.openxmlformats.org/officeDocument/2006/relationships/customXml" Target="../ink/ink1881.xml"/><Relationship Id="rId270" Type="http://schemas.openxmlformats.org/officeDocument/2006/relationships/image" Target="../media/image2000.png"/><Relationship Id="rId291" Type="http://schemas.openxmlformats.org/officeDocument/2006/relationships/customXml" Target="../ink/ink1967.xml"/><Relationship Id="rId305" Type="http://schemas.openxmlformats.org/officeDocument/2006/relationships/customXml" Target="../ink/ink1974.xml"/><Relationship Id="rId326" Type="http://schemas.openxmlformats.org/officeDocument/2006/relationships/image" Target="../media/image2028.png"/><Relationship Id="rId347" Type="http://schemas.openxmlformats.org/officeDocument/2006/relationships/customXml" Target="../ink/ink1995.xml"/><Relationship Id="rId44" Type="http://schemas.openxmlformats.org/officeDocument/2006/relationships/image" Target="../media/image1887.png"/><Relationship Id="rId65" Type="http://schemas.openxmlformats.org/officeDocument/2006/relationships/customXml" Target="../ink/ink1854.xml"/><Relationship Id="rId86" Type="http://schemas.openxmlformats.org/officeDocument/2006/relationships/image" Target="../media/image1908.png"/><Relationship Id="rId130" Type="http://schemas.openxmlformats.org/officeDocument/2006/relationships/image" Target="../media/image1930.png"/><Relationship Id="rId151" Type="http://schemas.openxmlformats.org/officeDocument/2006/relationships/customXml" Target="../ink/ink1897.xml"/><Relationship Id="rId368" Type="http://schemas.openxmlformats.org/officeDocument/2006/relationships/image" Target="../media/image2049.png"/><Relationship Id="rId172" Type="http://schemas.openxmlformats.org/officeDocument/2006/relationships/image" Target="../media/image1951.png"/><Relationship Id="rId193" Type="http://schemas.openxmlformats.org/officeDocument/2006/relationships/customXml" Target="../ink/ink1918.xml"/><Relationship Id="rId207" Type="http://schemas.openxmlformats.org/officeDocument/2006/relationships/customXml" Target="../ink/ink1925.xml"/><Relationship Id="rId228" Type="http://schemas.openxmlformats.org/officeDocument/2006/relationships/image" Target="../media/image1979.png"/><Relationship Id="rId249" Type="http://schemas.openxmlformats.org/officeDocument/2006/relationships/customXml" Target="../ink/ink1946.xml"/><Relationship Id="rId13" Type="http://schemas.openxmlformats.org/officeDocument/2006/relationships/customXml" Target="../ink/ink1828.xml"/><Relationship Id="rId109" Type="http://schemas.openxmlformats.org/officeDocument/2006/relationships/customXml" Target="../ink/ink1876.xml"/><Relationship Id="rId260" Type="http://schemas.openxmlformats.org/officeDocument/2006/relationships/image" Target="../media/image1995.png"/><Relationship Id="rId281" Type="http://schemas.openxmlformats.org/officeDocument/2006/relationships/customXml" Target="../ink/ink1962.xml"/><Relationship Id="rId316" Type="http://schemas.openxmlformats.org/officeDocument/2006/relationships/image" Target="../media/image2023.png"/><Relationship Id="rId337" Type="http://schemas.openxmlformats.org/officeDocument/2006/relationships/customXml" Target="../ink/ink1990.xml"/><Relationship Id="rId34" Type="http://schemas.openxmlformats.org/officeDocument/2006/relationships/image" Target="../media/image1882.png"/><Relationship Id="rId55" Type="http://schemas.openxmlformats.org/officeDocument/2006/relationships/customXml" Target="../ink/ink1849.xml"/><Relationship Id="rId76" Type="http://schemas.openxmlformats.org/officeDocument/2006/relationships/image" Target="../media/image1903.png"/><Relationship Id="rId97" Type="http://schemas.openxmlformats.org/officeDocument/2006/relationships/customXml" Target="../ink/ink1870.xml"/><Relationship Id="rId120" Type="http://schemas.openxmlformats.org/officeDocument/2006/relationships/image" Target="../media/image1925.png"/><Relationship Id="rId141" Type="http://schemas.openxmlformats.org/officeDocument/2006/relationships/customXml" Target="../ink/ink1892.xml"/><Relationship Id="rId358" Type="http://schemas.openxmlformats.org/officeDocument/2006/relationships/image" Target="../media/image2044.png"/><Relationship Id="rId7" Type="http://schemas.openxmlformats.org/officeDocument/2006/relationships/customXml" Target="../ink/ink1825.xml"/><Relationship Id="rId162" Type="http://schemas.openxmlformats.org/officeDocument/2006/relationships/image" Target="../media/image1946.png"/><Relationship Id="rId183" Type="http://schemas.openxmlformats.org/officeDocument/2006/relationships/customXml" Target="../ink/ink1913.xml"/><Relationship Id="rId218" Type="http://schemas.openxmlformats.org/officeDocument/2006/relationships/image" Target="../media/image1974.png"/><Relationship Id="rId239" Type="http://schemas.openxmlformats.org/officeDocument/2006/relationships/customXml" Target="../ink/ink1941.xml"/><Relationship Id="rId250" Type="http://schemas.openxmlformats.org/officeDocument/2006/relationships/image" Target="../media/image1990.png"/><Relationship Id="rId271" Type="http://schemas.openxmlformats.org/officeDocument/2006/relationships/customXml" Target="../ink/ink1957.xml"/><Relationship Id="rId292" Type="http://schemas.openxmlformats.org/officeDocument/2006/relationships/image" Target="../media/image2011.png"/><Relationship Id="rId306" Type="http://schemas.openxmlformats.org/officeDocument/2006/relationships/image" Target="../media/image2018.png"/><Relationship Id="rId24" Type="http://schemas.openxmlformats.org/officeDocument/2006/relationships/image" Target="../media/image1877.png"/><Relationship Id="rId45" Type="http://schemas.openxmlformats.org/officeDocument/2006/relationships/customXml" Target="../ink/ink1844.xml"/><Relationship Id="rId66" Type="http://schemas.openxmlformats.org/officeDocument/2006/relationships/image" Target="../media/image1898.png"/><Relationship Id="rId87" Type="http://schemas.openxmlformats.org/officeDocument/2006/relationships/customXml" Target="../ink/ink1865.xml"/><Relationship Id="rId110" Type="http://schemas.openxmlformats.org/officeDocument/2006/relationships/image" Target="../media/image1920.png"/><Relationship Id="rId131" Type="http://schemas.openxmlformats.org/officeDocument/2006/relationships/customXml" Target="../ink/ink1887.xml"/><Relationship Id="rId327" Type="http://schemas.openxmlformats.org/officeDocument/2006/relationships/customXml" Target="../ink/ink1985.xml"/><Relationship Id="rId348" Type="http://schemas.openxmlformats.org/officeDocument/2006/relationships/image" Target="../media/image2039.png"/><Relationship Id="rId369" Type="http://schemas.openxmlformats.org/officeDocument/2006/relationships/customXml" Target="../ink/ink2006.xml"/><Relationship Id="rId152" Type="http://schemas.openxmlformats.org/officeDocument/2006/relationships/image" Target="../media/image1941.png"/><Relationship Id="rId173" Type="http://schemas.openxmlformats.org/officeDocument/2006/relationships/customXml" Target="../ink/ink1908.xml"/><Relationship Id="rId194" Type="http://schemas.openxmlformats.org/officeDocument/2006/relationships/image" Target="../media/image1962.png"/><Relationship Id="rId208" Type="http://schemas.openxmlformats.org/officeDocument/2006/relationships/image" Target="../media/image1969.png"/><Relationship Id="rId229" Type="http://schemas.openxmlformats.org/officeDocument/2006/relationships/customXml" Target="../ink/ink1936.xml"/><Relationship Id="rId240" Type="http://schemas.openxmlformats.org/officeDocument/2006/relationships/image" Target="../media/image1985.png"/><Relationship Id="rId261" Type="http://schemas.openxmlformats.org/officeDocument/2006/relationships/customXml" Target="../ink/ink1952.xml"/><Relationship Id="rId14" Type="http://schemas.openxmlformats.org/officeDocument/2006/relationships/image" Target="../media/image1872.png"/><Relationship Id="rId35" Type="http://schemas.openxmlformats.org/officeDocument/2006/relationships/customXml" Target="../ink/ink1839.xml"/><Relationship Id="rId56" Type="http://schemas.openxmlformats.org/officeDocument/2006/relationships/image" Target="../media/image1893.png"/><Relationship Id="rId77" Type="http://schemas.openxmlformats.org/officeDocument/2006/relationships/customXml" Target="../ink/ink1860.xml"/><Relationship Id="rId100" Type="http://schemas.openxmlformats.org/officeDocument/2006/relationships/image" Target="../media/image1915.png"/><Relationship Id="rId282" Type="http://schemas.openxmlformats.org/officeDocument/2006/relationships/image" Target="../media/image2006.png"/><Relationship Id="rId317" Type="http://schemas.openxmlformats.org/officeDocument/2006/relationships/customXml" Target="../ink/ink1980.xml"/><Relationship Id="rId338" Type="http://schemas.openxmlformats.org/officeDocument/2006/relationships/image" Target="../media/image2034.png"/><Relationship Id="rId359" Type="http://schemas.openxmlformats.org/officeDocument/2006/relationships/customXml" Target="../ink/ink2001.xml"/><Relationship Id="rId8" Type="http://schemas.openxmlformats.org/officeDocument/2006/relationships/image" Target="../media/image1869.png"/><Relationship Id="rId98" Type="http://schemas.openxmlformats.org/officeDocument/2006/relationships/image" Target="../media/image1914.png"/><Relationship Id="rId121" Type="http://schemas.openxmlformats.org/officeDocument/2006/relationships/customXml" Target="../ink/ink1882.xml"/><Relationship Id="rId142" Type="http://schemas.openxmlformats.org/officeDocument/2006/relationships/image" Target="../media/image1936.png"/><Relationship Id="rId163" Type="http://schemas.openxmlformats.org/officeDocument/2006/relationships/customXml" Target="../ink/ink1903.xml"/><Relationship Id="rId184" Type="http://schemas.openxmlformats.org/officeDocument/2006/relationships/image" Target="../media/image1957.png"/><Relationship Id="rId219" Type="http://schemas.openxmlformats.org/officeDocument/2006/relationships/customXml" Target="../ink/ink1931.xml"/><Relationship Id="rId370" Type="http://schemas.openxmlformats.org/officeDocument/2006/relationships/image" Target="../media/image2050.png"/><Relationship Id="rId230" Type="http://schemas.openxmlformats.org/officeDocument/2006/relationships/image" Target="../media/image1980.png"/><Relationship Id="rId251" Type="http://schemas.openxmlformats.org/officeDocument/2006/relationships/customXml" Target="../ink/ink1947.xml"/><Relationship Id="rId25" Type="http://schemas.openxmlformats.org/officeDocument/2006/relationships/customXml" Target="../ink/ink1834.xml"/><Relationship Id="rId46" Type="http://schemas.openxmlformats.org/officeDocument/2006/relationships/image" Target="../media/image1888.png"/><Relationship Id="rId67" Type="http://schemas.openxmlformats.org/officeDocument/2006/relationships/customXml" Target="../ink/ink1855.xml"/><Relationship Id="rId272" Type="http://schemas.openxmlformats.org/officeDocument/2006/relationships/image" Target="../media/image2001.png"/><Relationship Id="rId293" Type="http://schemas.openxmlformats.org/officeDocument/2006/relationships/customXml" Target="../ink/ink1968.xml"/><Relationship Id="rId307" Type="http://schemas.openxmlformats.org/officeDocument/2006/relationships/customXml" Target="../ink/ink1975.xml"/><Relationship Id="rId328" Type="http://schemas.openxmlformats.org/officeDocument/2006/relationships/image" Target="../media/image2029.png"/><Relationship Id="rId349" Type="http://schemas.openxmlformats.org/officeDocument/2006/relationships/customXml" Target="../ink/ink1996.xml"/><Relationship Id="rId88" Type="http://schemas.openxmlformats.org/officeDocument/2006/relationships/image" Target="../media/image1909.png"/><Relationship Id="rId111" Type="http://schemas.openxmlformats.org/officeDocument/2006/relationships/customXml" Target="../ink/ink1877.xml"/><Relationship Id="rId132" Type="http://schemas.openxmlformats.org/officeDocument/2006/relationships/image" Target="../media/image1931.png"/><Relationship Id="rId153" Type="http://schemas.openxmlformats.org/officeDocument/2006/relationships/customXml" Target="../ink/ink1898.xml"/><Relationship Id="rId174" Type="http://schemas.openxmlformats.org/officeDocument/2006/relationships/image" Target="../media/image1952.png"/><Relationship Id="rId195" Type="http://schemas.openxmlformats.org/officeDocument/2006/relationships/customXml" Target="../ink/ink1919.xml"/><Relationship Id="rId209" Type="http://schemas.openxmlformats.org/officeDocument/2006/relationships/customXml" Target="../ink/ink1926.xml"/><Relationship Id="rId360" Type="http://schemas.openxmlformats.org/officeDocument/2006/relationships/image" Target="../media/image2045.png"/><Relationship Id="rId220" Type="http://schemas.openxmlformats.org/officeDocument/2006/relationships/image" Target="../media/image1975.png"/><Relationship Id="rId241" Type="http://schemas.openxmlformats.org/officeDocument/2006/relationships/customXml" Target="../ink/ink1942.xml"/><Relationship Id="rId15" Type="http://schemas.openxmlformats.org/officeDocument/2006/relationships/customXml" Target="../ink/ink1829.xml"/><Relationship Id="rId36" Type="http://schemas.openxmlformats.org/officeDocument/2006/relationships/image" Target="../media/image1883.png"/><Relationship Id="rId57" Type="http://schemas.openxmlformats.org/officeDocument/2006/relationships/customXml" Target="../ink/ink1850.xml"/><Relationship Id="rId262" Type="http://schemas.openxmlformats.org/officeDocument/2006/relationships/image" Target="../media/image1996.png"/><Relationship Id="rId283" Type="http://schemas.openxmlformats.org/officeDocument/2006/relationships/customXml" Target="../ink/ink1963.xml"/><Relationship Id="rId318" Type="http://schemas.openxmlformats.org/officeDocument/2006/relationships/image" Target="../media/image2024.png"/><Relationship Id="rId339" Type="http://schemas.openxmlformats.org/officeDocument/2006/relationships/customXml" Target="../ink/ink1991.xml"/><Relationship Id="rId78" Type="http://schemas.openxmlformats.org/officeDocument/2006/relationships/image" Target="../media/image1904.png"/><Relationship Id="rId99" Type="http://schemas.openxmlformats.org/officeDocument/2006/relationships/customXml" Target="../ink/ink1871.xml"/><Relationship Id="rId101" Type="http://schemas.openxmlformats.org/officeDocument/2006/relationships/customXml" Target="../ink/ink1872.xml"/><Relationship Id="rId122" Type="http://schemas.openxmlformats.org/officeDocument/2006/relationships/image" Target="../media/image1926.png"/><Relationship Id="rId143" Type="http://schemas.openxmlformats.org/officeDocument/2006/relationships/customXml" Target="../ink/ink1893.xml"/><Relationship Id="rId164" Type="http://schemas.openxmlformats.org/officeDocument/2006/relationships/image" Target="../media/image1947.png"/><Relationship Id="rId185" Type="http://schemas.openxmlformats.org/officeDocument/2006/relationships/customXml" Target="../ink/ink1914.xml"/><Relationship Id="rId350" Type="http://schemas.openxmlformats.org/officeDocument/2006/relationships/image" Target="../media/image2040.png"/><Relationship Id="rId371" Type="http://schemas.openxmlformats.org/officeDocument/2006/relationships/customXml" Target="../ink/ink2007.xml"/><Relationship Id="rId4" Type="http://schemas.openxmlformats.org/officeDocument/2006/relationships/image" Target="../media/image188.png"/><Relationship Id="rId9" Type="http://schemas.openxmlformats.org/officeDocument/2006/relationships/customXml" Target="../ink/ink1826.xml"/><Relationship Id="rId180" Type="http://schemas.openxmlformats.org/officeDocument/2006/relationships/image" Target="../media/image1955.png"/><Relationship Id="rId210" Type="http://schemas.openxmlformats.org/officeDocument/2006/relationships/image" Target="../media/image1970.png"/><Relationship Id="rId215" Type="http://schemas.openxmlformats.org/officeDocument/2006/relationships/customXml" Target="../ink/ink1929.xml"/><Relationship Id="rId236" Type="http://schemas.openxmlformats.org/officeDocument/2006/relationships/image" Target="../media/image1983.png"/><Relationship Id="rId257" Type="http://schemas.openxmlformats.org/officeDocument/2006/relationships/customXml" Target="../ink/ink1950.xml"/><Relationship Id="rId278" Type="http://schemas.openxmlformats.org/officeDocument/2006/relationships/image" Target="../media/image2004.png"/><Relationship Id="rId26" Type="http://schemas.openxmlformats.org/officeDocument/2006/relationships/image" Target="../media/image1878.png"/><Relationship Id="rId231" Type="http://schemas.openxmlformats.org/officeDocument/2006/relationships/customXml" Target="../ink/ink1937.xml"/><Relationship Id="rId252" Type="http://schemas.openxmlformats.org/officeDocument/2006/relationships/image" Target="../media/image1991.png"/><Relationship Id="rId273" Type="http://schemas.openxmlformats.org/officeDocument/2006/relationships/customXml" Target="../ink/ink1958.xml"/><Relationship Id="rId294" Type="http://schemas.openxmlformats.org/officeDocument/2006/relationships/image" Target="../media/image2012.png"/><Relationship Id="rId308" Type="http://schemas.openxmlformats.org/officeDocument/2006/relationships/image" Target="../media/image2019.png"/><Relationship Id="rId329" Type="http://schemas.openxmlformats.org/officeDocument/2006/relationships/customXml" Target="../ink/ink1986.xml"/><Relationship Id="rId47" Type="http://schemas.openxmlformats.org/officeDocument/2006/relationships/customXml" Target="../ink/ink1845.xml"/><Relationship Id="rId68" Type="http://schemas.openxmlformats.org/officeDocument/2006/relationships/image" Target="../media/image1899.png"/><Relationship Id="rId89" Type="http://schemas.openxmlformats.org/officeDocument/2006/relationships/customXml" Target="../ink/ink1866.xml"/><Relationship Id="rId112" Type="http://schemas.openxmlformats.org/officeDocument/2006/relationships/image" Target="../media/image1921.png"/><Relationship Id="rId133" Type="http://schemas.openxmlformats.org/officeDocument/2006/relationships/customXml" Target="../ink/ink1888.xml"/><Relationship Id="rId154" Type="http://schemas.openxmlformats.org/officeDocument/2006/relationships/image" Target="../media/image1942.png"/><Relationship Id="rId175" Type="http://schemas.openxmlformats.org/officeDocument/2006/relationships/customXml" Target="../ink/ink1909.xml"/><Relationship Id="rId340" Type="http://schemas.openxmlformats.org/officeDocument/2006/relationships/image" Target="../media/image2035.png"/><Relationship Id="rId361" Type="http://schemas.openxmlformats.org/officeDocument/2006/relationships/customXml" Target="../ink/ink2002.xml"/><Relationship Id="rId196" Type="http://schemas.openxmlformats.org/officeDocument/2006/relationships/image" Target="../media/image1963.png"/><Relationship Id="rId200" Type="http://schemas.openxmlformats.org/officeDocument/2006/relationships/image" Target="../media/image1965.png"/><Relationship Id="rId16" Type="http://schemas.openxmlformats.org/officeDocument/2006/relationships/image" Target="../media/image1873.png"/><Relationship Id="rId221" Type="http://schemas.openxmlformats.org/officeDocument/2006/relationships/customXml" Target="../ink/ink1932.xml"/><Relationship Id="rId242" Type="http://schemas.openxmlformats.org/officeDocument/2006/relationships/image" Target="../media/image1986.png"/><Relationship Id="rId263" Type="http://schemas.openxmlformats.org/officeDocument/2006/relationships/customXml" Target="../ink/ink1953.xml"/><Relationship Id="rId284" Type="http://schemas.openxmlformats.org/officeDocument/2006/relationships/image" Target="../media/image2007.png"/><Relationship Id="rId319" Type="http://schemas.openxmlformats.org/officeDocument/2006/relationships/customXml" Target="../ink/ink1981.xml"/><Relationship Id="rId37" Type="http://schemas.openxmlformats.org/officeDocument/2006/relationships/customXml" Target="../ink/ink1840.xml"/><Relationship Id="rId58" Type="http://schemas.openxmlformats.org/officeDocument/2006/relationships/image" Target="../media/image1894.png"/><Relationship Id="rId79" Type="http://schemas.openxmlformats.org/officeDocument/2006/relationships/customXml" Target="../ink/ink1861.xml"/><Relationship Id="rId102" Type="http://schemas.openxmlformats.org/officeDocument/2006/relationships/image" Target="../media/image1916.png"/><Relationship Id="rId123" Type="http://schemas.openxmlformats.org/officeDocument/2006/relationships/customXml" Target="../ink/ink1883.xml"/><Relationship Id="rId144" Type="http://schemas.openxmlformats.org/officeDocument/2006/relationships/image" Target="../media/image1937.png"/><Relationship Id="rId330" Type="http://schemas.openxmlformats.org/officeDocument/2006/relationships/image" Target="../media/image2030.png"/><Relationship Id="rId90" Type="http://schemas.openxmlformats.org/officeDocument/2006/relationships/image" Target="../media/image1910.png"/><Relationship Id="rId165" Type="http://schemas.openxmlformats.org/officeDocument/2006/relationships/customXml" Target="../ink/ink1904.xml"/><Relationship Id="rId186" Type="http://schemas.openxmlformats.org/officeDocument/2006/relationships/image" Target="../media/image1958.png"/><Relationship Id="rId351" Type="http://schemas.openxmlformats.org/officeDocument/2006/relationships/customXml" Target="../ink/ink1997.xml"/><Relationship Id="rId372" Type="http://schemas.openxmlformats.org/officeDocument/2006/relationships/image" Target="../media/image2051.png"/><Relationship Id="rId211" Type="http://schemas.openxmlformats.org/officeDocument/2006/relationships/customXml" Target="../ink/ink1927.xml"/><Relationship Id="rId232" Type="http://schemas.openxmlformats.org/officeDocument/2006/relationships/image" Target="../media/image1981.png"/><Relationship Id="rId253" Type="http://schemas.openxmlformats.org/officeDocument/2006/relationships/customXml" Target="../ink/ink1948.xml"/><Relationship Id="rId274" Type="http://schemas.openxmlformats.org/officeDocument/2006/relationships/image" Target="../media/image2002.png"/><Relationship Id="rId295" Type="http://schemas.openxmlformats.org/officeDocument/2006/relationships/customXml" Target="../ink/ink1969.xml"/><Relationship Id="rId309" Type="http://schemas.openxmlformats.org/officeDocument/2006/relationships/customXml" Target="../ink/ink1976.xml"/><Relationship Id="rId27" Type="http://schemas.openxmlformats.org/officeDocument/2006/relationships/customXml" Target="../ink/ink1835.xml"/><Relationship Id="rId48" Type="http://schemas.openxmlformats.org/officeDocument/2006/relationships/image" Target="../media/image1889.png"/><Relationship Id="rId69" Type="http://schemas.openxmlformats.org/officeDocument/2006/relationships/customXml" Target="../ink/ink1856.xml"/><Relationship Id="rId113" Type="http://schemas.openxmlformats.org/officeDocument/2006/relationships/customXml" Target="../ink/ink1878.xml"/><Relationship Id="rId134" Type="http://schemas.openxmlformats.org/officeDocument/2006/relationships/image" Target="../media/image1932.png"/><Relationship Id="rId320" Type="http://schemas.openxmlformats.org/officeDocument/2006/relationships/image" Target="../media/image2025.png"/><Relationship Id="rId80" Type="http://schemas.openxmlformats.org/officeDocument/2006/relationships/image" Target="../media/image1905.png"/><Relationship Id="rId155" Type="http://schemas.openxmlformats.org/officeDocument/2006/relationships/customXml" Target="../ink/ink1899.xml"/><Relationship Id="rId176" Type="http://schemas.openxmlformats.org/officeDocument/2006/relationships/image" Target="../media/image1953.png"/><Relationship Id="rId197" Type="http://schemas.openxmlformats.org/officeDocument/2006/relationships/customXml" Target="../ink/ink1920.xml"/><Relationship Id="rId341" Type="http://schemas.openxmlformats.org/officeDocument/2006/relationships/customXml" Target="../ink/ink1992.xml"/><Relationship Id="rId362" Type="http://schemas.openxmlformats.org/officeDocument/2006/relationships/image" Target="../media/image2046.png"/><Relationship Id="rId201" Type="http://schemas.openxmlformats.org/officeDocument/2006/relationships/customXml" Target="../ink/ink1922.xml"/><Relationship Id="rId222" Type="http://schemas.openxmlformats.org/officeDocument/2006/relationships/image" Target="../media/image1976.png"/><Relationship Id="rId243" Type="http://schemas.openxmlformats.org/officeDocument/2006/relationships/customXml" Target="../ink/ink1943.xml"/><Relationship Id="rId264" Type="http://schemas.openxmlformats.org/officeDocument/2006/relationships/image" Target="../media/image1997.png"/><Relationship Id="rId285" Type="http://schemas.openxmlformats.org/officeDocument/2006/relationships/customXml" Target="../ink/ink1964.xml"/><Relationship Id="rId17" Type="http://schemas.openxmlformats.org/officeDocument/2006/relationships/customXml" Target="../ink/ink1830.xml"/><Relationship Id="rId38" Type="http://schemas.openxmlformats.org/officeDocument/2006/relationships/image" Target="../media/image1884.png"/><Relationship Id="rId59" Type="http://schemas.openxmlformats.org/officeDocument/2006/relationships/customXml" Target="../ink/ink1851.xml"/><Relationship Id="rId103" Type="http://schemas.openxmlformats.org/officeDocument/2006/relationships/customXml" Target="../ink/ink1873.xml"/><Relationship Id="rId124" Type="http://schemas.openxmlformats.org/officeDocument/2006/relationships/image" Target="../media/image1927.png"/><Relationship Id="rId310" Type="http://schemas.openxmlformats.org/officeDocument/2006/relationships/image" Target="../media/image2020.png"/><Relationship Id="rId70" Type="http://schemas.openxmlformats.org/officeDocument/2006/relationships/image" Target="../media/image1900.png"/><Relationship Id="rId91" Type="http://schemas.openxmlformats.org/officeDocument/2006/relationships/customXml" Target="../ink/ink1867.xml"/><Relationship Id="rId145" Type="http://schemas.openxmlformats.org/officeDocument/2006/relationships/customXml" Target="../ink/ink1894.xml"/><Relationship Id="rId166" Type="http://schemas.openxmlformats.org/officeDocument/2006/relationships/image" Target="../media/image1948.png"/><Relationship Id="rId187" Type="http://schemas.openxmlformats.org/officeDocument/2006/relationships/customXml" Target="../ink/ink1915.xml"/><Relationship Id="rId331" Type="http://schemas.openxmlformats.org/officeDocument/2006/relationships/customXml" Target="../ink/ink1987.xml"/><Relationship Id="rId352" Type="http://schemas.openxmlformats.org/officeDocument/2006/relationships/image" Target="../media/image2041.png"/><Relationship Id="rId373" Type="http://schemas.openxmlformats.org/officeDocument/2006/relationships/customXml" Target="../ink/ink200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71.png"/><Relationship Id="rId233" Type="http://schemas.openxmlformats.org/officeDocument/2006/relationships/customXml" Target="../ink/ink1938.xml"/><Relationship Id="rId254" Type="http://schemas.openxmlformats.org/officeDocument/2006/relationships/image" Target="../media/image1992.png"/><Relationship Id="rId28" Type="http://schemas.openxmlformats.org/officeDocument/2006/relationships/image" Target="../media/image1879.png"/><Relationship Id="rId49" Type="http://schemas.openxmlformats.org/officeDocument/2006/relationships/customXml" Target="../ink/ink1846.xml"/><Relationship Id="rId114" Type="http://schemas.openxmlformats.org/officeDocument/2006/relationships/image" Target="../media/image1922.png"/><Relationship Id="rId275" Type="http://schemas.openxmlformats.org/officeDocument/2006/relationships/customXml" Target="../ink/ink1959.xml"/><Relationship Id="rId296" Type="http://schemas.openxmlformats.org/officeDocument/2006/relationships/image" Target="../media/image2013.png"/><Relationship Id="rId300" Type="http://schemas.openxmlformats.org/officeDocument/2006/relationships/image" Target="../media/image2015.png"/><Relationship Id="rId60" Type="http://schemas.openxmlformats.org/officeDocument/2006/relationships/image" Target="../media/image1895.png"/><Relationship Id="rId81" Type="http://schemas.openxmlformats.org/officeDocument/2006/relationships/customXml" Target="../ink/ink1862.xml"/><Relationship Id="rId135" Type="http://schemas.openxmlformats.org/officeDocument/2006/relationships/customXml" Target="../ink/ink1889.xml"/><Relationship Id="rId156" Type="http://schemas.openxmlformats.org/officeDocument/2006/relationships/image" Target="../media/image1943.png"/><Relationship Id="rId177" Type="http://schemas.openxmlformats.org/officeDocument/2006/relationships/customXml" Target="../ink/ink1910.xml"/><Relationship Id="rId198" Type="http://schemas.openxmlformats.org/officeDocument/2006/relationships/image" Target="../media/image1964.png"/><Relationship Id="rId321" Type="http://schemas.openxmlformats.org/officeDocument/2006/relationships/customXml" Target="../ink/ink1982.xml"/><Relationship Id="rId342" Type="http://schemas.openxmlformats.org/officeDocument/2006/relationships/image" Target="../media/image2036.png"/><Relationship Id="rId363" Type="http://schemas.openxmlformats.org/officeDocument/2006/relationships/customXml" Target="../ink/ink2003.xml"/><Relationship Id="rId202" Type="http://schemas.openxmlformats.org/officeDocument/2006/relationships/image" Target="../media/image1966.png"/><Relationship Id="rId223" Type="http://schemas.openxmlformats.org/officeDocument/2006/relationships/customXml" Target="../ink/ink1933.xml"/><Relationship Id="rId244" Type="http://schemas.openxmlformats.org/officeDocument/2006/relationships/image" Target="../media/image1987.png"/><Relationship Id="rId18" Type="http://schemas.openxmlformats.org/officeDocument/2006/relationships/image" Target="../media/image1874.png"/><Relationship Id="rId39" Type="http://schemas.openxmlformats.org/officeDocument/2006/relationships/customXml" Target="../ink/ink1841.xml"/><Relationship Id="rId265" Type="http://schemas.openxmlformats.org/officeDocument/2006/relationships/customXml" Target="../ink/ink1954.xml"/><Relationship Id="rId286" Type="http://schemas.openxmlformats.org/officeDocument/2006/relationships/image" Target="../media/image2008.png"/><Relationship Id="rId50" Type="http://schemas.openxmlformats.org/officeDocument/2006/relationships/image" Target="../media/image1890.png"/><Relationship Id="rId104" Type="http://schemas.openxmlformats.org/officeDocument/2006/relationships/image" Target="../media/image1917.png"/><Relationship Id="rId125" Type="http://schemas.openxmlformats.org/officeDocument/2006/relationships/customXml" Target="../ink/ink1884.xml"/><Relationship Id="rId146" Type="http://schemas.openxmlformats.org/officeDocument/2006/relationships/image" Target="../media/image1938.png"/><Relationship Id="rId167" Type="http://schemas.openxmlformats.org/officeDocument/2006/relationships/customXml" Target="../ink/ink1905.xml"/><Relationship Id="rId188" Type="http://schemas.openxmlformats.org/officeDocument/2006/relationships/image" Target="../media/image1959.png"/><Relationship Id="rId311" Type="http://schemas.openxmlformats.org/officeDocument/2006/relationships/customXml" Target="../ink/ink1977.xml"/><Relationship Id="rId332" Type="http://schemas.openxmlformats.org/officeDocument/2006/relationships/image" Target="../media/image2031.png"/><Relationship Id="rId353" Type="http://schemas.openxmlformats.org/officeDocument/2006/relationships/customXml" Target="../ink/ink1998.xml"/><Relationship Id="rId374" Type="http://schemas.openxmlformats.org/officeDocument/2006/relationships/image" Target="../media/image2052.png"/><Relationship Id="rId71" Type="http://schemas.openxmlformats.org/officeDocument/2006/relationships/customXml" Target="../ink/ink1857.xml"/><Relationship Id="rId92" Type="http://schemas.openxmlformats.org/officeDocument/2006/relationships/image" Target="../media/image1911.png"/><Relationship Id="rId213" Type="http://schemas.openxmlformats.org/officeDocument/2006/relationships/customXml" Target="../ink/ink1928.xml"/><Relationship Id="rId234" Type="http://schemas.openxmlformats.org/officeDocument/2006/relationships/image" Target="../media/image1982.png"/><Relationship Id="rId2" Type="http://schemas.openxmlformats.org/officeDocument/2006/relationships/image" Target="../media/image4.png"/><Relationship Id="rId29" Type="http://schemas.openxmlformats.org/officeDocument/2006/relationships/customXml" Target="../ink/ink1836.xml"/><Relationship Id="rId255" Type="http://schemas.openxmlformats.org/officeDocument/2006/relationships/customXml" Target="../ink/ink1949.xml"/><Relationship Id="rId276" Type="http://schemas.openxmlformats.org/officeDocument/2006/relationships/image" Target="../media/image2003.png"/><Relationship Id="rId297" Type="http://schemas.openxmlformats.org/officeDocument/2006/relationships/customXml" Target="../ink/ink1970.xml"/><Relationship Id="rId40" Type="http://schemas.openxmlformats.org/officeDocument/2006/relationships/image" Target="../media/image1885.png"/><Relationship Id="rId115" Type="http://schemas.openxmlformats.org/officeDocument/2006/relationships/customXml" Target="../ink/ink1879.xml"/><Relationship Id="rId136" Type="http://schemas.openxmlformats.org/officeDocument/2006/relationships/image" Target="../media/image1933.png"/><Relationship Id="rId157" Type="http://schemas.openxmlformats.org/officeDocument/2006/relationships/customXml" Target="../ink/ink1900.xml"/><Relationship Id="rId178" Type="http://schemas.openxmlformats.org/officeDocument/2006/relationships/image" Target="../media/image1954.png"/><Relationship Id="rId301" Type="http://schemas.openxmlformats.org/officeDocument/2006/relationships/customXml" Target="../ink/ink1972.xml"/><Relationship Id="rId322" Type="http://schemas.openxmlformats.org/officeDocument/2006/relationships/image" Target="../media/image2026.png"/><Relationship Id="rId343" Type="http://schemas.openxmlformats.org/officeDocument/2006/relationships/customXml" Target="../ink/ink1993.xml"/><Relationship Id="rId364" Type="http://schemas.openxmlformats.org/officeDocument/2006/relationships/image" Target="../media/image2047.png"/><Relationship Id="rId61" Type="http://schemas.openxmlformats.org/officeDocument/2006/relationships/customXml" Target="../ink/ink1852.xml"/><Relationship Id="rId82" Type="http://schemas.openxmlformats.org/officeDocument/2006/relationships/image" Target="../media/image1906.png"/><Relationship Id="rId199" Type="http://schemas.openxmlformats.org/officeDocument/2006/relationships/customXml" Target="../ink/ink1921.xml"/><Relationship Id="rId203" Type="http://schemas.openxmlformats.org/officeDocument/2006/relationships/customXml" Target="../ink/ink1923.xml"/><Relationship Id="rId19" Type="http://schemas.openxmlformats.org/officeDocument/2006/relationships/customXml" Target="../ink/ink1831.xml"/><Relationship Id="rId224" Type="http://schemas.openxmlformats.org/officeDocument/2006/relationships/image" Target="../media/image1977.png"/><Relationship Id="rId245" Type="http://schemas.openxmlformats.org/officeDocument/2006/relationships/customXml" Target="../ink/ink1944.xml"/><Relationship Id="rId266" Type="http://schemas.openxmlformats.org/officeDocument/2006/relationships/image" Target="../media/image1998.png"/><Relationship Id="rId287" Type="http://schemas.openxmlformats.org/officeDocument/2006/relationships/customXml" Target="../ink/ink1965.xml"/><Relationship Id="rId30" Type="http://schemas.openxmlformats.org/officeDocument/2006/relationships/image" Target="../media/image1880.png"/><Relationship Id="rId105" Type="http://schemas.openxmlformats.org/officeDocument/2006/relationships/customXml" Target="../ink/ink1874.xml"/><Relationship Id="rId126" Type="http://schemas.openxmlformats.org/officeDocument/2006/relationships/image" Target="../media/image1928.png"/><Relationship Id="rId147" Type="http://schemas.openxmlformats.org/officeDocument/2006/relationships/customXml" Target="../ink/ink1895.xml"/><Relationship Id="rId168" Type="http://schemas.openxmlformats.org/officeDocument/2006/relationships/image" Target="../media/image1949.png"/><Relationship Id="rId312" Type="http://schemas.openxmlformats.org/officeDocument/2006/relationships/image" Target="../media/image2021.png"/><Relationship Id="rId333" Type="http://schemas.openxmlformats.org/officeDocument/2006/relationships/customXml" Target="../ink/ink1988.xml"/><Relationship Id="rId354" Type="http://schemas.openxmlformats.org/officeDocument/2006/relationships/image" Target="../media/image2042.png"/><Relationship Id="rId51" Type="http://schemas.openxmlformats.org/officeDocument/2006/relationships/customXml" Target="../ink/ink1847.xml"/><Relationship Id="rId72" Type="http://schemas.openxmlformats.org/officeDocument/2006/relationships/image" Target="../media/image1901.png"/><Relationship Id="rId93" Type="http://schemas.openxmlformats.org/officeDocument/2006/relationships/customXml" Target="../ink/ink1868.xml"/><Relationship Id="rId189" Type="http://schemas.openxmlformats.org/officeDocument/2006/relationships/customXml" Target="../ink/ink1916.xml"/><Relationship Id="rId375" Type="http://schemas.openxmlformats.org/officeDocument/2006/relationships/customXml" Target="../ink/ink2009.xml"/><Relationship Id="rId3" Type="http://schemas.openxmlformats.org/officeDocument/2006/relationships/image" Target="../media/image5.png"/><Relationship Id="rId214" Type="http://schemas.openxmlformats.org/officeDocument/2006/relationships/image" Target="../media/image1972.png"/><Relationship Id="rId235" Type="http://schemas.openxmlformats.org/officeDocument/2006/relationships/customXml" Target="../ink/ink1939.xml"/><Relationship Id="rId256" Type="http://schemas.openxmlformats.org/officeDocument/2006/relationships/image" Target="../media/image1993.png"/><Relationship Id="rId277" Type="http://schemas.openxmlformats.org/officeDocument/2006/relationships/customXml" Target="../ink/ink1960.xml"/><Relationship Id="rId298" Type="http://schemas.openxmlformats.org/officeDocument/2006/relationships/image" Target="../media/image2014.png"/><Relationship Id="rId116" Type="http://schemas.openxmlformats.org/officeDocument/2006/relationships/image" Target="../media/image1923.png"/><Relationship Id="rId137" Type="http://schemas.openxmlformats.org/officeDocument/2006/relationships/customXml" Target="../ink/ink1890.xml"/><Relationship Id="rId158" Type="http://schemas.openxmlformats.org/officeDocument/2006/relationships/image" Target="../media/image1944.png"/><Relationship Id="rId302" Type="http://schemas.openxmlformats.org/officeDocument/2006/relationships/image" Target="../media/image2016.png"/><Relationship Id="rId323" Type="http://schemas.openxmlformats.org/officeDocument/2006/relationships/customXml" Target="../ink/ink1983.xml"/><Relationship Id="rId344" Type="http://schemas.openxmlformats.org/officeDocument/2006/relationships/image" Target="../media/image2037.png"/><Relationship Id="rId20" Type="http://schemas.openxmlformats.org/officeDocument/2006/relationships/image" Target="../media/image1875.png"/><Relationship Id="rId41" Type="http://schemas.openxmlformats.org/officeDocument/2006/relationships/customXml" Target="../ink/ink1842.xml"/><Relationship Id="rId62" Type="http://schemas.openxmlformats.org/officeDocument/2006/relationships/image" Target="../media/image1896.png"/><Relationship Id="rId83" Type="http://schemas.openxmlformats.org/officeDocument/2006/relationships/customXml" Target="../ink/ink1863.xml"/><Relationship Id="rId179" Type="http://schemas.openxmlformats.org/officeDocument/2006/relationships/customXml" Target="../ink/ink1911.xml"/><Relationship Id="rId365" Type="http://schemas.openxmlformats.org/officeDocument/2006/relationships/customXml" Target="../ink/ink2004.xml"/><Relationship Id="rId190" Type="http://schemas.openxmlformats.org/officeDocument/2006/relationships/image" Target="../media/image1960.png"/><Relationship Id="rId204" Type="http://schemas.openxmlformats.org/officeDocument/2006/relationships/image" Target="../media/image1967.png"/><Relationship Id="rId225" Type="http://schemas.openxmlformats.org/officeDocument/2006/relationships/customXml" Target="../ink/ink1934.xml"/><Relationship Id="rId246" Type="http://schemas.openxmlformats.org/officeDocument/2006/relationships/image" Target="../media/image1988.png"/><Relationship Id="rId267" Type="http://schemas.openxmlformats.org/officeDocument/2006/relationships/customXml" Target="../ink/ink1955.xml"/><Relationship Id="rId288" Type="http://schemas.openxmlformats.org/officeDocument/2006/relationships/image" Target="../media/image2009.png"/><Relationship Id="rId106" Type="http://schemas.openxmlformats.org/officeDocument/2006/relationships/image" Target="../media/image1918.png"/><Relationship Id="rId127" Type="http://schemas.openxmlformats.org/officeDocument/2006/relationships/customXml" Target="../ink/ink1885.xml"/><Relationship Id="rId313" Type="http://schemas.openxmlformats.org/officeDocument/2006/relationships/customXml" Target="../ink/ink1978.xml"/><Relationship Id="rId10" Type="http://schemas.openxmlformats.org/officeDocument/2006/relationships/image" Target="../media/image1870.png"/><Relationship Id="rId31" Type="http://schemas.openxmlformats.org/officeDocument/2006/relationships/customXml" Target="../ink/ink1837.xml"/><Relationship Id="rId52" Type="http://schemas.openxmlformats.org/officeDocument/2006/relationships/image" Target="../media/image1891.png"/><Relationship Id="rId73" Type="http://schemas.openxmlformats.org/officeDocument/2006/relationships/customXml" Target="../ink/ink1858.xml"/><Relationship Id="rId94" Type="http://schemas.openxmlformats.org/officeDocument/2006/relationships/image" Target="../media/image1912.png"/><Relationship Id="rId148" Type="http://schemas.openxmlformats.org/officeDocument/2006/relationships/image" Target="../media/image1939.png"/><Relationship Id="rId169" Type="http://schemas.openxmlformats.org/officeDocument/2006/relationships/customXml" Target="../ink/ink1906.xml"/><Relationship Id="rId334" Type="http://schemas.openxmlformats.org/officeDocument/2006/relationships/image" Target="../media/image2032.png"/><Relationship Id="rId355" Type="http://schemas.openxmlformats.org/officeDocument/2006/relationships/customXml" Target="../ink/ink1999.xml"/><Relationship Id="rId376" Type="http://schemas.openxmlformats.org/officeDocument/2006/relationships/image" Target="../media/image2053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66.png"/><Relationship Id="rId117" Type="http://schemas.openxmlformats.org/officeDocument/2006/relationships/customXml" Target="../ink/ink2066.xml"/><Relationship Id="rId21" Type="http://schemas.openxmlformats.org/officeDocument/2006/relationships/customXml" Target="../ink/ink2018.xml"/><Relationship Id="rId42" Type="http://schemas.openxmlformats.org/officeDocument/2006/relationships/image" Target="../media/image2074.png"/><Relationship Id="rId47" Type="http://schemas.openxmlformats.org/officeDocument/2006/relationships/customXml" Target="../ink/ink2031.xml"/><Relationship Id="rId63" Type="http://schemas.openxmlformats.org/officeDocument/2006/relationships/customXml" Target="../ink/ink2039.xml"/><Relationship Id="rId68" Type="http://schemas.openxmlformats.org/officeDocument/2006/relationships/image" Target="../media/image2087.png"/><Relationship Id="rId84" Type="http://schemas.openxmlformats.org/officeDocument/2006/relationships/image" Target="../media/image2095.png"/><Relationship Id="rId89" Type="http://schemas.openxmlformats.org/officeDocument/2006/relationships/customXml" Target="../ink/ink2052.xml"/><Relationship Id="rId112" Type="http://schemas.openxmlformats.org/officeDocument/2006/relationships/image" Target="../media/image2109.png"/><Relationship Id="rId133" Type="http://schemas.openxmlformats.org/officeDocument/2006/relationships/customXml" Target="../ink/ink2074.xml"/><Relationship Id="rId138" Type="http://schemas.openxmlformats.org/officeDocument/2006/relationships/image" Target="../media/image2122.png"/><Relationship Id="rId154" Type="http://schemas.openxmlformats.org/officeDocument/2006/relationships/image" Target="../media/image2130.png"/><Relationship Id="rId159" Type="http://schemas.openxmlformats.org/officeDocument/2006/relationships/customXml" Target="../ink/ink2087.xml"/><Relationship Id="rId170" Type="http://schemas.openxmlformats.org/officeDocument/2006/relationships/image" Target="../media/image2138.png"/><Relationship Id="rId16" Type="http://schemas.openxmlformats.org/officeDocument/2006/relationships/image" Target="../media/image2061.png"/><Relationship Id="rId107" Type="http://schemas.openxmlformats.org/officeDocument/2006/relationships/customXml" Target="../ink/ink2061.xml"/><Relationship Id="rId11" Type="http://schemas.openxmlformats.org/officeDocument/2006/relationships/customXml" Target="../ink/ink2013.xml"/><Relationship Id="rId32" Type="http://schemas.openxmlformats.org/officeDocument/2006/relationships/image" Target="../media/image2069.png"/><Relationship Id="rId37" Type="http://schemas.openxmlformats.org/officeDocument/2006/relationships/customXml" Target="../ink/ink2026.xml"/><Relationship Id="rId53" Type="http://schemas.openxmlformats.org/officeDocument/2006/relationships/customXml" Target="../ink/ink2034.xml"/><Relationship Id="rId58" Type="http://schemas.openxmlformats.org/officeDocument/2006/relationships/image" Target="../media/image2082.png"/><Relationship Id="rId74" Type="http://schemas.openxmlformats.org/officeDocument/2006/relationships/image" Target="../media/image2090.png"/><Relationship Id="rId79" Type="http://schemas.openxmlformats.org/officeDocument/2006/relationships/customXml" Target="../ink/ink2047.xml"/><Relationship Id="rId102" Type="http://schemas.openxmlformats.org/officeDocument/2006/relationships/image" Target="../media/image2104.png"/><Relationship Id="rId123" Type="http://schemas.openxmlformats.org/officeDocument/2006/relationships/customXml" Target="../ink/ink2069.xml"/><Relationship Id="rId128" Type="http://schemas.openxmlformats.org/officeDocument/2006/relationships/image" Target="../media/image2117.png"/><Relationship Id="rId144" Type="http://schemas.openxmlformats.org/officeDocument/2006/relationships/image" Target="../media/image2125.png"/><Relationship Id="rId149" Type="http://schemas.openxmlformats.org/officeDocument/2006/relationships/customXml" Target="../ink/ink2082.xml"/><Relationship Id="rId5" Type="http://schemas.openxmlformats.org/officeDocument/2006/relationships/image" Target="../media/image2055.png"/><Relationship Id="rId90" Type="http://schemas.openxmlformats.org/officeDocument/2006/relationships/image" Target="../media/image2098.png"/><Relationship Id="rId95" Type="http://schemas.openxmlformats.org/officeDocument/2006/relationships/customXml" Target="../ink/ink2055.xml"/><Relationship Id="rId160" Type="http://schemas.openxmlformats.org/officeDocument/2006/relationships/image" Target="../media/image2133.png"/><Relationship Id="rId165" Type="http://schemas.openxmlformats.org/officeDocument/2006/relationships/customXml" Target="../ink/ink2090.xml"/><Relationship Id="rId22" Type="http://schemas.openxmlformats.org/officeDocument/2006/relationships/image" Target="../media/image2064.png"/><Relationship Id="rId27" Type="http://schemas.openxmlformats.org/officeDocument/2006/relationships/customXml" Target="../ink/ink2021.xml"/><Relationship Id="rId43" Type="http://schemas.openxmlformats.org/officeDocument/2006/relationships/customXml" Target="../ink/ink2029.xml"/><Relationship Id="rId48" Type="http://schemas.openxmlformats.org/officeDocument/2006/relationships/image" Target="../media/image2077.png"/><Relationship Id="rId64" Type="http://schemas.openxmlformats.org/officeDocument/2006/relationships/image" Target="../media/image2085.png"/><Relationship Id="rId69" Type="http://schemas.openxmlformats.org/officeDocument/2006/relationships/customXml" Target="../ink/ink2042.xml"/><Relationship Id="rId113" Type="http://schemas.openxmlformats.org/officeDocument/2006/relationships/customXml" Target="../ink/ink2064.xml"/><Relationship Id="rId118" Type="http://schemas.openxmlformats.org/officeDocument/2006/relationships/image" Target="../media/image2112.png"/><Relationship Id="rId134" Type="http://schemas.openxmlformats.org/officeDocument/2006/relationships/image" Target="../media/image2120.png"/><Relationship Id="rId139" Type="http://schemas.openxmlformats.org/officeDocument/2006/relationships/customXml" Target="../ink/ink2077.xml"/><Relationship Id="rId80" Type="http://schemas.openxmlformats.org/officeDocument/2006/relationships/image" Target="../media/image2093.png"/><Relationship Id="rId85" Type="http://schemas.openxmlformats.org/officeDocument/2006/relationships/customXml" Target="../ink/ink2050.xml"/><Relationship Id="rId150" Type="http://schemas.openxmlformats.org/officeDocument/2006/relationships/image" Target="../media/image2128.png"/><Relationship Id="rId155" Type="http://schemas.openxmlformats.org/officeDocument/2006/relationships/customXml" Target="../ink/ink2085.xml"/><Relationship Id="rId171" Type="http://schemas.openxmlformats.org/officeDocument/2006/relationships/customXml" Target="../ink/ink2093.xml"/><Relationship Id="rId12" Type="http://schemas.openxmlformats.org/officeDocument/2006/relationships/image" Target="../media/image2059.png"/><Relationship Id="rId17" Type="http://schemas.openxmlformats.org/officeDocument/2006/relationships/customXml" Target="../ink/ink2016.xml"/><Relationship Id="rId33" Type="http://schemas.openxmlformats.org/officeDocument/2006/relationships/customXml" Target="../ink/ink2024.xml"/><Relationship Id="rId38" Type="http://schemas.openxmlformats.org/officeDocument/2006/relationships/image" Target="../media/image2072.png"/><Relationship Id="rId59" Type="http://schemas.openxmlformats.org/officeDocument/2006/relationships/customXml" Target="../ink/ink2037.xml"/><Relationship Id="rId103" Type="http://schemas.openxmlformats.org/officeDocument/2006/relationships/customXml" Target="../ink/ink2059.xml"/><Relationship Id="rId108" Type="http://schemas.openxmlformats.org/officeDocument/2006/relationships/image" Target="../media/image2107.png"/><Relationship Id="rId124" Type="http://schemas.openxmlformats.org/officeDocument/2006/relationships/image" Target="../media/image2115.png"/><Relationship Id="rId129" Type="http://schemas.openxmlformats.org/officeDocument/2006/relationships/customXml" Target="../ink/ink2072.xml"/><Relationship Id="rId54" Type="http://schemas.openxmlformats.org/officeDocument/2006/relationships/image" Target="../media/image2080.png"/><Relationship Id="rId70" Type="http://schemas.openxmlformats.org/officeDocument/2006/relationships/image" Target="../media/image2088.png"/><Relationship Id="rId75" Type="http://schemas.openxmlformats.org/officeDocument/2006/relationships/customXml" Target="../ink/ink2045.xml"/><Relationship Id="rId91" Type="http://schemas.openxmlformats.org/officeDocument/2006/relationships/customXml" Target="../ink/ink2053.xml"/><Relationship Id="rId96" Type="http://schemas.openxmlformats.org/officeDocument/2006/relationships/image" Target="../media/image2101.png"/><Relationship Id="rId140" Type="http://schemas.openxmlformats.org/officeDocument/2006/relationships/image" Target="../media/image2123.png"/><Relationship Id="rId145" Type="http://schemas.openxmlformats.org/officeDocument/2006/relationships/customXml" Target="../ink/ink2080.xml"/><Relationship Id="rId161" Type="http://schemas.openxmlformats.org/officeDocument/2006/relationships/customXml" Target="../ink/ink2088.xml"/><Relationship Id="rId166" Type="http://schemas.openxmlformats.org/officeDocument/2006/relationships/image" Target="../media/image2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6.png"/><Relationship Id="rId15" Type="http://schemas.openxmlformats.org/officeDocument/2006/relationships/customXml" Target="../ink/ink2015.xml"/><Relationship Id="rId23" Type="http://schemas.openxmlformats.org/officeDocument/2006/relationships/customXml" Target="../ink/ink2019.xml"/><Relationship Id="rId28" Type="http://schemas.openxmlformats.org/officeDocument/2006/relationships/image" Target="../media/image2067.png"/><Relationship Id="rId36" Type="http://schemas.openxmlformats.org/officeDocument/2006/relationships/image" Target="../media/image2071.png"/><Relationship Id="rId49" Type="http://schemas.openxmlformats.org/officeDocument/2006/relationships/customXml" Target="../ink/ink2032.xml"/><Relationship Id="rId57" Type="http://schemas.openxmlformats.org/officeDocument/2006/relationships/customXml" Target="../ink/ink2036.xml"/><Relationship Id="rId106" Type="http://schemas.openxmlformats.org/officeDocument/2006/relationships/image" Target="../media/image2106.png"/><Relationship Id="rId114" Type="http://schemas.openxmlformats.org/officeDocument/2006/relationships/image" Target="../media/image2110.png"/><Relationship Id="rId119" Type="http://schemas.openxmlformats.org/officeDocument/2006/relationships/customXml" Target="../ink/ink2067.xml"/><Relationship Id="rId127" Type="http://schemas.openxmlformats.org/officeDocument/2006/relationships/customXml" Target="../ink/ink2071.xml"/><Relationship Id="rId10" Type="http://schemas.openxmlformats.org/officeDocument/2006/relationships/image" Target="../media/image2058.png"/><Relationship Id="rId31" Type="http://schemas.openxmlformats.org/officeDocument/2006/relationships/customXml" Target="../ink/ink2023.xml"/><Relationship Id="rId44" Type="http://schemas.openxmlformats.org/officeDocument/2006/relationships/image" Target="../media/image2075.png"/><Relationship Id="rId52" Type="http://schemas.openxmlformats.org/officeDocument/2006/relationships/image" Target="../media/image2079.png"/><Relationship Id="rId60" Type="http://schemas.openxmlformats.org/officeDocument/2006/relationships/image" Target="../media/image2083.png"/><Relationship Id="rId65" Type="http://schemas.openxmlformats.org/officeDocument/2006/relationships/customXml" Target="../ink/ink2040.xml"/><Relationship Id="rId73" Type="http://schemas.openxmlformats.org/officeDocument/2006/relationships/customXml" Target="../ink/ink2044.xml"/><Relationship Id="rId78" Type="http://schemas.openxmlformats.org/officeDocument/2006/relationships/image" Target="../media/image2092.png"/><Relationship Id="rId81" Type="http://schemas.openxmlformats.org/officeDocument/2006/relationships/customXml" Target="../ink/ink2048.xml"/><Relationship Id="rId86" Type="http://schemas.openxmlformats.org/officeDocument/2006/relationships/image" Target="../media/image2096.png"/><Relationship Id="rId94" Type="http://schemas.openxmlformats.org/officeDocument/2006/relationships/image" Target="../media/image2100.png"/><Relationship Id="rId99" Type="http://schemas.openxmlformats.org/officeDocument/2006/relationships/customXml" Target="../ink/ink2057.xml"/><Relationship Id="rId101" Type="http://schemas.openxmlformats.org/officeDocument/2006/relationships/customXml" Target="../ink/ink2058.xml"/><Relationship Id="rId122" Type="http://schemas.openxmlformats.org/officeDocument/2006/relationships/image" Target="../media/image2114.png"/><Relationship Id="rId130" Type="http://schemas.openxmlformats.org/officeDocument/2006/relationships/image" Target="../media/image2118.png"/><Relationship Id="rId135" Type="http://schemas.openxmlformats.org/officeDocument/2006/relationships/customXml" Target="../ink/ink2075.xml"/><Relationship Id="rId143" Type="http://schemas.openxmlformats.org/officeDocument/2006/relationships/customXml" Target="../ink/ink2079.xml"/><Relationship Id="rId148" Type="http://schemas.openxmlformats.org/officeDocument/2006/relationships/image" Target="../media/image2127.png"/><Relationship Id="rId151" Type="http://schemas.openxmlformats.org/officeDocument/2006/relationships/customXml" Target="../ink/ink2083.xml"/><Relationship Id="rId156" Type="http://schemas.openxmlformats.org/officeDocument/2006/relationships/image" Target="../media/image2131.png"/><Relationship Id="rId164" Type="http://schemas.openxmlformats.org/officeDocument/2006/relationships/image" Target="../media/image2135.png"/><Relationship Id="rId169" Type="http://schemas.openxmlformats.org/officeDocument/2006/relationships/customXml" Target="../ink/ink2092.xml"/><Relationship Id="rId4" Type="http://schemas.openxmlformats.org/officeDocument/2006/relationships/image" Target="../media/image188.png"/><Relationship Id="rId9" Type="http://schemas.openxmlformats.org/officeDocument/2006/relationships/customXml" Target="../ink/ink2012.xml"/><Relationship Id="rId172" Type="http://schemas.openxmlformats.org/officeDocument/2006/relationships/image" Target="../media/image2139.png"/><Relationship Id="rId13" Type="http://schemas.openxmlformats.org/officeDocument/2006/relationships/customXml" Target="../ink/ink2014.xml"/><Relationship Id="rId18" Type="http://schemas.openxmlformats.org/officeDocument/2006/relationships/image" Target="../media/image2062.png"/><Relationship Id="rId39" Type="http://schemas.openxmlformats.org/officeDocument/2006/relationships/customXml" Target="../ink/ink2027.xml"/><Relationship Id="rId109" Type="http://schemas.openxmlformats.org/officeDocument/2006/relationships/customXml" Target="../ink/ink2062.xml"/><Relationship Id="rId34" Type="http://schemas.openxmlformats.org/officeDocument/2006/relationships/image" Target="../media/image2070.png"/><Relationship Id="rId50" Type="http://schemas.openxmlformats.org/officeDocument/2006/relationships/image" Target="../media/image2078.png"/><Relationship Id="rId55" Type="http://schemas.openxmlformats.org/officeDocument/2006/relationships/customXml" Target="../ink/ink2035.xml"/><Relationship Id="rId76" Type="http://schemas.openxmlformats.org/officeDocument/2006/relationships/image" Target="../media/image2091.png"/><Relationship Id="rId97" Type="http://schemas.openxmlformats.org/officeDocument/2006/relationships/customXml" Target="../ink/ink2056.xml"/><Relationship Id="rId104" Type="http://schemas.openxmlformats.org/officeDocument/2006/relationships/image" Target="../media/image2105.png"/><Relationship Id="rId120" Type="http://schemas.openxmlformats.org/officeDocument/2006/relationships/image" Target="../media/image2113.png"/><Relationship Id="rId125" Type="http://schemas.openxmlformats.org/officeDocument/2006/relationships/customXml" Target="../ink/ink2070.xml"/><Relationship Id="rId141" Type="http://schemas.openxmlformats.org/officeDocument/2006/relationships/customXml" Target="../ink/ink2078.xml"/><Relationship Id="rId146" Type="http://schemas.openxmlformats.org/officeDocument/2006/relationships/image" Target="../media/image2126.png"/><Relationship Id="rId167" Type="http://schemas.openxmlformats.org/officeDocument/2006/relationships/customXml" Target="../ink/ink2091.xml"/><Relationship Id="rId7" Type="http://schemas.openxmlformats.org/officeDocument/2006/relationships/customXml" Target="../ink/ink2011.xml"/><Relationship Id="rId71" Type="http://schemas.openxmlformats.org/officeDocument/2006/relationships/customXml" Target="../ink/ink2043.xml"/><Relationship Id="rId92" Type="http://schemas.openxmlformats.org/officeDocument/2006/relationships/image" Target="../media/image2099.png"/><Relationship Id="rId162" Type="http://schemas.openxmlformats.org/officeDocument/2006/relationships/image" Target="../media/image2134.png"/><Relationship Id="rId2" Type="http://schemas.openxmlformats.org/officeDocument/2006/relationships/image" Target="../media/image4.png"/><Relationship Id="rId29" Type="http://schemas.openxmlformats.org/officeDocument/2006/relationships/customXml" Target="../ink/ink2022.xml"/><Relationship Id="rId24" Type="http://schemas.openxmlformats.org/officeDocument/2006/relationships/image" Target="../media/image2065.png"/><Relationship Id="rId40" Type="http://schemas.openxmlformats.org/officeDocument/2006/relationships/image" Target="../media/image2073.png"/><Relationship Id="rId45" Type="http://schemas.openxmlformats.org/officeDocument/2006/relationships/customXml" Target="../ink/ink2030.xml"/><Relationship Id="rId66" Type="http://schemas.openxmlformats.org/officeDocument/2006/relationships/image" Target="../media/image2086.png"/><Relationship Id="rId87" Type="http://schemas.openxmlformats.org/officeDocument/2006/relationships/customXml" Target="../ink/ink2051.xml"/><Relationship Id="rId110" Type="http://schemas.openxmlformats.org/officeDocument/2006/relationships/image" Target="../media/image2108.png"/><Relationship Id="rId115" Type="http://schemas.openxmlformats.org/officeDocument/2006/relationships/customXml" Target="../ink/ink2065.xml"/><Relationship Id="rId131" Type="http://schemas.openxmlformats.org/officeDocument/2006/relationships/customXml" Target="../ink/ink2073.xml"/><Relationship Id="rId136" Type="http://schemas.openxmlformats.org/officeDocument/2006/relationships/image" Target="../media/image2121.png"/><Relationship Id="rId157" Type="http://schemas.openxmlformats.org/officeDocument/2006/relationships/customXml" Target="../ink/ink2086.xml"/><Relationship Id="rId61" Type="http://schemas.openxmlformats.org/officeDocument/2006/relationships/customXml" Target="../ink/ink2038.xml"/><Relationship Id="rId82" Type="http://schemas.openxmlformats.org/officeDocument/2006/relationships/image" Target="../media/image2094.png"/><Relationship Id="rId152" Type="http://schemas.openxmlformats.org/officeDocument/2006/relationships/image" Target="../media/image2129.png"/><Relationship Id="rId173" Type="http://schemas.openxmlformats.org/officeDocument/2006/relationships/customXml" Target="../ink/ink2094.xml"/><Relationship Id="rId19" Type="http://schemas.openxmlformats.org/officeDocument/2006/relationships/customXml" Target="../ink/ink2017.xml"/><Relationship Id="rId14" Type="http://schemas.openxmlformats.org/officeDocument/2006/relationships/image" Target="../media/image2060.png"/><Relationship Id="rId30" Type="http://schemas.openxmlformats.org/officeDocument/2006/relationships/image" Target="../media/image2068.png"/><Relationship Id="rId35" Type="http://schemas.openxmlformats.org/officeDocument/2006/relationships/customXml" Target="../ink/ink2025.xml"/><Relationship Id="rId56" Type="http://schemas.openxmlformats.org/officeDocument/2006/relationships/image" Target="../media/image2081.png"/><Relationship Id="rId77" Type="http://schemas.openxmlformats.org/officeDocument/2006/relationships/customXml" Target="../ink/ink2046.xml"/><Relationship Id="rId100" Type="http://schemas.openxmlformats.org/officeDocument/2006/relationships/image" Target="../media/image2103.png"/><Relationship Id="rId105" Type="http://schemas.openxmlformats.org/officeDocument/2006/relationships/customXml" Target="../ink/ink2060.xml"/><Relationship Id="rId126" Type="http://schemas.openxmlformats.org/officeDocument/2006/relationships/image" Target="../media/image2116.png"/><Relationship Id="rId147" Type="http://schemas.openxmlformats.org/officeDocument/2006/relationships/customXml" Target="../ink/ink2081.xml"/><Relationship Id="rId168" Type="http://schemas.openxmlformats.org/officeDocument/2006/relationships/image" Target="../media/image2137.png"/><Relationship Id="rId8" Type="http://schemas.openxmlformats.org/officeDocument/2006/relationships/image" Target="../media/image2057.png"/><Relationship Id="rId51" Type="http://schemas.openxmlformats.org/officeDocument/2006/relationships/customXml" Target="../ink/ink2033.xml"/><Relationship Id="rId72" Type="http://schemas.openxmlformats.org/officeDocument/2006/relationships/image" Target="../media/image2089.png"/><Relationship Id="rId93" Type="http://schemas.openxmlformats.org/officeDocument/2006/relationships/customXml" Target="../ink/ink2054.xml"/><Relationship Id="rId98" Type="http://schemas.openxmlformats.org/officeDocument/2006/relationships/image" Target="../media/image2102.png"/><Relationship Id="rId121" Type="http://schemas.openxmlformats.org/officeDocument/2006/relationships/customXml" Target="../ink/ink2068.xml"/><Relationship Id="rId142" Type="http://schemas.openxmlformats.org/officeDocument/2006/relationships/image" Target="../media/image2124.png"/><Relationship Id="rId163" Type="http://schemas.openxmlformats.org/officeDocument/2006/relationships/customXml" Target="../ink/ink2089.xml"/><Relationship Id="rId3" Type="http://schemas.openxmlformats.org/officeDocument/2006/relationships/image" Target="../media/image5.png"/><Relationship Id="rId25" Type="http://schemas.openxmlformats.org/officeDocument/2006/relationships/customXml" Target="../ink/ink2020.xml"/><Relationship Id="rId46" Type="http://schemas.openxmlformats.org/officeDocument/2006/relationships/image" Target="../media/image2076.png"/><Relationship Id="rId67" Type="http://schemas.openxmlformats.org/officeDocument/2006/relationships/customXml" Target="../ink/ink2041.xml"/><Relationship Id="rId116" Type="http://schemas.openxmlformats.org/officeDocument/2006/relationships/image" Target="../media/image2111.png"/><Relationship Id="rId137" Type="http://schemas.openxmlformats.org/officeDocument/2006/relationships/customXml" Target="../ink/ink2076.xml"/><Relationship Id="rId158" Type="http://schemas.openxmlformats.org/officeDocument/2006/relationships/image" Target="../media/image2132.png"/><Relationship Id="rId20" Type="http://schemas.openxmlformats.org/officeDocument/2006/relationships/image" Target="../media/image2063.png"/><Relationship Id="rId41" Type="http://schemas.openxmlformats.org/officeDocument/2006/relationships/customXml" Target="../ink/ink2028.xml"/><Relationship Id="rId62" Type="http://schemas.openxmlformats.org/officeDocument/2006/relationships/image" Target="../media/image2084.png"/><Relationship Id="rId83" Type="http://schemas.openxmlformats.org/officeDocument/2006/relationships/customXml" Target="../ink/ink2049.xml"/><Relationship Id="rId88" Type="http://schemas.openxmlformats.org/officeDocument/2006/relationships/image" Target="../media/image2097.png"/><Relationship Id="rId111" Type="http://schemas.openxmlformats.org/officeDocument/2006/relationships/customXml" Target="../ink/ink2063.xml"/><Relationship Id="rId132" Type="http://schemas.openxmlformats.org/officeDocument/2006/relationships/image" Target="../media/image2119.png"/><Relationship Id="rId153" Type="http://schemas.openxmlformats.org/officeDocument/2006/relationships/customXml" Target="../ink/ink2084.xml"/><Relationship Id="rId174" Type="http://schemas.openxmlformats.org/officeDocument/2006/relationships/image" Target="../media/image2140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50.png"/><Relationship Id="rId117" Type="http://schemas.openxmlformats.org/officeDocument/2006/relationships/customXml" Target="../ink/ink2150.xml"/><Relationship Id="rId21" Type="http://schemas.openxmlformats.org/officeDocument/2006/relationships/customXml" Target="../ink/ink2102.xml"/><Relationship Id="rId42" Type="http://schemas.openxmlformats.org/officeDocument/2006/relationships/image" Target="../media/image2158.png"/><Relationship Id="rId47" Type="http://schemas.openxmlformats.org/officeDocument/2006/relationships/customXml" Target="../ink/ink2115.xml"/><Relationship Id="rId63" Type="http://schemas.openxmlformats.org/officeDocument/2006/relationships/customXml" Target="../ink/ink2123.xml"/><Relationship Id="rId68" Type="http://schemas.openxmlformats.org/officeDocument/2006/relationships/image" Target="../media/image2171.png"/><Relationship Id="rId84" Type="http://schemas.openxmlformats.org/officeDocument/2006/relationships/image" Target="../media/image2179.png"/><Relationship Id="rId89" Type="http://schemas.openxmlformats.org/officeDocument/2006/relationships/customXml" Target="../ink/ink2136.xml"/><Relationship Id="rId112" Type="http://schemas.openxmlformats.org/officeDocument/2006/relationships/image" Target="../media/image2193.png"/><Relationship Id="rId133" Type="http://schemas.openxmlformats.org/officeDocument/2006/relationships/customXml" Target="../ink/ink2158.xml"/><Relationship Id="rId138" Type="http://schemas.openxmlformats.org/officeDocument/2006/relationships/image" Target="../media/image2206.png"/><Relationship Id="rId154" Type="http://schemas.openxmlformats.org/officeDocument/2006/relationships/image" Target="../media/image2214.png"/><Relationship Id="rId159" Type="http://schemas.openxmlformats.org/officeDocument/2006/relationships/customXml" Target="../ink/ink2171.xml"/><Relationship Id="rId16" Type="http://schemas.openxmlformats.org/officeDocument/2006/relationships/image" Target="../media/image2145.png"/><Relationship Id="rId107" Type="http://schemas.openxmlformats.org/officeDocument/2006/relationships/customXml" Target="../ink/ink2145.xml"/><Relationship Id="rId11" Type="http://schemas.openxmlformats.org/officeDocument/2006/relationships/customXml" Target="../ink/ink2097.xml"/><Relationship Id="rId32" Type="http://schemas.openxmlformats.org/officeDocument/2006/relationships/image" Target="../media/image2153.png"/><Relationship Id="rId37" Type="http://schemas.openxmlformats.org/officeDocument/2006/relationships/customXml" Target="../ink/ink2110.xml"/><Relationship Id="rId53" Type="http://schemas.openxmlformats.org/officeDocument/2006/relationships/customXml" Target="../ink/ink2118.xml"/><Relationship Id="rId58" Type="http://schemas.openxmlformats.org/officeDocument/2006/relationships/image" Target="../media/image2166.png"/><Relationship Id="rId74" Type="http://schemas.openxmlformats.org/officeDocument/2006/relationships/image" Target="../media/image2174.png"/><Relationship Id="rId79" Type="http://schemas.openxmlformats.org/officeDocument/2006/relationships/customXml" Target="../ink/ink2131.xml"/><Relationship Id="rId102" Type="http://schemas.openxmlformats.org/officeDocument/2006/relationships/image" Target="../media/image2188.png"/><Relationship Id="rId123" Type="http://schemas.openxmlformats.org/officeDocument/2006/relationships/customXml" Target="../ink/ink2153.xml"/><Relationship Id="rId128" Type="http://schemas.openxmlformats.org/officeDocument/2006/relationships/image" Target="../media/image2201.png"/><Relationship Id="rId144" Type="http://schemas.openxmlformats.org/officeDocument/2006/relationships/image" Target="../media/image2209.png"/><Relationship Id="rId149" Type="http://schemas.openxmlformats.org/officeDocument/2006/relationships/customXml" Target="../ink/ink2166.xml"/><Relationship Id="rId5" Type="http://schemas.openxmlformats.org/officeDocument/2006/relationships/image" Target="../media/image2055.png"/><Relationship Id="rId90" Type="http://schemas.openxmlformats.org/officeDocument/2006/relationships/image" Target="../media/image2182.png"/><Relationship Id="rId95" Type="http://schemas.openxmlformats.org/officeDocument/2006/relationships/customXml" Target="../ink/ink2139.xml"/><Relationship Id="rId160" Type="http://schemas.openxmlformats.org/officeDocument/2006/relationships/image" Target="../media/image2217.png"/><Relationship Id="rId22" Type="http://schemas.openxmlformats.org/officeDocument/2006/relationships/image" Target="../media/image2148.png"/><Relationship Id="rId27" Type="http://schemas.openxmlformats.org/officeDocument/2006/relationships/customXml" Target="../ink/ink2105.xml"/><Relationship Id="rId43" Type="http://schemas.openxmlformats.org/officeDocument/2006/relationships/customXml" Target="../ink/ink2113.xml"/><Relationship Id="rId48" Type="http://schemas.openxmlformats.org/officeDocument/2006/relationships/image" Target="../media/image2161.png"/><Relationship Id="rId64" Type="http://schemas.openxmlformats.org/officeDocument/2006/relationships/image" Target="../media/image2169.png"/><Relationship Id="rId69" Type="http://schemas.openxmlformats.org/officeDocument/2006/relationships/customXml" Target="../ink/ink2126.xml"/><Relationship Id="rId113" Type="http://schemas.openxmlformats.org/officeDocument/2006/relationships/customXml" Target="../ink/ink2148.xml"/><Relationship Id="rId118" Type="http://schemas.openxmlformats.org/officeDocument/2006/relationships/image" Target="../media/image2196.png"/><Relationship Id="rId134" Type="http://schemas.openxmlformats.org/officeDocument/2006/relationships/image" Target="../media/image2204.png"/><Relationship Id="rId139" Type="http://schemas.openxmlformats.org/officeDocument/2006/relationships/customXml" Target="../ink/ink2161.xml"/><Relationship Id="rId80" Type="http://schemas.openxmlformats.org/officeDocument/2006/relationships/image" Target="../media/image2177.png"/><Relationship Id="rId85" Type="http://schemas.openxmlformats.org/officeDocument/2006/relationships/customXml" Target="../ink/ink2134.xml"/><Relationship Id="rId150" Type="http://schemas.openxmlformats.org/officeDocument/2006/relationships/image" Target="../media/image2212.png"/><Relationship Id="rId155" Type="http://schemas.openxmlformats.org/officeDocument/2006/relationships/customXml" Target="../ink/ink2169.xml"/><Relationship Id="rId12" Type="http://schemas.openxmlformats.org/officeDocument/2006/relationships/image" Target="../media/image2143.png"/><Relationship Id="rId17" Type="http://schemas.openxmlformats.org/officeDocument/2006/relationships/customXml" Target="../ink/ink2100.xml"/><Relationship Id="rId33" Type="http://schemas.openxmlformats.org/officeDocument/2006/relationships/customXml" Target="../ink/ink2108.xml"/><Relationship Id="rId38" Type="http://schemas.openxmlformats.org/officeDocument/2006/relationships/image" Target="../media/image2156.png"/><Relationship Id="rId59" Type="http://schemas.openxmlformats.org/officeDocument/2006/relationships/customXml" Target="../ink/ink2121.xml"/><Relationship Id="rId103" Type="http://schemas.openxmlformats.org/officeDocument/2006/relationships/customXml" Target="../ink/ink2143.xml"/><Relationship Id="rId108" Type="http://schemas.openxmlformats.org/officeDocument/2006/relationships/image" Target="../media/image2191.png"/><Relationship Id="rId124" Type="http://schemas.openxmlformats.org/officeDocument/2006/relationships/image" Target="../media/image2199.png"/><Relationship Id="rId129" Type="http://schemas.openxmlformats.org/officeDocument/2006/relationships/customXml" Target="../ink/ink2156.xml"/><Relationship Id="rId20" Type="http://schemas.openxmlformats.org/officeDocument/2006/relationships/image" Target="../media/image2147.png"/><Relationship Id="rId41" Type="http://schemas.openxmlformats.org/officeDocument/2006/relationships/customXml" Target="../ink/ink2112.xml"/><Relationship Id="rId54" Type="http://schemas.openxmlformats.org/officeDocument/2006/relationships/image" Target="../media/image2164.png"/><Relationship Id="rId62" Type="http://schemas.openxmlformats.org/officeDocument/2006/relationships/image" Target="../media/image2168.png"/><Relationship Id="rId70" Type="http://schemas.openxmlformats.org/officeDocument/2006/relationships/image" Target="../media/image2172.png"/><Relationship Id="rId75" Type="http://schemas.openxmlformats.org/officeDocument/2006/relationships/customXml" Target="../ink/ink2129.xml"/><Relationship Id="rId83" Type="http://schemas.openxmlformats.org/officeDocument/2006/relationships/customXml" Target="../ink/ink2133.xml"/><Relationship Id="rId88" Type="http://schemas.openxmlformats.org/officeDocument/2006/relationships/image" Target="../media/image2181.png"/><Relationship Id="rId91" Type="http://schemas.openxmlformats.org/officeDocument/2006/relationships/customXml" Target="../ink/ink2137.xml"/><Relationship Id="rId96" Type="http://schemas.openxmlformats.org/officeDocument/2006/relationships/image" Target="../media/image2185.png"/><Relationship Id="rId111" Type="http://schemas.openxmlformats.org/officeDocument/2006/relationships/customXml" Target="../ink/ink2147.xml"/><Relationship Id="rId132" Type="http://schemas.openxmlformats.org/officeDocument/2006/relationships/image" Target="../media/image2203.png"/><Relationship Id="rId140" Type="http://schemas.openxmlformats.org/officeDocument/2006/relationships/image" Target="../media/image2207.png"/><Relationship Id="rId145" Type="http://schemas.openxmlformats.org/officeDocument/2006/relationships/customXml" Target="../ink/ink2164.xml"/><Relationship Id="rId153" Type="http://schemas.openxmlformats.org/officeDocument/2006/relationships/customXml" Target="../ink/ink2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6.png"/><Relationship Id="rId15" Type="http://schemas.openxmlformats.org/officeDocument/2006/relationships/customXml" Target="../ink/ink2099.xml"/><Relationship Id="rId23" Type="http://schemas.openxmlformats.org/officeDocument/2006/relationships/customXml" Target="../ink/ink2103.xml"/><Relationship Id="rId28" Type="http://schemas.openxmlformats.org/officeDocument/2006/relationships/image" Target="../media/image2151.png"/><Relationship Id="rId36" Type="http://schemas.openxmlformats.org/officeDocument/2006/relationships/image" Target="../media/image2155.png"/><Relationship Id="rId49" Type="http://schemas.openxmlformats.org/officeDocument/2006/relationships/customXml" Target="../ink/ink2116.xml"/><Relationship Id="rId57" Type="http://schemas.openxmlformats.org/officeDocument/2006/relationships/customXml" Target="../ink/ink2120.xml"/><Relationship Id="rId106" Type="http://schemas.openxmlformats.org/officeDocument/2006/relationships/image" Target="../media/image2190.png"/><Relationship Id="rId114" Type="http://schemas.openxmlformats.org/officeDocument/2006/relationships/image" Target="../media/image2194.png"/><Relationship Id="rId119" Type="http://schemas.openxmlformats.org/officeDocument/2006/relationships/customXml" Target="../ink/ink2151.xml"/><Relationship Id="rId127" Type="http://schemas.openxmlformats.org/officeDocument/2006/relationships/customXml" Target="../ink/ink2155.xml"/><Relationship Id="rId10" Type="http://schemas.openxmlformats.org/officeDocument/2006/relationships/image" Target="../media/image2142.png"/><Relationship Id="rId31" Type="http://schemas.openxmlformats.org/officeDocument/2006/relationships/customXml" Target="../ink/ink2107.xml"/><Relationship Id="rId44" Type="http://schemas.openxmlformats.org/officeDocument/2006/relationships/image" Target="../media/image2159.png"/><Relationship Id="rId52" Type="http://schemas.openxmlformats.org/officeDocument/2006/relationships/image" Target="../media/image2163.png"/><Relationship Id="rId60" Type="http://schemas.openxmlformats.org/officeDocument/2006/relationships/image" Target="../media/image2167.png"/><Relationship Id="rId65" Type="http://schemas.openxmlformats.org/officeDocument/2006/relationships/customXml" Target="../ink/ink2124.xml"/><Relationship Id="rId73" Type="http://schemas.openxmlformats.org/officeDocument/2006/relationships/customXml" Target="../ink/ink2128.xml"/><Relationship Id="rId78" Type="http://schemas.openxmlformats.org/officeDocument/2006/relationships/image" Target="../media/image2176.png"/><Relationship Id="rId81" Type="http://schemas.openxmlformats.org/officeDocument/2006/relationships/customXml" Target="../ink/ink2132.xml"/><Relationship Id="rId86" Type="http://schemas.openxmlformats.org/officeDocument/2006/relationships/image" Target="../media/image2180.png"/><Relationship Id="rId94" Type="http://schemas.openxmlformats.org/officeDocument/2006/relationships/image" Target="../media/image2184.png"/><Relationship Id="rId99" Type="http://schemas.openxmlformats.org/officeDocument/2006/relationships/customXml" Target="../ink/ink2141.xml"/><Relationship Id="rId101" Type="http://schemas.openxmlformats.org/officeDocument/2006/relationships/customXml" Target="../ink/ink2142.xml"/><Relationship Id="rId122" Type="http://schemas.openxmlformats.org/officeDocument/2006/relationships/image" Target="../media/image2198.png"/><Relationship Id="rId130" Type="http://schemas.openxmlformats.org/officeDocument/2006/relationships/image" Target="../media/image2202.png"/><Relationship Id="rId135" Type="http://schemas.openxmlformats.org/officeDocument/2006/relationships/customXml" Target="../ink/ink2159.xml"/><Relationship Id="rId143" Type="http://schemas.openxmlformats.org/officeDocument/2006/relationships/customXml" Target="../ink/ink2163.xml"/><Relationship Id="rId148" Type="http://schemas.openxmlformats.org/officeDocument/2006/relationships/image" Target="../media/image2211.png"/><Relationship Id="rId151" Type="http://schemas.openxmlformats.org/officeDocument/2006/relationships/customXml" Target="../ink/ink2167.xml"/><Relationship Id="rId156" Type="http://schemas.openxmlformats.org/officeDocument/2006/relationships/image" Target="../media/image2215.png"/><Relationship Id="rId4" Type="http://schemas.openxmlformats.org/officeDocument/2006/relationships/image" Target="../media/image188.png"/><Relationship Id="rId9" Type="http://schemas.openxmlformats.org/officeDocument/2006/relationships/customXml" Target="../ink/ink2096.xml"/><Relationship Id="rId13" Type="http://schemas.openxmlformats.org/officeDocument/2006/relationships/customXml" Target="../ink/ink2098.xml"/><Relationship Id="rId18" Type="http://schemas.openxmlformats.org/officeDocument/2006/relationships/image" Target="../media/image2146.png"/><Relationship Id="rId39" Type="http://schemas.openxmlformats.org/officeDocument/2006/relationships/customXml" Target="../ink/ink2111.xml"/><Relationship Id="rId109" Type="http://schemas.openxmlformats.org/officeDocument/2006/relationships/customXml" Target="../ink/ink2146.xml"/><Relationship Id="rId34" Type="http://schemas.openxmlformats.org/officeDocument/2006/relationships/image" Target="../media/image2154.png"/><Relationship Id="rId50" Type="http://schemas.openxmlformats.org/officeDocument/2006/relationships/image" Target="../media/image2162.png"/><Relationship Id="rId55" Type="http://schemas.openxmlformats.org/officeDocument/2006/relationships/customXml" Target="../ink/ink2119.xml"/><Relationship Id="rId76" Type="http://schemas.openxmlformats.org/officeDocument/2006/relationships/image" Target="../media/image2175.png"/><Relationship Id="rId97" Type="http://schemas.openxmlformats.org/officeDocument/2006/relationships/customXml" Target="../ink/ink2140.xml"/><Relationship Id="rId104" Type="http://schemas.openxmlformats.org/officeDocument/2006/relationships/image" Target="../media/image2189.png"/><Relationship Id="rId120" Type="http://schemas.openxmlformats.org/officeDocument/2006/relationships/image" Target="../media/image2197.png"/><Relationship Id="rId125" Type="http://schemas.openxmlformats.org/officeDocument/2006/relationships/customXml" Target="../ink/ink2154.xml"/><Relationship Id="rId141" Type="http://schemas.openxmlformats.org/officeDocument/2006/relationships/customXml" Target="../ink/ink2162.xml"/><Relationship Id="rId146" Type="http://schemas.openxmlformats.org/officeDocument/2006/relationships/image" Target="../media/image2210.png"/><Relationship Id="rId7" Type="http://schemas.openxmlformats.org/officeDocument/2006/relationships/customXml" Target="../ink/ink2095.xml"/><Relationship Id="rId71" Type="http://schemas.openxmlformats.org/officeDocument/2006/relationships/customXml" Target="../ink/ink2127.xml"/><Relationship Id="rId92" Type="http://schemas.openxmlformats.org/officeDocument/2006/relationships/image" Target="../media/image2183.png"/><Relationship Id="rId2" Type="http://schemas.openxmlformats.org/officeDocument/2006/relationships/image" Target="../media/image4.png"/><Relationship Id="rId29" Type="http://schemas.openxmlformats.org/officeDocument/2006/relationships/customXml" Target="../ink/ink2106.xml"/><Relationship Id="rId24" Type="http://schemas.openxmlformats.org/officeDocument/2006/relationships/image" Target="../media/image2149.png"/><Relationship Id="rId40" Type="http://schemas.openxmlformats.org/officeDocument/2006/relationships/image" Target="../media/image2157.png"/><Relationship Id="rId45" Type="http://schemas.openxmlformats.org/officeDocument/2006/relationships/customXml" Target="../ink/ink2114.xml"/><Relationship Id="rId66" Type="http://schemas.openxmlformats.org/officeDocument/2006/relationships/image" Target="../media/image2170.png"/><Relationship Id="rId87" Type="http://schemas.openxmlformats.org/officeDocument/2006/relationships/customXml" Target="../ink/ink2135.xml"/><Relationship Id="rId110" Type="http://schemas.openxmlformats.org/officeDocument/2006/relationships/image" Target="../media/image2192.png"/><Relationship Id="rId115" Type="http://schemas.openxmlformats.org/officeDocument/2006/relationships/customXml" Target="../ink/ink2149.xml"/><Relationship Id="rId131" Type="http://schemas.openxmlformats.org/officeDocument/2006/relationships/customXml" Target="../ink/ink2157.xml"/><Relationship Id="rId136" Type="http://schemas.openxmlformats.org/officeDocument/2006/relationships/image" Target="../media/image2205.png"/><Relationship Id="rId157" Type="http://schemas.openxmlformats.org/officeDocument/2006/relationships/customXml" Target="../ink/ink2170.xml"/><Relationship Id="rId61" Type="http://schemas.openxmlformats.org/officeDocument/2006/relationships/customXml" Target="../ink/ink2122.xml"/><Relationship Id="rId82" Type="http://schemas.openxmlformats.org/officeDocument/2006/relationships/image" Target="../media/image2178.png"/><Relationship Id="rId152" Type="http://schemas.openxmlformats.org/officeDocument/2006/relationships/image" Target="../media/image2213.png"/><Relationship Id="rId19" Type="http://schemas.openxmlformats.org/officeDocument/2006/relationships/customXml" Target="../ink/ink2101.xml"/><Relationship Id="rId14" Type="http://schemas.openxmlformats.org/officeDocument/2006/relationships/image" Target="../media/image2144.png"/><Relationship Id="rId30" Type="http://schemas.openxmlformats.org/officeDocument/2006/relationships/image" Target="../media/image2152.png"/><Relationship Id="rId35" Type="http://schemas.openxmlformats.org/officeDocument/2006/relationships/customXml" Target="../ink/ink2109.xml"/><Relationship Id="rId56" Type="http://schemas.openxmlformats.org/officeDocument/2006/relationships/image" Target="../media/image2165.png"/><Relationship Id="rId77" Type="http://schemas.openxmlformats.org/officeDocument/2006/relationships/customXml" Target="../ink/ink2130.xml"/><Relationship Id="rId100" Type="http://schemas.openxmlformats.org/officeDocument/2006/relationships/image" Target="../media/image2187.png"/><Relationship Id="rId105" Type="http://schemas.openxmlformats.org/officeDocument/2006/relationships/customXml" Target="../ink/ink2144.xml"/><Relationship Id="rId126" Type="http://schemas.openxmlformats.org/officeDocument/2006/relationships/image" Target="../media/image2200.png"/><Relationship Id="rId147" Type="http://schemas.openxmlformats.org/officeDocument/2006/relationships/customXml" Target="../ink/ink2165.xml"/><Relationship Id="rId8" Type="http://schemas.openxmlformats.org/officeDocument/2006/relationships/image" Target="../media/image2141.png"/><Relationship Id="rId51" Type="http://schemas.openxmlformats.org/officeDocument/2006/relationships/customXml" Target="../ink/ink2117.xml"/><Relationship Id="rId72" Type="http://schemas.openxmlformats.org/officeDocument/2006/relationships/image" Target="../media/image2173.png"/><Relationship Id="rId93" Type="http://schemas.openxmlformats.org/officeDocument/2006/relationships/customXml" Target="../ink/ink2138.xml"/><Relationship Id="rId98" Type="http://schemas.openxmlformats.org/officeDocument/2006/relationships/image" Target="../media/image2186.png"/><Relationship Id="rId121" Type="http://schemas.openxmlformats.org/officeDocument/2006/relationships/customXml" Target="../ink/ink2152.xml"/><Relationship Id="rId142" Type="http://schemas.openxmlformats.org/officeDocument/2006/relationships/image" Target="../media/image2208.png"/><Relationship Id="rId3" Type="http://schemas.openxmlformats.org/officeDocument/2006/relationships/image" Target="../media/image5.png"/><Relationship Id="rId25" Type="http://schemas.openxmlformats.org/officeDocument/2006/relationships/customXml" Target="../ink/ink2104.xml"/><Relationship Id="rId46" Type="http://schemas.openxmlformats.org/officeDocument/2006/relationships/image" Target="../media/image2160.png"/><Relationship Id="rId67" Type="http://schemas.openxmlformats.org/officeDocument/2006/relationships/customXml" Target="../ink/ink2125.xml"/><Relationship Id="rId116" Type="http://schemas.openxmlformats.org/officeDocument/2006/relationships/image" Target="../media/image2195.png"/><Relationship Id="rId137" Type="http://schemas.openxmlformats.org/officeDocument/2006/relationships/customXml" Target="../ink/ink2160.xml"/><Relationship Id="rId158" Type="http://schemas.openxmlformats.org/officeDocument/2006/relationships/image" Target="../media/image22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28.png"/><Relationship Id="rId117" Type="http://schemas.openxmlformats.org/officeDocument/2006/relationships/customXml" Target="../ink/ink2227.xml"/><Relationship Id="rId21" Type="http://schemas.openxmlformats.org/officeDocument/2006/relationships/customXml" Target="../ink/ink2179.xml"/><Relationship Id="rId42" Type="http://schemas.openxmlformats.org/officeDocument/2006/relationships/image" Target="../media/image2236.png"/><Relationship Id="rId47" Type="http://schemas.openxmlformats.org/officeDocument/2006/relationships/customXml" Target="../ink/ink2192.xml"/><Relationship Id="rId63" Type="http://schemas.openxmlformats.org/officeDocument/2006/relationships/customXml" Target="../ink/ink2200.xml"/><Relationship Id="rId68" Type="http://schemas.openxmlformats.org/officeDocument/2006/relationships/image" Target="../media/image2249.png"/><Relationship Id="rId84" Type="http://schemas.openxmlformats.org/officeDocument/2006/relationships/image" Target="../media/image2257.png"/><Relationship Id="rId89" Type="http://schemas.openxmlformats.org/officeDocument/2006/relationships/customXml" Target="../ink/ink2213.xml"/><Relationship Id="rId112" Type="http://schemas.openxmlformats.org/officeDocument/2006/relationships/image" Target="../media/image2271.png"/><Relationship Id="rId16" Type="http://schemas.openxmlformats.org/officeDocument/2006/relationships/image" Target="../media/image2223.png"/><Relationship Id="rId107" Type="http://schemas.openxmlformats.org/officeDocument/2006/relationships/customXml" Target="../ink/ink2222.xml"/><Relationship Id="rId11" Type="http://schemas.openxmlformats.org/officeDocument/2006/relationships/customXml" Target="../ink/ink2174.xml"/><Relationship Id="rId32" Type="http://schemas.openxmlformats.org/officeDocument/2006/relationships/image" Target="../media/image2231.png"/><Relationship Id="rId37" Type="http://schemas.openxmlformats.org/officeDocument/2006/relationships/customXml" Target="../ink/ink2187.xml"/><Relationship Id="rId53" Type="http://schemas.openxmlformats.org/officeDocument/2006/relationships/customXml" Target="../ink/ink2195.xml"/><Relationship Id="rId58" Type="http://schemas.openxmlformats.org/officeDocument/2006/relationships/image" Target="../media/image2244.png"/><Relationship Id="rId74" Type="http://schemas.openxmlformats.org/officeDocument/2006/relationships/image" Target="../media/image2252.png"/><Relationship Id="rId79" Type="http://schemas.openxmlformats.org/officeDocument/2006/relationships/customXml" Target="../ink/ink2208.xml"/><Relationship Id="rId102" Type="http://schemas.openxmlformats.org/officeDocument/2006/relationships/image" Target="../media/image2266.png"/><Relationship Id="rId123" Type="http://schemas.openxmlformats.org/officeDocument/2006/relationships/customXml" Target="../ink/ink2230.xml"/><Relationship Id="rId128" Type="http://schemas.openxmlformats.org/officeDocument/2006/relationships/image" Target="../media/image2279.png"/><Relationship Id="rId5" Type="http://schemas.openxmlformats.org/officeDocument/2006/relationships/image" Target="../media/image1082.png"/><Relationship Id="rId90" Type="http://schemas.openxmlformats.org/officeDocument/2006/relationships/image" Target="../media/image2260.png"/><Relationship Id="rId95" Type="http://schemas.openxmlformats.org/officeDocument/2006/relationships/customXml" Target="../ink/ink2216.xml"/><Relationship Id="rId19" Type="http://schemas.openxmlformats.org/officeDocument/2006/relationships/customXml" Target="../ink/ink2178.xml"/><Relationship Id="rId14" Type="http://schemas.openxmlformats.org/officeDocument/2006/relationships/image" Target="../media/image2222.png"/><Relationship Id="rId22" Type="http://schemas.openxmlformats.org/officeDocument/2006/relationships/image" Target="../media/image2226.png"/><Relationship Id="rId27" Type="http://schemas.openxmlformats.org/officeDocument/2006/relationships/customXml" Target="../ink/ink2182.xml"/><Relationship Id="rId30" Type="http://schemas.openxmlformats.org/officeDocument/2006/relationships/image" Target="../media/image2230.png"/><Relationship Id="rId35" Type="http://schemas.openxmlformats.org/officeDocument/2006/relationships/customXml" Target="../ink/ink2186.xml"/><Relationship Id="rId43" Type="http://schemas.openxmlformats.org/officeDocument/2006/relationships/customXml" Target="../ink/ink2190.xml"/><Relationship Id="rId48" Type="http://schemas.openxmlformats.org/officeDocument/2006/relationships/image" Target="../media/image2239.png"/><Relationship Id="rId56" Type="http://schemas.openxmlformats.org/officeDocument/2006/relationships/image" Target="../media/image2243.png"/><Relationship Id="rId64" Type="http://schemas.openxmlformats.org/officeDocument/2006/relationships/image" Target="../media/image2247.png"/><Relationship Id="rId69" Type="http://schemas.openxmlformats.org/officeDocument/2006/relationships/customXml" Target="../ink/ink2203.xml"/><Relationship Id="rId77" Type="http://schemas.openxmlformats.org/officeDocument/2006/relationships/customXml" Target="../ink/ink2207.xml"/><Relationship Id="rId100" Type="http://schemas.openxmlformats.org/officeDocument/2006/relationships/image" Target="../media/image2265.png"/><Relationship Id="rId105" Type="http://schemas.openxmlformats.org/officeDocument/2006/relationships/customXml" Target="../ink/ink2221.xml"/><Relationship Id="rId113" Type="http://schemas.openxmlformats.org/officeDocument/2006/relationships/customXml" Target="../ink/ink2225.xml"/><Relationship Id="rId118" Type="http://schemas.openxmlformats.org/officeDocument/2006/relationships/image" Target="../media/image2274.png"/><Relationship Id="rId126" Type="http://schemas.openxmlformats.org/officeDocument/2006/relationships/image" Target="../media/image2278.png"/><Relationship Id="rId8" Type="http://schemas.openxmlformats.org/officeDocument/2006/relationships/image" Target="../media/image2219.png"/><Relationship Id="rId51" Type="http://schemas.openxmlformats.org/officeDocument/2006/relationships/customXml" Target="../ink/ink2194.xml"/><Relationship Id="rId72" Type="http://schemas.openxmlformats.org/officeDocument/2006/relationships/image" Target="../media/image2251.png"/><Relationship Id="rId80" Type="http://schemas.openxmlformats.org/officeDocument/2006/relationships/image" Target="../media/image2255.png"/><Relationship Id="rId85" Type="http://schemas.openxmlformats.org/officeDocument/2006/relationships/customXml" Target="../ink/ink2211.xml"/><Relationship Id="rId93" Type="http://schemas.openxmlformats.org/officeDocument/2006/relationships/customXml" Target="../ink/ink2215.xml"/><Relationship Id="rId98" Type="http://schemas.openxmlformats.org/officeDocument/2006/relationships/image" Target="../media/image2264.png"/><Relationship Id="rId121" Type="http://schemas.openxmlformats.org/officeDocument/2006/relationships/customXml" Target="../ink/ink2229.xml"/><Relationship Id="rId3" Type="http://schemas.openxmlformats.org/officeDocument/2006/relationships/image" Target="../media/image5.png"/><Relationship Id="rId12" Type="http://schemas.openxmlformats.org/officeDocument/2006/relationships/image" Target="../media/image2221.png"/><Relationship Id="rId17" Type="http://schemas.openxmlformats.org/officeDocument/2006/relationships/customXml" Target="../ink/ink2177.xml"/><Relationship Id="rId25" Type="http://schemas.openxmlformats.org/officeDocument/2006/relationships/customXml" Target="../ink/ink2181.xml"/><Relationship Id="rId33" Type="http://schemas.openxmlformats.org/officeDocument/2006/relationships/customXml" Target="../ink/ink2185.xml"/><Relationship Id="rId38" Type="http://schemas.openxmlformats.org/officeDocument/2006/relationships/image" Target="../media/image2234.png"/><Relationship Id="rId46" Type="http://schemas.openxmlformats.org/officeDocument/2006/relationships/image" Target="../media/image2238.png"/><Relationship Id="rId59" Type="http://schemas.openxmlformats.org/officeDocument/2006/relationships/customXml" Target="../ink/ink2198.xml"/><Relationship Id="rId67" Type="http://schemas.openxmlformats.org/officeDocument/2006/relationships/customXml" Target="../ink/ink2202.xml"/><Relationship Id="rId103" Type="http://schemas.openxmlformats.org/officeDocument/2006/relationships/customXml" Target="../ink/ink2220.xml"/><Relationship Id="rId108" Type="http://schemas.openxmlformats.org/officeDocument/2006/relationships/image" Target="../media/image2269.png"/><Relationship Id="rId116" Type="http://schemas.openxmlformats.org/officeDocument/2006/relationships/image" Target="../media/image2273.png"/><Relationship Id="rId124" Type="http://schemas.openxmlformats.org/officeDocument/2006/relationships/image" Target="../media/image2277.png"/><Relationship Id="rId20" Type="http://schemas.openxmlformats.org/officeDocument/2006/relationships/image" Target="../media/image2225.png"/><Relationship Id="rId41" Type="http://schemas.openxmlformats.org/officeDocument/2006/relationships/customXml" Target="../ink/ink2189.xml"/><Relationship Id="rId54" Type="http://schemas.openxmlformats.org/officeDocument/2006/relationships/image" Target="../media/image2242.png"/><Relationship Id="rId62" Type="http://schemas.openxmlformats.org/officeDocument/2006/relationships/image" Target="../media/image2246.png"/><Relationship Id="rId70" Type="http://schemas.openxmlformats.org/officeDocument/2006/relationships/image" Target="../media/image2250.png"/><Relationship Id="rId75" Type="http://schemas.openxmlformats.org/officeDocument/2006/relationships/customXml" Target="../ink/ink2206.xml"/><Relationship Id="rId83" Type="http://schemas.openxmlformats.org/officeDocument/2006/relationships/customXml" Target="../ink/ink2210.xml"/><Relationship Id="rId88" Type="http://schemas.openxmlformats.org/officeDocument/2006/relationships/image" Target="../media/image2259.png"/><Relationship Id="rId91" Type="http://schemas.openxmlformats.org/officeDocument/2006/relationships/customXml" Target="../ink/ink2214.xml"/><Relationship Id="rId96" Type="http://schemas.openxmlformats.org/officeDocument/2006/relationships/image" Target="../media/image2263.png"/><Relationship Id="rId111" Type="http://schemas.openxmlformats.org/officeDocument/2006/relationships/customXml" Target="../ink/ink22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8.png"/><Relationship Id="rId15" Type="http://schemas.openxmlformats.org/officeDocument/2006/relationships/customXml" Target="../ink/ink2176.xml"/><Relationship Id="rId23" Type="http://schemas.openxmlformats.org/officeDocument/2006/relationships/customXml" Target="../ink/ink2180.xml"/><Relationship Id="rId28" Type="http://schemas.openxmlformats.org/officeDocument/2006/relationships/image" Target="../media/image2229.png"/><Relationship Id="rId36" Type="http://schemas.openxmlformats.org/officeDocument/2006/relationships/image" Target="../media/image2233.png"/><Relationship Id="rId49" Type="http://schemas.openxmlformats.org/officeDocument/2006/relationships/customXml" Target="../ink/ink2193.xml"/><Relationship Id="rId57" Type="http://schemas.openxmlformats.org/officeDocument/2006/relationships/customXml" Target="../ink/ink2197.xml"/><Relationship Id="rId106" Type="http://schemas.openxmlformats.org/officeDocument/2006/relationships/image" Target="../media/image2268.png"/><Relationship Id="rId114" Type="http://schemas.openxmlformats.org/officeDocument/2006/relationships/image" Target="../media/image2272.png"/><Relationship Id="rId119" Type="http://schemas.openxmlformats.org/officeDocument/2006/relationships/customXml" Target="../ink/ink2228.xml"/><Relationship Id="rId127" Type="http://schemas.openxmlformats.org/officeDocument/2006/relationships/customXml" Target="../ink/ink2232.xml"/><Relationship Id="rId10" Type="http://schemas.openxmlformats.org/officeDocument/2006/relationships/image" Target="../media/image2220.png"/><Relationship Id="rId31" Type="http://schemas.openxmlformats.org/officeDocument/2006/relationships/customXml" Target="../ink/ink2184.xml"/><Relationship Id="rId44" Type="http://schemas.openxmlformats.org/officeDocument/2006/relationships/image" Target="../media/image2237.png"/><Relationship Id="rId52" Type="http://schemas.openxmlformats.org/officeDocument/2006/relationships/image" Target="../media/image2241.png"/><Relationship Id="rId60" Type="http://schemas.openxmlformats.org/officeDocument/2006/relationships/image" Target="../media/image2245.png"/><Relationship Id="rId65" Type="http://schemas.openxmlformats.org/officeDocument/2006/relationships/customXml" Target="../ink/ink2201.xml"/><Relationship Id="rId73" Type="http://schemas.openxmlformats.org/officeDocument/2006/relationships/customXml" Target="../ink/ink2205.xml"/><Relationship Id="rId78" Type="http://schemas.openxmlformats.org/officeDocument/2006/relationships/image" Target="../media/image2254.png"/><Relationship Id="rId81" Type="http://schemas.openxmlformats.org/officeDocument/2006/relationships/customXml" Target="../ink/ink2209.xml"/><Relationship Id="rId86" Type="http://schemas.openxmlformats.org/officeDocument/2006/relationships/image" Target="../media/image2258.png"/><Relationship Id="rId94" Type="http://schemas.openxmlformats.org/officeDocument/2006/relationships/image" Target="../media/image2262.png"/><Relationship Id="rId99" Type="http://schemas.openxmlformats.org/officeDocument/2006/relationships/customXml" Target="../ink/ink2218.xml"/><Relationship Id="rId101" Type="http://schemas.openxmlformats.org/officeDocument/2006/relationships/customXml" Target="../ink/ink2219.xml"/><Relationship Id="rId122" Type="http://schemas.openxmlformats.org/officeDocument/2006/relationships/image" Target="../media/image2276.png"/><Relationship Id="rId4" Type="http://schemas.openxmlformats.org/officeDocument/2006/relationships/image" Target="../media/image188.png"/><Relationship Id="rId9" Type="http://schemas.openxmlformats.org/officeDocument/2006/relationships/customXml" Target="../ink/ink2173.xml"/><Relationship Id="rId13" Type="http://schemas.openxmlformats.org/officeDocument/2006/relationships/customXml" Target="../ink/ink2175.xml"/><Relationship Id="rId18" Type="http://schemas.openxmlformats.org/officeDocument/2006/relationships/image" Target="../media/image2224.png"/><Relationship Id="rId39" Type="http://schemas.openxmlformats.org/officeDocument/2006/relationships/customXml" Target="../ink/ink2188.xml"/><Relationship Id="rId109" Type="http://schemas.openxmlformats.org/officeDocument/2006/relationships/customXml" Target="../ink/ink2223.xml"/><Relationship Id="rId34" Type="http://schemas.openxmlformats.org/officeDocument/2006/relationships/image" Target="../media/image2232.png"/><Relationship Id="rId50" Type="http://schemas.openxmlformats.org/officeDocument/2006/relationships/image" Target="../media/image2240.png"/><Relationship Id="rId55" Type="http://schemas.openxmlformats.org/officeDocument/2006/relationships/customXml" Target="../ink/ink2196.xml"/><Relationship Id="rId76" Type="http://schemas.openxmlformats.org/officeDocument/2006/relationships/image" Target="../media/image2253.png"/><Relationship Id="rId97" Type="http://schemas.openxmlformats.org/officeDocument/2006/relationships/customXml" Target="../ink/ink2217.xml"/><Relationship Id="rId104" Type="http://schemas.openxmlformats.org/officeDocument/2006/relationships/image" Target="../media/image2267.png"/><Relationship Id="rId120" Type="http://schemas.openxmlformats.org/officeDocument/2006/relationships/image" Target="../media/image2275.png"/><Relationship Id="rId125" Type="http://schemas.openxmlformats.org/officeDocument/2006/relationships/customXml" Target="../ink/ink2231.xml"/><Relationship Id="rId7" Type="http://schemas.openxmlformats.org/officeDocument/2006/relationships/customXml" Target="../ink/ink2172.xml"/><Relationship Id="rId71" Type="http://schemas.openxmlformats.org/officeDocument/2006/relationships/customXml" Target="../ink/ink2204.xml"/><Relationship Id="rId92" Type="http://schemas.openxmlformats.org/officeDocument/2006/relationships/image" Target="../media/image2261.png"/><Relationship Id="rId2" Type="http://schemas.openxmlformats.org/officeDocument/2006/relationships/image" Target="../media/image4.png"/><Relationship Id="rId29" Type="http://schemas.openxmlformats.org/officeDocument/2006/relationships/customXml" Target="../ink/ink2183.xml"/><Relationship Id="rId24" Type="http://schemas.openxmlformats.org/officeDocument/2006/relationships/image" Target="../media/image2227.png"/><Relationship Id="rId40" Type="http://schemas.openxmlformats.org/officeDocument/2006/relationships/image" Target="../media/image2235.png"/><Relationship Id="rId45" Type="http://schemas.openxmlformats.org/officeDocument/2006/relationships/customXml" Target="../ink/ink2191.xml"/><Relationship Id="rId66" Type="http://schemas.openxmlformats.org/officeDocument/2006/relationships/image" Target="../media/image2248.png"/><Relationship Id="rId87" Type="http://schemas.openxmlformats.org/officeDocument/2006/relationships/customXml" Target="../ink/ink2212.xml"/><Relationship Id="rId110" Type="http://schemas.openxmlformats.org/officeDocument/2006/relationships/image" Target="../media/image2270.png"/><Relationship Id="rId115" Type="http://schemas.openxmlformats.org/officeDocument/2006/relationships/customXml" Target="../ink/ink2226.xml"/><Relationship Id="rId61" Type="http://schemas.openxmlformats.org/officeDocument/2006/relationships/customXml" Target="../ink/ink2199.xml"/><Relationship Id="rId82" Type="http://schemas.openxmlformats.org/officeDocument/2006/relationships/image" Target="../media/image22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jpe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2.png"/><Relationship Id="rId117" Type="http://schemas.openxmlformats.org/officeDocument/2006/relationships/customXml" Target="../ink/ink2290.xml"/><Relationship Id="rId21" Type="http://schemas.openxmlformats.org/officeDocument/2006/relationships/customXml" Target="../ink/ink2242.xml"/><Relationship Id="rId42" Type="http://schemas.openxmlformats.org/officeDocument/2006/relationships/image" Target="../media/image2300.png"/><Relationship Id="rId47" Type="http://schemas.openxmlformats.org/officeDocument/2006/relationships/customXml" Target="../ink/ink2255.xml"/><Relationship Id="rId63" Type="http://schemas.openxmlformats.org/officeDocument/2006/relationships/customXml" Target="../ink/ink2263.xml"/><Relationship Id="rId68" Type="http://schemas.openxmlformats.org/officeDocument/2006/relationships/image" Target="../media/image2313.png"/><Relationship Id="rId84" Type="http://schemas.openxmlformats.org/officeDocument/2006/relationships/image" Target="../media/image2321.png"/><Relationship Id="rId89" Type="http://schemas.openxmlformats.org/officeDocument/2006/relationships/customXml" Target="../ink/ink2276.xml"/><Relationship Id="rId112" Type="http://schemas.openxmlformats.org/officeDocument/2006/relationships/image" Target="../media/image2335.png"/><Relationship Id="rId133" Type="http://schemas.openxmlformats.org/officeDocument/2006/relationships/customXml" Target="../ink/ink2298.xml"/><Relationship Id="rId138" Type="http://schemas.openxmlformats.org/officeDocument/2006/relationships/image" Target="../media/image2348.png"/><Relationship Id="rId16" Type="http://schemas.openxmlformats.org/officeDocument/2006/relationships/image" Target="../media/image2287.png"/><Relationship Id="rId107" Type="http://schemas.openxmlformats.org/officeDocument/2006/relationships/customXml" Target="../ink/ink2285.xml"/><Relationship Id="rId11" Type="http://schemas.openxmlformats.org/officeDocument/2006/relationships/customXml" Target="../ink/ink2237.xml"/><Relationship Id="rId32" Type="http://schemas.openxmlformats.org/officeDocument/2006/relationships/image" Target="../media/image2295.png"/><Relationship Id="rId37" Type="http://schemas.openxmlformats.org/officeDocument/2006/relationships/customXml" Target="../ink/ink2250.xml"/><Relationship Id="rId53" Type="http://schemas.openxmlformats.org/officeDocument/2006/relationships/customXml" Target="../ink/ink2258.xml"/><Relationship Id="rId58" Type="http://schemas.openxmlformats.org/officeDocument/2006/relationships/image" Target="../media/image2308.png"/><Relationship Id="rId74" Type="http://schemas.openxmlformats.org/officeDocument/2006/relationships/image" Target="../media/image2316.png"/><Relationship Id="rId79" Type="http://schemas.openxmlformats.org/officeDocument/2006/relationships/customXml" Target="../ink/ink2271.xml"/><Relationship Id="rId102" Type="http://schemas.openxmlformats.org/officeDocument/2006/relationships/image" Target="../media/image2330.png"/><Relationship Id="rId123" Type="http://schemas.openxmlformats.org/officeDocument/2006/relationships/customXml" Target="../ink/ink2293.xml"/><Relationship Id="rId128" Type="http://schemas.openxmlformats.org/officeDocument/2006/relationships/image" Target="../media/image2343.png"/><Relationship Id="rId5" Type="http://schemas.openxmlformats.org/officeDocument/2006/relationships/customXml" Target="../ink/ink2234.xml"/><Relationship Id="rId90" Type="http://schemas.openxmlformats.org/officeDocument/2006/relationships/image" Target="../media/image2324.png"/><Relationship Id="rId95" Type="http://schemas.openxmlformats.org/officeDocument/2006/relationships/customXml" Target="../ink/ink2279.xml"/><Relationship Id="rId22" Type="http://schemas.openxmlformats.org/officeDocument/2006/relationships/image" Target="../media/image2290.png"/><Relationship Id="rId27" Type="http://schemas.openxmlformats.org/officeDocument/2006/relationships/customXml" Target="../ink/ink2245.xml"/><Relationship Id="rId43" Type="http://schemas.openxmlformats.org/officeDocument/2006/relationships/customXml" Target="../ink/ink2253.xml"/><Relationship Id="rId48" Type="http://schemas.openxmlformats.org/officeDocument/2006/relationships/image" Target="../media/image2303.png"/><Relationship Id="rId64" Type="http://schemas.openxmlformats.org/officeDocument/2006/relationships/image" Target="../media/image2311.png"/><Relationship Id="rId69" Type="http://schemas.openxmlformats.org/officeDocument/2006/relationships/customXml" Target="../ink/ink2266.xml"/><Relationship Id="rId113" Type="http://schemas.openxmlformats.org/officeDocument/2006/relationships/customXml" Target="../ink/ink2288.xml"/><Relationship Id="rId118" Type="http://schemas.openxmlformats.org/officeDocument/2006/relationships/image" Target="../media/image2338.png"/><Relationship Id="rId134" Type="http://schemas.openxmlformats.org/officeDocument/2006/relationships/image" Target="../media/image2346.png"/><Relationship Id="rId139" Type="http://schemas.openxmlformats.org/officeDocument/2006/relationships/customXml" Target="../ink/ink2301.xml"/><Relationship Id="rId8" Type="http://schemas.openxmlformats.org/officeDocument/2006/relationships/image" Target="../media/image2283.png"/><Relationship Id="rId51" Type="http://schemas.openxmlformats.org/officeDocument/2006/relationships/customXml" Target="../ink/ink2257.xml"/><Relationship Id="rId72" Type="http://schemas.openxmlformats.org/officeDocument/2006/relationships/image" Target="../media/image2315.png"/><Relationship Id="rId80" Type="http://schemas.openxmlformats.org/officeDocument/2006/relationships/image" Target="../media/image2319.png"/><Relationship Id="rId85" Type="http://schemas.openxmlformats.org/officeDocument/2006/relationships/customXml" Target="../ink/ink2274.xml"/><Relationship Id="rId93" Type="http://schemas.openxmlformats.org/officeDocument/2006/relationships/customXml" Target="../ink/ink2278.xml"/><Relationship Id="rId98" Type="http://schemas.openxmlformats.org/officeDocument/2006/relationships/image" Target="../media/image2328.png"/><Relationship Id="rId121" Type="http://schemas.openxmlformats.org/officeDocument/2006/relationships/customXml" Target="../ink/ink2292.xml"/><Relationship Id="rId142" Type="http://schemas.openxmlformats.org/officeDocument/2006/relationships/image" Target="../media/image2350.png"/><Relationship Id="rId3" Type="http://schemas.openxmlformats.org/officeDocument/2006/relationships/customXml" Target="../ink/ink2233.xml"/><Relationship Id="rId12" Type="http://schemas.openxmlformats.org/officeDocument/2006/relationships/image" Target="../media/image2285.png"/><Relationship Id="rId17" Type="http://schemas.openxmlformats.org/officeDocument/2006/relationships/customXml" Target="../ink/ink2240.xml"/><Relationship Id="rId25" Type="http://schemas.openxmlformats.org/officeDocument/2006/relationships/customXml" Target="../ink/ink2244.xml"/><Relationship Id="rId33" Type="http://schemas.openxmlformats.org/officeDocument/2006/relationships/customXml" Target="../ink/ink2248.xml"/><Relationship Id="rId38" Type="http://schemas.openxmlformats.org/officeDocument/2006/relationships/image" Target="../media/image2298.png"/><Relationship Id="rId46" Type="http://schemas.openxmlformats.org/officeDocument/2006/relationships/image" Target="../media/image2302.png"/><Relationship Id="rId59" Type="http://schemas.openxmlformats.org/officeDocument/2006/relationships/customXml" Target="../ink/ink2261.xml"/><Relationship Id="rId67" Type="http://schemas.openxmlformats.org/officeDocument/2006/relationships/customXml" Target="../ink/ink2265.xml"/><Relationship Id="rId103" Type="http://schemas.openxmlformats.org/officeDocument/2006/relationships/customXml" Target="../ink/ink2283.xml"/><Relationship Id="rId108" Type="http://schemas.openxmlformats.org/officeDocument/2006/relationships/image" Target="../media/image2333.png"/><Relationship Id="rId116" Type="http://schemas.openxmlformats.org/officeDocument/2006/relationships/image" Target="../media/image2337.png"/><Relationship Id="rId124" Type="http://schemas.openxmlformats.org/officeDocument/2006/relationships/image" Target="../media/image2341.png"/><Relationship Id="rId129" Type="http://schemas.openxmlformats.org/officeDocument/2006/relationships/customXml" Target="../ink/ink2296.xml"/><Relationship Id="rId137" Type="http://schemas.openxmlformats.org/officeDocument/2006/relationships/customXml" Target="../ink/ink2300.xml"/><Relationship Id="rId20" Type="http://schemas.openxmlformats.org/officeDocument/2006/relationships/image" Target="../media/image2289.png"/><Relationship Id="rId41" Type="http://schemas.openxmlformats.org/officeDocument/2006/relationships/customXml" Target="../ink/ink2252.xml"/><Relationship Id="rId54" Type="http://schemas.openxmlformats.org/officeDocument/2006/relationships/image" Target="../media/image2306.png"/><Relationship Id="rId62" Type="http://schemas.openxmlformats.org/officeDocument/2006/relationships/image" Target="../media/image2310.png"/><Relationship Id="rId70" Type="http://schemas.openxmlformats.org/officeDocument/2006/relationships/image" Target="../media/image2314.png"/><Relationship Id="rId75" Type="http://schemas.openxmlformats.org/officeDocument/2006/relationships/customXml" Target="../ink/ink2269.xml"/><Relationship Id="rId83" Type="http://schemas.openxmlformats.org/officeDocument/2006/relationships/customXml" Target="../ink/ink2273.xml"/><Relationship Id="rId88" Type="http://schemas.openxmlformats.org/officeDocument/2006/relationships/image" Target="../media/image2323.png"/><Relationship Id="rId91" Type="http://schemas.openxmlformats.org/officeDocument/2006/relationships/customXml" Target="../ink/ink2277.xml"/><Relationship Id="rId96" Type="http://schemas.openxmlformats.org/officeDocument/2006/relationships/image" Target="../media/image2327.png"/><Relationship Id="rId111" Type="http://schemas.openxmlformats.org/officeDocument/2006/relationships/customXml" Target="../ink/ink2287.xml"/><Relationship Id="rId132" Type="http://schemas.openxmlformats.org/officeDocument/2006/relationships/image" Target="../media/image2345.png"/><Relationship Id="rId140" Type="http://schemas.openxmlformats.org/officeDocument/2006/relationships/image" Target="../media/image23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2.png"/><Relationship Id="rId15" Type="http://schemas.openxmlformats.org/officeDocument/2006/relationships/customXml" Target="../ink/ink2239.xml"/><Relationship Id="rId23" Type="http://schemas.openxmlformats.org/officeDocument/2006/relationships/customXml" Target="../ink/ink2243.xml"/><Relationship Id="rId28" Type="http://schemas.openxmlformats.org/officeDocument/2006/relationships/image" Target="../media/image2293.png"/><Relationship Id="rId36" Type="http://schemas.openxmlformats.org/officeDocument/2006/relationships/image" Target="../media/image2297.png"/><Relationship Id="rId49" Type="http://schemas.openxmlformats.org/officeDocument/2006/relationships/customXml" Target="../ink/ink2256.xml"/><Relationship Id="rId57" Type="http://schemas.openxmlformats.org/officeDocument/2006/relationships/customXml" Target="../ink/ink2260.xml"/><Relationship Id="rId106" Type="http://schemas.openxmlformats.org/officeDocument/2006/relationships/image" Target="../media/image2332.png"/><Relationship Id="rId114" Type="http://schemas.openxmlformats.org/officeDocument/2006/relationships/image" Target="../media/image2336.png"/><Relationship Id="rId119" Type="http://schemas.openxmlformats.org/officeDocument/2006/relationships/customXml" Target="../ink/ink2291.xml"/><Relationship Id="rId127" Type="http://schemas.openxmlformats.org/officeDocument/2006/relationships/customXml" Target="../ink/ink2295.xml"/><Relationship Id="rId10" Type="http://schemas.openxmlformats.org/officeDocument/2006/relationships/image" Target="../media/image2284.png"/><Relationship Id="rId31" Type="http://schemas.openxmlformats.org/officeDocument/2006/relationships/customXml" Target="../ink/ink2247.xml"/><Relationship Id="rId44" Type="http://schemas.openxmlformats.org/officeDocument/2006/relationships/image" Target="../media/image2301.png"/><Relationship Id="rId52" Type="http://schemas.openxmlformats.org/officeDocument/2006/relationships/image" Target="../media/image2305.png"/><Relationship Id="rId60" Type="http://schemas.openxmlformats.org/officeDocument/2006/relationships/image" Target="../media/image2309.png"/><Relationship Id="rId65" Type="http://schemas.openxmlformats.org/officeDocument/2006/relationships/customXml" Target="../ink/ink2264.xml"/><Relationship Id="rId73" Type="http://schemas.openxmlformats.org/officeDocument/2006/relationships/customXml" Target="../ink/ink2268.xml"/><Relationship Id="rId78" Type="http://schemas.openxmlformats.org/officeDocument/2006/relationships/image" Target="../media/image2318.png"/><Relationship Id="rId81" Type="http://schemas.openxmlformats.org/officeDocument/2006/relationships/customXml" Target="../ink/ink2272.xml"/><Relationship Id="rId86" Type="http://schemas.openxmlformats.org/officeDocument/2006/relationships/image" Target="../media/image2322.png"/><Relationship Id="rId94" Type="http://schemas.openxmlformats.org/officeDocument/2006/relationships/image" Target="../media/image2326.png"/><Relationship Id="rId99" Type="http://schemas.openxmlformats.org/officeDocument/2006/relationships/customXml" Target="../ink/ink2281.xml"/><Relationship Id="rId101" Type="http://schemas.openxmlformats.org/officeDocument/2006/relationships/customXml" Target="../ink/ink2282.xml"/><Relationship Id="rId122" Type="http://schemas.openxmlformats.org/officeDocument/2006/relationships/image" Target="../media/image2340.png"/><Relationship Id="rId130" Type="http://schemas.openxmlformats.org/officeDocument/2006/relationships/image" Target="../media/image2344.png"/><Relationship Id="rId135" Type="http://schemas.openxmlformats.org/officeDocument/2006/relationships/customXml" Target="../ink/ink2299.xml"/><Relationship Id="rId4" Type="http://schemas.openxmlformats.org/officeDocument/2006/relationships/image" Target="../media/image2281.png"/><Relationship Id="rId9" Type="http://schemas.openxmlformats.org/officeDocument/2006/relationships/customXml" Target="../ink/ink2236.xml"/><Relationship Id="rId13" Type="http://schemas.openxmlformats.org/officeDocument/2006/relationships/customXml" Target="../ink/ink2238.xml"/><Relationship Id="rId18" Type="http://schemas.openxmlformats.org/officeDocument/2006/relationships/image" Target="../media/image2288.png"/><Relationship Id="rId39" Type="http://schemas.openxmlformats.org/officeDocument/2006/relationships/customXml" Target="../ink/ink2251.xml"/><Relationship Id="rId109" Type="http://schemas.openxmlformats.org/officeDocument/2006/relationships/customXml" Target="../ink/ink2286.xml"/><Relationship Id="rId34" Type="http://schemas.openxmlformats.org/officeDocument/2006/relationships/image" Target="../media/image2296.png"/><Relationship Id="rId50" Type="http://schemas.openxmlformats.org/officeDocument/2006/relationships/image" Target="../media/image2304.png"/><Relationship Id="rId55" Type="http://schemas.openxmlformats.org/officeDocument/2006/relationships/customXml" Target="../ink/ink2259.xml"/><Relationship Id="rId76" Type="http://schemas.openxmlformats.org/officeDocument/2006/relationships/image" Target="../media/image2317.png"/><Relationship Id="rId97" Type="http://schemas.openxmlformats.org/officeDocument/2006/relationships/customXml" Target="../ink/ink2280.xml"/><Relationship Id="rId104" Type="http://schemas.openxmlformats.org/officeDocument/2006/relationships/image" Target="../media/image2331.png"/><Relationship Id="rId120" Type="http://schemas.openxmlformats.org/officeDocument/2006/relationships/image" Target="../media/image2339.png"/><Relationship Id="rId125" Type="http://schemas.openxmlformats.org/officeDocument/2006/relationships/customXml" Target="../ink/ink2294.xml"/><Relationship Id="rId141" Type="http://schemas.openxmlformats.org/officeDocument/2006/relationships/customXml" Target="../ink/ink2302.xml"/><Relationship Id="rId7" Type="http://schemas.openxmlformats.org/officeDocument/2006/relationships/customXml" Target="../ink/ink2235.xml"/><Relationship Id="rId71" Type="http://schemas.openxmlformats.org/officeDocument/2006/relationships/customXml" Target="../ink/ink2267.xml"/><Relationship Id="rId92" Type="http://schemas.openxmlformats.org/officeDocument/2006/relationships/image" Target="../media/image2325.png"/><Relationship Id="rId2" Type="http://schemas.openxmlformats.org/officeDocument/2006/relationships/image" Target="../media/image2280.png"/><Relationship Id="rId29" Type="http://schemas.openxmlformats.org/officeDocument/2006/relationships/customXml" Target="../ink/ink2246.xml"/><Relationship Id="rId24" Type="http://schemas.openxmlformats.org/officeDocument/2006/relationships/image" Target="../media/image2291.png"/><Relationship Id="rId40" Type="http://schemas.openxmlformats.org/officeDocument/2006/relationships/image" Target="../media/image2299.png"/><Relationship Id="rId45" Type="http://schemas.openxmlformats.org/officeDocument/2006/relationships/customXml" Target="../ink/ink2254.xml"/><Relationship Id="rId66" Type="http://schemas.openxmlformats.org/officeDocument/2006/relationships/image" Target="../media/image2312.png"/><Relationship Id="rId87" Type="http://schemas.openxmlformats.org/officeDocument/2006/relationships/customXml" Target="../ink/ink2275.xml"/><Relationship Id="rId110" Type="http://schemas.openxmlformats.org/officeDocument/2006/relationships/image" Target="../media/image2334.png"/><Relationship Id="rId115" Type="http://schemas.openxmlformats.org/officeDocument/2006/relationships/customXml" Target="../ink/ink2289.xml"/><Relationship Id="rId131" Type="http://schemas.openxmlformats.org/officeDocument/2006/relationships/customXml" Target="../ink/ink2297.xml"/><Relationship Id="rId136" Type="http://schemas.openxmlformats.org/officeDocument/2006/relationships/image" Target="../media/image2347.png"/><Relationship Id="rId61" Type="http://schemas.openxmlformats.org/officeDocument/2006/relationships/customXml" Target="../ink/ink2262.xml"/><Relationship Id="rId82" Type="http://schemas.openxmlformats.org/officeDocument/2006/relationships/image" Target="../media/image2320.png"/><Relationship Id="rId19" Type="http://schemas.openxmlformats.org/officeDocument/2006/relationships/customXml" Target="../ink/ink2241.xml"/><Relationship Id="rId14" Type="http://schemas.openxmlformats.org/officeDocument/2006/relationships/image" Target="../media/image2286.png"/><Relationship Id="rId30" Type="http://schemas.openxmlformats.org/officeDocument/2006/relationships/image" Target="../media/image2294.png"/><Relationship Id="rId35" Type="http://schemas.openxmlformats.org/officeDocument/2006/relationships/customXml" Target="../ink/ink2249.xml"/><Relationship Id="rId56" Type="http://schemas.openxmlformats.org/officeDocument/2006/relationships/image" Target="../media/image2307.png"/><Relationship Id="rId77" Type="http://schemas.openxmlformats.org/officeDocument/2006/relationships/customXml" Target="../ink/ink2270.xml"/><Relationship Id="rId100" Type="http://schemas.openxmlformats.org/officeDocument/2006/relationships/image" Target="../media/image2329.png"/><Relationship Id="rId105" Type="http://schemas.openxmlformats.org/officeDocument/2006/relationships/customXml" Target="../ink/ink2284.xml"/><Relationship Id="rId126" Type="http://schemas.openxmlformats.org/officeDocument/2006/relationships/image" Target="../media/image234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4.png"/><Relationship Id="rId13" Type="http://schemas.openxmlformats.org/officeDocument/2006/relationships/customXml" Target="../ink/ink2308.xml"/><Relationship Id="rId18" Type="http://schemas.openxmlformats.org/officeDocument/2006/relationships/image" Target="../media/image2359.png"/><Relationship Id="rId26" Type="http://schemas.openxmlformats.org/officeDocument/2006/relationships/image" Target="../media/image2363.png"/><Relationship Id="rId3" Type="http://schemas.openxmlformats.org/officeDocument/2006/relationships/customXml" Target="../ink/ink2303.xml"/><Relationship Id="rId21" Type="http://schemas.openxmlformats.org/officeDocument/2006/relationships/customXml" Target="../ink/ink2312.xml"/><Relationship Id="rId34" Type="http://schemas.openxmlformats.org/officeDocument/2006/relationships/image" Target="../media/image2367.png"/><Relationship Id="rId7" Type="http://schemas.openxmlformats.org/officeDocument/2006/relationships/customXml" Target="../ink/ink2305.xml"/><Relationship Id="rId12" Type="http://schemas.openxmlformats.org/officeDocument/2006/relationships/image" Target="../media/image2356.png"/><Relationship Id="rId17" Type="http://schemas.openxmlformats.org/officeDocument/2006/relationships/customXml" Target="../ink/ink2310.xml"/><Relationship Id="rId25" Type="http://schemas.openxmlformats.org/officeDocument/2006/relationships/customXml" Target="../ink/ink2314.xml"/><Relationship Id="rId33" Type="http://schemas.openxmlformats.org/officeDocument/2006/relationships/customXml" Target="../ink/ink2318.xml"/><Relationship Id="rId2" Type="http://schemas.openxmlformats.org/officeDocument/2006/relationships/image" Target="../media/image2351.png"/><Relationship Id="rId16" Type="http://schemas.openxmlformats.org/officeDocument/2006/relationships/image" Target="../media/image2358.png"/><Relationship Id="rId20" Type="http://schemas.openxmlformats.org/officeDocument/2006/relationships/image" Target="../media/image2360.png"/><Relationship Id="rId29" Type="http://schemas.openxmlformats.org/officeDocument/2006/relationships/customXml" Target="../ink/ink23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3.png"/><Relationship Id="rId11" Type="http://schemas.openxmlformats.org/officeDocument/2006/relationships/customXml" Target="../ink/ink2307.xml"/><Relationship Id="rId24" Type="http://schemas.openxmlformats.org/officeDocument/2006/relationships/image" Target="../media/image2362.png"/><Relationship Id="rId32" Type="http://schemas.openxmlformats.org/officeDocument/2006/relationships/image" Target="../media/image2366.png"/><Relationship Id="rId5" Type="http://schemas.openxmlformats.org/officeDocument/2006/relationships/customXml" Target="../ink/ink2304.xml"/><Relationship Id="rId15" Type="http://schemas.openxmlformats.org/officeDocument/2006/relationships/customXml" Target="../ink/ink2309.xml"/><Relationship Id="rId23" Type="http://schemas.openxmlformats.org/officeDocument/2006/relationships/customXml" Target="../ink/ink2313.xml"/><Relationship Id="rId28" Type="http://schemas.openxmlformats.org/officeDocument/2006/relationships/image" Target="../media/image2364.png"/><Relationship Id="rId36" Type="http://schemas.openxmlformats.org/officeDocument/2006/relationships/image" Target="../media/image2368.png"/><Relationship Id="rId10" Type="http://schemas.openxmlformats.org/officeDocument/2006/relationships/image" Target="../media/image2355.png"/><Relationship Id="rId19" Type="http://schemas.openxmlformats.org/officeDocument/2006/relationships/customXml" Target="../ink/ink2311.xml"/><Relationship Id="rId31" Type="http://schemas.openxmlformats.org/officeDocument/2006/relationships/customXml" Target="../ink/ink2317.xml"/><Relationship Id="rId4" Type="http://schemas.openxmlformats.org/officeDocument/2006/relationships/image" Target="../media/image2352.png"/><Relationship Id="rId9" Type="http://schemas.openxmlformats.org/officeDocument/2006/relationships/customXml" Target="../ink/ink2306.xml"/><Relationship Id="rId14" Type="http://schemas.openxmlformats.org/officeDocument/2006/relationships/image" Target="../media/image2357.png"/><Relationship Id="rId22" Type="http://schemas.openxmlformats.org/officeDocument/2006/relationships/image" Target="../media/image2361.png"/><Relationship Id="rId27" Type="http://schemas.openxmlformats.org/officeDocument/2006/relationships/customXml" Target="../ink/ink2315.xml"/><Relationship Id="rId30" Type="http://schemas.openxmlformats.org/officeDocument/2006/relationships/image" Target="../media/image2365.png"/><Relationship Id="rId35" Type="http://schemas.openxmlformats.org/officeDocument/2006/relationships/customXml" Target="../ink/ink2319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25.xml"/><Relationship Id="rId18" Type="http://schemas.openxmlformats.org/officeDocument/2006/relationships/image" Target="../media/image2377.png"/><Relationship Id="rId26" Type="http://schemas.openxmlformats.org/officeDocument/2006/relationships/image" Target="../media/image2381.png"/><Relationship Id="rId39" Type="http://schemas.openxmlformats.org/officeDocument/2006/relationships/customXml" Target="../ink/ink2338.xml"/><Relationship Id="rId21" Type="http://schemas.openxmlformats.org/officeDocument/2006/relationships/customXml" Target="../ink/ink2329.xml"/><Relationship Id="rId34" Type="http://schemas.openxmlformats.org/officeDocument/2006/relationships/image" Target="../media/image2385.png"/><Relationship Id="rId42" Type="http://schemas.openxmlformats.org/officeDocument/2006/relationships/image" Target="../media/image2389.png"/><Relationship Id="rId47" Type="http://schemas.openxmlformats.org/officeDocument/2006/relationships/customXml" Target="../ink/ink2342.xml"/><Relationship Id="rId50" Type="http://schemas.openxmlformats.org/officeDocument/2006/relationships/image" Target="../media/image2393.png"/><Relationship Id="rId55" Type="http://schemas.openxmlformats.org/officeDocument/2006/relationships/customXml" Target="../ink/ink2346.xml"/><Relationship Id="rId63" Type="http://schemas.openxmlformats.org/officeDocument/2006/relationships/customXml" Target="../ink/ink2350.xml"/><Relationship Id="rId68" Type="http://schemas.openxmlformats.org/officeDocument/2006/relationships/image" Target="../media/image2402.png"/><Relationship Id="rId76" Type="http://schemas.openxmlformats.org/officeDocument/2006/relationships/image" Target="../media/image2406.png"/><Relationship Id="rId7" Type="http://schemas.openxmlformats.org/officeDocument/2006/relationships/customXml" Target="../ink/ink2322.xml"/><Relationship Id="rId71" Type="http://schemas.openxmlformats.org/officeDocument/2006/relationships/customXml" Target="../ink/ink2354.xml"/><Relationship Id="rId2" Type="http://schemas.openxmlformats.org/officeDocument/2006/relationships/image" Target="../media/image2369.png"/><Relationship Id="rId16" Type="http://schemas.openxmlformats.org/officeDocument/2006/relationships/image" Target="../media/image2376.png"/><Relationship Id="rId29" Type="http://schemas.openxmlformats.org/officeDocument/2006/relationships/customXml" Target="../ink/ink2333.xml"/><Relationship Id="rId11" Type="http://schemas.openxmlformats.org/officeDocument/2006/relationships/customXml" Target="../ink/ink2324.xml"/><Relationship Id="rId24" Type="http://schemas.openxmlformats.org/officeDocument/2006/relationships/image" Target="../media/image2380.png"/><Relationship Id="rId32" Type="http://schemas.openxmlformats.org/officeDocument/2006/relationships/image" Target="../media/image2384.png"/><Relationship Id="rId37" Type="http://schemas.openxmlformats.org/officeDocument/2006/relationships/customXml" Target="../ink/ink2337.xml"/><Relationship Id="rId40" Type="http://schemas.openxmlformats.org/officeDocument/2006/relationships/image" Target="../media/image2388.png"/><Relationship Id="rId45" Type="http://schemas.openxmlformats.org/officeDocument/2006/relationships/customXml" Target="../ink/ink2341.xml"/><Relationship Id="rId53" Type="http://schemas.openxmlformats.org/officeDocument/2006/relationships/customXml" Target="../ink/ink2345.xml"/><Relationship Id="rId58" Type="http://schemas.openxmlformats.org/officeDocument/2006/relationships/image" Target="../media/image2397.png"/><Relationship Id="rId66" Type="http://schemas.openxmlformats.org/officeDocument/2006/relationships/image" Target="../media/image2401.png"/><Relationship Id="rId74" Type="http://schemas.openxmlformats.org/officeDocument/2006/relationships/image" Target="../media/image2405.png"/><Relationship Id="rId5" Type="http://schemas.openxmlformats.org/officeDocument/2006/relationships/customXml" Target="../ink/ink2321.xml"/><Relationship Id="rId15" Type="http://schemas.openxmlformats.org/officeDocument/2006/relationships/customXml" Target="../ink/ink2326.xml"/><Relationship Id="rId23" Type="http://schemas.openxmlformats.org/officeDocument/2006/relationships/customXml" Target="../ink/ink2330.xml"/><Relationship Id="rId28" Type="http://schemas.openxmlformats.org/officeDocument/2006/relationships/image" Target="../media/image2382.png"/><Relationship Id="rId36" Type="http://schemas.openxmlformats.org/officeDocument/2006/relationships/image" Target="../media/image2386.png"/><Relationship Id="rId49" Type="http://schemas.openxmlformats.org/officeDocument/2006/relationships/customXml" Target="../ink/ink2343.xml"/><Relationship Id="rId57" Type="http://schemas.openxmlformats.org/officeDocument/2006/relationships/customXml" Target="../ink/ink2347.xml"/><Relationship Id="rId61" Type="http://schemas.openxmlformats.org/officeDocument/2006/relationships/customXml" Target="../ink/ink2349.xml"/><Relationship Id="rId10" Type="http://schemas.openxmlformats.org/officeDocument/2006/relationships/image" Target="../media/image2373.png"/><Relationship Id="rId19" Type="http://schemas.openxmlformats.org/officeDocument/2006/relationships/customXml" Target="../ink/ink2328.xml"/><Relationship Id="rId31" Type="http://schemas.openxmlformats.org/officeDocument/2006/relationships/customXml" Target="../ink/ink2334.xml"/><Relationship Id="rId44" Type="http://schemas.openxmlformats.org/officeDocument/2006/relationships/image" Target="../media/image2390.png"/><Relationship Id="rId52" Type="http://schemas.openxmlformats.org/officeDocument/2006/relationships/image" Target="../media/image2394.png"/><Relationship Id="rId60" Type="http://schemas.openxmlformats.org/officeDocument/2006/relationships/image" Target="../media/image2398.png"/><Relationship Id="rId65" Type="http://schemas.openxmlformats.org/officeDocument/2006/relationships/customXml" Target="../ink/ink2351.xml"/><Relationship Id="rId73" Type="http://schemas.openxmlformats.org/officeDocument/2006/relationships/customXml" Target="../ink/ink2355.xml"/><Relationship Id="rId78" Type="http://schemas.openxmlformats.org/officeDocument/2006/relationships/image" Target="../media/image2407.png"/><Relationship Id="rId4" Type="http://schemas.openxmlformats.org/officeDocument/2006/relationships/image" Target="../media/image2370.png"/><Relationship Id="rId9" Type="http://schemas.openxmlformats.org/officeDocument/2006/relationships/customXml" Target="../ink/ink2323.xml"/><Relationship Id="rId14" Type="http://schemas.openxmlformats.org/officeDocument/2006/relationships/image" Target="../media/image2375.png"/><Relationship Id="rId22" Type="http://schemas.openxmlformats.org/officeDocument/2006/relationships/image" Target="../media/image2379.png"/><Relationship Id="rId27" Type="http://schemas.openxmlformats.org/officeDocument/2006/relationships/customXml" Target="../ink/ink2332.xml"/><Relationship Id="rId30" Type="http://schemas.openxmlformats.org/officeDocument/2006/relationships/image" Target="../media/image2383.png"/><Relationship Id="rId35" Type="http://schemas.openxmlformats.org/officeDocument/2006/relationships/customXml" Target="../ink/ink2336.xml"/><Relationship Id="rId43" Type="http://schemas.openxmlformats.org/officeDocument/2006/relationships/customXml" Target="../ink/ink2340.xml"/><Relationship Id="rId48" Type="http://schemas.openxmlformats.org/officeDocument/2006/relationships/image" Target="../media/image2392.png"/><Relationship Id="rId56" Type="http://schemas.openxmlformats.org/officeDocument/2006/relationships/image" Target="../media/image2396.png"/><Relationship Id="rId64" Type="http://schemas.openxmlformats.org/officeDocument/2006/relationships/image" Target="../media/image2400.png"/><Relationship Id="rId69" Type="http://schemas.openxmlformats.org/officeDocument/2006/relationships/customXml" Target="../ink/ink2353.xml"/><Relationship Id="rId77" Type="http://schemas.openxmlformats.org/officeDocument/2006/relationships/customXml" Target="../ink/ink2357.xml"/><Relationship Id="rId8" Type="http://schemas.openxmlformats.org/officeDocument/2006/relationships/image" Target="../media/image2372.png"/><Relationship Id="rId51" Type="http://schemas.openxmlformats.org/officeDocument/2006/relationships/customXml" Target="../ink/ink2344.xml"/><Relationship Id="rId72" Type="http://schemas.openxmlformats.org/officeDocument/2006/relationships/image" Target="../media/image2404.png"/><Relationship Id="rId3" Type="http://schemas.openxmlformats.org/officeDocument/2006/relationships/customXml" Target="../ink/ink2320.xml"/><Relationship Id="rId12" Type="http://schemas.openxmlformats.org/officeDocument/2006/relationships/image" Target="../media/image2374.png"/><Relationship Id="rId17" Type="http://schemas.openxmlformats.org/officeDocument/2006/relationships/customXml" Target="../ink/ink2327.xml"/><Relationship Id="rId25" Type="http://schemas.openxmlformats.org/officeDocument/2006/relationships/customXml" Target="../ink/ink2331.xml"/><Relationship Id="rId33" Type="http://schemas.openxmlformats.org/officeDocument/2006/relationships/customXml" Target="../ink/ink2335.xml"/><Relationship Id="rId38" Type="http://schemas.openxmlformats.org/officeDocument/2006/relationships/image" Target="../media/image2387.png"/><Relationship Id="rId46" Type="http://schemas.openxmlformats.org/officeDocument/2006/relationships/image" Target="../media/image2391.png"/><Relationship Id="rId59" Type="http://schemas.openxmlformats.org/officeDocument/2006/relationships/customXml" Target="../ink/ink2348.xml"/><Relationship Id="rId67" Type="http://schemas.openxmlformats.org/officeDocument/2006/relationships/customXml" Target="../ink/ink2352.xml"/><Relationship Id="rId20" Type="http://schemas.openxmlformats.org/officeDocument/2006/relationships/image" Target="../media/image2378.png"/><Relationship Id="rId41" Type="http://schemas.openxmlformats.org/officeDocument/2006/relationships/customXml" Target="../ink/ink2339.xml"/><Relationship Id="rId54" Type="http://schemas.openxmlformats.org/officeDocument/2006/relationships/image" Target="../media/image2395.png"/><Relationship Id="rId62" Type="http://schemas.openxmlformats.org/officeDocument/2006/relationships/image" Target="../media/image2399.png"/><Relationship Id="rId70" Type="http://schemas.openxmlformats.org/officeDocument/2006/relationships/image" Target="../media/image2403.png"/><Relationship Id="rId75" Type="http://schemas.openxmlformats.org/officeDocument/2006/relationships/customXml" Target="../ink/ink23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1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63.xml"/><Relationship Id="rId18" Type="http://schemas.openxmlformats.org/officeDocument/2006/relationships/image" Target="../media/image2416.png"/><Relationship Id="rId26" Type="http://schemas.openxmlformats.org/officeDocument/2006/relationships/image" Target="../media/image2420.png"/><Relationship Id="rId39" Type="http://schemas.openxmlformats.org/officeDocument/2006/relationships/customXml" Target="../ink/ink2376.xml"/><Relationship Id="rId21" Type="http://schemas.openxmlformats.org/officeDocument/2006/relationships/customXml" Target="../ink/ink2367.xml"/><Relationship Id="rId34" Type="http://schemas.openxmlformats.org/officeDocument/2006/relationships/image" Target="../media/image2424.png"/><Relationship Id="rId42" Type="http://schemas.openxmlformats.org/officeDocument/2006/relationships/image" Target="../media/image2428.png"/><Relationship Id="rId47" Type="http://schemas.openxmlformats.org/officeDocument/2006/relationships/customXml" Target="../ink/ink2380.xml"/><Relationship Id="rId50" Type="http://schemas.openxmlformats.org/officeDocument/2006/relationships/image" Target="../media/image2432.png"/><Relationship Id="rId55" Type="http://schemas.openxmlformats.org/officeDocument/2006/relationships/customXml" Target="../ink/ink2384.xml"/><Relationship Id="rId63" Type="http://schemas.openxmlformats.org/officeDocument/2006/relationships/customXml" Target="../ink/ink2388.xml"/><Relationship Id="rId7" Type="http://schemas.openxmlformats.org/officeDocument/2006/relationships/customXml" Target="../ink/ink2360.xml"/><Relationship Id="rId2" Type="http://schemas.openxmlformats.org/officeDocument/2006/relationships/image" Target="../media/image2408.png"/><Relationship Id="rId16" Type="http://schemas.openxmlformats.org/officeDocument/2006/relationships/image" Target="../media/image2415.png"/><Relationship Id="rId20" Type="http://schemas.openxmlformats.org/officeDocument/2006/relationships/image" Target="../media/image2417.png"/><Relationship Id="rId29" Type="http://schemas.openxmlformats.org/officeDocument/2006/relationships/customXml" Target="../ink/ink2371.xml"/><Relationship Id="rId41" Type="http://schemas.openxmlformats.org/officeDocument/2006/relationships/customXml" Target="../ink/ink2377.xml"/><Relationship Id="rId54" Type="http://schemas.openxmlformats.org/officeDocument/2006/relationships/image" Target="../media/image2434.png"/><Relationship Id="rId62" Type="http://schemas.openxmlformats.org/officeDocument/2006/relationships/image" Target="../media/image24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0.png"/><Relationship Id="rId11" Type="http://schemas.openxmlformats.org/officeDocument/2006/relationships/customXml" Target="../ink/ink2362.xml"/><Relationship Id="rId24" Type="http://schemas.openxmlformats.org/officeDocument/2006/relationships/image" Target="../media/image2419.png"/><Relationship Id="rId32" Type="http://schemas.openxmlformats.org/officeDocument/2006/relationships/image" Target="../media/image2423.png"/><Relationship Id="rId37" Type="http://schemas.openxmlformats.org/officeDocument/2006/relationships/customXml" Target="../ink/ink2375.xml"/><Relationship Id="rId40" Type="http://schemas.openxmlformats.org/officeDocument/2006/relationships/image" Target="../media/image2427.png"/><Relationship Id="rId45" Type="http://schemas.openxmlformats.org/officeDocument/2006/relationships/customXml" Target="../ink/ink2379.xml"/><Relationship Id="rId53" Type="http://schemas.openxmlformats.org/officeDocument/2006/relationships/customXml" Target="../ink/ink2383.xml"/><Relationship Id="rId58" Type="http://schemas.openxmlformats.org/officeDocument/2006/relationships/image" Target="../media/image2436.png"/><Relationship Id="rId5" Type="http://schemas.openxmlformats.org/officeDocument/2006/relationships/customXml" Target="../ink/ink2359.xml"/><Relationship Id="rId15" Type="http://schemas.openxmlformats.org/officeDocument/2006/relationships/customXml" Target="../ink/ink2364.xml"/><Relationship Id="rId23" Type="http://schemas.openxmlformats.org/officeDocument/2006/relationships/customXml" Target="../ink/ink2368.xml"/><Relationship Id="rId28" Type="http://schemas.openxmlformats.org/officeDocument/2006/relationships/image" Target="../media/image2421.png"/><Relationship Id="rId36" Type="http://schemas.openxmlformats.org/officeDocument/2006/relationships/image" Target="../media/image2425.png"/><Relationship Id="rId49" Type="http://schemas.openxmlformats.org/officeDocument/2006/relationships/customXml" Target="../ink/ink2381.xml"/><Relationship Id="rId57" Type="http://schemas.openxmlformats.org/officeDocument/2006/relationships/customXml" Target="../ink/ink2385.xml"/><Relationship Id="rId61" Type="http://schemas.openxmlformats.org/officeDocument/2006/relationships/customXml" Target="../ink/ink2387.xml"/><Relationship Id="rId10" Type="http://schemas.openxmlformats.org/officeDocument/2006/relationships/image" Target="../media/image2412.png"/><Relationship Id="rId19" Type="http://schemas.openxmlformats.org/officeDocument/2006/relationships/customXml" Target="../ink/ink2366.xml"/><Relationship Id="rId31" Type="http://schemas.openxmlformats.org/officeDocument/2006/relationships/customXml" Target="../ink/ink2372.xml"/><Relationship Id="rId44" Type="http://schemas.openxmlformats.org/officeDocument/2006/relationships/image" Target="../media/image2429.png"/><Relationship Id="rId52" Type="http://schemas.openxmlformats.org/officeDocument/2006/relationships/image" Target="../media/image2433.png"/><Relationship Id="rId60" Type="http://schemas.openxmlformats.org/officeDocument/2006/relationships/image" Target="../media/image2437.png"/><Relationship Id="rId4" Type="http://schemas.openxmlformats.org/officeDocument/2006/relationships/image" Target="../media/image2409.png"/><Relationship Id="rId9" Type="http://schemas.openxmlformats.org/officeDocument/2006/relationships/customXml" Target="../ink/ink2361.xml"/><Relationship Id="rId14" Type="http://schemas.openxmlformats.org/officeDocument/2006/relationships/image" Target="../media/image2414.png"/><Relationship Id="rId22" Type="http://schemas.openxmlformats.org/officeDocument/2006/relationships/image" Target="../media/image2418.png"/><Relationship Id="rId27" Type="http://schemas.openxmlformats.org/officeDocument/2006/relationships/customXml" Target="../ink/ink2370.xml"/><Relationship Id="rId30" Type="http://schemas.openxmlformats.org/officeDocument/2006/relationships/image" Target="../media/image2422.png"/><Relationship Id="rId35" Type="http://schemas.openxmlformats.org/officeDocument/2006/relationships/customXml" Target="../ink/ink2374.xml"/><Relationship Id="rId43" Type="http://schemas.openxmlformats.org/officeDocument/2006/relationships/customXml" Target="../ink/ink2378.xml"/><Relationship Id="rId48" Type="http://schemas.openxmlformats.org/officeDocument/2006/relationships/image" Target="../media/image2431.png"/><Relationship Id="rId56" Type="http://schemas.openxmlformats.org/officeDocument/2006/relationships/image" Target="../media/image2435.png"/><Relationship Id="rId64" Type="http://schemas.openxmlformats.org/officeDocument/2006/relationships/image" Target="../media/image2439.png"/><Relationship Id="rId8" Type="http://schemas.openxmlformats.org/officeDocument/2006/relationships/image" Target="../media/image2411.png"/><Relationship Id="rId51" Type="http://schemas.openxmlformats.org/officeDocument/2006/relationships/customXml" Target="../ink/ink2382.xml"/><Relationship Id="rId3" Type="http://schemas.openxmlformats.org/officeDocument/2006/relationships/customXml" Target="../ink/ink2358.xml"/><Relationship Id="rId12" Type="http://schemas.openxmlformats.org/officeDocument/2006/relationships/image" Target="../media/image2413.png"/><Relationship Id="rId17" Type="http://schemas.openxmlformats.org/officeDocument/2006/relationships/customXml" Target="../ink/ink2365.xml"/><Relationship Id="rId25" Type="http://schemas.openxmlformats.org/officeDocument/2006/relationships/customXml" Target="../ink/ink2369.xml"/><Relationship Id="rId33" Type="http://schemas.openxmlformats.org/officeDocument/2006/relationships/customXml" Target="../ink/ink2373.xml"/><Relationship Id="rId38" Type="http://schemas.openxmlformats.org/officeDocument/2006/relationships/image" Target="../media/image2426.png"/><Relationship Id="rId46" Type="http://schemas.openxmlformats.org/officeDocument/2006/relationships/image" Target="../media/image2430.png"/><Relationship Id="rId59" Type="http://schemas.openxmlformats.org/officeDocument/2006/relationships/customXml" Target="../ink/ink238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3.png"/><Relationship Id="rId13" Type="http://schemas.openxmlformats.org/officeDocument/2006/relationships/customXml" Target="../ink/ink2394.xml"/><Relationship Id="rId18" Type="http://schemas.openxmlformats.org/officeDocument/2006/relationships/image" Target="../media/image2448.png"/><Relationship Id="rId26" Type="http://schemas.openxmlformats.org/officeDocument/2006/relationships/image" Target="../media/image2452.png"/><Relationship Id="rId39" Type="http://schemas.openxmlformats.org/officeDocument/2006/relationships/customXml" Target="../ink/ink2407.xml"/><Relationship Id="rId3" Type="http://schemas.openxmlformats.org/officeDocument/2006/relationships/customXml" Target="../ink/ink2389.xml"/><Relationship Id="rId21" Type="http://schemas.openxmlformats.org/officeDocument/2006/relationships/customXml" Target="../ink/ink2398.xml"/><Relationship Id="rId34" Type="http://schemas.openxmlformats.org/officeDocument/2006/relationships/image" Target="../media/image2456.png"/><Relationship Id="rId42" Type="http://schemas.openxmlformats.org/officeDocument/2006/relationships/image" Target="../media/image2460.png"/><Relationship Id="rId7" Type="http://schemas.openxmlformats.org/officeDocument/2006/relationships/customXml" Target="../ink/ink2391.xml"/><Relationship Id="rId12" Type="http://schemas.openxmlformats.org/officeDocument/2006/relationships/image" Target="../media/image2445.png"/><Relationship Id="rId17" Type="http://schemas.openxmlformats.org/officeDocument/2006/relationships/customXml" Target="../ink/ink2396.xml"/><Relationship Id="rId25" Type="http://schemas.openxmlformats.org/officeDocument/2006/relationships/customXml" Target="../ink/ink2400.xml"/><Relationship Id="rId33" Type="http://schemas.openxmlformats.org/officeDocument/2006/relationships/customXml" Target="../ink/ink2404.xml"/><Relationship Id="rId38" Type="http://schemas.openxmlformats.org/officeDocument/2006/relationships/image" Target="../media/image2458.png"/><Relationship Id="rId46" Type="http://schemas.openxmlformats.org/officeDocument/2006/relationships/image" Target="../media/image2462.png"/><Relationship Id="rId2" Type="http://schemas.openxmlformats.org/officeDocument/2006/relationships/image" Target="../media/image2440.png"/><Relationship Id="rId16" Type="http://schemas.openxmlformats.org/officeDocument/2006/relationships/image" Target="../media/image2447.png"/><Relationship Id="rId20" Type="http://schemas.openxmlformats.org/officeDocument/2006/relationships/image" Target="../media/image2449.png"/><Relationship Id="rId29" Type="http://schemas.openxmlformats.org/officeDocument/2006/relationships/customXml" Target="../ink/ink2402.xml"/><Relationship Id="rId41" Type="http://schemas.openxmlformats.org/officeDocument/2006/relationships/customXml" Target="../ink/ink24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2.png"/><Relationship Id="rId11" Type="http://schemas.openxmlformats.org/officeDocument/2006/relationships/customXml" Target="../ink/ink2393.xml"/><Relationship Id="rId24" Type="http://schemas.openxmlformats.org/officeDocument/2006/relationships/image" Target="../media/image2451.png"/><Relationship Id="rId32" Type="http://schemas.openxmlformats.org/officeDocument/2006/relationships/image" Target="../media/image2455.png"/><Relationship Id="rId37" Type="http://schemas.openxmlformats.org/officeDocument/2006/relationships/customXml" Target="../ink/ink2406.xml"/><Relationship Id="rId40" Type="http://schemas.openxmlformats.org/officeDocument/2006/relationships/image" Target="../media/image2459.png"/><Relationship Id="rId45" Type="http://schemas.openxmlformats.org/officeDocument/2006/relationships/customXml" Target="../ink/ink2410.xml"/><Relationship Id="rId5" Type="http://schemas.openxmlformats.org/officeDocument/2006/relationships/customXml" Target="../ink/ink2390.xml"/><Relationship Id="rId15" Type="http://schemas.openxmlformats.org/officeDocument/2006/relationships/customXml" Target="../ink/ink2395.xml"/><Relationship Id="rId23" Type="http://schemas.openxmlformats.org/officeDocument/2006/relationships/customXml" Target="../ink/ink2399.xml"/><Relationship Id="rId28" Type="http://schemas.openxmlformats.org/officeDocument/2006/relationships/image" Target="../media/image2453.png"/><Relationship Id="rId36" Type="http://schemas.openxmlformats.org/officeDocument/2006/relationships/image" Target="../media/image2457.png"/><Relationship Id="rId10" Type="http://schemas.openxmlformats.org/officeDocument/2006/relationships/image" Target="../media/image2444.png"/><Relationship Id="rId19" Type="http://schemas.openxmlformats.org/officeDocument/2006/relationships/customXml" Target="../ink/ink2397.xml"/><Relationship Id="rId31" Type="http://schemas.openxmlformats.org/officeDocument/2006/relationships/customXml" Target="../ink/ink2403.xml"/><Relationship Id="rId44" Type="http://schemas.openxmlformats.org/officeDocument/2006/relationships/image" Target="../media/image2461.png"/><Relationship Id="rId4" Type="http://schemas.openxmlformats.org/officeDocument/2006/relationships/image" Target="../media/image2441.png"/><Relationship Id="rId9" Type="http://schemas.openxmlformats.org/officeDocument/2006/relationships/customXml" Target="../ink/ink2392.xml"/><Relationship Id="rId14" Type="http://schemas.openxmlformats.org/officeDocument/2006/relationships/image" Target="../media/image2446.png"/><Relationship Id="rId22" Type="http://schemas.openxmlformats.org/officeDocument/2006/relationships/image" Target="../media/image2450.png"/><Relationship Id="rId27" Type="http://schemas.openxmlformats.org/officeDocument/2006/relationships/customXml" Target="../ink/ink2401.xml"/><Relationship Id="rId30" Type="http://schemas.openxmlformats.org/officeDocument/2006/relationships/image" Target="../media/image2454.png"/><Relationship Id="rId35" Type="http://schemas.openxmlformats.org/officeDocument/2006/relationships/customXml" Target="../ink/ink2405.xml"/><Relationship Id="rId43" Type="http://schemas.openxmlformats.org/officeDocument/2006/relationships/customXml" Target="../ink/ink2409.xml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75.png"/><Relationship Id="rId21" Type="http://schemas.openxmlformats.org/officeDocument/2006/relationships/customXml" Target="../ink/ink2420.xml"/><Relationship Id="rId34" Type="http://schemas.openxmlformats.org/officeDocument/2006/relationships/image" Target="../media/image2479.png"/><Relationship Id="rId42" Type="http://schemas.openxmlformats.org/officeDocument/2006/relationships/image" Target="../media/image2483.png"/><Relationship Id="rId47" Type="http://schemas.openxmlformats.org/officeDocument/2006/relationships/customXml" Target="../ink/ink2433.xml"/><Relationship Id="rId50" Type="http://schemas.openxmlformats.org/officeDocument/2006/relationships/image" Target="../media/image2487.png"/><Relationship Id="rId55" Type="http://schemas.openxmlformats.org/officeDocument/2006/relationships/customXml" Target="../ink/ink2437.xml"/><Relationship Id="rId63" Type="http://schemas.openxmlformats.org/officeDocument/2006/relationships/customXml" Target="../ink/ink2441.xml"/><Relationship Id="rId68" Type="http://schemas.openxmlformats.org/officeDocument/2006/relationships/image" Target="../media/image2496.png"/><Relationship Id="rId76" Type="http://schemas.openxmlformats.org/officeDocument/2006/relationships/image" Target="../media/image2500.png"/><Relationship Id="rId84" Type="http://schemas.openxmlformats.org/officeDocument/2006/relationships/image" Target="../media/image2504.png"/><Relationship Id="rId89" Type="http://schemas.openxmlformats.org/officeDocument/2006/relationships/customXml" Target="../ink/ink2454.xml"/><Relationship Id="rId97" Type="http://schemas.openxmlformats.org/officeDocument/2006/relationships/customXml" Target="../ink/ink2458.xml"/><Relationship Id="rId7" Type="http://schemas.openxmlformats.org/officeDocument/2006/relationships/customXml" Target="../ink/ink2413.xml"/><Relationship Id="rId71" Type="http://schemas.openxmlformats.org/officeDocument/2006/relationships/customXml" Target="../ink/ink2445.xml"/><Relationship Id="rId92" Type="http://schemas.openxmlformats.org/officeDocument/2006/relationships/image" Target="../media/image2508.png"/><Relationship Id="rId2" Type="http://schemas.openxmlformats.org/officeDocument/2006/relationships/image" Target="../media/image2463.png"/><Relationship Id="rId16" Type="http://schemas.openxmlformats.org/officeDocument/2006/relationships/image" Target="../media/image2470.png"/><Relationship Id="rId29" Type="http://schemas.openxmlformats.org/officeDocument/2006/relationships/customXml" Target="../ink/ink2424.xml"/><Relationship Id="rId11" Type="http://schemas.openxmlformats.org/officeDocument/2006/relationships/customXml" Target="../ink/ink2415.xml"/><Relationship Id="rId24" Type="http://schemas.openxmlformats.org/officeDocument/2006/relationships/image" Target="../media/image2474.png"/><Relationship Id="rId32" Type="http://schemas.openxmlformats.org/officeDocument/2006/relationships/image" Target="../media/image2478.png"/><Relationship Id="rId37" Type="http://schemas.openxmlformats.org/officeDocument/2006/relationships/customXml" Target="../ink/ink2428.xml"/><Relationship Id="rId40" Type="http://schemas.openxmlformats.org/officeDocument/2006/relationships/image" Target="../media/image2482.png"/><Relationship Id="rId45" Type="http://schemas.openxmlformats.org/officeDocument/2006/relationships/customXml" Target="../ink/ink2432.xml"/><Relationship Id="rId53" Type="http://schemas.openxmlformats.org/officeDocument/2006/relationships/customXml" Target="../ink/ink2436.xml"/><Relationship Id="rId58" Type="http://schemas.openxmlformats.org/officeDocument/2006/relationships/image" Target="../media/image2491.png"/><Relationship Id="rId66" Type="http://schemas.openxmlformats.org/officeDocument/2006/relationships/image" Target="../media/image2495.png"/><Relationship Id="rId74" Type="http://schemas.openxmlformats.org/officeDocument/2006/relationships/image" Target="../media/image2499.png"/><Relationship Id="rId79" Type="http://schemas.openxmlformats.org/officeDocument/2006/relationships/customXml" Target="../ink/ink2449.xml"/><Relationship Id="rId87" Type="http://schemas.openxmlformats.org/officeDocument/2006/relationships/customXml" Target="../ink/ink2453.xml"/><Relationship Id="rId5" Type="http://schemas.openxmlformats.org/officeDocument/2006/relationships/customXml" Target="../ink/ink2412.xml"/><Relationship Id="rId61" Type="http://schemas.openxmlformats.org/officeDocument/2006/relationships/customXml" Target="../ink/ink2440.xml"/><Relationship Id="rId82" Type="http://schemas.openxmlformats.org/officeDocument/2006/relationships/image" Target="../media/image2503.png"/><Relationship Id="rId90" Type="http://schemas.openxmlformats.org/officeDocument/2006/relationships/image" Target="../media/image2507.png"/><Relationship Id="rId95" Type="http://schemas.openxmlformats.org/officeDocument/2006/relationships/customXml" Target="../ink/ink2457.xml"/><Relationship Id="rId19" Type="http://schemas.openxmlformats.org/officeDocument/2006/relationships/customXml" Target="../ink/ink2419.xml"/><Relationship Id="rId14" Type="http://schemas.openxmlformats.org/officeDocument/2006/relationships/image" Target="../media/image2469.png"/><Relationship Id="rId22" Type="http://schemas.openxmlformats.org/officeDocument/2006/relationships/image" Target="../media/image2473.png"/><Relationship Id="rId27" Type="http://schemas.openxmlformats.org/officeDocument/2006/relationships/customXml" Target="../ink/ink2423.xml"/><Relationship Id="rId30" Type="http://schemas.openxmlformats.org/officeDocument/2006/relationships/image" Target="../media/image2477.png"/><Relationship Id="rId35" Type="http://schemas.openxmlformats.org/officeDocument/2006/relationships/customXml" Target="../ink/ink2427.xml"/><Relationship Id="rId43" Type="http://schemas.openxmlformats.org/officeDocument/2006/relationships/customXml" Target="../ink/ink2431.xml"/><Relationship Id="rId48" Type="http://schemas.openxmlformats.org/officeDocument/2006/relationships/image" Target="../media/image2486.png"/><Relationship Id="rId56" Type="http://schemas.openxmlformats.org/officeDocument/2006/relationships/image" Target="../media/image2490.png"/><Relationship Id="rId64" Type="http://schemas.openxmlformats.org/officeDocument/2006/relationships/image" Target="../media/image2494.png"/><Relationship Id="rId69" Type="http://schemas.openxmlformats.org/officeDocument/2006/relationships/customXml" Target="../ink/ink2444.xml"/><Relationship Id="rId77" Type="http://schemas.openxmlformats.org/officeDocument/2006/relationships/customXml" Target="../ink/ink2448.xml"/><Relationship Id="rId8" Type="http://schemas.openxmlformats.org/officeDocument/2006/relationships/image" Target="../media/image2466.png"/><Relationship Id="rId51" Type="http://schemas.openxmlformats.org/officeDocument/2006/relationships/customXml" Target="../ink/ink2435.xml"/><Relationship Id="rId72" Type="http://schemas.openxmlformats.org/officeDocument/2006/relationships/image" Target="../media/image2498.png"/><Relationship Id="rId80" Type="http://schemas.openxmlformats.org/officeDocument/2006/relationships/image" Target="../media/image2502.png"/><Relationship Id="rId85" Type="http://schemas.openxmlformats.org/officeDocument/2006/relationships/customXml" Target="../ink/ink2452.xml"/><Relationship Id="rId93" Type="http://schemas.openxmlformats.org/officeDocument/2006/relationships/customXml" Target="../ink/ink2456.xml"/><Relationship Id="rId98" Type="http://schemas.openxmlformats.org/officeDocument/2006/relationships/image" Target="../media/image2511.png"/><Relationship Id="rId3" Type="http://schemas.openxmlformats.org/officeDocument/2006/relationships/customXml" Target="../ink/ink2411.xml"/><Relationship Id="rId12" Type="http://schemas.openxmlformats.org/officeDocument/2006/relationships/image" Target="../media/image2468.png"/><Relationship Id="rId17" Type="http://schemas.openxmlformats.org/officeDocument/2006/relationships/customXml" Target="../ink/ink2418.xml"/><Relationship Id="rId25" Type="http://schemas.openxmlformats.org/officeDocument/2006/relationships/customXml" Target="../ink/ink2422.xml"/><Relationship Id="rId33" Type="http://schemas.openxmlformats.org/officeDocument/2006/relationships/customXml" Target="../ink/ink2426.xml"/><Relationship Id="rId38" Type="http://schemas.openxmlformats.org/officeDocument/2006/relationships/image" Target="../media/image2481.png"/><Relationship Id="rId46" Type="http://schemas.openxmlformats.org/officeDocument/2006/relationships/image" Target="../media/image2485.png"/><Relationship Id="rId59" Type="http://schemas.openxmlformats.org/officeDocument/2006/relationships/customXml" Target="../ink/ink2439.xml"/><Relationship Id="rId67" Type="http://schemas.openxmlformats.org/officeDocument/2006/relationships/customXml" Target="../ink/ink2443.xml"/><Relationship Id="rId20" Type="http://schemas.openxmlformats.org/officeDocument/2006/relationships/image" Target="../media/image2472.png"/><Relationship Id="rId41" Type="http://schemas.openxmlformats.org/officeDocument/2006/relationships/customXml" Target="../ink/ink2430.xml"/><Relationship Id="rId54" Type="http://schemas.openxmlformats.org/officeDocument/2006/relationships/image" Target="../media/image2489.png"/><Relationship Id="rId62" Type="http://schemas.openxmlformats.org/officeDocument/2006/relationships/image" Target="../media/image2493.png"/><Relationship Id="rId70" Type="http://schemas.openxmlformats.org/officeDocument/2006/relationships/image" Target="../media/image2497.png"/><Relationship Id="rId75" Type="http://schemas.openxmlformats.org/officeDocument/2006/relationships/customXml" Target="../ink/ink2447.xml"/><Relationship Id="rId83" Type="http://schemas.openxmlformats.org/officeDocument/2006/relationships/customXml" Target="../ink/ink2451.xml"/><Relationship Id="rId88" Type="http://schemas.openxmlformats.org/officeDocument/2006/relationships/image" Target="../media/image2506.png"/><Relationship Id="rId91" Type="http://schemas.openxmlformats.org/officeDocument/2006/relationships/customXml" Target="../ink/ink2455.xml"/><Relationship Id="rId96" Type="http://schemas.openxmlformats.org/officeDocument/2006/relationships/image" Target="../media/image2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5.png"/><Relationship Id="rId15" Type="http://schemas.openxmlformats.org/officeDocument/2006/relationships/customXml" Target="../ink/ink2417.xml"/><Relationship Id="rId23" Type="http://schemas.openxmlformats.org/officeDocument/2006/relationships/customXml" Target="../ink/ink2421.xml"/><Relationship Id="rId28" Type="http://schemas.openxmlformats.org/officeDocument/2006/relationships/image" Target="../media/image2476.png"/><Relationship Id="rId36" Type="http://schemas.openxmlformats.org/officeDocument/2006/relationships/image" Target="../media/image2480.png"/><Relationship Id="rId49" Type="http://schemas.openxmlformats.org/officeDocument/2006/relationships/customXml" Target="../ink/ink2434.xml"/><Relationship Id="rId57" Type="http://schemas.openxmlformats.org/officeDocument/2006/relationships/customXml" Target="../ink/ink2438.xml"/><Relationship Id="rId10" Type="http://schemas.openxmlformats.org/officeDocument/2006/relationships/image" Target="../media/image2467.png"/><Relationship Id="rId31" Type="http://schemas.openxmlformats.org/officeDocument/2006/relationships/customXml" Target="../ink/ink2425.xml"/><Relationship Id="rId44" Type="http://schemas.openxmlformats.org/officeDocument/2006/relationships/image" Target="../media/image2484.png"/><Relationship Id="rId52" Type="http://schemas.openxmlformats.org/officeDocument/2006/relationships/image" Target="../media/image2488.png"/><Relationship Id="rId60" Type="http://schemas.openxmlformats.org/officeDocument/2006/relationships/image" Target="../media/image2492.png"/><Relationship Id="rId65" Type="http://schemas.openxmlformats.org/officeDocument/2006/relationships/customXml" Target="../ink/ink2442.xml"/><Relationship Id="rId73" Type="http://schemas.openxmlformats.org/officeDocument/2006/relationships/customXml" Target="../ink/ink2446.xml"/><Relationship Id="rId78" Type="http://schemas.openxmlformats.org/officeDocument/2006/relationships/image" Target="../media/image2501.png"/><Relationship Id="rId81" Type="http://schemas.openxmlformats.org/officeDocument/2006/relationships/customXml" Target="../ink/ink2450.xml"/><Relationship Id="rId86" Type="http://schemas.openxmlformats.org/officeDocument/2006/relationships/image" Target="../media/image2505.png"/><Relationship Id="rId94" Type="http://schemas.openxmlformats.org/officeDocument/2006/relationships/image" Target="../media/image2509.png"/><Relationship Id="rId4" Type="http://schemas.openxmlformats.org/officeDocument/2006/relationships/image" Target="../media/image2464.png"/><Relationship Id="rId9" Type="http://schemas.openxmlformats.org/officeDocument/2006/relationships/customXml" Target="../ink/ink2414.xml"/><Relationship Id="rId13" Type="http://schemas.openxmlformats.org/officeDocument/2006/relationships/customXml" Target="../ink/ink2416.xml"/><Relationship Id="rId18" Type="http://schemas.openxmlformats.org/officeDocument/2006/relationships/image" Target="../media/image2471.png"/><Relationship Id="rId39" Type="http://schemas.openxmlformats.org/officeDocument/2006/relationships/customXml" Target="../ink/ink2429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24.png"/><Relationship Id="rId117" Type="http://schemas.openxmlformats.org/officeDocument/2006/relationships/customXml" Target="../ink/ink2516.xml"/><Relationship Id="rId21" Type="http://schemas.openxmlformats.org/officeDocument/2006/relationships/customXml" Target="../ink/ink2468.xml"/><Relationship Id="rId42" Type="http://schemas.openxmlformats.org/officeDocument/2006/relationships/image" Target="../media/image2532.png"/><Relationship Id="rId47" Type="http://schemas.openxmlformats.org/officeDocument/2006/relationships/customXml" Target="../ink/ink2481.xml"/><Relationship Id="rId63" Type="http://schemas.openxmlformats.org/officeDocument/2006/relationships/customXml" Target="../ink/ink2489.xml"/><Relationship Id="rId68" Type="http://schemas.openxmlformats.org/officeDocument/2006/relationships/image" Target="../media/image2545.png"/><Relationship Id="rId84" Type="http://schemas.openxmlformats.org/officeDocument/2006/relationships/image" Target="../media/image2553.png"/><Relationship Id="rId89" Type="http://schemas.openxmlformats.org/officeDocument/2006/relationships/customXml" Target="../ink/ink2502.xml"/><Relationship Id="rId112" Type="http://schemas.openxmlformats.org/officeDocument/2006/relationships/image" Target="../media/image2567.png"/><Relationship Id="rId133" Type="http://schemas.openxmlformats.org/officeDocument/2006/relationships/customXml" Target="../ink/ink2524.xml"/><Relationship Id="rId138" Type="http://schemas.openxmlformats.org/officeDocument/2006/relationships/image" Target="../media/image2580.png"/><Relationship Id="rId16" Type="http://schemas.openxmlformats.org/officeDocument/2006/relationships/image" Target="../media/image2519.png"/><Relationship Id="rId107" Type="http://schemas.openxmlformats.org/officeDocument/2006/relationships/customXml" Target="../ink/ink2511.xml"/><Relationship Id="rId11" Type="http://schemas.openxmlformats.org/officeDocument/2006/relationships/customXml" Target="../ink/ink2463.xml"/><Relationship Id="rId32" Type="http://schemas.openxmlformats.org/officeDocument/2006/relationships/image" Target="../media/image2527.png"/><Relationship Id="rId37" Type="http://schemas.openxmlformats.org/officeDocument/2006/relationships/customXml" Target="../ink/ink2476.xml"/><Relationship Id="rId53" Type="http://schemas.openxmlformats.org/officeDocument/2006/relationships/customXml" Target="../ink/ink2484.xml"/><Relationship Id="rId58" Type="http://schemas.openxmlformats.org/officeDocument/2006/relationships/image" Target="../media/image2540.png"/><Relationship Id="rId74" Type="http://schemas.openxmlformats.org/officeDocument/2006/relationships/image" Target="../media/image2548.png"/><Relationship Id="rId79" Type="http://schemas.openxmlformats.org/officeDocument/2006/relationships/customXml" Target="../ink/ink2497.xml"/><Relationship Id="rId102" Type="http://schemas.openxmlformats.org/officeDocument/2006/relationships/image" Target="../media/image2562.png"/><Relationship Id="rId123" Type="http://schemas.openxmlformats.org/officeDocument/2006/relationships/customXml" Target="../ink/ink2519.xml"/><Relationship Id="rId128" Type="http://schemas.openxmlformats.org/officeDocument/2006/relationships/image" Target="../media/image2575.png"/><Relationship Id="rId144" Type="http://schemas.openxmlformats.org/officeDocument/2006/relationships/image" Target="../media/image2583.png"/><Relationship Id="rId5" Type="http://schemas.openxmlformats.org/officeDocument/2006/relationships/customXml" Target="../ink/ink2460.xml"/><Relationship Id="rId90" Type="http://schemas.openxmlformats.org/officeDocument/2006/relationships/image" Target="../media/image2556.png"/><Relationship Id="rId95" Type="http://schemas.openxmlformats.org/officeDocument/2006/relationships/customXml" Target="../ink/ink2505.xml"/><Relationship Id="rId22" Type="http://schemas.openxmlformats.org/officeDocument/2006/relationships/image" Target="../media/image2522.png"/><Relationship Id="rId27" Type="http://schemas.openxmlformats.org/officeDocument/2006/relationships/customXml" Target="../ink/ink2471.xml"/><Relationship Id="rId43" Type="http://schemas.openxmlformats.org/officeDocument/2006/relationships/customXml" Target="../ink/ink2479.xml"/><Relationship Id="rId48" Type="http://schemas.openxmlformats.org/officeDocument/2006/relationships/image" Target="../media/image2535.png"/><Relationship Id="rId64" Type="http://schemas.openxmlformats.org/officeDocument/2006/relationships/image" Target="../media/image2543.png"/><Relationship Id="rId69" Type="http://schemas.openxmlformats.org/officeDocument/2006/relationships/customXml" Target="../ink/ink2492.xml"/><Relationship Id="rId113" Type="http://schemas.openxmlformats.org/officeDocument/2006/relationships/customXml" Target="../ink/ink2514.xml"/><Relationship Id="rId118" Type="http://schemas.openxmlformats.org/officeDocument/2006/relationships/image" Target="../media/image2570.png"/><Relationship Id="rId134" Type="http://schemas.openxmlformats.org/officeDocument/2006/relationships/image" Target="../media/image2578.png"/><Relationship Id="rId139" Type="http://schemas.openxmlformats.org/officeDocument/2006/relationships/customXml" Target="../ink/ink2527.xml"/><Relationship Id="rId80" Type="http://schemas.openxmlformats.org/officeDocument/2006/relationships/image" Target="../media/image2551.png"/><Relationship Id="rId85" Type="http://schemas.openxmlformats.org/officeDocument/2006/relationships/customXml" Target="../ink/ink2500.xml"/><Relationship Id="rId3" Type="http://schemas.openxmlformats.org/officeDocument/2006/relationships/customXml" Target="../ink/ink2459.xml"/><Relationship Id="rId12" Type="http://schemas.openxmlformats.org/officeDocument/2006/relationships/image" Target="../media/image2517.png"/><Relationship Id="rId17" Type="http://schemas.openxmlformats.org/officeDocument/2006/relationships/customXml" Target="../ink/ink2466.xml"/><Relationship Id="rId25" Type="http://schemas.openxmlformats.org/officeDocument/2006/relationships/customXml" Target="../ink/ink2470.xml"/><Relationship Id="rId33" Type="http://schemas.openxmlformats.org/officeDocument/2006/relationships/customXml" Target="../ink/ink2474.xml"/><Relationship Id="rId38" Type="http://schemas.openxmlformats.org/officeDocument/2006/relationships/image" Target="../media/image2530.png"/><Relationship Id="rId46" Type="http://schemas.openxmlformats.org/officeDocument/2006/relationships/image" Target="../media/image2534.png"/><Relationship Id="rId59" Type="http://schemas.openxmlformats.org/officeDocument/2006/relationships/customXml" Target="../ink/ink2487.xml"/><Relationship Id="rId67" Type="http://schemas.openxmlformats.org/officeDocument/2006/relationships/customXml" Target="../ink/ink2491.xml"/><Relationship Id="rId103" Type="http://schemas.openxmlformats.org/officeDocument/2006/relationships/customXml" Target="../ink/ink2509.xml"/><Relationship Id="rId108" Type="http://schemas.openxmlformats.org/officeDocument/2006/relationships/image" Target="../media/image2565.png"/><Relationship Id="rId116" Type="http://schemas.openxmlformats.org/officeDocument/2006/relationships/image" Target="../media/image2569.png"/><Relationship Id="rId124" Type="http://schemas.openxmlformats.org/officeDocument/2006/relationships/image" Target="../media/image2573.png"/><Relationship Id="rId129" Type="http://schemas.openxmlformats.org/officeDocument/2006/relationships/customXml" Target="../ink/ink2522.xml"/><Relationship Id="rId137" Type="http://schemas.openxmlformats.org/officeDocument/2006/relationships/customXml" Target="../ink/ink2526.xml"/><Relationship Id="rId20" Type="http://schemas.openxmlformats.org/officeDocument/2006/relationships/image" Target="../media/image2521.png"/><Relationship Id="rId41" Type="http://schemas.openxmlformats.org/officeDocument/2006/relationships/customXml" Target="../ink/ink2478.xml"/><Relationship Id="rId54" Type="http://schemas.openxmlformats.org/officeDocument/2006/relationships/image" Target="../media/image2538.png"/><Relationship Id="rId62" Type="http://schemas.openxmlformats.org/officeDocument/2006/relationships/image" Target="../media/image2542.png"/><Relationship Id="rId70" Type="http://schemas.openxmlformats.org/officeDocument/2006/relationships/image" Target="../media/image2546.png"/><Relationship Id="rId75" Type="http://schemas.openxmlformats.org/officeDocument/2006/relationships/customXml" Target="../ink/ink2495.xml"/><Relationship Id="rId83" Type="http://schemas.openxmlformats.org/officeDocument/2006/relationships/customXml" Target="../ink/ink2499.xml"/><Relationship Id="rId88" Type="http://schemas.openxmlformats.org/officeDocument/2006/relationships/image" Target="../media/image2555.png"/><Relationship Id="rId91" Type="http://schemas.openxmlformats.org/officeDocument/2006/relationships/customXml" Target="../ink/ink2503.xml"/><Relationship Id="rId96" Type="http://schemas.openxmlformats.org/officeDocument/2006/relationships/image" Target="../media/image2559.png"/><Relationship Id="rId111" Type="http://schemas.openxmlformats.org/officeDocument/2006/relationships/customXml" Target="../ink/ink2513.xml"/><Relationship Id="rId132" Type="http://schemas.openxmlformats.org/officeDocument/2006/relationships/image" Target="../media/image2577.png"/><Relationship Id="rId140" Type="http://schemas.openxmlformats.org/officeDocument/2006/relationships/image" Target="../media/image2581.png"/><Relationship Id="rId145" Type="http://schemas.openxmlformats.org/officeDocument/2006/relationships/customXml" Target="../ink/ink25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4.png"/><Relationship Id="rId15" Type="http://schemas.openxmlformats.org/officeDocument/2006/relationships/customXml" Target="../ink/ink2465.xml"/><Relationship Id="rId23" Type="http://schemas.openxmlformats.org/officeDocument/2006/relationships/customXml" Target="../ink/ink2469.xml"/><Relationship Id="rId28" Type="http://schemas.openxmlformats.org/officeDocument/2006/relationships/image" Target="../media/image2525.png"/><Relationship Id="rId36" Type="http://schemas.openxmlformats.org/officeDocument/2006/relationships/image" Target="../media/image2529.png"/><Relationship Id="rId49" Type="http://schemas.openxmlformats.org/officeDocument/2006/relationships/customXml" Target="../ink/ink2482.xml"/><Relationship Id="rId57" Type="http://schemas.openxmlformats.org/officeDocument/2006/relationships/customXml" Target="../ink/ink2486.xml"/><Relationship Id="rId106" Type="http://schemas.openxmlformats.org/officeDocument/2006/relationships/image" Target="../media/image2564.png"/><Relationship Id="rId114" Type="http://schemas.openxmlformats.org/officeDocument/2006/relationships/image" Target="../media/image2568.png"/><Relationship Id="rId119" Type="http://schemas.openxmlformats.org/officeDocument/2006/relationships/customXml" Target="../ink/ink2517.xml"/><Relationship Id="rId127" Type="http://schemas.openxmlformats.org/officeDocument/2006/relationships/customXml" Target="../ink/ink2521.xml"/><Relationship Id="rId10" Type="http://schemas.openxmlformats.org/officeDocument/2006/relationships/image" Target="../media/image2516.png"/><Relationship Id="rId31" Type="http://schemas.openxmlformats.org/officeDocument/2006/relationships/customXml" Target="../ink/ink2473.xml"/><Relationship Id="rId44" Type="http://schemas.openxmlformats.org/officeDocument/2006/relationships/image" Target="../media/image2533.png"/><Relationship Id="rId52" Type="http://schemas.openxmlformats.org/officeDocument/2006/relationships/image" Target="../media/image2537.png"/><Relationship Id="rId60" Type="http://schemas.openxmlformats.org/officeDocument/2006/relationships/image" Target="../media/image2541.png"/><Relationship Id="rId65" Type="http://schemas.openxmlformats.org/officeDocument/2006/relationships/customXml" Target="../ink/ink2490.xml"/><Relationship Id="rId73" Type="http://schemas.openxmlformats.org/officeDocument/2006/relationships/customXml" Target="../ink/ink2494.xml"/><Relationship Id="rId78" Type="http://schemas.openxmlformats.org/officeDocument/2006/relationships/image" Target="../media/image2550.png"/><Relationship Id="rId81" Type="http://schemas.openxmlformats.org/officeDocument/2006/relationships/customXml" Target="../ink/ink2498.xml"/><Relationship Id="rId86" Type="http://schemas.openxmlformats.org/officeDocument/2006/relationships/image" Target="../media/image2554.png"/><Relationship Id="rId94" Type="http://schemas.openxmlformats.org/officeDocument/2006/relationships/image" Target="../media/image2558.png"/><Relationship Id="rId99" Type="http://schemas.openxmlformats.org/officeDocument/2006/relationships/customXml" Target="../ink/ink2507.xml"/><Relationship Id="rId101" Type="http://schemas.openxmlformats.org/officeDocument/2006/relationships/customXml" Target="../ink/ink2508.xml"/><Relationship Id="rId122" Type="http://schemas.openxmlformats.org/officeDocument/2006/relationships/image" Target="../media/image2572.png"/><Relationship Id="rId130" Type="http://schemas.openxmlformats.org/officeDocument/2006/relationships/image" Target="../media/image2576.png"/><Relationship Id="rId135" Type="http://schemas.openxmlformats.org/officeDocument/2006/relationships/customXml" Target="../ink/ink2525.xml"/><Relationship Id="rId143" Type="http://schemas.openxmlformats.org/officeDocument/2006/relationships/customXml" Target="../ink/ink2529.xml"/><Relationship Id="rId4" Type="http://schemas.openxmlformats.org/officeDocument/2006/relationships/image" Target="../media/image2513.png"/><Relationship Id="rId9" Type="http://schemas.openxmlformats.org/officeDocument/2006/relationships/customXml" Target="../ink/ink2462.xml"/><Relationship Id="rId13" Type="http://schemas.openxmlformats.org/officeDocument/2006/relationships/customXml" Target="../ink/ink2464.xml"/><Relationship Id="rId18" Type="http://schemas.openxmlformats.org/officeDocument/2006/relationships/image" Target="../media/image2520.png"/><Relationship Id="rId39" Type="http://schemas.openxmlformats.org/officeDocument/2006/relationships/customXml" Target="../ink/ink2477.xml"/><Relationship Id="rId109" Type="http://schemas.openxmlformats.org/officeDocument/2006/relationships/customXml" Target="../ink/ink2512.xml"/><Relationship Id="rId34" Type="http://schemas.openxmlformats.org/officeDocument/2006/relationships/image" Target="../media/image2528.png"/><Relationship Id="rId50" Type="http://schemas.openxmlformats.org/officeDocument/2006/relationships/image" Target="../media/image2536.png"/><Relationship Id="rId55" Type="http://schemas.openxmlformats.org/officeDocument/2006/relationships/customXml" Target="../ink/ink2485.xml"/><Relationship Id="rId76" Type="http://schemas.openxmlformats.org/officeDocument/2006/relationships/image" Target="../media/image2549.png"/><Relationship Id="rId97" Type="http://schemas.openxmlformats.org/officeDocument/2006/relationships/customXml" Target="../ink/ink2506.xml"/><Relationship Id="rId104" Type="http://schemas.openxmlformats.org/officeDocument/2006/relationships/image" Target="../media/image2563.png"/><Relationship Id="rId120" Type="http://schemas.openxmlformats.org/officeDocument/2006/relationships/image" Target="../media/image2571.png"/><Relationship Id="rId125" Type="http://schemas.openxmlformats.org/officeDocument/2006/relationships/customXml" Target="../ink/ink2520.xml"/><Relationship Id="rId141" Type="http://schemas.openxmlformats.org/officeDocument/2006/relationships/customXml" Target="../ink/ink2528.xml"/><Relationship Id="rId146" Type="http://schemas.openxmlformats.org/officeDocument/2006/relationships/image" Target="../media/image2584.png"/><Relationship Id="rId7" Type="http://schemas.openxmlformats.org/officeDocument/2006/relationships/customXml" Target="../ink/ink2461.xml"/><Relationship Id="rId71" Type="http://schemas.openxmlformats.org/officeDocument/2006/relationships/customXml" Target="../ink/ink2493.xml"/><Relationship Id="rId92" Type="http://schemas.openxmlformats.org/officeDocument/2006/relationships/image" Target="../media/image2557.png"/><Relationship Id="rId2" Type="http://schemas.openxmlformats.org/officeDocument/2006/relationships/image" Target="../media/image2512.png"/><Relationship Id="rId29" Type="http://schemas.openxmlformats.org/officeDocument/2006/relationships/customXml" Target="../ink/ink2472.xml"/><Relationship Id="rId24" Type="http://schemas.openxmlformats.org/officeDocument/2006/relationships/image" Target="../media/image2523.png"/><Relationship Id="rId40" Type="http://schemas.openxmlformats.org/officeDocument/2006/relationships/image" Target="../media/image2531.png"/><Relationship Id="rId45" Type="http://schemas.openxmlformats.org/officeDocument/2006/relationships/customXml" Target="../ink/ink2480.xml"/><Relationship Id="rId66" Type="http://schemas.openxmlformats.org/officeDocument/2006/relationships/image" Target="../media/image2544.png"/><Relationship Id="rId87" Type="http://schemas.openxmlformats.org/officeDocument/2006/relationships/customXml" Target="../ink/ink2501.xml"/><Relationship Id="rId110" Type="http://schemas.openxmlformats.org/officeDocument/2006/relationships/image" Target="../media/image2566.png"/><Relationship Id="rId115" Type="http://schemas.openxmlformats.org/officeDocument/2006/relationships/customXml" Target="../ink/ink2515.xml"/><Relationship Id="rId131" Type="http://schemas.openxmlformats.org/officeDocument/2006/relationships/customXml" Target="../ink/ink2523.xml"/><Relationship Id="rId136" Type="http://schemas.openxmlformats.org/officeDocument/2006/relationships/image" Target="../media/image2579.png"/><Relationship Id="rId61" Type="http://schemas.openxmlformats.org/officeDocument/2006/relationships/customXml" Target="../ink/ink2488.xml"/><Relationship Id="rId82" Type="http://schemas.openxmlformats.org/officeDocument/2006/relationships/image" Target="../media/image2552.png"/><Relationship Id="rId19" Type="http://schemas.openxmlformats.org/officeDocument/2006/relationships/customXml" Target="../ink/ink2467.xml"/><Relationship Id="rId14" Type="http://schemas.openxmlformats.org/officeDocument/2006/relationships/image" Target="../media/image2518.png"/><Relationship Id="rId30" Type="http://schemas.openxmlformats.org/officeDocument/2006/relationships/image" Target="../media/image2526.png"/><Relationship Id="rId35" Type="http://schemas.openxmlformats.org/officeDocument/2006/relationships/customXml" Target="../ink/ink2475.xml"/><Relationship Id="rId56" Type="http://schemas.openxmlformats.org/officeDocument/2006/relationships/image" Target="../media/image2539.png"/><Relationship Id="rId77" Type="http://schemas.openxmlformats.org/officeDocument/2006/relationships/customXml" Target="../ink/ink2496.xml"/><Relationship Id="rId100" Type="http://schemas.openxmlformats.org/officeDocument/2006/relationships/image" Target="../media/image2561.png"/><Relationship Id="rId105" Type="http://schemas.openxmlformats.org/officeDocument/2006/relationships/customXml" Target="../ink/ink2510.xml"/><Relationship Id="rId126" Type="http://schemas.openxmlformats.org/officeDocument/2006/relationships/image" Target="../media/image2574.png"/><Relationship Id="rId8" Type="http://schemas.openxmlformats.org/officeDocument/2006/relationships/image" Target="../media/image2515.png"/><Relationship Id="rId51" Type="http://schemas.openxmlformats.org/officeDocument/2006/relationships/customXml" Target="../ink/ink2483.xml"/><Relationship Id="rId72" Type="http://schemas.openxmlformats.org/officeDocument/2006/relationships/image" Target="../media/image2547.png"/><Relationship Id="rId93" Type="http://schemas.openxmlformats.org/officeDocument/2006/relationships/customXml" Target="../ink/ink2504.xml"/><Relationship Id="rId98" Type="http://schemas.openxmlformats.org/officeDocument/2006/relationships/image" Target="../media/image2560.png"/><Relationship Id="rId121" Type="http://schemas.openxmlformats.org/officeDocument/2006/relationships/customXml" Target="../ink/ink2518.xml"/><Relationship Id="rId142" Type="http://schemas.openxmlformats.org/officeDocument/2006/relationships/image" Target="../media/image2582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97.png"/><Relationship Id="rId117" Type="http://schemas.openxmlformats.org/officeDocument/2006/relationships/customXml" Target="../ink/ink2588.xml"/><Relationship Id="rId21" Type="http://schemas.openxmlformats.org/officeDocument/2006/relationships/customXml" Target="../ink/ink2540.xml"/><Relationship Id="rId42" Type="http://schemas.openxmlformats.org/officeDocument/2006/relationships/image" Target="../media/image2605.png"/><Relationship Id="rId47" Type="http://schemas.openxmlformats.org/officeDocument/2006/relationships/customXml" Target="../ink/ink2553.xml"/><Relationship Id="rId63" Type="http://schemas.openxmlformats.org/officeDocument/2006/relationships/customXml" Target="../ink/ink2561.xml"/><Relationship Id="rId68" Type="http://schemas.openxmlformats.org/officeDocument/2006/relationships/image" Target="../media/image2618.png"/><Relationship Id="rId84" Type="http://schemas.openxmlformats.org/officeDocument/2006/relationships/image" Target="../media/image2626.png"/><Relationship Id="rId89" Type="http://schemas.openxmlformats.org/officeDocument/2006/relationships/customXml" Target="../ink/ink2574.xml"/><Relationship Id="rId112" Type="http://schemas.openxmlformats.org/officeDocument/2006/relationships/image" Target="../media/image2640.png"/><Relationship Id="rId133" Type="http://schemas.openxmlformats.org/officeDocument/2006/relationships/customXml" Target="../ink/ink2596.xml"/><Relationship Id="rId138" Type="http://schemas.openxmlformats.org/officeDocument/2006/relationships/image" Target="../media/image2653.png"/><Relationship Id="rId16" Type="http://schemas.openxmlformats.org/officeDocument/2006/relationships/image" Target="../media/image2592.png"/><Relationship Id="rId107" Type="http://schemas.openxmlformats.org/officeDocument/2006/relationships/customXml" Target="../ink/ink2583.xml"/><Relationship Id="rId11" Type="http://schemas.openxmlformats.org/officeDocument/2006/relationships/customXml" Target="../ink/ink2535.xml"/><Relationship Id="rId32" Type="http://schemas.openxmlformats.org/officeDocument/2006/relationships/image" Target="../media/image2600.png"/><Relationship Id="rId37" Type="http://schemas.openxmlformats.org/officeDocument/2006/relationships/customXml" Target="../ink/ink2548.xml"/><Relationship Id="rId53" Type="http://schemas.openxmlformats.org/officeDocument/2006/relationships/customXml" Target="../ink/ink2556.xml"/><Relationship Id="rId58" Type="http://schemas.openxmlformats.org/officeDocument/2006/relationships/image" Target="../media/image2613.png"/><Relationship Id="rId74" Type="http://schemas.openxmlformats.org/officeDocument/2006/relationships/image" Target="../media/image2621.png"/><Relationship Id="rId79" Type="http://schemas.openxmlformats.org/officeDocument/2006/relationships/customXml" Target="../ink/ink2569.xml"/><Relationship Id="rId102" Type="http://schemas.openxmlformats.org/officeDocument/2006/relationships/image" Target="../media/image2635.png"/><Relationship Id="rId123" Type="http://schemas.openxmlformats.org/officeDocument/2006/relationships/customXml" Target="../ink/ink2591.xml"/><Relationship Id="rId128" Type="http://schemas.openxmlformats.org/officeDocument/2006/relationships/image" Target="../media/image2648.png"/><Relationship Id="rId144" Type="http://schemas.openxmlformats.org/officeDocument/2006/relationships/image" Target="../media/image2656.png"/><Relationship Id="rId5" Type="http://schemas.openxmlformats.org/officeDocument/2006/relationships/customXml" Target="../ink/ink2532.xml"/><Relationship Id="rId90" Type="http://schemas.openxmlformats.org/officeDocument/2006/relationships/image" Target="../media/image2629.png"/><Relationship Id="rId95" Type="http://schemas.openxmlformats.org/officeDocument/2006/relationships/customXml" Target="../ink/ink2577.xml"/><Relationship Id="rId22" Type="http://schemas.openxmlformats.org/officeDocument/2006/relationships/image" Target="../media/image2595.png"/><Relationship Id="rId27" Type="http://schemas.openxmlformats.org/officeDocument/2006/relationships/customXml" Target="../ink/ink2543.xml"/><Relationship Id="rId43" Type="http://schemas.openxmlformats.org/officeDocument/2006/relationships/customXml" Target="../ink/ink2551.xml"/><Relationship Id="rId48" Type="http://schemas.openxmlformats.org/officeDocument/2006/relationships/image" Target="../media/image2608.png"/><Relationship Id="rId64" Type="http://schemas.openxmlformats.org/officeDocument/2006/relationships/image" Target="../media/image2616.png"/><Relationship Id="rId69" Type="http://schemas.openxmlformats.org/officeDocument/2006/relationships/customXml" Target="../ink/ink2564.xml"/><Relationship Id="rId113" Type="http://schemas.openxmlformats.org/officeDocument/2006/relationships/customXml" Target="../ink/ink2586.xml"/><Relationship Id="rId118" Type="http://schemas.openxmlformats.org/officeDocument/2006/relationships/image" Target="../media/image2643.png"/><Relationship Id="rId134" Type="http://schemas.openxmlformats.org/officeDocument/2006/relationships/image" Target="../media/image2651.png"/><Relationship Id="rId139" Type="http://schemas.openxmlformats.org/officeDocument/2006/relationships/customXml" Target="../ink/ink2599.xml"/><Relationship Id="rId80" Type="http://schemas.openxmlformats.org/officeDocument/2006/relationships/image" Target="../media/image2624.png"/><Relationship Id="rId85" Type="http://schemas.openxmlformats.org/officeDocument/2006/relationships/customXml" Target="../ink/ink2572.xml"/><Relationship Id="rId3" Type="http://schemas.openxmlformats.org/officeDocument/2006/relationships/customXml" Target="../ink/ink2531.xml"/><Relationship Id="rId12" Type="http://schemas.openxmlformats.org/officeDocument/2006/relationships/image" Target="../media/image2590.png"/><Relationship Id="rId17" Type="http://schemas.openxmlformats.org/officeDocument/2006/relationships/customXml" Target="../ink/ink2538.xml"/><Relationship Id="rId25" Type="http://schemas.openxmlformats.org/officeDocument/2006/relationships/customXml" Target="../ink/ink2542.xml"/><Relationship Id="rId33" Type="http://schemas.openxmlformats.org/officeDocument/2006/relationships/customXml" Target="../ink/ink2546.xml"/><Relationship Id="rId38" Type="http://schemas.openxmlformats.org/officeDocument/2006/relationships/image" Target="../media/image2603.png"/><Relationship Id="rId46" Type="http://schemas.openxmlformats.org/officeDocument/2006/relationships/image" Target="../media/image2607.png"/><Relationship Id="rId59" Type="http://schemas.openxmlformats.org/officeDocument/2006/relationships/customXml" Target="../ink/ink2559.xml"/><Relationship Id="rId67" Type="http://schemas.openxmlformats.org/officeDocument/2006/relationships/customXml" Target="../ink/ink2563.xml"/><Relationship Id="rId103" Type="http://schemas.openxmlformats.org/officeDocument/2006/relationships/customXml" Target="../ink/ink2581.xml"/><Relationship Id="rId108" Type="http://schemas.openxmlformats.org/officeDocument/2006/relationships/image" Target="../media/image2638.png"/><Relationship Id="rId116" Type="http://schemas.openxmlformats.org/officeDocument/2006/relationships/image" Target="../media/image2642.png"/><Relationship Id="rId124" Type="http://schemas.openxmlformats.org/officeDocument/2006/relationships/image" Target="../media/image2646.png"/><Relationship Id="rId129" Type="http://schemas.openxmlformats.org/officeDocument/2006/relationships/customXml" Target="../ink/ink2594.xml"/><Relationship Id="rId137" Type="http://schemas.openxmlformats.org/officeDocument/2006/relationships/customXml" Target="../ink/ink2598.xml"/><Relationship Id="rId20" Type="http://schemas.openxmlformats.org/officeDocument/2006/relationships/image" Target="../media/image2594.png"/><Relationship Id="rId41" Type="http://schemas.openxmlformats.org/officeDocument/2006/relationships/customXml" Target="../ink/ink2550.xml"/><Relationship Id="rId54" Type="http://schemas.openxmlformats.org/officeDocument/2006/relationships/image" Target="../media/image2611.png"/><Relationship Id="rId62" Type="http://schemas.openxmlformats.org/officeDocument/2006/relationships/image" Target="../media/image2615.png"/><Relationship Id="rId70" Type="http://schemas.openxmlformats.org/officeDocument/2006/relationships/image" Target="../media/image2619.png"/><Relationship Id="rId75" Type="http://schemas.openxmlformats.org/officeDocument/2006/relationships/customXml" Target="../ink/ink2567.xml"/><Relationship Id="rId83" Type="http://schemas.openxmlformats.org/officeDocument/2006/relationships/customXml" Target="../ink/ink2571.xml"/><Relationship Id="rId88" Type="http://schemas.openxmlformats.org/officeDocument/2006/relationships/image" Target="../media/image2628.png"/><Relationship Id="rId91" Type="http://schemas.openxmlformats.org/officeDocument/2006/relationships/customXml" Target="../ink/ink2575.xml"/><Relationship Id="rId96" Type="http://schemas.openxmlformats.org/officeDocument/2006/relationships/image" Target="../media/image2632.png"/><Relationship Id="rId111" Type="http://schemas.openxmlformats.org/officeDocument/2006/relationships/customXml" Target="../ink/ink2585.xml"/><Relationship Id="rId132" Type="http://schemas.openxmlformats.org/officeDocument/2006/relationships/image" Target="../media/image2650.png"/><Relationship Id="rId140" Type="http://schemas.openxmlformats.org/officeDocument/2006/relationships/image" Target="../media/image2654.png"/><Relationship Id="rId145" Type="http://schemas.openxmlformats.org/officeDocument/2006/relationships/customXml" Target="../ink/ink26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7.png"/><Relationship Id="rId15" Type="http://schemas.openxmlformats.org/officeDocument/2006/relationships/customXml" Target="../ink/ink2537.xml"/><Relationship Id="rId23" Type="http://schemas.openxmlformats.org/officeDocument/2006/relationships/customXml" Target="../ink/ink2541.xml"/><Relationship Id="rId28" Type="http://schemas.openxmlformats.org/officeDocument/2006/relationships/image" Target="../media/image2598.png"/><Relationship Id="rId36" Type="http://schemas.openxmlformats.org/officeDocument/2006/relationships/image" Target="../media/image2602.png"/><Relationship Id="rId49" Type="http://schemas.openxmlformats.org/officeDocument/2006/relationships/customXml" Target="../ink/ink2554.xml"/><Relationship Id="rId57" Type="http://schemas.openxmlformats.org/officeDocument/2006/relationships/customXml" Target="../ink/ink2558.xml"/><Relationship Id="rId106" Type="http://schemas.openxmlformats.org/officeDocument/2006/relationships/image" Target="../media/image2637.png"/><Relationship Id="rId114" Type="http://schemas.openxmlformats.org/officeDocument/2006/relationships/image" Target="../media/image2641.png"/><Relationship Id="rId119" Type="http://schemas.openxmlformats.org/officeDocument/2006/relationships/customXml" Target="../ink/ink2589.xml"/><Relationship Id="rId127" Type="http://schemas.openxmlformats.org/officeDocument/2006/relationships/customXml" Target="../ink/ink2593.xml"/><Relationship Id="rId10" Type="http://schemas.openxmlformats.org/officeDocument/2006/relationships/image" Target="../media/image2589.png"/><Relationship Id="rId31" Type="http://schemas.openxmlformats.org/officeDocument/2006/relationships/customXml" Target="../ink/ink2545.xml"/><Relationship Id="rId44" Type="http://schemas.openxmlformats.org/officeDocument/2006/relationships/image" Target="../media/image2606.png"/><Relationship Id="rId52" Type="http://schemas.openxmlformats.org/officeDocument/2006/relationships/image" Target="../media/image2610.png"/><Relationship Id="rId60" Type="http://schemas.openxmlformats.org/officeDocument/2006/relationships/image" Target="../media/image2614.png"/><Relationship Id="rId65" Type="http://schemas.openxmlformats.org/officeDocument/2006/relationships/customXml" Target="../ink/ink2562.xml"/><Relationship Id="rId73" Type="http://schemas.openxmlformats.org/officeDocument/2006/relationships/customXml" Target="../ink/ink2566.xml"/><Relationship Id="rId78" Type="http://schemas.openxmlformats.org/officeDocument/2006/relationships/image" Target="../media/image2623.png"/><Relationship Id="rId81" Type="http://schemas.openxmlformats.org/officeDocument/2006/relationships/customXml" Target="../ink/ink2570.xml"/><Relationship Id="rId86" Type="http://schemas.openxmlformats.org/officeDocument/2006/relationships/image" Target="../media/image2627.png"/><Relationship Id="rId94" Type="http://schemas.openxmlformats.org/officeDocument/2006/relationships/image" Target="../media/image2631.png"/><Relationship Id="rId99" Type="http://schemas.openxmlformats.org/officeDocument/2006/relationships/customXml" Target="../ink/ink2579.xml"/><Relationship Id="rId101" Type="http://schemas.openxmlformats.org/officeDocument/2006/relationships/customXml" Target="../ink/ink2580.xml"/><Relationship Id="rId122" Type="http://schemas.openxmlformats.org/officeDocument/2006/relationships/image" Target="../media/image2645.png"/><Relationship Id="rId130" Type="http://schemas.openxmlformats.org/officeDocument/2006/relationships/image" Target="../media/image2649.png"/><Relationship Id="rId135" Type="http://schemas.openxmlformats.org/officeDocument/2006/relationships/customXml" Target="../ink/ink2597.xml"/><Relationship Id="rId143" Type="http://schemas.openxmlformats.org/officeDocument/2006/relationships/customXml" Target="../ink/ink2601.xml"/><Relationship Id="rId4" Type="http://schemas.openxmlformats.org/officeDocument/2006/relationships/image" Target="../media/image2586.png"/><Relationship Id="rId9" Type="http://schemas.openxmlformats.org/officeDocument/2006/relationships/customXml" Target="../ink/ink2534.xml"/><Relationship Id="rId13" Type="http://schemas.openxmlformats.org/officeDocument/2006/relationships/customXml" Target="../ink/ink2536.xml"/><Relationship Id="rId18" Type="http://schemas.openxmlformats.org/officeDocument/2006/relationships/image" Target="../media/image2593.png"/><Relationship Id="rId39" Type="http://schemas.openxmlformats.org/officeDocument/2006/relationships/customXml" Target="../ink/ink2549.xml"/><Relationship Id="rId109" Type="http://schemas.openxmlformats.org/officeDocument/2006/relationships/customXml" Target="../ink/ink2584.xml"/><Relationship Id="rId34" Type="http://schemas.openxmlformats.org/officeDocument/2006/relationships/image" Target="../media/image2601.png"/><Relationship Id="rId50" Type="http://schemas.openxmlformats.org/officeDocument/2006/relationships/image" Target="../media/image2609.png"/><Relationship Id="rId55" Type="http://schemas.openxmlformats.org/officeDocument/2006/relationships/customXml" Target="../ink/ink2557.xml"/><Relationship Id="rId76" Type="http://schemas.openxmlformats.org/officeDocument/2006/relationships/image" Target="../media/image2622.png"/><Relationship Id="rId97" Type="http://schemas.openxmlformats.org/officeDocument/2006/relationships/customXml" Target="../ink/ink2578.xml"/><Relationship Id="rId104" Type="http://schemas.openxmlformats.org/officeDocument/2006/relationships/image" Target="../media/image2636.png"/><Relationship Id="rId120" Type="http://schemas.openxmlformats.org/officeDocument/2006/relationships/image" Target="../media/image2644.png"/><Relationship Id="rId125" Type="http://schemas.openxmlformats.org/officeDocument/2006/relationships/customXml" Target="../ink/ink2592.xml"/><Relationship Id="rId141" Type="http://schemas.openxmlformats.org/officeDocument/2006/relationships/customXml" Target="../ink/ink2600.xml"/><Relationship Id="rId146" Type="http://schemas.openxmlformats.org/officeDocument/2006/relationships/image" Target="../media/image2657.png"/><Relationship Id="rId7" Type="http://schemas.openxmlformats.org/officeDocument/2006/relationships/customXml" Target="../ink/ink2533.xml"/><Relationship Id="rId71" Type="http://schemas.openxmlformats.org/officeDocument/2006/relationships/customXml" Target="../ink/ink2565.xml"/><Relationship Id="rId92" Type="http://schemas.openxmlformats.org/officeDocument/2006/relationships/image" Target="../media/image2630.png"/><Relationship Id="rId2" Type="http://schemas.openxmlformats.org/officeDocument/2006/relationships/image" Target="../media/image2585.png"/><Relationship Id="rId29" Type="http://schemas.openxmlformats.org/officeDocument/2006/relationships/customXml" Target="../ink/ink2544.xml"/><Relationship Id="rId24" Type="http://schemas.openxmlformats.org/officeDocument/2006/relationships/image" Target="../media/image2596.png"/><Relationship Id="rId40" Type="http://schemas.openxmlformats.org/officeDocument/2006/relationships/image" Target="../media/image2604.png"/><Relationship Id="rId45" Type="http://schemas.openxmlformats.org/officeDocument/2006/relationships/customXml" Target="../ink/ink2552.xml"/><Relationship Id="rId66" Type="http://schemas.openxmlformats.org/officeDocument/2006/relationships/image" Target="../media/image2617.png"/><Relationship Id="rId87" Type="http://schemas.openxmlformats.org/officeDocument/2006/relationships/customXml" Target="../ink/ink2573.xml"/><Relationship Id="rId110" Type="http://schemas.openxmlformats.org/officeDocument/2006/relationships/image" Target="../media/image2639.png"/><Relationship Id="rId115" Type="http://schemas.openxmlformats.org/officeDocument/2006/relationships/customXml" Target="../ink/ink2587.xml"/><Relationship Id="rId131" Type="http://schemas.openxmlformats.org/officeDocument/2006/relationships/customXml" Target="../ink/ink2595.xml"/><Relationship Id="rId136" Type="http://schemas.openxmlformats.org/officeDocument/2006/relationships/image" Target="../media/image2652.png"/><Relationship Id="rId61" Type="http://schemas.openxmlformats.org/officeDocument/2006/relationships/customXml" Target="../ink/ink2560.xml"/><Relationship Id="rId82" Type="http://schemas.openxmlformats.org/officeDocument/2006/relationships/image" Target="../media/image2625.png"/><Relationship Id="rId19" Type="http://schemas.openxmlformats.org/officeDocument/2006/relationships/customXml" Target="../ink/ink2539.xml"/><Relationship Id="rId14" Type="http://schemas.openxmlformats.org/officeDocument/2006/relationships/image" Target="../media/image2591.png"/><Relationship Id="rId30" Type="http://schemas.openxmlformats.org/officeDocument/2006/relationships/image" Target="../media/image2599.png"/><Relationship Id="rId35" Type="http://schemas.openxmlformats.org/officeDocument/2006/relationships/customXml" Target="../ink/ink2547.xml"/><Relationship Id="rId56" Type="http://schemas.openxmlformats.org/officeDocument/2006/relationships/image" Target="../media/image2612.png"/><Relationship Id="rId77" Type="http://schemas.openxmlformats.org/officeDocument/2006/relationships/customXml" Target="../ink/ink2568.xml"/><Relationship Id="rId100" Type="http://schemas.openxmlformats.org/officeDocument/2006/relationships/image" Target="../media/image2634.png"/><Relationship Id="rId105" Type="http://schemas.openxmlformats.org/officeDocument/2006/relationships/customXml" Target="../ink/ink2582.xml"/><Relationship Id="rId126" Type="http://schemas.openxmlformats.org/officeDocument/2006/relationships/image" Target="../media/image2647.png"/><Relationship Id="rId8" Type="http://schemas.openxmlformats.org/officeDocument/2006/relationships/image" Target="../media/image2588.png"/><Relationship Id="rId51" Type="http://schemas.openxmlformats.org/officeDocument/2006/relationships/customXml" Target="../ink/ink2555.xml"/><Relationship Id="rId72" Type="http://schemas.openxmlformats.org/officeDocument/2006/relationships/image" Target="../media/image2620.png"/><Relationship Id="rId93" Type="http://schemas.openxmlformats.org/officeDocument/2006/relationships/customXml" Target="../ink/ink2576.xml"/><Relationship Id="rId98" Type="http://schemas.openxmlformats.org/officeDocument/2006/relationships/image" Target="../media/image2633.png"/><Relationship Id="rId121" Type="http://schemas.openxmlformats.org/officeDocument/2006/relationships/customXml" Target="../ink/ink2590.xml"/><Relationship Id="rId142" Type="http://schemas.openxmlformats.org/officeDocument/2006/relationships/image" Target="../media/image26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1.png"/><Relationship Id="rId13" Type="http://schemas.openxmlformats.org/officeDocument/2006/relationships/customXml" Target="../ink/ink2608.xml"/><Relationship Id="rId18" Type="http://schemas.openxmlformats.org/officeDocument/2006/relationships/image" Target="../media/image2666.png"/><Relationship Id="rId26" Type="http://schemas.openxmlformats.org/officeDocument/2006/relationships/image" Target="../media/image2670.png"/><Relationship Id="rId39" Type="http://schemas.openxmlformats.org/officeDocument/2006/relationships/customXml" Target="../ink/ink2621.xml"/><Relationship Id="rId3" Type="http://schemas.openxmlformats.org/officeDocument/2006/relationships/customXml" Target="../ink/ink2603.xml"/><Relationship Id="rId21" Type="http://schemas.openxmlformats.org/officeDocument/2006/relationships/customXml" Target="../ink/ink2612.xml"/><Relationship Id="rId34" Type="http://schemas.openxmlformats.org/officeDocument/2006/relationships/image" Target="../media/image2674.png"/><Relationship Id="rId7" Type="http://schemas.openxmlformats.org/officeDocument/2006/relationships/customXml" Target="../ink/ink2605.xml"/><Relationship Id="rId12" Type="http://schemas.openxmlformats.org/officeDocument/2006/relationships/image" Target="../media/image2663.png"/><Relationship Id="rId17" Type="http://schemas.openxmlformats.org/officeDocument/2006/relationships/customXml" Target="../ink/ink2610.xml"/><Relationship Id="rId25" Type="http://schemas.openxmlformats.org/officeDocument/2006/relationships/customXml" Target="../ink/ink2614.xml"/><Relationship Id="rId33" Type="http://schemas.openxmlformats.org/officeDocument/2006/relationships/customXml" Target="../ink/ink2618.xml"/><Relationship Id="rId38" Type="http://schemas.openxmlformats.org/officeDocument/2006/relationships/image" Target="../media/image2676.png"/><Relationship Id="rId2" Type="http://schemas.openxmlformats.org/officeDocument/2006/relationships/image" Target="../media/image2658.png"/><Relationship Id="rId16" Type="http://schemas.openxmlformats.org/officeDocument/2006/relationships/image" Target="../media/image2665.png"/><Relationship Id="rId20" Type="http://schemas.openxmlformats.org/officeDocument/2006/relationships/image" Target="../media/image2667.png"/><Relationship Id="rId29" Type="http://schemas.openxmlformats.org/officeDocument/2006/relationships/customXml" Target="../ink/ink26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0.png"/><Relationship Id="rId11" Type="http://schemas.openxmlformats.org/officeDocument/2006/relationships/customXml" Target="../ink/ink2607.xml"/><Relationship Id="rId24" Type="http://schemas.openxmlformats.org/officeDocument/2006/relationships/image" Target="../media/image2669.png"/><Relationship Id="rId32" Type="http://schemas.openxmlformats.org/officeDocument/2006/relationships/image" Target="../media/image2673.png"/><Relationship Id="rId37" Type="http://schemas.openxmlformats.org/officeDocument/2006/relationships/customXml" Target="../ink/ink2620.xml"/><Relationship Id="rId40" Type="http://schemas.openxmlformats.org/officeDocument/2006/relationships/image" Target="../media/image2677.png"/><Relationship Id="rId5" Type="http://schemas.openxmlformats.org/officeDocument/2006/relationships/customXml" Target="../ink/ink2604.xml"/><Relationship Id="rId15" Type="http://schemas.openxmlformats.org/officeDocument/2006/relationships/customXml" Target="../ink/ink2609.xml"/><Relationship Id="rId23" Type="http://schemas.openxmlformats.org/officeDocument/2006/relationships/customXml" Target="../ink/ink2613.xml"/><Relationship Id="rId28" Type="http://schemas.openxmlformats.org/officeDocument/2006/relationships/image" Target="../media/image2671.png"/><Relationship Id="rId36" Type="http://schemas.openxmlformats.org/officeDocument/2006/relationships/image" Target="../media/image2675.png"/><Relationship Id="rId10" Type="http://schemas.openxmlformats.org/officeDocument/2006/relationships/image" Target="../media/image2662.png"/><Relationship Id="rId19" Type="http://schemas.openxmlformats.org/officeDocument/2006/relationships/customXml" Target="../ink/ink2611.xml"/><Relationship Id="rId31" Type="http://schemas.openxmlformats.org/officeDocument/2006/relationships/customXml" Target="../ink/ink2617.xml"/><Relationship Id="rId4" Type="http://schemas.openxmlformats.org/officeDocument/2006/relationships/image" Target="../media/image2659.png"/><Relationship Id="rId9" Type="http://schemas.openxmlformats.org/officeDocument/2006/relationships/customXml" Target="../ink/ink2606.xml"/><Relationship Id="rId14" Type="http://schemas.openxmlformats.org/officeDocument/2006/relationships/image" Target="../media/image2664.png"/><Relationship Id="rId22" Type="http://schemas.openxmlformats.org/officeDocument/2006/relationships/image" Target="../media/image2668.png"/><Relationship Id="rId27" Type="http://schemas.openxmlformats.org/officeDocument/2006/relationships/customXml" Target="../ink/ink2615.xml"/><Relationship Id="rId30" Type="http://schemas.openxmlformats.org/officeDocument/2006/relationships/image" Target="../media/image2672.png"/><Relationship Id="rId35" Type="http://schemas.openxmlformats.org/officeDocument/2006/relationships/customXml" Target="../ink/ink2619.xml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90.png"/><Relationship Id="rId21" Type="http://schemas.openxmlformats.org/officeDocument/2006/relationships/customXml" Target="../ink/ink2631.xml"/><Relationship Id="rId42" Type="http://schemas.openxmlformats.org/officeDocument/2006/relationships/image" Target="../media/image2698.png"/><Relationship Id="rId47" Type="http://schemas.openxmlformats.org/officeDocument/2006/relationships/customXml" Target="../ink/ink2644.xml"/><Relationship Id="rId63" Type="http://schemas.openxmlformats.org/officeDocument/2006/relationships/customXml" Target="../ink/ink2652.xml"/><Relationship Id="rId68" Type="http://schemas.openxmlformats.org/officeDocument/2006/relationships/image" Target="../media/image2711.png"/><Relationship Id="rId84" Type="http://schemas.openxmlformats.org/officeDocument/2006/relationships/image" Target="../media/image2719.png"/><Relationship Id="rId89" Type="http://schemas.openxmlformats.org/officeDocument/2006/relationships/customXml" Target="../ink/ink2665.xml"/><Relationship Id="rId7" Type="http://schemas.openxmlformats.org/officeDocument/2006/relationships/customXml" Target="../ink/ink2624.xml"/><Relationship Id="rId71" Type="http://schemas.openxmlformats.org/officeDocument/2006/relationships/customXml" Target="../ink/ink2656.xml"/><Relationship Id="rId92" Type="http://schemas.openxmlformats.org/officeDocument/2006/relationships/image" Target="../media/image2723.png"/><Relationship Id="rId2" Type="http://schemas.openxmlformats.org/officeDocument/2006/relationships/image" Target="../media/image2678.png"/><Relationship Id="rId16" Type="http://schemas.openxmlformats.org/officeDocument/2006/relationships/image" Target="../media/image2685.png"/><Relationship Id="rId29" Type="http://schemas.openxmlformats.org/officeDocument/2006/relationships/customXml" Target="../ink/ink2635.xml"/><Relationship Id="rId11" Type="http://schemas.openxmlformats.org/officeDocument/2006/relationships/customXml" Target="../ink/ink2626.xml"/><Relationship Id="rId24" Type="http://schemas.openxmlformats.org/officeDocument/2006/relationships/image" Target="../media/image2689.png"/><Relationship Id="rId32" Type="http://schemas.openxmlformats.org/officeDocument/2006/relationships/image" Target="../media/image2693.png"/><Relationship Id="rId37" Type="http://schemas.openxmlformats.org/officeDocument/2006/relationships/customXml" Target="../ink/ink2639.xml"/><Relationship Id="rId40" Type="http://schemas.openxmlformats.org/officeDocument/2006/relationships/image" Target="../media/image2697.png"/><Relationship Id="rId45" Type="http://schemas.openxmlformats.org/officeDocument/2006/relationships/customXml" Target="../ink/ink2643.xml"/><Relationship Id="rId53" Type="http://schemas.openxmlformats.org/officeDocument/2006/relationships/customXml" Target="../ink/ink2647.xml"/><Relationship Id="rId58" Type="http://schemas.openxmlformats.org/officeDocument/2006/relationships/image" Target="../media/image2706.png"/><Relationship Id="rId66" Type="http://schemas.openxmlformats.org/officeDocument/2006/relationships/image" Target="../media/image2710.png"/><Relationship Id="rId74" Type="http://schemas.openxmlformats.org/officeDocument/2006/relationships/image" Target="../media/image2714.png"/><Relationship Id="rId79" Type="http://schemas.openxmlformats.org/officeDocument/2006/relationships/customXml" Target="../ink/ink2660.xml"/><Relationship Id="rId87" Type="http://schemas.openxmlformats.org/officeDocument/2006/relationships/customXml" Target="../ink/ink2664.xml"/><Relationship Id="rId102" Type="http://schemas.openxmlformats.org/officeDocument/2006/relationships/image" Target="../media/image2728.png"/><Relationship Id="rId5" Type="http://schemas.openxmlformats.org/officeDocument/2006/relationships/customXml" Target="../ink/ink2623.xml"/><Relationship Id="rId61" Type="http://schemas.openxmlformats.org/officeDocument/2006/relationships/customXml" Target="../ink/ink2651.xml"/><Relationship Id="rId82" Type="http://schemas.openxmlformats.org/officeDocument/2006/relationships/image" Target="../media/image2718.png"/><Relationship Id="rId90" Type="http://schemas.openxmlformats.org/officeDocument/2006/relationships/image" Target="../media/image2722.png"/><Relationship Id="rId95" Type="http://schemas.openxmlformats.org/officeDocument/2006/relationships/customXml" Target="../ink/ink2668.xml"/><Relationship Id="rId19" Type="http://schemas.openxmlformats.org/officeDocument/2006/relationships/customXml" Target="../ink/ink2630.xml"/><Relationship Id="rId14" Type="http://schemas.openxmlformats.org/officeDocument/2006/relationships/image" Target="../media/image2684.png"/><Relationship Id="rId22" Type="http://schemas.openxmlformats.org/officeDocument/2006/relationships/image" Target="../media/image2688.png"/><Relationship Id="rId27" Type="http://schemas.openxmlformats.org/officeDocument/2006/relationships/customXml" Target="../ink/ink2634.xml"/><Relationship Id="rId30" Type="http://schemas.openxmlformats.org/officeDocument/2006/relationships/image" Target="../media/image2692.png"/><Relationship Id="rId35" Type="http://schemas.openxmlformats.org/officeDocument/2006/relationships/customXml" Target="../ink/ink2638.xml"/><Relationship Id="rId43" Type="http://schemas.openxmlformats.org/officeDocument/2006/relationships/customXml" Target="../ink/ink2642.xml"/><Relationship Id="rId48" Type="http://schemas.openxmlformats.org/officeDocument/2006/relationships/image" Target="../media/image2701.png"/><Relationship Id="rId56" Type="http://schemas.openxmlformats.org/officeDocument/2006/relationships/image" Target="../media/image2705.png"/><Relationship Id="rId64" Type="http://schemas.openxmlformats.org/officeDocument/2006/relationships/image" Target="../media/image2709.png"/><Relationship Id="rId69" Type="http://schemas.openxmlformats.org/officeDocument/2006/relationships/customXml" Target="../ink/ink2655.xml"/><Relationship Id="rId77" Type="http://schemas.openxmlformats.org/officeDocument/2006/relationships/customXml" Target="../ink/ink2659.xml"/><Relationship Id="rId100" Type="http://schemas.openxmlformats.org/officeDocument/2006/relationships/image" Target="../media/image2727.png"/><Relationship Id="rId8" Type="http://schemas.openxmlformats.org/officeDocument/2006/relationships/image" Target="../media/image2681.png"/><Relationship Id="rId51" Type="http://schemas.openxmlformats.org/officeDocument/2006/relationships/customXml" Target="../ink/ink2646.xml"/><Relationship Id="rId72" Type="http://schemas.openxmlformats.org/officeDocument/2006/relationships/image" Target="../media/image2713.png"/><Relationship Id="rId80" Type="http://schemas.openxmlformats.org/officeDocument/2006/relationships/image" Target="../media/image2717.png"/><Relationship Id="rId85" Type="http://schemas.openxmlformats.org/officeDocument/2006/relationships/customXml" Target="../ink/ink2663.xml"/><Relationship Id="rId93" Type="http://schemas.openxmlformats.org/officeDocument/2006/relationships/customXml" Target="../ink/ink2667.xml"/><Relationship Id="rId98" Type="http://schemas.openxmlformats.org/officeDocument/2006/relationships/image" Target="../media/image2726.png"/><Relationship Id="rId3" Type="http://schemas.openxmlformats.org/officeDocument/2006/relationships/customXml" Target="../ink/ink2622.xml"/><Relationship Id="rId12" Type="http://schemas.openxmlformats.org/officeDocument/2006/relationships/image" Target="../media/image2683.png"/><Relationship Id="rId17" Type="http://schemas.openxmlformats.org/officeDocument/2006/relationships/customXml" Target="../ink/ink2629.xml"/><Relationship Id="rId25" Type="http://schemas.openxmlformats.org/officeDocument/2006/relationships/customXml" Target="../ink/ink2633.xml"/><Relationship Id="rId33" Type="http://schemas.openxmlformats.org/officeDocument/2006/relationships/customXml" Target="../ink/ink2637.xml"/><Relationship Id="rId38" Type="http://schemas.openxmlformats.org/officeDocument/2006/relationships/image" Target="../media/image2696.png"/><Relationship Id="rId46" Type="http://schemas.openxmlformats.org/officeDocument/2006/relationships/image" Target="../media/image2700.png"/><Relationship Id="rId59" Type="http://schemas.openxmlformats.org/officeDocument/2006/relationships/customXml" Target="../ink/ink2650.xml"/><Relationship Id="rId67" Type="http://schemas.openxmlformats.org/officeDocument/2006/relationships/customXml" Target="../ink/ink2654.xml"/><Relationship Id="rId103" Type="http://schemas.openxmlformats.org/officeDocument/2006/relationships/customXml" Target="../ink/ink2672.xml"/><Relationship Id="rId20" Type="http://schemas.openxmlformats.org/officeDocument/2006/relationships/image" Target="../media/image2687.png"/><Relationship Id="rId41" Type="http://schemas.openxmlformats.org/officeDocument/2006/relationships/customXml" Target="../ink/ink2641.xml"/><Relationship Id="rId54" Type="http://schemas.openxmlformats.org/officeDocument/2006/relationships/image" Target="../media/image2704.png"/><Relationship Id="rId62" Type="http://schemas.openxmlformats.org/officeDocument/2006/relationships/image" Target="../media/image2708.png"/><Relationship Id="rId70" Type="http://schemas.openxmlformats.org/officeDocument/2006/relationships/image" Target="../media/image2712.png"/><Relationship Id="rId75" Type="http://schemas.openxmlformats.org/officeDocument/2006/relationships/customXml" Target="../ink/ink2658.xml"/><Relationship Id="rId83" Type="http://schemas.openxmlformats.org/officeDocument/2006/relationships/customXml" Target="../ink/ink2662.xml"/><Relationship Id="rId88" Type="http://schemas.openxmlformats.org/officeDocument/2006/relationships/image" Target="../media/image2721.png"/><Relationship Id="rId91" Type="http://schemas.openxmlformats.org/officeDocument/2006/relationships/customXml" Target="../ink/ink2666.xml"/><Relationship Id="rId96" Type="http://schemas.openxmlformats.org/officeDocument/2006/relationships/image" Target="../media/image27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0.png"/><Relationship Id="rId15" Type="http://schemas.openxmlformats.org/officeDocument/2006/relationships/customXml" Target="../ink/ink2628.xml"/><Relationship Id="rId23" Type="http://schemas.openxmlformats.org/officeDocument/2006/relationships/customXml" Target="../ink/ink2632.xml"/><Relationship Id="rId28" Type="http://schemas.openxmlformats.org/officeDocument/2006/relationships/image" Target="../media/image2691.png"/><Relationship Id="rId36" Type="http://schemas.openxmlformats.org/officeDocument/2006/relationships/image" Target="../media/image2695.png"/><Relationship Id="rId49" Type="http://schemas.openxmlformats.org/officeDocument/2006/relationships/customXml" Target="../ink/ink2645.xml"/><Relationship Id="rId57" Type="http://schemas.openxmlformats.org/officeDocument/2006/relationships/customXml" Target="../ink/ink2649.xml"/><Relationship Id="rId10" Type="http://schemas.openxmlformats.org/officeDocument/2006/relationships/image" Target="../media/image2682.png"/><Relationship Id="rId31" Type="http://schemas.openxmlformats.org/officeDocument/2006/relationships/customXml" Target="../ink/ink2636.xml"/><Relationship Id="rId44" Type="http://schemas.openxmlformats.org/officeDocument/2006/relationships/image" Target="../media/image2699.png"/><Relationship Id="rId52" Type="http://schemas.openxmlformats.org/officeDocument/2006/relationships/image" Target="../media/image2703.png"/><Relationship Id="rId60" Type="http://schemas.openxmlformats.org/officeDocument/2006/relationships/image" Target="../media/image2707.png"/><Relationship Id="rId65" Type="http://schemas.openxmlformats.org/officeDocument/2006/relationships/customXml" Target="../ink/ink2653.xml"/><Relationship Id="rId73" Type="http://schemas.openxmlformats.org/officeDocument/2006/relationships/customXml" Target="../ink/ink2657.xml"/><Relationship Id="rId78" Type="http://schemas.openxmlformats.org/officeDocument/2006/relationships/image" Target="../media/image2716.png"/><Relationship Id="rId81" Type="http://schemas.openxmlformats.org/officeDocument/2006/relationships/customXml" Target="../ink/ink2661.xml"/><Relationship Id="rId86" Type="http://schemas.openxmlformats.org/officeDocument/2006/relationships/image" Target="../media/image2720.png"/><Relationship Id="rId94" Type="http://schemas.openxmlformats.org/officeDocument/2006/relationships/image" Target="../media/image2724.png"/><Relationship Id="rId99" Type="http://schemas.openxmlformats.org/officeDocument/2006/relationships/customXml" Target="../ink/ink2670.xml"/><Relationship Id="rId101" Type="http://schemas.openxmlformats.org/officeDocument/2006/relationships/customXml" Target="../ink/ink2671.xml"/><Relationship Id="rId4" Type="http://schemas.openxmlformats.org/officeDocument/2006/relationships/image" Target="../media/image2679.png"/><Relationship Id="rId9" Type="http://schemas.openxmlformats.org/officeDocument/2006/relationships/customXml" Target="../ink/ink2625.xml"/><Relationship Id="rId13" Type="http://schemas.openxmlformats.org/officeDocument/2006/relationships/customXml" Target="../ink/ink2627.xml"/><Relationship Id="rId18" Type="http://schemas.openxmlformats.org/officeDocument/2006/relationships/image" Target="../media/image2686.png"/><Relationship Id="rId39" Type="http://schemas.openxmlformats.org/officeDocument/2006/relationships/customXml" Target="../ink/ink2640.xml"/><Relationship Id="rId34" Type="http://schemas.openxmlformats.org/officeDocument/2006/relationships/image" Target="../media/image2694.png"/><Relationship Id="rId50" Type="http://schemas.openxmlformats.org/officeDocument/2006/relationships/image" Target="../media/image2702.png"/><Relationship Id="rId55" Type="http://schemas.openxmlformats.org/officeDocument/2006/relationships/customXml" Target="../ink/ink2648.xml"/><Relationship Id="rId76" Type="http://schemas.openxmlformats.org/officeDocument/2006/relationships/image" Target="../media/image2715.png"/><Relationship Id="rId97" Type="http://schemas.openxmlformats.org/officeDocument/2006/relationships/customXml" Target="../ink/ink2669.xml"/><Relationship Id="rId104" Type="http://schemas.openxmlformats.org/officeDocument/2006/relationships/image" Target="../media/image272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image" Target="../media/image65.png"/><Relationship Id="rId21" Type="http://schemas.openxmlformats.org/officeDocument/2006/relationships/image" Target="../media/image17.png"/><Relationship Id="rId42" Type="http://schemas.openxmlformats.org/officeDocument/2006/relationships/customXml" Target="../ink/ink19.xml"/><Relationship Id="rId47" Type="http://schemas.openxmlformats.org/officeDocument/2006/relationships/image" Target="../media/image30.png"/><Relationship Id="rId63" Type="http://schemas.openxmlformats.org/officeDocument/2006/relationships/image" Target="../media/image38.png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89" Type="http://schemas.openxmlformats.org/officeDocument/2006/relationships/image" Target="../media/image51.png"/><Relationship Id="rId112" Type="http://schemas.openxmlformats.org/officeDocument/2006/relationships/customXml" Target="../ink/ink54.xml"/><Relationship Id="rId16" Type="http://schemas.openxmlformats.org/officeDocument/2006/relationships/customXml" Target="../ink/ink6.xml"/><Relationship Id="rId107" Type="http://schemas.openxmlformats.org/officeDocument/2006/relationships/image" Target="../media/image60.png"/><Relationship Id="rId11" Type="http://schemas.openxmlformats.org/officeDocument/2006/relationships/image" Target="../media/image12.png"/><Relationship Id="rId32" Type="http://schemas.openxmlformats.org/officeDocument/2006/relationships/customXml" Target="../ink/ink14.xml"/><Relationship Id="rId37" Type="http://schemas.openxmlformats.org/officeDocument/2006/relationships/image" Target="../media/image25.png"/><Relationship Id="rId53" Type="http://schemas.openxmlformats.org/officeDocument/2006/relationships/image" Target="../media/image33.png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image" Target="../media/image46.png"/><Relationship Id="rId102" Type="http://schemas.openxmlformats.org/officeDocument/2006/relationships/customXml" Target="../ink/ink49.xml"/><Relationship Id="rId123" Type="http://schemas.openxmlformats.org/officeDocument/2006/relationships/image" Target="../media/image68.png"/><Relationship Id="rId5" Type="http://schemas.openxmlformats.org/officeDocument/2006/relationships/image" Target="../media/image9.png"/><Relationship Id="rId90" Type="http://schemas.openxmlformats.org/officeDocument/2006/relationships/customXml" Target="../ink/ink43.xml"/><Relationship Id="rId95" Type="http://schemas.openxmlformats.org/officeDocument/2006/relationships/image" Target="../media/image54.png"/><Relationship Id="rId19" Type="http://schemas.openxmlformats.org/officeDocument/2006/relationships/image" Target="../media/image1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0.png"/><Relationship Id="rId30" Type="http://schemas.openxmlformats.org/officeDocument/2006/relationships/customXml" Target="../ink/ink13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64" Type="http://schemas.openxmlformats.org/officeDocument/2006/relationships/customXml" Target="../ink/ink30.xml"/><Relationship Id="rId69" Type="http://schemas.openxmlformats.org/officeDocument/2006/relationships/image" Target="../media/image41.png"/><Relationship Id="rId77" Type="http://schemas.openxmlformats.org/officeDocument/2006/relationships/image" Target="../media/image45.png"/><Relationship Id="rId100" Type="http://schemas.openxmlformats.org/officeDocument/2006/relationships/customXml" Target="../ink/ink48.xml"/><Relationship Id="rId105" Type="http://schemas.openxmlformats.org/officeDocument/2006/relationships/image" Target="../media/image59.png"/><Relationship Id="rId113" Type="http://schemas.openxmlformats.org/officeDocument/2006/relationships/image" Target="../media/image63.png"/><Relationship Id="rId118" Type="http://schemas.openxmlformats.org/officeDocument/2006/relationships/customXml" Target="../ink/ink57.xml"/><Relationship Id="rId126" Type="http://schemas.openxmlformats.org/officeDocument/2006/relationships/customXml" Target="../ink/ink61.xml"/><Relationship Id="rId8" Type="http://schemas.openxmlformats.org/officeDocument/2006/relationships/customXml" Target="../ink/ink2.xml"/><Relationship Id="rId51" Type="http://schemas.openxmlformats.org/officeDocument/2006/relationships/image" Target="../media/image32.png"/><Relationship Id="rId72" Type="http://schemas.openxmlformats.org/officeDocument/2006/relationships/customXml" Target="../ink/ink34.xml"/><Relationship Id="rId80" Type="http://schemas.openxmlformats.org/officeDocument/2006/relationships/customXml" Target="../ink/ink38.xml"/><Relationship Id="rId85" Type="http://schemas.openxmlformats.org/officeDocument/2006/relationships/image" Target="../media/image49.png"/><Relationship Id="rId93" Type="http://schemas.openxmlformats.org/officeDocument/2006/relationships/image" Target="../media/image53.png"/><Relationship Id="rId98" Type="http://schemas.openxmlformats.org/officeDocument/2006/relationships/customXml" Target="../ink/ink47.xml"/><Relationship Id="rId121" Type="http://schemas.openxmlformats.org/officeDocument/2006/relationships/image" Target="../media/image67.png"/><Relationship Id="rId3" Type="http://schemas.openxmlformats.org/officeDocument/2006/relationships/image" Target="../media/image5.png"/><Relationship Id="rId12" Type="http://schemas.openxmlformats.org/officeDocument/2006/relationships/customXml" Target="../ink/ink4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36.png"/><Relationship Id="rId67" Type="http://schemas.openxmlformats.org/officeDocument/2006/relationships/image" Target="../media/image40.png"/><Relationship Id="rId103" Type="http://schemas.openxmlformats.org/officeDocument/2006/relationships/image" Target="../media/image58.png"/><Relationship Id="rId108" Type="http://schemas.openxmlformats.org/officeDocument/2006/relationships/customXml" Target="../ink/ink52.xml"/><Relationship Id="rId116" Type="http://schemas.openxmlformats.org/officeDocument/2006/relationships/customXml" Target="../ink/ink56.xml"/><Relationship Id="rId124" Type="http://schemas.openxmlformats.org/officeDocument/2006/relationships/customXml" Target="../ink/ink60.xml"/><Relationship Id="rId20" Type="http://schemas.openxmlformats.org/officeDocument/2006/relationships/customXml" Target="../ink/ink8.xml"/><Relationship Id="rId41" Type="http://schemas.openxmlformats.org/officeDocument/2006/relationships/image" Target="../media/image27.png"/><Relationship Id="rId54" Type="http://schemas.openxmlformats.org/officeDocument/2006/relationships/customXml" Target="../ink/ink25.xml"/><Relationship Id="rId62" Type="http://schemas.openxmlformats.org/officeDocument/2006/relationships/customXml" Target="../ink/ink29.xml"/><Relationship Id="rId70" Type="http://schemas.openxmlformats.org/officeDocument/2006/relationships/customXml" Target="../ink/ink33.xml"/><Relationship Id="rId75" Type="http://schemas.openxmlformats.org/officeDocument/2006/relationships/image" Target="../media/image44.png"/><Relationship Id="rId83" Type="http://schemas.openxmlformats.org/officeDocument/2006/relationships/image" Target="../media/image48.png"/><Relationship Id="rId88" Type="http://schemas.openxmlformats.org/officeDocument/2006/relationships/customXml" Target="../ink/ink42.xml"/><Relationship Id="rId91" Type="http://schemas.openxmlformats.org/officeDocument/2006/relationships/image" Target="../media/image52.png"/><Relationship Id="rId96" Type="http://schemas.openxmlformats.org/officeDocument/2006/relationships/customXml" Target="../ink/ink46.xml"/><Relationship Id="rId111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31.png"/><Relationship Id="rId57" Type="http://schemas.openxmlformats.org/officeDocument/2006/relationships/image" Target="../media/image35.png"/><Relationship Id="rId106" Type="http://schemas.openxmlformats.org/officeDocument/2006/relationships/customXml" Target="../ink/ink51.xml"/><Relationship Id="rId114" Type="http://schemas.openxmlformats.org/officeDocument/2006/relationships/customXml" Target="../ink/ink55.xml"/><Relationship Id="rId119" Type="http://schemas.openxmlformats.org/officeDocument/2006/relationships/image" Target="../media/image66.png"/><Relationship Id="rId127" Type="http://schemas.openxmlformats.org/officeDocument/2006/relationships/image" Target="../media/image70.png"/><Relationship Id="rId10" Type="http://schemas.openxmlformats.org/officeDocument/2006/relationships/customXml" Target="../ink/ink3.xml"/><Relationship Id="rId31" Type="http://schemas.openxmlformats.org/officeDocument/2006/relationships/image" Target="../media/image22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65" Type="http://schemas.openxmlformats.org/officeDocument/2006/relationships/image" Target="../media/image39.png"/><Relationship Id="rId73" Type="http://schemas.openxmlformats.org/officeDocument/2006/relationships/image" Target="../media/image43.png"/><Relationship Id="rId78" Type="http://schemas.openxmlformats.org/officeDocument/2006/relationships/customXml" Target="../ink/ink37.xml"/><Relationship Id="rId81" Type="http://schemas.openxmlformats.org/officeDocument/2006/relationships/image" Target="../media/image47.png"/><Relationship Id="rId86" Type="http://schemas.openxmlformats.org/officeDocument/2006/relationships/customXml" Target="../ink/ink41.xml"/><Relationship Id="rId94" Type="http://schemas.openxmlformats.org/officeDocument/2006/relationships/customXml" Target="../ink/ink45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Relationship Id="rId122" Type="http://schemas.openxmlformats.org/officeDocument/2006/relationships/customXml" Target="../ink/ink59.xm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customXml" Target="../ink/ink7.xml"/><Relationship Id="rId39" Type="http://schemas.openxmlformats.org/officeDocument/2006/relationships/image" Target="../media/image26.png"/><Relationship Id="rId109" Type="http://schemas.openxmlformats.org/officeDocument/2006/relationships/image" Target="../media/image61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34.png"/><Relationship Id="rId76" Type="http://schemas.openxmlformats.org/officeDocument/2006/relationships/customXml" Target="../ink/ink36.xml"/><Relationship Id="rId97" Type="http://schemas.openxmlformats.org/officeDocument/2006/relationships/image" Target="../media/image55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9.png"/><Relationship Id="rId7" Type="http://schemas.openxmlformats.org/officeDocument/2006/relationships/image" Target="../media/image10.png"/><Relationship Id="rId71" Type="http://schemas.openxmlformats.org/officeDocument/2006/relationships/image" Target="../media/image42.png"/><Relationship Id="rId92" Type="http://schemas.openxmlformats.org/officeDocument/2006/relationships/customXml" Target="../ink/ink44.xml"/><Relationship Id="rId2" Type="http://schemas.openxmlformats.org/officeDocument/2006/relationships/image" Target="../media/image4.png"/><Relationship Id="rId29" Type="http://schemas.openxmlformats.org/officeDocument/2006/relationships/image" Target="../media/image21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29.png"/><Relationship Id="rId66" Type="http://schemas.openxmlformats.org/officeDocument/2006/relationships/customXml" Target="../ink/ink31.xml"/><Relationship Id="rId87" Type="http://schemas.openxmlformats.org/officeDocument/2006/relationships/image" Target="../media/image50.png"/><Relationship Id="rId110" Type="http://schemas.openxmlformats.org/officeDocument/2006/relationships/customXml" Target="../ink/ink53.xml"/><Relationship Id="rId115" Type="http://schemas.openxmlformats.org/officeDocument/2006/relationships/image" Target="../media/image64.png"/><Relationship Id="rId61" Type="http://schemas.openxmlformats.org/officeDocument/2006/relationships/image" Target="../media/image37.png"/><Relationship Id="rId82" Type="http://schemas.openxmlformats.org/officeDocument/2006/relationships/customXml" Target="../ink/ink3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.png"/><Relationship Id="rId21" Type="http://schemas.openxmlformats.org/officeDocument/2006/relationships/customXml" Target="../ink/ink69.xml"/><Relationship Id="rId42" Type="http://schemas.openxmlformats.org/officeDocument/2006/relationships/image" Target="../media/image90.png"/><Relationship Id="rId47" Type="http://schemas.openxmlformats.org/officeDocument/2006/relationships/customXml" Target="../ink/ink82.xml"/><Relationship Id="rId63" Type="http://schemas.openxmlformats.org/officeDocument/2006/relationships/customXml" Target="../ink/ink90.xml"/><Relationship Id="rId68" Type="http://schemas.openxmlformats.org/officeDocument/2006/relationships/image" Target="../media/image103.png"/><Relationship Id="rId84" Type="http://schemas.openxmlformats.org/officeDocument/2006/relationships/image" Target="../media/image111.png"/><Relationship Id="rId89" Type="http://schemas.openxmlformats.org/officeDocument/2006/relationships/customXml" Target="../ink/ink103.xml"/><Relationship Id="rId7" Type="http://schemas.openxmlformats.org/officeDocument/2006/relationships/customXml" Target="../ink/ink62.xml"/><Relationship Id="rId71" Type="http://schemas.openxmlformats.org/officeDocument/2006/relationships/customXml" Target="../ink/ink94.xml"/><Relationship Id="rId92" Type="http://schemas.openxmlformats.org/officeDocument/2006/relationships/image" Target="../media/image115.png"/><Relationship Id="rId2" Type="http://schemas.openxmlformats.org/officeDocument/2006/relationships/image" Target="../media/image4.png"/><Relationship Id="rId16" Type="http://schemas.openxmlformats.org/officeDocument/2006/relationships/image" Target="../media/image77.png"/><Relationship Id="rId29" Type="http://schemas.openxmlformats.org/officeDocument/2006/relationships/customXml" Target="../ink/ink73.xml"/><Relationship Id="rId107" Type="http://schemas.openxmlformats.org/officeDocument/2006/relationships/customXml" Target="../ink/ink112.xml"/><Relationship Id="rId11" Type="http://schemas.openxmlformats.org/officeDocument/2006/relationships/customXml" Target="../ink/ink64.xml"/><Relationship Id="rId24" Type="http://schemas.openxmlformats.org/officeDocument/2006/relationships/image" Target="../media/image81.png"/><Relationship Id="rId32" Type="http://schemas.openxmlformats.org/officeDocument/2006/relationships/image" Target="../media/image85.png"/><Relationship Id="rId37" Type="http://schemas.openxmlformats.org/officeDocument/2006/relationships/customXml" Target="../ink/ink77.xml"/><Relationship Id="rId40" Type="http://schemas.openxmlformats.org/officeDocument/2006/relationships/image" Target="../media/image89.png"/><Relationship Id="rId45" Type="http://schemas.openxmlformats.org/officeDocument/2006/relationships/customXml" Target="../ink/ink81.xml"/><Relationship Id="rId53" Type="http://schemas.openxmlformats.org/officeDocument/2006/relationships/customXml" Target="../ink/ink85.xml"/><Relationship Id="rId58" Type="http://schemas.openxmlformats.org/officeDocument/2006/relationships/image" Target="../media/image98.png"/><Relationship Id="rId66" Type="http://schemas.openxmlformats.org/officeDocument/2006/relationships/image" Target="../media/image102.png"/><Relationship Id="rId74" Type="http://schemas.openxmlformats.org/officeDocument/2006/relationships/image" Target="../media/image106.png"/><Relationship Id="rId79" Type="http://schemas.openxmlformats.org/officeDocument/2006/relationships/customXml" Target="../ink/ink98.xml"/><Relationship Id="rId87" Type="http://schemas.openxmlformats.org/officeDocument/2006/relationships/customXml" Target="../ink/ink102.xml"/><Relationship Id="rId102" Type="http://schemas.openxmlformats.org/officeDocument/2006/relationships/image" Target="../media/image120.png"/><Relationship Id="rId5" Type="http://schemas.openxmlformats.org/officeDocument/2006/relationships/image" Target="../media/image71.png"/><Relationship Id="rId61" Type="http://schemas.openxmlformats.org/officeDocument/2006/relationships/customXml" Target="../ink/ink89.xml"/><Relationship Id="rId82" Type="http://schemas.openxmlformats.org/officeDocument/2006/relationships/image" Target="../media/image110.png"/><Relationship Id="rId90" Type="http://schemas.openxmlformats.org/officeDocument/2006/relationships/image" Target="../media/image114.png"/><Relationship Id="rId95" Type="http://schemas.openxmlformats.org/officeDocument/2006/relationships/customXml" Target="../ink/ink106.xml"/><Relationship Id="rId19" Type="http://schemas.openxmlformats.org/officeDocument/2006/relationships/customXml" Target="../ink/ink68.xml"/><Relationship Id="rId14" Type="http://schemas.openxmlformats.org/officeDocument/2006/relationships/image" Target="../media/image76.png"/><Relationship Id="rId22" Type="http://schemas.openxmlformats.org/officeDocument/2006/relationships/image" Target="../media/image80.png"/><Relationship Id="rId27" Type="http://schemas.openxmlformats.org/officeDocument/2006/relationships/customXml" Target="../ink/ink72.xml"/><Relationship Id="rId30" Type="http://schemas.openxmlformats.org/officeDocument/2006/relationships/image" Target="../media/image84.png"/><Relationship Id="rId35" Type="http://schemas.openxmlformats.org/officeDocument/2006/relationships/customXml" Target="../ink/ink76.xml"/><Relationship Id="rId43" Type="http://schemas.openxmlformats.org/officeDocument/2006/relationships/customXml" Target="../ink/ink80.xml"/><Relationship Id="rId48" Type="http://schemas.openxmlformats.org/officeDocument/2006/relationships/image" Target="../media/image93.png"/><Relationship Id="rId56" Type="http://schemas.openxmlformats.org/officeDocument/2006/relationships/image" Target="../media/image97.png"/><Relationship Id="rId64" Type="http://schemas.openxmlformats.org/officeDocument/2006/relationships/image" Target="../media/image101.png"/><Relationship Id="rId69" Type="http://schemas.openxmlformats.org/officeDocument/2006/relationships/customXml" Target="../ink/ink93.xml"/><Relationship Id="rId77" Type="http://schemas.openxmlformats.org/officeDocument/2006/relationships/customXml" Target="../ink/ink97.xml"/><Relationship Id="rId100" Type="http://schemas.openxmlformats.org/officeDocument/2006/relationships/image" Target="../media/image119.png"/><Relationship Id="rId105" Type="http://schemas.openxmlformats.org/officeDocument/2006/relationships/customXml" Target="../ink/ink111.xml"/><Relationship Id="rId8" Type="http://schemas.openxmlformats.org/officeDocument/2006/relationships/image" Target="../media/image73.png"/><Relationship Id="rId51" Type="http://schemas.openxmlformats.org/officeDocument/2006/relationships/customXml" Target="../ink/ink84.xml"/><Relationship Id="rId72" Type="http://schemas.openxmlformats.org/officeDocument/2006/relationships/image" Target="../media/image105.png"/><Relationship Id="rId80" Type="http://schemas.openxmlformats.org/officeDocument/2006/relationships/image" Target="../media/image109.png"/><Relationship Id="rId85" Type="http://schemas.openxmlformats.org/officeDocument/2006/relationships/customXml" Target="../ink/ink101.xml"/><Relationship Id="rId93" Type="http://schemas.openxmlformats.org/officeDocument/2006/relationships/customXml" Target="../ink/ink105.xml"/><Relationship Id="rId98" Type="http://schemas.openxmlformats.org/officeDocument/2006/relationships/image" Target="../media/image118.png"/><Relationship Id="rId3" Type="http://schemas.openxmlformats.org/officeDocument/2006/relationships/image" Target="../media/image5.png"/><Relationship Id="rId12" Type="http://schemas.openxmlformats.org/officeDocument/2006/relationships/image" Target="../media/image75.png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33" Type="http://schemas.openxmlformats.org/officeDocument/2006/relationships/customXml" Target="../ink/ink75.xml"/><Relationship Id="rId38" Type="http://schemas.openxmlformats.org/officeDocument/2006/relationships/image" Target="../media/image88.png"/><Relationship Id="rId46" Type="http://schemas.openxmlformats.org/officeDocument/2006/relationships/image" Target="../media/image92.png"/><Relationship Id="rId59" Type="http://schemas.openxmlformats.org/officeDocument/2006/relationships/customXml" Target="../ink/ink88.xml"/><Relationship Id="rId67" Type="http://schemas.openxmlformats.org/officeDocument/2006/relationships/customXml" Target="../ink/ink92.xml"/><Relationship Id="rId103" Type="http://schemas.openxmlformats.org/officeDocument/2006/relationships/customXml" Target="../ink/ink110.xml"/><Relationship Id="rId108" Type="http://schemas.openxmlformats.org/officeDocument/2006/relationships/image" Target="../media/image123.png"/><Relationship Id="rId20" Type="http://schemas.openxmlformats.org/officeDocument/2006/relationships/image" Target="../media/image79.png"/><Relationship Id="rId41" Type="http://schemas.openxmlformats.org/officeDocument/2006/relationships/customXml" Target="../ink/ink79.xml"/><Relationship Id="rId54" Type="http://schemas.openxmlformats.org/officeDocument/2006/relationships/image" Target="../media/image96.png"/><Relationship Id="rId62" Type="http://schemas.openxmlformats.org/officeDocument/2006/relationships/image" Target="../media/image100.png"/><Relationship Id="rId70" Type="http://schemas.openxmlformats.org/officeDocument/2006/relationships/image" Target="../media/image104.png"/><Relationship Id="rId75" Type="http://schemas.openxmlformats.org/officeDocument/2006/relationships/customXml" Target="../ink/ink96.xml"/><Relationship Id="rId83" Type="http://schemas.openxmlformats.org/officeDocument/2006/relationships/customXml" Target="../ink/ink100.xml"/><Relationship Id="rId88" Type="http://schemas.openxmlformats.org/officeDocument/2006/relationships/image" Target="../media/image113.png"/><Relationship Id="rId91" Type="http://schemas.openxmlformats.org/officeDocument/2006/relationships/customXml" Target="../ink/ink104.xml"/><Relationship Id="rId9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83.png"/><Relationship Id="rId36" Type="http://schemas.openxmlformats.org/officeDocument/2006/relationships/image" Target="../media/image87.png"/><Relationship Id="rId49" Type="http://schemas.openxmlformats.org/officeDocument/2006/relationships/customXml" Target="../ink/ink83.xml"/><Relationship Id="rId57" Type="http://schemas.openxmlformats.org/officeDocument/2006/relationships/customXml" Target="../ink/ink87.xml"/><Relationship Id="rId106" Type="http://schemas.openxmlformats.org/officeDocument/2006/relationships/image" Target="../media/image122.png"/><Relationship Id="rId10" Type="http://schemas.openxmlformats.org/officeDocument/2006/relationships/image" Target="../media/image74.png"/><Relationship Id="rId31" Type="http://schemas.openxmlformats.org/officeDocument/2006/relationships/customXml" Target="../ink/ink74.xml"/><Relationship Id="rId44" Type="http://schemas.openxmlformats.org/officeDocument/2006/relationships/image" Target="../media/image91.png"/><Relationship Id="rId52" Type="http://schemas.openxmlformats.org/officeDocument/2006/relationships/image" Target="../media/image95.png"/><Relationship Id="rId60" Type="http://schemas.openxmlformats.org/officeDocument/2006/relationships/image" Target="../media/image99.png"/><Relationship Id="rId65" Type="http://schemas.openxmlformats.org/officeDocument/2006/relationships/customXml" Target="../ink/ink91.xml"/><Relationship Id="rId73" Type="http://schemas.openxmlformats.org/officeDocument/2006/relationships/customXml" Target="../ink/ink95.xml"/><Relationship Id="rId78" Type="http://schemas.openxmlformats.org/officeDocument/2006/relationships/image" Target="../media/image108.png"/><Relationship Id="rId81" Type="http://schemas.openxmlformats.org/officeDocument/2006/relationships/customXml" Target="../ink/ink99.xml"/><Relationship Id="rId86" Type="http://schemas.openxmlformats.org/officeDocument/2006/relationships/image" Target="../media/image112.png"/><Relationship Id="rId94" Type="http://schemas.openxmlformats.org/officeDocument/2006/relationships/image" Target="../media/image116.png"/><Relationship Id="rId99" Type="http://schemas.openxmlformats.org/officeDocument/2006/relationships/customXml" Target="../ink/ink108.xml"/><Relationship Id="rId101" Type="http://schemas.openxmlformats.org/officeDocument/2006/relationships/customXml" Target="../ink/ink109.xml"/><Relationship Id="rId4" Type="http://schemas.openxmlformats.org/officeDocument/2006/relationships/image" Target="../media/image8.png"/><Relationship Id="rId9" Type="http://schemas.openxmlformats.org/officeDocument/2006/relationships/customXml" Target="../ink/ink63.xml"/><Relationship Id="rId13" Type="http://schemas.openxmlformats.org/officeDocument/2006/relationships/customXml" Target="../ink/ink65.xml"/><Relationship Id="rId18" Type="http://schemas.openxmlformats.org/officeDocument/2006/relationships/image" Target="../media/image78.png"/><Relationship Id="rId39" Type="http://schemas.openxmlformats.org/officeDocument/2006/relationships/customXml" Target="../ink/ink7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86.xml"/><Relationship Id="rId76" Type="http://schemas.openxmlformats.org/officeDocument/2006/relationships/image" Target="../media/image107.png"/><Relationship Id="rId97" Type="http://schemas.openxmlformats.org/officeDocument/2006/relationships/customXml" Target="../ink/ink107.xml"/><Relationship Id="rId104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D58E-49EC-4CAA-903C-397F115E8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ar-SA" sz="80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الزوايا في الدائرةِ</a:t>
            </a:r>
            <a:br>
              <a:rPr lang="ar-SA" sz="80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0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Angles in a Circle</a:t>
            </a:r>
            <a:endParaRPr lang="en-US" sz="59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9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39BD80-5BDC-4E13-890D-30D197B2AF6F}"/>
              </a:ext>
            </a:extLst>
          </p:cNvPr>
          <p:cNvSpPr txBox="1">
            <a:spLocks/>
          </p:cNvSpPr>
          <p:nvPr/>
        </p:nvSpPr>
        <p:spPr>
          <a:xfrm>
            <a:off x="804411" y="2707317"/>
            <a:ext cx="3865134" cy="173566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5400" b="1" cap="all" spc="-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شو العلاقة بين قياسي الزاوية المركزية والزاوية المحيطية؟!</a:t>
            </a:r>
            <a:endParaRPr lang="en-US" sz="5400" b="1" cap="all" spc="-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763E42D4-721C-4E0E-8D2E-23F32CCC0013}"/>
              </a:ext>
            </a:extLst>
          </p:cNvPr>
          <p:cNvSpPr txBox="1"/>
          <p:nvPr/>
        </p:nvSpPr>
        <p:spPr>
          <a:xfrm>
            <a:off x="4993724" y="2444491"/>
            <a:ext cx="4022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https://www.geogebra.org/m/ysca7p54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774578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0B1DC-EC12-4A46-B9E4-16E9E03BF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19" y="3681625"/>
            <a:ext cx="8425566" cy="2895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92B0E-92CD-42EC-B06D-775A3792D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142" y="1353236"/>
            <a:ext cx="2691120" cy="2487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940E9-4832-D29A-E1B4-EE52E8D48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959" y="1286794"/>
            <a:ext cx="7715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30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0DD11-4C8F-467E-A374-A8238A0DF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64" y="1771375"/>
            <a:ext cx="8463825" cy="37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808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47A7BBF6-A42F-0C96-784F-5EA386AE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1" y="857839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8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122" name="Picture 2" descr="Finding the Central Angles &amp; Inscribed Angles of a Circle Practice |  Geometry Practice Problems | Study.com">
            <a:extLst>
              <a:ext uri="{FF2B5EF4-FFF2-40B4-BE49-F238E27FC236}">
                <a16:creationId xmlns:a16="http://schemas.microsoft.com/office/drawing/2014/main" id="{A2D4CBDD-8CD7-E866-09A9-C77FBBA91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9463" r="4058" b="5691"/>
          <a:stretch/>
        </p:blipFill>
        <p:spPr bwMode="auto">
          <a:xfrm>
            <a:off x="2872409" y="1763645"/>
            <a:ext cx="4522304" cy="33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16A2A-CCBA-9B87-7A07-B1A11D2ADF7A}"/>
              </a:ext>
            </a:extLst>
          </p:cNvPr>
          <p:cNvSpPr txBox="1"/>
          <p:nvPr/>
        </p:nvSpPr>
        <p:spPr>
          <a:xfrm rot="20027678">
            <a:off x="874644" y="1522296"/>
            <a:ext cx="9243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Buzz in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6B93D-7ADC-336A-729B-EB2823000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382" y="1240641"/>
            <a:ext cx="3705103" cy="5140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5E49E4-2114-BF8A-FE7B-12AA07EC7D16}"/>
              </a:ext>
            </a:extLst>
          </p:cNvPr>
          <p:cNvGrpSpPr/>
          <p:nvPr/>
        </p:nvGrpSpPr>
        <p:grpSpPr>
          <a:xfrm>
            <a:off x="2798955" y="5259945"/>
            <a:ext cx="777960" cy="341280"/>
            <a:chOff x="2798955" y="5259945"/>
            <a:chExt cx="7779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EA8766-69C8-142B-1EFD-42F752D93C1F}"/>
                    </a:ext>
                  </a:extLst>
                </p14:cNvPr>
                <p14:cNvContentPartPr/>
                <p14:nvPr/>
              </p14:nvContentPartPr>
              <p14:xfrm>
                <a:off x="2798955" y="5259945"/>
                <a:ext cx="439560" cy="34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EA8766-69C8-142B-1EFD-42F752D93C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2835" y="5253825"/>
                  <a:ext cx="451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8E7445-D921-7525-FCD3-AB1CB6ED61CB}"/>
                    </a:ext>
                  </a:extLst>
                </p14:cNvPr>
                <p14:cNvContentPartPr/>
                <p14:nvPr/>
              </p14:nvContentPartPr>
              <p14:xfrm>
                <a:off x="3453795" y="5431665"/>
                <a:ext cx="123120" cy="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8E7445-D921-7525-FCD3-AB1CB6ED61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47675" y="5425545"/>
                  <a:ext cx="135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8730CE-62BC-152C-3CB7-3B11C6527C02}"/>
                    </a:ext>
                  </a:extLst>
                </p14:cNvPr>
                <p14:cNvContentPartPr/>
                <p14:nvPr/>
              </p14:nvContentPartPr>
              <p14:xfrm>
                <a:off x="3423915" y="5515545"/>
                <a:ext cx="148320" cy="1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8730CE-62BC-152C-3CB7-3B11C6527C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7795" y="5509425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72FE1D-BE07-6EBF-7F33-0219E9B65FDC}"/>
              </a:ext>
            </a:extLst>
          </p:cNvPr>
          <p:cNvGrpSpPr/>
          <p:nvPr/>
        </p:nvGrpSpPr>
        <p:grpSpPr>
          <a:xfrm>
            <a:off x="3846195" y="5109105"/>
            <a:ext cx="1493280" cy="616680"/>
            <a:chOff x="3846195" y="5109105"/>
            <a:chExt cx="149328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3333A0-714F-983C-93A5-E1DCAF1D77BD}"/>
                    </a:ext>
                  </a:extLst>
                </p14:cNvPr>
                <p14:cNvContentPartPr/>
                <p14:nvPr/>
              </p14:nvContentPartPr>
              <p14:xfrm>
                <a:off x="3931875" y="5337705"/>
                <a:ext cx="62640" cy="18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3333A0-714F-983C-93A5-E1DCAF1D77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5755" y="5331585"/>
                  <a:ext cx="74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0C61B2-153B-8857-5A60-8C90D704C4B1}"/>
                    </a:ext>
                  </a:extLst>
                </p14:cNvPr>
                <p14:cNvContentPartPr/>
                <p14:nvPr/>
              </p14:nvContentPartPr>
              <p14:xfrm>
                <a:off x="3846195" y="5523465"/>
                <a:ext cx="275040" cy="2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0C61B2-153B-8857-5A60-8C90D704C4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0075" y="5517345"/>
                  <a:ext cx="28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7B24C3-C6D1-D2FA-7FEE-FC0BEF40D5B6}"/>
                    </a:ext>
                  </a:extLst>
                </p14:cNvPr>
                <p14:cNvContentPartPr/>
                <p14:nvPr/>
              </p14:nvContentPartPr>
              <p14:xfrm>
                <a:off x="3970035" y="5614545"/>
                <a:ext cx="248040" cy="111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7B24C3-C6D1-D2FA-7FEE-FC0BEF40D5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63915" y="5608425"/>
                  <a:ext cx="260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CD24F7-C3F6-5385-56C2-5743A0E15DA7}"/>
                    </a:ext>
                  </a:extLst>
                </p14:cNvPr>
                <p14:cNvContentPartPr/>
                <p14:nvPr/>
              </p14:nvContentPartPr>
              <p14:xfrm>
                <a:off x="4344435" y="5195505"/>
                <a:ext cx="159840" cy="37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CD24F7-C3F6-5385-56C2-5743A0E15D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38315" y="5189385"/>
                  <a:ext cx="172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555545-A1D3-4B0E-9846-6762F47CC7D1}"/>
                    </a:ext>
                  </a:extLst>
                </p14:cNvPr>
                <p14:cNvContentPartPr/>
                <p14:nvPr/>
              </p14:nvContentPartPr>
              <p14:xfrm>
                <a:off x="4517235" y="5345265"/>
                <a:ext cx="17964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555545-A1D3-4B0E-9846-6762F47CC7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11115" y="5339145"/>
                  <a:ext cx="191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871FE7-A96B-F11D-91AE-028401BB41AF}"/>
                    </a:ext>
                  </a:extLst>
                </p14:cNvPr>
                <p14:cNvContentPartPr/>
                <p14:nvPr/>
              </p14:nvContentPartPr>
              <p14:xfrm>
                <a:off x="4827195" y="5251665"/>
                <a:ext cx="174960" cy="244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871FE7-A96B-F11D-91AE-028401BB41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1075" y="5245545"/>
                  <a:ext cx="187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A4AF53-F8A7-21DD-7DBE-B7B0576497EF}"/>
                    </a:ext>
                  </a:extLst>
                </p14:cNvPr>
                <p14:cNvContentPartPr/>
                <p14:nvPr/>
              </p14:nvContentPartPr>
              <p14:xfrm>
                <a:off x="5053275" y="5109105"/>
                <a:ext cx="73440" cy="6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A4AF53-F8A7-21DD-7DBE-B7B0576497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47155" y="5102985"/>
                  <a:ext cx="85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FCBAE2-EBC6-941B-D687-7B04A8A6087E}"/>
                    </a:ext>
                  </a:extLst>
                </p14:cNvPr>
                <p14:cNvContentPartPr/>
                <p14:nvPr/>
              </p14:nvContentPartPr>
              <p14:xfrm>
                <a:off x="5192955" y="5130705"/>
                <a:ext cx="146520" cy="402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FCBAE2-EBC6-941B-D687-7B04A8A608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6835" y="5124585"/>
                  <a:ext cx="15876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276860-0A33-28FA-3BD9-1D8C3D68D7CE}"/>
              </a:ext>
            </a:extLst>
          </p:cNvPr>
          <p:cNvGrpSpPr/>
          <p:nvPr/>
        </p:nvGrpSpPr>
        <p:grpSpPr>
          <a:xfrm>
            <a:off x="5581395" y="5316465"/>
            <a:ext cx="189000" cy="106920"/>
            <a:chOff x="5581395" y="5316465"/>
            <a:chExt cx="18900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53E028-2586-4CA2-2D48-BE09FFA8D458}"/>
                    </a:ext>
                  </a:extLst>
                </p14:cNvPr>
                <p14:cNvContentPartPr/>
                <p14:nvPr/>
              </p14:nvContentPartPr>
              <p14:xfrm>
                <a:off x="5581395" y="5316465"/>
                <a:ext cx="184680" cy="4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53E028-2586-4CA2-2D48-BE09FFA8D4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5275" y="5310345"/>
                  <a:ext cx="196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6020C9-0587-D6A5-179C-CBC45C545C2F}"/>
                    </a:ext>
                  </a:extLst>
                </p14:cNvPr>
                <p14:cNvContentPartPr/>
                <p14:nvPr/>
              </p14:nvContentPartPr>
              <p14:xfrm>
                <a:off x="5615955" y="5414385"/>
                <a:ext cx="154440" cy="9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6020C9-0587-D6A5-179C-CBC45C545C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09835" y="5408265"/>
                  <a:ext cx="1666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30A6D0-E1BB-7E16-CAD2-38B2A884B182}"/>
              </a:ext>
            </a:extLst>
          </p:cNvPr>
          <p:cNvGrpSpPr/>
          <p:nvPr/>
        </p:nvGrpSpPr>
        <p:grpSpPr>
          <a:xfrm>
            <a:off x="6009075" y="4956825"/>
            <a:ext cx="613440" cy="450360"/>
            <a:chOff x="6009075" y="4956825"/>
            <a:chExt cx="61344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9A249-B222-FCE9-76AD-801DE8660EF6}"/>
                    </a:ext>
                  </a:extLst>
                </p14:cNvPr>
                <p14:cNvContentPartPr/>
                <p14:nvPr/>
              </p14:nvContentPartPr>
              <p14:xfrm>
                <a:off x="6009075" y="5195505"/>
                <a:ext cx="104760" cy="20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9A249-B222-FCE9-76AD-801DE8660E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02955" y="5189385"/>
                  <a:ext cx="117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A1C2E8-2893-9B2E-A98A-26C5CAD7F5AC}"/>
                    </a:ext>
                  </a:extLst>
                </p14:cNvPr>
                <p14:cNvContentPartPr/>
                <p14:nvPr/>
              </p14:nvContentPartPr>
              <p14:xfrm>
                <a:off x="6144075" y="5105145"/>
                <a:ext cx="243360" cy="30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A1C2E8-2893-9B2E-A98A-26C5CAD7F5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37955" y="5099025"/>
                  <a:ext cx="255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33FCF1-1CD6-D803-A873-0F0B52F576FA}"/>
                    </a:ext>
                  </a:extLst>
                </p14:cNvPr>
                <p14:cNvContentPartPr/>
                <p14:nvPr/>
              </p14:nvContentPartPr>
              <p14:xfrm>
                <a:off x="6470235" y="4956825"/>
                <a:ext cx="152280" cy="9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33FCF1-1CD6-D803-A873-0F0B52F576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64115" y="4950705"/>
                  <a:ext cx="164520" cy="10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30909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6D526B31-3DB9-E9CB-08BA-1FE62704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1" y="857839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0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16A2A-CCBA-9B87-7A07-B1A11D2ADF7A}"/>
              </a:ext>
            </a:extLst>
          </p:cNvPr>
          <p:cNvSpPr txBox="1"/>
          <p:nvPr/>
        </p:nvSpPr>
        <p:spPr>
          <a:xfrm rot="20027678">
            <a:off x="874644" y="1522296"/>
            <a:ext cx="9243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Buzz in</a:t>
            </a:r>
            <a:endParaRPr lang="ar-JO" dirty="0"/>
          </a:p>
        </p:txBody>
      </p:sp>
      <p:pic>
        <p:nvPicPr>
          <p:cNvPr id="6146" name="Picture 2" descr="Inscribed Angle and Arc Relationship">
            <a:extLst>
              <a:ext uri="{FF2B5EF4-FFF2-40B4-BE49-F238E27FC236}">
                <a16:creationId xmlns:a16="http://schemas.microsoft.com/office/drawing/2014/main" id="{C914D130-D139-C095-F012-83A3EA62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04" y="1893856"/>
            <a:ext cx="3466273" cy="36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23A59-7CE8-7719-5A7F-F08C2DE1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382" y="1240641"/>
            <a:ext cx="3705103" cy="51405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4D05327-E15A-7A42-78A6-4B14F5E93226}"/>
              </a:ext>
            </a:extLst>
          </p:cNvPr>
          <p:cNvGrpSpPr/>
          <p:nvPr/>
        </p:nvGrpSpPr>
        <p:grpSpPr>
          <a:xfrm>
            <a:off x="6548715" y="2333505"/>
            <a:ext cx="2062440" cy="610200"/>
            <a:chOff x="6548715" y="2333505"/>
            <a:chExt cx="20624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6C5CF9-C6D8-D2A9-F557-19076E09E5DD}"/>
                    </a:ext>
                  </a:extLst>
                </p14:cNvPr>
                <p14:cNvContentPartPr/>
                <p14:nvPr/>
              </p14:nvContentPartPr>
              <p14:xfrm>
                <a:off x="6548715" y="2662185"/>
                <a:ext cx="410040" cy="21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6C5CF9-C6D8-D2A9-F557-19076E09E5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42595" y="2656065"/>
                  <a:ext cx="422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2A0E59-798F-C569-7727-616DB59D7132}"/>
                    </a:ext>
                  </a:extLst>
                </p14:cNvPr>
                <p14:cNvContentPartPr/>
                <p14:nvPr/>
              </p14:nvContentPartPr>
              <p14:xfrm>
                <a:off x="6740235" y="2627985"/>
                <a:ext cx="161640" cy="24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2A0E59-798F-C569-7727-616DB59D71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34115" y="2621865"/>
                  <a:ext cx="17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0D9E2B-86FC-2EFD-B068-FA45F4ECDCF8}"/>
                    </a:ext>
                  </a:extLst>
                </p14:cNvPr>
                <p14:cNvContentPartPr/>
                <p14:nvPr/>
              </p14:nvContentPartPr>
              <p14:xfrm>
                <a:off x="7057395" y="2693145"/>
                <a:ext cx="145440" cy="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0D9E2B-86FC-2EFD-B068-FA45F4ECDC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51275" y="2687025"/>
                  <a:ext cx="157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FD99D5-197B-3CD0-74BC-A67E1B982A68}"/>
                    </a:ext>
                  </a:extLst>
                </p14:cNvPr>
                <p14:cNvContentPartPr/>
                <p14:nvPr/>
              </p14:nvContentPartPr>
              <p14:xfrm>
                <a:off x="7073235" y="2778465"/>
                <a:ext cx="135000" cy="1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FD99D5-197B-3CD0-74BC-A67E1B982A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67115" y="2772345"/>
                  <a:ext cx="147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F182EE-2B4A-9FD4-4A1A-1CBD670ACF26}"/>
                    </a:ext>
                  </a:extLst>
                </p14:cNvPr>
                <p14:cNvContentPartPr/>
                <p14:nvPr/>
              </p14:nvContentPartPr>
              <p14:xfrm>
                <a:off x="7378875" y="2566065"/>
                <a:ext cx="60120" cy="18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F182EE-2B4A-9FD4-4A1A-1CBD670ACF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72755" y="2559945"/>
                  <a:ext cx="72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6CB02A-93C3-5A9F-F7C0-054E5BEA0C0B}"/>
                    </a:ext>
                  </a:extLst>
                </p14:cNvPr>
                <p14:cNvContentPartPr/>
                <p14:nvPr/>
              </p14:nvContentPartPr>
              <p14:xfrm>
                <a:off x="7367355" y="2724825"/>
                <a:ext cx="207000" cy="5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6CB02A-93C3-5A9F-F7C0-054E5BEA0C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61235" y="2718705"/>
                  <a:ext cx="219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E2C665-32CA-47D2-AA9E-F1496B5ED824}"/>
                    </a:ext>
                  </a:extLst>
                </p14:cNvPr>
                <p14:cNvContentPartPr/>
                <p14:nvPr/>
              </p14:nvContentPartPr>
              <p14:xfrm>
                <a:off x="7462395" y="2851185"/>
                <a:ext cx="188280" cy="9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E2C665-32CA-47D2-AA9E-F1496B5ED8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56275" y="2845065"/>
                  <a:ext cx="200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B45F37-D4D8-FE80-BEF4-DAB694D024A3}"/>
                    </a:ext>
                  </a:extLst>
                </p14:cNvPr>
                <p14:cNvContentPartPr/>
                <p14:nvPr/>
              </p14:nvContentPartPr>
              <p14:xfrm>
                <a:off x="7776675" y="2492265"/>
                <a:ext cx="105840" cy="31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B45F37-D4D8-FE80-BEF4-DAB694D024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70555" y="2486145"/>
                  <a:ext cx="118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D5BA81-2E84-7D8B-A9C7-AD2ECB14E991}"/>
                    </a:ext>
                  </a:extLst>
                </p14:cNvPr>
                <p14:cNvContentPartPr/>
                <p14:nvPr/>
              </p14:nvContentPartPr>
              <p14:xfrm>
                <a:off x="7973595" y="2549505"/>
                <a:ext cx="116280" cy="12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D5BA81-2E84-7D8B-A9C7-AD2ECB14E9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67475" y="2543385"/>
                  <a:ext cx="128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638C8E-BB7D-DACD-8049-C26745008B35}"/>
                    </a:ext>
                  </a:extLst>
                </p14:cNvPr>
                <p14:cNvContentPartPr/>
                <p14:nvPr/>
              </p14:nvContentPartPr>
              <p14:xfrm>
                <a:off x="8083755" y="2546625"/>
                <a:ext cx="31320" cy="243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638C8E-BB7D-DACD-8049-C26745008B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7635" y="2540505"/>
                  <a:ext cx="43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FE110F-F9E5-3C07-70A8-BC6D9DF9A33D}"/>
                    </a:ext>
                  </a:extLst>
                </p14:cNvPr>
                <p14:cNvContentPartPr/>
                <p14:nvPr/>
              </p14:nvContentPartPr>
              <p14:xfrm>
                <a:off x="8219835" y="2542665"/>
                <a:ext cx="137160" cy="172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FE110F-F9E5-3C07-70A8-BC6D9DF9A3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13715" y="2536545"/>
                  <a:ext cx="149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94D21A-62AA-D82B-8DA9-DCDB04A5A66F}"/>
                    </a:ext>
                  </a:extLst>
                </p14:cNvPr>
                <p14:cNvContentPartPr/>
                <p14:nvPr/>
              </p14:nvContentPartPr>
              <p14:xfrm>
                <a:off x="8315235" y="2374545"/>
                <a:ext cx="64080" cy="69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94D21A-62AA-D82B-8DA9-DCDB04A5A6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09115" y="2368425"/>
                  <a:ext cx="76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11B91F-4F6B-FAF3-43D4-6CF0CD99F636}"/>
                    </a:ext>
                  </a:extLst>
                </p14:cNvPr>
                <p14:cNvContentPartPr/>
                <p14:nvPr/>
              </p14:nvContentPartPr>
              <p14:xfrm>
                <a:off x="8419995" y="2333505"/>
                <a:ext cx="191160" cy="51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11B91F-4F6B-FAF3-43D4-6CF0CD99F6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13875" y="2327385"/>
                  <a:ext cx="203400" cy="53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874142-7A24-6486-1835-29A9E2E8CF57}"/>
              </a:ext>
            </a:extLst>
          </p:cNvPr>
          <p:cNvGrpSpPr/>
          <p:nvPr/>
        </p:nvGrpSpPr>
        <p:grpSpPr>
          <a:xfrm>
            <a:off x="7238835" y="3050625"/>
            <a:ext cx="977040" cy="430200"/>
            <a:chOff x="7238835" y="3050625"/>
            <a:chExt cx="97704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D28625-A378-82E0-DB17-018A40E76D71}"/>
                    </a:ext>
                  </a:extLst>
                </p14:cNvPr>
                <p14:cNvContentPartPr/>
                <p14:nvPr/>
              </p14:nvContentPartPr>
              <p14:xfrm>
                <a:off x="7238835" y="3332145"/>
                <a:ext cx="159120" cy="1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D28625-A378-82E0-DB17-018A40E76D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32715" y="3326025"/>
                  <a:ext cx="171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7E31CC-BBE8-1DFD-CA0C-7EEB185AD011}"/>
                    </a:ext>
                  </a:extLst>
                </p14:cNvPr>
                <p14:cNvContentPartPr/>
                <p14:nvPr/>
              </p14:nvContentPartPr>
              <p14:xfrm>
                <a:off x="7352955" y="3390825"/>
                <a:ext cx="129600" cy="3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7E31CC-BBE8-1DFD-CA0C-7EEB185AD0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46835" y="3384705"/>
                  <a:ext cx="141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5B8288-006C-5FBA-B69E-FAC1FD8410D6}"/>
                    </a:ext>
                  </a:extLst>
                </p14:cNvPr>
                <p14:cNvContentPartPr/>
                <p14:nvPr/>
              </p14:nvContentPartPr>
              <p14:xfrm>
                <a:off x="7588035" y="3222345"/>
                <a:ext cx="294120" cy="25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5B8288-006C-5FBA-B69E-FAC1FD8410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81915" y="3216225"/>
                  <a:ext cx="306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CBBE48-01A1-E76D-6159-A0870D91A020}"/>
                    </a:ext>
                  </a:extLst>
                </p14:cNvPr>
                <p14:cNvContentPartPr/>
                <p14:nvPr/>
              </p14:nvContentPartPr>
              <p14:xfrm>
                <a:off x="7890795" y="3239265"/>
                <a:ext cx="261360" cy="20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CBBE48-01A1-E76D-6159-A0870D91A0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84675" y="3233145"/>
                  <a:ext cx="273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F14305-488B-48F8-7B0A-0B37E340F1EB}"/>
                    </a:ext>
                  </a:extLst>
                </p14:cNvPr>
                <p14:cNvContentPartPr/>
                <p14:nvPr/>
              </p14:nvContentPartPr>
              <p14:xfrm>
                <a:off x="8120475" y="3050625"/>
                <a:ext cx="95400" cy="9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F14305-488B-48F8-7B0A-0B37E340F1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4355" y="3044505"/>
                  <a:ext cx="107640" cy="10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561061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90A3B4CC-071E-393D-3BAC-7786291C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1" y="857839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1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16A2A-CCBA-9B87-7A07-B1A11D2ADF7A}"/>
              </a:ext>
            </a:extLst>
          </p:cNvPr>
          <p:cNvSpPr txBox="1"/>
          <p:nvPr/>
        </p:nvSpPr>
        <p:spPr>
          <a:xfrm rot="20027678">
            <a:off x="874644" y="1522296"/>
            <a:ext cx="9243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Buzz in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9DA8B-615B-1BB5-8829-B36E81F12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921" y="1434884"/>
            <a:ext cx="3870722" cy="4021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F571A-AEA2-C134-95A0-E8F4EA961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916" y="3679102"/>
            <a:ext cx="274344" cy="320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95FFC-6C39-CA98-6301-2AFD3E0FE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382" y="1240641"/>
            <a:ext cx="3705103" cy="51405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711ECD0-D346-CE3A-8DB4-F62E13F3051F}"/>
              </a:ext>
            </a:extLst>
          </p:cNvPr>
          <p:cNvGrpSpPr/>
          <p:nvPr/>
        </p:nvGrpSpPr>
        <p:grpSpPr>
          <a:xfrm>
            <a:off x="3612915" y="5583945"/>
            <a:ext cx="742680" cy="264600"/>
            <a:chOff x="3612915" y="5583945"/>
            <a:chExt cx="7426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1D4874-EFF5-E278-14A1-00EC22D968B8}"/>
                    </a:ext>
                  </a:extLst>
                </p14:cNvPr>
                <p14:cNvContentPartPr/>
                <p14:nvPr/>
              </p14:nvContentPartPr>
              <p14:xfrm>
                <a:off x="3612915" y="5591145"/>
                <a:ext cx="443880" cy="257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1D4874-EFF5-E278-14A1-00EC22D968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06795" y="5585025"/>
                  <a:ext cx="456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D0245C-A05E-86B9-BB19-1FD9863C3EDC}"/>
                    </a:ext>
                  </a:extLst>
                </p14:cNvPr>
                <p14:cNvContentPartPr/>
                <p14:nvPr/>
              </p14:nvContentPartPr>
              <p14:xfrm>
                <a:off x="3834675" y="5583945"/>
                <a:ext cx="181440" cy="250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D0245C-A05E-86B9-BB19-1FD9863C3E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28555" y="5577825"/>
                  <a:ext cx="193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B4E427-B476-D58E-91F1-4CFFF3FC94B6}"/>
                    </a:ext>
                  </a:extLst>
                </p14:cNvPr>
                <p14:cNvContentPartPr/>
                <p14:nvPr/>
              </p14:nvContentPartPr>
              <p14:xfrm>
                <a:off x="4186755" y="5672145"/>
                <a:ext cx="168840" cy="2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B4E427-B476-D58E-91F1-4CFFF3FC94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80635" y="5666025"/>
                  <a:ext cx="18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7C63F6-B343-822E-50A4-A904986CAB0B}"/>
                    </a:ext>
                  </a:extLst>
                </p14:cNvPr>
                <p14:cNvContentPartPr/>
                <p14:nvPr/>
              </p14:nvContentPartPr>
              <p14:xfrm>
                <a:off x="4221315" y="5766825"/>
                <a:ext cx="101880" cy="1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C7C63F6-B343-822E-50A4-A904986CAB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15195" y="5760705"/>
                  <a:ext cx="1141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453F40-A072-5A72-7A15-5FB9E38F654E}"/>
              </a:ext>
            </a:extLst>
          </p:cNvPr>
          <p:cNvGrpSpPr/>
          <p:nvPr/>
        </p:nvGrpSpPr>
        <p:grpSpPr>
          <a:xfrm>
            <a:off x="4640355" y="5316105"/>
            <a:ext cx="1823400" cy="527040"/>
            <a:chOff x="4640355" y="5316105"/>
            <a:chExt cx="182340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A2FB32-6AD3-A983-41C1-55CA7B21CEE6}"/>
                    </a:ext>
                  </a:extLst>
                </p14:cNvPr>
                <p14:cNvContentPartPr/>
                <p14:nvPr/>
              </p14:nvContentPartPr>
              <p14:xfrm>
                <a:off x="4640355" y="5551185"/>
                <a:ext cx="279720" cy="242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A2FB32-6AD3-A983-41C1-55CA7B21CE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34235" y="5545065"/>
                  <a:ext cx="291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8356EA-276C-83F8-CC02-62CD98D2FE31}"/>
                    </a:ext>
                  </a:extLst>
                </p14:cNvPr>
                <p14:cNvContentPartPr/>
                <p14:nvPr/>
              </p14:nvContentPartPr>
              <p14:xfrm>
                <a:off x="5050755" y="5462625"/>
                <a:ext cx="173160" cy="38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8356EA-276C-83F8-CC02-62CD98D2FE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44635" y="5456505"/>
                  <a:ext cx="185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60758F-2DEA-93F6-9C01-CE82B688CF17}"/>
                    </a:ext>
                  </a:extLst>
                </p14:cNvPr>
                <p14:cNvContentPartPr/>
                <p14:nvPr/>
              </p14:nvContentPartPr>
              <p14:xfrm>
                <a:off x="5255955" y="5541825"/>
                <a:ext cx="200520" cy="19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60758F-2DEA-93F6-9C01-CE82B688CF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49835" y="5535705"/>
                  <a:ext cx="212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35F948-019A-836D-D334-92C60B3C6984}"/>
                    </a:ext>
                  </a:extLst>
                </p14:cNvPr>
                <p14:cNvContentPartPr/>
                <p14:nvPr/>
              </p14:nvContentPartPr>
              <p14:xfrm>
                <a:off x="5303475" y="5491785"/>
                <a:ext cx="179280" cy="3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35F948-019A-836D-D334-92C60B3C69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7355" y="5485665"/>
                  <a:ext cx="19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49EC6A-D7ED-AD7B-1EBA-8D08A097DE06}"/>
                    </a:ext>
                  </a:extLst>
                </p14:cNvPr>
                <p14:cNvContentPartPr/>
                <p14:nvPr/>
              </p14:nvContentPartPr>
              <p14:xfrm>
                <a:off x="5566995" y="5486385"/>
                <a:ext cx="187920" cy="19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49EC6A-D7ED-AD7B-1EBA-8D08A097DE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60875" y="5480265"/>
                  <a:ext cx="200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8F1C5A-BFBC-6652-9615-8227294448EA}"/>
                    </a:ext>
                  </a:extLst>
                </p14:cNvPr>
                <p14:cNvContentPartPr/>
                <p14:nvPr/>
              </p14:nvContentPartPr>
              <p14:xfrm>
                <a:off x="5630355" y="5468025"/>
                <a:ext cx="214920" cy="1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8F1C5A-BFBC-6652-9615-8227294448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24235" y="5461905"/>
                  <a:ext cx="22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17427B-6F4A-9D84-1391-EACC38868442}"/>
                    </a:ext>
                  </a:extLst>
                </p14:cNvPr>
                <p14:cNvContentPartPr/>
                <p14:nvPr/>
              </p14:nvContentPartPr>
              <p14:xfrm>
                <a:off x="5928075" y="5387385"/>
                <a:ext cx="89280" cy="85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17427B-6F4A-9D84-1391-EACC388684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21955" y="5381265"/>
                  <a:ext cx="101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D49577-1513-369F-1F51-842A99DD3BE5}"/>
                    </a:ext>
                  </a:extLst>
                </p14:cNvPr>
                <p14:cNvContentPartPr/>
                <p14:nvPr/>
              </p14:nvContentPartPr>
              <p14:xfrm>
                <a:off x="6050115" y="5316105"/>
                <a:ext cx="178920" cy="45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D49577-1513-369F-1F51-842A99DD3B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43995" y="5309985"/>
                  <a:ext cx="1911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9087CB-03DC-636D-8C7F-9EDC490C6004}"/>
                    </a:ext>
                  </a:extLst>
                </p14:cNvPr>
                <p14:cNvContentPartPr/>
                <p14:nvPr/>
              </p14:nvContentPartPr>
              <p14:xfrm>
                <a:off x="6324435" y="5516625"/>
                <a:ext cx="139320" cy="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9087CB-03DC-636D-8C7F-9EDC490C60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18315" y="5510505"/>
                  <a:ext cx="151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3AE303-8B6A-3B19-9944-BFD9D9AA6C5F}"/>
                    </a:ext>
                  </a:extLst>
                </p14:cNvPr>
                <p14:cNvContentPartPr/>
                <p14:nvPr/>
              </p14:nvContentPartPr>
              <p14:xfrm>
                <a:off x="6324075" y="5608065"/>
                <a:ext cx="123480" cy="2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3AE303-8B6A-3B19-9944-BFD9D9AA6C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17955" y="5601945"/>
                  <a:ext cx="1357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908F7D-5598-9C0B-C3DD-C32CCEAB8248}"/>
              </a:ext>
            </a:extLst>
          </p:cNvPr>
          <p:cNvGrpSpPr/>
          <p:nvPr/>
        </p:nvGrpSpPr>
        <p:grpSpPr>
          <a:xfrm>
            <a:off x="6758595" y="5244465"/>
            <a:ext cx="712080" cy="387720"/>
            <a:chOff x="6758595" y="5244465"/>
            <a:chExt cx="7120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6486DE-1786-2864-383F-8F80BCAA121A}"/>
                    </a:ext>
                  </a:extLst>
                </p14:cNvPr>
                <p14:cNvContentPartPr/>
                <p14:nvPr/>
              </p14:nvContentPartPr>
              <p14:xfrm>
                <a:off x="6758595" y="5399265"/>
                <a:ext cx="84960" cy="23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6486DE-1786-2864-383F-8F80BCAA12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52475" y="5393145"/>
                  <a:ext cx="97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61EBFE-8BC2-EAAC-ADE7-2CDF223E5245}"/>
                    </a:ext>
                  </a:extLst>
                </p14:cNvPr>
                <p14:cNvContentPartPr/>
                <p14:nvPr/>
              </p14:nvContentPartPr>
              <p14:xfrm>
                <a:off x="6941475" y="5401785"/>
                <a:ext cx="81360" cy="222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61EBFE-8BC2-EAAC-ADE7-2CDF223E524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35355" y="5395665"/>
                  <a:ext cx="93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CDB705-ADBE-E122-BA93-F9E0738FA812}"/>
                    </a:ext>
                  </a:extLst>
                </p14:cNvPr>
                <p14:cNvContentPartPr/>
                <p14:nvPr/>
              </p14:nvContentPartPr>
              <p14:xfrm>
                <a:off x="7119675" y="5382345"/>
                <a:ext cx="263160" cy="23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CDB705-ADBE-E122-BA93-F9E0738FA8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13555" y="5376225"/>
                  <a:ext cx="275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98748A-1690-B65B-D2CA-804DDF53F288}"/>
                    </a:ext>
                  </a:extLst>
                </p14:cNvPr>
                <p14:cNvContentPartPr/>
                <p14:nvPr/>
              </p14:nvContentPartPr>
              <p14:xfrm>
                <a:off x="7374195" y="5244465"/>
                <a:ext cx="96480" cy="10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98748A-1690-B65B-D2CA-804DDF53F2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68075" y="5238345"/>
                  <a:ext cx="108720" cy="11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256465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7BD29-1904-4667-855A-259239F84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65" y="1170306"/>
            <a:ext cx="8763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178D8-C682-40E8-A90C-818F4DFB81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151" b="4590"/>
          <a:stretch/>
        </p:blipFill>
        <p:spPr>
          <a:xfrm>
            <a:off x="935497" y="3340817"/>
            <a:ext cx="2485923" cy="2570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3F096-504D-5D3B-108B-ED042DC088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00" t="6819" r="26417" b="35512"/>
          <a:stretch/>
        </p:blipFill>
        <p:spPr>
          <a:xfrm>
            <a:off x="1401665" y="1227712"/>
            <a:ext cx="7996446" cy="155343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E4A7C3E5-588F-AA4C-EF1C-1572CE296606}"/>
              </a:ext>
            </a:extLst>
          </p:cNvPr>
          <p:cNvGrpSpPr/>
          <p:nvPr/>
        </p:nvGrpSpPr>
        <p:grpSpPr>
          <a:xfrm>
            <a:off x="3611115" y="2700345"/>
            <a:ext cx="5557320" cy="1079640"/>
            <a:chOff x="3611115" y="2700345"/>
            <a:chExt cx="5557320" cy="10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5DB4C4-8C03-CA3F-E3A2-C137E40AD2D1}"/>
                    </a:ext>
                  </a:extLst>
                </p14:cNvPr>
                <p14:cNvContentPartPr/>
                <p14:nvPr/>
              </p14:nvContentPartPr>
              <p14:xfrm>
                <a:off x="4250835" y="2888625"/>
                <a:ext cx="291960" cy="519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5DB4C4-8C03-CA3F-E3A2-C137E40AD2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4715" y="2882505"/>
                  <a:ext cx="3042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CCD0FF-C932-26F8-C307-DBA93AC0341A}"/>
                    </a:ext>
                  </a:extLst>
                </p14:cNvPr>
                <p14:cNvContentPartPr/>
                <p14:nvPr/>
              </p14:nvContentPartPr>
              <p14:xfrm>
                <a:off x="4768155" y="3014625"/>
                <a:ext cx="135000" cy="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CCD0FF-C932-26F8-C307-DBA93AC034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62035" y="3008505"/>
                  <a:ext cx="147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0500AD-B83C-CC20-E650-992FE0038DD4}"/>
                    </a:ext>
                  </a:extLst>
                </p14:cNvPr>
                <p14:cNvContentPartPr/>
                <p14:nvPr/>
              </p14:nvContentPartPr>
              <p14:xfrm>
                <a:off x="4774635" y="3099225"/>
                <a:ext cx="140040" cy="2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0500AD-B83C-CC20-E650-992FE0038D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68515" y="3093105"/>
                  <a:ext cx="152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0FF0AE-BC22-8A57-9D45-9C0B8568197B}"/>
                    </a:ext>
                  </a:extLst>
                </p14:cNvPr>
                <p14:cNvContentPartPr/>
                <p14:nvPr/>
              </p14:nvContentPartPr>
              <p14:xfrm>
                <a:off x="5131755" y="2881065"/>
                <a:ext cx="301320" cy="26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0FF0AE-BC22-8A57-9D45-9C0B856819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25635" y="2874945"/>
                  <a:ext cx="313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3D7612-4948-E52B-9CD2-82A99A29AD8F}"/>
                    </a:ext>
                  </a:extLst>
                </p14:cNvPr>
                <p14:cNvContentPartPr/>
                <p14:nvPr/>
              </p14:nvContentPartPr>
              <p14:xfrm>
                <a:off x="5525955" y="2846865"/>
                <a:ext cx="151920" cy="33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C3D7612-4948-E52B-9CD2-82A99A29AD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9835" y="2840745"/>
                  <a:ext cx="1641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5C6927-E70F-676E-28E3-81C884977469}"/>
                    </a:ext>
                  </a:extLst>
                </p14:cNvPr>
                <p14:cNvContentPartPr/>
                <p14:nvPr/>
              </p14:nvContentPartPr>
              <p14:xfrm>
                <a:off x="5759595" y="2920305"/>
                <a:ext cx="174240" cy="19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5C6927-E70F-676E-28E3-81C8849774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3475" y="2914185"/>
                  <a:ext cx="186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9603F2-533F-5822-C085-D40053C42E6A}"/>
                    </a:ext>
                  </a:extLst>
                </p14:cNvPr>
                <p14:cNvContentPartPr/>
                <p14:nvPr/>
              </p14:nvContentPartPr>
              <p14:xfrm>
                <a:off x="5802435" y="2919585"/>
                <a:ext cx="200880" cy="1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9603F2-533F-5822-C085-D40053C42E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96315" y="2913465"/>
                  <a:ext cx="21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52F205-68FE-190F-23BF-5DA8DF59F585}"/>
                    </a:ext>
                  </a:extLst>
                </p14:cNvPr>
                <p14:cNvContentPartPr/>
                <p14:nvPr/>
              </p14:nvContentPartPr>
              <p14:xfrm>
                <a:off x="6087195" y="2885025"/>
                <a:ext cx="153720" cy="23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52F205-68FE-190F-23BF-5DA8DF59F5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81075" y="2878905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E94BD6-8201-4335-1F91-813E83A7C527}"/>
                    </a:ext>
                  </a:extLst>
                </p14:cNvPr>
                <p14:cNvContentPartPr/>
                <p14:nvPr/>
              </p14:nvContentPartPr>
              <p14:xfrm>
                <a:off x="6126435" y="2989425"/>
                <a:ext cx="151920" cy="25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E94BD6-8201-4335-1F91-813E83A7C5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20315" y="2983305"/>
                  <a:ext cx="164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16789C-4CAF-8AEC-8475-5727F70AC58A}"/>
                    </a:ext>
                  </a:extLst>
                </p14:cNvPr>
                <p14:cNvContentPartPr/>
                <p14:nvPr/>
              </p14:nvContentPartPr>
              <p14:xfrm>
                <a:off x="6277995" y="2782065"/>
                <a:ext cx="152280" cy="43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16789C-4CAF-8AEC-8475-5727F70AC5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71875" y="2775945"/>
                  <a:ext cx="1645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88C142-E29E-1083-9479-B1F5EA729FE2}"/>
                    </a:ext>
                  </a:extLst>
                </p14:cNvPr>
                <p14:cNvContentPartPr/>
                <p14:nvPr/>
              </p14:nvContentPartPr>
              <p14:xfrm>
                <a:off x="6168555" y="2700345"/>
                <a:ext cx="53640" cy="74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88C142-E29E-1083-9479-B1F5EA729F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62435" y="2694225"/>
                  <a:ext cx="65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70C9E5-DF10-F079-23FD-0EE85A34D4F6}"/>
                    </a:ext>
                  </a:extLst>
                </p14:cNvPr>
                <p14:cNvContentPartPr/>
                <p14:nvPr/>
              </p14:nvContentPartPr>
              <p14:xfrm>
                <a:off x="6666435" y="2946945"/>
                <a:ext cx="137520" cy="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70C9E5-DF10-F079-23FD-0EE85A34D4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60315" y="2940825"/>
                  <a:ext cx="149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DC9972-20F4-44FB-5C91-DCD94C381AA4}"/>
                    </a:ext>
                  </a:extLst>
                </p14:cNvPr>
                <p14:cNvContentPartPr/>
                <p14:nvPr/>
              </p14:nvContentPartPr>
              <p14:xfrm>
                <a:off x="6625395" y="3005265"/>
                <a:ext cx="127800" cy="4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DC9972-20F4-44FB-5C91-DCD94C381A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9275" y="2999145"/>
                  <a:ext cx="140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38DA72-99D2-B4CB-01DE-538CD3B9307B}"/>
                    </a:ext>
                  </a:extLst>
                </p14:cNvPr>
                <p14:cNvContentPartPr/>
                <p14:nvPr/>
              </p14:nvContentPartPr>
              <p14:xfrm>
                <a:off x="7050195" y="2849025"/>
                <a:ext cx="69840" cy="20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38DA72-99D2-B4CB-01DE-538CD3B930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44075" y="2842905"/>
                  <a:ext cx="82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E77947-1DB6-AA8D-409D-F3C5035E932A}"/>
                    </a:ext>
                  </a:extLst>
                </p14:cNvPr>
                <p14:cNvContentPartPr/>
                <p14:nvPr/>
              </p14:nvContentPartPr>
              <p14:xfrm>
                <a:off x="7243515" y="2847945"/>
                <a:ext cx="58320" cy="18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E77947-1DB6-AA8D-409D-F3C5035E93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37395" y="2841825"/>
                  <a:ext cx="70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358F8A-F257-399B-C031-5ACE9CFA7336}"/>
                    </a:ext>
                  </a:extLst>
                </p14:cNvPr>
                <p14:cNvContentPartPr/>
                <p14:nvPr/>
              </p14:nvContentPartPr>
              <p14:xfrm>
                <a:off x="7381395" y="2831745"/>
                <a:ext cx="174960" cy="20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358F8A-F257-399B-C031-5ACE9CFA73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75275" y="2825625"/>
                  <a:ext cx="187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2AF5B9-0417-F688-4ED1-E71E4D7949A2}"/>
                    </a:ext>
                  </a:extLst>
                </p14:cNvPr>
                <p14:cNvContentPartPr/>
                <p14:nvPr/>
              </p14:nvContentPartPr>
              <p14:xfrm>
                <a:off x="7595235" y="2707905"/>
                <a:ext cx="92520" cy="9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2AF5B9-0417-F688-4ED1-E71E4D7949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89115" y="2701785"/>
                  <a:ext cx="104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32DDDB-AFE0-B004-079F-6C7C5E1187E3}"/>
                    </a:ext>
                  </a:extLst>
                </p14:cNvPr>
                <p14:cNvContentPartPr/>
                <p14:nvPr/>
              </p14:nvContentPartPr>
              <p14:xfrm>
                <a:off x="8939475" y="3403065"/>
                <a:ext cx="228960" cy="86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32DDDB-AFE0-B004-079F-6C7C5E1187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33355" y="3396945"/>
                  <a:ext cx="241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00F400-1E69-853F-1061-D1B86F69F7E6}"/>
                    </a:ext>
                  </a:extLst>
                </p14:cNvPr>
                <p14:cNvContentPartPr/>
                <p14:nvPr/>
              </p14:nvContentPartPr>
              <p14:xfrm>
                <a:off x="7960275" y="3370665"/>
                <a:ext cx="1055160" cy="140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00F400-1E69-853F-1061-D1B86F69F7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54155" y="3364545"/>
                  <a:ext cx="1067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22D99A-FA19-9611-02DC-CC2D968E078E}"/>
                    </a:ext>
                  </a:extLst>
                </p14:cNvPr>
                <p14:cNvContentPartPr/>
                <p14:nvPr/>
              </p14:nvContentPartPr>
              <p14:xfrm>
                <a:off x="8532315" y="3198945"/>
                <a:ext cx="54720" cy="18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22D99A-FA19-9611-02DC-CC2D968E07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26195" y="3192825"/>
                  <a:ext cx="66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7C1488-9E22-6C30-C7B6-49E81DEC10F6}"/>
                    </a:ext>
                  </a:extLst>
                </p14:cNvPr>
                <p14:cNvContentPartPr/>
                <p14:nvPr/>
              </p14:nvContentPartPr>
              <p14:xfrm>
                <a:off x="8493075" y="3644265"/>
                <a:ext cx="95760" cy="2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7C1488-9E22-6C30-C7B6-49E81DEC10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86955" y="3638145"/>
                  <a:ext cx="10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9DFA0B-4200-FCE1-8EAC-24C214132938}"/>
                    </a:ext>
                  </a:extLst>
                </p14:cNvPr>
                <p14:cNvContentPartPr/>
                <p14:nvPr/>
              </p14:nvContentPartPr>
              <p14:xfrm>
                <a:off x="8705115" y="3631305"/>
                <a:ext cx="135000" cy="1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9DFA0B-4200-FCE1-8EAC-24C2141329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98995" y="3625185"/>
                  <a:ext cx="147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16A0027-52C8-4DA3-EE64-772799557B7F}"/>
                    </a:ext>
                  </a:extLst>
                </p14:cNvPr>
                <p14:cNvContentPartPr/>
                <p14:nvPr/>
              </p14:nvContentPartPr>
              <p14:xfrm>
                <a:off x="8196435" y="3252945"/>
                <a:ext cx="134640" cy="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16A0027-52C8-4DA3-EE64-772799557B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90315" y="3246825"/>
                  <a:ext cx="146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20D475-FC6E-FCED-5415-AE1517271556}"/>
                    </a:ext>
                  </a:extLst>
                </p14:cNvPr>
                <p14:cNvContentPartPr/>
                <p14:nvPr/>
              </p14:nvContentPartPr>
              <p14:xfrm>
                <a:off x="7824195" y="3496305"/>
                <a:ext cx="114480" cy="60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20D475-FC6E-FCED-5415-AE15172715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18075" y="3490185"/>
                  <a:ext cx="126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8995B7-774B-A93A-7A82-9B00AE421801}"/>
                    </a:ext>
                  </a:extLst>
                </p14:cNvPr>
                <p14:cNvContentPartPr/>
                <p14:nvPr/>
              </p14:nvContentPartPr>
              <p14:xfrm>
                <a:off x="7497315" y="3444105"/>
                <a:ext cx="215640" cy="154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8995B7-774B-A93A-7A82-9B00AE4218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91195" y="3437985"/>
                  <a:ext cx="227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F869A9-CF54-4700-F153-BB55751764F2}"/>
                    </a:ext>
                  </a:extLst>
                </p14:cNvPr>
                <p14:cNvContentPartPr/>
                <p14:nvPr/>
              </p14:nvContentPartPr>
              <p14:xfrm>
                <a:off x="7346835" y="3397305"/>
                <a:ext cx="151920" cy="165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F869A9-CF54-4700-F153-BB55751764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40715" y="3391185"/>
                  <a:ext cx="164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F76124-079F-39B7-B2D1-3C0DDF770739}"/>
                    </a:ext>
                  </a:extLst>
                </p14:cNvPr>
                <p14:cNvContentPartPr/>
                <p14:nvPr/>
              </p14:nvContentPartPr>
              <p14:xfrm>
                <a:off x="7456275" y="3135225"/>
                <a:ext cx="404640" cy="245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F76124-079F-39B7-B2D1-3C0DDF7707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50155" y="3129105"/>
                  <a:ext cx="416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10AC47-1014-818C-4BEC-D458A521F4E4}"/>
                    </a:ext>
                  </a:extLst>
                </p14:cNvPr>
                <p14:cNvContentPartPr/>
                <p14:nvPr/>
              </p14:nvContentPartPr>
              <p14:xfrm>
                <a:off x="7338915" y="3395145"/>
                <a:ext cx="1548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10AC47-1014-818C-4BEC-D458A521F4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32795" y="3389025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6726BE-D9B4-B17B-908D-4CB90D954106}"/>
                    </a:ext>
                  </a:extLst>
                </p14:cNvPr>
                <p14:cNvContentPartPr/>
                <p14:nvPr/>
              </p14:nvContentPartPr>
              <p14:xfrm>
                <a:off x="6578955" y="3418905"/>
                <a:ext cx="690480" cy="22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6726BE-D9B4-B17B-908D-4CB90D9541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72835" y="3412785"/>
                  <a:ext cx="702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BA4915-2E14-F42E-A133-7C366DC82CD9}"/>
                    </a:ext>
                  </a:extLst>
                </p14:cNvPr>
                <p14:cNvContentPartPr/>
                <p14:nvPr/>
              </p14:nvContentPartPr>
              <p14:xfrm>
                <a:off x="6652035" y="3419625"/>
                <a:ext cx="10224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BA4915-2E14-F42E-A133-7C366DC82C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45915" y="3413505"/>
                  <a:ext cx="114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793252-8B3C-496B-CC55-6D87F2CC6C97}"/>
                    </a:ext>
                  </a:extLst>
                </p14:cNvPr>
                <p14:cNvContentPartPr/>
                <p14:nvPr/>
              </p14:nvContentPartPr>
              <p14:xfrm>
                <a:off x="6874875" y="3694665"/>
                <a:ext cx="196200" cy="3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793252-8B3C-496B-CC55-6D87F2CC6C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68755" y="3688545"/>
                  <a:ext cx="20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B590FE-E332-F1CB-580E-EE95560DA842}"/>
                    </a:ext>
                  </a:extLst>
                </p14:cNvPr>
                <p14:cNvContentPartPr/>
                <p14:nvPr/>
              </p14:nvContentPartPr>
              <p14:xfrm>
                <a:off x="6038235" y="3431505"/>
                <a:ext cx="430200" cy="19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B590FE-E332-F1CB-580E-EE95560DA84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32115" y="3425385"/>
                  <a:ext cx="442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705A9C-EED8-A304-3985-AB9F5F1C70E5}"/>
                    </a:ext>
                  </a:extLst>
                </p14:cNvPr>
                <p14:cNvContentPartPr/>
                <p14:nvPr/>
              </p14:nvContentPartPr>
              <p14:xfrm>
                <a:off x="5325075" y="3517185"/>
                <a:ext cx="614520" cy="262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705A9C-EED8-A304-3985-AB9F5F1C70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18955" y="3511065"/>
                  <a:ext cx="626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110E6B-B34B-7AA9-5DBA-9CE1F08A68BC}"/>
                    </a:ext>
                  </a:extLst>
                </p14:cNvPr>
                <p14:cNvContentPartPr/>
                <p14:nvPr/>
              </p14:nvContentPartPr>
              <p14:xfrm>
                <a:off x="5713155" y="3458505"/>
                <a:ext cx="59040" cy="2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110E6B-B34B-7AA9-5DBA-9CE1F08A68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7035" y="3452385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DFBC79-A7C4-E323-7CE5-8E61CF8D647F}"/>
                    </a:ext>
                  </a:extLst>
                </p14:cNvPr>
                <p14:cNvContentPartPr/>
                <p14:nvPr/>
              </p14:nvContentPartPr>
              <p14:xfrm>
                <a:off x="5804955" y="3433305"/>
                <a:ext cx="80640" cy="1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DFBC79-A7C4-E323-7CE5-8E61CF8D64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98835" y="3427185"/>
                  <a:ext cx="92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852EF2F-FA04-5E19-4437-D1D6D70BC425}"/>
                    </a:ext>
                  </a:extLst>
                </p14:cNvPr>
                <p14:cNvContentPartPr/>
                <p14:nvPr/>
              </p14:nvContentPartPr>
              <p14:xfrm>
                <a:off x="5109075" y="3629505"/>
                <a:ext cx="111240" cy="10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852EF2F-FA04-5E19-4437-D1D6D70BC4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02955" y="3623385"/>
                  <a:ext cx="123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BA7D85-D602-308F-4B16-569A3C701EF6}"/>
                    </a:ext>
                  </a:extLst>
                </p14:cNvPr>
                <p14:cNvContentPartPr/>
                <p14:nvPr/>
              </p14:nvContentPartPr>
              <p14:xfrm>
                <a:off x="4749435" y="3501345"/>
                <a:ext cx="359640" cy="249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BA7D85-D602-308F-4B16-569A3C701E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43315" y="3495225"/>
                  <a:ext cx="371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305E6F-09CE-5A3C-D7A9-AE5FFA1554CD}"/>
                    </a:ext>
                  </a:extLst>
                </p14:cNvPr>
                <p14:cNvContentPartPr/>
                <p14:nvPr/>
              </p14:nvContentPartPr>
              <p14:xfrm>
                <a:off x="4720995" y="3554985"/>
                <a:ext cx="222120" cy="55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305E6F-09CE-5A3C-D7A9-AE5FFA1554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14875" y="3548865"/>
                  <a:ext cx="234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A9313C-0CDA-DE77-5D1E-3D4094D08CB8}"/>
                    </a:ext>
                  </a:extLst>
                </p14:cNvPr>
                <p14:cNvContentPartPr/>
                <p14:nvPr/>
              </p14:nvContentPartPr>
              <p14:xfrm>
                <a:off x="3822075" y="3545985"/>
                <a:ext cx="919440" cy="224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A9313C-0CDA-DE77-5D1E-3D4094D08C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15955" y="3539865"/>
                  <a:ext cx="931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96E59B-28AE-01E6-0A6D-9969FC5C79A1}"/>
                    </a:ext>
                  </a:extLst>
                </p14:cNvPr>
                <p14:cNvContentPartPr/>
                <p14:nvPr/>
              </p14:nvContentPartPr>
              <p14:xfrm>
                <a:off x="3647115" y="2861985"/>
                <a:ext cx="275400" cy="294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96E59B-28AE-01E6-0A6D-9969FC5C79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40995" y="2855865"/>
                  <a:ext cx="287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082FAC-A6D6-E4CC-F5DF-8EDA98CC1D9D}"/>
                    </a:ext>
                  </a:extLst>
                </p14:cNvPr>
                <p14:cNvContentPartPr/>
                <p14:nvPr/>
              </p14:nvContentPartPr>
              <p14:xfrm>
                <a:off x="3616515" y="2896545"/>
                <a:ext cx="417600" cy="171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082FAC-A6D6-E4CC-F5DF-8EDA98CC1D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10395" y="2890425"/>
                  <a:ext cx="429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6720C48-289C-147C-8126-307B6A4B4C4E}"/>
                    </a:ext>
                  </a:extLst>
                </p14:cNvPr>
                <p14:cNvContentPartPr/>
                <p14:nvPr/>
              </p14:nvContentPartPr>
              <p14:xfrm>
                <a:off x="3611115" y="2948745"/>
                <a:ext cx="431280" cy="34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6720C48-289C-147C-8126-307B6A4B4C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04995" y="2942625"/>
                  <a:ext cx="44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FADBE3-0D1A-AF9E-64E7-FBC1D52D001B}"/>
                    </a:ext>
                  </a:extLst>
                </p14:cNvPr>
                <p14:cNvContentPartPr/>
                <p14:nvPr/>
              </p14:nvContentPartPr>
              <p14:xfrm>
                <a:off x="3783195" y="2866305"/>
                <a:ext cx="77760" cy="247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FADBE3-0D1A-AF9E-64E7-FBC1D52D00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77075" y="2860185"/>
                  <a:ext cx="900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3CAF2A1-0C60-DB08-20FB-2A73FE2E7930}"/>
              </a:ext>
            </a:extLst>
          </p:cNvPr>
          <p:cNvGrpSpPr/>
          <p:nvPr/>
        </p:nvGrpSpPr>
        <p:grpSpPr>
          <a:xfrm>
            <a:off x="2348955" y="4492785"/>
            <a:ext cx="182160" cy="426240"/>
            <a:chOff x="2348955" y="4492785"/>
            <a:chExt cx="18216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E41EEE-F456-D64F-E0C0-C93D57D86EB3}"/>
                    </a:ext>
                  </a:extLst>
                </p14:cNvPr>
                <p14:cNvContentPartPr/>
                <p14:nvPr/>
              </p14:nvContentPartPr>
              <p14:xfrm>
                <a:off x="2361195" y="4703745"/>
                <a:ext cx="89280" cy="215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E41EEE-F456-D64F-E0C0-C93D57D86E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55075" y="4697625"/>
                  <a:ext cx="101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F66AAC-6CAF-C378-4A4F-FA4038DA4351}"/>
                    </a:ext>
                  </a:extLst>
                </p14:cNvPr>
                <p14:cNvContentPartPr/>
                <p14:nvPr/>
              </p14:nvContentPartPr>
              <p14:xfrm>
                <a:off x="2348955" y="4492785"/>
                <a:ext cx="182160" cy="144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F66AAC-6CAF-C378-4A4F-FA4038DA43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42835" y="4486665"/>
                  <a:ext cx="1944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4BC7299-8853-FF23-32F3-2546D767E6E6}"/>
              </a:ext>
            </a:extLst>
          </p:cNvPr>
          <p:cNvGrpSpPr/>
          <p:nvPr/>
        </p:nvGrpSpPr>
        <p:grpSpPr>
          <a:xfrm>
            <a:off x="1702395" y="4626345"/>
            <a:ext cx="179280" cy="339120"/>
            <a:chOff x="1702395" y="4626345"/>
            <a:chExt cx="17928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AAB6F0-8292-6B59-D96C-D224205A437D}"/>
                    </a:ext>
                  </a:extLst>
                </p14:cNvPr>
                <p14:cNvContentPartPr/>
                <p14:nvPr/>
              </p14:nvContentPartPr>
              <p14:xfrm>
                <a:off x="1753155" y="4845585"/>
                <a:ext cx="128520" cy="119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AAB6F0-8292-6B59-D96C-D224205A43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47035" y="4839465"/>
                  <a:ext cx="140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07ACF3-A9AA-9C10-04BD-A4B957073A8C}"/>
                    </a:ext>
                  </a:extLst>
                </p14:cNvPr>
                <p14:cNvContentPartPr/>
                <p14:nvPr/>
              </p14:nvContentPartPr>
              <p14:xfrm>
                <a:off x="1702395" y="4626345"/>
                <a:ext cx="167040" cy="143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07ACF3-A9AA-9C10-04BD-A4B957073A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96275" y="4620225"/>
                  <a:ext cx="1792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5A15ED6-EEF2-E186-3671-420F8DD1A5AF}"/>
              </a:ext>
            </a:extLst>
          </p:cNvPr>
          <p:cNvGrpSpPr/>
          <p:nvPr/>
        </p:nvGrpSpPr>
        <p:grpSpPr>
          <a:xfrm>
            <a:off x="3695715" y="4433745"/>
            <a:ext cx="1075680" cy="273600"/>
            <a:chOff x="3695715" y="4433745"/>
            <a:chExt cx="10756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AC0E775-AA05-BA3F-3746-4888BA5D1C6A}"/>
                    </a:ext>
                  </a:extLst>
                </p14:cNvPr>
                <p14:cNvContentPartPr/>
                <p14:nvPr/>
              </p14:nvContentPartPr>
              <p14:xfrm>
                <a:off x="3721635" y="4471905"/>
                <a:ext cx="198000" cy="235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AC0E775-AA05-BA3F-3746-4888BA5D1C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15515" y="4465785"/>
                  <a:ext cx="210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9FE42B-3431-5F18-C1E8-45C659C21A8B}"/>
                    </a:ext>
                  </a:extLst>
                </p14:cNvPr>
                <p14:cNvContentPartPr/>
                <p14:nvPr/>
              </p14:nvContentPartPr>
              <p14:xfrm>
                <a:off x="3696795" y="4536345"/>
                <a:ext cx="250560" cy="11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9FE42B-3431-5F18-C1E8-45C659C21A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90675" y="4530225"/>
                  <a:ext cx="262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A6495D-47AA-AD91-02A8-1D43390A1F43}"/>
                    </a:ext>
                  </a:extLst>
                </p14:cNvPr>
                <p14:cNvContentPartPr/>
                <p14:nvPr/>
              </p14:nvContentPartPr>
              <p14:xfrm>
                <a:off x="3695715" y="4583865"/>
                <a:ext cx="270360" cy="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A6495D-47AA-AD91-02A8-1D43390A1F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89595" y="4577745"/>
                  <a:ext cx="282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7C4978-1310-C2F9-575E-91E76B5B0060}"/>
                    </a:ext>
                  </a:extLst>
                </p14:cNvPr>
                <p14:cNvContentPartPr/>
                <p14:nvPr/>
              </p14:nvContentPartPr>
              <p14:xfrm>
                <a:off x="3811635" y="4490985"/>
                <a:ext cx="100080" cy="174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7C4978-1310-C2F9-575E-91E76B5B00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5515" y="4484865"/>
                  <a:ext cx="112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A6437D-E3FF-9752-E0C0-F6E461C6B613}"/>
                    </a:ext>
                  </a:extLst>
                </p14:cNvPr>
                <p14:cNvContentPartPr/>
                <p14:nvPr/>
              </p14:nvContentPartPr>
              <p14:xfrm>
                <a:off x="4134195" y="4442745"/>
                <a:ext cx="316440" cy="217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A6437D-E3FF-9752-E0C0-F6E461C6B6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28075" y="4436625"/>
                  <a:ext cx="328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54442B-B577-16DB-05C4-B59A368111E7}"/>
                    </a:ext>
                  </a:extLst>
                </p14:cNvPr>
                <p14:cNvContentPartPr/>
                <p14:nvPr/>
              </p14:nvContentPartPr>
              <p14:xfrm>
                <a:off x="4228875" y="4433745"/>
                <a:ext cx="148320" cy="241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54442B-B577-16DB-05C4-B59A368111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22755" y="4427625"/>
                  <a:ext cx="160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8DC4BA-1F43-CA73-4C75-FC335C654693}"/>
                    </a:ext>
                  </a:extLst>
                </p14:cNvPr>
                <p14:cNvContentPartPr/>
                <p14:nvPr/>
              </p14:nvContentPartPr>
              <p14:xfrm>
                <a:off x="4617675" y="4494945"/>
                <a:ext cx="153720" cy="14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8DC4BA-1F43-CA73-4C75-FC335C6546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11555" y="4488825"/>
                  <a:ext cx="16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726EFB3-2551-557E-A7E2-198393773CD9}"/>
                    </a:ext>
                  </a:extLst>
                </p14:cNvPr>
                <p14:cNvContentPartPr/>
                <p14:nvPr/>
              </p14:nvContentPartPr>
              <p14:xfrm>
                <a:off x="4602195" y="4584225"/>
                <a:ext cx="133200" cy="22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726EFB3-2551-557E-A7E2-198393773C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96075" y="4578105"/>
                  <a:ext cx="1454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F8973B5-C98A-8796-A0D1-CA4BA148325F}"/>
              </a:ext>
            </a:extLst>
          </p:cNvPr>
          <p:cNvGrpSpPr/>
          <p:nvPr/>
        </p:nvGrpSpPr>
        <p:grpSpPr>
          <a:xfrm>
            <a:off x="5149395" y="4048185"/>
            <a:ext cx="1548720" cy="497880"/>
            <a:chOff x="5149395" y="4048185"/>
            <a:chExt cx="154872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1175EF-98F9-947B-5CC2-D02AFEF29E93}"/>
                    </a:ext>
                  </a:extLst>
                </p14:cNvPr>
                <p14:cNvContentPartPr/>
                <p14:nvPr/>
              </p14:nvContentPartPr>
              <p14:xfrm>
                <a:off x="5149395" y="4355265"/>
                <a:ext cx="88200" cy="190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1175EF-98F9-947B-5CC2-D02AFEF29E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43275" y="4349145"/>
                  <a:ext cx="100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BAD51F0-433F-502F-C958-A2961F0C21ED}"/>
                    </a:ext>
                  </a:extLst>
                </p14:cNvPr>
                <p14:cNvContentPartPr/>
                <p14:nvPr/>
              </p14:nvContentPartPr>
              <p14:xfrm>
                <a:off x="5309235" y="4283265"/>
                <a:ext cx="155160" cy="26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BAD51F0-433F-502F-C958-A2961F0C21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03115" y="4277145"/>
                  <a:ext cx="167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FC066A-B4E0-98E9-930F-AF60CB78751D}"/>
                    </a:ext>
                  </a:extLst>
                </p14:cNvPr>
                <p14:cNvContentPartPr/>
                <p14:nvPr/>
              </p14:nvContentPartPr>
              <p14:xfrm>
                <a:off x="5545035" y="4322505"/>
                <a:ext cx="156600" cy="19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FC066A-B4E0-98E9-930F-AF60CB7875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38915" y="4316385"/>
                  <a:ext cx="168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ED23C9-5C49-FD6E-9651-71D0760116B7}"/>
                    </a:ext>
                  </a:extLst>
                </p14:cNvPr>
                <p14:cNvContentPartPr/>
                <p14:nvPr/>
              </p14:nvContentPartPr>
              <p14:xfrm>
                <a:off x="5684715" y="4201185"/>
                <a:ext cx="118440" cy="81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ED23C9-5C49-FD6E-9651-71D0760116B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78595" y="4195065"/>
                  <a:ext cx="130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0E06D7-6EAA-EABE-CCB2-C25FEDF0D0E1}"/>
                    </a:ext>
                  </a:extLst>
                </p14:cNvPr>
                <p14:cNvContentPartPr/>
                <p14:nvPr/>
              </p14:nvContentPartPr>
              <p14:xfrm>
                <a:off x="5880555" y="4454265"/>
                <a:ext cx="164160" cy="19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0E06D7-6EAA-EABE-CCB2-C25FEDF0D0E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4435" y="4448145"/>
                  <a:ext cx="176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F2A748-2E99-86BD-BB17-209AB4740E66}"/>
                    </a:ext>
                  </a:extLst>
                </p14:cNvPr>
                <p14:cNvContentPartPr/>
                <p14:nvPr/>
              </p14:nvContentPartPr>
              <p14:xfrm>
                <a:off x="6125715" y="4298385"/>
                <a:ext cx="84960" cy="19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F2A748-2E99-86BD-BB17-209AB4740E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9595" y="4292265"/>
                  <a:ext cx="97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9513D8-A056-F198-1149-F6D0AA0AA539}"/>
                    </a:ext>
                  </a:extLst>
                </p14:cNvPr>
                <p14:cNvContentPartPr/>
                <p14:nvPr/>
              </p14:nvContentPartPr>
              <p14:xfrm>
                <a:off x="6253155" y="4272465"/>
                <a:ext cx="88560" cy="19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9513D8-A056-F198-1149-F6D0AA0AA5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47035" y="4266345"/>
                  <a:ext cx="100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9014003-AE6D-3155-9B39-99E2FCAAC710}"/>
                    </a:ext>
                  </a:extLst>
                </p14:cNvPr>
                <p14:cNvContentPartPr/>
                <p14:nvPr/>
              </p14:nvContentPartPr>
              <p14:xfrm>
                <a:off x="6389955" y="4213785"/>
                <a:ext cx="201600" cy="274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9014003-AE6D-3155-9B39-99E2FCAAC7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83835" y="4207665"/>
                  <a:ext cx="213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4934D3-D3C5-B3B3-CEE5-C36B578C4F91}"/>
                    </a:ext>
                  </a:extLst>
                </p14:cNvPr>
                <p14:cNvContentPartPr/>
                <p14:nvPr/>
              </p14:nvContentPartPr>
              <p14:xfrm>
                <a:off x="6613875" y="4048185"/>
                <a:ext cx="84240" cy="9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4934D3-D3C5-B3B3-CEE5-C36B578C4F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07755" y="4042065"/>
                  <a:ext cx="964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E7D10D2-7383-AF38-21C0-7EDC5B825A97}"/>
                  </a:ext>
                </a:extLst>
              </p14:cNvPr>
              <p14:cNvContentPartPr/>
              <p14:nvPr/>
            </p14:nvContentPartPr>
            <p14:xfrm>
              <a:off x="5211675" y="4662345"/>
              <a:ext cx="1415520" cy="19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E7D10D2-7383-AF38-21C0-7EDC5B825A9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05555" y="4656225"/>
                <a:ext cx="14277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DAFDB0A-959F-B165-6904-37A202207D91}"/>
                  </a:ext>
                </a:extLst>
              </p14:cNvPr>
              <p14:cNvContentPartPr/>
              <p14:nvPr/>
            </p14:nvContentPartPr>
            <p14:xfrm>
              <a:off x="5843475" y="4871865"/>
              <a:ext cx="189360" cy="178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DAFDB0A-959F-B165-6904-37A202207D9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37355" y="4865745"/>
                <a:ext cx="20160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12FDC6F-8723-B36F-D0AE-5875639A5AAF}"/>
              </a:ext>
            </a:extLst>
          </p:cNvPr>
          <p:cNvGrpSpPr/>
          <p:nvPr/>
        </p:nvGrpSpPr>
        <p:grpSpPr>
          <a:xfrm>
            <a:off x="7052715" y="3963225"/>
            <a:ext cx="1057680" cy="643680"/>
            <a:chOff x="7052715" y="3963225"/>
            <a:chExt cx="105768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71C0D38-085D-8D84-E715-658D67A1CF55}"/>
                    </a:ext>
                  </a:extLst>
                </p14:cNvPr>
                <p14:cNvContentPartPr/>
                <p14:nvPr/>
              </p14:nvContentPartPr>
              <p14:xfrm>
                <a:off x="7052715" y="4439145"/>
                <a:ext cx="174960" cy="48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71C0D38-085D-8D84-E715-658D67A1CF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46595" y="4433025"/>
                  <a:ext cx="187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BE7CD5-F99C-4434-30D3-6AA5190FF283}"/>
                    </a:ext>
                  </a:extLst>
                </p14:cNvPr>
                <p14:cNvContentPartPr/>
                <p14:nvPr/>
              </p14:nvContentPartPr>
              <p14:xfrm>
                <a:off x="7111035" y="4585665"/>
                <a:ext cx="97200" cy="2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BE7CD5-F99C-4434-30D3-6AA5190FF2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04915" y="4579545"/>
                  <a:ext cx="109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B051AE8-4CE3-8F7A-35C0-B127B60C989F}"/>
                    </a:ext>
                  </a:extLst>
                </p14:cNvPr>
                <p14:cNvContentPartPr/>
                <p14:nvPr/>
              </p14:nvContentPartPr>
              <p14:xfrm>
                <a:off x="7445475" y="4187505"/>
                <a:ext cx="237960" cy="344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B051AE8-4CE3-8F7A-35C0-B127B60C989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39355" y="4181385"/>
                  <a:ext cx="250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DC798E-C549-90A3-01C1-9F17BE99EF39}"/>
                    </a:ext>
                  </a:extLst>
                </p14:cNvPr>
                <p14:cNvContentPartPr/>
                <p14:nvPr/>
              </p14:nvContentPartPr>
              <p14:xfrm>
                <a:off x="7748595" y="4076985"/>
                <a:ext cx="254160" cy="439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DC798E-C549-90A3-01C1-9F17BE99EF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42475" y="4070865"/>
                  <a:ext cx="2664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60E27C-AA77-7166-F106-6C15FAF550E5}"/>
                    </a:ext>
                  </a:extLst>
                </p14:cNvPr>
                <p14:cNvContentPartPr/>
                <p14:nvPr/>
              </p14:nvContentPartPr>
              <p14:xfrm>
                <a:off x="7980795" y="3963225"/>
                <a:ext cx="129600" cy="116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60E27C-AA77-7166-F106-6C15FAF550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74675" y="3957105"/>
                  <a:ext cx="1418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46178AF-DCE5-BFA7-4ED4-FDAF85A3C000}"/>
              </a:ext>
            </a:extLst>
          </p:cNvPr>
          <p:cNvGrpSpPr/>
          <p:nvPr/>
        </p:nvGrpSpPr>
        <p:grpSpPr>
          <a:xfrm>
            <a:off x="8098515" y="5109105"/>
            <a:ext cx="1203840" cy="516240"/>
            <a:chOff x="8098515" y="5109105"/>
            <a:chExt cx="12038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1223D3-7B40-03F2-B5E6-1FC7692CA945}"/>
                    </a:ext>
                  </a:extLst>
                </p14:cNvPr>
                <p14:cNvContentPartPr/>
                <p14:nvPr/>
              </p14:nvContentPartPr>
              <p14:xfrm>
                <a:off x="9103995" y="5182185"/>
                <a:ext cx="198360" cy="269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1223D3-7B40-03F2-B5E6-1FC7692CA9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97875" y="5176065"/>
                  <a:ext cx="210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77CCE0-03D4-50BD-9CA9-0C454E96FBED}"/>
                    </a:ext>
                  </a:extLst>
                </p14:cNvPr>
                <p14:cNvContentPartPr/>
                <p14:nvPr/>
              </p14:nvContentPartPr>
              <p14:xfrm>
                <a:off x="9135315" y="5109105"/>
                <a:ext cx="20880" cy="46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77CCE0-03D4-50BD-9CA9-0C454E96FB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29195" y="5102985"/>
                  <a:ext cx="33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C523D0E-CAD8-A4B4-A0C2-4BEF317C47D2}"/>
                    </a:ext>
                  </a:extLst>
                </p14:cNvPr>
                <p14:cNvContentPartPr/>
                <p14:nvPr/>
              </p14:nvContentPartPr>
              <p14:xfrm>
                <a:off x="8926875" y="5242665"/>
                <a:ext cx="148320" cy="16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C523D0E-CAD8-A4B4-A0C2-4BEF317C47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20755" y="5236545"/>
                  <a:ext cx="160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989824-2E5F-27AE-7B10-32063D85CBFE}"/>
                    </a:ext>
                  </a:extLst>
                </p14:cNvPr>
                <p14:cNvContentPartPr/>
                <p14:nvPr/>
              </p14:nvContentPartPr>
              <p14:xfrm>
                <a:off x="8820675" y="5159145"/>
                <a:ext cx="60120" cy="11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989824-2E5F-27AE-7B10-32063D85CB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14555" y="5153025"/>
                  <a:ext cx="72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AFCB71-14FD-F02B-62F7-55EAF93DE470}"/>
                    </a:ext>
                  </a:extLst>
                </p14:cNvPr>
                <p14:cNvContentPartPr/>
                <p14:nvPr/>
              </p14:nvContentPartPr>
              <p14:xfrm>
                <a:off x="8098515" y="5245545"/>
                <a:ext cx="648000" cy="283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AFCB71-14FD-F02B-62F7-55EAF93DE4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92395" y="5239425"/>
                  <a:ext cx="660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1AC662-6EF4-ADBF-CF2C-3791AF29EC72}"/>
                    </a:ext>
                  </a:extLst>
                </p14:cNvPr>
                <p14:cNvContentPartPr/>
                <p14:nvPr/>
              </p14:nvContentPartPr>
              <p14:xfrm>
                <a:off x="8401275" y="5560905"/>
                <a:ext cx="149040" cy="64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1AC662-6EF4-ADBF-CF2C-3791AF29EC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95155" y="5554785"/>
                  <a:ext cx="1612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F8A8551-8601-0B23-AA63-BB565CC0C6BD}"/>
              </a:ext>
            </a:extLst>
          </p:cNvPr>
          <p:cNvGrpSpPr/>
          <p:nvPr/>
        </p:nvGrpSpPr>
        <p:grpSpPr>
          <a:xfrm>
            <a:off x="6917355" y="5244825"/>
            <a:ext cx="921240" cy="385200"/>
            <a:chOff x="6917355" y="5244825"/>
            <a:chExt cx="92124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69DF6B5-D377-571A-BBEF-D3706ACC80E8}"/>
                    </a:ext>
                  </a:extLst>
                </p14:cNvPr>
                <p14:cNvContentPartPr/>
                <p14:nvPr/>
              </p14:nvContentPartPr>
              <p14:xfrm>
                <a:off x="7530075" y="5282625"/>
                <a:ext cx="308520" cy="271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69DF6B5-D377-571A-BBEF-D3706ACC80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23955" y="5276505"/>
                  <a:ext cx="320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8C859B3-76E8-6573-70D2-58851D26E24E}"/>
                    </a:ext>
                  </a:extLst>
                </p14:cNvPr>
                <p14:cNvContentPartPr/>
                <p14:nvPr/>
              </p14:nvContentPartPr>
              <p14:xfrm>
                <a:off x="7625475" y="5244825"/>
                <a:ext cx="123120" cy="54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8C859B3-76E8-6573-70D2-58851D26E2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19355" y="5238705"/>
                  <a:ext cx="135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FCA8E5-F93B-D74F-9BE4-855F00C6B3FF}"/>
                    </a:ext>
                  </a:extLst>
                </p14:cNvPr>
                <p14:cNvContentPartPr/>
                <p14:nvPr/>
              </p14:nvContentPartPr>
              <p14:xfrm>
                <a:off x="7226595" y="5393145"/>
                <a:ext cx="249840" cy="20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FCA8E5-F93B-D74F-9BE4-855F00C6B3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20475" y="5387025"/>
                  <a:ext cx="262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D6B840-7431-994B-694B-39E307CB479A}"/>
                    </a:ext>
                  </a:extLst>
                </p14:cNvPr>
                <p14:cNvContentPartPr/>
                <p14:nvPr/>
              </p14:nvContentPartPr>
              <p14:xfrm>
                <a:off x="6917355" y="5474505"/>
                <a:ext cx="229320" cy="15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D6B840-7431-994B-694B-39E307CB479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11235" y="5468385"/>
                  <a:ext cx="241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8A70C29-6672-3B1E-500D-697508A667A3}"/>
                    </a:ext>
                  </a:extLst>
                </p14:cNvPr>
                <p14:cNvContentPartPr/>
                <p14:nvPr/>
              </p14:nvContentPartPr>
              <p14:xfrm>
                <a:off x="6963795" y="5382705"/>
                <a:ext cx="139680" cy="50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8A70C29-6672-3B1E-500D-697508A667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57675" y="5376585"/>
                  <a:ext cx="151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9504DB6-1603-9163-D639-D1549BA53483}"/>
              </a:ext>
            </a:extLst>
          </p:cNvPr>
          <p:cNvGrpSpPr/>
          <p:nvPr/>
        </p:nvGrpSpPr>
        <p:grpSpPr>
          <a:xfrm>
            <a:off x="5460435" y="5307465"/>
            <a:ext cx="1202040" cy="474480"/>
            <a:chOff x="5460435" y="5307465"/>
            <a:chExt cx="12020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879BF7-0572-D8AE-3492-D403551CA577}"/>
                    </a:ext>
                  </a:extLst>
                </p14:cNvPr>
                <p14:cNvContentPartPr/>
                <p14:nvPr/>
              </p14:nvContentPartPr>
              <p14:xfrm>
                <a:off x="5460435" y="5479185"/>
                <a:ext cx="1202040" cy="302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879BF7-0572-D8AE-3492-D403551CA5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54315" y="5473065"/>
                  <a:ext cx="1214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999DB21-591C-0D80-1B3D-1F7112E44C1A}"/>
                    </a:ext>
                  </a:extLst>
                </p14:cNvPr>
                <p14:cNvContentPartPr/>
                <p14:nvPr/>
              </p14:nvContentPartPr>
              <p14:xfrm>
                <a:off x="5935995" y="5515545"/>
                <a:ext cx="114480" cy="30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999DB21-591C-0D80-1B3D-1F7112E44C1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29875" y="5509425"/>
                  <a:ext cx="126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BE71E5-E74E-6D97-DFC1-8F294A301667}"/>
                    </a:ext>
                  </a:extLst>
                </p14:cNvPr>
                <p14:cNvContentPartPr/>
                <p14:nvPr/>
              </p14:nvContentPartPr>
              <p14:xfrm>
                <a:off x="5873715" y="5459385"/>
                <a:ext cx="19080" cy="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BE71E5-E74E-6D97-DFC1-8F294A3016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67595" y="5453265"/>
                  <a:ext cx="31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6AC28E-47D5-E877-1B70-4105FDEFDFFC}"/>
                    </a:ext>
                  </a:extLst>
                </p14:cNvPr>
                <p14:cNvContentPartPr/>
                <p14:nvPr/>
              </p14:nvContentPartPr>
              <p14:xfrm>
                <a:off x="6384915" y="5358585"/>
                <a:ext cx="113400" cy="30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6AC28E-47D5-E877-1B70-4105FDEFDF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78795" y="5352465"/>
                  <a:ext cx="12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E1E73AE-B4E7-F1B2-470D-6768C1A57437}"/>
                    </a:ext>
                  </a:extLst>
                </p14:cNvPr>
                <p14:cNvContentPartPr/>
                <p14:nvPr/>
              </p14:nvContentPartPr>
              <p14:xfrm>
                <a:off x="6397515" y="5307465"/>
                <a:ext cx="12600" cy="7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E1E73AE-B4E7-F1B2-470D-6768C1A574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91395" y="5301345"/>
                  <a:ext cx="2484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DFE2074-FEAE-5133-8063-6515BD4E659A}"/>
              </a:ext>
            </a:extLst>
          </p:cNvPr>
          <p:cNvGrpSpPr/>
          <p:nvPr/>
        </p:nvGrpSpPr>
        <p:grpSpPr>
          <a:xfrm>
            <a:off x="2741715" y="5239065"/>
            <a:ext cx="2691360" cy="798120"/>
            <a:chOff x="2741715" y="5239065"/>
            <a:chExt cx="2691360" cy="7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877E84-4AC2-7DC2-D599-177DADB751EE}"/>
                    </a:ext>
                  </a:extLst>
                </p14:cNvPr>
                <p14:cNvContentPartPr/>
                <p14:nvPr/>
              </p14:nvContentPartPr>
              <p14:xfrm>
                <a:off x="4735755" y="5513745"/>
                <a:ext cx="697320" cy="21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877E84-4AC2-7DC2-D599-177DADB751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29635" y="5507625"/>
                  <a:ext cx="709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AEA661-6DAA-0150-A762-94C318B1455C}"/>
                    </a:ext>
                  </a:extLst>
                </p14:cNvPr>
                <p14:cNvContentPartPr/>
                <p14:nvPr/>
              </p14:nvContentPartPr>
              <p14:xfrm>
                <a:off x="4792275" y="5438145"/>
                <a:ext cx="114480" cy="124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AEA661-6DAA-0150-A762-94C318B145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86155" y="5432025"/>
                  <a:ext cx="126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C302F09-105F-FCD7-98AA-5FED531B7B27}"/>
                    </a:ext>
                  </a:extLst>
                </p14:cNvPr>
                <p14:cNvContentPartPr/>
                <p14:nvPr/>
              </p14:nvContentPartPr>
              <p14:xfrm>
                <a:off x="5033835" y="5404305"/>
                <a:ext cx="140040" cy="5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C302F09-105F-FCD7-98AA-5FED531B7B2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27715" y="5398185"/>
                  <a:ext cx="152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4639B0D-D19A-CF75-0C42-6FA81100FAD3}"/>
                    </a:ext>
                  </a:extLst>
                </p14:cNvPr>
                <p14:cNvContentPartPr/>
                <p14:nvPr/>
              </p14:nvContentPartPr>
              <p14:xfrm>
                <a:off x="3843675" y="5550105"/>
                <a:ext cx="830880" cy="465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4639B0D-D19A-CF75-0C42-6FA81100FA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37555" y="5543985"/>
                  <a:ext cx="8431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59FC57-0DDA-CE36-E736-6B44BCB946E4}"/>
                    </a:ext>
                  </a:extLst>
                </p14:cNvPr>
                <p14:cNvContentPartPr/>
                <p14:nvPr/>
              </p14:nvContentPartPr>
              <p14:xfrm>
                <a:off x="4609755" y="5892825"/>
                <a:ext cx="9360" cy="27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59FC57-0DDA-CE36-E736-6B44BCB946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03635" y="5886705"/>
                  <a:ext cx="21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CECF95B-1128-7040-19B4-9198C4907BF1}"/>
                    </a:ext>
                  </a:extLst>
                </p14:cNvPr>
                <p14:cNvContentPartPr/>
                <p14:nvPr/>
              </p14:nvContentPartPr>
              <p14:xfrm>
                <a:off x="4125915" y="5569545"/>
                <a:ext cx="51120" cy="139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CECF95B-1128-7040-19B4-9198C4907B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19795" y="5563425"/>
                  <a:ext cx="63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021C590-41B9-1992-1CBB-A16B8C2DC293}"/>
                    </a:ext>
                  </a:extLst>
                </p14:cNvPr>
                <p14:cNvContentPartPr/>
                <p14:nvPr/>
              </p14:nvContentPartPr>
              <p14:xfrm>
                <a:off x="2741715" y="5239065"/>
                <a:ext cx="1397160" cy="798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021C590-41B9-1992-1CBB-A16B8C2DC2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35595" y="5232945"/>
                  <a:ext cx="1409400" cy="81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1B0BFCF-4956-5805-7293-92A40D2273AC}"/>
                    </a:ext>
                  </a:extLst>
                </p14:cNvPr>
                <p14:cNvContentPartPr/>
                <p14:nvPr/>
              </p14:nvContentPartPr>
              <p14:xfrm>
                <a:off x="3734955" y="5366505"/>
                <a:ext cx="12960" cy="42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1B0BFCF-4956-5805-7293-92A40D2273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28835" y="5360385"/>
                  <a:ext cx="25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AE3BFC4-2D3A-EEC8-82FE-6C782C12947A}"/>
                    </a:ext>
                  </a:extLst>
                </p14:cNvPr>
                <p14:cNvContentPartPr/>
                <p14:nvPr/>
              </p14:nvContentPartPr>
              <p14:xfrm>
                <a:off x="3627315" y="5878065"/>
                <a:ext cx="126720" cy="6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AE3BFC4-2D3A-EEC8-82FE-6C782C12947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21195" y="5871945"/>
                  <a:ext cx="138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2D0EACB-47DF-3D11-F3E3-AFBEC11B5418}"/>
                    </a:ext>
                  </a:extLst>
                </p14:cNvPr>
                <p14:cNvContentPartPr/>
                <p14:nvPr/>
              </p14:nvContentPartPr>
              <p14:xfrm>
                <a:off x="3158955" y="5788065"/>
                <a:ext cx="26280" cy="51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2D0EACB-47DF-3D11-F3E3-AFBEC11B54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52835" y="5781945"/>
                  <a:ext cx="3852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568299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3CCF9-07C5-ACED-64F7-A0D1A564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66" y="2034154"/>
            <a:ext cx="10302833" cy="177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878" r="73668"/>
          <a:stretch/>
        </p:blipFill>
        <p:spPr>
          <a:xfrm>
            <a:off x="954157" y="3061252"/>
            <a:ext cx="3210339" cy="2636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0145A-1BBB-44CD-A529-174BB6B1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" y="1232905"/>
            <a:ext cx="847725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83739-563F-4A3E-DDD3-B42575D3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439" b="58286"/>
          <a:stretch/>
        </p:blipFill>
        <p:spPr>
          <a:xfrm>
            <a:off x="5739762" y="1256818"/>
            <a:ext cx="3725956" cy="1925635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1CD6BA39-D52D-8430-EA57-3B6004F374A5}"/>
              </a:ext>
            </a:extLst>
          </p:cNvPr>
          <p:cNvGrpSpPr/>
          <p:nvPr/>
        </p:nvGrpSpPr>
        <p:grpSpPr>
          <a:xfrm>
            <a:off x="3944475" y="3337185"/>
            <a:ext cx="4632840" cy="1138680"/>
            <a:chOff x="3944475" y="3337185"/>
            <a:chExt cx="4632840" cy="11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4B1FCB-41A4-C775-4882-D58F8914E9D4}"/>
                    </a:ext>
                  </a:extLst>
                </p14:cNvPr>
                <p14:cNvContentPartPr/>
                <p14:nvPr/>
              </p14:nvContentPartPr>
              <p14:xfrm>
                <a:off x="3944475" y="3380745"/>
                <a:ext cx="262080" cy="210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4B1FCB-41A4-C775-4882-D58F8914E9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8355" y="3374625"/>
                  <a:ext cx="274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6CF5E3-BC5E-D994-F313-6EA9B99666DF}"/>
                    </a:ext>
                  </a:extLst>
                </p14:cNvPr>
                <p14:cNvContentPartPr/>
                <p14:nvPr/>
              </p14:nvContentPartPr>
              <p14:xfrm>
                <a:off x="3991275" y="3373185"/>
                <a:ext cx="200880" cy="235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6CF5E3-BC5E-D994-F313-6EA9B99666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85155" y="3367065"/>
                  <a:ext cx="213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1D7B7B-0116-0388-6861-B2AEF70055CF}"/>
                    </a:ext>
                  </a:extLst>
                </p14:cNvPr>
                <p14:cNvContentPartPr/>
                <p14:nvPr/>
              </p14:nvContentPartPr>
              <p14:xfrm>
                <a:off x="4349475" y="3529425"/>
                <a:ext cx="192240" cy="10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1D7B7B-0116-0388-6861-B2AEF70055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3355" y="3523305"/>
                  <a:ext cx="204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F241FE-F368-C210-21E8-80C6F9D24FB4}"/>
                    </a:ext>
                  </a:extLst>
                </p14:cNvPr>
                <p14:cNvContentPartPr/>
                <p14:nvPr/>
              </p14:nvContentPartPr>
              <p14:xfrm>
                <a:off x="4374675" y="3590265"/>
                <a:ext cx="167040" cy="9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F241FE-F368-C210-21E8-80C6F9D24F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68555" y="3584145"/>
                  <a:ext cx="179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51BFB7-6270-5486-D68A-F104CBF01D1E}"/>
                    </a:ext>
                  </a:extLst>
                </p14:cNvPr>
                <p14:cNvContentPartPr/>
                <p14:nvPr/>
              </p14:nvContentPartPr>
              <p14:xfrm>
                <a:off x="4780755" y="3430785"/>
                <a:ext cx="34920" cy="133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51BFB7-6270-5486-D68A-F104CBF01D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74635" y="3424665"/>
                  <a:ext cx="47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D566CB-33E2-B1A6-6465-3D8F823524BB}"/>
                    </a:ext>
                  </a:extLst>
                </p14:cNvPr>
                <p14:cNvContentPartPr/>
                <p14:nvPr/>
              </p14:nvContentPartPr>
              <p14:xfrm>
                <a:off x="4669875" y="3562545"/>
                <a:ext cx="267840" cy="41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D566CB-33E2-B1A6-6465-3D8F823524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63755" y="3556425"/>
                  <a:ext cx="280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02128B-3267-F59B-9B85-966E97FD22E4}"/>
                    </a:ext>
                  </a:extLst>
                </p14:cNvPr>
                <p14:cNvContentPartPr/>
                <p14:nvPr/>
              </p14:nvContentPartPr>
              <p14:xfrm>
                <a:off x="4681035" y="3661185"/>
                <a:ext cx="204480" cy="175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02128B-3267-F59B-9B85-966E97FD22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74915" y="3655065"/>
                  <a:ext cx="216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763F69-BEC1-3B00-03C1-F1BA70326682}"/>
                    </a:ext>
                  </a:extLst>
                </p14:cNvPr>
                <p14:cNvContentPartPr/>
                <p14:nvPr/>
              </p14:nvContentPartPr>
              <p14:xfrm>
                <a:off x="5057235" y="3452385"/>
                <a:ext cx="129240" cy="291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763F69-BEC1-3B00-03C1-F1BA703266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51115" y="3446265"/>
                  <a:ext cx="141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31946C-C775-7110-4230-F23C4EC08D14}"/>
                    </a:ext>
                  </a:extLst>
                </p14:cNvPr>
                <p14:cNvContentPartPr/>
                <p14:nvPr/>
              </p14:nvContentPartPr>
              <p14:xfrm>
                <a:off x="5191155" y="3503505"/>
                <a:ext cx="161640" cy="177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31946C-C775-7110-4230-F23C4EC08D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85035" y="3497385"/>
                  <a:ext cx="173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54C13C-2E9E-5CC5-4EC8-821FC5A4C060}"/>
                    </a:ext>
                  </a:extLst>
                </p14:cNvPr>
                <p14:cNvContentPartPr/>
                <p14:nvPr/>
              </p14:nvContentPartPr>
              <p14:xfrm>
                <a:off x="5462235" y="3472185"/>
                <a:ext cx="33480" cy="21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54C13C-2E9E-5CC5-4EC8-821FC5A4C0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6115" y="3466065"/>
                  <a:ext cx="45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8047F2-036C-CC0C-B101-A1CF9E62C93B}"/>
                    </a:ext>
                  </a:extLst>
                </p14:cNvPr>
                <p14:cNvContentPartPr/>
                <p14:nvPr/>
              </p14:nvContentPartPr>
              <p14:xfrm>
                <a:off x="5537835" y="3473265"/>
                <a:ext cx="163440" cy="210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8047F2-036C-CC0C-B101-A1CF9E62C9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31715" y="3467145"/>
                  <a:ext cx="175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748A5E-4224-BC86-65AE-A3E9D0E462BA}"/>
                    </a:ext>
                  </a:extLst>
                </p14:cNvPr>
                <p14:cNvContentPartPr/>
                <p14:nvPr/>
              </p14:nvContentPartPr>
              <p14:xfrm>
                <a:off x="5675715" y="3394065"/>
                <a:ext cx="141840" cy="363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748A5E-4224-BC86-65AE-A3E9D0E462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69595" y="3387945"/>
                  <a:ext cx="154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BBFE86-F380-5400-B501-722C48F451F5}"/>
                    </a:ext>
                  </a:extLst>
                </p14:cNvPr>
                <p14:cNvContentPartPr/>
                <p14:nvPr/>
              </p14:nvContentPartPr>
              <p14:xfrm>
                <a:off x="5977755" y="3544185"/>
                <a:ext cx="150840" cy="23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BBFE86-F380-5400-B501-722C48F451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71635" y="3538065"/>
                  <a:ext cx="163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D8CC0A-CD84-8F22-5222-A12ED9D1E2B8}"/>
                    </a:ext>
                  </a:extLst>
                </p14:cNvPr>
                <p14:cNvContentPartPr/>
                <p14:nvPr/>
              </p14:nvContentPartPr>
              <p14:xfrm>
                <a:off x="5928075" y="3623745"/>
                <a:ext cx="170280" cy="18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D8CC0A-CD84-8F22-5222-A12ED9D1E2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21955" y="3617625"/>
                  <a:ext cx="182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FAF0DD-432C-CB0F-59A7-C65853A4E9AD}"/>
                    </a:ext>
                  </a:extLst>
                </p14:cNvPr>
                <p14:cNvContentPartPr/>
                <p14:nvPr/>
              </p14:nvContentPartPr>
              <p14:xfrm>
                <a:off x="6349275" y="3411705"/>
                <a:ext cx="8640" cy="248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FAF0DD-432C-CB0F-59A7-C65853A4E9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43155" y="3405585"/>
                  <a:ext cx="20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7EB284-3FA8-C8F9-A7BB-A8547168EC43}"/>
                    </a:ext>
                  </a:extLst>
                </p14:cNvPr>
                <p14:cNvContentPartPr/>
                <p14:nvPr/>
              </p14:nvContentPartPr>
              <p14:xfrm>
                <a:off x="6433515" y="3456705"/>
                <a:ext cx="202320" cy="256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7EB284-3FA8-C8F9-A7BB-A8547168EC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27395" y="3450585"/>
                  <a:ext cx="214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FDF95B-372A-14FA-905E-04A111766F4B}"/>
                    </a:ext>
                  </a:extLst>
                </p14:cNvPr>
                <p14:cNvContentPartPr/>
                <p14:nvPr/>
              </p14:nvContentPartPr>
              <p14:xfrm>
                <a:off x="6658155" y="3458865"/>
                <a:ext cx="218520" cy="251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FDF95B-372A-14FA-905E-04A111766F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52035" y="3452745"/>
                  <a:ext cx="230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44DF39-1406-93E6-10B8-AEE44666E20F}"/>
                    </a:ext>
                  </a:extLst>
                </p14:cNvPr>
                <p14:cNvContentPartPr/>
                <p14:nvPr/>
              </p14:nvContentPartPr>
              <p14:xfrm>
                <a:off x="6808635" y="3415305"/>
                <a:ext cx="264960" cy="48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44DF39-1406-93E6-10B8-AEE44666E2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02515" y="3409185"/>
                  <a:ext cx="27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2D3291E-7416-D196-52D1-6E6E5303D2D4}"/>
                    </a:ext>
                  </a:extLst>
                </p14:cNvPr>
                <p14:cNvContentPartPr/>
                <p14:nvPr/>
              </p14:nvContentPartPr>
              <p14:xfrm>
                <a:off x="7130115" y="3337185"/>
                <a:ext cx="103680" cy="56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2D3291E-7416-D196-52D1-6E6E5303D2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3995" y="3331065"/>
                  <a:ext cx="115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7959BE-B96F-9D99-AF2D-F90FFDC09F2A}"/>
                    </a:ext>
                  </a:extLst>
                </p14:cNvPr>
                <p14:cNvContentPartPr/>
                <p14:nvPr/>
              </p14:nvContentPartPr>
              <p14:xfrm>
                <a:off x="8387955" y="4057545"/>
                <a:ext cx="150120" cy="23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7959BE-B96F-9D99-AF2D-F90FFDC09F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81835" y="4051425"/>
                  <a:ext cx="162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AA600F-B065-F1AB-B5A9-CAA7CA6AE587}"/>
                    </a:ext>
                  </a:extLst>
                </p14:cNvPr>
                <p14:cNvContentPartPr/>
                <p14:nvPr/>
              </p14:nvContentPartPr>
              <p14:xfrm>
                <a:off x="8322435" y="4003905"/>
                <a:ext cx="254880" cy="121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AA600F-B065-F1AB-B5A9-CAA7CA6AE5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16315" y="3997785"/>
                  <a:ext cx="267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8FFD8B-B26F-7948-CECE-18F89A009D0B}"/>
                    </a:ext>
                  </a:extLst>
                </p14:cNvPr>
                <p14:cNvContentPartPr/>
                <p14:nvPr/>
              </p14:nvContentPartPr>
              <p14:xfrm>
                <a:off x="7066395" y="4019025"/>
                <a:ext cx="1276560" cy="141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8FFD8B-B26F-7948-CECE-18F89A009D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60275" y="4012905"/>
                  <a:ext cx="1288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BA7F46-1F5E-9E04-0012-C36A8F37AE61}"/>
                    </a:ext>
                  </a:extLst>
                </p14:cNvPr>
                <p14:cNvContentPartPr/>
                <p14:nvPr/>
              </p14:nvContentPartPr>
              <p14:xfrm>
                <a:off x="7226595" y="3935865"/>
                <a:ext cx="233640" cy="42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BA7F46-1F5E-9E04-0012-C36A8F37AE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0475" y="3929745"/>
                  <a:ext cx="245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41E7A6-D97F-B553-E8AC-E4B212C5B26A}"/>
                    </a:ext>
                  </a:extLst>
                </p14:cNvPr>
                <p14:cNvContentPartPr/>
                <p14:nvPr/>
              </p14:nvContentPartPr>
              <p14:xfrm>
                <a:off x="7670115" y="3878625"/>
                <a:ext cx="78840" cy="202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41E7A6-D97F-B553-E8AC-E4B212C5B2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3995" y="3872505"/>
                  <a:ext cx="91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DFF7A8D-35D1-32A1-C035-0D4753BA67E5}"/>
                    </a:ext>
                  </a:extLst>
                </p14:cNvPr>
                <p14:cNvContentPartPr/>
                <p14:nvPr/>
              </p14:nvContentPartPr>
              <p14:xfrm>
                <a:off x="7616475" y="4269585"/>
                <a:ext cx="172440" cy="19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DFF7A8D-35D1-32A1-C035-0D4753BA67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10355" y="4263465"/>
                  <a:ext cx="184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165CFC-7D0F-2E62-2E9A-31AC6DDE7E73}"/>
                    </a:ext>
                  </a:extLst>
                </p14:cNvPr>
                <p14:cNvContentPartPr/>
                <p14:nvPr/>
              </p14:nvContentPartPr>
              <p14:xfrm>
                <a:off x="7924995" y="4254105"/>
                <a:ext cx="179280" cy="28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165CFC-7D0F-2E62-2E9A-31AC6DDE7E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18875" y="4247985"/>
                  <a:ext cx="191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CC99972-9FB3-68C9-36E7-2983B31B74F8}"/>
                    </a:ext>
                  </a:extLst>
                </p14:cNvPr>
                <p14:cNvContentPartPr/>
                <p14:nvPr/>
              </p14:nvContentPartPr>
              <p14:xfrm>
                <a:off x="6821235" y="4106145"/>
                <a:ext cx="138240" cy="102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CC99972-9FB3-68C9-36E7-2983B31B74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5115" y="4100025"/>
                  <a:ext cx="150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8888D00-134C-0008-495B-847A832F89DE}"/>
                    </a:ext>
                  </a:extLst>
                </p14:cNvPr>
                <p14:cNvContentPartPr/>
                <p14:nvPr/>
              </p14:nvContentPartPr>
              <p14:xfrm>
                <a:off x="6544395" y="4100025"/>
                <a:ext cx="247320" cy="155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8888D00-134C-0008-495B-847A832F89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38275" y="4093905"/>
                  <a:ext cx="259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9A5F29-A729-463A-B36C-34484CCC564C}"/>
                    </a:ext>
                  </a:extLst>
                </p14:cNvPr>
                <p14:cNvContentPartPr/>
                <p14:nvPr/>
              </p14:nvContentPartPr>
              <p14:xfrm>
                <a:off x="6277995" y="4024425"/>
                <a:ext cx="271080" cy="248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9A5F29-A729-463A-B36C-34484CCC56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71875" y="4018305"/>
                  <a:ext cx="283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397B8F-74FC-12D7-3459-CF087A608B7B}"/>
                    </a:ext>
                  </a:extLst>
                </p14:cNvPr>
                <p14:cNvContentPartPr/>
                <p14:nvPr/>
              </p14:nvContentPartPr>
              <p14:xfrm>
                <a:off x="6515595" y="3806265"/>
                <a:ext cx="369360" cy="210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397B8F-74FC-12D7-3459-CF087A608B7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09475" y="3800145"/>
                  <a:ext cx="381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DE2FB31-6063-4A1A-EC70-A4D60B62AE84}"/>
                    </a:ext>
                  </a:extLst>
                </p14:cNvPr>
                <p14:cNvContentPartPr/>
                <p14:nvPr/>
              </p14:nvContentPartPr>
              <p14:xfrm>
                <a:off x="6392835" y="4067985"/>
                <a:ext cx="45720" cy="17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DE2FB31-6063-4A1A-EC70-A4D60B62AE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86715" y="4061865"/>
                  <a:ext cx="5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68AAF1C-B465-1CC4-31F4-C9B04CC7FD75}"/>
                    </a:ext>
                  </a:extLst>
                </p14:cNvPr>
                <p14:cNvContentPartPr/>
                <p14:nvPr/>
              </p14:nvContentPartPr>
              <p14:xfrm>
                <a:off x="5716755" y="4089945"/>
                <a:ext cx="587520" cy="116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68AAF1C-B465-1CC4-31F4-C9B04CC7FD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10635" y="4083825"/>
                  <a:ext cx="599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E17EE8-8AD9-0E66-0512-5F06E3D9F7E5}"/>
                    </a:ext>
                  </a:extLst>
                </p14:cNvPr>
                <p14:cNvContentPartPr/>
                <p14:nvPr/>
              </p14:nvContentPartPr>
              <p14:xfrm>
                <a:off x="5904675" y="4019025"/>
                <a:ext cx="198000" cy="40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E17EE8-8AD9-0E66-0512-5F06E3D9F7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98555" y="4012905"/>
                  <a:ext cx="210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5EA102-DBC6-8AA2-5A43-614FE0FCCDCA}"/>
                    </a:ext>
                  </a:extLst>
                </p14:cNvPr>
                <p14:cNvContentPartPr/>
                <p14:nvPr/>
              </p14:nvContentPartPr>
              <p14:xfrm>
                <a:off x="5986755" y="4268505"/>
                <a:ext cx="214920" cy="35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5EA102-DBC6-8AA2-5A43-614FE0FCCD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80635" y="4262385"/>
                  <a:ext cx="227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FCE5AE-483F-B02F-4524-F135DEB7DE1A}"/>
                    </a:ext>
                  </a:extLst>
                </p14:cNvPr>
                <p14:cNvContentPartPr/>
                <p14:nvPr/>
              </p14:nvContentPartPr>
              <p14:xfrm>
                <a:off x="5291235" y="4060425"/>
                <a:ext cx="312480" cy="176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FCE5AE-483F-B02F-4524-F135DEB7DE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85115" y="4054305"/>
                  <a:ext cx="324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4FD8312-2E8D-F549-ED91-C72A5FF6BD69}"/>
                    </a:ext>
                  </a:extLst>
                </p14:cNvPr>
                <p14:cNvContentPartPr/>
                <p14:nvPr/>
              </p14:nvContentPartPr>
              <p14:xfrm>
                <a:off x="4929435" y="4208745"/>
                <a:ext cx="446040" cy="110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4FD8312-2E8D-F549-ED91-C72A5FF6BD6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23315" y="4202625"/>
                  <a:ext cx="458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32EA972-C51D-05EC-41CF-C5235157269D}"/>
                    </a:ext>
                  </a:extLst>
                </p14:cNvPr>
                <p14:cNvContentPartPr/>
                <p14:nvPr/>
              </p14:nvContentPartPr>
              <p14:xfrm>
                <a:off x="4290075" y="4128825"/>
                <a:ext cx="588240" cy="347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32EA972-C51D-05EC-41CF-C523515726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3955" y="4122705"/>
                  <a:ext cx="6004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F0D99B-37BC-85E8-1E49-0A2F46D6FA39}"/>
                    </a:ext>
                  </a:extLst>
                </p14:cNvPr>
                <p14:cNvContentPartPr/>
                <p14:nvPr/>
              </p14:nvContentPartPr>
              <p14:xfrm>
                <a:off x="4647915" y="4133865"/>
                <a:ext cx="64440" cy="2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F0D99B-37BC-85E8-1E49-0A2F46D6FA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41795" y="4127745"/>
                  <a:ext cx="76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BAACECC-2042-CAA6-C0C4-EAF55A51AF49}"/>
                    </a:ext>
                  </a:extLst>
                </p14:cNvPr>
                <p14:cNvContentPartPr/>
                <p14:nvPr/>
              </p14:nvContentPartPr>
              <p14:xfrm>
                <a:off x="4743315" y="4091745"/>
                <a:ext cx="3672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BAACECC-2042-CAA6-C0C4-EAF55A51AF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37195" y="4085625"/>
                  <a:ext cx="4896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DA29457-1ED4-800E-CBBD-14DAE96618F9}"/>
              </a:ext>
            </a:extLst>
          </p:cNvPr>
          <p:cNvGrpSpPr/>
          <p:nvPr/>
        </p:nvGrpSpPr>
        <p:grpSpPr>
          <a:xfrm>
            <a:off x="5527035" y="4543545"/>
            <a:ext cx="1366560" cy="275040"/>
            <a:chOff x="5527035" y="4543545"/>
            <a:chExt cx="13665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B393E4-0481-113D-F844-00AE9288FD57}"/>
                    </a:ext>
                  </a:extLst>
                </p14:cNvPr>
                <p14:cNvContentPartPr/>
                <p14:nvPr/>
              </p14:nvContentPartPr>
              <p14:xfrm>
                <a:off x="6779115" y="4649745"/>
                <a:ext cx="114480" cy="161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B393E4-0481-113D-F844-00AE9288FD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72995" y="4643625"/>
                  <a:ext cx="126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49CC2E2-8CBC-5BFB-71C0-26EE1E8754B0}"/>
                    </a:ext>
                  </a:extLst>
                </p14:cNvPr>
                <p14:cNvContentPartPr/>
                <p14:nvPr/>
              </p14:nvContentPartPr>
              <p14:xfrm>
                <a:off x="6358275" y="4561545"/>
                <a:ext cx="401400" cy="257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49CC2E2-8CBC-5BFB-71C0-26EE1E8754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52155" y="4555425"/>
                  <a:ext cx="413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55DD0C-099B-1581-B147-920879C86345}"/>
                    </a:ext>
                  </a:extLst>
                </p14:cNvPr>
                <p14:cNvContentPartPr/>
                <p14:nvPr/>
              </p14:nvContentPartPr>
              <p14:xfrm>
                <a:off x="6451515" y="4610505"/>
                <a:ext cx="109800" cy="37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55DD0C-099B-1581-B147-920879C863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45395" y="4604385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5AFFCB-0079-7C37-DE63-BDC15F1B5CCA}"/>
                    </a:ext>
                  </a:extLst>
                </p14:cNvPr>
                <p14:cNvContentPartPr/>
                <p14:nvPr/>
              </p14:nvContentPartPr>
              <p14:xfrm>
                <a:off x="5527035" y="4543545"/>
                <a:ext cx="917280" cy="266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5AFFCB-0079-7C37-DE63-BDC15F1B5C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20915" y="4537425"/>
                  <a:ext cx="92952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111AD64-2E06-AAF3-FBD0-435AA1AD2BA8}"/>
                  </a:ext>
                </a:extLst>
              </p14:cNvPr>
              <p14:cNvContentPartPr/>
              <p14:nvPr/>
            </p14:nvContentPartPr>
            <p14:xfrm>
              <a:off x="1617795" y="4189665"/>
              <a:ext cx="100080" cy="38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111AD64-2E06-AAF3-FBD0-435AA1AD2BA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64155" y="4082025"/>
                <a:ext cx="207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4ED084F-3312-B565-80C4-C58627507B7E}"/>
                  </a:ext>
                </a:extLst>
              </p14:cNvPr>
              <p14:cNvContentPartPr/>
              <p14:nvPr/>
            </p14:nvContentPartPr>
            <p14:xfrm>
              <a:off x="1608795" y="4385145"/>
              <a:ext cx="2030400" cy="1047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4ED084F-3312-B565-80C4-C58627507B7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55155" y="4277505"/>
                <a:ext cx="2138040" cy="12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582EC27-5A87-29ED-EB63-FC9975A8D18D}"/>
                  </a:ext>
                </a:extLst>
              </p14:cNvPr>
              <p14:cNvContentPartPr/>
              <p14:nvPr/>
            </p14:nvContentPartPr>
            <p14:xfrm>
              <a:off x="1600155" y="4184265"/>
              <a:ext cx="228240" cy="7027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582EC27-5A87-29ED-EB63-FC9975A8D18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46155" y="4076265"/>
                <a:ext cx="335880" cy="9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176753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39BD80-5BDC-4E13-890D-30D197B2AF6F}"/>
              </a:ext>
            </a:extLst>
          </p:cNvPr>
          <p:cNvSpPr txBox="1">
            <a:spLocks/>
          </p:cNvSpPr>
          <p:nvPr/>
        </p:nvSpPr>
        <p:spPr>
          <a:xfrm>
            <a:off x="693193" y="2845241"/>
            <a:ext cx="3865134" cy="173566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5400" dirty="0">
                <a:solidFill>
                  <a:schemeClr val="tx1"/>
                </a:solidFill>
                <a:latin typeface="DINNextLTW23-Medium"/>
              </a:rPr>
              <a:t>أفُكِّرُ</a:t>
            </a:r>
            <a:br>
              <a:rPr lang="ar-SA" sz="5400" dirty="0">
                <a:solidFill>
                  <a:schemeClr val="tx1"/>
                </a:solidFill>
                <a:latin typeface="DINNextLTW23-Medium"/>
              </a:rPr>
            </a:br>
            <a:r>
              <a:rPr lang="ar-SA" sz="5400" dirty="0">
                <a:solidFill>
                  <a:schemeClr val="tx1"/>
                </a:solidFill>
                <a:latin typeface="Lotus-Light"/>
              </a:rPr>
              <a:t>ما قياسُ الزاويةِ المحيطيَّةِ</a:t>
            </a:r>
            <a:br>
              <a:rPr lang="ar-SA" sz="5400" dirty="0">
                <a:solidFill>
                  <a:schemeClr val="tx1"/>
                </a:solidFill>
                <a:latin typeface="Lotus-Light"/>
              </a:rPr>
            </a:br>
            <a:r>
              <a:rPr lang="ar-SA" sz="5400" dirty="0">
                <a:solidFill>
                  <a:schemeClr val="tx1"/>
                </a:solidFill>
                <a:latin typeface="Lotus-Light"/>
              </a:rPr>
              <a:t>المقابلةِ للقطرِ؟</a:t>
            </a:r>
            <a:endParaRPr lang="en-US" sz="5400" b="1" cap="all" spc="-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763E42D4-721C-4E0E-8D2E-23F32CCC0013}"/>
              </a:ext>
            </a:extLst>
          </p:cNvPr>
          <p:cNvSpPr txBox="1"/>
          <p:nvPr/>
        </p:nvSpPr>
        <p:spPr>
          <a:xfrm>
            <a:off x="4466222" y="2921944"/>
            <a:ext cx="5201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https://www.geogebra.org/m/AuJ5v5wA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E2E40-711C-4736-B7CD-DF585123C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938" y="1363169"/>
            <a:ext cx="7715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257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857D0-418D-4290-AA44-E5C59C6E6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96" y="1693788"/>
            <a:ext cx="8572848" cy="4418453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B40AAE37-5ECA-1359-D55B-80BE59A360E4}"/>
              </a:ext>
            </a:extLst>
          </p:cNvPr>
          <p:cNvSpPr txBox="1"/>
          <p:nvPr/>
        </p:nvSpPr>
        <p:spPr>
          <a:xfrm>
            <a:off x="1971266" y="6022805"/>
            <a:ext cx="638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https://www.geogebra.org/m/AuJ5v5wA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9491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03" t="42386" r="41965" b="492"/>
          <a:stretch/>
        </p:blipFill>
        <p:spPr>
          <a:xfrm>
            <a:off x="954157" y="3061252"/>
            <a:ext cx="3210339" cy="2636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0145A-1BBB-44CD-A529-174BB6B1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" y="1232905"/>
            <a:ext cx="847725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83739-563F-4A3E-DDD3-B42575D3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439" b="58286"/>
          <a:stretch/>
        </p:blipFill>
        <p:spPr>
          <a:xfrm>
            <a:off x="5739762" y="1256818"/>
            <a:ext cx="3725956" cy="19256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3642328-E121-B831-63A8-82C8728DB4A5}"/>
              </a:ext>
            </a:extLst>
          </p:cNvPr>
          <p:cNvGrpSpPr/>
          <p:nvPr/>
        </p:nvGrpSpPr>
        <p:grpSpPr>
          <a:xfrm>
            <a:off x="3854475" y="2209665"/>
            <a:ext cx="1576800" cy="444240"/>
            <a:chOff x="3854475" y="2209665"/>
            <a:chExt cx="157680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26D15E-9FB7-F46A-9065-F58836ABD486}"/>
                    </a:ext>
                  </a:extLst>
                </p14:cNvPr>
                <p14:cNvContentPartPr/>
                <p14:nvPr/>
              </p14:nvContentPartPr>
              <p14:xfrm>
                <a:off x="5015115" y="2209665"/>
                <a:ext cx="416160" cy="226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26D15E-9FB7-F46A-9065-F58836ABD4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7115" y="2192025"/>
                  <a:ext cx="451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7F9470-C1B8-066A-0DA8-5325AE58A94C}"/>
                    </a:ext>
                  </a:extLst>
                </p14:cNvPr>
                <p14:cNvContentPartPr/>
                <p14:nvPr/>
              </p14:nvContentPartPr>
              <p14:xfrm>
                <a:off x="4562235" y="2232345"/>
                <a:ext cx="269640" cy="247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7F9470-C1B8-066A-0DA8-5325AE58A9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44235" y="2214705"/>
                  <a:ext cx="305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1D66B7-F609-B4EF-1B11-744846584549}"/>
                    </a:ext>
                  </a:extLst>
                </p14:cNvPr>
                <p14:cNvContentPartPr/>
                <p14:nvPr/>
              </p14:nvContentPartPr>
              <p14:xfrm>
                <a:off x="4344435" y="2339985"/>
                <a:ext cx="248040" cy="172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11D66B7-F609-B4EF-1B11-7448465845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6435" y="2322345"/>
                  <a:ext cx="283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4C527F-ADAD-094C-D05C-10A68720C051}"/>
                    </a:ext>
                  </a:extLst>
                </p14:cNvPr>
                <p14:cNvContentPartPr/>
                <p14:nvPr/>
              </p14:nvContentPartPr>
              <p14:xfrm>
                <a:off x="4519035" y="2593065"/>
                <a:ext cx="115200" cy="60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4C527F-ADAD-094C-D05C-10A68720C0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01035" y="2575425"/>
                  <a:ext cx="150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74EEDF-2BB4-44DB-8D0E-8370D90807EC}"/>
                    </a:ext>
                  </a:extLst>
                </p14:cNvPr>
                <p14:cNvContentPartPr/>
                <p14:nvPr/>
              </p14:nvContentPartPr>
              <p14:xfrm>
                <a:off x="4027995" y="2363745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74EEDF-2BB4-44DB-8D0E-8370D90807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0355" y="23457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F5BE25-CF96-1BAB-0C9B-C8713F212B11}"/>
                    </a:ext>
                  </a:extLst>
                </p14:cNvPr>
                <p14:cNvContentPartPr/>
                <p14:nvPr/>
              </p14:nvContentPartPr>
              <p14:xfrm>
                <a:off x="4111875" y="2270865"/>
                <a:ext cx="95400" cy="149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F5BE25-CF96-1BAB-0C9B-C8713F212B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3875" y="2253225"/>
                  <a:ext cx="131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EB2866-B784-4697-B141-05E7BF81F8C6}"/>
                    </a:ext>
                  </a:extLst>
                </p14:cNvPr>
                <p14:cNvContentPartPr/>
                <p14:nvPr/>
              </p14:nvContentPartPr>
              <p14:xfrm>
                <a:off x="3854475" y="2274105"/>
                <a:ext cx="231120" cy="204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EB2866-B784-4697-B141-05E7BF81F8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36475" y="2256105"/>
                  <a:ext cx="2667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2963BB-9AC4-4E86-BB17-DCB204D90242}"/>
              </a:ext>
            </a:extLst>
          </p:cNvPr>
          <p:cNvGrpSpPr/>
          <p:nvPr/>
        </p:nvGrpSpPr>
        <p:grpSpPr>
          <a:xfrm>
            <a:off x="1539675" y="2273745"/>
            <a:ext cx="2249640" cy="567000"/>
            <a:chOff x="1539675" y="2273745"/>
            <a:chExt cx="224964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56280A-BC11-3A58-DE02-5E76BC093A44}"/>
                    </a:ext>
                  </a:extLst>
                </p14:cNvPr>
                <p14:cNvContentPartPr/>
                <p14:nvPr/>
              </p14:nvContentPartPr>
              <p14:xfrm>
                <a:off x="3406275" y="2396145"/>
                <a:ext cx="383040" cy="158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56280A-BC11-3A58-DE02-5E76BC093A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8635" y="2378505"/>
                  <a:ext cx="418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4CBA69-941A-0BD8-C7DE-CB3879CE0305}"/>
                    </a:ext>
                  </a:extLst>
                </p14:cNvPr>
                <p14:cNvContentPartPr/>
                <p14:nvPr/>
              </p14:nvContentPartPr>
              <p14:xfrm>
                <a:off x="3576555" y="2273745"/>
                <a:ext cx="94680" cy="97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4CBA69-941A-0BD8-C7DE-CB3879CE03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58555" y="2256105"/>
                  <a:ext cx="13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0BBC4F-D395-F02C-34AC-38DBC6346D07}"/>
                    </a:ext>
                  </a:extLst>
                </p14:cNvPr>
                <p14:cNvContentPartPr/>
                <p14:nvPr/>
              </p14:nvContentPartPr>
              <p14:xfrm>
                <a:off x="3345435" y="2578305"/>
                <a:ext cx="52560" cy="14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0BBC4F-D395-F02C-34AC-38DBC6346D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27435" y="2560665"/>
                  <a:ext cx="88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00BA38-231B-B424-7353-213C6B65563C}"/>
                    </a:ext>
                  </a:extLst>
                </p14:cNvPr>
                <p14:cNvContentPartPr/>
                <p14:nvPr/>
              </p14:nvContentPartPr>
              <p14:xfrm>
                <a:off x="2974995" y="2497665"/>
                <a:ext cx="331200" cy="159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00BA38-231B-B424-7353-213C6B6556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6995" y="2480025"/>
                  <a:ext cx="366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90CA51-ADD6-BE59-565A-60DC882B55C8}"/>
                    </a:ext>
                  </a:extLst>
                </p14:cNvPr>
                <p14:cNvContentPartPr/>
                <p14:nvPr/>
              </p14:nvContentPartPr>
              <p14:xfrm>
                <a:off x="3058875" y="2401185"/>
                <a:ext cx="120600" cy="59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90CA51-ADD6-BE59-565A-60DC882B55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1235" y="2383545"/>
                  <a:ext cx="156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AD8EB8-3DAB-04D4-EE6E-202D8641FDBF}"/>
                    </a:ext>
                  </a:extLst>
                </p14:cNvPr>
                <p14:cNvContentPartPr/>
                <p14:nvPr/>
              </p14:nvContentPartPr>
              <p14:xfrm>
                <a:off x="2635155" y="2482545"/>
                <a:ext cx="172440" cy="159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AD8EB8-3DAB-04D4-EE6E-202D8641FD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17155" y="2464905"/>
                  <a:ext cx="208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2EA343-292E-87C8-0791-424CE447A267}"/>
                    </a:ext>
                  </a:extLst>
                </p14:cNvPr>
                <p14:cNvContentPartPr/>
                <p14:nvPr/>
              </p14:nvContentPartPr>
              <p14:xfrm>
                <a:off x="2673315" y="2333505"/>
                <a:ext cx="108000" cy="86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2EA343-292E-87C8-0791-424CE447A2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55675" y="2315865"/>
                  <a:ext cx="143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DC1054-B2AF-3D33-6212-E90E3770A92A}"/>
                    </a:ext>
                  </a:extLst>
                </p14:cNvPr>
                <p14:cNvContentPartPr/>
                <p14:nvPr/>
              </p14:nvContentPartPr>
              <p14:xfrm>
                <a:off x="2421675" y="2449785"/>
                <a:ext cx="182880" cy="298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DC1054-B2AF-3D33-6212-E90E3770A9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03675" y="2432145"/>
                  <a:ext cx="218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38DFF0-EE72-EF5E-01C4-60CEFE403EEB}"/>
                    </a:ext>
                  </a:extLst>
                </p14:cNvPr>
                <p14:cNvContentPartPr/>
                <p14:nvPr/>
              </p14:nvContentPartPr>
              <p14:xfrm>
                <a:off x="1825155" y="2446185"/>
                <a:ext cx="430920" cy="258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38DFF0-EE72-EF5E-01C4-60CEFE403E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07155" y="2428185"/>
                  <a:ext cx="466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E123BA-2037-DC4D-03F3-5A13B286CA4A}"/>
                    </a:ext>
                  </a:extLst>
                </p14:cNvPr>
                <p14:cNvContentPartPr/>
                <p14:nvPr/>
              </p14:nvContentPartPr>
              <p14:xfrm>
                <a:off x="1725795" y="2729505"/>
                <a:ext cx="124560" cy="111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E123BA-2037-DC4D-03F3-5A13B286CA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07795" y="2711505"/>
                  <a:ext cx="160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446C05-ABF8-223C-F469-50167B3A4EFE}"/>
                    </a:ext>
                  </a:extLst>
                </p14:cNvPr>
                <p14:cNvContentPartPr/>
                <p14:nvPr/>
              </p14:nvContentPartPr>
              <p14:xfrm>
                <a:off x="1539675" y="2471025"/>
                <a:ext cx="142200" cy="165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446C05-ABF8-223C-F469-50167B3A4E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21675" y="2453025"/>
                  <a:ext cx="1778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2E6910-9ED0-0D11-F78C-471D76E370C3}"/>
              </a:ext>
            </a:extLst>
          </p:cNvPr>
          <p:cNvGrpSpPr/>
          <p:nvPr/>
        </p:nvGrpSpPr>
        <p:grpSpPr>
          <a:xfrm>
            <a:off x="495315" y="2282385"/>
            <a:ext cx="999360" cy="687240"/>
            <a:chOff x="495315" y="2282385"/>
            <a:chExt cx="999360" cy="68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832AD0-453D-4866-3C1F-4B92E693DC93}"/>
                    </a:ext>
                  </a:extLst>
                </p14:cNvPr>
                <p14:cNvContentPartPr/>
                <p14:nvPr/>
              </p14:nvContentPartPr>
              <p14:xfrm>
                <a:off x="1290195" y="2604945"/>
                <a:ext cx="204480" cy="165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832AD0-453D-4866-3C1F-4B92E693DC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72195" y="2587305"/>
                  <a:ext cx="240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78BB2C-F5C7-BCC5-0F41-B1490A3D0787}"/>
                    </a:ext>
                  </a:extLst>
                </p14:cNvPr>
                <p14:cNvContentPartPr/>
                <p14:nvPr/>
              </p14:nvContentPartPr>
              <p14:xfrm>
                <a:off x="1348155" y="2489385"/>
                <a:ext cx="91080" cy="44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78BB2C-F5C7-BCC5-0F41-B1490A3D07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30155" y="2471745"/>
                  <a:ext cx="126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027CA8-100D-6351-C97D-2FA85D435722}"/>
                    </a:ext>
                  </a:extLst>
                </p14:cNvPr>
                <p14:cNvContentPartPr/>
                <p14:nvPr/>
              </p14:nvContentPartPr>
              <p14:xfrm>
                <a:off x="1126395" y="2481465"/>
                <a:ext cx="97560" cy="159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027CA8-100D-6351-C97D-2FA85D4357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8395" y="2463465"/>
                  <a:ext cx="133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D66C24-DD50-3CF9-AC6D-BDD61C37D840}"/>
                    </a:ext>
                  </a:extLst>
                </p14:cNvPr>
                <p14:cNvContentPartPr/>
                <p14:nvPr/>
              </p14:nvContentPartPr>
              <p14:xfrm>
                <a:off x="1096155" y="2640225"/>
                <a:ext cx="133920" cy="166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D66C24-DD50-3CF9-AC6D-BDD61C37D8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8155" y="2622225"/>
                  <a:ext cx="169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10CEA1-9925-4CF1-A1E6-16FEACD0B558}"/>
                    </a:ext>
                  </a:extLst>
                </p14:cNvPr>
                <p14:cNvContentPartPr/>
                <p14:nvPr/>
              </p14:nvContentPartPr>
              <p14:xfrm>
                <a:off x="1053315" y="2540865"/>
                <a:ext cx="11880" cy="37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10CEA1-9925-4CF1-A1E6-16FEACD0B5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5315" y="2523225"/>
                  <a:ext cx="4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07FCFA-BD80-51EC-1463-3453C2EBFD98}"/>
                    </a:ext>
                  </a:extLst>
                </p14:cNvPr>
                <p14:cNvContentPartPr/>
                <p14:nvPr/>
              </p14:nvContentPartPr>
              <p14:xfrm>
                <a:off x="495315" y="2282385"/>
                <a:ext cx="480960" cy="518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07FCFA-BD80-51EC-1463-3453C2EBFD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7675" y="2264745"/>
                  <a:ext cx="5166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F265BD-A654-309B-88D9-236208E6333D}"/>
                    </a:ext>
                  </a:extLst>
                </p14:cNvPr>
                <p14:cNvContentPartPr/>
                <p14:nvPr/>
              </p14:nvContentPartPr>
              <p14:xfrm>
                <a:off x="836955" y="2889345"/>
                <a:ext cx="207000" cy="80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F265BD-A654-309B-88D9-236208E633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8955" y="2871705"/>
                  <a:ext cx="24264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11C6872-A9AA-5C67-9CA7-B8CA8BE47A19}"/>
                  </a:ext>
                </a:extLst>
              </p14:cNvPr>
              <p14:cNvContentPartPr/>
              <p14:nvPr/>
            </p14:nvContentPartPr>
            <p14:xfrm>
              <a:off x="5494275" y="1885665"/>
              <a:ext cx="60120" cy="43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11C6872-A9AA-5C67-9CA7-B8CA8BE47A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76275" y="1868025"/>
                <a:ext cx="957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AC601E06-30C7-C048-D0F5-38C2BDA9CBAA}"/>
              </a:ext>
            </a:extLst>
          </p:cNvPr>
          <p:cNvGrpSpPr/>
          <p:nvPr/>
        </p:nvGrpSpPr>
        <p:grpSpPr>
          <a:xfrm>
            <a:off x="5539275" y="1922025"/>
            <a:ext cx="415080" cy="662040"/>
            <a:chOff x="5539275" y="1922025"/>
            <a:chExt cx="415080" cy="66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0252E51-4422-17EF-EC6B-7220E0E4940B}"/>
                    </a:ext>
                  </a:extLst>
                </p14:cNvPr>
                <p14:cNvContentPartPr/>
                <p14:nvPr/>
              </p14:nvContentPartPr>
              <p14:xfrm>
                <a:off x="5567355" y="2046585"/>
                <a:ext cx="168840" cy="206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0252E51-4422-17EF-EC6B-7220E0E494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49355" y="2028585"/>
                  <a:ext cx="204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C93EF6-FA81-3B01-811D-F730EE9E7CF3}"/>
                    </a:ext>
                  </a:extLst>
                </p14:cNvPr>
                <p14:cNvContentPartPr/>
                <p14:nvPr/>
              </p14:nvContentPartPr>
              <p14:xfrm>
                <a:off x="5678595" y="2297505"/>
                <a:ext cx="127080" cy="193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C93EF6-FA81-3B01-811D-F730EE9E7C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0595" y="2279865"/>
                  <a:ext cx="162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C208CA-FC38-3D70-2BDE-83F1F89D77EE}"/>
                    </a:ext>
                  </a:extLst>
                </p14:cNvPr>
                <p14:cNvContentPartPr/>
                <p14:nvPr/>
              </p14:nvContentPartPr>
              <p14:xfrm>
                <a:off x="5539275" y="1922025"/>
                <a:ext cx="413280" cy="662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C208CA-FC38-3D70-2BDE-83F1F89D77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21635" y="1904385"/>
                  <a:ext cx="44892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231B5C-B20F-109E-103C-BC8606EDB57A}"/>
                    </a:ext>
                  </a:extLst>
                </p14:cNvPr>
                <p14:cNvContentPartPr/>
                <p14:nvPr/>
              </p14:nvContentPartPr>
              <p14:xfrm>
                <a:off x="5628555" y="2272305"/>
                <a:ext cx="325800" cy="178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231B5C-B20F-109E-103C-BC8606EDB5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10915" y="2254305"/>
                  <a:ext cx="36144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D335BE5-2D94-73C0-24D7-1415DE604AF0}"/>
                  </a:ext>
                </a:extLst>
              </p14:cNvPr>
              <p14:cNvContentPartPr/>
              <p14:nvPr/>
            </p14:nvContentPartPr>
            <p14:xfrm>
              <a:off x="7117155" y="3628065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D335BE5-2D94-73C0-24D7-1415DE604AF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9155" y="361042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2C44465-65E5-6DED-3E32-93BA64D2C5B4}"/>
              </a:ext>
            </a:extLst>
          </p:cNvPr>
          <p:cNvGrpSpPr/>
          <p:nvPr/>
        </p:nvGrpSpPr>
        <p:grpSpPr>
          <a:xfrm>
            <a:off x="4979835" y="2837145"/>
            <a:ext cx="489600" cy="331920"/>
            <a:chOff x="4979835" y="2837145"/>
            <a:chExt cx="48960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2F9C56-DE0F-B42F-6B96-4E9B7E85F3F4}"/>
                    </a:ext>
                  </a:extLst>
                </p14:cNvPr>
                <p14:cNvContentPartPr/>
                <p14:nvPr/>
              </p14:nvContentPartPr>
              <p14:xfrm>
                <a:off x="5159115" y="2897985"/>
                <a:ext cx="310320" cy="271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2F9C56-DE0F-B42F-6B96-4E9B7E85F3F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41475" y="2880345"/>
                  <a:ext cx="345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19E2CD-6249-526B-11EC-F038D79C3665}"/>
                    </a:ext>
                  </a:extLst>
                </p14:cNvPr>
                <p14:cNvContentPartPr/>
                <p14:nvPr/>
              </p14:nvContentPartPr>
              <p14:xfrm>
                <a:off x="5167395" y="3020385"/>
                <a:ext cx="360" cy="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19E2CD-6249-526B-11EC-F038D79C36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49395" y="3002745"/>
                  <a:ext cx="3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C71041-5852-AF24-FAEF-0D840137D506}"/>
                    </a:ext>
                  </a:extLst>
                </p14:cNvPr>
                <p14:cNvContentPartPr/>
                <p14:nvPr/>
              </p14:nvContentPartPr>
              <p14:xfrm>
                <a:off x="4979835" y="2924625"/>
                <a:ext cx="198720" cy="171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C71041-5852-AF24-FAEF-0D840137D50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62195" y="2906985"/>
                  <a:ext cx="234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287D49-668C-88C1-2834-9880A5B3EEC5}"/>
                    </a:ext>
                  </a:extLst>
                </p14:cNvPr>
                <p14:cNvContentPartPr/>
                <p14:nvPr/>
              </p14:nvContentPartPr>
              <p14:xfrm>
                <a:off x="5078115" y="2837145"/>
                <a:ext cx="2880" cy="1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287D49-668C-88C1-2834-9880A5B3EE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60475" y="2819505"/>
                  <a:ext cx="385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76A7BA0-4B9F-CBE7-66A3-4B29E4FDF12D}"/>
                  </a:ext>
                </a:extLst>
              </p14:cNvPr>
              <p14:cNvContentPartPr/>
              <p14:nvPr/>
            </p14:nvContentPartPr>
            <p14:xfrm>
              <a:off x="4425435" y="2862705"/>
              <a:ext cx="412560" cy="278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76A7BA0-4B9F-CBE7-66A3-4B29E4FDF12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07435" y="2844705"/>
                <a:ext cx="448200" cy="3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52EDD89-0D96-3546-A796-10BF07E14F88}"/>
              </a:ext>
            </a:extLst>
          </p:cNvPr>
          <p:cNvGrpSpPr/>
          <p:nvPr/>
        </p:nvGrpSpPr>
        <p:grpSpPr>
          <a:xfrm>
            <a:off x="2265435" y="2877465"/>
            <a:ext cx="1917720" cy="437760"/>
            <a:chOff x="2265435" y="2877465"/>
            <a:chExt cx="191772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43C8A1-42DE-C2B9-3235-BA6E9F59D11E}"/>
                    </a:ext>
                  </a:extLst>
                </p14:cNvPr>
                <p14:cNvContentPartPr/>
                <p14:nvPr/>
              </p14:nvContentPartPr>
              <p14:xfrm>
                <a:off x="3983715" y="2969265"/>
                <a:ext cx="199440" cy="215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A43C8A1-42DE-C2B9-3235-BA6E9F59D1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65715" y="2951625"/>
                  <a:ext cx="235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66FFF2-36BB-8C36-B6F7-FA14EE2C5627}"/>
                    </a:ext>
                  </a:extLst>
                </p14:cNvPr>
                <p14:cNvContentPartPr/>
                <p14:nvPr/>
              </p14:nvContentPartPr>
              <p14:xfrm>
                <a:off x="3959595" y="2877465"/>
                <a:ext cx="155160" cy="73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66FFF2-36BB-8C36-B6F7-FA14EE2C56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41595" y="2859825"/>
                  <a:ext cx="190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6422AC-322B-5A8E-E97A-C304FEE1174D}"/>
                    </a:ext>
                  </a:extLst>
                </p14:cNvPr>
                <p14:cNvContentPartPr/>
                <p14:nvPr/>
              </p14:nvContentPartPr>
              <p14:xfrm>
                <a:off x="3753675" y="2962425"/>
                <a:ext cx="78840" cy="149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16422AC-322B-5A8E-E97A-C304FEE117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36035" y="2944425"/>
                  <a:ext cx="114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BE7A2BF-A3A8-7327-C65E-207848BEDD8E}"/>
                    </a:ext>
                  </a:extLst>
                </p14:cNvPr>
                <p14:cNvContentPartPr/>
                <p14:nvPr/>
              </p14:nvContentPartPr>
              <p14:xfrm>
                <a:off x="3656835" y="3086625"/>
                <a:ext cx="138600" cy="131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BE7A2BF-A3A8-7327-C65E-207848BEDD8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38835" y="3068625"/>
                  <a:ext cx="174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2C222F-A9BC-E5BA-DCD7-84CE2A79F553}"/>
                    </a:ext>
                  </a:extLst>
                </p14:cNvPr>
                <p14:cNvContentPartPr/>
                <p14:nvPr/>
              </p14:nvContentPartPr>
              <p14:xfrm>
                <a:off x="3670155" y="2977545"/>
                <a:ext cx="3960" cy="23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2C222F-A9BC-E5BA-DCD7-84CE2A79F5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52155" y="2959545"/>
                  <a:ext cx="39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3608A2-614A-42F7-6BA0-F46FEF437802}"/>
                    </a:ext>
                  </a:extLst>
                </p14:cNvPr>
                <p14:cNvContentPartPr/>
                <p14:nvPr/>
              </p14:nvContentPartPr>
              <p14:xfrm>
                <a:off x="3286035" y="2923905"/>
                <a:ext cx="355680" cy="253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3608A2-614A-42F7-6BA0-F46FEF4378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68395" y="2905905"/>
                  <a:ext cx="391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CDB6BB-6FF3-B3C9-5A49-E5237877B0DA}"/>
                    </a:ext>
                  </a:extLst>
                </p14:cNvPr>
                <p14:cNvContentPartPr/>
                <p14:nvPr/>
              </p14:nvContentPartPr>
              <p14:xfrm>
                <a:off x="3416355" y="3218025"/>
                <a:ext cx="161640" cy="48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CDB6BB-6FF3-B3C9-5A49-E5237877B0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98355" y="3200025"/>
                  <a:ext cx="197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800167-C852-259B-58FC-174D8CCBFCF7}"/>
                    </a:ext>
                  </a:extLst>
                </p14:cNvPr>
                <p14:cNvContentPartPr/>
                <p14:nvPr/>
              </p14:nvContentPartPr>
              <p14:xfrm>
                <a:off x="2998755" y="2919945"/>
                <a:ext cx="158760" cy="322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800167-C852-259B-58FC-174D8CCBFCF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80755" y="2901945"/>
                  <a:ext cx="1944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DF5EF1-5082-78F0-8EAD-01401D01D465}"/>
                    </a:ext>
                  </a:extLst>
                </p14:cNvPr>
                <p14:cNvContentPartPr/>
                <p14:nvPr/>
              </p14:nvContentPartPr>
              <p14:xfrm>
                <a:off x="2698155" y="2975385"/>
                <a:ext cx="238320" cy="219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DF5EF1-5082-78F0-8EAD-01401D01D46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80155" y="2957385"/>
                  <a:ext cx="273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E9C476-DD9D-6802-B5A2-461913F5D667}"/>
                    </a:ext>
                  </a:extLst>
                </p14:cNvPr>
                <p14:cNvContentPartPr/>
                <p14:nvPr/>
              </p14:nvContentPartPr>
              <p14:xfrm>
                <a:off x="2834595" y="2933985"/>
                <a:ext cx="117000" cy="70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E9C476-DD9D-6802-B5A2-461913F5D6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6955" y="2916345"/>
                  <a:ext cx="152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2B9E596-1B9A-2EA6-CD9D-110E25DAE99A}"/>
                    </a:ext>
                  </a:extLst>
                </p14:cNvPr>
                <p14:cNvContentPartPr/>
                <p14:nvPr/>
              </p14:nvContentPartPr>
              <p14:xfrm>
                <a:off x="2860515" y="3232425"/>
                <a:ext cx="23760" cy="29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2B9E596-1B9A-2EA6-CD9D-110E25DAE9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42515" y="3214785"/>
                  <a:ext cx="5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D5ABE9-E5CA-8FD3-0542-EC582F430A6C}"/>
                    </a:ext>
                  </a:extLst>
                </p14:cNvPr>
                <p14:cNvContentPartPr/>
                <p14:nvPr/>
              </p14:nvContentPartPr>
              <p14:xfrm>
                <a:off x="2579715" y="3107505"/>
                <a:ext cx="99360" cy="112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D5ABE9-E5CA-8FD3-0542-EC582F430A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62075" y="3089865"/>
                  <a:ext cx="135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8F959C-3F29-3BEB-90C5-B49932554565}"/>
                    </a:ext>
                  </a:extLst>
                </p14:cNvPr>
                <p14:cNvContentPartPr/>
                <p14:nvPr/>
              </p14:nvContentPartPr>
              <p14:xfrm>
                <a:off x="2326635" y="2922105"/>
                <a:ext cx="232200" cy="393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8F959C-3F29-3BEB-90C5-B4993255456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08995" y="2904465"/>
                  <a:ext cx="267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C835BD-5FF8-FA85-B729-D63036A1F06D}"/>
                    </a:ext>
                  </a:extLst>
                </p14:cNvPr>
                <p14:cNvContentPartPr/>
                <p14:nvPr/>
              </p14:nvContentPartPr>
              <p14:xfrm>
                <a:off x="2265435" y="3215865"/>
                <a:ext cx="360" cy="27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C835BD-5FF8-FA85-B729-D63036A1F0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47795" y="3197865"/>
                  <a:ext cx="360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6EBEE33-5BBC-C59D-58D1-F61B04190212}"/>
              </a:ext>
            </a:extLst>
          </p:cNvPr>
          <p:cNvGrpSpPr/>
          <p:nvPr/>
        </p:nvGrpSpPr>
        <p:grpSpPr>
          <a:xfrm>
            <a:off x="411075" y="4496745"/>
            <a:ext cx="1105920" cy="478080"/>
            <a:chOff x="411075" y="4496745"/>
            <a:chExt cx="110592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ABC84E-0A83-9975-3E66-FB8D8199C51B}"/>
                    </a:ext>
                  </a:extLst>
                </p14:cNvPr>
                <p14:cNvContentPartPr/>
                <p14:nvPr/>
              </p14:nvContentPartPr>
              <p14:xfrm>
                <a:off x="1310715" y="4550745"/>
                <a:ext cx="206280" cy="102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ABC84E-0A83-9975-3E66-FB8D8199C51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92715" y="4532745"/>
                  <a:ext cx="241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4767E48-3199-D919-54CC-8421A1D0D410}"/>
                    </a:ext>
                  </a:extLst>
                </p14:cNvPr>
                <p14:cNvContentPartPr/>
                <p14:nvPr/>
              </p14:nvContentPartPr>
              <p14:xfrm>
                <a:off x="945315" y="4501065"/>
                <a:ext cx="332280" cy="223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4767E48-3199-D919-54CC-8421A1D0D4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7675" y="4483425"/>
                  <a:ext cx="367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84F267-F1E8-E0F0-29E5-6E9A3AE27E6F}"/>
                    </a:ext>
                  </a:extLst>
                </p14:cNvPr>
                <p14:cNvContentPartPr/>
                <p14:nvPr/>
              </p14:nvContentPartPr>
              <p14:xfrm>
                <a:off x="1059435" y="4496745"/>
                <a:ext cx="75240" cy="48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84F267-F1E8-E0F0-29E5-6E9A3AE27E6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1795" y="4479105"/>
                  <a:ext cx="110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7EEC48-B181-008A-EAF1-A7A077C9AC9B}"/>
                    </a:ext>
                  </a:extLst>
                </p14:cNvPr>
                <p14:cNvContentPartPr/>
                <p14:nvPr/>
              </p14:nvContentPartPr>
              <p14:xfrm>
                <a:off x="1095075" y="4782945"/>
                <a:ext cx="11880" cy="52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7EEC48-B181-008A-EAF1-A7A077C9AC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7435" y="4765305"/>
                  <a:ext cx="47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4D69348-EA3C-CBD7-5E9D-4C1E01F847EB}"/>
                    </a:ext>
                  </a:extLst>
                </p14:cNvPr>
                <p14:cNvContentPartPr/>
                <p14:nvPr/>
              </p14:nvContentPartPr>
              <p14:xfrm>
                <a:off x="849555" y="4701585"/>
                <a:ext cx="91440" cy="118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4D69348-EA3C-CBD7-5E9D-4C1E01F847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1915" y="4683945"/>
                  <a:ext cx="127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E95F974-E68D-1526-3D98-4ABEB9D22633}"/>
                    </a:ext>
                  </a:extLst>
                </p14:cNvPr>
                <p14:cNvContentPartPr/>
                <p14:nvPr/>
              </p14:nvContentPartPr>
              <p14:xfrm>
                <a:off x="411075" y="4569465"/>
                <a:ext cx="402120" cy="405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E95F974-E68D-1526-3D98-4ABEB9D226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3075" y="4551825"/>
                  <a:ext cx="4377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9C369D6-9F54-E8E2-D713-15975AEE0269}"/>
                    </a:ext>
                  </a:extLst>
                </p14:cNvPr>
                <p14:cNvContentPartPr/>
                <p14:nvPr/>
              </p14:nvContentPartPr>
              <p14:xfrm>
                <a:off x="1443195" y="4684305"/>
                <a:ext cx="29160" cy="39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9C369D6-9F54-E8E2-D713-15975AEE02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25555" y="4666305"/>
                  <a:ext cx="648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C168AF2-B301-54BB-6713-5C897592613F}"/>
                  </a:ext>
                </a:extLst>
              </p14:cNvPr>
              <p14:cNvContentPartPr/>
              <p14:nvPr/>
            </p14:nvContentPartPr>
            <p14:xfrm>
              <a:off x="3172275" y="3948465"/>
              <a:ext cx="360" cy="7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C168AF2-B301-54BB-6713-5C897592613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54275" y="3930465"/>
                <a:ext cx="360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2758AD9-FD5C-4DD7-8C79-222622FB60D2}"/>
              </a:ext>
            </a:extLst>
          </p:cNvPr>
          <p:cNvGrpSpPr/>
          <p:nvPr/>
        </p:nvGrpSpPr>
        <p:grpSpPr>
          <a:xfrm>
            <a:off x="898515" y="3833985"/>
            <a:ext cx="1144080" cy="549720"/>
            <a:chOff x="898515" y="3833985"/>
            <a:chExt cx="114408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87624A-9BD1-3F90-7B35-66F7C63E83B7}"/>
                    </a:ext>
                  </a:extLst>
                </p14:cNvPr>
                <p14:cNvContentPartPr/>
                <p14:nvPr/>
              </p14:nvContentPartPr>
              <p14:xfrm>
                <a:off x="1913715" y="4172745"/>
                <a:ext cx="128880" cy="101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87624A-9BD1-3F90-7B35-66F7C63E83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96075" y="4155105"/>
                  <a:ext cx="164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490F808-3A60-D3EF-DBF0-B941E3C1A18B}"/>
                    </a:ext>
                  </a:extLst>
                </p14:cNvPr>
                <p14:cNvContentPartPr/>
                <p14:nvPr/>
              </p14:nvContentPartPr>
              <p14:xfrm>
                <a:off x="1393515" y="4193265"/>
                <a:ext cx="526680" cy="170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490F808-3A60-D3EF-DBF0-B941E3C1A1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75515" y="4175625"/>
                  <a:ext cx="562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3C0EC8-AB41-E085-5331-DC402695624A}"/>
                    </a:ext>
                  </a:extLst>
                </p14:cNvPr>
                <p14:cNvContentPartPr/>
                <p14:nvPr/>
              </p14:nvContentPartPr>
              <p14:xfrm>
                <a:off x="898515" y="4194345"/>
                <a:ext cx="117720" cy="189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3C0EC8-AB41-E085-5331-DC40269562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0875" y="4176705"/>
                  <a:ext cx="153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0DF536-9B9D-A2D4-8E88-55DE3C86C698}"/>
                    </a:ext>
                  </a:extLst>
                </p14:cNvPr>
                <p14:cNvContentPartPr/>
                <p14:nvPr/>
              </p14:nvContentPartPr>
              <p14:xfrm>
                <a:off x="905355" y="4132785"/>
                <a:ext cx="122400" cy="70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0DF536-9B9D-A2D4-8E88-55DE3C86C69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7715" y="4114785"/>
                  <a:ext cx="158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ED6E6F1-0792-BF84-186C-2BB7ED77A54A}"/>
                    </a:ext>
                  </a:extLst>
                </p14:cNvPr>
                <p14:cNvContentPartPr/>
                <p14:nvPr/>
              </p14:nvContentPartPr>
              <p14:xfrm>
                <a:off x="1073835" y="4157265"/>
                <a:ext cx="87840" cy="137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ED6E6F1-0792-BF84-186C-2BB7ED77A54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835" y="4139265"/>
                  <a:ext cx="123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22D5F1-021A-DD9E-E16E-6A9DEA9E0CD6}"/>
                    </a:ext>
                  </a:extLst>
                </p14:cNvPr>
                <p14:cNvContentPartPr/>
                <p14:nvPr/>
              </p14:nvContentPartPr>
              <p14:xfrm>
                <a:off x="1146555" y="4010025"/>
                <a:ext cx="65520" cy="55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22D5F1-021A-DD9E-E16E-6A9DEA9E0CD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8915" y="3992025"/>
                  <a:ext cx="101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EC2B14-117E-6352-CE0D-9FF8F594B7A0}"/>
                    </a:ext>
                  </a:extLst>
                </p14:cNvPr>
                <p14:cNvContentPartPr/>
                <p14:nvPr/>
              </p14:nvContentPartPr>
              <p14:xfrm>
                <a:off x="1428075" y="3904905"/>
                <a:ext cx="6120" cy="153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EC2B14-117E-6352-CE0D-9FF8F594B7A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10075" y="3886905"/>
                  <a:ext cx="41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2808A0C-8E49-4606-5F4F-ED1BAEEA9FBB}"/>
                    </a:ext>
                  </a:extLst>
                </p14:cNvPr>
                <p14:cNvContentPartPr/>
                <p14:nvPr/>
              </p14:nvContentPartPr>
              <p14:xfrm>
                <a:off x="1300275" y="3833985"/>
                <a:ext cx="256680" cy="262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2808A0C-8E49-4606-5F4F-ED1BAEEA9FB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82635" y="3815985"/>
                  <a:ext cx="2923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E410709-D5BD-1B0D-0633-14A774893B1F}"/>
              </a:ext>
            </a:extLst>
          </p:cNvPr>
          <p:cNvGrpSpPr/>
          <p:nvPr/>
        </p:nvGrpSpPr>
        <p:grpSpPr>
          <a:xfrm>
            <a:off x="3183795" y="3579105"/>
            <a:ext cx="2097720" cy="514800"/>
            <a:chOff x="3183795" y="3579105"/>
            <a:chExt cx="209772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E64814-558B-0A06-4461-8D58668922CF}"/>
                    </a:ext>
                  </a:extLst>
                </p14:cNvPr>
                <p14:cNvContentPartPr/>
                <p14:nvPr/>
              </p14:nvContentPartPr>
              <p14:xfrm>
                <a:off x="3183795" y="3795105"/>
                <a:ext cx="566280" cy="234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E64814-558B-0A06-4461-8D58668922C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65795" y="3777465"/>
                  <a:ext cx="601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306310A-1958-8154-E84F-712E2C9D78A9}"/>
                    </a:ext>
                  </a:extLst>
                </p14:cNvPr>
                <p14:cNvContentPartPr/>
                <p14:nvPr/>
              </p14:nvContentPartPr>
              <p14:xfrm>
                <a:off x="3887235" y="3663345"/>
                <a:ext cx="170640" cy="160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306310A-1958-8154-E84F-712E2C9D78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69595" y="3645345"/>
                  <a:ext cx="206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B10AEC0-A3A5-268F-0485-5467B300E414}"/>
                    </a:ext>
                  </a:extLst>
                </p14:cNvPr>
                <p14:cNvContentPartPr/>
                <p14:nvPr/>
              </p14:nvContentPartPr>
              <p14:xfrm>
                <a:off x="3798315" y="3579105"/>
                <a:ext cx="303480" cy="285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B10AEC0-A3A5-268F-0485-5467B300E4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80315" y="3561105"/>
                  <a:ext cx="339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E95626E-A0E5-E86A-35EB-34FBC87AB7E8}"/>
                    </a:ext>
                  </a:extLst>
                </p14:cNvPr>
                <p14:cNvContentPartPr/>
                <p14:nvPr/>
              </p14:nvContentPartPr>
              <p14:xfrm>
                <a:off x="4177395" y="3887265"/>
                <a:ext cx="256320" cy="172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E95626E-A0E5-E86A-35EB-34FBC87AB7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59395" y="3869265"/>
                  <a:ext cx="291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4599A38-D045-B3C7-24ED-2F52CDCC9771}"/>
                    </a:ext>
                  </a:extLst>
                </p14:cNvPr>
                <p14:cNvContentPartPr/>
                <p14:nvPr/>
              </p14:nvContentPartPr>
              <p14:xfrm>
                <a:off x="4267395" y="3876825"/>
                <a:ext cx="57240" cy="217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4599A38-D045-B3C7-24ED-2F52CDCC97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49395" y="3858825"/>
                  <a:ext cx="92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D21B147-0CE3-70D7-F301-E538F5CABAD1}"/>
                    </a:ext>
                  </a:extLst>
                </p14:cNvPr>
                <p14:cNvContentPartPr/>
                <p14:nvPr/>
              </p14:nvContentPartPr>
              <p14:xfrm>
                <a:off x="4495635" y="3888705"/>
                <a:ext cx="125280" cy="2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D21B147-0CE3-70D7-F301-E538F5CABAD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77995" y="3870705"/>
                  <a:ext cx="160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ED3E5C1-892F-C6F7-7D11-646E18BD2DE3}"/>
                    </a:ext>
                  </a:extLst>
                </p14:cNvPr>
                <p14:cNvContentPartPr/>
                <p14:nvPr/>
              </p14:nvContentPartPr>
              <p14:xfrm>
                <a:off x="4516155" y="3980145"/>
                <a:ext cx="146160" cy="37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ED3E5C1-892F-C6F7-7D11-646E18BD2DE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98155" y="3962145"/>
                  <a:ext cx="181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0E4C3A-8541-91B2-A229-AF39F824ACC9}"/>
                    </a:ext>
                  </a:extLst>
                </p14:cNvPr>
                <p14:cNvContentPartPr/>
                <p14:nvPr/>
              </p14:nvContentPartPr>
              <p14:xfrm>
                <a:off x="4733595" y="3821745"/>
                <a:ext cx="143640" cy="218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0E4C3A-8541-91B2-A229-AF39F824AC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15595" y="3803745"/>
                  <a:ext cx="179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CAD72A-9912-6BA9-3C51-198B49251DFD}"/>
                    </a:ext>
                  </a:extLst>
                </p14:cNvPr>
                <p14:cNvContentPartPr/>
                <p14:nvPr/>
              </p14:nvContentPartPr>
              <p14:xfrm>
                <a:off x="4773555" y="3766305"/>
                <a:ext cx="249840" cy="64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CAD72A-9912-6BA9-3C51-198B49251D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55915" y="3748665"/>
                  <a:ext cx="285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130AA52-5CDB-C22F-32AD-03197EB34964}"/>
                    </a:ext>
                  </a:extLst>
                </p14:cNvPr>
                <p14:cNvContentPartPr/>
                <p14:nvPr/>
              </p14:nvContentPartPr>
              <p14:xfrm>
                <a:off x="5014035" y="3830745"/>
                <a:ext cx="107640" cy="121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130AA52-5CDB-C22F-32AD-03197EB3496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96395" y="3812745"/>
                  <a:ext cx="143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4A05370-9E5C-7F7D-8250-D0FE686B1A98}"/>
                    </a:ext>
                  </a:extLst>
                </p14:cNvPr>
                <p14:cNvContentPartPr/>
                <p14:nvPr/>
              </p14:nvContentPartPr>
              <p14:xfrm>
                <a:off x="5017275" y="3844785"/>
                <a:ext cx="163440" cy="198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4A05370-9E5C-7F7D-8250-D0FE686B1A9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99635" y="3826785"/>
                  <a:ext cx="199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4ACD2C8-9785-B130-967F-6A64B1C2DC15}"/>
                    </a:ext>
                  </a:extLst>
                </p14:cNvPr>
                <p14:cNvContentPartPr/>
                <p14:nvPr/>
              </p14:nvContentPartPr>
              <p14:xfrm>
                <a:off x="5199075" y="3734265"/>
                <a:ext cx="82440" cy="81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4ACD2C8-9785-B130-967F-6A64B1C2DC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81435" y="3716625"/>
                  <a:ext cx="11808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6EFDC55-E329-C529-2B96-0C768E230B47}"/>
                  </a:ext>
                </a:extLst>
              </p14:cNvPr>
              <p14:cNvContentPartPr/>
              <p14:nvPr/>
            </p14:nvContentPartPr>
            <p14:xfrm>
              <a:off x="8179515" y="2660745"/>
              <a:ext cx="360" cy="46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6EFDC55-E329-C529-2B96-0C768E230B4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161875" y="2642745"/>
                <a:ext cx="360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D5CCE67-F161-CC01-3302-8062141A6652}"/>
              </a:ext>
            </a:extLst>
          </p:cNvPr>
          <p:cNvGrpSpPr/>
          <p:nvPr/>
        </p:nvGrpSpPr>
        <p:grpSpPr>
          <a:xfrm>
            <a:off x="4177755" y="4249425"/>
            <a:ext cx="1164600" cy="394200"/>
            <a:chOff x="4177755" y="4249425"/>
            <a:chExt cx="116460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AA00F5-CF5A-F2E8-A744-030211E4A5A4}"/>
                    </a:ext>
                  </a:extLst>
                </p14:cNvPr>
                <p14:cNvContentPartPr/>
                <p14:nvPr/>
              </p14:nvContentPartPr>
              <p14:xfrm>
                <a:off x="5218155" y="4357785"/>
                <a:ext cx="124200" cy="190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AA00F5-CF5A-F2E8-A744-030211E4A5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00155" y="4339785"/>
                  <a:ext cx="159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4F2B5DC-1396-3F17-EC42-8BAB1DF30AD9}"/>
                    </a:ext>
                  </a:extLst>
                </p14:cNvPr>
                <p14:cNvContentPartPr/>
                <p14:nvPr/>
              </p14:nvContentPartPr>
              <p14:xfrm>
                <a:off x="5271435" y="4249425"/>
                <a:ext cx="360" cy="15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4F2B5DC-1396-3F17-EC42-8BAB1DF30A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53795" y="4231425"/>
                  <a:ext cx="3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BF94F2D-165A-4B12-A9A2-A08466991EEF}"/>
                    </a:ext>
                  </a:extLst>
                </p14:cNvPr>
                <p14:cNvContentPartPr/>
                <p14:nvPr/>
              </p14:nvContentPartPr>
              <p14:xfrm>
                <a:off x="5126355" y="4258425"/>
                <a:ext cx="55440" cy="134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BF94F2D-165A-4B12-A9A2-A08466991E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08355" y="4240785"/>
                  <a:ext cx="91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45ED312-1008-EABA-2AE6-8EDC678371DD}"/>
                    </a:ext>
                  </a:extLst>
                </p14:cNvPr>
                <p14:cNvContentPartPr/>
                <p14:nvPr/>
              </p14:nvContentPartPr>
              <p14:xfrm>
                <a:off x="4923315" y="4385865"/>
                <a:ext cx="190800" cy="193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45ED312-1008-EABA-2AE6-8EDC678371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05315" y="4367865"/>
                  <a:ext cx="226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B84D46-CD62-04E5-9304-4B4F3CE8D4D0}"/>
                    </a:ext>
                  </a:extLst>
                </p14:cNvPr>
                <p14:cNvContentPartPr/>
                <p14:nvPr/>
              </p14:nvContentPartPr>
              <p14:xfrm>
                <a:off x="4664835" y="4330065"/>
                <a:ext cx="293040" cy="186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B84D46-CD62-04E5-9304-4B4F3CE8D4D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46835" y="4312425"/>
                  <a:ext cx="328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85D1CF-DA1F-6726-5340-081AB870ED3E}"/>
                    </a:ext>
                  </a:extLst>
                </p14:cNvPr>
                <p14:cNvContentPartPr/>
                <p14:nvPr/>
              </p14:nvContentPartPr>
              <p14:xfrm>
                <a:off x="4745115" y="4286865"/>
                <a:ext cx="135720" cy="58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85D1CF-DA1F-6726-5340-081AB870ED3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27115" y="4269225"/>
                  <a:ext cx="17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44B485B-72C4-E615-08F6-D2C84B592F73}"/>
                    </a:ext>
                  </a:extLst>
                </p14:cNvPr>
                <p14:cNvContentPartPr/>
                <p14:nvPr/>
              </p14:nvContentPartPr>
              <p14:xfrm>
                <a:off x="4841235" y="4515105"/>
                <a:ext cx="130320" cy="49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44B485B-72C4-E615-08F6-D2C84B592F7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23595" y="4497105"/>
                  <a:ext cx="165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E53AEE8-0E08-8046-4386-D28628A5949F}"/>
                    </a:ext>
                  </a:extLst>
                </p14:cNvPr>
                <p14:cNvContentPartPr/>
                <p14:nvPr/>
              </p14:nvContentPartPr>
              <p14:xfrm>
                <a:off x="4581315" y="4423665"/>
                <a:ext cx="360" cy="2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E53AEE8-0E08-8046-4386-D28628A5949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63315" y="4406025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14CA3DE-FA78-79B3-3824-34D248B6D319}"/>
                    </a:ext>
                  </a:extLst>
                </p14:cNvPr>
                <p14:cNvContentPartPr/>
                <p14:nvPr/>
              </p14:nvContentPartPr>
              <p14:xfrm>
                <a:off x="4177755" y="4286865"/>
                <a:ext cx="467640" cy="356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14CA3DE-FA78-79B3-3824-34D248B6D31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159755" y="4269225"/>
                  <a:ext cx="503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BA86D6-1A90-66C9-EC82-65322EC455FF}"/>
                    </a:ext>
                  </a:extLst>
                </p14:cNvPr>
                <p14:cNvContentPartPr/>
                <p14:nvPr/>
              </p14:nvContentPartPr>
              <p14:xfrm>
                <a:off x="4393755" y="4480905"/>
                <a:ext cx="42480" cy="32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BA86D6-1A90-66C9-EC82-65322EC455F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75755" y="4462905"/>
                  <a:ext cx="781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16F74B2-B6EE-8CC1-9593-4946A74CCCF1}"/>
              </a:ext>
            </a:extLst>
          </p:cNvPr>
          <p:cNvGrpSpPr/>
          <p:nvPr/>
        </p:nvGrpSpPr>
        <p:grpSpPr>
          <a:xfrm>
            <a:off x="3438675" y="4770345"/>
            <a:ext cx="2121840" cy="1198080"/>
            <a:chOff x="3438675" y="4770345"/>
            <a:chExt cx="2121840" cy="11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81B038-4DE9-F3AC-076D-C53EBDAA3DB1}"/>
                    </a:ext>
                  </a:extLst>
                </p14:cNvPr>
                <p14:cNvContentPartPr/>
                <p14:nvPr/>
              </p14:nvContentPartPr>
              <p14:xfrm>
                <a:off x="5225355" y="4822185"/>
                <a:ext cx="285480" cy="124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81B038-4DE9-F3AC-076D-C53EBDAA3DB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207355" y="4804545"/>
                  <a:ext cx="321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6331C8-E030-5AF8-A72E-BED212B9912C}"/>
                    </a:ext>
                  </a:extLst>
                </p14:cNvPr>
                <p14:cNvContentPartPr/>
                <p14:nvPr/>
              </p14:nvContentPartPr>
              <p14:xfrm>
                <a:off x="4893075" y="4826505"/>
                <a:ext cx="418320" cy="217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6331C8-E030-5AF8-A72E-BED212B991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75075" y="4808865"/>
                  <a:ext cx="453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8E7BBC-F416-417E-F297-2A491421BE17}"/>
                    </a:ext>
                  </a:extLst>
                </p14:cNvPr>
                <p14:cNvContentPartPr/>
                <p14:nvPr/>
              </p14:nvContentPartPr>
              <p14:xfrm>
                <a:off x="4369635" y="4901025"/>
                <a:ext cx="589680" cy="266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8E7BBC-F416-417E-F297-2A491421BE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51635" y="4883025"/>
                  <a:ext cx="625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5AE394-6A41-87BE-71B3-7EBD422E625F}"/>
                    </a:ext>
                  </a:extLst>
                </p14:cNvPr>
                <p14:cNvContentPartPr/>
                <p14:nvPr/>
              </p14:nvContentPartPr>
              <p14:xfrm>
                <a:off x="4663755" y="4770345"/>
                <a:ext cx="80640" cy="173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5AE394-6A41-87BE-71B3-7EBD422E625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46115" y="4752345"/>
                  <a:ext cx="116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B53905-9132-7798-CA68-29EB29E6AB04}"/>
                    </a:ext>
                  </a:extLst>
                </p14:cNvPr>
                <p14:cNvContentPartPr/>
                <p14:nvPr/>
              </p14:nvContentPartPr>
              <p14:xfrm>
                <a:off x="4645395" y="5183625"/>
                <a:ext cx="101880" cy="49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B53905-9132-7798-CA68-29EB29E6AB0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27395" y="5165985"/>
                  <a:ext cx="137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1E32A58-0F2D-DA15-6E89-2EF74F673877}"/>
                    </a:ext>
                  </a:extLst>
                </p14:cNvPr>
                <p14:cNvContentPartPr/>
                <p14:nvPr/>
              </p14:nvContentPartPr>
              <p14:xfrm>
                <a:off x="4521555" y="4977345"/>
                <a:ext cx="98280" cy="60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1E32A58-0F2D-DA15-6E89-2EF74F67387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03555" y="4959705"/>
                  <a:ext cx="133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C359B6-99AD-8082-A44A-030919155377}"/>
                    </a:ext>
                  </a:extLst>
                </p14:cNvPr>
                <p14:cNvContentPartPr/>
                <p14:nvPr/>
              </p14:nvContentPartPr>
              <p14:xfrm>
                <a:off x="3885435" y="4836945"/>
                <a:ext cx="483480" cy="403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C359B6-99AD-8082-A44A-0309191553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67435" y="4819305"/>
                  <a:ext cx="519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C8BEC69-AA42-266B-57CA-B2C87FF32E00}"/>
                    </a:ext>
                  </a:extLst>
                </p14:cNvPr>
                <p14:cNvContentPartPr/>
                <p14:nvPr/>
              </p14:nvContentPartPr>
              <p14:xfrm>
                <a:off x="4205475" y="5053665"/>
                <a:ext cx="13680" cy="47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C8BEC69-AA42-266B-57CA-B2C87FF32E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87475" y="5035665"/>
                  <a:ext cx="49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358D3A-9F7E-B387-75C5-088467603EB2}"/>
                    </a:ext>
                  </a:extLst>
                </p14:cNvPr>
                <p14:cNvContentPartPr/>
                <p14:nvPr/>
              </p14:nvContentPartPr>
              <p14:xfrm>
                <a:off x="4998195" y="5096505"/>
                <a:ext cx="115920" cy="41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358D3A-9F7E-B387-75C5-088467603E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80195" y="5078865"/>
                  <a:ext cx="151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3708767-2A18-F5E7-76A2-0C7CDBC6CCC2}"/>
                    </a:ext>
                  </a:extLst>
                </p14:cNvPr>
                <p14:cNvContentPartPr/>
                <p14:nvPr/>
              </p14:nvContentPartPr>
              <p14:xfrm>
                <a:off x="5148675" y="5285145"/>
                <a:ext cx="411840" cy="203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3708767-2A18-F5E7-76A2-0C7CDBC6CC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30675" y="5267145"/>
                  <a:ext cx="447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C8084B2-BE47-248D-7525-31EF266EFDE4}"/>
                    </a:ext>
                  </a:extLst>
                </p14:cNvPr>
                <p14:cNvContentPartPr/>
                <p14:nvPr/>
              </p14:nvContentPartPr>
              <p14:xfrm>
                <a:off x="4447755" y="5446785"/>
                <a:ext cx="651600" cy="326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C8084B2-BE47-248D-7525-31EF266EFDE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29755" y="5428785"/>
                  <a:ext cx="687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BBEE867-2BBF-A2FF-0200-D1AE9A3ABB41}"/>
                    </a:ext>
                  </a:extLst>
                </p14:cNvPr>
                <p14:cNvContentPartPr/>
                <p14:nvPr/>
              </p14:nvContentPartPr>
              <p14:xfrm>
                <a:off x="4828995" y="5377665"/>
                <a:ext cx="73080" cy="10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BBEE867-2BBF-A2FF-0200-D1AE9A3ABB4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10995" y="5360025"/>
                  <a:ext cx="108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65CD89-F4F5-24DD-6E98-E23A8B0C37E0}"/>
                    </a:ext>
                  </a:extLst>
                </p14:cNvPr>
                <p14:cNvContentPartPr/>
                <p14:nvPr/>
              </p14:nvContentPartPr>
              <p14:xfrm>
                <a:off x="4916835" y="5344185"/>
                <a:ext cx="77760" cy="7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65CD89-F4F5-24DD-6E98-E23A8B0C37E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99195" y="5326185"/>
                  <a:ext cx="113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48FDDAA-2BCB-D074-B3E5-53D8650FA76C}"/>
                    </a:ext>
                  </a:extLst>
                </p14:cNvPr>
                <p14:cNvContentPartPr/>
                <p14:nvPr/>
              </p14:nvContentPartPr>
              <p14:xfrm>
                <a:off x="4245435" y="5709585"/>
                <a:ext cx="48600" cy="127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8FDDAA-2BCB-D074-B3E5-53D8650FA7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27435" y="5691585"/>
                  <a:ext cx="84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BE17B26-FF29-80CB-99B0-8A1CFE006381}"/>
                    </a:ext>
                  </a:extLst>
                </p14:cNvPr>
                <p14:cNvContentPartPr/>
                <p14:nvPr/>
              </p14:nvContentPartPr>
              <p14:xfrm>
                <a:off x="3890835" y="5510505"/>
                <a:ext cx="389520" cy="380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BE17B26-FF29-80CB-99B0-8A1CFE0063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73195" y="5492505"/>
                  <a:ext cx="4251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4B9024B-8CFF-6378-6515-5ED95214F7FE}"/>
                    </a:ext>
                  </a:extLst>
                </p14:cNvPr>
                <p14:cNvContentPartPr/>
                <p14:nvPr/>
              </p14:nvContentPartPr>
              <p14:xfrm>
                <a:off x="3956715" y="5558025"/>
                <a:ext cx="115920" cy="73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4B9024B-8CFF-6378-6515-5ED95214F7F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39075" y="5540385"/>
                  <a:ext cx="151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9D1C04-B76C-7DEF-3518-B1ACD7565F95}"/>
                    </a:ext>
                  </a:extLst>
                </p14:cNvPr>
                <p14:cNvContentPartPr/>
                <p14:nvPr/>
              </p14:nvContentPartPr>
              <p14:xfrm>
                <a:off x="3438675" y="5698785"/>
                <a:ext cx="464040" cy="269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9D1C04-B76C-7DEF-3518-B1ACD7565F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20675" y="5680785"/>
                  <a:ext cx="49968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563D5F7-6610-90CC-96C9-3214486A92F8}"/>
                  </a:ext>
                </a:extLst>
              </p14:cNvPr>
              <p14:cNvContentPartPr/>
              <p14:nvPr/>
            </p14:nvContentPartPr>
            <p14:xfrm>
              <a:off x="2522115" y="5252385"/>
              <a:ext cx="835920" cy="2174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563D5F7-6610-90CC-96C9-3214486A92F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468115" y="5144745"/>
                <a:ext cx="94356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B65B726-DEE9-9EB1-070B-FF02DE880B5A}"/>
                  </a:ext>
                </a:extLst>
              </p14:cNvPr>
              <p14:cNvContentPartPr/>
              <p14:nvPr/>
            </p14:nvContentPartPr>
            <p14:xfrm>
              <a:off x="2024235" y="5218545"/>
              <a:ext cx="738000" cy="2401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B65B726-DEE9-9EB1-070B-FF02DE880B5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970235" y="5110545"/>
                <a:ext cx="84564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9E29424-915B-5133-B82D-5A6C052C8C36}"/>
              </a:ext>
            </a:extLst>
          </p:cNvPr>
          <p:cNvGrpSpPr/>
          <p:nvPr/>
        </p:nvGrpSpPr>
        <p:grpSpPr>
          <a:xfrm>
            <a:off x="7784955" y="3381105"/>
            <a:ext cx="1042560" cy="461160"/>
            <a:chOff x="7784955" y="3381105"/>
            <a:chExt cx="104256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EDDB386-099A-9835-AF32-7C00C1F990D9}"/>
                    </a:ext>
                  </a:extLst>
                </p14:cNvPr>
                <p14:cNvContentPartPr/>
                <p14:nvPr/>
              </p14:nvContentPartPr>
              <p14:xfrm>
                <a:off x="8803035" y="3557145"/>
                <a:ext cx="8280" cy="150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EDDB386-099A-9835-AF32-7C00C1F990D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85035" y="3539145"/>
                  <a:ext cx="43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328D9E9-A94F-F078-9245-5BD65F0C050E}"/>
                    </a:ext>
                  </a:extLst>
                </p14:cNvPr>
                <p14:cNvContentPartPr/>
                <p14:nvPr/>
              </p14:nvContentPartPr>
              <p14:xfrm>
                <a:off x="8735355" y="3398385"/>
                <a:ext cx="92160" cy="118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328D9E9-A94F-F078-9245-5BD65F0C050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17355" y="3380385"/>
                  <a:ext cx="127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9E0FD14-73B5-9935-F2A8-CB572722BA54}"/>
                    </a:ext>
                  </a:extLst>
                </p14:cNvPr>
                <p14:cNvContentPartPr/>
                <p14:nvPr/>
              </p14:nvContentPartPr>
              <p14:xfrm>
                <a:off x="8531235" y="3502785"/>
                <a:ext cx="135720" cy="213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9E0FD14-73B5-9935-F2A8-CB572722BA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13595" y="3485145"/>
                  <a:ext cx="171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5E8160D-F6D5-7C20-1133-C1C98F42DA18}"/>
                    </a:ext>
                  </a:extLst>
                </p14:cNvPr>
                <p14:cNvContentPartPr/>
                <p14:nvPr/>
              </p14:nvContentPartPr>
              <p14:xfrm>
                <a:off x="8638155" y="3566505"/>
                <a:ext cx="6120" cy="23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5E8160D-F6D5-7C20-1133-C1C98F42DA1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620515" y="3548505"/>
                  <a:ext cx="41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4826C8A-7CA4-3542-CE46-53C55741DDFC}"/>
                    </a:ext>
                  </a:extLst>
                </p14:cNvPr>
                <p14:cNvContentPartPr/>
                <p14:nvPr/>
              </p14:nvContentPartPr>
              <p14:xfrm>
                <a:off x="8168355" y="3691065"/>
                <a:ext cx="217440" cy="151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4826C8A-7CA4-3542-CE46-53C55741DDF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50355" y="3673065"/>
                  <a:ext cx="253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F7C0CD-670F-D4FD-CC8C-98FEAD093077}"/>
                    </a:ext>
                  </a:extLst>
                </p14:cNvPr>
                <p14:cNvContentPartPr/>
                <p14:nvPr/>
              </p14:nvContentPartPr>
              <p14:xfrm>
                <a:off x="7784955" y="3512865"/>
                <a:ext cx="407520" cy="210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F7C0CD-670F-D4FD-CC8C-98FEAD09307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67315" y="3494865"/>
                  <a:ext cx="443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476290-390A-67E2-ABCC-BEAE18369061}"/>
                    </a:ext>
                  </a:extLst>
                </p14:cNvPr>
                <p14:cNvContentPartPr/>
                <p14:nvPr/>
              </p14:nvContentPartPr>
              <p14:xfrm>
                <a:off x="7846515" y="3500265"/>
                <a:ext cx="80640" cy="342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476290-390A-67E2-ABCC-BEAE1836906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28515" y="3482625"/>
                  <a:ext cx="116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D6AEA0-5DD9-8754-E9A8-98989D039504}"/>
                    </a:ext>
                  </a:extLst>
                </p14:cNvPr>
                <p14:cNvContentPartPr/>
                <p14:nvPr/>
              </p14:nvContentPartPr>
              <p14:xfrm>
                <a:off x="8065395" y="3381105"/>
                <a:ext cx="130320" cy="30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D6AEA0-5DD9-8754-E9A8-98989D03950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47395" y="3363105"/>
                  <a:ext cx="1659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4F54BF4-FAD0-AD8E-1EFE-A03521023A40}"/>
              </a:ext>
            </a:extLst>
          </p:cNvPr>
          <p:cNvGrpSpPr/>
          <p:nvPr/>
        </p:nvGrpSpPr>
        <p:grpSpPr>
          <a:xfrm>
            <a:off x="7706475" y="3963225"/>
            <a:ext cx="1329840" cy="388800"/>
            <a:chOff x="7706475" y="3963225"/>
            <a:chExt cx="132984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F45FA80-556D-7B2E-3662-C1E391B6D60B}"/>
                    </a:ext>
                  </a:extLst>
                </p14:cNvPr>
                <p14:cNvContentPartPr/>
                <p14:nvPr/>
              </p14:nvContentPartPr>
              <p14:xfrm>
                <a:off x="8626635" y="4100745"/>
                <a:ext cx="409680" cy="181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F45FA80-556D-7B2E-3662-C1E391B6D6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08995" y="4082745"/>
                  <a:ext cx="445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62DF74-C12F-E84D-2EA3-08967BBC8E4D}"/>
                    </a:ext>
                  </a:extLst>
                </p14:cNvPr>
                <p14:cNvContentPartPr/>
                <p14:nvPr/>
              </p14:nvContentPartPr>
              <p14:xfrm>
                <a:off x="8325675" y="4150065"/>
                <a:ext cx="417240" cy="201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62DF74-C12F-E84D-2EA3-08967BBC8E4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07675" y="4132425"/>
                  <a:ext cx="452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FF2097C-1A4A-72B6-DE32-17DEEEF0D167}"/>
                    </a:ext>
                  </a:extLst>
                </p14:cNvPr>
                <p14:cNvContentPartPr/>
                <p14:nvPr/>
              </p14:nvContentPartPr>
              <p14:xfrm>
                <a:off x="8583795" y="4004625"/>
                <a:ext cx="27000" cy="174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FF2097C-1A4A-72B6-DE32-17DEEEF0D1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66155" y="3986625"/>
                  <a:ext cx="62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B2548D9-1F8C-1894-76C9-FA681D8E4154}"/>
                    </a:ext>
                  </a:extLst>
                </p14:cNvPr>
                <p14:cNvContentPartPr/>
                <p14:nvPr/>
              </p14:nvContentPartPr>
              <p14:xfrm>
                <a:off x="8851995" y="3963225"/>
                <a:ext cx="58680" cy="16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B2548D9-1F8C-1894-76C9-FA681D8E415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34355" y="3945585"/>
                  <a:ext cx="94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8C9A2DF-2C18-4F36-D30D-3CF1E5ECE4FD}"/>
                    </a:ext>
                  </a:extLst>
                </p14:cNvPr>
                <p14:cNvContentPartPr/>
                <p14:nvPr/>
              </p14:nvContentPartPr>
              <p14:xfrm>
                <a:off x="8318475" y="4066185"/>
                <a:ext cx="2880" cy="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8C9A2DF-2C18-4F36-D30D-3CF1E5ECE4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00835" y="4048185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CFDE8D7-46C8-8785-56BF-68DC4968EE79}"/>
                    </a:ext>
                  </a:extLst>
                </p14:cNvPr>
                <p14:cNvContentPartPr/>
                <p14:nvPr/>
              </p14:nvContentPartPr>
              <p14:xfrm>
                <a:off x="8284635" y="4034145"/>
                <a:ext cx="15840" cy="166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CFDE8D7-46C8-8785-56BF-68DC4968EE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66995" y="4016145"/>
                  <a:ext cx="51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C2D230D-AD95-0942-CFF8-3200F52E67CA}"/>
                    </a:ext>
                  </a:extLst>
                </p14:cNvPr>
                <p14:cNvContentPartPr/>
                <p14:nvPr/>
              </p14:nvContentPartPr>
              <p14:xfrm>
                <a:off x="7706475" y="4135665"/>
                <a:ext cx="530280" cy="143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C2D230D-AD95-0942-CFF8-3200F52E67C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88835" y="4118025"/>
                  <a:ext cx="565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0175953-F5D1-F669-DD61-C32CA94CFD3B}"/>
                    </a:ext>
                  </a:extLst>
                </p14:cNvPr>
                <p14:cNvContentPartPr/>
                <p14:nvPr/>
              </p14:nvContentPartPr>
              <p14:xfrm>
                <a:off x="7852635" y="4121625"/>
                <a:ext cx="215640" cy="43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0175953-F5D1-F669-DD61-C32CA94CFD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34995" y="4103625"/>
                  <a:ext cx="2512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10AD52F-A49C-1A9A-70A6-457525C32AF0}"/>
              </a:ext>
            </a:extLst>
          </p:cNvPr>
          <p:cNvGrpSpPr/>
          <p:nvPr/>
        </p:nvGrpSpPr>
        <p:grpSpPr>
          <a:xfrm>
            <a:off x="8257995" y="4402425"/>
            <a:ext cx="759600" cy="582840"/>
            <a:chOff x="8257995" y="4402425"/>
            <a:chExt cx="75960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1F9F3C7-B0CD-F0F3-51C0-CF836719DE88}"/>
                    </a:ext>
                  </a:extLst>
                </p14:cNvPr>
                <p14:cNvContentPartPr/>
                <p14:nvPr/>
              </p14:nvContentPartPr>
              <p14:xfrm>
                <a:off x="8983035" y="4755585"/>
                <a:ext cx="34560" cy="185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1F9F3C7-B0CD-F0F3-51C0-CF836719DE8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5035" y="4737585"/>
                  <a:ext cx="70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9D95C19-BECB-CB6A-F52B-305F15D4E74D}"/>
                    </a:ext>
                  </a:extLst>
                </p14:cNvPr>
                <p14:cNvContentPartPr/>
                <p14:nvPr/>
              </p14:nvContentPartPr>
              <p14:xfrm>
                <a:off x="8257995" y="4651545"/>
                <a:ext cx="680040" cy="333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9D95C19-BECB-CB6A-F52B-305F15D4E74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39995" y="4633905"/>
                  <a:ext cx="7156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58925CD-9EF3-2B09-E957-F46D9088C560}"/>
                    </a:ext>
                  </a:extLst>
                </p14:cNvPr>
                <p14:cNvContentPartPr/>
                <p14:nvPr/>
              </p14:nvContentPartPr>
              <p14:xfrm>
                <a:off x="8445915" y="4402425"/>
                <a:ext cx="301320" cy="269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58925CD-9EF3-2B09-E957-F46D9088C56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27915" y="4384785"/>
                  <a:ext cx="336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EDE55B-73D2-96F5-379F-4DE2DF3989F3}"/>
                    </a:ext>
                  </a:extLst>
                </p14:cNvPr>
                <p14:cNvContentPartPr/>
                <p14:nvPr/>
              </p14:nvContentPartPr>
              <p14:xfrm>
                <a:off x="8676675" y="4674225"/>
                <a:ext cx="112320" cy="25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EDE55B-73D2-96F5-379F-4DE2DF3989F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58675" y="4656585"/>
                  <a:ext cx="147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ED36FF8-F51D-A79C-0E62-4213D1BBAC01}"/>
                    </a:ext>
                  </a:extLst>
                </p14:cNvPr>
                <p14:cNvContentPartPr/>
                <p14:nvPr/>
              </p14:nvContentPartPr>
              <p14:xfrm>
                <a:off x="8553555" y="4743345"/>
                <a:ext cx="14040" cy="17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ED36FF8-F51D-A79C-0E62-4213D1BBAC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35915" y="4725345"/>
                  <a:ext cx="4968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7C375CD-7AA1-1F4F-65A0-A1D97517277F}"/>
                  </a:ext>
                </a:extLst>
              </p14:cNvPr>
              <p14:cNvContentPartPr/>
              <p14:nvPr/>
            </p14:nvContentPartPr>
            <p14:xfrm>
              <a:off x="8319555" y="5081745"/>
              <a:ext cx="156240" cy="349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7C375CD-7AA1-1F4F-65A0-A1D97517277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301915" y="5063745"/>
                <a:ext cx="19188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681081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475" t="44461" r="9193" b="-1583"/>
          <a:stretch/>
        </p:blipFill>
        <p:spPr>
          <a:xfrm>
            <a:off x="954157" y="3061252"/>
            <a:ext cx="3210339" cy="2636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0145A-1BBB-44CD-A529-174BB6B1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" y="1232905"/>
            <a:ext cx="847725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83739-563F-4A3E-DDD3-B42575D3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439" b="58286"/>
          <a:stretch/>
        </p:blipFill>
        <p:spPr>
          <a:xfrm>
            <a:off x="5739762" y="1256818"/>
            <a:ext cx="3725956" cy="19256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EBF43FD-76D7-8E2C-F050-2498BBEABEF4}"/>
              </a:ext>
            </a:extLst>
          </p:cNvPr>
          <p:cNvGrpSpPr/>
          <p:nvPr/>
        </p:nvGrpSpPr>
        <p:grpSpPr>
          <a:xfrm>
            <a:off x="3371715" y="3432585"/>
            <a:ext cx="441000" cy="482400"/>
            <a:chOff x="3371715" y="3432585"/>
            <a:chExt cx="44100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224268F-08BA-9A89-0368-617A018D7EDA}"/>
                    </a:ext>
                  </a:extLst>
                </p14:cNvPr>
                <p14:cNvContentPartPr/>
                <p14:nvPr/>
              </p14:nvContentPartPr>
              <p14:xfrm>
                <a:off x="3371715" y="3800865"/>
                <a:ext cx="20880" cy="35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224268F-08BA-9A89-0368-617A018D7E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3715" y="3783225"/>
                  <a:ext cx="56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0C32C3-8A06-188E-0C59-73A82443EF54}"/>
                    </a:ext>
                  </a:extLst>
                </p14:cNvPr>
                <p14:cNvContentPartPr/>
                <p14:nvPr/>
              </p14:nvContentPartPr>
              <p14:xfrm>
                <a:off x="3375315" y="3813465"/>
                <a:ext cx="98280" cy="101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0C32C3-8A06-188E-0C59-73A82443EF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7315" y="3795825"/>
                  <a:ext cx="133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4A7A4F-248D-A852-56BF-0439C43A8785}"/>
                    </a:ext>
                  </a:extLst>
                </p14:cNvPr>
                <p14:cNvContentPartPr/>
                <p14:nvPr/>
              </p14:nvContentPartPr>
              <p14:xfrm>
                <a:off x="3430395" y="3432585"/>
                <a:ext cx="382320" cy="402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4A7A4F-248D-A852-56BF-0439C43A87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2755" y="3414585"/>
                  <a:ext cx="41796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98E19C-9158-4179-CF07-2117BBCFEBAB}"/>
              </a:ext>
            </a:extLst>
          </p:cNvPr>
          <p:cNvGrpSpPr/>
          <p:nvPr/>
        </p:nvGrpSpPr>
        <p:grpSpPr>
          <a:xfrm>
            <a:off x="2858355" y="2655345"/>
            <a:ext cx="2056320" cy="534600"/>
            <a:chOff x="2858355" y="2655345"/>
            <a:chExt cx="205632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FC0021-5B6C-3FE8-7AB2-BD3E027498AC}"/>
                    </a:ext>
                  </a:extLst>
                </p14:cNvPr>
                <p14:cNvContentPartPr/>
                <p14:nvPr/>
              </p14:nvContentPartPr>
              <p14:xfrm>
                <a:off x="4817115" y="2788545"/>
                <a:ext cx="97560" cy="181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FC0021-5B6C-3FE8-7AB2-BD3E027498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99475" y="2770545"/>
                  <a:ext cx="133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258C89-9E7A-7A21-A31C-433C20A2102B}"/>
                    </a:ext>
                  </a:extLst>
                </p14:cNvPr>
                <p14:cNvContentPartPr/>
                <p14:nvPr/>
              </p14:nvContentPartPr>
              <p14:xfrm>
                <a:off x="4830435" y="2655345"/>
                <a:ext cx="360" cy="22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258C89-9E7A-7A21-A31C-433C20A210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2795" y="2637345"/>
                  <a:ext cx="3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C4F4E2-A9DF-613C-7136-54D972FBB008}"/>
                    </a:ext>
                  </a:extLst>
                </p14:cNvPr>
                <p14:cNvContentPartPr/>
                <p14:nvPr/>
              </p14:nvContentPartPr>
              <p14:xfrm>
                <a:off x="4713075" y="2664345"/>
                <a:ext cx="26280" cy="150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C4F4E2-A9DF-613C-7136-54D972FBB0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95075" y="2646345"/>
                  <a:ext cx="61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05FE16-D32D-5C45-58CA-64F4FB210584}"/>
                    </a:ext>
                  </a:extLst>
                </p14:cNvPr>
                <p14:cNvContentPartPr/>
                <p14:nvPr/>
              </p14:nvContentPartPr>
              <p14:xfrm>
                <a:off x="4562595" y="2807625"/>
                <a:ext cx="129240" cy="146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05FE16-D32D-5C45-58CA-64F4FB2105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4595" y="2789625"/>
                  <a:ext cx="164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9F31C7-D66B-17FD-42B5-531C93B4AAC5}"/>
                    </a:ext>
                  </a:extLst>
                </p14:cNvPr>
                <p14:cNvContentPartPr/>
                <p14:nvPr/>
              </p14:nvContentPartPr>
              <p14:xfrm>
                <a:off x="4171275" y="2811585"/>
                <a:ext cx="386280" cy="178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9F31C7-D66B-17FD-42B5-531C93B4AA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53275" y="2793585"/>
                  <a:ext cx="421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421CCB-7460-2046-8A8F-8FB5C1211C7E}"/>
                    </a:ext>
                  </a:extLst>
                </p14:cNvPr>
                <p14:cNvContentPartPr/>
                <p14:nvPr/>
              </p14:nvContentPartPr>
              <p14:xfrm>
                <a:off x="4206195" y="2700345"/>
                <a:ext cx="135000" cy="58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421CCB-7460-2046-8A8F-8FB5C1211C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88555" y="2682345"/>
                  <a:ext cx="170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2A77DB-C24A-F414-07B5-57C435EA6BCB}"/>
                    </a:ext>
                  </a:extLst>
                </p14:cNvPr>
                <p14:cNvContentPartPr/>
                <p14:nvPr/>
              </p14:nvContentPartPr>
              <p14:xfrm>
                <a:off x="4345155" y="3064665"/>
                <a:ext cx="212400" cy="53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2A77DB-C24A-F414-07B5-57C435EA6B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27515" y="3046665"/>
                  <a:ext cx="248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306407-B328-4A6A-D3B5-EF9005410386}"/>
                    </a:ext>
                  </a:extLst>
                </p14:cNvPr>
                <p14:cNvContentPartPr/>
                <p14:nvPr/>
              </p14:nvContentPartPr>
              <p14:xfrm>
                <a:off x="3696795" y="2927145"/>
                <a:ext cx="257760" cy="120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306407-B328-4A6A-D3B5-EF90054103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78795" y="2909505"/>
                  <a:ext cx="293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D56C56-C6D9-4CA0-F785-484EE5E34791}"/>
                    </a:ext>
                  </a:extLst>
                </p14:cNvPr>
                <p14:cNvContentPartPr/>
                <p14:nvPr/>
              </p14:nvContentPartPr>
              <p14:xfrm>
                <a:off x="3582675" y="2877465"/>
                <a:ext cx="234000" cy="96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D56C56-C6D9-4CA0-F785-484EE5E347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65035" y="2859825"/>
                  <a:ext cx="269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D5E728-F4C5-5E4E-F0BA-A3F916921897}"/>
                    </a:ext>
                  </a:extLst>
                </p14:cNvPr>
                <p14:cNvContentPartPr/>
                <p14:nvPr/>
              </p14:nvContentPartPr>
              <p14:xfrm>
                <a:off x="2990475" y="2891145"/>
                <a:ext cx="745200" cy="179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D5E728-F4C5-5E4E-F0BA-A3F9169218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72835" y="2873505"/>
                  <a:ext cx="780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5E755D-9A0D-E44C-1484-C8B8A23818A5}"/>
                    </a:ext>
                  </a:extLst>
                </p14:cNvPr>
                <p14:cNvContentPartPr/>
                <p14:nvPr/>
              </p14:nvContentPartPr>
              <p14:xfrm>
                <a:off x="3210435" y="2676225"/>
                <a:ext cx="60840" cy="20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5E755D-9A0D-E44C-1484-C8B8A23818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92795" y="2658585"/>
                  <a:ext cx="96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68B419-CE8E-58C3-AD6C-E87058EDF50F}"/>
                    </a:ext>
                  </a:extLst>
                </p14:cNvPr>
                <p14:cNvContentPartPr/>
                <p14:nvPr/>
              </p14:nvContentPartPr>
              <p14:xfrm>
                <a:off x="3311235" y="3151785"/>
                <a:ext cx="128520" cy="38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68B419-CE8E-58C3-AD6C-E87058EDF5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93235" y="3133785"/>
                  <a:ext cx="164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8A94AF-00B8-5EF2-6192-94521ADC45DA}"/>
                    </a:ext>
                  </a:extLst>
                </p14:cNvPr>
                <p14:cNvContentPartPr/>
                <p14:nvPr/>
              </p14:nvContentPartPr>
              <p14:xfrm>
                <a:off x="3503475" y="3101025"/>
                <a:ext cx="112680" cy="2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8A94AF-00B8-5EF2-6192-94521ADC45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85835" y="3083385"/>
                  <a:ext cx="148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06D4BA-C093-0E46-48F9-71AD6D2F7220}"/>
                    </a:ext>
                  </a:extLst>
                </p14:cNvPr>
                <p14:cNvContentPartPr/>
                <p14:nvPr/>
              </p14:nvContentPartPr>
              <p14:xfrm>
                <a:off x="2858355" y="2897625"/>
                <a:ext cx="203760" cy="38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06D4BA-C093-0E46-48F9-71AD6D2F72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0715" y="2879985"/>
                  <a:ext cx="2394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6C4F921-9E80-2A8E-884D-BB6980E29CCB}"/>
                  </a:ext>
                </a:extLst>
              </p14:cNvPr>
              <p14:cNvContentPartPr/>
              <p14:nvPr/>
            </p14:nvContentPartPr>
            <p14:xfrm>
              <a:off x="5369715" y="3234945"/>
              <a:ext cx="515880" cy="199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6C4F921-9E80-2A8E-884D-BB6980E29CC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715" y="3216945"/>
                <a:ext cx="5515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105869C-E685-4B17-5831-36F7B708A286}"/>
                  </a:ext>
                </a:extLst>
              </p14:cNvPr>
              <p14:cNvContentPartPr/>
              <p14:nvPr/>
            </p14:nvContentPartPr>
            <p14:xfrm>
              <a:off x="4688955" y="3362025"/>
              <a:ext cx="560880" cy="246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105869C-E685-4B17-5831-36F7B708A28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1315" y="3344025"/>
                <a:ext cx="5965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DA0A7F-32B6-CE06-E21E-5CB718336300}"/>
                  </a:ext>
                </a:extLst>
              </p14:cNvPr>
              <p14:cNvContentPartPr/>
              <p14:nvPr/>
            </p14:nvContentPartPr>
            <p14:xfrm>
              <a:off x="4790115" y="3184905"/>
              <a:ext cx="107280" cy="187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DA0A7F-32B6-CE06-E21E-5CB7183363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2115" y="3167265"/>
                <a:ext cx="1429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51D9E5-52AA-547C-765F-E750022F61B8}"/>
                  </a:ext>
                </a:extLst>
              </p14:cNvPr>
              <p14:cNvContentPartPr/>
              <p14:nvPr/>
            </p14:nvContentPartPr>
            <p14:xfrm>
              <a:off x="5020155" y="3089145"/>
              <a:ext cx="279000" cy="83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51D9E5-52AA-547C-765F-E750022F61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2515" y="3071505"/>
                <a:ext cx="314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B90831-CBF4-DE50-B830-741D01A56BA4}"/>
                  </a:ext>
                </a:extLst>
              </p14:cNvPr>
              <p14:cNvContentPartPr/>
              <p14:nvPr/>
            </p14:nvContentPartPr>
            <p14:xfrm>
              <a:off x="4367475" y="3476865"/>
              <a:ext cx="58320" cy="19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B90831-CBF4-DE50-B830-741D01A56BA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49475" y="3459225"/>
                <a:ext cx="93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84A60E0-EDDE-0F0D-E2D1-32E6CDD421C4}"/>
                  </a:ext>
                </a:extLst>
              </p14:cNvPr>
              <p14:cNvContentPartPr/>
              <p14:nvPr/>
            </p14:nvContentPartPr>
            <p14:xfrm>
              <a:off x="4363875" y="3350505"/>
              <a:ext cx="81720" cy="12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84A60E0-EDDE-0F0D-E2D1-32E6CDD421C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6235" y="3332865"/>
                <a:ext cx="117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8C6F0BE-7018-DEE4-30DF-A9E1FEE0D2D3}"/>
                  </a:ext>
                </a:extLst>
              </p14:cNvPr>
              <p14:cNvContentPartPr/>
              <p14:nvPr/>
            </p14:nvContentPartPr>
            <p14:xfrm>
              <a:off x="4508235" y="3402345"/>
              <a:ext cx="80640" cy="30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8C6F0BE-7018-DEE4-30DF-A9E1FEE0D2D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90235" y="3384345"/>
                <a:ext cx="1162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65CC4447-B49D-B386-328C-D776E58DD2DE}"/>
              </a:ext>
            </a:extLst>
          </p:cNvPr>
          <p:cNvGrpSpPr/>
          <p:nvPr/>
        </p:nvGrpSpPr>
        <p:grpSpPr>
          <a:xfrm>
            <a:off x="4247235" y="3683865"/>
            <a:ext cx="1627560" cy="453240"/>
            <a:chOff x="4247235" y="3683865"/>
            <a:chExt cx="162756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0656BD-F24B-2000-B862-71DDE8506C3B}"/>
                    </a:ext>
                  </a:extLst>
                </p14:cNvPr>
                <p14:cNvContentPartPr/>
                <p14:nvPr/>
              </p14:nvContentPartPr>
              <p14:xfrm>
                <a:off x="5506875" y="3683865"/>
                <a:ext cx="367920" cy="232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0656BD-F24B-2000-B862-71DDE8506C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88875" y="3665865"/>
                  <a:ext cx="403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B1FB16-8A96-2868-CD82-61F79C41ADC3}"/>
                    </a:ext>
                  </a:extLst>
                </p14:cNvPr>
                <p14:cNvContentPartPr/>
                <p14:nvPr/>
              </p14:nvContentPartPr>
              <p14:xfrm>
                <a:off x="5608035" y="4002825"/>
                <a:ext cx="138600" cy="46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B1FB16-8A96-2868-CD82-61F79C41AD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90035" y="3985185"/>
                  <a:ext cx="174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598ECC-C8E8-1441-255F-45A777A1C752}"/>
                    </a:ext>
                  </a:extLst>
                </p14:cNvPr>
                <p14:cNvContentPartPr/>
                <p14:nvPr/>
              </p14:nvContentPartPr>
              <p14:xfrm>
                <a:off x="5078115" y="3861705"/>
                <a:ext cx="276120" cy="216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598ECC-C8E8-1441-255F-45A777A1C7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60475" y="3844065"/>
                  <a:ext cx="311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F34123-BDDF-23BE-96A7-53ABE580506D}"/>
                    </a:ext>
                  </a:extLst>
                </p14:cNvPr>
                <p14:cNvContentPartPr/>
                <p14:nvPr/>
              </p14:nvContentPartPr>
              <p14:xfrm>
                <a:off x="5181435" y="3810585"/>
                <a:ext cx="129600" cy="3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F34123-BDDF-23BE-96A7-53ABE58050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63795" y="3792585"/>
                  <a:ext cx="165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752E435-1357-1ECC-7132-04109CA6207C}"/>
                    </a:ext>
                  </a:extLst>
                </p14:cNvPr>
                <p14:cNvContentPartPr/>
                <p14:nvPr/>
              </p14:nvContentPartPr>
              <p14:xfrm>
                <a:off x="4926915" y="3927945"/>
                <a:ext cx="163080" cy="131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752E435-1357-1ECC-7132-04109CA620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09275" y="3909945"/>
                  <a:ext cx="198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3DE44A-BE3A-9915-F7E0-F47BDF1164E4}"/>
                    </a:ext>
                  </a:extLst>
                </p14:cNvPr>
                <p14:cNvContentPartPr/>
                <p14:nvPr/>
              </p14:nvContentPartPr>
              <p14:xfrm>
                <a:off x="4778595" y="3811665"/>
                <a:ext cx="120960" cy="107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3DE44A-BE3A-9915-F7E0-F47BDF1164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60955" y="3794025"/>
                  <a:ext cx="156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155C56-63F3-CA23-2B0B-BA3B67FE9CFC}"/>
                    </a:ext>
                  </a:extLst>
                </p14:cNvPr>
                <p14:cNvContentPartPr/>
                <p14:nvPr/>
              </p14:nvContentPartPr>
              <p14:xfrm>
                <a:off x="5053275" y="4026585"/>
                <a:ext cx="360" cy="9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155C56-63F3-CA23-2B0B-BA3B67FE9C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35275" y="4008585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BF6A89-6FBA-03CB-6910-9DEDC2D5C0BB}"/>
                    </a:ext>
                  </a:extLst>
                </p14:cNvPr>
                <p14:cNvContentPartPr/>
                <p14:nvPr/>
              </p14:nvContentPartPr>
              <p14:xfrm>
                <a:off x="4247235" y="3927945"/>
                <a:ext cx="806400" cy="209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BF6A89-6FBA-03CB-6910-9DEDC2D5C0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29235" y="3909945"/>
                  <a:ext cx="842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F2FD3D-5EC2-8794-9764-13D3001BC9CA}"/>
                    </a:ext>
                  </a:extLst>
                </p14:cNvPr>
                <p14:cNvContentPartPr/>
                <p14:nvPr/>
              </p14:nvContentPartPr>
              <p14:xfrm>
                <a:off x="4348395" y="3815985"/>
                <a:ext cx="192960" cy="51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F2FD3D-5EC2-8794-9764-13D3001BC9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30755" y="3797985"/>
                  <a:ext cx="22860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4C7FA7-0E8F-E43A-1505-9387EED41842}"/>
                  </a:ext>
                </a:extLst>
              </p14:cNvPr>
              <p14:cNvContentPartPr/>
              <p14:nvPr/>
            </p14:nvContentPartPr>
            <p14:xfrm>
              <a:off x="8038755" y="2333505"/>
              <a:ext cx="360" cy="25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4C7FA7-0E8F-E43A-1505-9387EED4184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21115" y="2315865"/>
                <a:ext cx="3600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1C237E8-AFF6-3E86-297C-7A4F3E8B9DC5}"/>
              </a:ext>
            </a:extLst>
          </p:cNvPr>
          <p:cNvGrpSpPr/>
          <p:nvPr/>
        </p:nvGrpSpPr>
        <p:grpSpPr>
          <a:xfrm>
            <a:off x="716715" y="3808065"/>
            <a:ext cx="2455200" cy="2885400"/>
            <a:chOff x="716715" y="3808065"/>
            <a:chExt cx="2455200" cy="28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9DE169-7908-09A1-B7B9-5F8ACFC911AA}"/>
                    </a:ext>
                  </a:extLst>
                </p14:cNvPr>
                <p14:cNvContentPartPr/>
                <p14:nvPr/>
              </p14:nvContentPartPr>
              <p14:xfrm>
                <a:off x="3121155" y="3808065"/>
                <a:ext cx="50760" cy="161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9DE169-7908-09A1-B7B9-5F8ACFC911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03155" y="3790065"/>
                  <a:ext cx="86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10AEF4A-782D-CDC7-5E2A-955DE06AC48D}"/>
                    </a:ext>
                  </a:extLst>
                </p14:cNvPr>
                <p14:cNvContentPartPr/>
                <p14:nvPr/>
              </p14:nvContentPartPr>
              <p14:xfrm>
                <a:off x="1413675" y="3889785"/>
                <a:ext cx="1676520" cy="1602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10AEF4A-782D-CDC7-5E2A-955DE06AC4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96035" y="3871785"/>
                  <a:ext cx="171216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4AA05C-CD12-258E-0553-B357C09EDC40}"/>
                    </a:ext>
                  </a:extLst>
                </p14:cNvPr>
                <p14:cNvContentPartPr/>
                <p14:nvPr/>
              </p14:nvContentPartPr>
              <p14:xfrm>
                <a:off x="1439595" y="5694825"/>
                <a:ext cx="137880" cy="335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4AA05C-CD12-258E-0553-B357C09EDC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1955" y="5677185"/>
                  <a:ext cx="173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2FEF22-60D3-D26C-2B27-9F9785359321}"/>
                    </a:ext>
                  </a:extLst>
                </p14:cNvPr>
                <p14:cNvContentPartPr/>
                <p14:nvPr/>
              </p14:nvContentPartPr>
              <p14:xfrm>
                <a:off x="1648035" y="5666025"/>
                <a:ext cx="160920" cy="198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2FEF22-60D3-D26C-2B27-9F97853593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30395" y="5648385"/>
                  <a:ext cx="196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642603-4F15-F0F1-38E1-5873C29D282E}"/>
                    </a:ext>
                  </a:extLst>
                </p14:cNvPr>
                <p14:cNvContentPartPr/>
                <p14:nvPr/>
              </p14:nvContentPartPr>
              <p14:xfrm>
                <a:off x="1754955" y="5508345"/>
                <a:ext cx="87840" cy="74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642603-4F15-F0F1-38E1-5873C29D28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37315" y="5490705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82E8CA-327D-E9F3-3A88-6F8EEF2C78A9}"/>
                    </a:ext>
                  </a:extLst>
                </p14:cNvPr>
                <p14:cNvContentPartPr/>
                <p14:nvPr/>
              </p14:nvContentPartPr>
              <p14:xfrm>
                <a:off x="2345715" y="5968065"/>
                <a:ext cx="353520" cy="242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82E8CA-327D-E9F3-3A88-6F8EEF2C78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27715" y="5950065"/>
                  <a:ext cx="389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9AA038-7BE2-5C8C-B4CC-8194109C0D4F}"/>
                    </a:ext>
                  </a:extLst>
                </p14:cNvPr>
                <p14:cNvContentPartPr/>
                <p14:nvPr/>
              </p14:nvContentPartPr>
              <p14:xfrm>
                <a:off x="2421315" y="5905785"/>
                <a:ext cx="72360" cy="64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9AA038-7BE2-5C8C-B4CC-8194109C0D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03675" y="5887785"/>
                  <a:ext cx="10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96F992C-2DA9-5997-9EBA-7143E5BDD39B}"/>
                    </a:ext>
                  </a:extLst>
                </p14:cNvPr>
                <p14:cNvContentPartPr/>
                <p14:nvPr/>
              </p14:nvContentPartPr>
              <p14:xfrm>
                <a:off x="2530035" y="5788065"/>
                <a:ext cx="105480" cy="69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96F992C-2DA9-5997-9EBA-7143E5BDD3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12035" y="5770065"/>
                  <a:ext cx="141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0BB1C5C-FA1A-0197-C98C-E6A268837D48}"/>
                    </a:ext>
                  </a:extLst>
                </p14:cNvPr>
                <p14:cNvContentPartPr/>
                <p14:nvPr/>
              </p14:nvContentPartPr>
              <p14:xfrm>
                <a:off x="2071035" y="6087225"/>
                <a:ext cx="276840" cy="421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0BB1C5C-FA1A-0197-C98C-E6A268837D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53395" y="6069585"/>
                  <a:ext cx="3124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79B5EDD-73B6-4F35-E4CD-2E26F53DD278}"/>
                    </a:ext>
                  </a:extLst>
                </p14:cNvPr>
                <p14:cNvContentPartPr/>
                <p14:nvPr/>
              </p14:nvContentPartPr>
              <p14:xfrm>
                <a:off x="2430315" y="6324105"/>
                <a:ext cx="22680" cy="1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79B5EDD-73B6-4F35-E4CD-2E26F53DD2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12315" y="6306105"/>
                  <a:ext cx="58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F64FC8-28B2-2879-9D8E-B638D119B2C8}"/>
                    </a:ext>
                  </a:extLst>
                </p14:cNvPr>
                <p14:cNvContentPartPr/>
                <p14:nvPr/>
              </p14:nvContentPartPr>
              <p14:xfrm>
                <a:off x="1666755" y="6229065"/>
                <a:ext cx="250560" cy="148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F64FC8-28B2-2879-9D8E-B638D119B2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49115" y="6211065"/>
                  <a:ext cx="286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DAA74C5-6721-7051-002F-0A8E429F5284}"/>
                    </a:ext>
                  </a:extLst>
                </p14:cNvPr>
                <p14:cNvContentPartPr/>
                <p14:nvPr/>
              </p14:nvContentPartPr>
              <p14:xfrm>
                <a:off x="1476315" y="6263985"/>
                <a:ext cx="158760" cy="315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DAA74C5-6721-7051-002F-0A8E429F52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58315" y="6245985"/>
                  <a:ext cx="194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0119B84-067C-9126-4734-149D8465F95E}"/>
                    </a:ext>
                  </a:extLst>
                </p14:cNvPr>
                <p14:cNvContentPartPr/>
                <p14:nvPr/>
              </p14:nvContentPartPr>
              <p14:xfrm>
                <a:off x="1415835" y="6303585"/>
                <a:ext cx="60840" cy="125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0119B84-067C-9126-4734-149D8465F9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97835" y="6285585"/>
                  <a:ext cx="96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79AE7A0-2060-A36A-F37C-41A3775CEFAD}"/>
                    </a:ext>
                  </a:extLst>
                </p14:cNvPr>
                <p14:cNvContentPartPr/>
                <p14:nvPr/>
              </p14:nvContentPartPr>
              <p14:xfrm>
                <a:off x="1326555" y="6185145"/>
                <a:ext cx="70200" cy="78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79AE7A0-2060-A36A-F37C-41A3775CEF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08915" y="6167145"/>
                  <a:ext cx="10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0A91EB-FDB4-9DAA-5B76-8063E86535C5}"/>
                    </a:ext>
                  </a:extLst>
                </p14:cNvPr>
                <p14:cNvContentPartPr/>
                <p14:nvPr/>
              </p14:nvContentPartPr>
              <p14:xfrm>
                <a:off x="716715" y="6356145"/>
                <a:ext cx="603000" cy="337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0A91EB-FDB4-9DAA-5B76-8063E86535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9075" y="6338505"/>
                  <a:ext cx="6386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859967-D0C3-2DFE-76DD-D51329682C40}"/>
                    </a:ext>
                  </a:extLst>
                </p14:cNvPr>
                <p14:cNvContentPartPr/>
                <p14:nvPr/>
              </p14:nvContentPartPr>
              <p14:xfrm>
                <a:off x="1914435" y="6467385"/>
                <a:ext cx="28440" cy="12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859967-D0C3-2DFE-76DD-D51329682C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6795" y="6449385"/>
                  <a:ext cx="640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357E576-14F5-8C2E-D081-FB88BED2B91D}"/>
                  </a:ext>
                </a:extLst>
              </p14:cNvPr>
              <p14:cNvContentPartPr/>
              <p14:nvPr/>
            </p14:nvContentPartPr>
            <p14:xfrm>
              <a:off x="4633515" y="4776825"/>
              <a:ext cx="209520" cy="45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357E576-14F5-8C2E-D081-FB88BED2B91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15875" y="4759185"/>
                <a:ext cx="245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F21F492-9BCB-482E-E7DA-0F6D7F9EA7F6}"/>
                  </a:ext>
                </a:extLst>
              </p14:cNvPr>
              <p14:cNvContentPartPr/>
              <p14:nvPr/>
            </p14:nvContentPartPr>
            <p14:xfrm>
              <a:off x="4601835" y="4745865"/>
              <a:ext cx="305280" cy="2250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F21F492-9BCB-482E-E7DA-0F6D7F9EA7F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83835" y="4727865"/>
                <a:ext cx="340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33BB38B-701F-BED6-49FE-24BCF303293E}"/>
                  </a:ext>
                </a:extLst>
              </p14:cNvPr>
              <p14:cNvContentPartPr/>
              <p14:nvPr/>
            </p14:nvContentPartPr>
            <p14:xfrm>
              <a:off x="5082795" y="4625625"/>
              <a:ext cx="327240" cy="210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33BB38B-701F-BED6-49FE-24BCF30329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64795" y="4607625"/>
                <a:ext cx="3628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7FFDBE7-FA67-A267-7277-D362DE5CB8B1}"/>
                  </a:ext>
                </a:extLst>
              </p14:cNvPr>
              <p14:cNvContentPartPr/>
              <p14:nvPr/>
            </p14:nvContentPartPr>
            <p14:xfrm>
              <a:off x="5115555" y="4602585"/>
              <a:ext cx="159840" cy="284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7FFDBE7-FA67-A267-7277-D362DE5CB8B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97915" y="4584945"/>
                <a:ext cx="1954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AA38427-64BF-F0F7-F04B-E7FC7B4B80C1}"/>
                  </a:ext>
                </a:extLst>
              </p14:cNvPr>
              <p14:cNvContentPartPr/>
              <p14:nvPr/>
            </p14:nvContentPartPr>
            <p14:xfrm>
              <a:off x="5496075" y="4674225"/>
              <a:ext cx="147960" cy="255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AA38427-64BF-F0F7-F04B-E7FC7B4B80C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78075" y="4656225"/>
                <a:ext cx="183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70AC78E-3F78-270B-DE7D-1E8D0BDFBA59}"/>
                  </a:ext>
                </a:extLst>
              </p14:cNvPr>
              <p14:cNvContentPartPr/>
              <p14:nvPr/>
            </p14:nvContentPartPr>
            <p14:xfrm>
              <a:off x="5551155" y="4773945"/>
              <a:ext cx="162360" cy="475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70AC78E-3F78-270B-DE7D-1E8D0BDFBA5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33155" y="4756305"/>
                <a:ext cx="19800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95FBF9D-6792-EA3F-CD64-0E41D495082D}"/>
              </a:ext>
            </a:extLst>
          </p:cNvPr>
          <p:cNvGrpSpPr/>
          <p:nvPr/>
        </p:nvGrpSpPr>
        <p:grpSpPr>
          <a:xfrm>
            <a:off x="5919795" y="4022625"/>
            <a:ext cx="2503080" cy="720720"/>
            <a:chOff x="5919795" y="4022625"/>
            <a:chExt cx="250308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68296A-392C-DE6F-15CB-107F8F6D7590}"/>
                    </a:ext>
                  </a:extLst>
                </p14:cNvPr>
                <p14:cNvContentPartPr/>
                <p14:nvPr/>
              </p14:nvContentPartPr>
              <p14:xfrm>
                <a:off x="5919795" y="4556865"/>
                <a:ext cx="41400" cy="186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68296A-392C-DE6F-15CB-107F8F6D75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01795" y="4539225"/>
                  <a:ext cx="77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E69A62-A179-F324-2ABD-ABA06BCC5856}"/>
                    </a:ext>
                  </a:extLst>
                </p14:cNvPr>
                <p14:cNvContentPartPr/>
                <p14:nvPr/>
              </p14:nvContentPartPr>
              <p14:xfrm>
                <a:off x="6016995" y="4501065"/>
                <a:ext cx="147240" cy="235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E69A62-A179-F324-2ABD-ABA06BCC58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99355" y="4483065"/>
                  <a:ext cx="182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DC372DF-B1C9-2BE9-B198-5B9584187566}"/>
                    </a:ext>
                  </a:extLst>
                </p14:cNvPr>
                <p14:cNvContentPartPr/>
                <p14:nvPr/>
              </p14:nvContentPartPr>
              <p14:xfrm>
                <a:off x="6217515" y="4519425"/>
                <a:ext cx="151920" cy="164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DC372DF-B1C9-2BE9-B198-5B95841875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99515" y="4501785"/>
                  <a:ext cx="187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0252DB5-6F22-2925-9CE5-C3E27532170D}"/>
                    </a:ext>
                  </a:extLst>
                </p14:cNvPr>
                <p14:cNvContentPartPr/>
                <p14:nvPr/>
              </p14:nvContentPartPr>
              <p14:xfrm>
                <a:off x="6331275" y="4379025"/>
                <a:ext cx="83520" cy="76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0252DB5-6F22-2925-9CE5-C3E2753217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13275" y="4361385"/>
                  <a:ext cx="119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270B66-D31F-A9BF-3CB5-02A53367D27D}"/>
                    </a:ext>
                  </a:extLst>
                </p14:cNvPr>
                <p14:cNvContentPartPr/>
                <p14:nvPr/>
              </p14:nvContentPartPr>
              <p14:xfrm>
                <a:off x="6499395" y="4602225"/>
                <a:ext cx="163080" cy="43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270B66-D31F-A9BF-3CB5-02A53367D2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81755" y="4584225"/>
                  <a:ext cx="198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E66FCAA-8FA4-8952-5BE5-E02A58EFF80E}"/>
                    </a:ext>
                  </a:extLst>
                </p14:cNvPr>
                <p14:cNvContentPartPr/>
                <p14:nvPr/>
              </p14:nvContentPartPr>
              <p14:xfrm>
                <a:off x="6819795" y="4278585"/>
                <a:ext cx="229320" cy="419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E66FCAA-8FA4-8952-5BE5-E02A58EFF8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01795" y="4260945"/>
                  <a:ext cx="2649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EF07118-F872-A380-039B-D7759A54719E}"/>
                    </a:ext>
                  </a:extLst>
                </p14:cNvPr>
                <p14:cNvContentPartPr/>
                <p14:nvPr/>
              </p14:nvContentPartPr>
              <p14:xfrm>
                <a:off x="7119675" y="4333305"/>
                <a:ext cx="147240" cy="305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EF07118-F872-A380-039B-D7759A5471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01675" y="4315305"/>
                  <a:ext cx="1828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090490-A669-2AD1-4677-531F877791F5}"/>
                    </a:ext>
                  </a:extLst>
                </p14:cNvPr>
                <p14:cNvContentPartPr/>
                <p14:nvPr/>
              </p14:nvContentPartPr>
              <p14:xfrm>
                <a:off x="7320915" y="4387305"/>
                <a:ext cx="154440" cy="191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090490-A669-2AD1-4677-531F877791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02915" y="4369305"/>
                  <a:ext cx="190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F48C22-0940-70BE-806C-3422AA677F39}"/>
                    </a:ext>
                  </a:extLst>
                </p14:cNvPr>
                <p14:cNvContentPartPr/>
                <p14:nvPr/>
              </p14:nvContentPartPr>
              <p14:xfrm>
                <a:off x="7432515" y="4255545"/>
                <a:ext cx="87840" cy="79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F48C22-0940-70BE-806C-3422AA677F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14515" y="4237545"/>
                  <a:ext cx="123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1C6F4B1-E555-966D-F706-8C9F11315A39}"/>
                    </a:ext>
                  </a:extLst>
                </p14:cNvPr>
                <p14:cNvContentPartPr/>
                <p14:nvPr/>
              </p14:nvContentPartPr>
              <p14:xfrm>
                <a:off x="7621875" y="4481985"/>
                <a:ext cx="193680" cy="36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1C6F4B1-E555-966D-F706-8C9F11315A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04235" y="4463985"/>
                  <a:ext cx="229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9C2306-D5B6-3DBF-42DE-44191E74C57B}"/>
                    </a:ext>
                  </a:extLst>
                </p14:cNvPr>
                <p14:cNvContentPartPr/>
                <p14:nvPr/>
              </p14:nvContentPartPr>
              <p14:xfrm>
                <a:off x="7650315" y="4435185"/>
                <a:ext cx="79560" cy="164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9C2306-D5B6-3DBF-42DE-44191E74C5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32675" y="4417545"/>
                  <a:ext cx="115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561EDC-8E0E-6271-E473-A7A4F105ABB6}"/>
                    </a:ext>
                  </a:extLst>
                </p14:cNvPr>
                <p14:cNvContentPartPr/>
                <p14:nvPr/>
              </p14:nvContentPartPr>
              <p14:xfrm>
                <a:off x="7835715" y="4237185"/>
                <a:ext cx="190440" cy="258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561EDC-8E0E-6271-E473-A7A4F105AB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18075" y="4219185"/>
                  <a:ext cx="226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1F6E2F-A5B2-145A-33E5-AB4F964CE82F}"/>
                    </a:ext>
                  </a:extLst>
                </p14:cNvPr>
                <p14:cNvContentPartPr/>
                <p14:nvPr/>
              </p14:nvContentPartPr>
              <p14:xfrm>
                <a:off x="8036595" y="4236825"/>
                <a:ext cx="165960" cy="21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1F6E2F-A5B2-145A-33E5-AB4F964CE8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18955" y="4219185"/>
                  <a:ext cx="201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F5E743-4D87-C04A-5964-F90D99B91106}"/>
                    </a:ext>
                  </a:extLst>
                </p14:cNvPr>
                <p14:cNvContentPartPr/>
                <p14:nvPr/>
              </p14:nvContentPartPr>
              <p14:xfrm>
                <a:off x="8111115" y="4123785"/>
                <a:ext cx="81720" cy="69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F5E743-4D87-C04A-5964-F90D99B9110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93115" y="4105785"/>
                  <a:ext cx="117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39086CC-9668-D9E3-0591-3E753113251A}"/>
                    </a:ext>
                  </a:extLst>
                </p14:cNvPr>
                <p14:cNvContentPartPr/>
                <p14:nvPr/>
              </p14:nvContentPartPr>
              <p14:xfrm>
                <a:off x="8253315" y="4022625"/>
                <a:ext cx="169560" cy="542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39086CC-9668-D9E3-0591-3E75311325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35675" y="4004985"/>
                  <a:ext cx="20520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37B8512-A672-D7ED-F3CC-2A16075D56D9}"/>
              </a:ext>
            </a:extLst>
          </p:cNvPr>
          <p:cNvGrpSpPr/>
          <p:nvPr/>
        </p:nvGrpSpPr>
        <p:grpSpPr>
          <a:xfrm>
            <a:off x="5947515" y="4962945"/>
            <a:ext cx="859680" cy="464040"/>
            <a:chOff x="5947515" y="4962945"/>
            <a:chExt cx="85968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CCBD0E-ADD0-D768-050C-AAF38E10A68C}"/>
                    </a:ext>
                  </a:extLst>
                </p14:cNvPr>
                <p14:cNvContentPartPr/>
                <p14:nvPr/>
              </p14:nvContentPartPr>
              <p14:xfrm>
                <a:off x="5947515" y="5309625"/>
                <a:ext cx="167040" cy="36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CCBD0E-ADD0-D768-050C-AAF38E10A6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29875" y="5291625"/>
                  <a:ext cx="20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17620C0-4D64-0B5F-0668-1FD4E3FE59EB}"/>
                    </a:ext>
                  </a:extLst>
                </p14:cNvPr>
                <p14:cNvContentPartPr/>
                <p14:nvPr/>
              </p14:nvContentPartPr>
              <p14:xfrm>
                <a:off x="6002595" y="5402865"/>
                <a:ext cx="146520" cy="24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17620C0-4D64-0B5F-0668-1FD4E3FE59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84955" y="5384865"/>
                  <a:ext cx="182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AE8227-7FB7-2229-8CEE-EC83A081D32D}"/>
                    </a:ext>
                  </a:extLst>
                </p14:cNvPr>
                <p14:cNvContentPartPr/>
                <p14:nvPr/>
              </p14:nvContentPartPr>
              <p14:xfrm>
                <a:off x="6349275" y="5134665"/>
                <a:ext cx="200520" cy="250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AE8227-7FB7-2229-8CEE-EC83A081D3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1275" y="5117025"/>
                  <a:ext cx="236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C9567F-C39E-8FCA-AB01-617160EF20B3}"/>
                    </a:ext>
                  </a:extLst>
                </p14:cNvPr>
                <p14:cNvContentPartPr/>
                <p14:nvPr/>
              </p14:nvContentPartPr>
              <p14:xfrm>
                <a:off x="6627555" y="5117745"/>
                <a:ext cx="145800" cy="160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C9567F-C39E-8FCA-AB01-617160EF20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09555" y="5099745"/>
                  <a:ext cx="181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4AAB7A-766C-C185-FC8F-9BF394CF5139}"/>
                    </a:ext>
                  </a:extLst>
                </p14:cNvPr>
                <p14:cNvContentPartPr/>
                <p14:nvPr/>
              </p14:nvContentPartPr>
              <p14:xfrm>
                <a:off x="6718275" y="4962945"/>
                <a:ext cx="88920" cy="93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4AAB7A-766C-C185-FC8F-9BF394CF51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00635" y="4945305"/>
                  <a:ext cx="1245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54E8FE-27F6-3C21-7C62-7286AEB450AA}"/>
              </a:ext>
            </a:extLst>
          </p:cNvPr>
          <p:cNvGrpSpPr/>
          <p:nvPr/>
        </p:nvGrpSpPr>
        <p:grpSpPr>
          <a:xfrm>
            <a:off x="6832035" y="5599065"/>
            <a:ext cx="2119680" cy="620640"/>
            <a:chOff x="6832035" y="5599065"/>
            <a:chExt cx="211968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EFD4CE-92CA-9513-04AD-F0BF697572D4}"/>
                    </a:ext>
                  </a:extLst>
                </p14:cNvPr>
                <p14:cNvContentPartPr/>
                <p14:nvPr/>
              </p14:nvContentPartPr>
              <p14:xfrm>
                <a:off x="8729955" y="5599065"/>
                <a:ext cx="221760" cy="316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EFD4CE-92CA-9513-04AD-F0BF697572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12315" y="5581425"/>
                  <a:ext cx="257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84B8FC6-A3C6-F410-F7B5-B3A0133FC406}"/>
                    </a:ext>
                  </a:extLst>
                </p14:cNvPr>
                <p14:cNvContentPartPr/>
                <p14:nvPr/>
              </p14:nvContentPartPr>
              <p14:xfrm>
                <a:off x="8520795" y="5726505"/>
                <a:ext cx="261000" cy="82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84B8FC6-A3C6-F410-F7B5-B3A0133FC4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02795" y="5708505"/>
                  <a:ext cx="29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838C63-0C50-405A-B11C-15E63CDF2AD7}"/>
                    </a:ext>
                  </a:extLst>
                </p14:cNvPr>
                <p14:cNvContentPartPr/>
                <p14:nvPr/>
              </p14:nvContentPartPr>
              <p14:xfrm>
                <a:off x="8088795" y="5669265"/>
                <a:ext cx="432000" cy="245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838C63-0C50-405A-B11C-15E63CDF2AD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70795" y="5651625"/>
                  <a:ext cx="467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35440D-A5A4-2966-0347-1DFB0EE8E793}"/>
                    </a:ext>
                  </a:extLst>
                </p14:cNvPr>
                <p14:cNvContentPartPr/>
                <p14:nvPr/>
              </p14:nvContentPartPr>
              <p14:xfrm>
                <a:off x="7932915" y="5657385"/>
                <a:ext cx="596160" cy="562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35440D-A5A4-2966-0347-1DFB0EE8E7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14915" y="5639385"/>
                  <a:ext cx="6318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A1C1DD-95D4-5700-829A-52540FB9C1B9}"/>
                    </a:ext>
                  </a:extLst>
                </p14:cNvPr>
                <p14:cNvContentPartPr/>
                <p14:nvPr/>
              </p14:nvContentPartPr>
              <p14:xfrm>
                <a:off x="8537715" y="5954385"/>
                <a:ext cx="12240" cy="19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A1C1DD-95D4-5700-829A-52540FB9C1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19715" y="5936385"/>
                  <a:ext cx="47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35E3AE6-7A1A-C0EB-D256-8E5403ACBFE0}"/>
                    </a:ext>
                  </a:extLst>
                </p14:cNvPr>
                <p14:cNvContentPartPr/>
                <p14:nvPr/>
              </p14:nvContentPartPr>
              <p14:xfrm>
                <a:off x="7554195" y="5893545"/>
                <a:ext cx="186840" cy="184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35E3AE6-7A1A-C0EB-D256-8E5403ACBF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36555" y="5875905"/>
                  <a:ext cx="222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431930-D4A8-2EDC-2A1F-3149C5B4032A}"/>
                    </a:ext>
                  </a:extLst>
                </p14:cNvPr>
                <p14:cNvContentPartPr/>
                <p14:nvPr/>
              </p14:nvContentPartPr>
              <p14:xfrm>
                <a:off x="7621875" y="5816145"/>
                <a:ext cx="6480" cy="23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431930-D4A8-2EDC-2A1F-3149C5B4032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04235" y="5798145"/>
                  <a:ext cx="42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490098-C41B-89A0-48D9-BF3BC45BA2BA}"/>
                    </a:ext>
                  </a:extLst>
                </p14:cNvPr>
                <p14:cNvContentPartPr/>
                <p14:nvPr/>
              </p14:nvContentPartPr>
              <p14:xfrm>
                <a:off x="7380675" y="5900745"/>
                <a:ext cx="149760" cy="138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490098-C41B-89A0-48D9-BF3BC45BA2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62675" y="5882745"/>
                  <a:ext cx="185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F932675-F76A-812A-EEB0-01F32B88D904}"/>
                    </a:ext>
                  </a:extLst>
                </p14:cNvPr>
                <p14:cNvContentPartPr/>
                <p14:nvPr/>
              </p14:nvContentPartPr>
              <p14:xfrm>
                <a:off x="7308675" y="5803905"/>
                <a:ext cx="30240" cy="100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F932675-F76A-812A-EEB0-01F32B88D9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91035" y="5786265"/>
                  <a:ext cx="65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445704-B5F3-0551-3BCD-B8281719E281}"/>
                    </a:ext>
                  </a:extLst>
                </p14:cNvPr>
                <p14:cNvContentPartPr/>
                <p14:nvPr/>
              </p14:nvContentPartPr>
              <p14:xfrm>
                <a:off x="6832035" y="5798865"/>
                <a:ext cx="453600" cy="214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445704-B5F3-0551-3BCD-B8281719E2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14035" y="5781225"/>
                  <a:ext cx="489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5A45C4-84B4-4FED-1E81-A8306A830715}"/>
                    </a:ext>
                  </a:extLst>
                </p14:cNvPr>
                <p14:cNvContentPartPr/>
                <p14:nvPr/>
              </p14:nvContentPartPr>
              <p14:xfrm>
                <a:off x="7027875" y="6145905"/>
                <a:ext cx="155160" cy="35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5A45C4-84B4-4FED-1E81-A8306A8307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10235" y="6127905"/>
                  <a:ext cx="1908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0E0D641-2F69-6FD7-D159-C080D9EEBF00}"/>
              </a:ext>
            </a:extLst>
          </p:cNvPr>
          <p:cNvGrpSpPr/>
          <p:nvPr/>
        </p:nvGrpSpPr>
        <p:grpSpPr>
          <a:xfrm>
            <a:off x="5955435" y="5724345"/>
            <a:ext cx="624600" cy="538560"/>
            <a:chOff x="5955435" y="5724345"/>
            <a:chExt cx="62460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1878EA-9D9A-7DC0-BF0B-808759D86FC5}"/>
                    </a:ext>
                  </a:extLst>
                </p14:cNvPr>
                <p14:cNvContentPartPr/>
                <p14:nvPr/>
              </p14:nvContentPartPr>
              <p14:xfrm>
                <a:off x="6229395" y="5810385"/>
                <a:ext cx="350640" cy="304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1878EA-9D9A-7DC0-BF0B-808759D86F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11395" y="5792385"/>
                  <a:ext cx="386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557066-BF19-9A32-D49F-1A89F723B122}"/>
                    </a:ext>
                  </a:extLst>
                </p14:cNvPr>
                <p14:cNvContentPartPr/>
                <p14:nvPr/>
              </p14:nvContentPartPr>
              <p14:xfrm>
                <a:off x="5955435" y="5724345"/>
                <a:ext cx="274680" cy="538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557066-BF19-9A32-D49F-1A89F723B1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37795" y="5706345"/>
                  <a:ext cx="310320" cy="57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413638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BE8DB-0FB6-4F1B-A408-67A94BBFF6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096" b="398"/>
          <a:stretch/>
        </p:blipFill>
        <p:spPr>
          <a:xfrm>
            <a:off x="755318" y="3116707"/>
            <a:ext cx="2619399" cy="2314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803EDB-F3D4-4C89-9210-6EE2091D12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08" r="24650" b="23645"/>
          <a:stretch/>
        </p:blipFill>
        <p:spPr>
          <a:xfrm>
            <a:off x="1336874" y="1289122"/>
            <a:ext cx="8136081" cy="1774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C96AD-1E00-4510-B17F-37331CB02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68" y="1296626"/>
            <a:ext cx="971550" cy="4953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93BCDAC-2DA3-2A32-BF9E-0ABFC222691F}"/>
              </a:ext>
            </a:extLst>
          </p:cNvPr>
          <p:cNvGrpSpPr/>
          <p:nvPr/>
        </p:nvGrpSpPr>
        <p:grpSpPr>
          <a:xfrm>
            <a:off x="1441755" y="2671185"/>
            <a:ext cx="2742480" cy="1760760"/>
            <a:chOff x="1441755" y="2671185"/>
            <a:chExt cx="2742480" cy="176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0EACE7-3052-A392-6685-B3993FE1BDAC}"/>
                    </a:ext>
                  </a:extLst>
                </p14:cNvPr>
                <p14:cNvContentPartPr/>
                <p14:nvPr/>
              </p14:nvContentPartPr>
              <p14:xfrm>
                <a:off x="1441755" y="3901665"/>
                <a:ext cx="651240" cy="530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0EACE7-3052-A392-6685-B3993FE1BD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5755" y="3866025"/>
                  <a:ext cx="72288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C166FD-245D-BEED-4D3A-B6DF7B59BA71}"/>
                    </a:ext>
                  </a:extLst>
                </p14:cNvPr>
                <p14:cNvContentPartPr/>
                <p14:nvPr/>
              </p14:nvContentPartPr>
              <p14:xfrm>
                <a:off x="1893915" y="3215865"/>
                <a:ext cx="900360" cy="738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C166FD-245D-BEED-4D3A-B6DF7B59BA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8275" y="3179865"/>
                  <a:ext cx="972000" cy="80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5544E7-EDDD-F773-4C2D-DBE453085A7A}"/>
                    </a:ext>
                  </a:extLst>
                </p14:cNvPr>
                <p14:cNvContentPartPr/>
                <p14:nvPr/>
              </p14:nvContentPartPr>
              <p14:xfrm>
                <a:off x="3164355" y="2881065"/>
                <a:ext cx="146520" cy="325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5544E7-EDDD-F773-4C2D-DBE453085A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28355" y="2845425"/>
                  <a:ext cx="218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BD2199-896F-0096-8A66-881A2D94570B}"/>
                    </a:ext>
                  </a:extLst>
                </p14:cNvPr>
                <p14:cNvContentPartPr/>
                <p14:nvPr/>
              </p14:nvContentPartPr>
              <p14:xfrm>
                <a:off x="3433995" y="2828145"/>
                <a:ext cx="135360" cy="261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BD2199-896F-0096-8A66-881A2D9457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8355" y="2792505"/>
                  <a:ext cx="207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461D22-833E-9B02-A089-BC1EDEF55F13}"/>
                    </a:ext>
                  </a:extLst>
                </p14:cNvPr>
                <p14:cNvContentPartPr/>
                <p14:nvPr/>
              </p14:nvContentPartPr>
              <p14:xfrm>
                <a:off x="3655035" y="2838225"/>
                <a:ext cx="143280" cy="172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461D22-833E-9B02-A089-BC1EDEF55F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9035" y="2802225"/>
                  <a:ext cx="214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087FD1-5A6D-4ED6-26D3-6A53E8DE384F}"/>
                    </a:ext>
                  </a:extLst>
                </p14:cNvPr>
                <p14:cNvContentPartPr/>
                <p14:nvPr/>
              </p14:nvContentPartPr>
              <p14:xfrm>
                <a:off x="3774915" y="2671185"/>
                <a:ext cx="98640" cy="8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087FD1-5A6D-4ED6-26D3-6A53E8DE38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9275" y="2635545"/>
                  <a:ext cx="170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28DC7A-70C7-1EEF-19EA-8EC4CC5EC9A8}"/>
                    </a:ext>
                  </a:extLst>
                </p14:cNvPr>
                <p14:cNvContentPartPr/>
                <p14:nvPr/>
              </p14:nvContentPartPr>
              <p14:xfrm>
                <a:off x="4043115" y="2900865"/>
                <a:ext cx="141120" cy="2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28DC7A-70C7-1EEF-19EA-8EC4CC5EC9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07475" y="2865225"/>
                  <a:ext cx="2127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D22873-BB83-43E6-D0B4-7460DF8BC717}"/>
              </a:ext>
            </a:extLst>
          </p:cNvPr>
          <p:cNvGrpSpPr/>
          <p:nvPr/>
        </p:nvGrpSpPr>
        <p:grpSpPr>
          <a:xfrm>
            <a:off x="4471515" y="2538345"/>
            <a:ext cx="1932840" cy="393480"/>
            <a:chOff x="4471515" y="2538345"/>
            <a:chExt cx="19328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22874F-BCFC-9F5E-6293-A891018D4D83}"/>
                    </a:ext>
                  </a:extLst>
                </p14:cNvPr>
                <p14:cNvContentPartPr/>
                <p14:nvPr/>
              </p14:nvContentPartPr>
              <p14:xfrm>
                <a:off x="4471515" y="2698185"/>
                <a:ext cx="32760" cy="233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22874F-BCFC-9F5E-6293-A891018D4D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35515" y="2662545"/>
                  <a:ext cx="104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30F65E-7433-4C85-D603-7CF2CF1AC01E}"/>
                    </a:ext>
                  </a:extLst>
                </p14:cNvPr>
                <p14:cNvContentPartPr/>
                <p14:nvPr/>
              </p14:nvContentPartPr>
              <p14:xfrm>
                <a:off x="4589955" y="2741385"/>
                <a:ext cx="110880" cy="90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30F65E-7433-4C85-D603-7CF2CF1AC0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54315" y="2705745"/>
                  <a:ext cx="182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68D095-49E3-6CD2-5219-A07A95FDD0B4}"/>
                    </a:ext>
                  </a:extLst>
                </p14:cNvPr>
                <p14:cNvContentPartPr/>
                <p14:nvPr/>
              </p14:nvContentPartPr>
              <p14:xfrm>
                <a:off x="4705515" y="2694225"/>
                <a:ext cx="42840" cy="232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68D095-49E3-6CD2-5219-A07A95FDD0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9875" y="2658585"/>
                  <a:ext cx="114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E50147-B6F4-589F-0E13-61F547B7D560}"/>
                    </a:ext>
                  </a:extLst>
                </p14:cNvPr>
                <p14:cNvContentPartPr/>
                <p14:nvPr/>
              </p14:nvContentPartPr>
              <p14:xfrm>
                <a:off x="4828995" y="2668665"/>
                <a:ext cx="187560" cy="204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E50147-B6F4-589F-0E13-61F547B7D5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92995" y="2633025"/>
                  <a:ext cx="259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CBC028-58E5-3436-D70B-9F92E78183F6}"/>
                    </a:ext>
                  </a:extLst>
                </p14:cNvPr>
                <p14:cNvContentPartPr/>
                <p14:nvPr/>
              </p14:nvContentPartPr>
              <p14:xfrm>
                <a:off x="4971195" y="2552385"/>
                <a:ext cx="86040" cy="60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CBC028-58E5-3436-D70B-9F92E78183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35195" y="2516745"/>
                  <a:ext cx="157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5F503B-825F-CA82-B8B2-C0661313DB30}"/>
                    </a:ext>
                  </a:extLst>
                </p14:cNvPr>
                <p14:cNvContentPartPr/>
                <p14:nvPr/>
              </p14:nvContentPartPr>
              <p14:xfrm>
                <a:off x="5243715" y="2726985"/>
                <a:ext cx="93600" cy="10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5F503B-825F-CA82-B8B2-C0661313DB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08075" y="2690985"/>
                  <a:ext cx="165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361960-864D-3DBA-E574-A94076D1AF94}"/>
                    </a:ext>
                  </a:extLst>
                </p14:cNvPr>
                <p14:cNvContentPartPr/>
                <p14:nvPr/>
              </p14:nvContentPartPr>
              <p14:xfrm>
                <a:off x="5239395" y="2841465"/>
                <a:ext cx="84600" cy="15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361960-864D-3DBA-E574-A94076D1AF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3755" y="2805825"/>
                  <a:ext cx="156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5D684A-5450-6CF3-7B71-26173BFBFE7A}"/>
                    </a:ext>
                  </a:extLst>
                </p14:cNvPr>
                <p14:cNvContentPartPr/>
                <p14:nvPr/>
              </p14:nvContentPartPr>
              <p14:xfrm>
                <a:off x="5538555" y="2636625"/>
                <a:ext cx="203760" cy="240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5D684A-5450-6CF3-7B71-26173BFBFE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02915" y="2600985"/>
                  <a:ext cx="275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4C08BF-FA41-9AA8-5481-9D2EC5DC16AC}"/>
                    </a:ext>
                  </a:extLst>
                </p14:cNvPr>
                <p14:cNvContentPartPr/>
                <p14:nvPr/>
              </p14:nvContentPartPr>
              <p14:xfrm>
                <a:off x="5760675" y="2614305"/>
                <a:ext cx="264240" cy="212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4C08BF-FA41-9AA8-5481-9D2EC5DC1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24675" y="2578665"/>
                  <a:ext cx="335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0A3B34-DBFD-8AA8-9B90-73266C6A4C20}"/>
                    </a:ext>
                  </a:extLst>
                </p14:cNvPr>
                <p14:cNvContentPartPr/>
                <p14:nvPr/>
              </p14:nvContentPartPr>
              <p14:xfrm>
                <a:off x="6072795" y="2609625"/>
                <a:ext cx="158040" cy="18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0A3B34-DBFD-8AA8-9B90-73266C6A4C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37155" y="2573985"/>
                  <a:ext cx="229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336EFA-8EBC-1F99-007F-DFFAAE7B9AA9}"/>
                    </a:ext>
                  </a:extLst>
                </p14:cNvPr>
                <p14:cNvContentPartPr/>
                <p14:nvPr/>
              </p14:nvContentPartPr>
              <p14:xfrm>
                <a:off x="6306075" y="2538345"/>
                <a:ext cx="98280" cy="92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336EFA-8EBC-1F99-007F-DFFAAE7B9A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70075" y="2502705"/>
                  <a:ext cx="1699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7E3600F-5D0D-CF71-20AF-7A8EAAA65A3D}"/>
                  </a:ext>
                </a:extLst>
              </p14:cNvPr>
              <p14:cNvContentPartPr/>
              <p14:nvPr/>
            </p14:nvContentPartPr>
            <p14:xfrm>
              <a:off x="888075" y="3212625"/>
              <a:ext cx="1707840" cy="1390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7E3600F-5D0D-CF71-20AF-7A8EAAA65A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4075" y="3104985"/>
                <a:ext cx="1815480" cy="16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04D8CD7-C007-5379-F230-73CD403D051D}"/>
                  </a:ext>
                </a:extLst>
              </p14:cNvPr>
              <p14:cNvContentPartPr/>
              <p14:nvPr/>
            </p14:nvContentPartPr>
            <p14:xfrm>
              <a:off x="1933875" y="4810665"/>
              <a:ext cx="311040" cy="145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04D8CD7-C007-5379-F230-73CD403D05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16235" y="4792665"/>
                <a:ext cx="34668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95CEFD3-6442-8D90-4498-022367E26238}"/>
              </a:ext>
            </a:extLst>
          </p:cNvPr>
          <p:cNvGrpSpPr/>
          <p:nvPr/>
        </p:nvGrpSpPr>
        <p:grpSpPr>
          <a:xfrm>
            <a:off x="1176795" y="4843425"/>
            <a:ext cx="7438680" cy="1951560"/>
            <a:chOff x="1176795" y="4843425"/>
            <a:chExt cx="7438680" cy="19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9BABEF-EA1E-5ABA-D82F-2808C1D734A7}"/>
                    </a:ext>
                  </a:extLst>
                </p14:cNvPr>
                <p14:cNvContentPartPr/>
                <p14:nvPr/>
              </p14:nvContentPartPr>
              <p14:xfrm>
                <a:off x="1979235" y="4843425"/>
                <a:ext cx="245520" cy="161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9BABEF-EA1E-5ABA-D82F-2808C1D734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61595" y="4825425"/>
                  <a:ext cx="28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435660-0604-00E3-1FEB-7695C7A560B4}"/>
                    </a:ext>
                  </a:extLst>
                </p14:cNvPr>
                <p14:cNvContentPartPr/>
                <p14:nvPr/>
              </p14:nvContentPartPr>
              <p14:xfrm>
                <a:off x="1176795" y="4957185"/>
                <a:ext cx="903600" cy="889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435660-0604-00E3-1FEB-7695C7A560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59155" y="4939545"/>
                  <a:ext cx="939240" cy="9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31BA1D-5E65-2DFC-FD00-BB33643BC6F7}"/>
                    </a:ext>
                  </a:extLst>
                </p14:cNvPr>
                <p14:cNvContentPartPr/>
                <p14:nvPr/>
              </p14:nvContentPartPr>
              <p14:xfrm>
                <a:off x="1339875" y="5987865"/>
                <a:ext cx="53640" cy="172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31BA1D-5E65-2DFC-FD00-BB33643BC6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1875" y="5970225"/>
                  <a:ext cx="89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B8CF5B-57B6-7D8C-0395-1689AB777786}"/>
                    </a:ext>
                  </a:extLst>
                </p14:cNvPr>
                <p14:cNvContentPartPr/>
                <p14:nvPr/>
              </p14:nvContentPartPr>
              <p14:xfrm>
                <a:off x="1280475" y="6114585"/>
                <a:ext cx="227520" cy="152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B8CF5B-57B6-7D8C-0395-1689AB7777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62475" y="6096945"/>
                  <a:ext cx="263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0B3100-3952-2B35-3911-1D5C54523988}"/>
                    </a:ext>
                  </a:extLst>
                </p14:cNvPr>
                <p14:cNvContentPartPr/>
                <p14:nvPr/>
              </p14:nvContentPartPr>
              <p14:xfrm>
                <a:off x="1407195" y="6266865"/>
                <a:ext cx="171720" cy="145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0B3100-3952-2B35-3911-1D5C545239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89555" y="6249225"/>
                  <a:ext cx="20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F61769-F895-7139-2D73-0A24D7ADA74C}"/>
                    </a:ext>
                  </a:extLst>
                </p14:cNvPr>
                <p14:cNvContentPartPr/>
                <p14:nvPr/>
              </p14:nvContentPartPr>
              <p14:xfrm>
                <a:off x="1533195" y="5873745"/>
                <a:ext cx="150120" cy="273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F61769-F895-7139-2D73-0A24D7ADA74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15555" y="5856105"/>
                  <a:ext cx="185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E33388-3FD3-FDB8-E96F-23CD84FC4F5E}"/>
                    </a:ext>
                  </a:extLst>
                </p14:cNvPr>
                <p14:cNvContentPartPr/>
                <p14:nvPr/>
              </p14:nvContentPartPr>
              <p14:xfrm>
                <a:off x="1710315" y="5834145"/>
                <a:ext cx="124560" cy="210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E33388-3FD3-FDB8-E96F-23CD84FC4F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92315" y="5816505"/>
                  <a:ext cx="160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16D815F-DA88-2131-779C-523A2632820A}"/>
                    </a:ext>
                  </a:extLst>
                </p14:cNvPr>
                <p14:cNvContentPartPr/>
                <p14:nvPr/>
              </p14:nvContentPartPr>
              <p14:xfrm>
                <a:off x="1852155" y="5806065"/>
                <a:ext cx="176040" cy="158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16D815F-DA88-2131-779C-523A263282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34155" y="5788065"/>
                  <a:ext cx="211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A60AAF-E05C-E6CD-09C0-B3D3A9F9EA8C}"/>
                    </a:ext>
                  </a:extLst>
                </p14:cNvPr>
                <p14:cNvContentPartPr/>
                <p14:nvPr/>
              </p14:nvContentPartPr>
              <p14:xfrm>
                <a:off x="2059875" y="5752065"/>
                <a:ext cx="167400" cy="140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A60AAF-E05C-E6CD-09C0-B3D3A9F9EA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42235" y="5734065"/>
                  <a:ext cx="203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575F76D-BBE0-B286-2631-22082FE74F82}"/>
                    </a:ext>
                  </a:extLst>
                </p14:cNvPr>
                <p14:cNvContentPartPr/>
                <p14:nvPr/>
              </p14:nvContentPartPr>
              <p14:xfrm>
                <a:off x="2136195" y="5596185"/>
                <a:ext cx="72360" cy="68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575F76D-BBE0-B286-2631-22082FE74F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18555" y="5578185"/>
                  <a:ext cx="108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743672-3A60-C5A8-979C-4DF3F7CD191A}"/>
                    </a:ext>
                  </a:extLst>
                </p14:cNvPr>
                <p14:cNvContentPartPr/>
                <p14:nvPr/>
              </p14:nvContentPartPr>
              <p14:xfrm>
                <a:off x="2260035" y="5520225"/>
                <a:ext cx="150480" cy="473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743672-3A60-C5A8-979C-4DF3F7CD19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42395" y="5502225"/>
                  <a:ext cx="1861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D9D69F-B157-12D9-7318-311A101B7916}"/>
                    </a:ext>
                  </a:extLst>
                </p14:cNvPr>
                <p14:cNvContentPartPr/>
                <p14:nvPr/>
              </p14:nvContentPartPr>
              <p14:xfrm>
                <a:off x="2528955" y="5759625"/>
                <a:ext cx="188280" cy="25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D9D69F-B157-12D9-7318-311A101B79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11315" y="5741625"/>
                  <a:ext cx="223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CFB49E-9F63-060B-8897-46003D1BAB88}"/>
                    </a:ext>
                  </a:extLst>
                </p14:cNvPr>
                <p14:cNvContentPartPr/>
                <p14:nvPr/>
              </p14:nvContentPartPr>
              <p14:xfrm>
                <a:off x="2615355" y="5859705"/>
                <a:ext cx="101880" cy="2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CFB49E-9F63-060B-8897-46003D1BAB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7715" y="5841705"/>
                  <a:ext cx="13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0C331D-6F48-0EA2-D0AA-E09420EE4C1D}"/>
                    </a:ext>
                  </a:extLst>
                </p14:cNvPr>
                <p14:cNvContentPartPr/>
                <p14:nvPr/>
              </p14:nvContentPartPr>
              <p14:xfrm>
                <a:off x="2777715" y="5683665"/>
                <a:ext cx="52920" cy="198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0C331D-6F48-0EA2-D0AA-E09420EE4C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59715" y="5666025"/>
                  <a:ext cx="88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7A0167-E7C1-BC20-A9BE-2EB74FCED568}"/>
                    </a:ext>
                  </a:extLst>
                </p14:cNvPr>
                <p14:cNvContentPartPr/>
                <p14:nvPr/>
              </p14:nvContentPartPr>
              <p14:xfrm>
                <a:off x="2879235" y="5656665"/>
                <a:ext cx="45720" cy="187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7A0167-E7C1-BC20-A9BE-2EB74FCED56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61235" y="5639025"/>
                  <a:ext cx="81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0941E3-3219-2A65-32EE-900F6EB5C2BF}"/>
                    </a:ext>
                  </a:extLst>
                </p14:cNvPr>
                <p14:cNvContentPartPr/>
                <p14:nvPr/>
              </p14:nvContentPartPr>
              <p14:xfrm>
                <a:off x="3026835" y="5603025"/>
                <a:ext cx="130680" cy="176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0941E3-3219-2A65-32EE-900F6EB5C2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9195" y="5585385"/>
                  <a:ext cx="16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09307A-FFEE-0C79-355D-04B3C83C4455}"/>
                    </a:ext>
                  </a:extLst>
                </p14:cNvPr>
                <p14:cNvContentPartPr/>
                <p14:nvPr/>
              </p14:nvContentPartPr>
              <p14:xfrm>
                <a:off x="3113235" y="5485305"/>
                <a:ext cx="97200" cy="62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09307A-FFEE-0C79-355D-04B3C83C44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95235" y="5467665"/>
                  <a:ext cx="132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EB7E12-E937-2202-426F-99D4E9FDC325}"/>
                    </a:ext>
                  </a:extLst>
                </p14:cNvPr>
                <p14:cNvContentPartPr/>
                <p14:nvPr/>
              </p14:nvContentPartPr>
              <p14:xfrm>
                <a:off x="3319155" y="5653785"/>
                <a:ext cx="523080" cy="142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EB7E12-E937-2202-426F-99D4E9FDC3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01155" y="5635785"/>
                  <a:ext cx="558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F702BEF-8487-A1CC-05D2-C081C93EFEA7}"/>
                    </a:ext>
                  </a:extLst>
                </p14:cNvPr>
                <p14:cNvContentPartPr/>
                <p14:nvPr/>
              </p14:nvContentPartPr>
              <p14:xfrm>
                <a:off x="8247195" y="5811105"/>
                <a:ext cx="191880" cy="148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F702BEF-8487-A1CC-05D2-C081C93EFE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29555" y="5793105"/>
                  <a:ext cx="227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D155B8-D20F-D59F-6786-7D9741AC5D88}"/>
                    </a:ext>
                  </a:extLst>
                </p14:cNvPr>
                <p14:cNvContentPartPr/>
                <p14:nvPr/>
              </p14:nvContentPartPr>
              <p14:xfrm>
                <a:off x="8324595" y="5670705"/>
                <a:ext cx="18000" cy="21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D155B8-D20F-D59F-6786-7D9741AC5D8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06955" y="5653065"/>
                  <a:ext cx="53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FEB346-ED2F-9CDC-DF2A-BB830BBEF57D}"/>
                    </a:ext>
                  </a:extLst>
                </p14:cNvPr>
                <p14:cNvContentPartPr/>
                <p14:nvPr/>
              </p14:nvContentPartPr>
              <p14:xfrm>
                <a:off x="8198235" y="5667825"/>
                <a:ext cx="14760" cy="141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FEB346-ED2F-9CDC-DF2A-BB830BBEF5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80235" y="5649825"/>
                  <a:ext cx="5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59BC96-F1CB-5C20-B6D6-3977F127CEBB}"/>
                    </a:ext>
                  </a:extLst>
                </p14:cNvPr>
                <p14:cNvContentPartPr/>
                <p14:nvPr/>
              </p14:nvContentPartPr>
              <p14:xfrm>
                <a:off x="8081595" y="5815065"/>
                <a:ext cx="91440" cy="91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59BC96-F1CB-5C20-B6D6-3977F127CE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63595" y="5797425"/>
                  <a:ext cx="127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B15D79-0487-0230-874F-A40135B6838A}"/>
                    </a:ext>
                  </a:extLst>
                </p14:cNvPr>
                <p14:cNvContentPartPr/>
                <p14:nvPr/>
              </p14:nvContentPartPr>
              <p14:xfrm>
                <a:off x="7373115" y="5771865"/>
                <a:ext cx="624600" cy="155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B15D79-0487-0230-874F-A40135B683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55475" y="5754225"/>
                  <a:ext cx="660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4B7A22-37A3-4AB3-F436-147FEB43F597}"/>
                    </a:ext>
                  </a:extLst>
                </p14:cNvPr>
                <p14:cNvContentPartPr/>
                <p14:nvPr/>
              </p14:nvContentPartPr>
              <p14:xfrm>
                <a:off x="7601355" y="5708505"/>
                <a:ext cx="183960" cy="25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4B7A22-37A3-4AB3-F436-147FEB43F5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83715" y="5690865"/>
                  <a:ext cx="219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D52D25-631A-F497-1616-D49AB9AA39B3}"/>
                    </a:ext>
                  </a:extLst>
                </p14:cNvPr>
                <p14:cNvContentPartPr/>
                <p14:nvPr/>
              </p14:nvContentPartPr>
              <p14:xfrm>
                <a:off x="7760115" y="6009105"/>
                <a:ext cx="122400" cy="18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D52D25-631A-F497-1616-D49AB9AA39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42115" y="5991105"/>
                  <a:ext cx="158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70EED4-E492-FBCE-3A4B-5CCA7327CAE1}"/>
                    </a:ext>
                  </a:extLst>
                </p14:cNvPr>
                <p14:cNvContentPartPr/>
                <p14:nvPr/>
              </p14:nvContentPartPr>
              <p14:xfrm>
                <a:off x="6937875" y="5905065"/>
                <a:ext cx="269280" cy="189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70EED4-E492-FBCE-3A4B-5CCA7327CA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0235" y="5887425"/>
                  <a:ext cx="304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E9145E-DE28-B98B-1F9A-2AD71A9AEA1E}"/>
                    </a:ext>
                  </a:extLst>
                </p14:cNvPr>
                <p14:cNvContentPartPr/>
                <p14:nvPr/>
              </p14:nvContentPartPr>
              <p14:xfrm>
                <a:off x="6742035" y="5825505"/>
                <a:ext cx="185040" cy="264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E9145E-DE28-B98B-1F9A-2AD71A9AEA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24035" y="5807865"/>
                  <a:ext cx="220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89A693-64A7-9153-0525-C467945187B6}"/>
                    </a:ext>
                  </a:extLst>
                </p14:cNvPr>
                <p14:cNvContentPartPr/>
                <p14:nvPr/>
              </p14:nvContentPartPr>
              <p14:xfrm>
                <a:off x="6902235" y="5612025"/>
                <a:ext cx="201600" cy="190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89A693-64A7-9153-0525-C467945187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4595" y="5594385"/>
                  <a:ext cx="237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9C72FA-B019-0136-D7C1-24F61B4A0E43}"/>
                    </a:ext>
                  </a:extLst>
                </p14:cNvPr>
                <p14:cNvContentPartPr/>
                <p14:nvPr/>
              </p14:nvContentPartPr>
              <p14:xfrm>
                <a:off x="6719715" y="5888145"/>
                <a:ext cx="2880" cy="34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9C72FA-B019-0136-D7C1-24F61B4A0E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02075" y="5870505"/>
                  <a:ext cx="38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343D7-C2BD-E4C9-C146-893BFCDC6C7B}"/>
                    </a:ext>
                  </a:extLst>
                </p14:cNvPr>
                <p14:cNvContentPartPr/>
                <p14:nvPr/>
              </p14:nvContentPartPr>
              <p14:xfrm>
                <a:off x="6141195" y="5906865"/>
                <a:ext cx="530640" cy="280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343D7-C2BD-E4C9-C146-893BFCDC6C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23555" y="5888865"/>
                  <a:ext cx="566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8A9424-633F-B807-98A8-C0C530C44018}"/>
                    </a:ext>
                  </a:extLst>
                </p14:cNvPr>
                <p14:cNvContentPartPr/>
                <p14:nvPr/>
              </p14:nvContentPartPr>
              <p14:xfrm>
                <a:off x="6122115" y="5984985"/>
                <a:ext cx="99360" cy="19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8A9424-633F-B807-98A8-C0C530C440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04115" y="5966985"/>
                  <a:ext cx="13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093709-7CCA-FFC9-238A-25AD0C516E4E}"/>
                    </a:ext>
                  </a:extLst>
                </p14:cNvPr>
                <p14:cNvContentPartPr/>
                <p14:nvPr/>
              </p14:nvContentPartPr>
              <p14:xfrm>
                <a:off x="6317235" y="6207825"/>
                <a:ext cx="133200" cy="15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093709-7CCA-FFC9-238A-25AD0C516E4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99235" y="6190185"/>
                  <a:ext cx="168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42EC59-3E4D-E3DD-0695-6FDCD6E5EEB7}"/>
                    </a:ext>
                  </a:extLst>
                </p14:cNvPr>
                <p14:cNvContentPartPr/>
                <p14:nvPr/>
              </p14:nvContentPartPr>
              <p14:xfrm>
                <a:off x="5779035" y="6083625"/>
                <a:ext cx="125280" cy="103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42EC59-3E4D-E3DD-0695-6FDCD6E5EE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61395" y="6065625"/>
                  <a:ext cx="160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F65925-BE28-C2D4-BE66-D491EB51EE23}"/>
                    </a:ext>
                  </a:extLst>
                </p14:cNvPr>
                <p14:cNvContentPartPr/>
                <p14:nvPr/>
              </p14:nvContentPartPr>
              <p14:xfrm>
                <a:off x="5496795" y="6038625"/>
                <a:ext cx="249840" cy="96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F65925-BE28-C2D4-BE66-D491EB51EE2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79155" y="6020625"/>
                  <a:ext cx="285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241D1E-8796-FAE6-447B-AA13B15578BF}"/>
                    </a:ext>
                  </a:extLst>
                </p14:cNvPr>
                <p14:cNvContentPartPr/>
                <p14:nvPr/>
              </p14:nvContentPartPr>
              <p14:xfrm>
                <a:off x="4589955" y="6017025"/>
                <a:ext cx="1029240" cy="177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241D1E-8796-FAE6-447B-AA13B15578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72315" y="5999025"/>
                  <a:ext cx="1064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7C085D-93EE-2189-353C-EC73E274DDD5}"/>
                    </a:ext>
                  </a:extLst>
                </p14:cNvPr>
                <p14:cNvContentPartPr/>
                <p14:nvPr/>
              </p14:nvContentPartPr>
              <p14:xfrm>
                <a:off x="4906755" y="5780865"/>
                <a:ext cx="39240" cy="132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7C085D-93EE-2189-353C-EC73E274DD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89115" y="5763225"/>
                  <a:ext cx="74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F5C6BB-CACC-F60D-896C-D7A83FE7A737}"/>
                    </a:ext>
                  </a:extLst>
                </p14:cNvPr>
                <p14:cNvContentPartPr/>
                <p14:nvPr/>
              </p14:nvContentPartPr>
              <p14:xfrm>
                <a:off x="4952475" y="6302505"/>
                <a:ext cx="124200" cy="24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F5C6BB-CACC-F60D-896C-D7A83FE7A73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34835" y="6284865"/>
                  <a:ext cx="159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244F61-6CBB-A7E5-5C88-B8545F687235}"/>
                    </a:ext>
                  </a:extLst>
                </p14:cNvPr>
                <p14:cNvContentPartPr/>
                <p14:nvPr/>
              </p14:nvContentPartPr>
              <p14:xfrm>
                <a:off x="5254515" y="6257865"/>
                <a:ext cx="147240" cy="24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244F61-6CBB-A7E5-5C88-B8545F6872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36875" y="6240225"/>
                  <a:ext cx="182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D3DB63-6D22-F8E3-9662-750A7E12A540}"/>
                    </a:ext>
                  </a:extLst>
                </p14:cNvPr>
                <p14:cNvContentPartPr/>
                <p14:nvPr/>
              </p14:nvContentPartPr>
              <p14:xfrm>
                <a:off x="4586715" y="5961945"/>
                <a:ext cx="222120" cy="44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D3DB63-6D22-F8E3-9662-750A7E12A54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68715" y="5943945"/>
                  <a:ext cx="257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D59E01-0C46-744E-A919-973BE7B78CCC}"/>
                    </a:ext>
                  </a:extLst>
                </p14:cNvPr>
                <p14:cNvContentPartPr/>
                <p14:nvPr/>
              </p14:nvContentPartPr>
              <p14:xfrm>
                <a:off x="8089875" y="6296025"/>
                <a:ext cx="525600" cy="206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D59E01-0C46-744E-A919-973BE7B78C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72235" y="6278385"/>
                  <a:ext cx="561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7A9C56-B7AA-E497-2C2B-7251EE41842A}"/>
                    </a:ext>
                  </a:extLst>
                </p14:cNvPr>
                <p14:cNvContentPartPr/>
                <p14:nvPr/>
              </p14:nvContentPartPr>
              <p14:xfrm>
                <a:off x="7929675" y="6495825"/>
                <a:ext cx="111600" cy="124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7A9C56-B7AA-E497-2C2B-7251EE4184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12035" y="6478185"/>
                  <a:ext cx="147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F26F078-ABA3-C87D-FD4B-EB5CB416F212}"/>
                    </a:ext>
                  </a:extLst>
                </p14:cNvPr>
                <p14:cNvContentPartPr/>
                <p14:nvPr/>
              </p14:nvContentPartPr>
              <p14:xfrm>
                <a:off x="7455555" y="6316905"/>
                <a:ext cx="450000" cy="283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26F078-ABA3-C87D-FD4B-EB5CB416F2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37555" y="6298905"/>
                  <a:ext cx="485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D532E3-BE80-A353-EB52-23F94E913D02}"/>
                    </a:ext>
                  </a:extLst>
                </p14:cNvPr>
                <p14:cNvContentPartPr/>
                <p14:nvPr/>
              </p14:nvContentPartPr>
              <p14:xfrm>
                <a:off x="7505235" y="6347505"/>
                <a:ext cx="145440" cy="48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D532E3-BE80-A353-EB52-23F94E913D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87595" y="6329865"/>
                  <a:ext cx="18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7978843-5674-EA24-24B3-B5335E97295F}"/>
                    </a:ext>
                  </a:extLst>
                </p14:cNvPr>
                <p14:cNvContentPartPr/>
                <p14:nvPr/>
              </p14:nvContentPartPr>
              <p14:xfrm>
                <a:off x="6798915" y="6433545"/>
                <a:ext cx="622800" cy="190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7978843-5674-EA24-24B3-B5335E9729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81275" y="6415545"/>
                  <a:ext cx="658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D5DC905-0474-1AE2-D603-FDBA1B5E291C}"/>
                    </a:ext>
                  </a:extLst>
                </p14:cNvPr>
                <p14:cNvContentPartPr/>
                <p14:nvPr/>
              </p14:nvContentPartPr>
              <p14:xfrm>
                <a:off x="5403555" y="6518865"/>
                <a:ext cx="1102680" cy="181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D5DC905-0474-1AE2-D603-FDBA1B5E29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85555" y="6500865"/>
                  <a:ext cx="1138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9DEBE56-7206-702C-3875-C3200B3B16C5}"/>
                    </a:ext>
                  </a:extLst>
                </p14:cNvPr>
                <p14:cNvContentPartPr/>
                <p14:nvPr/>
              </p14:nvContentPartPr>
              <p14:xfrm>
                <a:off x="6146955" y="6402225"/>
                <a:ext cx="42120" cy="18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9DEBE56-7206-702C-3875-C3200B3B16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29315" y="6384225"/>
                  <a:ext cx="77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4AF8D10-3CC9-333D-CD41-ED1E09CB715C}"/>
                    </a:ext>
                  </a:extLst>
                </p14:cNvPr>
                <p14:cNvContentPartPr/>
                <p14:nvPr/>
              </p14:nvContentPartPr>
              <p14:xfrm>
                <a:off x="6276195" y="6383865"/>
                <a:ext cx="73080" cy="23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4AF8D10-3CC9-333D-CD41-ED1E09CB71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58195" y="6365865"/>
                  <a:ext cx="108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134F901-375A-FFAC-877C-14FCCB0420CF}"/>
                    </a:ext>
                  </a:extLst>
                </p14:cNvPr>
                <p14:cNvContentPartPr/>
                <p14:nvPr/>
              </p14:nvContentPartPr>
              <p14:xfrm>
                <a:off x="4997475" y="6461625"/>
                <a:ext cx="162000" cy="278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134F901-375A-FFAC-877C-14FCCB0420C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79835" y="6443985"/>
                  <a:ext cx="197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F72FC3-32E5-F511-2F7A-3C18BB093E48}"/>
                    </a:ext>
                  </a:extLst>
                </p14:cNvPr>
                <p14:cNvContentPartPr/>
                <p14:nvPr/>
              </p14:nvContentPartPr>
              <p14:xfrm>
                <a:off x="4942395" y="6629385"/>
                <a:ext cx="64080" cy="10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F72FC3-32E5-F511-2F7A-3C18BB093E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24755" y="6611385"/>
                  <a:ext cx="99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02DF459-4C40-4441-47D2-42A49B84BC01}"/>
                    </a:ext>
                  </a:extLst>
                </p14:cNvPr>
                <p14:cNvContentPartPr/>
                <p14:nvPr/>
              </p14:nvContentPartPr>
              <p14:xfrm>
                <a:off x="4694355" y="6518145"/>
                <a:ext cx="192240" cy="173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02DF459-4C40-4441-47D2-42A49B84BC0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76355" y="6500145"/>
                  <a:ext cx="22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8C0D97D-BA33-556F-91A4-23CDDC0C5D92}"/>
                    </a:ext>
                  </a:extLst>
                </p14:cNvPr>
                <p14:cNvContentPartPr/>
                <p14:nvPr/>
              </p14:nvContentPartPr>
              <p14:xfrm>
                <a:off x="4636395" y="6450825"/>
                <a:ext cx="46800" cy="56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8C0D97D-BA33-556F-91A4-23CDDC0C5D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18395" y="6432825"/>
                  <a:ext cx="82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C7DCC7-EB33-4846-7226-E33AF9FC403A}"/>
                    </a:ext>
                  </a:extLst>
                </p14:cNvPr>
                <p14:cNvContentPartPr/>
                <p14:nvPr/>
              </p14:nvContentPartPr>
              <p14:xfrm>
                <a:off x="4085955" y="6591585"/>
                <a:ext cx="546840" cy="190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C7DCC7-EB33-4846-7226-E33AF9FC40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68315" y="6573585"/>
                  <a:ext cx="582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68A589-3AFA-5824-C0E5-10A2A1CF8744}"/>
                    </a:ext>
                  </a:extLst>
                </p14:cNvPr>
                <p14:cNvContentPartPr/>
                <p14:nvPr/>
              </p14:nvContentPartPr>
              <p14:xfrm>
                <a:off x="4116195" y="6508065"/>
                <a:ext cx="6480" cy="42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68A589-3AFA-5824-C0E5-10A2A1CF87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98555" y="6490065"/>
                  <a:ext cx="4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DCF07D-C820-1424-FE1E-B22AC4DADC43}"/>
                    </a:ext>
                  </a:extLst>
                </p14:cNvPr>
                <p14:cNvContentPartPr/>
                <p14:nvPr/>
              </p14:nvContentPartPr>
              <p14:xfrm>
                <a:off x="3857355" y="6478905"/>
                <a:ext cx="143640" cy="316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DCF07D-C820-1424-FE1E-B22AC4DADC4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39355" y="6460905"/>
                  <a:ext cx="17928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7D94CFE-A099-D734-0824-C1E5ECB38B52}"/>
                  </a:ext>
                </a:extLst>
              </p14:cNvPr>
              <p14:cNvContentPartPr/>
              <p14:nvPr/>
            </p14:nvContentPartPr>
            <p14:xfrm>
              <a:off x="2543355" y="4511145"/>
              <a:ext cx="1792080" cy="4950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7D94CFE-A099-D734-0824-C1E5ECB38B5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525355" y="4493145"/>
                <a:ext cx="1827720" cy="53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29434C3-C12E-DB17-6D32-0895248844C9}"/>
              </a:ext>
            </a:extLst>
          </p:cNvPr>
          <p:cNvGrpSpPr/>
          <p:nvPr/>
        </p:nvGrpSpPr>
        <p:grpSpPr>
          <a:xfrm>
            <a:off x="4739715" y="4005345"/>
            <a:ext cx="1492920" cy="461160"/>
            <a:chOff x="4739715" y="4005345"/>
            <a:chExt cx="149292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8178E0-3CE4-E604-759D-0078E3AB53E2}"/>
                    </a:ext>
                  </a:extLst>
                </p14:cNvPr>
                <p14:cNvContentPartPr/>
                <p14:nvPr/>
              </p14:nvContentPartPr>
              <p14:xfrm>
                <a:off x="4739715" y="4213785"/>
                <a:ext cx="283680" cy="235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8178E0-3CE4-E604-759D-0078E3AB53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22075" y="4195785"/>
                  <a:ext cx="319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B77B0D-7797-6FE7-329E-9DE39625475F}"/>
                    </a:ext>
                  </a:extLst>
                </p14:cNvPr>
                <p14:cNvContentPartPr/>
                <p14:nvPr/>
              </p14:nvContentPartPr>
              <p14:xfrm>
                <a:off x="4792995" y="4186425"/>
                <a:ext cx="119160" cy="280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B77B0D-7797-6FE7-329E-9DE3962547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74995" y="4168425"/>
                  <a:ext cx="154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6C5B30-1EE7-6B73-2FD0-FFDC45715129}"/>
                    </a:ext>
                  </a:extLst>
                </p14:cNvPr>
                <p14:cNvContentPartPr/>
                <p14:nvPr/>
              </p14:nvContentPartPr>
              <p14:xfrm>
                <a:off x="5116275" y="4277505"/>
                <a:ext cx="126360" cy="12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6C5B30-1EE7-6B73-2FD0-FFDC457151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98275" y="4259865"/>
                  <a:ext cx="162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F708E6-ABD6-A24F-D9E6-A3D0A605794B}"/>
                    </a:ext>
                  </a:extLst>
                </p14:cNvPr>
                <p14:cNvContentPartPr/>
                <p14:nvPr/>
              </p14:nvContentPartPr>
              <p14:xfrm>
                <a:off x="5110155" y="4369305"/>
                <a:ext cx="108000" cy="17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F708E6-ABD6-A24F-D9E6-A3D0A60579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92515" y="4351305"/>
                  <a:ext cx="143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4211A40-9D82-6E0E-D134-444787F353D2}"/>
                    </a:ext>
                  </a:extLst>
                </p14:cNvPr>
                <p14:cNvContentPartPr/>
                <p14:nvPr/>
              </p14:nvContentPartPr>
              <p14:xfrm>
                <a:off x="5451795" y="4160145"/>
                <a:ext cx="18000" cy="255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4211A40-9D82-6E0E-D134-444787F353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34155" y="4142505"/>
                  <a:ext cx="53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B76F36-486B-B7F8-AF35-FFE686D1E89D}"/>
                    </a:ext>
                  </a:extLst>
                </p14:cNvPr>
                <p14:cNvContentPartPr/>
                <p14:nvPr/>
              </p14:nvContentPartPr>
              <p14:xfrm>
                <a:off x="5554035" y="4145025"/>
                <a:ext cx="166320" cy="279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B76F36-486B-B7F8-AF35-FFE686D1E89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36035" y="4127385"/>
                  <a:ext cx="2019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D235943-63C6-D0D4-830B-85ADA6D2C073}"/>
                    </a:ext>
                  </a:extLst>
                </p14:cNvPr>
                <p14:cNvContentPartPr/>
                <p14:nvPr/>
              </p14:nvContentPartPr>
              <p14:xfrm>
                <a:off x="5779035" y="4167345"/>
                <a:ext cx="164880" cy="201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D235943-63C6-D0D4-830B-85ADA6D2C0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61395" y="4149345"/>
                  <a:ext cx="200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29F3959-BAAD-D490-90F5-23EAFF5EE099}"/>
                    </a:ext>
                  </a:extLst>
                </p14:cNvPr>
                <p14:cNvContentPartPr/>
                <p14:nvPr/>
              </p14:nvContentPartPr>
              <p14:xfrm>
                <a:off x="5908275" y="4005345"/>
                <a:ext cx="87840" cy="79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29F3959-BAAD-D490-90F5-23EAFF5EE0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90275" y="3987705"/>
                  <a:ext cx="123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90E596-9435-62DE-A008-5A18F0CC0BB5}"/>
                    </a:ext>
                  </a:extLst>
                </p14:cNvPr>
                <p14:cNvContentPartPr/>
                <p14:nvPr/>
              </p14:nvContentPartPr>
              <p14:xfrm>
                <a:off x="6086475" y="4314945"/>
                <a:ext cx="146160" cy="15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90E596-9435-62DE-A008-5A18F0CC0B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68475" y="4296945"/>
                  <a:ext cx="1818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064159C-DE52-1098-F21E-10D77B55A7C2}"/>
              </a:ext>
            </a:extLst>
          </p:cNvPr>
          <p:cNvGrpSpPr/>
          <p:nvPr/>
        </p:nvGrpSpPr>
        <p:grpSpPr>
          <a:xfrm>
            <a:off x="6471315" y="3875745"/>
            <a:ext cx="1485000" cy="491760"/>
            <a:chOff x="6471315" y="3875745"/>
            <a:chExt cx="148500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EF0CADE-7A4E-DDA3-E36C-EE9BA87E7931}"/>
                    </a:ext>
                  </a:extLst>
                </p14:cNvPr>
                <p14:cNvContentPartPr/>
                <p14:nvPr/>
              </p14:nvContentPartPr>
              <p14:xfrm>
                <a:off x="6471315" y="4116585"/>
                <a:ext cx="3600" cy="223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EF0CADE-7A4E-DDA3-E36C-EE9BA87E79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53315" y="4098945"/>
                  <a:ext cx="39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158FF6B-982E-7495-B00D-A5D91665B550}"/>
                    </a:ext>
                  </a:extLst>
                </p14:cNvPr>
                <p14:cNvContentPartPr/>
                <p14:nvPr/>
              </p14:nvContentPartPr>
              <p14:xfrm>
                <a:off x="6540435" y="4103985"/>
                <a:ext cx="23040" cy="207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158FF6B-982E-7495-B00D-A5D91665B5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22435" y="4086345"/>
                  <a:ext cx="58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221C5B-FCC3-92E6-46F0-D476970E6C28}"/>
                    </a:ext>
                  </a:extLst>
                </p14:cNvPr>
                <p14:cNvContentPartPr/>
                <p14:nvPr/>
              </p14:nvContentPartPr>
              <p14:xfrm>
                <a:off x="6663195" y="4087425"/>
                <a:ext cx="169920" cy="214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221C5B-FCC3-92E6-46F0-D476970E6C2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45555" y="4069785"/>
                  <a:ext cx="205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5F866C1-CE3C-795A-7040-929A101B4646}"/>
                    </a:ext>
                  </a:extLst>
                </p14:cNvPr>
                <p14:cNvContentPartPr/>
                <p14:nvPr/>
              </p14:nvContentPartPr>
              <p14:xfrm>
                <a:off x="6798915" y="3947385"/>
                <a:ext cx="107280" cy="86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5F866C1-CE3C-795A-7040-929A101B46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80915" y="3929745"/>
                  <a:ext cx="142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71A0FD-EDBD-37D0-DD0E-615C85CA72C6}"/>
                    </a:ext>
                  </a:extLst>
                </p14:cNvPr>
                <p14:cNvContentPartPr/>
                <p14:nvPr/>
              </p14:nvContentPartPr>
              <p14:xfrm>
                <a:off x="7051995" y="4203705"/>
                <a:ext cx="124200" cy="12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71A0FD-EDBD-37D0-DD0E-615C85CA72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33995" y="4186065"/>
                  <a:ext cx="159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CA1909-0C05-B8C7-04ED-E1951E6A85DA}"/>
                    </a:ext>
                  </a:extLst>
                </p14:cNvPr>
                <p14:cNvContentPartPr/>
                <p14:nvPr/>
              </p14:nvContentPartPr>
              <p14:xfrm>
                <a:off x="7007355" y="4286505"/>
                <a:ext cx="122400" cy="20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CA1909-0C05-B8C7-04ED-E1951E6A85D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89715" y="4268505"/>
                  <a:ext cx="158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8405526-A0ED-059F-6472-0DD5B38F644C}"/>
                    </a:ext>
                  </a:extLst>
                </p14:cNvPr>
                <p14:cNvContentPartPr/>
                <p14:nvPr/>
              </p14:nvContentPartPr>
              <p14:xfrm>
                <a:off x="7355475" y="4035945"/>
                <a:ext cx="203760" cy="331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8405526-A0ED-059F-6472-0DD5B38F644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37475" y="4018305"/>
                  <a:ext cx="239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DC1FAB3-D22E-283D-4EE7-89D94D2FD5AA}"/>
                    </a:ext>
                  </a:extLst>
                </p14:cNvPr>
                <p14:cNvContentPartPr/>
                <p14:nvPr/>
              </p14:nvContentPartPr>
              <p14:xfrm>
                <a:off x="7435755" y="4193985"/>
                <a:ext cx="223920" cy="25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DC1FAB3-D22E-283D-4EE7-89D94D2FD5A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18115" y="4175985"/>
                  <a:ext cx="259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2B43D5D-8A36-BAFA-58E4-C14ECC3123A7}"/>
                    </a:ext>
                  </a:extLst>
                </p14:cNvPr>
                <p14:cNvContentPartPr/>
                <p14:nvPr/>
              </p14:nvContentPartPr>
              <p14:xfrm>
                <a:off x="7683075" y="4071945"/>
                <a:ext cx="201600" cy="248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2B43D5D-8A36-BAFA-58E4-C14ECC3123A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65075" y="4054305"/>
                  <a:ext cx="237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8FFA64-7C80-75C2-7BFF-88E458C95F15}"/>
                    </a:ext>
                  </a:extLst>
                </p14:cNvPr>
                <p14:cNvContentPartPr/>
                <p14:nvPr/>
              </p14:nvContentPartPr>
              <p14:xfrm>
                <a:off x="7869915" y="3875745"/>
                <a:ext cx="86400" cy="118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8FFA64-7C80-75C2-7BFF-88E458C95F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52275" y="3857745"/>
                  <a:ext cx="1220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0AC1FF5-9383-0EB5-4E68-1DA3E43165C7}"/>
              </a:ext>
            </a:extLst>
          </p:cNvPr>
          <p:cNvGrpSpPr/>
          <p:nvPr/>
        </p:nvGrpSpPr>
        <p:grpSpPr>
          <a:xfrm>
            <a:off x="2788155" y="2591625"/>
            <a:ext cx="290880" cy="348840"/>
            <a:chOff x="2788155" y="2591625"/>
            <a:chExt cx="29088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EA6D0B8-311B-8916-DB76-BD5CF48B4888}"/>
                    </a:ext>
                  </a:extLst>
                </p14:cNvPr>
                <p14:cNvContentPartPr/>
                <p14:nvPr/>
              </p14:nvContentPartPr>
              <p14:xfrm>
                <a:off x="2926395" y="2711505"/>
                <a:ext cx="43200" cy="167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EA6D0B8-311B-8916-DB76-BD5CF48B48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08395" y="2693505"/>
                  <a:ext cx="78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877369-BB50-53F0-AE7E-E0270FC647BA}"/>
                    </a:ext>
                  </a:extLst>
                </p14:cNvPr>
                <p14:cNvContentPartPr/>
                <p14:nvPr/>
              </p14:nvContentPartPr>
              <p14:xfrm>
                <a:off x="2788155" y="2591625"/>
                <a:ext cx="290880" cy="348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877369-BB50-53F0-AE7E-E0270FC647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70515" y="2573985"/>
                  <a:ext cx="32652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ADF8A14-61B3-FCA4-815F-198E6A0AA8FC}"/>
              </a:ext>
            </a:extLst>
          </p:cNvPr>
          <p:cNvGrpSpPr/>
          <p:nvPr/>
        </p:nvGrpSpPr>
        <p:grpSpPr>
          <a:xfrm>
            <a:off x="688635" y="5699865"/>
            <a:ext cx="415800" cy="523800"/>
            <a:chOff x="688635" y="5699865"/>
            <a:chExt cx="41580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322FC06-3D7F-27B7-3C13-77B9089AB970}"/>
                    </a:ext>
                  </a:extLst>
                </p14:cNvPr>
                <p14:cNvContentPartPr/>
                <p14:nvPr/>
              </p14:nvContentPartPr>
              <p14:xfrm>
                <a:off x="863595" y="5859345"/>
                <a:ext cx="236160" cy="294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322FC06-3D7F-27B7-3C13-77B9089AB9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5955" y="5841345"/>
                  <a:ext cx="271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DAD439-FF7B-02E1-CBF1-3279C6195111}"/>
                    </a:ext>
                  </a:extLst>
                </p14:cNvPr>
                <p14:cNvContentPartPr/>
                <p14:nvPr/>
              </p14:nvContentPartPr>
              <p14:xfrm>
                <a:off x="688635" y="5699865"/>
                <a:ext cx="415800" cy="523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DAD439-FF7B-02E1-CBF1-3279C619511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0995" y="5682225"/>
                  <a:ext cx="451440" cy="55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31C953E-1A65-705A-6943-DC5136D14D42}"/>
              </a:ext>
            </a:extLst>
          </p:cNvPr>
          <p:cNvGrpSpPr/>
          <p:nvPr/>
        </p:nvGrpSpPr>
        <p:grpSpPr>
          <a:xfrm>
            <a:off x="4357035" y="3631305"/>
            <a:ext cx="415080" cy="475920"/>
            <a:chOff x="4357035" y="3631305"/>
            <a:chExt cx="41508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437552-DAB7-79F2-3B2D-CB6AD482D905}"/>
                    </a:ext>
                  </a:extLst>
                </p14:cNvPr>
                <p14:cNvContentPartPr/>
                <p14:nvPr/>
              </p14:nvContentPartPr>
              <p14:xfrm>
                <a:off x="4534875" y="3793665"/>
                <a:ext cx="187200" cy="244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437552-DAB7-79F2-3B2D-CB6AD482D90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17235" y="3776025"/>
                  <a:ext cx="222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7F764DD-ED7D-8C1C-79A7-41724A78A509}"/>
                    </a:ext>
                  </a:extLst>
                </p14:cNvPr>
                <p14:cNvContentPartPr/>
                <p14:nvPr/>
              </p14:nvContentPartPr>
              <p14:xfrm>
                <a:off x="4357035" y="3631305"/>
                <a:ext cx="415080" cy="475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7F764DD-ED7D-8C1C-79A7-41724A78A5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39035" y="3613305"/>
                  <a:ext cx="45072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6B3694A-611D-5447-B2B7-A914AF59E8E0}"/>
              </a:ext>
            </a:extLst>
          </p:cNvPr>
          <p:cNvGrpSpPr/>
          <p:nvPr/>
        </p:nvGrpSpPr>
        <p:grpSpPr>
          <a:xfrm>
            <a:off x="2476395" y="663825"/>
            <a:ext cx="4641840" cy="1146600"/>
            <a:chOff x="2476395" y="663825"/>
            <a:chExt cx="4641840" cy="11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740E202-8212-8243-62C8-8B6C50BCBAEE}"/>
                    </a:ext>
                  </a:extLst>
                </p14:cNvPr>
                <p14:cNvContentPartPr/>
                <p14:nvPr/>
              </p14:nvContentPartPr>
              <p14:xfrm>
                <a:off x="6525675" y="1451145"/>
                <a:ext cx="143640" cy="141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740E202-8212-8243-62C8-8B6C50BCBA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07675" y="1433505"/>
                  <a:ext cx="179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C81AFE-3AB2-4627-15C4-83772FA635D6}"/>
                    </a:ext>
                  </a:extLst>
                </p14:cNvPr>
                <p14:cNvContentPartPr/>
                <p14:nvPr/>
              </p14:nvContentPartPr>
              <p14:xfrm>
                <a:off x="5816475" y="1369065"/>
                <a:ext cx="693720" cy="270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C81AFE-3AB2-4627-15C4-83772FA635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98835" y="1351425"/>
                  <a:ext cx="729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5C34E82-EF4D-18CB-7F91-5CD595BF8D68}"/>
                    </a:ext>
                  </a:extLst>
                </p14:cNvPr>
                <p14:cNvContentPartPr/>
                <p14:nvPr/>
              </p14:nvContentPartPr>
              <p14:xfrm>
                <a:off x="6039315" y="1413705"/>
                <a:ext cx="165240" cy="35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5C34E82-EF4D-18CB-7F91-5CD595BF8D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21315" y="1396065"/>
                  <a:ext cx="200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DD47781-8289-2473-AE73-D4460F414937}"/>
                    </a:ext>
                  </a:extLst>
                </p14:cNvPr>
                <p14:cNvContentPartPr/>
                <p14:nvPr/>
              </p14:nvContentPartPr>
              <p14:xfrm>
                <a:off x="6365115" y="1230105"/>
                <a:ext cx="130320" cy="27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DD47781-8289-2473-AE73-D4460F4149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47475" y="1212105"/>
                  <a:ext cx="165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CD2CC4-AE29-2C36-5C29-5249C6CEDD7E}"/>
                    </a:ext>
                  </a:extLst>
                </p14:cNvPr>
                <p14:cNvContentPartPr/>
                <p14:nvPr/>
              </p14:nvContentPartPr>
              <p14:xfrm>
                <a:off x="4854555" y="1476345"/>
                <a:ext cx="720360" cy="234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CD2CC4-AE29-2C36-5C29-5249C6CEDD7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36915" y="1458705"/>
                  <a:ext cx="756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B95956-191E-1013-A23C-5A57F5E1FA0E}"/>
                    </a:ext>
                  </a:extLst>
                </p14:cNvPr>
                <p14:cNvContentPartPr/>
                <p14:nvPr/>
              </p14:nvContentPartPr>
              <p14:xfrm>
                <a:off x="5091435" y="1280505"/>
                <a:ext cx="18000" cy="187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B95956-191E-1013-A23C-5A57F5E1FA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3795" y="1262505"/>
                  <a:ext cx="53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ABE5FCB-A020-4E9D-267E-F06370C9ACBA}"/>
                    </a:ext>
                  </a:extLst>
                </p14:cNvPr>
                <p14:cNvContentPartPr/>
                <p14:nvPr/>
              </p14:nvContentPartPr>
              <p14:xfrm>
                <a:off x="5376555" y="1310385"/>
                <a:ext cx="43920" cy="41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ABE5FCB-A020-4E9D-267E-F06370C9ACB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58915" y="1292745"/>
                  <a:ext cx="79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D1151AA-E5A4-398A-5375-4E89A8F45057}"/>
                    </a:ext>
                  </a:extLst>
                </p14:cNvPr>
                <p14:cNvContentPartPr/>
                <p14:nvPr/>
              </p14:nvContentPartPr>
              <p14:xfrm>
                <a:off x="4645755" y="1373745"/>
                <a:ext cx="34560" cy="158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D1151AA-E5A4-398A-5375-4E89A8F4505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28115" y="1355745"/>
                  <a:ext cx="70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82D056D-9D61-8ABB-BD71-B292C0C982AF}"/>
                    </a:ext>
                  </a:extLst>
                </p14:cNvPr>
                <p14:cNvContentPartPr/>
                <p14:nvPr/>
              </p14:nvContentPartPr>
              <p14:xfrm>
                <a:off x="3783195" y="1484985"/>
                <a:ext cx="817200" cy="172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82D056D-9D61-8ABB-BD71-B292C0C982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65195" y="1466985"/>
                  <a:ext cx="852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7FE0BB-F3B8-9C0D-76C1-01D22A39A17A}"/>
                    </a:ext>
                  </a:extLst>
                </p14:cNvPr>
                <p14:cNvContentPartPr/>
                <p14:nvPr/>
              </p14:nvContentPartPr>
              <p14:xfrm>
                <a:off x="4059315" y="1442865"/>
                <a:ext cx="173880" cy="57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7FE0BB-F3B8-9C0D-76C1-01D22A39A17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41315" y="1424865"/>
                  <a:ext cx="209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0C8EA09-6414-146D-7C15-AFB71219148A}"/>
                    </a:ext>
                  </a:extLst>
                </p14:cNvPr>
                <p14:cNvContentPartPr/>
                <p14:nvPr/>
              </p14:nvContentPartPr>
              <p14:xfrm>
                <a:off x="3677715" y="1603065"/>
                <a:ext cx="35280" cy="118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0C8EA09-6414-146D-7C15-AFB7121914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59715" y="1585425"/>
                  <a:ext cx="70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23DED5-B6D7-E16F-CAAD-F2F2DC0B4622}"/>
                    </a:ext>
                  </a:extLst>
                </p14:cNvPr>
                <p14:cNvContentPartPr/>
                <p14:nvPr/>
              </p14:nvContentPartPr>
              <p14:xfrm>
                <a:off x="2932515" y="1353585"/>
                <a:ext cx="728280" cy="310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23DED5-B6D7-E16F-CAAD-F2F2DC0B462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14875" y="1335945"/>
                  <a:ext cx="763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1ADF06D-56CB-1CA0-2AC6-DF215BFC5A9D}"/>
                    </a:ext>
                  </a:extLst>
                </p14:cNvPr>
                <p14:cNvContentPartPr/>
                <p14:nvPr/>
              </p14:nvContentPartPr>
              <p14:xfrm>
                <a:off x="3066075" y="663825"/>
                <a:ext cx="216720" cy="696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1ADF06D-56CB-1CA0-2AC6-DF215BFC5A9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48435" y="646185"/>
                  <a:ext cx="25236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7745087-9859-695B-CA28-FFA5E55CFE99}"/>
                    </a:ext>
                  </a:extLst>
                </p14:cNvPr>
                <p14:cNvContentPartPr/>
                <p14:nvPr/>
              </p14:nvContentPartPr>
              <p14:xfrm>
                <a:off x="3475755" y="1212105"/>
                <a:ext cx="138240" cy="47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7745087-9859-695B-CA28-FFA5E55CFE9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458115" y="1194105"/>
                  <a:ext cx="173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E6058F6-A26D-C48A-346E-8A6CF2FC2C10}"/>
                    </a:ext>
                  </a:extLst>
                </p14:cNvPr>
                <p14:cNvContentPartPr/>
                <p14:nvPr/>
              </p14:nvContentPartPr>
              <p14:xfrm>
                <a:off x="3291435" y="1276545"/>
                <a:ext cx="28080" cy="29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E6058F6-A26D-C48A-346E-8A6CF2FC2C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73795" y="1258905"/>
                  <a:ext cx="63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1A8B71D-6604-9FA2-4196-4F9865E8126C}"/>
                    </a:ext>
                  </a:extLst>
                </p14:cNvPr>
                <p14:cNvContentPartPr/>
                <p14:nvPr/>
              </p14:nvContentPartPr>
              <p14:xfrm>
                <a:off x="3048435" y="1714665"/>
                <a:ext cx="358560" cy="95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1A8B71D-6604-9FA2-4196-4F9865E812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30435" y="1697025"/>
                  <a:ext cx="39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E6928B6-69FE-C809-A3B2-CCC0579574EA}"/>
                    </a:ext>
                  </a:extLst>
                </p14:cNvPr>
                <p14:cNvContentPartPr/>
                <p14:nvPr/>
              </p14:nvContentPartPr>
              <p14:xfrm>
                <a:off x="6900435" y="1381305"/>
                <a:ext cx="151920" cy="204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E6928B6-69FE-C809-A3B2-CCC0579574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82795" y="1363305"/>
                  <a:ext cx="187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D320B5D-04DA-D6FF-FDC9-8E3FCD72A00D}"/>
                    </a:ext>
                  </a:extLst>
                </p14:cNvPr>
                <p14:cNvContentPartPr/>
                <p14:nvPr/>
              </p14:nvContentPartPr>
              <p14:xfrm>
                <a:off x="6883515" y="1406865"/>
                <a:ext cx="213120" cy="109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D320B5D-04DA-D6FF-FDC9-8E3FCD72A00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5875" y="1388865"/>
                  <a:ext cx="248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B48E460-86C7-5E6D-5F41-4F0866B48043}"/>
                    </a:ext>
                  </a:extLst>
                </p14:cNvPr>
                <p14:cNvContentPartPr/>
                <p14:nvPr/>
              </p14:nvContentPartPr>
              <p14:xfrm>
                <a:off x="6800715" y="1428825"/>
                <a:ext cx="317520" cy="54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B48E460-86C7-5E6D-5F41-4F0866B480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83075" y="1410825"/>
                  <a:ext cx="353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B7B1EEB-845B-BF46-E3E7-E21959411881}"/>
                    </a:ext>
                  </a:extLst>
                </p14:cNvPr>
                <p14:cNvContentPartPr/>
                <p14:nvPr/>
              </p14:nvContentPartPr>
              <p14:xfrm>
                <a:off x="6904035" y="1352145"/>
                <a:ext cx="92880" cy="218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B7B1EEB-845B-BF46-E3E7-E219594118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86395" y="1334145"/>
                  <a:ext cx="128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5E803E-6378-AFBE-05CD-4E062809DFE6}"/>
                    </a:ext>
                  </a:extLst>
                </p14:cNvPr>
                <p14:cNvContentPartPr/>
                <p14:nvPr/>
              </p14:nvContentPartPr>
              <p14:xfrm>
                <a:off x="2532555" y="1437465"/>
                <a:ext cx="137520" cy="242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5E803E-6378-AFBE-05CD-4E062809DF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14915" y="1419825"/>
                  <a:ext cx="173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B954FD-F3E3-A38E-62DB-B65762532B60}"/>
                    </a:ext>
                  </a:extLst>
                </p14:cNvPr>
                <p14:cNvContentPartPr/>
                <p14:nvPr/>
              </p14:nvContentPartPr>
              <p14:xfrm>
                <a:off x="2503395" y="1516665"/>
                <a:ext cx="255960" cy="82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B954FD-F3E3-A38E-62DB-B65762532B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5395" y="1499025"/>
                  <a:ext cx="29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DD7627-4112-D8B8-8695-6549EF2D9B81}"/>
                    </a:ext>
                  </a:extLst>
                </p14:cNvPr>
                <p14:cNvContentPartPr/>
                <p14:nvPr/>
              </p14:nvContentPartPr>
              <p14:xfrm>
                <a:off x="2476395" y="1522065"/>
                <a:ext cx="298800" cy="77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DD7627-4112-D8B8-8695-6549EF2D9B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58755" y="1504065"/>
                  <a:ext cx="334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1B0A96B-BB10-4BED-D69C-7901FF883D0B}"/>
                    </a:ext>
                  </a:extLst>
                </p14:cNvPr>
                <p14:cNvContentPartPr/>
                <p14:nvPr/>
              </p14:nvContentPartPr>
              <p14:xfrm>
                <a:off x="2551275" y="1457265"/>
                <a:ext cx="102240" cy="219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1B0A96B-BB10-4BED-D69C-7901FF883D0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33635" y="1439265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4E12BCB-6CD2-B3F3-E7D5-0807573664F6}"/>
              </a:ext>
            </a:extLst>
          </p:cNvPr>
          <p:cNvGrpSpPr/>
          <p:nvPr/>
        </p:nvGrpSpPr>
        <p:grpSpPr>
          <a:xfrm>
            <a:off x="8363115" y="3905265"/>
            <a:ext cx="1029600" cy="450360"/>
            <a:chOff x="8363115" y="3905265"/>
            <a:chExt cx="102960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3BDDE30-0384-8631-4B5F-5DBE4B06BB00}"/>
                    </a:ext>
                  </a:extLst>
                </p14:cNvPr>
                <p14:cNvContentPartPr/>
                <p14:nvPr/>
              </p14:nvContentPartPr>
              <p14:xfrm>
                <a:off x="9192555" y="3980505"/>
                <a:ext cx="200160" cy="375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3BDDE30-0384-8631-4B5F-5DBE4B06BB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74915" y="3962505"/>
                  <a:ext cx="2358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B3CD41-A96D-A5FD-6726-E8E7898DD896}"/>
                    </a:ext>
                  </a:extLst>
                </p14:cNvPr>
                <p14:cNvContentPartPr/>
                <p14:nvPr/>
              </p14:nvContentPartPr>
              <p14:xfrm>
                <a:off x="9054315" y="4084545"/>
                <a:ext cx="140040" cy="102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B3CD41-A96D-A5FD-6726-E8E7898DD89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36315" y="4066545"/>
                  <a:ext cx="175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1900BB4-A102-0059-C423-6D621CAE2587}"/>
                    </a:ext>
                  </a:extLst>
                </p14:cNvPr>
                <p14:cNvContentPartPr/>
                <p14:nvPr/>
              </p14:nvContentPartPr>
              <p14:xfrm>
                <a:off x="9101835" y="3905265"/>
                <a:ext cx="22320" cy="43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1900BB4-A102-0059-C423-6D621CAE25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83835" y="3887625"/>
                  <a:ext cx="57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2852969-2EA7-F132-2519-754645989B62}"/>
                    </a:ext>
                  </a:extLst>
                </p14:cNvPr>
                <p14:cNvContentPartPr/>
                <p14:nvPr/>
              </p14:nvContentPartPr>
              <p14:xfrm>
                <a:off x="8983755" y="3943425"/>
                <a:ext cx="3960" cy="91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2852969-2EA7-F132-2519-754645989B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66115" y="3925425"/>
                  <a:ext cx="3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787E89D-CA17-287A-B379-51F76543D7BE}"/>
                    </a:ext>
                  </a:extLst>
                </p14:cNvPr>
                <p14:cNvContentPartPr/>
                <p14:nvPr/>
              </p14:nvContentPartPr>
              <p14:xfrm>
                <a:off x="8863515" y="4046025"/>
                <a:ext cx="72720" cy="86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787E89D-CA17-287A-B379-51F76543D7B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45875" y="4028025"/>
                  <a:ext cx="108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2A0DD2-1BEA-2B41-8FD1-1555C8189F6F}"/>
                    </a:ext>
                  </a:extLst>
                </p14:cNvPr>
                <p14:cNvContentPartPr/>
                <p14:nvPr/>
              </p14:nvContentPartPr>
              <p14:xfrm>
                <a:off x="8363115" y="4029105"/>
                <a:ext cx="424440" cy="212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2A0DD2-1BEA-2B41-8FD1-1555C8189F6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45115" y="4011105"/>
                  <a:ext cx="460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941D95C-62C0-2069-4373-1549FF241556}"/>
                    </a:ext>
                  </a:extLst>
                </p14:cNvPr>
                <p14:cNvContentPartPr/>
                <p14:nvPr/>
              </p14:nvContentPartPr>
              <p14:xfrm>
                <a:off x="8385795" y="4053945"/>
                <a:ext cx="96840" cy="25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941D95C-62C0-2069-4373-1549FF24155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367795" y="4036305"/>
                  <a:ext cx="13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7CE74AC-D093-AE1C-D759-86DF9ECB7237}"/>
                    </a:ext>
                  </a:extLst>
                </p14:cNvPr>
                <p14:cNvContentPartPr/>
                <p14:nvPr/>
              </p14:nvContentPartPr>
              <p14:xfrm>
                <a:off x="8507475" y="4264905"/>
                <a:ext cx="167040" cy="24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7CE74AC-D093-AE1C-D759-86DF9ECB723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89475" y="4247265"/>
                  <a:ext cx="2026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EE54E73-C28F-3549-B29D-D99D76283B30}"/>
              </a:ext>
            </a:extLst>
          </p:cNvPr>
          <p:cNvGrpSpPr/>
          <p:nvPr/>
        </p:nvGrpSpPr>
        <p:grpSpPr>
          <a:xfrm>
            <a:off x="8151795" y="4467945"/>
            <a:ext cx="1211760" cy="426960"/>
            <a:chOff x="8151795" y="4467945"/>
            <a:chExt cx="121176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69915EC-E48E-6456-1BDB-22B8CAD28430}"/>
                    </a:ext>
                  </a:extLst>
                </p14:cNvPr>
                <p14:cNvContentPartPr/>
                <p14:nvPr/>
              </p14:nvContentPartPr>
              <p14:xfrm>
                <a:off x="8429715" y="4572705"/>
                <a:ext cx="933840" cy="194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69915EC-E48E-6456-1BDB-22B8CAD2843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12075" y="4554705"/>
                  <a:ext cx="969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77C7430-6CE5-3852-721C-AF1FC47BA880}"/>
                    </a:ext>
                  </a:extLst>
                </p14:cNvPr>
                <p14:cNvContentPartPr/>
                <p14:nvPr/>
              </p14:nvContentPartPr>
              <p14:xfrm>
                <a:off x="8454915" y="4591785"/>
                <a:ext cx="78120" cy="21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77C7430-6CE5-3852-721C-AF1FC47BA88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36915" y="4573785"/>
                  <a:ext cx="113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EDE157-963D-D0CD-87CF-A41D041D8A80}"/>
                    </a:ext>
                  </a:extLst>
                </p14:cNvPr>
                <p14:cNvContentPartPr/>
                <p14:nvPr/>
              </p14:nvContentPartPr>
              <p14:xfrm>
                <a:off x="8707635" y="4484865"/>
                <a:ext cx="120960" cy="15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EDE157-963D-D0CD-87CF-A41D041D8A8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89995" y="4466865"/>
                  <a:ext cx="156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164330E-9CF4-5F44-9C42-080BD182770B}"/>
                    </a:ext>
                  </a:extLst>
                </p14:cNvPr>
                <p14:cNvContentPartPr/>
                <p14:nvPr/>
              </p14:nvContentPartPr>
              <p14:xfrm>
                <a:off x="8877915" y="4467945"/>
                <a:ext cx="87480" cy="5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164330E-9CF4-5F44-9C42-080BD18277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59915" y="4449945"/>
                  <a:ext cx="123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385D07B-2300-5764-1E17-25A1D29F2B2F}"/>
                    </a:ext>
                  </a:extLst>
                </p14:cNvPr>
                <p14:cNvContentPartPr/>
                <p14:nvPr/>
              </p14:nvContentPartPr>
              <p14:xfrm>
                <a:off x="8661195" y="4827225"/>
                <a:ext cx="165240" cy="33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385D07B-2300-5764-1E17-25A1D29F2B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43555" y="4809225"/>
                  <a:ext cx="200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E16828-579C-FEFF-3043-1B961625808F}"/>
                    </a:ext>
                  </a:extLst>
                </p14:cNvPr>
                <p14:cNvContentPartPr/>
                <p14:nvPr/>
              </p14:nvContentPartPr>
              <p14:xfrm>
                <a:off x="8151795" y="4520505"/>
                <a:ext cx="220320" cy="374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E16828-579C-FEFF-3043-1B96162580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33795" y="4502865"/>
                  <a:ext cx="255960" cy="41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908942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87B4D-2268-4071-870B-E92E4DCB6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77" y="1893856"/>
            <a:ext cx="8622859" cy="26719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9DE024-F044-095A-D5B6-A6B39C3A27D9}"/>
                  </a:ext>
                </a:extLst>
              </p14:cNvPr>
              <p14:cNvContentPartPr/>
              <p14:nvPr/>
            </p14:nvContentPartPr>
            <p14:xfrm>
              <a:off x="8475435" y="1410825"/>
              <a:ext cx="42120" cy="16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9DE024-F044-095A-D5B6-A6B39C3A27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57435" y="1392825"/>
                <a:ext cx="77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63CE17-4879-1F00-6679-EF3EE635847C}"/>
                  </a:ext>
                </a:extLst>
              </p14:cNvPr>
              <p14:cNvContentPartPr/>
              <p14:nvPr/>
            </p14:nvContentPartPr>
            <p14:xfrm>
              <a:off x="8370315" y="1228305"/>
              <a:ext cx="66960" cy="11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63CE17-4879-1F00-6679-EF3EE63584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52315" y="1210665"/>
                <a:ext cx="102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C42C61-FA0B-16BE-DB00-FF8CF4F3ED33}"/>
                  </a:ext>
                </a:extLst>
              </p14:cNvPr>
              <p14:cNvContentPartPr/>
              <p14:nvPr/>
            </p14:nvContentPartPr>
            <p14:xfrm>
              <a:off x="6920595" y="1460865"/>
              <a:ext cx="1424160" cy="262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C42C61-FA0B-16BE-DB00-FF8CF4F3ED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2955" y="1442865"/>
                <a:ext cx="14598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83DB26-9D1B-2A92-B9F1-6CD8AE2365E3}"/>
                  </a:ext>
                </a:extLst>
              </p14:cNvPr>
              <p14:cNvContentPartPr/>
              <p14:nvPr/>
            </p14:nvContentPartPr>
            <p14:xfrm>
              <a:off x="7639875" y="1307505"/>
              <a:ext cx="76320" cy="124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83DB26-9D1B-2A92-B9F1-6CD8AE2365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21875" y="1289865"/>
                <a:ext cx="111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A3F66D-84C6-655D-DC21-2391E933E81F}"/>
                  </a:ext>
                </a:extLst>
              </p14:cNvPr>
              <p14:cNvContentPartPr/>
              <p14:nvPr/>
            </p14:nvContentPartPr>
            <p14:xfrm>
              <a:off x="7201755" y="1360785"/>
              <a:ext cx="180000" cy="87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A3F66D-84C6-655D-DC21-2391E933E8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83755" y="1342785"/>
                <a:ext cx="21564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81B254F-78EA-6085-DBD2-7E9C2BF6C9D6}"/>
              </a:ext>
            </a:extLst>
          </p:cNvPr>
          <p:cNvGrpSpPr/>
          <p:nvPr/>
        </p:nvGrpSpPr>
        <p:grpSpPr>
          <a:xfrm>
            <a:off x="1187955" y="1014105"/>
            <a:ext cx="5419080" cy="964800"/>
            <a:chOff x="1187955" y="1014105"/>
            <a:chExt cx="5419080" cy="9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4048F0-782C-AEBA-4BD9-10FF728D98D4}"/>
                    </a:ext>
                  </a:extLst>
                </p14:cNvPr>
                <p14:cNvContentPartPr/>
                <p14:nvPr/>
              </p14:nvContentPartPr>
              <p14:xfrm>
                <a:off x="6427035" y="1420545"/>
                <a:ext cx="36000" cy="176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4048F0-782C-AEBA-4BD9-10FF728D98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9035" y="1402545"/>
                  <a:ext cx="71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FE03BD-0602-68C4-8F83-33AEB819313F}"/>
                    </a:ext>
                  </a:extLst>
                </p14:cNvPr>
                <p14:cNvContentPartPr/>
                <p14:nvPr/>
              </p14:nvContentPartPr>
              <p14:xfrm>
                <a:off x="6542595" y="1605945"/>
                <a:ext cx="64440" cy="102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FE03BD-0602-68C4-8F83-33AEB81931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24595" y="1588305"/>
                  <a:ext cx="100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485B95-0551-81D1-0E9F-12CA2831ABED}"/>
                    </a:ext>
                  </a:extLst>
                </p14:cNvPr>
                <p14:cNvContentPartPr/>
                <p14:nvPr/>
              </p14:nvContentPartPr>
              <p14:xfrm>
                <a:off x="5884875" y="1487865"/>
                <a:ext cx="432000" cy="379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485B95-0551-81D1-0E9F-12CA2831AB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66875" y="1469865"/>
                  <a:ext cx="4676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6216A8-929A-B715-E792-DDF96A762E92}"/>
                    </a:ext>
                  </a:extLst>
                </p14:cNvPr>
                <p14:cNvContentPartPr/>
                <p14:nvPr/>
              </p14:nvContentPartPr>
              <p14:xfrm>
                <a:off x="6073155" y="1486425"/>
                <a:ext cx="2880" cy="1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6216A8-929A-B715-E792-DDF96A762E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55155" y="1468425"/>
                  <a:ext cx="38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760987-B506-0BFB-2AAB-FCC90FDC32BA}"/>
                    </a:ext>
                  </a:extLst>
                </p14:cNvPr>
                <p14:cNvContentPartPr/>
                <p14:nvPr/>
              </p14:nvContentPartPr>
              <p14:xfrm>
                <a:off x="4939155" y="1552665"/>
                <a:ext cx="868680" cy="212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760987-B506-0BFB-2AAB-FCC90FDC32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1515" y="1535025"/>
                  <a:ext cx="904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A02870-10D1-1FB5-A120-AC2FB6DADC55}"/>
                    </a:ext>
                  </a:extLst>
                </p14:cNvPr>
                <p14:cNvContentPartPr/>
                <p14:nvPr/>
              </p14:nvContentPartPr>
              <p14:xfrm>
                <a:off x="5166315" y="1397865"/>
                <a:ext cx="325440" cy="104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A02870-10D1-1FB5-A120-AC2FB6DADC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48315" y="1379865"/>
                  <a:ext cx="361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782CA0-E66C-57D6-44EE-CE5CD588BB5B}"/>
                    </a:ext>
                  </a:extLst>
                </p14:cNvPr>
                <p14:cNvContentPartPr/>
                <p14:nvPr/>
              </p14:nvContentPartPr>
              <p14:xfrm>
                <a:off x="5686875" y="1379505"/>
                <a:ext cx="23040" cy="10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782CA0-E66C-57D6-44EE-CE5CD588BB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8875" y="1361865"/>
                  <a:ext cx="58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B4A076-B130-B2E8-F786-843537984160}"/>
                    </a:ext>
                  </a:extLst>
                </p14:cNvPr>
                <p14:cNvContentPartPr/>
                <p14:nvPr/>
              </p14:nvContentPartPr>
              <p14:xfrm>
                <a:off x="5709555" y="1835985"/>
                <a:ext cx="105480" cy="38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B4A076-B130-B2E8-F786-8435379841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91915" y="1818345"/>
                  <a:ext cx="141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D6397B-32D2-A4EC-B2BA-6E9FE0A5A856}"/>
                    </a:ext>
                  </a:extLst>
                </p14:cNvPr>
                <p14:cNvContentPartPr/>
                <p14:nvPr/>
              </p14:nvContentPartPr>
              <p14:xfrm>
                <a:off x="4285395" y="1581825"/>
                <a:ext cx="362880" cy="212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D6397B-32D2-A4EC-B2BA-6E9FE0A5A8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67755" y="1563825"/>
                  <a:ext cx="398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95ED99-2231-A029-680A-AD8B076207FD}"/>
                    </a:ext>
                  </a:extLst>
                </p14:cNvPr>
                <p14:cNvContentPartPr/>
                <p14:nvPr/>
              </p14:nvContentPartPr>
              <p14:xfrm>
                <a:off x="4337235" y="1537905"/>
                <a:ext cx="5760" cy="9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95ED99-2231-A029-680A-AD8B076207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9235" y="1520265"/>
                  <a:ext cx="41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CF9708-DAE3-794F-BE47-34960A0C5DD4}"/>
                    </a:ext>
                  </a:extLst>
                </p14:cNvPr>
                <p14:cNvContentPartPr/>
                <p14:nvPr/>
              </p14:nvContentPartPr>
              <p14:xfrm>
                <a:off x="3780675" y="1466265"/>
                <a:ext cx="295920" cy="265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CF9708-DAE3-794F-BE47-34960A0C5D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62675" y="1448625"/>
                  <a:ext cx="331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64CE41-BFE4-EE30-F79F-0BA094F12EA1}"/>
                    </a:ext>
                  </a:extLst>
                </p14:cNvPr>
                <p14:cNvContentPartPr/>
                <p14:nvPr/>
              </p14:nvContentPartPr>
              <p14:xfrm>
                <a:off x="3848355" y="1524945"/>
                <a:ext cx="67320" cy="28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64CE41-BFE4-EE30-F79F-0BA094F12E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30355" y="1507305"/>
                  <a:ext cx="102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7A2987-A7D0-B5CD-97B4-B0F1C2570E6F}"/>
                    </a:ext>
                  </a:extLst>
                </p14:cNvPr>
                <p14:cNvContentPartPr/>
                <p14:nvPr/>
              </p14:nvContentPartPr>
              <p14:xfrm>
                <a:off x="3965355" y="1014105"/>
                <a:ext cx="249120" cy="443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7A2987-A7D0-B5CD-97B4-B0F1C2570E6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47355" y="996105"/>
                  <a:ext cx="2847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8D187A-A139-88EF-98E4-811C30B8690E}"/>
                    </a:ext>
                  </a:extLst>
                </p14:cNvPr>
                <p14:cNvContentPartPr/>
                <p14:nvPr/>
              </p14:nvContentPartPr>
              <p14:xfrm>
                <a:off x="3127995" y="1180785"/>
                <a:ext cx="524880" cy="570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8D187A-A139-88EF-98E4-811C30B8690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10355" y="1162785"/>
                  <a:ext cx="5605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AD6698-FA64-7656-6DD2-70B4C5925216}"/>
                    </a:ext>
                  </a:extLst>
                </p14:cNvPr>
                <p14:cNvContentPartPr/>
                <p14:nvPr/>
              </p14:nvContentPartPr>
              <p14:xfrm>
                <a:off x="3413475" y="1859025"/>
                <a:ext cx="12960" cy="46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AD6698-FA64-7656-6DD2-70B4C59252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95835" y="1841385"/>
                  <a:ext cx="48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3A2FDC-8501-BFB8-581E-7EFCF0AA97AC}"/>
                    </a:ext>
                  </a:extLst>
                </p14:cNvPr>
                <p14:cNvContentPartPr/>
                <p14:nvPr/>
              </p14:nvContentPartPr>
              <p14:xfrm>
                <a:off x="2821275" y="1674705"/>
                <a:ext cx="82440" cy="156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3A2FDC-8501-BFB8-581E-7EFCF0AA97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03275" y="1657065"/>
                  <a:ext cx="118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33BA74-AA86-200A-63F3-C5123ABF01E3}"/>
                    </a:ext>
                  </a:extLst>
                </p14:cNvPr>
                <p14:cNvContentPartPr/>
                <p14:nvPr/>
              </p14:nvContentPartPr>
              <p14:xfrm>
                <a:off x="2065995" y="1430265"/>
                <a:ext cx="733320" cy="236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33BA74-AA86-200A-63F3-C5123ABF01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47995" y="1412625"/>
                  <a:ext cx="768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D9DDD7-702D-C416-3F00-993CC1B080CF}"/>
                    </a:ext>
                  </a:extLst>
                </p14:cNvPr>
                <p14:cNvContentPartPr/>
                <p14:nvPr/>
              </p14:nvContentPartPr>
              <p14:xfrm>
                <a:off x="2389995" y="1384545"/>
                <a:ext cx="129600" cy="47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D9DDD7-702D-C416-3F00-993CC1B080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72355" y="1366905"/>
                  <a:ext cx="165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F76CFD-C130-24B4-4ED9-7FF68DC9E974}"/>
                    </a:ext>
                  </a:extLst>
                </p14:cNvPr>
                <p14:cNvContentPartPr/>
                <p14:nvPr/>
              </p14:nvContentPartPr>
              <p14:xfrm>
                <a:off x="1994715" y="1628265"/>
                <a:ext cx="104400" cy="132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F76CFD-C130-24B4-4ED9-7FF68DC9E97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76715" y="1610265"/>
                  <a:ext cx="140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4C2C808-186B-E3F6-2E61-0468FAE22C43}"/>
                    </a:ext>
                  </a:extLst>
                </p14:cNvPr>
                <p14:cNvContentPartPr/>
                <p14:nvPr/>
              </p14:nvContentPartPr>
              <p14:xfrm>
                <a:off x="1187955" y="1074585"/>
                <a:ext cx="788040" cy="853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4C2C808-186B-E3F6-2E61-0468FAE22C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70315" y="1056585"/>
                  <a:ext cx="823680" cy="8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C5DDC5-2082-D687-D79F-A167D21045A2}"/>
                    </a:ext>
                  </a:extLst>
                </p14:cNvPr>
                <p14:cNvContentPartPr/>
                <p14:nvPr/>
              </p14:nvContentPartPr>
              <p14:xfrm>
                <a:off x="1524555" y="1580385"/>
                <a:ext cx="24480" cy="38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C5DDC5-2082-D687-D79F-A167D21045A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06555" y="1562745"/>
                  <a:ext cx="60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FF348D-E4E6-C638-6A4F-18675EC3B0EF}"/>
                    </a:ext>
                  </a:extLst>
                </p14:cNvPr>
                <p14:cNvContentPartPr/>
                <p14:nvPr/>
              </p14:nvContentPartPr>
              <p14:xfrm>
                <a:off x="1976715" y="1919865"/>
                <a:ext cx="272880" cy="59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FF348D-E4E6-C638-6A4F-18675EC3B0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59075" y="1901865"/>
                  <a:ext cx="3085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FB39412-1C99-FF18-60D0-7D37C6F1D9A7}"/>
              </a:ext>
            </a:extLst>
          </p:cNvPr>
          <p:cNvGrpSpPr/>
          <p:nvPr/>
        </p:nvGrpSpPr>
        <p:grpSpPr>
          <a:xfrm>
            <a:off x="2887155" y="2933625"/>
            <a:ext cx="1209960" cy="666720"/>
            <a:chOff x="2887155" y="2933625"/>
            <a:chExt cx="1209960" cy="6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683D6C-A0F7-BA5D-911C-1CE4E8A2D46D}"/>
                    </a:ext>
                  </a:extLst>
                </p14:cNvPr>
                <p14:cNvContentPartPr/>
                <p14:nvPr/>
              </p14:nvContentPartPr>
              <p14:xfrm>
                <a:off x="2887155" y="3395865"/>
                <a:ext cx="148320" cy="44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683D6C-A0F7-BA5D-911C-1CE4E8A2D4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69155" y="3377865"/>
                  <a:ext cx="183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856CCD-F0B5-F4D8-3858-84B9B74D3AAB}"/>
                    </a:ext>
                  </a:extLst>
                </p14:cNvPr>
                <p14:cNvContentPartPr/>
                <p14:nvPr/>
              </p14:nvContentPartPr>
              <p14:xfrm>
                <a:off x="2910195" y="3302985"/>
                <a:ext cx="242640" cy="39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856CCD-F0B5-F4D8-3858-84B9B74D3A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2555" y="3285345"/>
                  <a:ext cx="27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5C86560-8879-FC86-05A5-190AEBD041D6}"/>
                    </a:ext>
                  </a:extLst>
                </p14:cNvPr>
                <p14:cNvContentPartPr/>
                <p14:nvPr/>
              </p14:nvContentPartPr>
              <p14:xfrm>
                <a:off x="2992275" y="3217305"/>
                <a:ext cx="265680" cy="57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5C86560-8879-FC86-05A5-190AEBD041D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74275" y="3199665"/>
                  <a:ext cx="301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177A54-93B0-6CAD-E453-4DC4202016D1}"/>
                    </a:ext>
                  </a:extLst>
                </p14:cNvPr>
                <p14:cNvContentPartPr/>
                <p14:nvPr/>
              </p14:nvContentPartPr>
              <p14:xfrm>
                <a:off x="3019995" y="3141345"/>
                <a:ext cx="263160" cy="69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177A54-93B0-6CAD-E453-4DC4202016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01995" y="3123345"/>
                  <a:ext cx="298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8F7D27-7CF0-4854-8E3B-80923143F80C}"/>
                    </a:ext>
                  </a:extLst>
                </p14:cNvPr>
                <p14:cNvContentPartPr/>
                <p14:nvPr/>
              </p14:nvContentPartPr>
              <p14:xfrm>
                <a:off x="2944035" y="3003105"/>
                <a:ext cx="217800" cy="84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8F7D27-7CF0-4854-8E3B-80923143F80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26395" y="2985105"/>
                  <a:ext cx="253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75775E-C442-3BE7-C8B5-16670FC44BE5}"/>
                    </a:ext>
                  </a:extLst>
                </p14:cNvPr>
                <p14:cNvContentPartPr/>
                <p14:nvPr/>
              </p14:nvContentPartPr>
              <p14:xfrm>
                <a:off x="2963835" y="2933625"/>
                <a:ext cx="188280" cy="83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75775E-C442-3BE7-C8B5-16670FC44BE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45835" y="2915985"/>
                  <a:ext cx="223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5A920F-DA67-1F77-5C0F-E9FFEE2F40EF}"/>
                    </a:ext>
                  </a:extLst>
                </p14:cNvPr>
                <p14:cNvContentPartPr/>
                <p14:nvPr/>
              </p14:nvContentPartPr>
              <p14:xfrm>
                <a:off x="3232755" y="3068985"/>
                <a:ext cx="139320" cy="66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5A920F-DA67-1F77-5C0F-E9FFEE2F40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4755" y="3051345"/>
                  <a:ext cx="174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EA7061-0E2A-A546-015D-C4D2EB5207D6}"/>
                    </a:ext>
                  </a:extLst>
                </p14:cNvPr>
                <p14:cNvContentPartPr/>
                <p14:nvPr/>
              </p14:nvContentPartPr>
              <p14:xfrm>
                <a:off x="3355515" y="3128025"/>
                <a:ext cx="84240" cy="47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EA7061-0E2A-A546-015D-C4D2EB5207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37875" y="3110385"/>
                  <a:ext cx="11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095EEE-1266-6E14-9CDA-F0F2C593AF77}"/>
                    </a:ext>
                  </a:extLst>
                </p14:cNvPr>
                <p14:cNvContentPartPr/>
                <p14:nvPr/>
              </p14:nvContentPartPr>
              <p14:xfrm>
                <a:off x="3369915" y="3215505"/>
                <a:ext cx="97560" cy="39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095EEE-1266-6E14-9CDA-F0F2C593AF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51915" y="3197505"/>
                  <a:ext cx="133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0EEAE1-9030-2C1F-FD76-48C95D027DCB}"/>
                    </a:ext>
                  </a:extLst>
                </p14:cNvPr>
                <p14:cNvContentPartPr/>
                <p14:nvPr/>
              </p14:nvContentPartPr>
              <p14:xfrm>
                <a:off x="3313035" y="2989065"/>
                <a:ext cx="784080" cy="611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0EEAE1-9030-2C1F-FD76-48C95D027DC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95035" y="2971065"/>
                  <a:ext cx="819720" cy="64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458DA90-D703-39C1-9F7C-02C5B8F81313}"/>
              </a:ext>
            </a:extLst>
          </p:cNvPr>
          <p:cNvGrpSpPr/>
          <p:nvPr/>
        </p:nvGrpSpPr>
        <p:grpSpPr>
          <a:xfrm>
            <a:off x="3783915" y="3768825"/>
            <a:ext cx="829080" cy="374760"/>
            <a:chOff x="3783915" y="3768825"/>
            <a:chExt cx="82908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DB5F5A-D077-0D0A-D559-CFDA6A6D7D34}"/>
                    </a:ext>
                  </a:extLst>
                </p14:cNvPr>
                <p14:cNvContentPartPr/>
                <p14:nvPr/>
              </p14:nvContentPartPr>
              <p14:xfrm>
                <a:off x="3783915" y="3926865"/>
                <a:ext cx="829080" cy="216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DB5F5A-D077-0D0A-D559-CFDA6A6D7D3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66275" y="3909225"/>
                  <a:ext cx="864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67185D-4C68-3656-0505-2E386D9C18B9}"/>
                    </a:ext>
                  </a:extLst>
                </p14:cNvPr>
                <p14:cNvContentPartPr/>
                <p14:nvPr/>
              </p14:nvContentPartPr>
              <p14:xfrm>
                <a:off x="3912435" y="3967185"/>
                <a:ext cx="123480" cy="2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67185D-4C68-3656-0505-2E386D9C18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94435" y="3949545"/>
                  <a:ext cx="159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27A028-32AE-0AE9-31E9-0D1205F0CDF5}"/>
                    </a:ext>
                  </a:extLst>
                </p14:cNvPr>
                <p14:cNvContentPartPr/>
                <p14:nvPr/>
              </p14:nvContentPartPr>
              <p14:xfrm>
                <a:off x="3910635" y="3873585"/>
                <a:ext cx="12960" cy="2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27A028-32AE-0AE9-31E9-0D1205F0CD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92635" y="3855945"/>
                  <a:ext cx="4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356664-B1F9-EE86-F128-9A3BE45B6560}"/>
                    </a:ext>
                  </a:extLst>
                </p14:cNvPr>
                <p14:cNvContentPartPr/>
                <p14:nvPr/>
              </p14:nvContentPartPr>
              <p14:xfrm>
                <a:off x="4305915" y="3846585"/>
                <a:ext cx="139320" cy="39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356664-B1F9-EE86-F128-9A3BE45B65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88275" y="3828945"/>
                  <a:ext cx="174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23FFA0-0887-2E65-0EC4-774EE7E16556}"/>
                    </a:ext>
                  </a:extLst>
                </p14:cNvPr>
                <p14:cNvContentPartPr/>
                <p14:nvPr/>
              </p14:nvContentPartPr>
              <p14:xfrm>
                <a:off x="4269555" y="3768825"/>
                <a:ext cx="12960" cy="1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23FFA0-0887-2E65-0EC4-774EE7E165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51555" y="3751185"/>
                  <a:ext cx="486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51409CC-953D-34CD-C3FB-5BA5FAC2EF7E}"/>
              </a:ext>
            </a:extLst>
          </p:cNvPr>
          <p:cNvGrpSpPr/>
          <p:nvPr/>
        </p:nvGrpSpPr>
        <p:grpSpPr>
          <a:xfrm>
            <a:off x="2958435" y="4331145"/>
            <a:ext cx="2324160" cy="2125440"/>
            <a:chOff x="2958435" y="4331145"/>
            <a:chExt cx="2324160" cy="21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727D31-29E6-D560-9C9B-2C93B4E0AFF3}"/>
                    </a:ext>
                  </a:extLst>
                </p14:cNvPr>
                <p14:cNvContentPartPr/>
                <p14:nvPr/>
              </p14:nvContentPartPr>
              <p14:xfrm>
                <a:off x="4112595" y="4402785"/>
                <a:ext cx="673560" cy="242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727D31-29E6-D560-9C9B-2C93B4E0AF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94955" y="4384785"/>
                  <a:ext cx="709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170AE4-AF62-D25B-2332-721E276479D4}"/>
                    </a:ext>
                  </a:extLst>
                </p14:cNvPr>
                <p14:cNvContentPartPr/>
                <p14:nvPr/>
              </p14:nvContentPartPr>
              <p14:xfrm>
                <a:off x="4182795" y="4331145"/>
                <a:ext cx="83160" cy="19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170AE4-AF62-D25B-2332-721E276479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65155" y="4313145"/>
                  <a:ext cx="118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794E9A-302E-97B2-2FEE-046111DDF3D7}"/>
                    </a:ext>
                  </a:extLst>
                </p14:cNvPr>
                <p14:cNvContentPartPr/>
                <p14:nvPr/>
              </p14:nvContentPartPr>
              <p14:xfrm>
                <a:off x="4452795" y="4341585"/>
                <a:ext cx="162360" cy="43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794E9A-302E-97B2-2FEE-046111DDF3D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35155" y="4323945"/>
                  <a:ext cx="198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D38907-1835-DFBA-E95F-51C51F26569B}"/>
                    </a:ext>
                  </a:extLst>
                </p14:cNvPr>
                <p14:cNvContentPartPr/>
                <p14:nvPr/>
              </p14:nvContentPartPr>
              <p14:xfrm>
                <a:off x="3388635" y="4510425"/>
                <a:ext cx="599040" cy="278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D38907-1835-DFBA-E95F-51C51F2656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70635" y="4492785"/>
                  <a:ext cx="634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06B14E-7B6D-BFA1-DA21-3628EA6AF99D}"/>
                    </a:ext>
                  </a:extLst>
                </p14:cNvPr>
                <p14:cNvContentPartPr/>
                <p14:nvPr/>
              </p14:nvContentPartPr>
              <p14:xfrm>
                <a:off x="4002075" y="4779705"/>
                <a:ext cx="12960" cy="15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06B14E-7B6D-BFA1-DA21-3628EA6AF9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84435" y="4761705"/>
                  <a:ext cx="48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253CB7-6316-3965-1A3A-28B2CF47D0CC}"/>
                    </a:ext>
                  </a:extLst>
                </p14:cNvPr>
                <p14:cNvContentPartPr/>
                <p14:nvPr/>
              </p14:nvContentPartPr>
              <p14:xfrm>
                <a:off x="4882275" y="4921185"/>
                <a:ext cx="55800" cy="155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253CB7-6316-3965-1A3A-28B2CF47D0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64275" y="4903545"/>
                  <a:ext cx="91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E2E83F3-056D-0B98-B18E-324BD2C02EDD}"/>
                    </a:ext>
                  </a:extLst>
                </p14:cNvPr>
                <p14:cNvContentPartPr/>
                <p14:nvPr/>
              </p14:nvContentPartPr>
              <p14:xfrm>
                <a:off x="4586715" y="4862505"/>
                <a:ext cx="226440" cy="230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E2E83F3-056D-0B98-B18E-324BD2C02ED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68715" y="4844505"/>
                  <a:ext cx="262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FCC02F-EB40-9931-8376-5B620279F23D}"/>
                    </a:ext>
                  </a:extLst>
                </p14:cNvPr>
                <p14:cNvContentPartPr/>
                <p14:nvPr/>
              </p14:nvContentPartPr>
              <p14:xfrm>
                <a:off x="4565475" y="4746585"/>
                <a:ext cx="70560" cy="65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FCC02F-EB40-9931-8376-5B620279F23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47475" y="4728585"/>
                  <a:ext cx="106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5C321D-F725-BD7B-747F-45104BEACCC1}"/>
                    </a:ext>
                  </a:extLst>
                </p14:cNvPr>
                <p14:cNvContentPartPr/>
                <p14:nvPr/>
              </p14:nvContentPartPr>
              <p14:xfrm>
                <a:off x="3965715" y="4951065"/>
                <a:ext cx="544680" cy="219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5C321D-F725-BD7B-747F-45104BEACCC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48075" y="4933425"/>
                  <a:ext cx="580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48EAAC-EBCA-B4C8-A7B8-679EAB8A37A9}"/>
                    </a:ext>
                  </a:extLst>
                </p14:cNvPr>
                <p14:cNvContentPartPr/>
                <p14:nvPr/>
              </p14:nvContentPartPr>
              <p14:xfrm>
                <a:off x="3799035" y="4962945"/>
                <a:ext cx="774360" cy="487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48EAAC-EBCA-B4C8-A7B8-679EAB8A37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81395" y="4944945"/>
                  <a:ext cx="8100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73C742-CB04-C218-0FF4-9B81994ACDA5}"/>
                    </a:ext>
                  </a:extLst>
                </p14:cNvPr>
                <p14:cNvContentPartPr/>
                <p14:nvPr/>
              </p14:nvContentPartPr>
              <p14:xfrm>
                <a:off x="4329315" y="4819305"/>
                <a:ext cx="40680" cy="41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73C742-CB04-C218-0FF4-9B81994ACDA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11315" y="4801305"/>
                  <a:ext cx="76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4D8A9C-9069-8F56-0D93-A56F31F33180}"/>
                    </a:ext>
                  </a:extLst>
                </p14:cNvPr>
                <p14:cNvContentPartPr/>
                <p14:nvPr/>
              </p14:nvContentPartPr>
              <p14:xfrm>
                <a:off x="4534875" y="5459025"/>
                <a:ext cx="634680" cy="249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4D8A9C-9069-8F56-0D93-A56F31F331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17235" y="5441385"/>
                  <a:ext cx="670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C37253-5AA4-3EEC-4604-2444DD49B0AB}"/>
                    </a:ext>
                  </a:extLst>
                </p14:cNvPr>
                <p14:cNvContentPartPr/>
                <p14:nvPr/>
              </p14:nvContentPartPr>
              <p14:xfrm>
                <a:off x="4473675" y="5516985"/>
                <a:ext cx="383760" cy="420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C37253-5AA4-3EEC-4604-2444DD49B0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56035" y="5498985"/>
                  <a:ext cx="4194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7E2F45-F7BD-C729-0EB1-EF550C11A37B}"/>
                    </a:ext>
                  </a:extLst>
                </p14:cNvPr>
                <p14:cNvContentPartPr/>
                <p14:nvPr/>
              </p14:nvContentPartPr>
              <p14:xfrm>
                <a:off x="4819995" y="5740905"/>
                <a:ext cx="143640" cy="43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7E2F45-F7BD-C729-0EB1-EF550C11A3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01995" y="5723265"/>
                  <a:ext cx="179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DE34C04-E09F-63E7-3ECC-FCB83CBBA342}"/>
                    </a:ext>
                  </a:extLst>
                </p14:cNvPr>
                <p14:cNvContentPartPr/>
                <p14:nvPr/>
              </p14:nvContentPartPr>
              <p14:xfrm>
                <a:off x="5184315" y="5711385"/>
                <a:ext cx="43200" cy="20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DE34C04-E09F-63E7-3ECC-FCB83CBBA34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66315" y="5693385"/>
                  <a:ext cx="78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3D3FCDA-37A8-2CAC-1423-AB8611BD0192}"/>
                    </a:ext>
                  </a:extLst>
                </p14:cNvPr>
                <p14:cNvContentPartPr/>
                <p14:nvPr/>
              </p14:nvContentPartPr>
              <p14:xfrm>
                <a:off x="4259835" y="5721465"/>
                <a:ext cx="161640" cy="203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3D3FCDA-37A8-2CAC-1423-AB8611BD01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41835" y="5703465"/>
                  <a:ext cx="197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4E4738-EF11-61BC-A6B5-0B6FE8D5312C}"/>
                    </a:ext>
                  </a:extLst>
                </p14:cNvPr>
                <p14:cNvContentPartPr/>
                <p14:nvPr/>
              </p14:nvContentPartPr>
              <p14:xfrm>
                <a:off x="4268475" y="5637585"/>
                <a:ext cx="21600" cy="32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4E4738-EF11-61BC-A6B5-0B6FE8D5312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50835" y="5619945"/>
                  <a:ext cx="57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33DEDB-9BF4-606A-7184-3A9F6F7CEB59}"/>
                    </a:ext>
                  </a:extLst>
                </p14:cNvPr>
                <p14:cNvContentPartPr/>
                <p14:nvPr/>
              </p14:nvContentPartPr>
              <p14:xfrm>
                <a:off x="4090275" y="5698065"/>
                <a:ext cx="123840" cy="151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33DEDB-9BF4-606A-7184-3A9F6F7CEB5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72635" y="5680425"/>
                  <a:ext cx="159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3F6DEE-F2EA-6B27-327F-4F1BA07F2CF4}"/>
                    </a:ext>
                  </a:extLst>
                </p14:cNvPr>
                <p14:cNvContentPartPr/>
                <p14:nvPr/>
              </p14:nvContentPartPr>
              <p14:xfrm>
                <a:off x="4016475" y="5636865"/>
                <a:ext cx="5760" cy="103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3F6DEE-F2EA-6B27-327F-4F1BA07F2C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98835" y="5619225"/>
                  <a:ext cx="4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A547CD-273C-DFF1-1DE9-22769AA04ECD}"/>
                    </a:ext>
                  </a:extLst>
                </p14:cNvPr>
                <p14:cNvContentPartPr/>
                <p14:nvPr/>
              </p14:nvContentPartPr>
              <p14:xfrm>
                <a:off x="3511395" y="5525985"/>
                <a:ext cx="451800" cy="316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A547CD-273C-DFF1-1DE9-22769AA04E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93755" y="5508345"/>
                  <a:ext cx="487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FE77C3-5CB4-4471-87C2-36EA3FE0A2EB}"/>
                    </a:ext>
                  </a:extLst>
                </p14:cNvPr>
                <p14:cNvContentPartPr/>
                <p14:nvPr/>
              </p14:nvContentPartPr>
              <p14:xfrm>
                <a:off x="3753675" y="5892825"/>
                <a:ext cx="114480" cy="63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FE77C3-5CB4-4471-87C2-36EA3FE0A2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36035" y="5874825"/>
                  <a:ext cx="150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95CA28-AA5B-3E69-969E-8ADBB63B1E1F}"/>
                    </a:ext>
                  </a:extLst>
                </p14:cNvPr>
                <p14:cNvContentPartPr/>
                <p14:nvPr/>
              </p14:nvContentPartPr>
              <p14:xfrm>
                <a:off x="3277755" y="5718225"/>
                <a:ext cx="165600" cy="130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95CA28-AA5B-3E69-969E-8ADBB63B1E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60115" y="5700585"/>
                  <a:ext cx="20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B28648-44EE-C627-F616-0A2017AE1D36}"/>
                    </a:ext>
                  </a:extLst>
                </p14:cNvPr>
                <p14:cNvContentPartPr/>
                <p14:nvPr/>
              </p14:nvContentPartPr>
              <p14:xfrm>
                <a:off x="4601835" y="6105585"/>
                <a:ext cx="680760" cy="225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B28648-44EE-C627-F616-0A2017AE1D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83835" y="6087945"/>
                  <a:ext cx="716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5196DD-A625-9FE5-F845-3ADCC9D7A4DA}"/>
                    </a:ext>
                  </a:extLst>
                </p14:cNvPr>
                <p14:cNvContentPartPr/>
                <p14:nvPr/>
              </p14:nvContentPartPr>
              <p14:xfrm>
                <a:off x="4657635" y="6046185"/>
                <a:ext cx="55440" cy="129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5196DD-A625-9FE5-F845-3ADCC9D7A4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39995" y="6028185"/>
                  <a:ext cx="91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2CAA136-60BC-829E-BCD5-7DCFC5C5C2B3}"/>
                    </a:ext>
                  </a:extLst>
                </p14:cNvPr>
                <p14:cNvContentPartPr/>
                <p14:nvPr/>
              </p14:nvContentPartPr>
              <p14:xfrm>
                <a:off x="4847355" y="6015585"/>
                <a:ext cx="159840" cy="31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2CAA136-60BC-829E-BCD5-7DCFC5C5C2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29715" y="5997585"/>
                  <a:ext cx="195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EE5401-5C98-E15B-2A16-B909FA677118}"/>
                    </a:ext>
                  </a:extLst>
                </p14:cNvPr>
                <p14:cNvContentPartPr/>
                <p14:nvPr/>
              </p14:nvContentPartPr>
              <p14:xfrm>
                <a:off x="3867795" y="6182265"/>
                <a:ext cx="688320" cy="253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EE5401-5C98-E15B-2A16-B909FA6771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49795" y="6164625"/>
                  <a:ext cx="723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6F3C427-F636-819E-2CDD-C0DF3FFFB3BA}"/>
                    </a:ext>
                  </a:extLst>
                </p14:cNvPr>
                <p14:cNvContentPartPr/>
                <p14:nvPr/>
              </p14:nvContentPartPr>
              <p14:xfrm>
                <a:off x="3827835" y="6188385"/>
                <a:ext cx="153720" cy="35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6F3C427-F636-819E-2CDD-C0DF3FFFB3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09835" y="6170385"/>
                  <a:ext cx="189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C8244A-21B4-4780-39DA-6423BF991CF7}"/>
                    </a:ext>
                  </a:extLst>
                </p14:cNvPr>
                <p14:cNvContentPartPr/>
                <p14:nvPr/>
              </p14:nvContentPartPr>
              <p14:xfrm>
                <a:off x="4273875" y="6032865"/>
                <a:ext cx="118800" cy="37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C8244A-21B4-4780-39DA-6423BF991C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56235" y="6015225"/>
                  <a:ext cx="154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7B08FB2-E8E2-2669-8941-CA23E2E3EDAA}"/>
                    </a:ext>
                  </a:extLst>
                </p14:cNvPr>
                <p14:cNvContentPartPr/>
                <p14:nvPr/>
              </p14:nvContentPartPr>
              <p14:xfrm>
                <a:off x="4501395" y="6361545"/>
                <a:ext cx="40680" cy="9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7B08FB2-E8E2-2669-8941-CA23E2E3EDA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83755" y="6343905"/>
                  <a:ext cx="76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D764BF-3935-C6E1-D57D-C8C035A30882}"/>
                    </a:ext>
                  </a:extLst>
                </p14:cNvPr>
                <p14:cNvContentPartPr/>
                <p14:nvPr/>
              </p14:nvContentPartPr>
              <p14:xfrm>
                <a:off x="3510315" y="6284145"/>
                <a:ext cx="168120" cy="23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D764BF-3935-C6E1-D57D-C8C035A308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92315" y="6266145"/>
                  <a:ext cx="203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925B69-D94E-56DD-EB69-3AA28C70AB7A}"/>
                    </a:ext>
                  </a:extLst>
                </p14:cNvPr>
                <p14:cNvContentPartPr/>
                <p14:nvPr/>
              </p14:nvContentPartPr>
              <p14:xfrm>
                <a:off x="3541635" y="6363345"/>
                <a:ext cx="163440" cy="54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925B69-D94E-56DD-EB69-3AA28C70AB7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523995" y="6345345"/>
                  <a:ext cx="199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82B951-A34D-8F55-4425-EED4D1D3DE92}"/>
                    </a:ext>
                  </a:extLst>
                </p14:cNvPr>
                <p14:cNvContentPartPr/>
                <p14:nvPr/>
              </p14:nvContentPartPr>
              <p14:xfrm>
                <a:off x="2958435" y="6148785"/>
                <a:ext cx="173160" cy="307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82B951-A34D-8F55-4425-EED4D1D3DE9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40435" y="6131145"/>
                  <a:ext cx="2088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1D54F4-A960-65BA-1449-4CFD828C7B24}"/>
                    </a:ext>
                  </a:extLst>
                </p14:cNvPr>
                <p14:cNvContentPartPr/>
                <p14:nvPr/>
              </p14:nvContentPartPr>
              <p14:xfrm>
                <a:off x="3157875" y="6210345"/>
                <a:ext cx="131400" cy="165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1D54F4-A960-65BA-1449-4CFD828C7B2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39875" y="6192705"/>
                  <a:ext cx="167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5DECBA-42A8-4842-C427-67052A9B45A2}"/>
                    </a:ext>
                  </a:extLst>
                </p14:cNvPr>
                <p14:cNvContentPartPr/>
                <p14:nvPr/>
              </p14:nvContentPartPr>
              <p14:xfrm>
                <a:off x="3324915" y="6072465"/>
                <a:ext cx="64800" cy="75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5DECBA-42A8-4842-C427-67052A9B45A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07275" y="6054825"/>
                  <a:ext cx="1004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22E48CC-7075-CF11-F232-90F9720A13C6}"/>
              </a:ext>
            </a:extLst>
          </p:cNvPr>
          <p:cNvGrpSpPr/>
          <p:nvPr/>
        </p:nvGrpSpPr>
        <p:grpSpPr>
          <a:xfrm>
            <a:off x="255555" y="2663265"/>
            <a:ext cx="2761920" cy="2913480"/>
            <a:chOff x="255555" y="2663265"/>
            <a:chExt cx="2761920" cy="29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7132A3-F266-25E6-0497-F6D6FC528AD9}"/>
                    </a:ext>
                  </a:extLst>
                </p14:cNvPr>
                <p14:cNvContentPartPr/>
                <p14:nvPr/>
              </p14:nvContentPartPr>
              <p14:xfrm>
                <a:off x="2856915" y="3347265"/>
                <a:ext cx="160560" cy="160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7132A3-F266-25E6-0497-F6D6FC528AD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38915" y="3329265"/>
                  <a:ext cx="196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C5B10E-7FB3-C6AD-3C90-96BBE3847A1B}"/>
                    </a:ext>
                  </a:extLst>
                </p14:cNvPr>
                <p14:cNvContentPartPr/>
                <p14:nvPr/>
              </p14:nvContentPartPr>
              <p14:xfrm>
                <a:off x="2297115" y="3464265"/>
                <a:ext cx="638280" cy="1169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C5B10E-7FB3-C6AD-3C90-96BBE3847A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79475" y="3446265"/>
                  <a:ext cx="673920" cy="12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2ADF20-17FB-9F6A-D93C-9EDD0184EA4B}"/>
                    </a:ext>
                  </a:extLst>
                </p14:cNvPr>
                <p14:cNvContentPartPr/>
                <p14:nvPr/>
              </p14:nvContentPartPr>
              <p14:xfrm>
                <a:off x="1951875" y="4706985"/>
                <a:ext cx="153360" cy="362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2ADF20-17FB-9F6A-D93C-9EDD0184EA4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34235" y="4688985"/>
                  <a:ext cx="189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6C1F6E0-6EB4-DA91-9761-2632E4B16423}"/>
                    </a:ext>
                  </a:extLst>
                </p14:cNvPr>
                <p14:cNvContentPartPr/>
                <p14:nvPr/>
              </p14:nvContentPartPr>
              <p14:xfrm>
                <a:off x="2147715" y="4855665"/>
                <a:ext cx="125280" cy="175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6C1F6E0-6EB4-DA91-9761-2632E4B1642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30075" y="4837665"/>
                  <a:ext cx="160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B37B372-DCBD-0C7C-09D1-20C746441663}"/>
                    </a:ext>
                  </a:extLst>
                </p14:cNvPr>
                <p14:cNvContentPartPr/>
                <p14:nvPr/>
              </p14:nvContentPartPr>
              <p14:xfrm>
                <a:off x="2328435" y="4808505"/>
                <a:ext cx="70200" cy="90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B37B372-DCBD-0C7C-09D1-20C74644166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10795" y="4790865"/>
                  <a:ext cx="10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F6821F9-0DE4-14EF-5A7F-3EB1D54486EE}"/>
                    </a:ext>
                  </a:extLst>
                </p14:cNvPr>
                <p14:cNvContentPartPr/>
                <p14:nvPr/>
              </p14:nvContentPartPr>
              <p14:xfrm>
                <a:off x="1592955" y="3258705"/>
                <a:ext cx="818640" cy="289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F6821F9-0DE4-14EF-5A7F-3EB1D54486E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75315" y="3240705"/>
                  <a:ext cx="854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B44FB71-B752-3303-4090-42BC7D74852D}"/>
                    </a:ext>
                  </a:extLst>
                </p14:cNvPr>
                <p14:cNvContentPartPr/>
                <p14:nvPr/>
              </p14:nvContentPartPr>
              <p14:xfrm>
                <a:off x="730755" y="3241065"/>
                <a:ext cx="42120" cy="129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B44FB71-B752-3303-4090-42BC7D7485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3115" y="3223065"/>
                  <a:ext cx="77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75132FD-CAD5-D164-10E1-9BF9345F2E48}"/>
                    </a:ext>
                  </a:extLst>
                </p14:cNvPr>
                <p14:cNvContentPartPr/>
                <p14:nvPr/>
              </p14:nvContentPartPr>
              <p14:xfrm>
                <a:off x="650475" y="3324585"/>
                <a:ext cx="218880" cy="97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75132FD-CAD5-D164-10E1-9BF9345F2E4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2475" y="3306585"/>
                  <a:ext cx="254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BD8F641-2153-D520-A95D-721A14F53302}"/>
                    </a:ext>
                  </a:extLst>
                </p14:cNvPr>
                <p14:cNvContentPartPr/>
                <p14:nvPr/>
              </p14:nvContentPartPr>
              <p14:xfrm>
                <a:off x="742275" y="3471105"/>
                <a:ext cx="193320" cy="145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BD8F641-2153-D520-A95D-721A14F533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4275" y="3453465"/>
                  <a:ext cx="228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F3D372-AD63-6564-E949-9545AD401A2A}"/>
                    </a:ext>
                  </a:extLst>
                </p14:cNvPr>
                <p14:cNvContentPartPr/>
                <p14:nvPr/>
              </p14:nvContentPartPr>
              <p14:xfrm>
                <a:off x="902475" y="3119025"/>
                <a:ext cx="126360" cy="252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F3D372-AD63-6564-E949-9545AD401A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4475" y="3101385"/>
                  <a:ext cx="162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8FC3261-1A39-5495-450A-E136721EE7CA}"/>
                    </a:ext>
                  </a:extLst>
                </p14:cNvPr>
                <p14:cNvContentPartPr/>
                <p14:nvPr/>
              </p14:nvContentPartPr>
              <p14:xfrm>
                <a:off x="1057635" y="3057465"/>
                <a:ext cx="105120" cy="266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8FC3261-1A39-5495-450A-E136721EE7C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9995" y="3039825"/>
                  <a:ext cx="140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9693BE-6937-6127-1902-AC909235895F}"/>
                    </a:ext>
                  </a:extLst>
                </p14:cNvPr>
                <p14:cNvContentPartPr/>
                <p14:nvPr/>
              </p14:nvContentPartPr>
              <p14:xfrm>
                <a:off x="1183995" y="3115065"/>
                <a:ext cx="117000" cy="141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9693BE-6937-6127-1902-AC90923589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6355" y="3097425"/>
                  <a:ext cx="15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390F27-19FB-43EE-311E-ABD1138D7CFF}"/>
                    </a:ext>
                  </a:extLst>
                </p14:cNvPr>
                <p14:cNvContentPartPr/>
                <p14:nvPr/>
              </p14:nvContentPartPr>
              <p14:xfrm>
                <a:off x="1222155" y="2955945"/>
                <a:ext cx="68760" cy="56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390F27-19FB-43EE-311E-ABD1138D7CF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04155" y="2937945"/>
                  <a:ext cx="104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3E8FBD-2466-2DE1-D241-AEBD9738B6F7}"/>
                    </a:ext>
                  </a:extLst>
                </p14:cNvPr>
                <p14:cNvContentPartPr/>
                <p14:nvPr/>
              </p14:nvContentPartPr>
              <p14:xfrm>
                <a:off x="1275075" y="2888265"/>
                <a:ext cx="134280" cy="401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3E8FBD-2466-2DE1-D241-AEBD9738B6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57075" y="2870265"/>
                  <a:ext cx="1699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CEAC5DE-938C-50B0-84C5-AFF874B7978B}"/>
                    </a:ext>
                  </a:extLst>
                </p14:cNvPr>
                <p14:cNvContentPartPr/>
                <p14:nvPr/>
              </p14:nvContentPartPr>
              <p14:xfrm>
                <a:off x="1480635" y="3036585"/>
                <a:ext cx="109080" cy="36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CEAC5DE-938C-50B0-84C5-AFF874B7978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62995" y="3018585"/>
                  <a:ext cx="144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96D725-BBB8-E90D-07A5-04A24735CEDC}"/>
                    </a:ext>
                  </a:extLst>
                </p14:cNvPr>
                <p14:cNvContentPartPr/>
                <p14:nvPr/>
              </p14:nvContentPartPr>
              <p14:xfrm>
                <a:off x="1521675" y="3093105"/>
                <a:ext cx="115200" cy="44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96D725-BBB8-E90D-07A5-04A24735CE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04035" y="3075105"/>
                  <a:ext cx="150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121E782-01FE-FD92-C03B-6B487151F1EF}"/>
                    </a:ext>
                  </a:extLst>
                </p14:cNvPr>
                <p14:cNvContentPartPr/>
                <p14:nvPr/>
              </p14:nvContentPartPr>
              <p14:xfrm>
                <a:off x="1667475" y="2873145"/>
                <a:ext cx="189720" cy="243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121E782-01FE-FD92-C03B-6B487151F1E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49475" y="2855505"/>
                  <a:ext cx="225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9A6E97C-7DB2-0CBB-B051-C0FEDB3219BE}"/>
                    </a:ext>
                  </a:extLst>
                </p14:cNvPr>
                <p14:cNvContentPartPr/>
                <p14:nvPr/>
              </p14:nvContentPartPr>
              <p14:xfrm>
                <a:off x="1887075" y="2818425"/>
                <a:ext cx="135720" cy="171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9A6E97C-7DB2-0CBB-B051-C0FEDB3219B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69075" y="2800785"/>
                  <a:ext cx="17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6ABDD4-6273-810F-532C-66AF8C91BD43}"/>
                    </a:ext>
                  </a:extLst>
                </p14:cNvPr>
                <p14:cNvContentPartPr/>
                <p14:nvPr/>
              </p14:nvContentPartPr>
              <p14:xfrm>
                <a:off x="2014155" y="2663265"/>
                <a:ext cx="79920" cy="57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6ABDD4-6273-810F-532C-66AF8C91BD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96515" y="2645625"/>
                  <a:ext cx="115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A131CF-DC2E-7F0A-8FB5-64A2DCAF3026}"/>
                    </a:ext>
                  </a:extLst>
                </p14:cNvPr>
                <p14:cNvContentPartPr/>
                <p14:nvPr/>
              </p14:nvContentPartPr>
              <p14:xfrm>
                <a:off x="1517355" y="3624465"/>
                <a:ext cx="208440" cy="95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A131CF-DC2E-7F0A-8FB5-64A2DCAF30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99355" y="3606465"/>
                  <a:ext cx="244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02F41E5-6444-F641-F14E-F77EBD270E44}"/>
                    </a:ext>
                  </a:extLst>
                </p14:cNvPr>
                <p14:cNvContentPartPr/>
                <p14:nvPr/>
              </p14:nvContentPartPr>
              <p14:xfrm>
                <a:off x="264555" y="3602145"/>
                <a:ext cx="1317600" cy="488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02F41E5-6444-F641-F14E-F77EBD270E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6555" y="3584145"/>
                  <a:ext cx="13532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9EE4AD-B9C1-B583-7651-9D5FD8EF02AE}"/>
                    </a:ext>
                  </a:extLst>
                </p14:cNvPr>
                <p14:cNvContentPartPr/>
                <p14:nvPr/>
              </p14:nvContentPartPr>
              <p14:xfrm>
                <a:off x="395955" y="3773505"/>
                <a:ext cx="204480" cy="75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9EE4AD-B9C1-B583-7651-9D5FD8EF02A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7955" y="3755505"/>
                  <a:ext cx="240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3A7422D-22DA-41BB-1D0C-E73E4B67E641}"/>
                    </a:ext>
                  </a:extLst>
                </p14:cNvPr>
                <p14:cNvContentPartPr/>
                <p14:nvPr/>
              </p14:nvContentPartPr>
              <p14:xfrm>
                <a:off x="908235" y="3701865"/>
                <a:ext cx="62640" cy="74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3A7422D-22DA-41BB-1D0C-E73E4B67E64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0235" y="3684225"/>
                  <a:ext cx="98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B54808-D3AD-79D1-A81D-6A05301937A8}"/>
                    </a:ext>
                  </a:extLst>
                </p14:cNvPr>
                <p14:cNvContentPartPr/>
                <p14:nvPr/>
              </p14:nvContentPartPr>
              <p14:xfrm>
                <a:off x="989955" y="3974025"/>
                <a:ext cx="141120" cy="57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B54808-D3AD-79D1-A81D-6A05301937A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2315" y="3956025"/>
                  <a:ext cx="176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876774-F864-FE75-0EDF-8B5127A2C85E}"/>
                    </a:ext>
                  </a:extLst>
                </p14:cNvPr>
                <p14:cNvContentPartPr/>
                <p14:nvPr/>
              </p14:nvContentPartPr>
              <p14:xfrm>
                <a:off x="1280475" y="3892665"/>
                <a:ext cx="93960" cy="25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876774-F864-FE75-0EDF-8B5127A2C85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62475" y="3875025"/>
                  <a:ext cx="129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80C96DE-2420-F233-4152-30E4359F1F40}"/>
                    </a:ext>
                  </a:extLst>
                </p14:cNvPr>
                <p14:cNvContentPartPr/>
                <p14:nvPr/>
              </p14:nvContentPartPr>
              <p14:xfrm>
                <a:off x="1830915" y="4055025"/>
                <a:ext cx="71280" cy="88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80C96DE-2420-F233-4152-30E4359F1F4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12915" y="4037025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E162CC1-46F6-53BF-AD3A-F36A7DB60D62}"/>
                    </a:ext>
                  </a:extLst>
                </p14:cNvPr>
                <p14:cNvContentPartPr/>
                <p14:nvPr/>
              </p14:nvContentPartPr>
              <p14:xfrm>
                <a:off x="1559115" y="4064025"/>
                <a:ext cx="171360" cy="191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E162CC1-46F6-53BF-AD3A-F36A7DB60D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41475" y="4046385"/>
                  <a:ext cx="207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7F741A-73F8-3C1E-1892-2F5CE4C5DCFE}"/>
                    </a:ext>
                  </a:extLst>
                </p14:cNvPr>
                <p14:cNvContentPartPr/>
                <p14:nvPr/>
              </p14:nvContentPartPr>
              <p14:xfrm>
                <a:off x="1459395" y="4088145"/>
                <a:ext cx="51120" cy="186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7F741A-73F8-3C1E-1892-2F5CE4C5DC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41395" y="4070145"/>
                  <a:ext cx="86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FC50C8-4A1A-3B63-CC4A-F325B8A4CA16}"/>
                    </a:ext>
                  </a:extLst>
                </p14:cNvPr>
                <p14:cNvContentPartPr/>
                <p14:nvPr/>
              </p14:nvContentPartPr>
              <p14:xfrm>
                <a:off x="1504395" y="3774585"/>
                <a:ext cx="344880" cy="284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FC50C8-4A1A-3B63-CC4A-F325B8A4CA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86755" y="3756585"/>
                  <a:ext cx="380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AA9DFF-AB7C-3F85-37E9-8A75D31A78AC}"/>
                    </a:ext>
                  </a:extLst>
                </p14:cNvPr>
                <p14:cNvContentPartPr/>
                <p14:nvPr/>
              </p14:nvContentPartPr>
              <p14:xfrm>
                <a:off x="1326555" y="4234665"/>
                <a:ext cx="153720" cy="177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AA9DFF-AB7C-3F85-37E9-8A75D31A78A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08915" y="4217025"/>
                  <a:ext cx="189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4FB14CB-D2FA-BF8B-4464-D96FACEFEF14}"/>
                    </a:ext>
                  </a:extLst>
                </p14:cNvPr>
                <p14:cNvContentPartPr/>
                <p14:nvPr/>
              </p14:nvContentPartPr>
              <p14:xfrm>
                <a:off x="1351755" y="4123785"/>
                <a:ext cx="3600" cy="14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4FB14CB-D2FA-BF8B-4464-D96FACEFEF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33755" y="4105785"/>
                  <a:ext cx="3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4DF61F4-24C8-F9BF-999F-BDF4CA3ABF6B}"/>
                    </a:ext>
                  </a:extLst>
                </p14:cNvPr>
                <p14:cNvContentPartPr/>
                <p14:nvPr/>
              </p14:nvContentPartPr>
              <p14:xfrm>
                <a:off x="794835" y="4230345"/>
                <a:ext cx="497520" cy="212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4DF61F4-24C8-F9BF-999F-BDF4CA3ABF6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6835" y="4212705"/>
                  <a:ext cx="53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571F44-DBD8-42CB-C86A-56DBD7297A2C}"/>
                    </a:ext>
                  </a:extLst>
                </p14:cNvPr>
                <p14:cNvContentPartPr/>
                <p14:nvPr/>
              </p14:nvContentPartPr>
              <p14:xfrm>
                <a:off x="952515" y="4184265"/>
                <a:ext cx="114480" cy="46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571F44-DBD8-42CB-C86A-56DBD7297A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4875" y="4166625"/>
                  <a:ext cx="15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4C3BBA8-FED0-ADF9-7252-3DA5470DC54C}"/>
                    </a:ext>
                  </a:extLst>
                </p14:cNvPr>
                <p14:cNvContentPartPr/>
                <p14:nvPr/>
              </p14:nvContentPartPr>
              <p14:xfrm>
                <a:off x="1064835" y="4480545"/>
                <a:ext cx="115200" cy="55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4C3BBA8-FED0-ADF9-7252-3DA5470DC5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6835" y="4462545"/>
                  <a:ext cx="15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3FD104B-4DB3-0C44-773A-73355D71404A}"/>
                    </a:ext>
                  </a:extLst>
                </p14:cNvPr>
                <p14:cNvContentPartPr/>
                <p14:nvPr/>
              </p14:nvContentPartPr>
              <p14:xfrm>
                <a:off x="345195" y="4376865"/>
                <a:ext cx="421200" cy="244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3FD104B-4DB3-0C44-773A-73355D71404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27195" y="4358865"/>
                  <a:ext cx="456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24D925-D008-1C55-1D4A-5C301AFDF952}"/>
                    </a:ext>
                  </a:extLst>
                </p14:cNvPr>
                <p14:cNvContentPartPr/>
                <p14:nvPr/>
              </p14:nvContentPartPr>
              <p14:xfrm>
                <a:off x="1130715" y="4628145"/>
                <a:ext cx="102960" cy="155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24D925-D008-1C55-1D4A-5C301AFDF9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13075" y="4610505"/>
                  <a:ext cx="138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888320-BB5A-E8B0-1DF3-7B3B6971654C}"/>
                    </a:ext>
                  </a:extLst>
                </p14:cNvPr>
                <p14:cNvContentPartPr/>
                <p14:nvPr/>
              </p14:nvContentPartPr>
              <p14:xfrm>
                <a:off x="838395" y="4688985"/>
                <a:ext cx="305280" cy="287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888320-BB5A-E8B0-1DF3-7B3B6971654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0755" y="4670985"/>
                  <a:ext cx="340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781FB9F-C3B6-7E51-5C5F-47D13675E9EE}"/>
                    </a:ext>
                  </a:extLst>
                </p14:cNvPr>
                <p14:cNvContentPartPr/>
                <p14:nvPr/>
              </p14:nvContentPartPr>
              <p14:xfrm>
                <a:off x="875835" y="4682145"/>
                <a:ext cx="108000" cy="91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781FB9F-C3B6-7E51-5C5F-47D13675E9E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8195" y="4664505"/>
                  <a:ext cx="14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C892D06-3B56-BF88-13FD-EA4A3046A141}"/>
                    </a:ext>
                  </a:extLst>
                </p14:cNvPr>
                <p14:cNvContentPartPr/>
                <p14:nvPr/>
              </p14:nvContentPartPr>
              <p14:xfrm>
                <a:off x="409995" y="4785105"/>
                <a:ext cx="419040" cy="266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C892D06-3B56-BF88-13FD-EA4A3046A14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92355" y="4767105"/>
                  <a:ext cx="454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E8B30AF-87CB-0E66-7240-5E658E07B484}"/>
                    </a:ext>
                  </a:extLst>
                </p14:cNvPr>
                <p14:cNvContentPartPr/>
                <p14:nvPr/>
              </p14:nvContentPartPr>
              <p14:xfrm>
                <a:off x="255555" y="5167425"/>
                <a:ext cx="935640" cy="409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E8B30AF-87CB-0E66-7240-5E658E07B48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7555" y="5149425"/>
                  <a:ext cx="9712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6967E3-526C-A4EB-5AF2-496CF27C3701}"/>
                    </a:ext>
                  </a:extLst>
                </p14:cNvPr>
                <p14:cNvContentPartPr/>
                <p14:nvPr/>
              </p14:nvContentPartPr>
              <p14:xfrm>
                <a:off x="750555" y="5193345"/>
                <a:ext cx="74160" cy="18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6967E3-526C-A4EB-5AF2-496CF27C370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2555" y="5175345"/>
                  <a:ext cx="109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F31AAE2-DF93-D77D-4C91-725DDE56BAF3}"/>
                    </a:ext>
                  </a:extLst>
                </p14:cNvPr>
                <p14:cNvContentPartPr/>
                <p14:nvPr/>
              </p14:nvContentPartPr>
              <p14:xfrm>
                <a:off x="933075" y="5100105"/>
                <a:ext cx="74160" cy="6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F31AAE2-DF93-D77D-4C91-725DDE56BAF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5075" y="5082465"/>
                  <a:ext cx="1098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D7E2469-017D-3D0E-D40F-28075862C71E}"/>
                  </a:ext>
                </a:extLst>
              </p14:cNvPr>
              <p14:cNvContentPartPr/>
              <p14:nvPr/>
            </p14:nvContentPartPr>
            <p14:xfrm>
              <a:off x="3043755" y="2683425"/>
              <a:ext cx="437040" cy="5083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D7E2469-017D-3D0E-D40F-28075862C71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990115" y="2575425"/>
                <a:ext cx="544680" cy="72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64151CA-7A21-3CBC-D8E8-DB2759AAF4D6}"/>
              </a:ext>
            </a:extLst>
          </p:cNvPr>
          <p:cNvGrpSpPr/>
          <p:nvPr/>
        </p:nvGrpSpPr>
        <p:grpSpPr>
          <a:xfrm>
            <a:off x="4245795" y="3323865"/>
            <a:ext cx="355320" cy="353160"/>
            <a:chOff x="4245795" y="3323865"/>
            <a:chExt cx="35532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F2D9236-9789-02C7-9AA2-A76B28FAF0B3}"/>
                    </a:ext>
                  </a:extLst>
                </p14:cNvPr>
                <p14:cNvContentPartPr/>
                <p14:nvPr/>
              </p14:nvContentPartPr>
              <p14:xfrm>
                <a:off x="4371795" y="3432945"/>
                <a:ext cx="45360" cy="193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F2D9236-9789-02C7-9AA2-A76B28FAF0B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354155" y="3414945"/>
                  <a:ext cx="81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795FD42-A740-B790-BCB9-B7F9B9E79CFC}"/>
                    </a:ext>
                  </a:extLst>
                </p14:cNvPr>
                <p14:cNvContentPartPr/>
                <p14:nvPr/>
              </p14:nvContentPartPr>
              <p14:xfrm>
                <a:off x="4245795" y="3323865"/>
                <a:ext cx="355320" cy="353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795FD42-A740-B790-BCB9-B7F9B9E79CF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28155" y="3306225"/>
                  <a:ext cx="39096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24098B1-5B33-E86B-E3B0-118CB027AC8F}"/>
              </a:ext>
            </a:extLst>
          </p:cNvPr>
          <p:cNvGrpSpPr/>
          <p:nvPr/>
        </p:nvGrpSpPr>
        <p:grpSpPr>
          <a:xfrm>
            <a:off x="2495115" y="4587105"/>
            <a:ext cx="331560" cy="335520"/>
            <a:chOff x="2495115" y="4587105"/>
            <a:chExt cx="33156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FFAAFA-A56A-E751-802A-0398D84332F8}"/>
                    </a:ext>
                  </a:extLst>
                </p14:cNvPr>
                <p14:cNvContentPartPr/>
                <p14:nvPr/>
              </p14:nvContentPartPr>
              <p14:xfrm>
                <a:off x="2642355" y="4699785"/>
                <a:ext cx="52920" cy="153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FFAAFA-A56A-E751-802A-0398D84332F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624355" y="4682145"/>
                  <a:ext cx="88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A43976F-EE12-5D66-E5F5-73A161253054}"/>
                    </a:ext>
                  </a:extLst>
                </p14:cNvPr>
                <p14:cNvContentPartPr/>
                <p14:nvPr/>
              </p14:nvContentPartPr>
              <p14:xfrm>
                <a:off x="2495115" y="4587105"/>
                <a:ext cx="331560" cy="335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A43976F-EE12-5D66-E5F5-73A1612530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77475" y="4569105"/>
                  <a:ext cx="36720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8F3EB8A-15B5-626E-93C3-2207A19C35C8}"/>
              </a:ext>
            </a:extLst>
          </p:cNvPr>
          <p:cNvGrpSpPr/>
          <p:nvPr/>
        </p:nvGrpSpPr>
        <p:grpSpPr>
          <a:xfrm>
            <a:off x="609795" y="2379225"/>
            <a:ext cx="484920" cy="508680"/>
            <a:chOff x="609795" y="2379225"/>
            <a:chExt cx="48492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C7F6F11-D628-D383-DE38-764BD18CB0C3}"/>
                    </a:ext>
                  </a:extLst>
                </p14:cNvPr>
                <p14:cNvContentPartPr/>
                <p14:nvPr/>
              </p14:nvContentPartPr>
              <p14:xfrm>
                <a:off x="841275" y="2553465"/>
                <a:ext cx="207720" cy="272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C7F6F11-D628-D383-DE38-764BD18CB0C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3275" y="2535465"/>
                  <a:ext cx="243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320C8FA-0A14-FA7E-80C9-96BB563EB55E}"/>
                    </a:ext>
                  </a:extLst>
                </p14:cNvPr>
                <p14:cNvContentPartPr/>
                <p14:nvPr/>
              </p14:nvContentPartPr>
              <p14:xfrm>
                <a:off x="609795" y="2379225"/>
                <a:ext cx="484920" cy="508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320C8FA-0A14-FA7E-80C9-96BB563EB55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91795" y="2361225"/>
                  <a:ext cx="520560" cy="54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291CF6F-2A8E-13D7-E0E7-A8DE36F4E51B}"/>
                  </a:ext>
                </a:extLst>
              </p14:cNvPr>
              <p14:cNvContentPartPr/>
              <p14:nvPr/>
            </p14:nvContentPartPr>
            <p14:xfrm>
              <a:off x="5553315" y="4529865"/>
              <a:ext cx="186840" cy="21261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291CF6F-2A8E-13D7-E0E7-A8DE36F4E51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535315" y="4512225"/>
                <a:ext cx="222480" cy="216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D0873A5-4E41-4D41-51E0-6498A2A904BB}"/>
              </a:ext>
            </a:extLst>
          </p:cNvPr>
          <p:cNvGrpSpPr/>
          <p:nvPr/>
        </p:nvGrpSpPr>
        <p:grpSpPr>
          <a:xfrm>
            <a:off x="5484195" y="2404065"/>
            <a:ext cx="3915360" cy="2763000"/>
            <a:chOff x="5484195" y="2404065"/>
            <a:chExt cx="3915360" cy="27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87E002D-40C7-41B5-D4B7-1D3CFAADF198}"/>
                    </a:ext>
                  </a:extLst>
                </p14:cNvPr>
                <p14:cNvContentPartPr/>
                <p14:nvPr/>
              </p14:nvContentPartPr>
              <p14:xfrm>
                <a:off x="6001875" y="2914545"/>
                <a:ext cx="257040" cy="136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87E002D-40C7-41B5-D4B7-1D3CFAADF19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83875" y="2896905"/>
                  <a:ext cx="292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9DAAC8D-56A4-8549-028E-77415856A4DF}"/>
                    </a:ext>
                  </a:extLst>
                </p14:cNvPr>
                <p14:cNvContentPartPr/>
                <p14:nvPr/>
              </p14:nvContentPartPr>
              <p14:xfrm>
                <a:off x="6126435" y="2584425"/>
                <a:ext cx="685440" cy="349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9DAAC8D-56A4-8549-028E-77415856A4D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08795" y="2566785"/>
                  <a:ext cx="7210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121D5CF-8869-0F0B-6E4C-D27C2902F46B}"/>
                    </a:ext>
                  </a:extLst>
                </p14:cNvPr>
                <p14:cNvContentPartPr/>
                <p14:nvPr/>
              </p14:nvContentPartPr>
              <p14:xfrm>
                <a:off x="8687115" y="2459505"/>
                <a:ext cx="239040" cy="209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121D5CF-8869-0F0B-6E4C-D27C2902F46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69475" y="2441505"/>
                  <a:ext cx="274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689A4B-657D-B9D8-7F4A-113EDDC7F2D8}"/>
                    </a:ext>
                  </a:extLst>
                </p14:cNvPr>
                <p14:cNvContentPartPr/>
                <p14:nvPr/>
              </p14:nvContentPartPr>
              <p14:xfrm>
                <a:off x="8794035" y="2443665"/>
                <a:ext cx="103680" cy="19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689A4B-657D-B9D8-7F4A-113EDDC7F2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76395" y="2426025"/>
                  <a:ext cx="139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6002E5E-5F4F-FF17-247D-2160D75B314A}"/>
                    </a:ext>
                  </a:extLst>
                </p14:cNvPr>
                <p14:cNvContentPartPr/>
                <p14:nvPr/>
              </p14:nvContentPartPr>
              <p14:xfrm>
                <a:off x="7961355" y="2514585"/>
                <a:ext cx="694440" cy="181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6002E5E-5F4F-FF17-247D-2160D75B314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43355" y="2496945"/>
                  <a:ext cx="730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3F4915-339D-22D9-350F-5F85010561EF}"/>
                    </a:ext>
                  </a:extLst>
                </p14:cNvPr>
                <p14:cNvContentPartPr/>
                <p14:nvPr/>
              </p14:nvContentPartPr>
              <p14:xfrm>
                <a:off x="8428995" y="2405145"/>
                <a:ext cx="61200" cy="72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3F4915-339D-22D9-350F-5F85010561E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10995" y="2387505"/>
                  <a:ext cx="96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C42FC88-652A-37A0-9863-A6B592E8CDEB}"/>
                    </a:ext>
                  </a:extLst>
                </p14:cNvPr>
                <p14:cNvContentPartPr/>
                <p14:nvPr/>
              </p14:nvContentPartPr>
              <p14:xfrm>
                <a:off x="8056755" y="2404065"/>
                <a:ext cx="122400" cy="23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C42FC88-652A-37A0-9863-A6B592E8CDE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38755" y="2386425"/>
                  <a:ext cx="158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EE74535-CBFA-07FC-2158-DB72C59C9920}"/>
                    </a:ext>
                  </a:extLst>
                </p14:cNvPr>
                <p14:cNvContentPartPr/>
                <p14:nvPr/>
              </p14:nvContentPartPr>
              <p14:xfrm>
                <a:off x="7514235" y="2486505"/>
                <a:ext cx="201240" cy="174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EE74535-CBFA-07FC-2158-DB72C59C992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96235" y="2468505"/>
                  <a:ext cx="236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E4EA5DA-7F61-B152-1098-08C8FF02DA3F}"/>
                    </a:ext>
                  </a:extLst>
                </p14:cNvPr>
                <p14:cNvContentPartPr/>
                <p14:nvPr/>
              </p14:nvContentPartPr>
              <p14:xfrm>
                <a:off x="7462395" y="2425665"/>
                <a:ext cx="30960" cy="49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E4EA5DA-7F61-B152-1098-08C8FF02DA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44395" y="2408025"/>
                  <a:ext cx="66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269CF3-40B0-AE1F-889C-CA262663326D}"/>
                    </a:ext>
                  </a:extLst>
                </p14:cNvPr>
                <p14:cNvContentPartPr/>
                <p14:nvPr/>
              </p14:nvContentPartPr>
              <p14:xfrm>
                <a:off x="7057395" y="2429625"/>
                <a:ext cx="348480" cy="393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269CF3-40B0-AE1F-889C-CA262663326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39395" y="2411985"/>
                  <a:ext cx="3841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8AC05CB-CD82-324F-5E9D-E72B1812981E}"/>
                    </a:ext>
                  </a:extLst>
                </p14:cNvPr>
                <p14:cNvContentPartPr/>
                <p14:nvPr/>
              </p14:nvContentPartPr>
              <p14:xfrm>
                <a:off x="7311915" y="2462745"/>
                <a:ext cx="24840" cy="14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8AC05CB-CD82-324F-5E9D-E72B1812981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94275" y="2445105"/>
                  <a:ext cx="60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8D595C9-5463-ACE1-CE2C-838203C49929}"/>
                    </a:ext>
                  </a:extLst>
                </p14:cNvPr>
                <p14:cNvContentPartPr/>
                <p14:nvPr/>
              </p14:nvContentPartPr>
              <p14:xfrm>
                <a:off x="9091755" y="3085545"/>
                <a:ext cx="280080" cy="88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8D595C9-5463-ACE1-CE2C-838203C4992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73755" y="3067545"/>
                  <a:ext cx="315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7368F97-A231-5E54-1CF1-E02ED30EFA97}"/>
                    </a:ext>
                  </a:extLst>
                </p14:cNvPr>
                <p14:cNvContentPartPr/>
                <p14:nvPr/>
              </p14:nvContentPartPr>
              <p14:xfrm>
                <a:off x="7611795" y="2993025"/>
                <a:ext cx="1558800" cy="222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7368F97-A231-5E54-1CF1-E02ED30EFA9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93795" y="2975385"/>
                  <a:ext cx="1594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C16C6E5-BE01-DB30-A92C-EE9E59AEDC12}"/>
                    </a:ext>
                  </a:extLst>
                </p14:cNvPr>
                <p14:cNvContentPartPr/>
                <p14:nvPr/>
              </p14:nvContentPartPr>
              <p14:xfrm>
                <a:off x="7852635" y="2895465"/>
                <a:ext cx="179280" cy="19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C16C6E5-BE01-DB30-A92C-EE9E59AEDC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34995" y="2877825"/>
                  <a:ext cx="214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2AC45C9-AE94-0215-8770-2F6FD5D0D98B}"/>
                    </a:ext>
                  </a:extLst>
                </p14:cNvPr>
                <p14:cNvContentPartPr/>
                <p14:nvPr/>
              </p14:nvContentPartPr>
              <p14:xfrm>
                <a:off x="8195715" y="2857665"/>
                <a:ext cx="68040" cy="146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2AC45C9-AE94-0215-8770-2F6FD5D0D98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77715" y="2839665"/>
                  <a:ext cx="103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CDBB391-B9F5-E402-08EC-68BEB277129E}"/>
                    </a:ext>
                  </a:extLst>
                </p14:cNvPr>
                <p14:cNvContentPartPr/>
                <p14:nvPr/>
              </p14:nvContentPartPr>
              <p14:xfrm>
                <a:off x="8222355" y="3317025"/>
                <a:ext cx="140040" cy="19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CDBB391-B9F5-E402-08EC-68BEB27712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04355" y="3299385"/>
                  <a:ext cx="175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D06015-8B33-7E65-001D-0A29ECBBC6FD}"/>
                    </a:ext>
                  </a:extLst>
                </p14:cNvPr>
                <p14:cNvContentPartPr/>
                <p14:nvPr/>
              </p14:nvContentPartPr>
              <p14:xfrm>
                <a:off x="8633835" y="3293625"/>
                <a:ext cx="155160" cy="15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D06015-8B33-7E65-001D-0A29ECBBC6F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15835" y="3275625"/>
                  <a:ext cx="190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2F271D5-74A1-FD0A-B9BC-07412FB9E898}"/>
                    </a:ext>
                  </a:extLst>
                </p14:cNvPr>
                <p14:cNvContentPartPr/>
                <p14:nvPr/>
              </p14:nvContentPartPr>
              <p14:xfrm>
                <a:off x="7054515" y="3014985"/>
                <a:ext cx="500400" cy="252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2F271D5-74A1-FD0A-B9BC-07412FB9E89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36875" y="2996985"/>
                  <a:ext cx="536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03CDD09-0407-8C95-3D99-9A0F1793705E}"/>
                    </a:ext>
                  </a:extLst>
                </p14:cNvPr>
                <p14:cNvContentPartPr/>
                <p14:nvPr/>
              </p14:nvContentPartPr>
              <p14:xfrm>
                <a:off x="8622315" y="3623025"/>
                <a:ext cx="713880" cy="216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03CDD09-0407-8C95-3D99-9A0F179370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04315" y="3605385"/>
                  <a:ext cx="749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3623AF9-5B01-AF04-7E8F-6887759CF657}"/>
                    </a:ext>
                  </a:extLst>
                </p14:cNvPr>
                <p14:cNvContentPartPr/>
                <p14:nvPr/>
              </p14:nvContentPartPr>
              <p14:xfrm>
                <a:off x="8800515" y="3428265"/>
                <a:ext cx="45720" cy="173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3623AF9-5B01-AF04-7E8F-6887759CF65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782515" y="3410625"/>
                  <a:ext cx="8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C4D7C30-2008-4A9F-0F06-DABC9EC08E5C}"/>
                    </a:ext>
                  </a:extLst>
                </p14:cNvPr>
                <p14:cNvContentPartPr/>
                <p14:nvPr/>
              </p14:nvContentPartPr>
              <p14:xfrm>
                <a:off x="9070155" y="3462465"/>
                <a:ext cx="141840" cy="12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C4D7C30-2008-4A9F-0F06-DABC9EC08E5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52515" y="3444465"/>
                  <a:ext cx="177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DD577B-50B1-9B40-B720-21A6730E9DC0}"/>
                    </a:ext>
                  </a:extLst>
                </p14:cNvPr>
                <p14:cNvContentPartPr/>
                <p14:nvPr/>
              </p14:nvContentPartPr>
              <p14:xfrm>
                <a:off x="5484195" y="3388305"/>
                <a:ext cx="967680" cy="1300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DD577B-50B1-9B40-B720-21A6730E9DC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66555" y="3370305"/>
                  <a:ext cx="1003320" cy="13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DC8839A-F96B-F9CE-E539-C26F09710973}"/>
                    </a:ext>
                  </a:extLst>
                </p14:cNvPr>
                <p14:cNvContentPartPr/>
                <p14:nvPr/>
              </p14:nvContentPartPr>
              <p14:xfrm>
                <a:off x="6663195" y="4596825"/>
                <a:ext cx="257040" cy="166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DC8839A-F96B-F9CE-E539-C26F0971097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45555" y="4578825"/>
                  <a:ext cx="292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EC4F7FE-6F66-FBE0-341F-458D37E6FA0E}"/>
                    </a:ext>
                  </a:extLst>
                </p14:cNvPr>
                <p14:cNvContentPartPr/>
                <p14:nvPr/>
              </p14:nvContentPartPr>
              <p14:xfrm>
                <a:off x="6740235" y="4548585"/>
                <a:ext cx="115200" cy="218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EC4F7FE-6F66-FBE0-341F-458D37E6FA0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22235" y="4530585"/>
                  <a:ext cx="150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E6C80A9-81CE-BE35-A094-726C08B26F73}"/>
                    </a:ext>
                  </a:extLst>
                </p14:cNvPr>
                <p14:cNvContentPartPr/>
                <p14:nvPr/>
              </p14:nvContentPartPr>
              <p14:xfrm>
                <a:off x="7064595" y="4584225"/>
                <a:ext cx="112680" cy="21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E6C80A9-81CE-BE35-A094-726C08B26F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46595" y="4566225"/>
                  <a:ext cx="148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2BF2CE2-366A-6C3F-B611-C15BFDD92670}"/>
                    </a:ext>
                  </a:extLst>
                </p14:cNvPr>
                <p14:cNvContentPartPr/>
                <p14:nvPr/>
              </p14:nvContentPartPr>
              <p14:xfrm>
                <a:off x="7089435" y="4668825"/>
                <a:ext cx="92880" cy="27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2BF2CE2-366A-6C3F-B611-C15BFDD9267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71435" y="4650825"/>
                  <a:ext cx="128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746415F-D621-E957-2D95-7F8503031ABA}"/>
                    </a:ext>
                  </a:extLst>
                </p14:cNvPr>
                <p14:cNvContentPartPr/>
                <p14:nvPr/>
              </p14:nvContentPartPr>
              <p14:xfrm>
                <a:off x="7372755" y="4471905"/>
                <a:ext cx="27000" cy="176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746415F-D621-E957-2D95-7F8503031AB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54755" y="4454265"/>
                  <a:ext cx="62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BBC36E2-0BBB-B13E-3CEF-DACD6557B04B}"/>
                    </a:ext>
                  </a:extLst>
                </p14:cNvPr>
                <p14:cNvContentPartPr/>
                <p14:nvPr/>
              </p14:nvContentPartPr>
              <p14:xfrm>
                <a:off x="7499835" y="4392705"/>
                <a:ext cx="109080" cy="264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BBC36E2-0BBB-B13E-3CEF-DACD6557B04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82195" y="4374705"/>
                  <a:ext cx="144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CFFF2F7-5310-3DDF-853F-6B5F898A60A2}"/>
                    </a:ext>
                  </a:extLst>
                </p14:cNvPr>
                <p14:cNvContentPartPr/>
                <p14:nvPr/>
              </p14:nvContentPartPr>
              <p14:xfrm>
                <a:off x="7671915" y="4418625"/>
                <a:ext cx="128520" cy="191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CFFF2F7-5310-3DDF-853F-6B5F898A60A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53915" y="4400985"/>
                  <a:ext cx="164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BC22117-3460-76BC-A7B0-17EE24EECB4F}"/>
                    </a:ext>
                  </a:extLst>
                </p14:cNvPr>
                <p14:cNvContentPartPr/>
                <p14:nvPr/>
              </p14:nvContentPartPr>
              <p14:xfrm>
                <a:off x="7817715" y="4241865"/>
                <a:ext cx="116640" cy="83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BC22117-3460-76BC-A7B0-17EE24EECB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99715" y="4224225"/>
                  <a:ext cx="152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F62B289-4D2E-A112-5245-0A35FFE50FAE}"/>
                    </a:ext>
                  </a:extLst>
                </p14:cNvPr>
                <p14:cNvContentPartPr/>
                <p14:nvPr/>
              </p14:nvContentPartPr>
              <p14:xfrm>
                <a:off x="8079795" y="4516905"/>
                <a:ext cx="142920" cy="28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F62B289-4D2E-A112-5245-0A35FFE50FA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062155" y="4499265"/>
                  <a:ext cx="178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A7749B-C671-AAF1-FF0A-2C6E9F15D75F}"/>
                    </a:ext>
                  </a:extLst>
                </p14:cNvPr>
                <p14:cNvContentPartPr/>
                <p14:nvPr/>
              </p14:nvContentPartPr>
              <p14:xfrm>
                <a:off x="8298315" y="4218105"/>
                <a:ext cx="141120" cy="3848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A7749B-C671-AAF1-FF0A-2C6E9F15D7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80315" y="4200105"/>
                  <a:ext cx="1767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F427289-18F6-B670-C0CD-D818AD067A01}"/>
                    </a:ext>
                  </a:extLst>
                </p14:cNvPr>
                <p14:cNvContentPartPr/>
                <p14:nvPr/>
              </p14:nvContentPartPr>
              <p14:xfrm>
                <a:off x="8528715" y="4263465"/>
                <a:ext cx="170640" cy="254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F427289-18F6-B670-C0CD-D818AD067A0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10715" y="4245465"/>
                  <a:ext cx="206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AA3014-7941-CF1A-8CC9-90549B09D17B}"/>
                    </a:ext>
                  </a:extLst>
                </p14:cNvPr>
                <p14:cNvContentPartPr/>
                <p14:nvPr/>
              </p14:nvContentPartPr>
              <p14:xfrm>
                <a:off x="8679555" y="4139265"/>
                <a:ext cx="74520" cy="82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AA3014-7941-CF1A-8CC9-90549B09D17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61915" y="4121265"/>
                  <a:ext cx="11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2588848-6272-BD57-DB55-D79CC36832A8}"/>
                    </a:ext>
                  </a:extLst>
                </p14:cNvPr>
                <p14:cNvContentPartPr/>
                <p14:nvPr/>
              </p14:nvContentPartPr>
              <p14:xfrm>
                <a:off x="7474995" y="4755945"/>
                <a:ext cx="1284840" cy="158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2588848-6272-BD57-DB55-D79CC36832A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57355" y="4737945"/>
                  <a:ext cx="1320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F8A6C4B-99FE-48BB-CA86-3485E5CEBAA0}"/>
                    </a:ext>
                  </a:extLst>
                </p14:cNvPr>
                <p14:cNvContentPartPr/>
                <p14:nvPr/>
              </p14:nvContentPartPr>
              <p14:xfrm>
                <a:off x="7953795" y="4993545"/>
                <a:ext cx="239400" cy="173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F8A6C4B-99FE-48BB-CA86-3485E5CEBAA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35795" y="4975905"/>
                  <a:ext cx="275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5986A30-D296-039A-819F-56433CAE8253}"/>
                    </a:ext>
                  </a:extLst>
                </p14:cNvPr>
                <p14:cNvContentPartPr/>
                <p14:nvPr/>
              </p14:nvContentPartPr>
              <p14:xfrm>
                <a:off x="8786115" y="4591785"/>
                <a:ext cx="109800" cy="20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5986A30-D296-039A-819F-56433CAE825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768115" y="4573785"/>
                  <a:ext cx="145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E924144-8BDE-5CFD-B511-2A69A087FCBD}"/>
                    </a:ext>
                  </a:extLst>
                </p14:cNvPr>
                <p14:cNvContentPartPr/>
                <p14:nvPr/>
              </p14:nvContentPartPr>
              <p14:xfrm>
                <a:off x="8824275" y="4651905"/>
                <a:ext cx="108000" cy="28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E924144-8BDE-5CFD-B511-2A69A087FC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806635" y="4633905"/>
                  <a:ext cx="143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19561A2-A21D-AEFA-889C-D3070D1EE492}"/>
                    </a:ext>
                  </a:extLst>
                </p14:cNvPr>
                <p14:cNvContentPartPr/>
                <p14:nvPr/>
              </p14:nvContentPartPr>
              <p14:xfrm>
                <a:off x="8948115" y="4397025"/>
                <a:ext cx="176760" cy="234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19561A2-A21D-AEFA-889C-D3070D1EE49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30475" y="4379385"/>
                  <a:ext cx="212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11DB7B9-F502-6165-AC51-BE6F9FDAB32B}"/>
                    </a:ext>
                  </a:extLst>
                </p14:cNvPr>
                <p14:cNvContentPartPr/>
                <p14:nvPr/>
              </p14:nvContentPartPr>
              <p14:xfrm>
                <a:off x="9150435" y="4382265"/>
                <a:ext cx="148680" cy="192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11DB7B9-F502-6165-AC51-BE6F9FDAB32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132435" y="4364265"/>
                  <a:ext cx="18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0533E6-2DCC-89FF-E07B-5A51B789CF66}"/>
                    </a:ext>
                  </a:extLst>
                </p14:cNvPr>
                <p14:cNvContentPartPr/>
                <p14:nvPr/>
              </p14:nvContentPartPr>
              <p14:xfrm>
                <a:off x="9202995" y="4329705"/>
                <a:ext cx="143640" cy="32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0533E6-2DCC-89FF-E07B-5A51B789CF6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84995" y="4311705"/>
                  <a:ext cx="179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E518DCB-8EA2-7280-D63B-1F7CD00EE6E7}"/>
                    </a:ext>
                  </a:extLst>
                </p14:cNvPr>
                <p14:cNvContentPartPr/>
                <p14:nvPr/>
              </p14:nvContentPartPr>
              <p14:xfrm>
                <a:off x="9306315" y="4148625"/>
                <a:ext cx="93240" cy="85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E518DCB-8EA2-7280-D63B-1F7CD00EE6E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288315" y="4130985"/>
                  <a:ext cx="1288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8702119-5AC3-4DF3-47F4-459DFD358317}"/>
              </a:ext>
            </a:extLst>
          </p:cNvPr>
          <p:cNvGrpSpPr/>
          <p:nvPr/>
        </p:nvGrpSpPr>
        <p:grpSpPr>
          <a:xfrm>
            <a:off x="6499755" y="5349945"/>
            <a:ext cx="2874600" cy="481680"/>
            <a:chOff x="6499755" y="5349945"/>
            <a:chExt cx="287460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E289B0-095A-8535-85A6-289AA83204C5}"/>
                    </a:ext>
                  </a:extLst>
                </p14:cNvPr>
                <p14:cNvContentPartPr/>
                <p14:nvPr/>
              </p14:nvContentPartPr>
              <p14:xfrm>
                <a:off x="9217035" y="5576745"/>
                <a:ext cx="157320" cy="144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E289B0-095A-8535-85A6-289AA83204C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199395" y="5558745"/>
                  <a:ext cx="192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DDFEE5-DFA4-A3DB-51ED-14171B8BDD30}"/>
                    </a:ext>
                  </a:extLst>
                </p14:cNvPr>
                <p14:cNvContentPartPr/>
                <p14:nvPr/>
              </p14:nvContentPartPr>
              <p14:xfrm>
                <a:off x="9316035" y="5452185"/>
                <a:ext cx="360" cy="298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DDFEE5-DFA4-A3DB-51ED-14171B8BDD3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98395" y="5434185"/>
                  <a:ext cx="36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CF2E665-6738-EE48-DE0F-138B6C3E9AD4}"/>
                    </a:ext>
                  </a:extLst>
                </p14:cNvPr>
                <p14:cNvContentPartPr/>
                <p14:nvPr/>
              </p14:nvContentPartPr>
              <p14:xfrm>
                <a:off x="8996355" y="5533905"/>
                <a:ext cx="216720" cy="135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CF2E665-6738-EE48-DE0F-138B6C3E9AD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78355" y="5516265"/>
                  <a:ext cx="252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E5F2E93-141E-D9A0-ACE5-2502EBCE186A}"/>
                    </a:ext>
                  </a:extLst>
                </p14:cNvPr>
                <p14:cNvContentPartPr/>
                <p14:nvPr/>
              </p14:nvContentPartPr>
              <p14:xfrm>
                <a:off x="8992035" y="5447505"/>
                <a:ext cx="12960" cy="77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E5F2E93-141E-D9A0-ACE5-2502EBCE186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974395" y="5429505"/>
                  <a:ext cx="4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53399F7-738E-E149-DE83-C20F8477A699}"/>
                    </a:ext>
                  </a:extLst>
                </p14:cNvPr>
                <p14:cNvContentPartPr/>
                <p14:nvPr/>
              </p14:nvContentPartPr>
              <p14:xfrm>
                <a:off x="8449515" y="5458305"/>
                <a:ext cx="443880" cy="218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53399F7-738E-E149-DE83-C20F8477A69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31515" y="5440665"/>
                  <a:ext cx="479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A897D78-ABE2-758E-EC16-CA1D64D8922E}"/>
                    </a:ext>
                  </a:extLst>
                </p14:cNvPr>
                <p14:cNvContentPartPr/>
                <p14:nvPr/>
              </p14:nvContentPartPr>
              <p14:xfrm>
                <a:off x="8617635" y="5816145"/>
                <a:ext cx="152640" cy="15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A897D78-ABE2-758E-EC16-CA1D64D8922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99995" y="5798145"/>
                  <a:ext cx="188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00D620C-0D88-75DE-391B-4C48603C3918}"/>
                    </a:ext>
                  </a:extLst>
                </p14:cNvPr>
                <p14:cNvContentPartPr/>
                <p14:nvPr/>
              </p14:nvContentPartPr>
              <p14:xfrm>
                <a:off x="7914915" y="5482425"/>
                <a:ext cx="294840" cy="220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00D620C-0D88-75DE-391B-4C48603C391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97275" y="5464425"/>
                  <a:ext cx="330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BC80075-EB2D-16FB-A9A6-0BF551B810E0}"/>
                    </a:ext>
                  </a:extLst>
                </p14:cNvPr>
                <p14:cNvContentPartPr/>
                <p14:nvPr/>
              </p14:nvContentPartPr>
              <p14:xfrm>
                <a:off x="8024715" y="5465865"/>
                <a:ext cx="141120" cy="216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BC80075-EB2D-16FB-A9A6-0BF551B810E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006715" y="5448225"/>
                  <a:ext cx="176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B514270-F423-050A-2034-432105F913C9}"/>
                    </a:ext>
                  </a:extLst>
                </p14:cNvPr>
                <p14:cNvContentPartPr/>
                <p14:nvPr/>
              </p14:nvContentPartPr>
              <p14:xfrm>
                <a:off x="7548795" y="5533905"/>
                <a:ext cx="318600" cy="154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B514270-F423-050A-2034-432105F913C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31155" y="5515905"/>
                  <a:ext cx="354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2CB64B-DFA2-352C-0A57-EE7879E578F8}"/>
                    </a:ext>
                  </a:extLst>
                </p14:cNvPr>
                <p14:cNvContentPartPr/>
                <p14:nvPr/>
              </p14:nvContentPartPr>
              <p14:xfrm>
                <a:off x="7305075" y="5531025"/>
                <a:ext cx="219600" cy="1414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2CB64B-DFA2-352C-0A57-EE7879E578F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287075" y="5513025"/>
                  <a:ext cx="255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9C56757-C3C9-3287-EB10-1D6504436290}"/>
                    </a:ext>
                  </a:extLst>
                </p14:cNvPr>
                <p14:cNvContentPartPr/>
                <p14:nvPr/>
              </p14:nvContentPartPr>
              <p14:xfrm>
                <a:off x="7378875" y="5400705"/>
                <a:ext cx="126000" cy="51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9C56757-C3C9-3287-EB10-1D650443629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360875" y="5383065"/>
                  <a:ext cx="161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F45BCD6-63BC-74C5-0E6B-E76907755864}"/>
                    </a:ext>
                  </a:extLst>
                </p14:cNvPr>
                <p14:cNvContentPartPr/>
                <p14:nvPr/>
              </p14:nvContentPartPr>
              <p14:xfrm>
                <a:off x="6499755" y="5349945"/>
                <a:ext cx="582480" cy="382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F45BCD6-63BC-74C5-0E6B-E7690775586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81755" y="5332305"/>
                  <a:ext cx="6181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533944F-1077-06F6-08FF-85A2D9FEEE46}"/>
                    </a:ext>
                  </a:extLst>
                </p14:cNvPr>
                <p14:cNvContentPartPr/>
                <p14:nvPr/>
              </p14:nvContentPartPr>
              <p14:xfrm>
                <a:off x="6838515" y="5394225"/>
                <a:ext cx="209520" cy="1483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533944F-1077-06F6-08FF-85A2D9FEEE4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20515" y="5376585"/>
                  <a:ext cx="245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014BE82-B7EC-A993-4419-AEB1710ABAD9}"/>
                    </a:ext>
                  </a:extLst>
                </p14:cNvPr>
                <p14:cNvContentPartPr/>
                <p14:nvPr/>
              </p14:nvContentPartPr>
              <p14:xfrm>
                <a:off x="6587955" y="5480985"/>
                <a:ext cx="147600" cy="756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014BE82-B7EC-A993-4419-AEB1710ABAD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70315" y="5462985"/>
                  <a:ext cx="183240" cy="11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023259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75876-1DDE-156A-FA61-6FBDED1D3A93}"/>
              </a:ext>
            </a:extLst>
          </p:cNvPr>
          <p:cNvSpPr txBox="1"/>
          <p:nvPr/>
        </p:nvSpPr>
        <p:spPr>
          <a:xfrm>
            <a:off x="629920" y="1763645"/>
            <a:ext cx="890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الرباعي الدائري وخصائصه.</a:t>
            </a:r>
            <a:endParaRPr lang="ar-JO" sz="1000" dirty="0"/>
          </a:p>
        </p:txBody>
      </p:sp>
    </p:spTree>
    <p:extLst>
      <p:ext uri="{BB962C8B-B14F-4D97-AF65-F5344CB8AC3E}">
        <p14:creationId xmlns:p14="http://schemas.microsoft.com/office/powerpoint/2010/main" val="587497677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0A231753-5E52-A337-FEFF-60015608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7" y="1391612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1496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96864-20E6-70D7-BB8D-9D2F8F889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939" y="2387772"/>
            <a:ext cx="3767035" cy="3708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C283B76-2A53-E7EF-8A0E-418138D67B45}"/>
              </a:ext>
            </a:extLst>
          </p:cNvPr>
          <p:cNvGrpSpPr/>
          <p:nvPr/>
        </p:nvGrpSpPr>
        <p:grpSpPr>
          <a:xfrm>
            <a:off x="4922235" y="4381545"/>
            <a:ext cx="409320" cy="429840"/>
            <a:chOff x="4922235" y="4381545"/>
            <a:chExt cx="40932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12683FD-2B1A-193B-7D01-EF1B1D77EB7B}"/>
                    </a:ext>
                  </a:extLst>
                </p14:cNvPr>
                <p14:cNvContentPartPr/>
                <p14:nvPr/>
              </p14:nvContentPartPr>
              <p14:xfrm>
                <a:off x="5033835" y="4381545"/>
                <a:ext cx="68040" cy="70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12683FD-2B1A-193B-7D01-EF1B1D77EB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15835" y="4363905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2C25C6-BD1E-0225-F18E-7964689EE7FD}"/>
                    </a:ext>
                  </a:extLst>
                </p14:cNvPr>
                <p14:cNvContentPartPr/>
                <p14:nvPr/>
              </p14:nvContentPartPr>
              <p14:xfrm>
                <a:off x="5123475" y="4582425"/>
                <a:ext cx="184680" cy="206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2C25C6-BD1E-0225-F18E-7964689EE7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05835" y="4564425"/>
                  <a:ext cx="220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CDA23B-2F83-607E-B750-0EBAA7225AFE}"/>
                    </a:ext>
                  </a:extLst>
                </p14:cNvPr>
                <p14:cNvContentPartPr/>
                <p14:nvPr/>
              </p14:nvContentPartPr>
              <p14:xfrm>
                <a:off x="4949955" y="4586385"/>
                <a:ext cx="131760" cy="225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CDA23B-2F83-607E-B750-0EBAA7225A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32315" y="4568745"/>
                  <a:ext cx="16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8916B8-A279-2D37-B841-DD6C3BB33B01}"/>
                    </a:ext>
                  </a:extLst>
                </p14:cNvPr>
                <p14:cNvContentPartPr/>
                <p14:nvPr/>
              </p14:nvContentPartPr>
              <p14:xfrm>
                <a:off x="5047875" y="4444185"/>
                <a:ext cx="283680" cy="112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8916B8-A279-2D37-B841-DD6C3BB33B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30235" y="4426545"/>
                  <a:ext cx="319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60CBC1-9719-B3CD-4F01-7B3FA35C353B}"/>
                    </a:ext>
                  </a:extLst>
                </p14:cNvPr>
                <p14:cNvContentPartPr/>
                <p14:nvPr/>
              </p14:nvContentPartPr>
              <p14:xfrm>
                <a:off x="4922235" y="4648305"/>
                <a:ext cx="41400" cy="26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60CBC1-9719-B3CD-4F01-7B3FA35C35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04235" y="4630305"/>
                  <a:ext cx="770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BF9FC0-275A-CD21-ADFF-37C0854998B6}"/>
              </a:ext>
            </a:extLst>
          </p:cNvPr>
          <p:cNvGrpSpPr/>
          <p:nvPr/>
        </p:nvGrpSpPr>
        <p:grpSpPr>
          <a:xfrm>
            <a:off x="4587795" y="3710145"/>
            <a:ext cx="1112760" cy="518400"/>
            <a:chOff x="4587795" y="3710145"/>
            <a:chExt cx="111276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030CFB-F533-71C8-64DC-5CDF6CD698F7}"/>
                    </a:ext>
                  </a:extLst>
                </p14:cNvPr>
                <p14:cNvContentPartPr/>
                <p14:nvPr/>
              </p14:nvContentPartPr>
              <p14:xfrm>
                <a:off x="4587795" y="3938745"/>
                <a:ext cx="1112760" cy="289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030CFB-F533-71C8-64DC-5CDF6CD698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69795" y="3921105"/>
                  <a:ext cx="1148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4AF4A6-3E0D-06B5-643D-A8BCA05E200D}"/>
                    </a:ext>
                  </a:extLst>
                </p14:cNvPr>
                <p14:cNvContentPartPr/>
                <p14:nvPr/>
              </p14:nvContentPartPr>
              <p14:xfrm>
                <a:off x="5276475" y="3710145"/>
                <a:ext cx="205560" cy="262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4AF4A6-3E0D-06B5-643D-A8BCA05E20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8835" y="3692505"/>
                  <a:ext cx="24120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4710BB-60CF-F969-6D4A-776E57E8E321}"/>
              </a:ext>
            </a:extLst>
          </p:cNvPr>
          <p:cNvGrpSpPr/>
          <p:nvPr/>
        </p:nvGrpSpPr>
        <p:grpSpPr>
          <a:xfrm>
            <a:off x="5639355" y="2812665"/>
            <a:ext cx="2088000" cy="645840"/>
            <a:chOff x="5639355" y="2812665"/>
            <a:chExt cx="208800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2D5BA1-2B38-DA30-34EF-D32312A6B70B}"/>
                    </a:ext>
                  </a:extLst>
                </p14:cNvPr>
                <p14:cNvContentPartPr/>
                <p14:nvPr/>
              </p14:nvContentPartPr>
              <p14:xfrm>
                <a:off x="5639355" y="3268785"/>
                <a:ext cx="159120" cy="189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2D5BA1-2B38-DA30-34EF-D32312A6B7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1355" y="3250785"/>
                  <a:ext cx="194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366C72-C10A-F3B9-D344-7FB2FFB0CB38}"/>
                    </a:ext>
                  </a:extLst>
                </p14:cNvPr>
                <p14:cNvContentPartPr/>
                <p14:nvPr/>
              </p14:nvContentPartPr>
              <p14:xfrm>
                <a:off x="5885955" y="3196425"/>
                <a:ext cx="69840" cy="216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366C72-C10A-F3B9-D344-7FB2FFB0CB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68315" y="3178425"/>
                  <a:ext cx="105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1C34A1-DE9F-5D08-40CC-0722702AFAB9}"/>
                    </a:ext>
                  </a:extLst>
                </p14:cNvPr>
                <p14:cNvContentPartPr/>
                <p14:nvPr/>
              </p14:nvContentPartPr>
              <p14:xfrm>
                <a:off x="6015915" y="3192105"/>
                <a:ext cx="101880" cy="18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1C34A1-DE9F-5D08-40CC-0722702AFA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97915" y="3174105"/>
                  <a:ext cx="137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4BA176-813F-1C04-C544-ADBE745D3A1A}"/>
                    </a:ext>
                  </a:extLst>
                </p14:cNvPr>
                <p14:cNvContentPartPr/>
                <p14:nvPr/>
              </p14:nvContentPartPr>
              <p14:xfrm>
                <a:off x="6163515" y="3232425"/>
                <a:ext cx="118440" cy="11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4BA176-813F-1C04-C544-ADBE745D3A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45875" y="3214425"/>
                  <a:ext cx="154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6F692E-C2F9-3296-696A-E37FFEECAD7C}"/>
                    </a:ext>
                  </a:extLst>
                </p14:cNvPr>
                <p14:cNvContentPartPr/>
                <p14:nvPr/>
              </p14:nvContentPartPr>
              <p14:xfrm>
                <a:off x="6248475" y="3116865"/>
                <a:ext cx="186480" cy="292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6F692E-C2F9-3296-696A-E37FFEECAD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30835" y="3098865"/>
                  <a:ext cx="222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69631B-046A-752E-7AB0-AACF67895E7E}"/>
                    </a:ext>
                  </a:extLst>
                </p14:cNvPr>
                <p14:cNvContentPartPr/>
                <p14:nvPr/>
              </p14:nvContentPartPr>
              <p14:xfrm>
                <a:off x="6624315" y="3158625"/>
                <a:ext cx="138240" cy="7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69631B-046A-752E-7AB0-AACF67895E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06675" y="3140985"/>
                  <a:ext cx="173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519FA8-0381-0F2E-1E5D-EF56557632D8}"/>
                    </a:ext>
                  </a:extLst>
                </p14:cNvPr>
                <p14:cNvContentPartPr/>
                <p14:nvPr/>
              </p14:nvContentPartPr>
              <p14:xfrm>
                <a:off x="6628275" y="3274905"/>
                <a:ext cx="133920" cy="19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519FA8-0381-0F2E-1E5D-EF56557632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0275" y="3257265"/>
                  <a:ext cx="16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1632EA-3990-EB43-60F4-7A0BFF3871FA}"/>
                    </a:ext>
                  </a:extLst>
                </p14:cNvPr>
                <p14:cNvContentPartPr/>
                <p14:nvPr/>
              </p14:nvContentPartPr>
              <p14:xfrm>
                <a:off x="6978195" y="3041625"/>
                <a:ext cx="42120" cy="234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1632EA-3990-EB43-60F4-7A0BFF3871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60195" y="3023625"/>
                  <a:ext cx="77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9803B8-3C3A-DDA7-D554-5C6EA7385985}"/>
                    </a:ext>
                  </a:extLst>
                </p14:cNvPr>
                <p14:cNvContentPartPr/>
                <p14:nvPr/>
              </p14:nvContentPartPr>
              <p14:xfrm>
                <a:off x="7144515" y="2943705"/>
                <a:ext cx="162360" cy="316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9803B8-3C3A-DDA7-D554-5C6EA73859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26875" y="2925705"/>
                  <a:ext cx="198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E692E9-43FF-9253-6B34-5A443040BB3E}"/>
                    </a:ext>
                  </a:extLst>
                </p14:cNvPr>
                <p14:cNvContentPartPr/>
                <p14:nvPr/>
              </p14:nvContentPartPr>
              <p14:xfrm>
                <a:off x="7385715" y="2999145"/>
                <a:ext cx="177840" cy="22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E692E9-43FF-9253-6B34-5A443040BB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68075" y="2981145"/>
                  <a:ext cx="213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DD82DD-5518-578D-267E-8A3DD1F31940}"/>
                    </a:ext>
                  </a:extLst>
                </p14:cNvPr>
                <p14:cNvContentPartPr/>
                <p14:nvPr/>
              </p14:nvContentPartPr>
              <p14:xfrm>
                <a:off x="7625115" y="2812665"/>
                <a:ext cx="102240" cy="112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DD82DD-5518-578D-267E-8A3DD1F319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07115" y="2794665"/>
                  <a:ext cx="1378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418172-C189-FB46-7618-75230C4E2020}"/>
                  </a:ext>
                </a:extLst>
              </p14:cNvPr>
              <p14:cNvContentPartPr/>
              <p14:nvPr/>
            </p14:nvContentPartPr>
            <p14:xfrm>
              <a:off x="3673755" y="2611065"/>
              <a:ext cx="3049920" cy="1320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418172-C189-FB46-7618-75230C4E202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19755" y="2503425"/>
                <a:ext cx="3157560" cy="15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BA10FDEB-22D5-0BEE-3D99-3C1361183BB2}"/>
              </a:ext>
            </a:extLst>
          </p:cNvPr>
          <p:cNvGrpSpPr/>
          <p:nvPr/>
        </p:nvGrpSpPr>
        <p:grpSpPr>
          <a:xfrm>
            <a:off x="9948195" y="2416665"/>
            <a:ext cx="550080" cy="190080"/>
            <a:chOff x="9948195" y="2416665"/>
            <a:chExt cx="55008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8F3593-53AB-DE04-C331-B8EC955CE17D}"/>
                    </a:ext>
                  </a:extLst>
                </p14:cNvPr>
                <p14:cNvContentPartPr/>
                <p14:nvPr/>
              </p14:nvContentPartPr>
              <p14:xfrm>
                <a:off x="9948195" y="2564625"/>
                <a:ext cx="256320" cy="32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8F3593-53AB-DE04-C331-B8EC955CE1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30195" y="2546625"/>
                  <a:ext cx="291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69A2E0-A138-AE7A-E01A-E9201909C9E9}"/>
                    </a:ext>
                  </a:extLst>
                </p14:cNvPr>
                <p14:cNvContentPartPr/>
                <p14:nvPr/>
              </p14:nvContentPartPr>
              <p14:xfrm>
                <a:off x="10407915" y="2416665"/>
                <a:ext cx="90360" cy="190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69A2E0-A138-AE7A-E01A-E9201909C9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90275" y="2399025"/>
                  <a:ext cx="1260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A13E91-A6D8-7657-3603-64988FBEC10C}"/>
              </a:ext>
            </a:extLst>
          </p:cNvPr>
          <p:cNvGrpSpPr/>
          <p:nvPr/>
        </p:nvGrpSpPr>
        <p:grpSpPr>
          <a:xfrm>
            <a:off x="9017595" y="2729505"/>
            <a:ext cx="2514600" cy="1166040"/>
            <a:chOff x="9017595" y="2729505"/>
            <a:chExt cx="2514600" cy="11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65542F-6081-5475-432F-F926B31751C8}"/>
                    </a:ext>
                  </a:extLst>
                </p14:cNvPr>
                <p14:cNvContentPartPr/>
                <p14:nvPr/>
              </p14:nvContentPartPr>
              <p14:xfrm>
                <a:off x="11207115" y="2849025"/>
                <a:ext cx="278640" cy="70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65542F-6081-5475-432F-F926B31751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89115" y="2831385"/>
                  <a:ext cx="314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D1A660-32E1-CC33-39B7-31A7A121B5F8}"/>
                    </a:ext>
                  </a:extLst>
                </p14:cNvPr>
                <p14:cNvContentPartPr/>
                <p14:nvPr/>
              </p14:nvContentPartPr>
              <p14:xfrm>
                <a:off x="9697275" y="2729505"/>
                <a:ext cx="1620000" cy="20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D1A660-32E1-CC33-39B7-31A7A121B5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79635" y="2711505"/>
                  <a:ext cx="1655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167A6D-E5D0-CD84-594C-8A13D131FB95}"/>
                    </a:ext>
                  </a:extLst>
                </p14:cNvPr>
                <p14:cNvContentPartPr/>
                <p14:nvPr/>
              </p14:nvContentPartPr>
              <p14:xfrm>
                <a:off x="10381995" y="3032625"/>
                <a:ext cx="167040" cy="13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167A6D-E5D0-CD84-594C-8A13D131FB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64355" y="3014625"/>
                  <a:ext cx="202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BC0C71-26A8-9423-2CFE-1EED77AA2C4D}"/>
                    </a:ext>
                  </a:extLst>
                </p14:cNvPr>
                <p14:cNvContentPartPr/>
                <p14:nvPr/>
              </p14:nvContentPartPr>
              <p14:xfrm>
                <a:off x="10790955" y="3013545"/>
                <a:ext cx="164160" cy="20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BC0C71-26A8-9423-2CFE-1EED77AA2C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73315" y="2995545"/>
                  <a:ext cx="199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D4D9AB-23C4-9FD6-1801-4F5AB5BBA2DE}"/>
                    </a:ext>
                  </a:extLst>
                </p14:cNvPr>
                <p14:cNvContentPartPr/>
                <p14:nvPr/>
              </p14:nvContentPartPr>
              <p14:xfrm>
                <a:off x="11416995" y="3634545"/>
                <a:ext cx="115200" cy="113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D4D9AB-23C4-9FD6-1801-4F5AB5BBA2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99355" y="3616905"/>
                  <a:ext cx="150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DD99D9-E339-BB6A-A07A-51C575B4D608}"/>
                    </a:ext>
                  </a:extLst>
                </p14:cNvPr>
                <p14:cNvContentPartPr/>
                <p14:nvPr/>
              </p14:nvContentPartPr>
              <p14:xfrm>
                <a:off x="11033235" y="3608625"/>
                <a:ext cx="238320" cy="197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DD99D9-E339-BB6A-A07A-51C575B4D6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15595" y="3590985"/>
                  <a:ext cx="273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835DC7-928D-81CD-DE61-6AA2824A2138}"/>
                    </a:ext>
                  </a:extLst>
                </p14:cNvPr>
                <p14:cNvContentPartPr/>
                <p14:nvPr/>
              </p14:nvContentPartPr>
              <p14:xfrm>
                <a:off x="10819395" y="3498825"/>
                <a:ext cx="171360" cy="258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835DC7-928D-81CD-DE61-6AA2824A21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01755" y="3480825"/>
                  <a:ext cx="207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FFE527-F492-434A-D799-0855F67224C5}"/>
                    </a:ext>
                  </a:extLst>
                </p14:cNvPr>
                <p14:cNvContentPartPr/>
                <p14:nvPr/>
              </p14:nvContentPartPr>
              <p14:xfrm>
                <a:off x="10954755" y="3131625"/>
                <a:ext cx="327960" cy="359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FFE527-F492-434A-D799-0855F67224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37115" y="3113985"/>
                  <a:ext cx="363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471E81-C9FC-901C-ED0E-2F8055000F4C}"/>
                    </a:ext>
                  </a:extLst>
                </p14:cNvPr>
                <p14:cNvContentPartPr/>
                <p14:nvPr/>
              </p14:nvContentPartPr>
              <p14:xfrm>
                <a:off x="10752795" y="3545985"/>
                <a:ext cx="3240" cy="1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471E81-C9FC-901C-ED0E-2F8055000F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34795" y="3528345"/>
                  <a:ext cx="38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3ABE6E-2917-7B34-D750-6CDA73DC25ED}"/>
                    </a:ext>
                  </a:extLst>
                </p14:cNvPr>
                <p14:cNvContentPartPr/>
                <p14:nvPr/>
              </p14:nvContentPartPr>
              <p14:xfrm>
                <a:off x="9750555" y="3539505"/>
                <a:ext cx="901800" cy="201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3ABE6E-2917-7B34-D750-6CDA73DC25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32915" y="3521505"/>
                  <a:ext cx="937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7975DC2-73C9-667B-AFCD-316460F39528}"/>
                    </a:ext>
                  </a:extLst>
                </p14:cNvPr>
                <p14:cNvContentPartPr/>
                <p14:nvPr/>
              </p14:nvContentPartPr>
              <p14:xfrm>
                <a:off x="10146195" y="3396945"/>
                <a:ext cx="178560" cy="20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7975DC2-73C9-667B-AFCD-316460F395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28195" y="3379305"/>
                  <a:ext cx="214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44A46E-E2D3-4984-D43B-C78B50633E53}"/>
                    </a:ext>
                  </a:extLst>
                </p14:cNvPr>
                <p14:cNvContentPartPr/>
                <p14:nvPr/>
              </p14:nvContentPartPr>
              <p14:xfrm>
                <a:off x="10421235" y="3880785"/>
                <a:ext cx="131400" cy="1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44A46E-E2D3-4984-D43B-C78B50633E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03595" y="3862785"/>
                  <a:ext cx="16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A9FE840-E4FC-ACCC-E2A3-A1DE3242AD89}"/>
                    </a:ext>
                  </a:extLst>
                </p14:cNvPr>
                <p14:cNvContentPartPr/>
                <p14:nvPr/>
              </p14:nvContentPartPr>
              <p14:xfrm>
                <a:off x="9017595" y="3562545"/>
                <a:ext cx="665280" cy="281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A9FE840-E4FC-ACCC-E2A3-A1DE3242AD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99955" y="3544545"/>
                  <a:ext cx="70092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599E3D-E271-2BDB-F4DE-1790E871C5CD}"/>
              </a:ext>
            </a:extLst>
          </p:cNvPr>
          <p:cNvGrpSpPr/>
          <p:nvPr/>
        </p:nvGrpSpPr>
        <p:grpSpPr>
          <a:xfrm>
            <a:off x="8778555" y="4065105"/>
            <a:ext cx="2338200" cy="642960"/>
            <a:chOff x="8778555" y="4065105"/>
            <a:chExt cx="233820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0157A8-C42D-D796-FE23-3C9BF7082C8C}"/>
                    </a:ext>
                  </a:extLst>
                </p14:cNvPr>
                <p14:cNvContentPartPr/>
                <p14:nvPr/>
              </p14:nvContentPartPr>
              <p14:xfrm>
                <a:off x="10261755" y="4185345"/>
                <a:ext cx="855000" cy="385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0157A8-C42D-D796-FE23-3C9BF7082C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43755" y="4167345"/>
                  <a:ext cx="8906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58B8FE-2E5C-381C-D4C1-FE5B877275D1}"/>
                    </a:ext>
                  </a:extLst>
                </p14:cNvPr>
                <p14:cNvContentPartPr/>
                <p14:nvPr/>
              </p14:nvContentPartPr>
              <p14:xfrm>
                <a:off x="10672515" y="4134225"/>
                <a:ext cx="55440" cy="6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58B8FE-2E5C-381C-D4C1-FE5B877275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54875" y="4116225"/>
                  <a:ext cx="91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089D29-4CB6-55AD-4A0E-119F2912411D}"/>
                    </a:ext>
                  </a:extLst>
                </p14:cNvPr>
                <p14:cNvContentPartPr/>
                <p14:nvPr/>
              </p14:nvContentPartPr>
              <p14:xfrm>
                <a:off x="10814355" y="4065105"/>
                <a:ext cx="57240" cy="12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089D29-4CB6-55AD-4A0E-119F291241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96355" y="4047105"/>
                  <a:ext cx="92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B15E45-31D0-030E-E1DB-E0FE61BCD1E8}"/>
                    </a:ext>
                  </a:extLst>
                </p14:cNvPr>
                <p14:cNvContentPartPr/>
                <p14:nvPr/>
              </p14:nvContentPartPr>
              <p14:xfrm>
                <a:off x="10077435" y="4594665"/>
                <a:ext cx="101880" cy="113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B15E45-31D0-030E-E1DB-E0FE61BCD1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59795" y="4576665"/>
                  <a:ext cx="137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5E69BC-3237-F08D-A79E-0686DA9ED4D2}"/>
                    </a:ext>
                  </a:extLst>
                </p14:cNvPr>
                <p14:cNvContentPartPr/>
                <p14:nvPr/>
              </p14:nvContentPartPr>
              <p14:xfrm>
                <a:off x="9676755" y="4381905"/>
                <a:ext cx="339120" cy="303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5E69BC-3237-F08D-A79E-0686DA9ED4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58755" y="4363905"/>
                  <a:ext cx="374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05D262-CB6E-C991-C834-DC21D2E76191}"/>
                    </a:ext>
                  </a:extLst>
                </p14:cNvPr>
                <p14:cNvContentPartPr/>
                <p14:nvPr/>
              </p14:nvContentPartPr>
              <p14:xfrm>
                <a:off x="9663435" y="4422225"/>
                <a:ext cx="139320" cy="75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05D262-CB6E-C991-C834-DC21D2E761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45435" y="4404585"/>
                  <a:ext cx="174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D54B61-B7E3-44CB-866A-11C180F50A99}"/>
                    </a:ext>
                  </a:extLst>
                </p14:cNvPr>
                <p14:cNvContentPartPr/>
                <p14:nvPr/>
              </p14:nvContentPartPr>
              <p14:xfrm>
                <a:off x="8778555" y="4435905"/>
                <a:ext cx="786240" cy="251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D54B61-B7E3-44CB-866A-11C180F50A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60555" y="4418265"/>
                  <a:ext cx="82188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E8FD7C1-4C7F-B058-BAC2-29AD0F263922}"/>
              </a:ext>
            </a:extLst>
          </p:cNvPr>
          <p:cNvGrpSpPr/>
          <p:nvPr/>
        </p:nvGrpSpPr>
        <p:grpSpPr>
          <a:xfrm>
            <a:off x="9320355" y="4928385"/>
            <a:ext cx="1868760" cy="695520"/>
            <a:chOff x="9320355" y="4928385"/>
            <a:chExt cx="1868760" cy="69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241086-F978-D2E7-0A73-8DD59CD1FDE7}"/>
                    </a:ext>
                  </a:extLst>
                </p14:cNvPr>
                <p14:cNvContentPartPr/>
                <p14:nvPr/>
              </p14:nvContentPartPr>
              <p14:xfrm>
                <a:off x="10890675" y="4928385"/>
                <a:ext cx="298440" cy="538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241086-F978-D2E7-0A73-8DD59CD1FD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73035" y="4910385"/>
                  <a:ext cx="3340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6ED827-E82A-113F-C6F4-6ED56485FFB2}"/>
                    </a:ext>
                  </a:extLst>
                </p14:cNvPr>
                <p14:cNvContentPartPr/>
                <p14:nvPr/>
              </p14:nvContentPartPr>
              <p14:xfrm>
                <a:off x="10796355" y="5367945"/>
                <a:ext cx="79560" cy="10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6ED827-E82A-113F-C6F4-6ED56485FF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78355" y="5349945"/>
                  <a:ext cx="11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6D30CB-86D6-8A13-71BB-6FDDA9A74F4F}"/>
                    </a:ext>
                  </a:extLst>
                </p14:cNvPr>
                <p14:cNvContentPartPr/>
                <p14:nvPr/>
              </p14:nvContentPartPr>
              <p14:xfrm>
                <a:off x="10511235" y="5168505"/>
                <a:ext cx="268560" cy="202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6D30CB-86D6-8A13-71BB-6FDDA9A74F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3595" y="5150865"/>
                  <a:ext cx="304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1C6B9E-F21F-4604-1311-C7FCE49C86F1}"/>
                    </a:ext>
                  </a:extLst>
                </p14:cNvPr>
                <p14:cNvContentPartPr/>
                <p14:nvPr/>
              </p14:nvContentPartPr>
              <p14:xfrm>
                <a:off x="10416915" y="5105505"/>
                <a:ext cx="11880" cy="14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1C6B9E-F21F-4604-1311-C7FCE49C86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99275" y="5087865"/>
                  <a:ext cx="47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569FB2-280B-C576-BFE7-798C523968BA}"/>
                    </a:ext>
                  </a:extLst>
                </p14:cNvPr>
                <p14:cNvContentPartPr/>
                <p14:nvPr/>
              </p14:nvContentPartPr>
              <p14:xfrm>
                <a:off x="9581355" y="5220345"/>
                <a:ext cx="844200" cy="228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569FB2-280B-C576-BFE7-798C523968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63715" y="5202345"/>
                  <a:ext cx="879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9B32D8-ECF7-2BAC-30F1-A9C006EB9927}"/>
                    </a:ext>
                  </a:extLst>
                </p14:cNvPr>
                <p14:cNvContentPartPr/>
                <p14:nvPr/>
              </p14:nvContentPartPr>
              <p14:xfrm>
                <a:off x="9654435" y="5139705"/>
                <a:ext cx="7560" cy="44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9B32D8-ECF7-2BAC-30F1-A9C006EB99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36795" y="5122065"/>
                  <a:ext cx="43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F4C4C69-B335-BFE9-6307-8A3832E6D0B3}"/>
                    </a:ext>
                  </a:extLst>
                </p14:cNvPr>
                <p14:cNvContentPartPr/>
                <p14:nvPr/>
              </p14:nvContentPartPr>
              <p14:xfrm>
                <a:off x="9320355" y="5118105"/>
                <a:ext cx="175680" cy="50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F4C4C69-B335-BFE9-6307-8A3832E6D0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02715" y="5100465"/>
                  <a:ext cx="21132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9162C44-1E5A-FC96-C018-9EA772726883}"/>
              </a:ext>
            </a:extLst>
          </p:cNvPr>
          <p:cNvGrpSpPr/>
          <p:nvPr/>
        </p:nvGrpSpPr>
        <p:grpSpPr>
          <a:xfrm>
            <a:off x="6708915" y="326145"/>
            <a:ext cx="2292120" cy="693000"/>
            <a:chOff x="6708915" y="326145"/>
            <a:chExt cx="229212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BF2D46-E7A5-8923-ED72-3C7E8A704463}"/>
                    </a:ext>
                  </a:extLst>
                </p14:cNvPr>
                <p14:cNvContentPartPr/>
                <p14:nvPr/>
              </p14:nvContentPartPr>
              <p14:xfrm>
                <a:off x="8841195" y="371505"/>
                <a:ext cx="46080" cy="124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BF2D46-E7A5-8923-ED72-3C7E8A7044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23195" y="353865"/>
                  <a:ext cx="81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54B25D-E176-D5E6-87F6-7610DB990C6D}"/>
                    </a:ext>
                  </a:extLst>
                </p14:cNvPr>
                <p14:cNvContentPartPr/>
                <p14:nvPr/>
              </p14:nvContentPartPr>
              <p14:xfrm>
                <a:off x="8948115" y="509385"/>
                <a:ext cx="52920" cy="102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54B25D-E176-D5E6-87F6-7610DB990C6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30475" y="491745"/>
                  <a:ext cx="88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582D78-1808-08D7-F75D-F163B0CE35CB}"/>
                    </a:ext>
                  </a:extLst>
                </p14:cNvPr>
                <p14:cNvContentPartPr/>
                <p14:nvPr/>
              </p14:nvContentPartPr>
              <p14:xfrm>
                <a:off x="8332875" y="387705"/>
                <a:ext cx="411840" cy="330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582D78-1808-08D7-F75D-F163B0CE35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14875" y="369705"/>
                  <a:ext cx="447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B616A14-7636-B1FA-D864-AC44A86E738B}"/>
                    </a:ext>
                  </a:extLst>
                </p14:cNvPr>
                <p14:cNvContentPartPr/>
                <p14:nvPr/>
              </p14:nvContentPartPr>
              <p14:xfrm>
                <a:off x="8500995" y="326145"/>
                <a:ext cx="7560" cy="10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B616A14-7636-B1FA-D864-AC44A86E73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83355" y="308145"/>
                  <a:ext cx="4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511F80-8322-7AEF-765A-AC7AEAB90AFA}"/>
                    </a:ext>
                  </a:extLst>
                </p14:cNvPr>
                <p14:cNvContentPartPr/>
                <p14:nvPr/>
              </p14:nvContentPartPr>
              <p14:xfrm>
                <a:off x="6708915" y="435585"/>
                <a:ext cx="1502280" cy="583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511F80-8322-7AEF-765A-AC7AEAB90A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91275" y="417585"/>
                  <a:ext cx="1537920" cy="61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8C787AD-A514-8BDC-4835-ECEF15897165}"/>
                  </a:ext>
                </a:extLst>
              </p14:cNvPr>
              <p14:cNvContentPartPr/>
              <p14:nvPr/>
            </p14:nvContentPartPr>
            <p14:xfrm>
              <a:off x="7992675" y="328665"/>
              <a:ext cx="25200" cy="25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8C787AD-A514-8BDC-4835-ECEF1589716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74675" y="310665"/>
                <a:ext cx="60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9365CCA-4F7D-DBEB-F432-72E7B37865A6}"/>
                  </a:ext>
                </a:extLst>
              </p14:cNvPr>
              <p14:cNvContentPartPr/>
              <p14:nvPr/>
            </p14:nvContentPartPr>
            <p14:xfrm>
              <a:off x="7899075" y="1130745"/>
              <a:ext cx="170640" cy="680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9365CCA-4F7D-DBEB-F432-72E7B37865A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81075" y="1112745"/>
                <a:ext cx="20628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97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F1C58-7BDE-4D7B-BEA7-739BCC75B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30"/>
          <a:stretch/>
        </p:blipFill>
        <p:spPr>
          <a:xfrm>
            <a:off x="752628" y="627097"/>
            <a:ext cx="10686743" cy="56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09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cribed Angle Theorem - Definition, Theorem, Proof, Examples">
            <a:extLst>
              <a:ext uri="{FF2B5EF4-FFF2-40B4-BE49-F238E27FC236}">
                <a16:creationId xmlns:a16="http://schemas.microsoft.com/office/drawing/2014/main" id="{B74738A6-2DB4-4567-C253-C44BCB593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17378" r="14627" b="3077"/>
          <a:stretch/>
        </p:blipFill>
        <p:spPr bwMode="auto">
          <a:xfrm>
            <a:off x="4083326" y="1441174"/>
            <a:ext cx="4025348" cy="35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042BB2-9A7F-F7F8-E9DE-A8DF9C112140}"/>
                  </a:ext>
                </a:extLst>
              </p14:cNvPr>
              <p14:cNvContentPartPr/>
              <p14:nvPr/>
            </p14:nvContentPartPr>
            <p14:xfrm>
              <a:off x="5970915" y="2558145"/>
              <a:ext cx="132120" cy="13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042BB2-9A7F-F7F8-E9DE-A8DF9C1121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2915" y="2540145"/>
                <a:ext cx="1677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6B7113F-A672-79F2-B913-88778D998E4B}"/>
              </a:ext>
            </a:extLst>
          </p:cNvPr>
          <p:cNvGrpSpPr/>
          <p:nvPr/>
        </p:nvGrpSpPr>
        <p:grpSpPr>
          <a:xfrm>
            <a:off x="4087755" y="3022545"/>
            <a:ext cx="3507120" cy="938520"/>
            <a:chOff x="4087755" y="3022545"/>
            <a:chExt cx="3507120" cy="93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2AF0AF-B51C-2D14-CE94-29E03A45A726}"/>
                    </a:ext>
                  </a:extLst>
                </p14:cNvPr>
                <p14:cNvContentPartPr/>
                <p14:nvPr/>
              </p14:nvContentPartPr>
              <p14:xfrm>
                <a:off x="5979555" y="3456705"/>
                <a:ext cx="1615320" cy="504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2AF0AF-B51C-2D14-CE94-29E03A45A7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1915" y="3439065"/>
                  <a:ext cx="16509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FCCAD7-3647-AD49-0D2C-B320516DB737}"/>
                    </a:ext>
                  </a:extLst>
                </p14:cNvPr>
                <p14:cNvContentPartPr/>
                <p14:nvPr/>
              </p14:nvContentPartPr>
              <p14:xfrm>
                <a:off x="4770675" y="3287145"/>
                <a:ext cx="1062720" cy="356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FCCAD7-3647-AD49-0D2C-B320516DB7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3035" y="3269145"/>
                  <a:ext cx="1098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A20B51-9D13-0B93-03D1-00EA61D30FFD}"/>
                    </a:ext>
                  </a:extLst>
                </p14:cNvPr>
                <p14:cNvContentPartPr/>
                <p14:nvPr/>
              </p14:nvContentPartPr>
              <p14:xfrm>
                <a:off x="4450275" y="3540225"/>
                <a:ext cx="151920" cy="237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A20B51-9D13-0B93-03D1-00EA61D30F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32635" y="3522585"/>
                  <a:ext cx="187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AE4710-A65B-792C-A8C8-57BAA1BFBB0D}"/>
                    </a:ext>
                  </a:extLst>
                </p14:cNvPr>
                <p14:cNvContentPartPr/>
                <p14:nvPr/>
              </p14:nvContentPartPr>
              <p14:xfrm>
                <a:off x="4154715" y="3489825"/>
                <a:ext cx="153720" cy="304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AE4710-A65B-792C-A8C8-57BAA1BFBB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36715" y="3472185"/>
                  <a:ext cx="189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DCD839-B93F-B03B-4F75-C9C809E0ED52}"/>
                    </a:ext>
                  </a:extLst>
                </p14:cNvPr>
                <p14:cNvContentPartPr/>
                <p14:nvPr/>
              </p14:nvContentPartPr>
              <p14:xfrm>
                <a:off x="4173435" y="3022545"/>
                <a:ext cx="515160" cy="511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DCD839-B93F-B03B-4F75-C9C809E0ED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55435" y="3004905"/>
                  <a:ext cx="5508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1B6AAF-A04F-8855-C04B-5299EB12B0F5}"/>
                    </a:ext>
                  </a:extLst>
                </p14:cNvPr>
                <p14:cNvContentPartPr/>
                <p14:nvPr/>
              </p14:nvContentPartPr>
              <p14:xfrm>
                <a:off x="4087755" y="3594945"/>
                <a:ext cx="15480" cy="3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1B6AAF-A04F-8855-C04B-5299EB12B0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70115" y="3577305"/>
                  <a:ext cx="511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800E85-60DC-E13C-BADA-EFF8433BD894}"/>
              </a:ext>
            </a:extLst>
          </p:cNvPr>
          <p:cNvGrpSpPr/>
          <p:nvPr/>
        </p:nvGrpSpPr>
        <p:grpSpPr>
          <a:xfrm>
            <a:off x="7908795" y="3056745"/>
            <a:ext cx="2261520" cy="718200"/>
            <a:chOff x="7908795" y="3056745"/>
            <a:chExt cx="2261520" cy="7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C949B8-9889-252D-3BA4-00720FBAB490}"/>
                    </a:ext>
                  </a:extLst>
                </p14:cNvPr>
                <p14:cNvContentPartPr/>
                <p14:nvPr/>
              </p14:nvContentPartPr>
              <p14:xfrm>
                <a:off x="8025075" y="3382545"/>
                <a:ext cx="21240" cy="162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C949B8-9889-252D-3BA4-00720FBAB4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07435" y="3364905"/>
                  <a:ext cx="56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45ACFD-2630-20B8-A6C4-920EB95B66D5}"/>
                    </a:ext>
                  </a:extLst>
                </p14:cNvPr>
                <p14:cNvContentPartPr/>
                <p14:nvPr/>
              </p14:nvContentPartPr>
              <p14:xfrm>
                <a:off x="7908795" y="3534825"/>
                <a:ext cx="283320" cy="60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45ACFD-2630-20B8-A6C4-920EB95B66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90795" y="3517185"/>
                  <a:ext cx="318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0F8834-22F7-C0BD-0099-DB6E67E09A26}"/>
                    </a:ext>
                  </a:extLst>
                </p14:cNvPr>
                <p14:cNvContentPartPr/>
                <p14:nvPr/>
              </p14:nvContentPartPr>
              <p14:xfrm>
                <a:off x="8073675" y="3640665"/>
                <a:ext cx="178560" cy="134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0F8834-22F7-C0BD-0099-DB6E67E09A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55675" y="3623025"/>
                  <a:ext cx="214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4E8265-5905-433F-8421-E832CFBD4DAF}"/>
                    </a:ext>
                  </a:extLst>
                </p14:cNvPr>
                <p14:cNvContentPartPr/>
                <p14:nvPr/>
              </p14:nvContentPartPr>
              <p14:xfrm>
                <a:off x="8428635" y="3245745"/>
                <a:ext cx="156600" cy="349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4E8265-5905-433F-8421-E832CFBD4D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10635" y="3227745"/>
                  <a:ext cx="1922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E20C83-C67B-2859-684F-132548308450}"/>
                    </a:ext>
                  </a:extLst>
                </p14:cNvPr>
                <p14:cNvContentPartPr/>
                <p14:nvPr/>
              </p14:nvContentPartPr>
              <p14:xfrm>
                <a:off x="8616915" y="3306225"/>
                <a:ext cx="253080" cy="192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E20C83-C67B-2859-684F-1325483084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9275" y="3288585"/>
                  <a:ext cx="288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DE646F-E796-2C6B-EEF9-DA6CAAE784AB}"/>
                    </a:ext>
                  </a:extLst>
                </p14:cNvPr>
                <p14:cNvContentPartPr/>
                <p14:nvPr/>
              </p14:nvContentPartPr>
              <p14:xfrm>
                <a:off x="8882955" y="3293625"/>
                <a:ext cx="188640" cy="16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DE646F-E796-2C6B-EEF9-DA6CAAE784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64955" y="3275625"/>
                  <a:ext cx="224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0C39BF-3BAD-7AA3-5C5C-1423C234C592}"/>
                    </a:ext>
                  </a:extLst>
                </p14:cNvPr>
                <p14:cNvContentPartPr/>
                <p14:nvPr/>
              </p14:nvContentPartPr>
              <p14:xfrm>
                <a:off x="9043515" y="3201105"/>
                <a:ext cx="198360" cy="34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0C39BF-3BAD-7AA3-5C5C-1423C234C5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25515" y="3183465"/>
                  <a:ext cx="234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E7FE8F-A53E-9BF5-F342-F24155A0F56A}"/>
                    </a:ext>
                  </a:extLst>
                </p14:cNvPr>
                <p14:cNvContentPartPr/>
                <p14:nvPr/>
              </p14:nvContentPartPr>
              <p14:xfrm>
                <a:off x="8951715" y="3056745"/>
                <a:ext cx="74520" cy="61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E7FE8F-A53E-9BF5-F342-F24155A0F56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3715" y="3038745"/>
                  <a:ext cx="110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58D65C-2FB5-0907-DB6A-8758331C3058}"/>
                    </a:ext>
                  </a:extLst>
                </p14:cNvPr>
                <p14:cNvContentPartPr/>
                <p14:nvPr/>
              </p14:nvContentPartPr>
              <p14:xfrm>
                <a:off x="9422955" y="3311985"/>
                <a:ext cx="132480" cy="10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58D65C-2FB5-0907-DB6A-8758331C30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04955" y="3294345"/>
                  <a:ext cx="168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F59491-1941-AC9F-134F-7D5A29F1AA6B}"/>
                    </a:ext>
                  </a:extLst>
                </p14:cNvPr>
                <p14:cNvContentPartPr/>
                <p14:nvPr/>
              </p14:nvContentPartPr>
              <p14:xfrm>
                <a:off x="9438075" y="3406305"/>
                <a:ext cx="109080" cy="1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9F59491-1941-AC9F-134F-7D5A29F1AA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20435" y="3388305"/>
                  <a:ext cx="144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A49762-92C9-4E3F-D67F-F5F62F00C9AE}"/>
                    </a:ext>
                  </a:extLst>
                </p14:cNvPr>
                <p14:cNvContentPartPr/>
                <p14:nvPr/>
              </p14:nvContentPartPr>
              <p14:xfrm>
                <a:off x="9789795" y="3224865"/>
                <a:ext cx="59040" cy="181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A49762-92C9-4E3F-D67F-F5F62F00C9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72155" y="3207225"/>
                  <a:ext cx="94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D6F2EF-0875-E5FC-9806-E9B786D03F9E}"/>
                    </a:ext>
                  </a:extLst>
                </p14:cNvPr>
                <p14:cNvContentPartPr/>
                <p14:nvPr/>
              </p14:nvContentPartPr>
              <p14:xfrm>
                <a:off x="9952155" y="3181305"/>
                <a:ext cx="218160" cy="189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D6F2EF-0875-E5FC-9806-E9B786D03F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34155" y="3163305"/>
                  <a:ext cx="25380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7892723-0DE3-DBC5-2668-15071A266AD4}"/>
                  </a:ext>
                </a:extLst>
              </p14:cNvPr>
              <p14:cNvContentPartPr/>
              <p14:nvPr/>
            </p14:nvContentPartPr>
            <p14:xfrm>
              <a:off x="10104435" y="2954505"/>
              <a:ext cx="80280" cy="81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7892723-0DE3-DBC5-2668-15071A266A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86795" y="2936865"/>
                <a:ext cx="115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3BE9FC-A115-69A1-54D0-88E4A71B88EE}"/>
                  </a:ext>
                </a:extLst>
              </p14:cNvPr>
              <p14:cNvContentPartPr/>
              <p14:nvPr/>
            </p14:nvContentPartPr>
            <p14:xfrm>
              <a:off x="5041755" y="1677225"/>
              <a:ext cx="1856520" cy="252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3BE9FC-A115-69A1-54D0-88E4A71B88E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87755" y="1569585"/>
                <a:ext cx="1964160" cy="4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EA97D91-30FE-DAF2-896B-3438E8210DF0}"/>
              </a:ext>
            </a:extLst>
          </p:cNvPr>
          <p:cNvGrpSpPr/>
          <p:nvPr/>
        </p:nvGrpSpPr>
        <p:grpSpPr>
          <a:xfrm>
            <a:off x="7541595" y="3712665"/>
            <a:ext cx="4201200" cy="780480"/>
            <a:chOff x="7541595" y="3712665"/>
            <a:chExt cx="420120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70952F-0D41-AA89-66B5-71A4B424FFC4}"/>
                    </a:ext>
                  </a:extLst>
                </p14:cNvPr>
                <p14:cNvContentPartPr/>
                <p14:nvPr/>
              </p14:nvContentPartPr>
              <p14:xfrm>
                <a:off x="11361915" y="4206225"/>
                <a:ext cx="380880" cy="11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70952F-0D41-AA89-66B5-71A4B424FF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44275" y="4188585"/>
                  <a:ext cx="41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3DD1F9-6087-EDE7-11F8-AA4CC1104B34}"/>
                    </a:ext>
                  </a:extLst>
                </p14:cNvPr>
                <p14:cNvContentPartPr/>
                <p14:nvPr/>
              </p14:nvContentPartPr>
              <p14:xfrm>
                <a:off x="9566595" y="4133145"/>
                <a:ext cx="1909080" cy="198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3DD1F9-6087-EDE7-11F8-AA4CC1104B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48595" y="4115505"/>
                  <a:ext cx="1944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36A916-8AB6-16CC-B8F5-8A34640A650E}"/>
                    </a:ext>
                  </a:extLst>
                </p14:cNvPr>
                <p14:cNvContentPartPr/>
                <p14:nvPr/>
              </p14:nvContentPartPr>
              <p14:xfrm>
                <a:off x="9923355" y="3962145"/>
                <a:ext cx="248760" cy="3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36A916-8AB6-16CC-B8F5-8A34640A65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05715" y="3944145"/>
                  <a:ext cx="284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B45A8E-3F85-83AD-C701-C788A1307779}"/>
                    </a:ext>
                  </a:extLst>
                </p14:cNvPr>
                <p14:cNvContentPartPr/>
                <p14:nvPr/>
              </p14:nvContentPartPr>
              <p14:xfrm>
                <a:off x="10454355" y="3833985"/>
                <a:ext cx="60840" cy="268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B45A8E-3F85-83AD-C701-C788A13077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36355" y="3816345"/>
                  <a:ext cx="96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1A2B87-CE9D-5346-A5F7-66AE68B0049D}"/>
                    </a:ext>
                  </a:extLst>
                </p14:cNvPr>
                <p14:cNvContentPartPr/>
                <p14:nvPr/>
              </p14:nvContentPartPr>
              <p14:xfrm>
                <a:off x="10476675" y="4453905"/>
                <a:ext cx="107280" cy="5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1A2B87-CE9D-5346-A5F7-66AE68B004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58675" y="4435905"/>
                  <a:ext cx="14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B27FB3-E710-8DF2-766E-34E3B66B8380}"/>
                    </a:ext>
                  </a:extLst>
                </p14:cNvPr>
                <p14:cNvContentPartPr/>
                <p14:nvPr/>
              </p14:nvContentPartPr>
              <p14:xfrm>
                <a:off x="10884555" y="4450665"/>
                <a:ext cx="165960" cy="1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B27FB3-E710-8DF2-766E-34E3B66B83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66555" y="4433025"/>
                  <a:ext cx="20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DA37ABD3-64C7-FA84-D497-56B9157D58B0}"/>
                    </a:ext>
                  </a:extLst>
                </p14:cNvPr>
                <p14:cNvContentPartPr/>
                <p14:nvPr/>
              </p14:nvContentPartPr>
              <p14:xfrm>
                <a:off x="9299115" y="4300545"/>
                <a:ext cx="152640" cy="10116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DA37ABD3-64C7-FA84-D497-56B9157D58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81475" y="4282545"/>
                  <a:ext cx="188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FCBFD72A-6E93-B1AC-9A93-64AC1C4C194B}"/>
                    </a:ext>
                  </a:extLst>
                </p14:cNvPr>
                <p14:cNvContentPartPr/>
                <p14:nvPr/>
              </p14:nvContentPartPr>
              <p14:xfrm>
                <a:off x="8859195" y="4233225"/>
                <a:ext cx="311760" cy="24228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FCBFD72A-6E93-B1AC-9A93-64AC1C4C19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41195" y="4215585"/>
                  <a:ext cx="3474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FCA18E84-8BB3-1FFA-59F2-BFEC2EC671E9}"/>
                    </a:ext>
                  </a:extLst>
                </p14:cNvPr>
                <p14:cNvContentPartPr/>
                <p14:nvPr/>
              </p14:nvContentPartPr>
              <p14:xfrm>
                <a:off x="8645355" y="4156185"/>
                <a:ext cx="192600" cy="31356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FCA18E84-8BB3-1FFA-59F2-BFEC2EC671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27715" y="4138185"/>
                  <a:ext cx="2282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D539BBD7-6F88-C177-4304-D56F57BA5B68}"/>
                    </a:ext>
                  </a:extLst>
                </p14:cNvPr>
                <p14:cNvContentPartPr/>
                <p14:nvPr/>
              </p14:nvContentPartPr>
              <p14:xfrm>
                <a:off x="8832555" y="3712665"/>
                <a:ext cx="456480" cy="41112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D539BBD7-6F88-C177-4304-D56F57BA5B6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14555" y="3695025"/>
                  <a:ext cx="4921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E99FE686-B963-16CC-3303-C15673B192C2}"/>
                    </a:ext>
                  </a:extLst>
                </p14:cNvPr>
                <p14:cNvContentPartPr/>
                <p14:nvPr/>
              </p14:nvContentPartPr>
              <p14:xfrm>
                <a:off x="8712315" y="4195785"/>
                <a:ext cx="1080" cy="684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E99FE686-B963-16CC-3303-C15673B192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94315" y="4178145"/>
                  <a:ext cx="36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BA3C8964-9EE7-B4EF-A83B-39A576C234D1}"/>
                    </a:ext>
                  </a:extLst>
                </p14:cNvPr>
                <p14:cNvContentPartPr/>
                <p14:nvPr/>
              </p14:nvContentPartPr>
              <p14:xfrm>
                <a:off x="7541595" y="4196865"/>
                <a:ext cx="1051560" cy="22464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BA3C8964-9EE7-B4EF-A83B-39A576C234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23955" y="4178865"/>
                  <a:ext cx="1087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FDD2C166-1435-234D-47DA-5FA59F80ECF3}"/>
                    </a:ext>
                  </a:extLst>
                </p14:cNvPr>
                <p14:cNvContentPartPr/>
                <p14:nvPr/>
              </p14:nvContentPartPr>
              <p14:xfrm>
                <a:off x="8008515" y="4107945"/>
                <a:ext cx="231120" cy="1620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FDD2C166-1435-234D-47DA-5FA59F80EC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90875" y="4089945"/>
                  <a:ext cx="266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CBF81CD8-6694-6BCE-0E9A-2283914E47FA}"/>
                    </a:ext>
                  </a:extLst>
                </p14:cNvPr>
                <p14:cNvContentPartPr/>
                <p14:nvPr/>
              </p14:nvContentPartPr>
              <p14:xfrm>
                <a:off x="8293275" y="4460025"/>
                <a:ext cx="139680" cy="3312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CBF81CD8-6694-6BCE-0E9A-2283914E47F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75635" y="4442025"/>
                  <a:ext cx="1753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DDCCD581-8A21-4B47-A15B-17DE03556678}"/>
              </a:ext>
            </a:extLst>
          </p:cNvPr>
          <p:cNvGrpSpPr/>
          <p:nvPr/>
        </p:nvGrpSpPr>
        <p:grpSpPr>
          <a:xfrm>
            <a:off x="8075835" y="4802385"/>
            <a:ext cx="3688200" cy="470880"/>
            <a:chOff x="8075835" y="4802385"/>
            <a:chExt cx="368820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014539FB-492F-6E8E-CBDA-530006E2C374}"/>
                    </a:ext>
                  </a:extLst>
                </p14:cNvPr>
                <p14:cNvContentPartPr/>
                <p14:nvPr/>
              </p14:nvContentPartPr>
              <p14:xfrm>
                <a:off x="11279115" y="4850265"/>
                <a:ext cx="484920" cy="20664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014539FB-492F-6E8E-CBDA-530006E2C3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61115" y="4832625"/>
                  <a:ext cx="520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653CB247-FB16-29BC-5A23-EE016C2804B9}"/>
                    </a:ext>
                  </a:extLst>
                </p14:cNvPr>
                <p14:cNvContentPartPr/>
                <p14:nvPr/>
              </p14:nvContentPartPr>
              <p14:xfrm>
                <a:off x="11176155" y="5038905"/>
                <a:ext cx="110160" cy="12816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653CB247-FB16-29BC-5A23-EE016C2804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58515" y="5021265"/>
                  <a:ext cx="14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EAE5DD5E-E3D5-7808-DB6D-40FCC3A6F271}"/>
                    </a:ext>
                  </a:extLst>
                </p14:cNvPr>
                <p14:cNvContentPartPr/>
                <p14:nvPr/>
              </p14:nvContentPartPr>
              <p14:xfrm>
                <a:off x="10812555" y="4830465"/>
                <a:ext cx="332640" cy="32760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EAE5DD5E-E3D5-7808-DB6D-40FCC3A6F27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94555" y="4812825"/>
                  <a:ext cx="368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AD41CB1A-4197-1D21-D851-351A3675E8D6}"/>
                    </a:ext>
                  </a:extLst>
                </p14:cNvPr>
                <p14:cNvContentPartPr/>
                <p14:nvPr/>
              </p14:nvContentPartPr>
              <p14:xfrm>
                <a:off x="10815795" y="4909665"/>
                <a:ext cx="137520" cy="5292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AD41CB1A-4197-1D21-D851-351A3675E8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98155" y="4892025"/>
                  <a:ext cx="173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64C592A4-8AE3-7B41-21F4-3F4ED085C53E}"/>
                    </a:ext>
                  </a:extLst>
                </p14:cNvPr>
                <p14:cNvContentPartPr/>
                <p14:nvPr/>
              </p14:nvContentPartPr>
              <p14:xfrm>
                <a:off x="9864675" y="4973385"/>
                <a:ext cx="893880" cy="23076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64C592A4-8AE3-7B41-21F4-3F4ED085C53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47035" y="4955745"/>
                  <a:ext cx="929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F4FB8049-F501-BBC8-A0FA-7568D288A482}"/>
                    </a:ext>
                  </a:extLst>
                </p14:cNvPr>
                <p14:cNvContentPartPr/>
                <p14:nvPr/>
              </p14:nvContentPartPr>
              <p14:xfrm>
                <a:off x="8075835" y="5019825"/>
                <a:ext cx="1608480" cy="25344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F4FB8049-F501-BBC8-A0FA-7568D288A4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58195" y="5001825"/>
                  <a:ext cx="1644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46605876-034C-8F6B-3BC9-B269FB88563D}"/>
                    </a:ext>
                  </a:extLst>
                </p14:cNvPr>
                <p14:cNvContentPartPr/>
                <p14:nvPr/>
              </p14:nvContentPartPr>
              <p14:xfrm>
                <a:off x="9311715" y="4831185"/>
                <a:ext cx="43200" cy="432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46605876-034C-8F6B-3BC9-B269FB88563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93715" y="4813185"/>
                  <a:ext cx="78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132A16D5-FAC7-EA3A-EFDD-B8B2C7B164B3}"/>
                    </a:ext>
                  </a:extLst>
                </p14:cNvPr>
                <p14:cNvContentPartPr/>
                <p14:nvPr/>
              </p14:nvContentPartPr>
              <p14:xfrm>
                <a:off x="9480915" y="4802385"/>
                <a:ext cx="116280" cy="684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132A16D5-FAC7-EA3A-EFDD-B8B2C7B164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62915" y="4784745"/>
                  <a:ext cx="1519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C5A3F6CF-7C17-39E3-7A0B-A95D29102B04}"/>
              </a:ext>
            </a:extLst>
          </p:cNvPr>
          <p:cNvGrpSpPr/>
          <p:nvPr/>
        </p:nvGrpSpPr>
        <p:grpSpPr>
          <a:xfrm>
            <a:off x="7366275" y="323625"/>
            <a:ext cx="2386800" cy="643680"/>
            <a:chOff x="7366275" y="323625"/>
            <a:chExt cx="238680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DBE8B539-5720-D09C-1F21-CA917B8A9C38}"/>
                    </a:ext>
                  </a:extLst>
                </p14:cNvPr>
                <p14:cNvContentPartPr/>
                <p14:nvPr/>
              </p14:nvContentPartPr>
              <p14:xfrm>
                <a:off x="9601875" y="411465"/>
                <a:ext cx="56160" cy="20232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DBE8B539-5720-D09C-1F21-CA917B8A9C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3875" y="393825"/>
                  <a:ext cx="91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FD27238F-E222-4AE2-E56B-74852A656A9E}"/>
                    </a:ext>
                  </a:extLst>
                </p14:cNvPr>
                <p14:cNvContentPartPr/>
                <p14:nvPr/>
              </p14:nvContentPartPr>
              <p14:xfrm>
                <a:off x="9740115" y="622065"/>
                <a:ext cx="12960" cy="8640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FD27238F-E222-4AE2-E56B-74852A656A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22115" y="604425"/>
                  <a:ext cx="48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C183FC8E-99FF-0AA2-9571-3466AB22F8EA}"/>
                    </a:ext>
                  </a:extLst>
                </p14:cNvPr>
                <p14:cNvContentPartPr/>
                <p14:nvPr/>
              </p14:nvContentPartPr>
              <p14:xfrm>
                <a:off x="9088875" y="430905"/>
                <a:ext cx="435240" cy="39456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C183FC8E-99FF-0AA2-9571-3466AB22F8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71235" y="412905"/>
                  <a:ext cx="4708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AE65BE77-0788-7AE5-CA10-646FF213BA5F}"/>
                    </a:ext>
                  </a:extLst>
                </p14:cNvPr>
                <p14:cNvContentPartPr/>
                <p14:nvPr/>
              </p14:nvContentPartPr>
              <p14:xfrm>
                <a:off x="7366275" y="505785"/>
                <a:ext cx="1609920" cy="46152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AE65BE77-0788-7AE5-CA10-646FF213BA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48635" y="487785"/>
                  <a:ext cx="16455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39522F2A-1150-C796-E908-27B81252FBB0}"/>
                    </a:ext>
                  </a:extLst>
                </p14:cNvPr>
                <p14:cNvContentPartPr/>
                <p14:nvPr/>
              </p14:nvContentPartPr>
              <p14:xfrm>
                <a:off x="8691795" y="382665"/>
                <a:ext cx="41400" cy="684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39522F2A-1150-C796-E908-27B81252FBB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3795" y="364665"/>
                  <a:ext cx="77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09D12052-FC19-8E41-6F6F-A79169AC9FD3}"/>
                    </a:ext>
                  </a:extLst>
                </p14:cNvPr>
                <p14:cNvContentPartPr/>
                <p14:nvPr/>
              </p14:nvContentPartPr>
              <p14:xfrm>
                <a:off x="9212715" y="323625"/>
                <a:ext cx="20160" cy="17640"/>
              </p14:xfrm>
            </p:contentPart>
          </mc:Choice>
          <mc:Fallback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09D12052-FC19-8E41-6F6F-A79169AC9FD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95075" y="305625"/>
                  <a:ext cx="558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E81486E8-3394-38BA-CEE0-E30AE6A814F1}"/>
                  </a:ext>
                </a:extLst>
              </p14:cNvPr>
              <p14:cNvContentPartPr/>
              <p14:nvPr/>
            </p14:nvContentPartPr>
            <p14:xfrm>
              <a:off x="8542035" y="1226505"/>
              <a:ext cx="168840" cy="27720"/>
            </p14:xfrm>
          </p:contentPart>
        </mc:Choice>
        <mc:Fallback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E81486E8-3394-38BA-CEE0-E30AE6A814F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524395" y="1208505"/>
                <a:ext cx="20448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431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cribed Angle Theorem - Formulas and Examples - Neurochispas">
            <a:extLst>
              <a:ext uri="{FF2B5EF4-FFF2-40B4-BE49-F238E27FC236}">
                <a16:creationId xmlns:a16="http://schemas.microsoft.com/office/drawing/2014/main" id="{F48B738A-3606-8599-2490-65697961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91" y="1331843"/>
            <a:ext cx="5418384" cy="47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0C313A-D3AA-9A0F-9EA3-27EB45A4D17A}"/>
              </a:ext>
            </a:extLst>
          </p:cNvPr>
          <p:cNvGrpSpPr/>
          <p:nvPr/>
        </p:nvGrpSpPr>
        <p:grpSpPr>
          <a:xfrm>
            <a:off x="5242275" y="3264105"/>
            <a:ext cx="364320" cy="563760"/>
            <a:chOff x="5242275" y="3264105"/>
            <a:chExt cx="36432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229631-CAD4-46E4-5B6A-8B1DCE517BA6}"/>
                    </a:ext>
                  </a:extLst>
                </p14:cNvPr>
                <p14:cNvContentPartPr/>
                <p14:nvPr/>
              </p14:nvContentPartPr>
              <p14:xfrm>
                <a:off x="5470875" y="3644625"/>
                <a:ext cx="135720" cy="183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229631-CAD4-46E4-5B6A-8B1DCE517BA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53235" y="3626625"/>
                  <a:ext cx="171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C80803-59AF-30C8-0E42-5D9F04CDFE1E}"/>
                    </a:ext>
                  </a:extLst>
                </p14:cNvPr>
                <p14:cNvContentPartPr/>
                <p14:nvPr/>
              </p14:nvContentPartPr>
              <p14:xfrm>
                <a:off x="5349915" y="3600345"/>
                <a:ext cx="89280" cy="212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C80803-59AF-30C8-0E42-5D9F04CDFE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1915" y="3582345"/>
                  <a:ext cx="124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E7BBB1-81C9-FD5D-F826-E86911F36259}"/>
                    </a:ext>
                  </a:extLst>
                </p14:cNvPr>
                <p14:cNvContentPartPr/>
                <p14:nvPr/>
              </p14:nvContentPartPr>
              <p14:xfrm>
                <a:off x="5418315" y="3264105"/>
                <a:ext cx="141840" cy="284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E7BBB1-81C9-FD5D-F826-E86911F362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00675" y="3246105"/>
                  <a:ext cx="177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74857D3-AFCA-8367-B8DE-E3483E935D8D}"/>
                    </a:ext>
                  </a:extLst>
                </p14:cNvPr>
                <p14:cNvContentPartPr/>
                <p14:nvPr/>
              </p14:nvContentPartPr>
              <p14:xfrm>
                <a:off x="5242275" y="3623385"/>
                <a:ext cx="11160" cy="36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74857D3-AFCA-8367-B8DE-E3483E935D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4275" y="3605385"/>
                  <a:ext cx="468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2B651D-E2C3-6A57-D394-12373A0C8558}"/>
                  </a:ext>
                </a:extLst>
              </p14:cNvPr>
              <p14:cNvContentPartPr/>
              <p14:nvPr/>
            </p14:nvContentPartPr>
            <p14:xfrm>
              <a:off x="2490435" y="4037025"/>
              <a:ext cx="1956600" cy="40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2B651D-E2C3-6A57-D394-12373A0C85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2435" y="4019385"/>
                <a:ext cx="1992240" cy="44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B130E6E-8FA2-622B-01F4-234FAB17DC5C}"/>
              </a:ext>
            </a:extLst>
          </p:cNvPr>
          <p:cNvGrpSpPr/>
          <p:nvPr/>
        </p:nvGrpSpPr>
        <p:grpSpPr>
          <a:xfrm>
            <a:off x="908955" y="3980865"/>
            <a:ext cx="1096200" cy="1138680"/>
            <a:chOff x="908955" y="3980865"/>
            <a:chExt cx="1096200" cy="11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62C4DD-3266-1B08-8F41-01CA4FAA3BED}"/>
                    </a:ext>
                  </a:extLst>
                </p14:cNvPr>
                <p14:cNvContentPartPr/>
                <p14:nvPr/>
              </p14:nvContentPartPr>
              <p14:xfrm>
                <a:off x="1047195" y="4522665"/>
                <a:ext cx="57240" cy="288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62C4DD-3266-1B08-8F41-01CA4FAA3B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9195" y="4504665"/>
                  <a:ext cx="92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91E5FA-425F-9EE8-7D2B-3A2EF664CF20}"/>
                    </a:ext>
                  </a:extLst>
                </p14:cNvPr>
                <p14:cNvContentPartPr/>
                <p14:nvPr/>
              </p14:nvContentPartPr>
              <p14:xfrm>
                <a:off x="908955" y="4732545"/>
                <a:ext cx="326880" cy="173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91E5FA-425F-9EE8-7D2B-3A2EF664CF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0955" y="4714545"/>
                  <a:ext cx="362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E8EE8F-0A43-E5A7-6229-2A7AF4AC5817}"/>
                    </a:ext>
                  </a:extLst>
                </p14:cNvPr>
                <p14:cNvContentPartPr/>
                <p14:nvPr/>
              </p14:nvContentPartPr>
              <p14:xfrm>
                <a:off x="1044315" y="4914705"/>
                <a:ext cx="172440" cy="204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E8EE8F-0A43-E5A7-6229-2A7AF4AC58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6675" y="4897065"/>
                  <a:ext cx="20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ABF4E2-DC00-D4C4-839A-039668BC2F97}"/>
                    </a:ext>
                  </a:extLst>
                </p14:cNvPr>
                <p14:cNvContentPartPr/>
                <p14:nvPr/>
              </p14:nvContentPartPr>
              <p14:xfrm>
                <a:off x="1182555" y="4297665"/>
                <a:ext cx="162360" cy="44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ABF4E2-DC00-D4C4-839A-039668BC2F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64555" y="4279665"/>
                  <a:ext cx="1980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38CF5E-0EB5-84E9-336B-4BD57A6FD990}"/>
                    </a:ext>
                  </a:extLst>
                </p14:cNvPr>
                <p14:cNvContentPartPr/>
                <p14:nvPr/>
              </p14:nvContentPartPr>
              <p14:xfrm>
                <a:off x="1658115" y="4201185"/>
                <a:ext cx="131760" cy="228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38CF5E-0EB5-84E9-336B-4BD57A6FD9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40115" y="4183545"/>
                  <a:ext cx="167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E91823-230A-ED20-D6FE-2D102591AD0B}"/>
                    </a:ext>
                  </a:extLst>
                </p14:cNvPr>
                <p14:cNvContentPartPr/>
                <p14:nvPr/>
              </p14:nvContentPartPr>
              <p14:xfrm>
                <a:off x="1402155" y="4365705"/>
                <a:ext cx="206280" cy="247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E91823-230A-ED20-D6FE-2D102591AD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84515" y="4348065"/>
                  <a:ext cx="241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67237E-BED0-D046-B0F9-14E4D6BDC670}"/>
                    </a:ext>
                  </a:extLst>
                </p14:cNvPr>
                <p14:cNvContentPartPr/>
                <p14:nvPr/>
              </p14:nvContentPartPr>
              <p14:xfrm>
                <a:off x="1710315" y="3980865"/>
                <a:ext cx="294840" cy="657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67237E-BED0-D046-B0F9-14E4D6BDC6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92315" y="3962865"/>
                  <a:ext cx="33048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367F14-7AF5-CCC3-582D-79FCDD5B1779}"/>
                    </a:ext>
                  </a:extLst>
                </p14:cNvPr>
                <p14:cNvContentPartPr/>
                <p14:nvPr/>
              </p14:nvContentPartPr>
              <p14:xfrm>
                <a:off x="1615995" y="4051065"/>
                <a:ext cx="69840" cy="65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367F14-7AF5-CCC3-582D-79FCDD5B17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98355" y="4033065"/>
                  <a:ext cx="105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C6F944-B3F1-AB3A-ED42-EFA4AC5C1185}"/>
              </a:ext>
            </a:extLst>
          </p:cNvPr>
          <p:cNvGrpSpPr/>
          <p:nvPr/>
        </p:nvGrpSpPr>
        <p:grpSpPr>
          <a:xfrm>
            <a:off x="2166435" y="4064385"/>
            <a:ext cx="137880" cy="119880"/>
            <a:chOff x="2166435" y="4064385"/>
            <a:chExt cx="13788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9C9E0F0-4B1F-9362-62EE-D0B5DBBFAC0A}"/>
                    </a:ext>
                  </a:extLst>
                </p14:cNvPr>
                <p14:cNvContentPartPr/>
                <p14:nvPr/>
              </p14:nvContentPartPr>
              <p14:xfrm>
                <a:off x="2166435" y="4064385"/>
                <a:ext cx="115920" cy="2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9C9E0F0-4B1F-9362-62EE-D0B5DBBFAC0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8795" y="4046385"/>
                  <a:ext cx="151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3E1FC8-C4BF-6E9B-70EA-2F46A6ECEF99}"/>
                    </a:ext>
                  </a:extLst>
                </p14:cNvPr>
                <p14:cNvContentPartPr/>
                <p14:nvPr/>
              </p14:nvContentPartPr>
              <p14:xfrm>
                <a:off x="2186235" y="4160145"/>
                <a:ext cx="118080" cy="24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3E1FC8-C4BF-6E9B-70EA-2F46A6ECEF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8235" y="4142145"/>
                  <a:ext cx="1537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1DA6A6-78E4-93B3-E0B5-BC1BB86B2F26}"/>
              </a:ext>
            </a:extLst>
          </p:cNvPr>
          <p:cNvGrpSpPr/>
          <p:nvPr/>
        </p:nvGrpSpPr>
        <p:grpSpPr>
          <a:xfrm>
            <a:off x="2386755" y="3657585"/>
            <a:ext cx="498240" cy="356400"/>
            <a:chOff x="2386755" y="3657585"/>
            <a:chExt cx="49824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59D361-0609-8A5E-77F3-8A296B8D1986}"/>
                    </a:ext>
                  </a:extLst>
                </p14:cNvPr>
                <p14:cNvContentPartPr/>
                <p14:nvPr/>
              </p14:nvContentPartPr>
              <p14:xfrm>
                <a:off x="2654235" y="3657585"/>
                <a:ext cx="230760" cy="289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59D361-0609-8A5E-77F3-8A296B8D198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36235" y="3639945"/>
                  <a:ext cx="266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2AC5A7-BDCC-6E43-5E9D-53AAB3BACFB3}"/>
                    </a:ext>
                  </a:extLst>
                </p14:cNvPr>
                <p14:cNvContentPartPr/>
                <p14:nvPr/>
              </p14:nvContentPartPr>
              <p14:xfrm>
                <a:off x="2386755" y="3749745"/>
                <a:ext cx="126000" cy="155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2AC5A7-BDCC-6E43-5E9D-53AAB3BACF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68755" y="3732105"/>
                  <a:ext cx="161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DAC239-C4B3-E83D-024D-C151E8D74639}"/>
                    </a:ext>
                  </a:extLst>
                </p14:cNvPr>
                <p14:cNvContentPartPr/>
                <p14:nvPr/>
              </p14:nvContentPartPr>
              <p14:xfrm>
                <a:off x="2494395" y="3728865"/>
                <a:ext cx="56160" cy="285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DAC239-C4B3-E83D-024D-C151E8D746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76395" y="3711225"/>
                  <a:ext cx="9180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A4C59-A21E-19B0-8910-E510F383FFC4}"/>
                  </a:ext>
                </a:extLst>
              </p14:cNvPr>
              <p14:cNvContentPartPr/>
              <p14:nvPr/>
            </p14:nvContentPartPr>
            <p14:xfrm>
              <a:off x="2810475" y="3353385"/>
              <a:ext cx="118440" cy="115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A4C59-A21E-19B0-8910-E510F383FFC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2475" y="3335385"/>
                <a:ext cx="1540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978CB910-A883-229D-6FD9-BC6AAA1519B9}"/>
              </a:ext>
            </a:extLst>
          </p:cNvPr>
          <p:cNvGrpSpPr/>
          <p:nvPr/>
        </p:nvGrpSpPr>
        <p:grpSpPr>
          <a:xfrm>
            <a:off x="7821315" y="4113345"/>
            <a:ext cx="4140720" cy="1053720"/>
            <a:chOff x="7821315" y="4113345"/>
            <a:chExt cx="4140720" cy="10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D8FDA2-E376-93B3-D3E9-D7C0C2E125E6}"/>
                    </a:ext>
                  </a:extLst>
                </p14:cNvPr>
                <p14:cNvContentPartPr/>
                <p14:nvPr/>
              </p14:nvContentPartPr>
              <p14:xfrm>
                <a:off x="11596995" y="4880865"/>
                <a:ext cx="365040" cy="116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D8FDA2-E376-93B3-D3E9-D7C0C2E125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79355" y="4862865"/>
                  <a:ext cx="400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9A3485-6D08-C343-2396-6A7DDEEEB64C}"/>
                    </a:ext>
                  </a:extLst>
                </p14:cNvPr>
                <p14:cNvContentPartPr/>
                <p14:nvPr/>
              </p14:nvContentPartPr>
              <p14:xfrm>
                <a:off x="9975555" y="4810305"/>
                <a:ext cx="1765080" cy="23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9A3485-6D08-C343-2396-6A7DDEEEB6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57555" y="4792305"/>
                  <a:ext cx="1800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D9DCC0-1BCA-DC82-AF01-A48AF0779764}"/>
                    </a:ext>
                  </a:extLst>
                </p14:cNvPr>
                <p14:cNvContentPartPr/>
                <p14:nvPr/>
              </p14:nvContentPartPr>
              <p14:xfrm>
                <a:off x="10839195" y="4547865"/>
                <a:ext cx="37800" cy="153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D9DCC0-1BCA-DC82-AF01-A48AF07797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1195" y="4530225"/>
                  <a:ext cx="73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5DC3AC-D5EF-0EDD-E034-5745DD162B7F}"/>
                    </a:ext>
                  </a:extLst>
                </p14:cNvPr>
                <p14:cNvContentPartPr/>
                <p14:nvPr/>
              </p14:nvContentPartPr>
              <p14:xfrm>
                <a:off x="10737675" y="5139705"/>
                <a:ext cx="117000" cy="14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5DC3AC-D5EF-0EDD-E034-5745DD162B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9675" y="5122065"/>
                  <a:ext cx="152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FB5AE4-A622-8105-5A8B-06C68BADFF94}"/>
                    </a:ext>
                  </a:extLst>
                </p14:cNvPr>
                <p14:cNvContentPartPr/>
                <p14:nvPr/>
              </p14:nvContentPartPr>
              <p14:xfrm>
                <a:off x="11142675" y="5147265"/>
                <a:ext cx="146520" cy="19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FB5AE4-A622-8105-5A8B-06C68BADFF9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25035" y="5129265"/>
                  <a:ext cx="182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0EB60E-FCBC-0F2B-2439-9C519E6F9430}"/>
                    </a:ext>
                  </a:extLst>
                </p14:cNvPr>
                <p14:cNvContentPartPr/>
                <p14:nvPr/>
              </p14:nvContentPartPr>
              <p14:xfrm>
                <a:off x="10346715" y="4657665"/>
                <a:ext cx="171360" cy="16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0EB60E-FCBC-0F2B-2439-9C519E6F94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28715" y="4640025"/>
                  <a:ext cx="207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D7FB5F-0C30-5E83-BEA4-8EBF4B02A17B}"/>
                    </a:ext>
                  </a:extLst>
                </p14:cNvPr>
                <p14:cNvContentPartPr/>
                <p14:nvPr/>
              </p14:nvContentPartPr>
              <p14:xfrm>
                <a:off x="9587835" y="4871505"/>
                <a:ext cx="190080" cy="121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D7FB5F-0C30-5E83-BEA4-8EBF4B02A1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69835" y="4853865"/>
                  <a:ext cx="225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B29D989F-72DD-80A3-2ADB-0E74B2559F9C}"/>
                    </a:ext>
                  </a:extLst>
                </p14:cNvPr>
                <p14:cNvContentPartPr/>
                <p14:nvPr/>
              </p14:nvContentPartPr>
              <p14:xfrm>
                <a:off x="9214515" y="4817505"/>
                <a:ext cx="286200" cy="23400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B29D989F-72DD-80A3-2ADB-0E74B2559F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96875" y="4799505"/>
                  <a:ext cx="321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A04E1299-2F9A-5896-6866-EEC4770E0E5B}"/>
                    </a:ext>
                  </a:extLst>
                </p14:cNvPr>
                <p14:cNvContentPartPr/>
                <p14:nvPr/>
              </p14:nvContentPartPr>
              <p14:xfrm>
                <a:off x="9007155" y="4690425"/>
                <a:ext cx="214200" cy="343080"/>
              </p14:xfrm>
            </p:contentPart>
          </mc:Choice>
          <mc:Fallback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A04E1299-2F9A-5896-6866-EEC4770E0E5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89155" y="4672425"/>
                  <a:ext cx="249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D311BF0C-19CD-97DA-A5AF-BE8222B58E0B}"/>
                    </a:ext>
                  </a:extLst>
                </p14:cNvPr>
                <p14:cNvContentPartPr/>
                <p14:nvPr/>
              </p14:nvContentPartPr>
              <p14:xfrm>
                <a:off x="9220635" y="4113345"/>
                <a:ext cx="404640" cy="55620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D311BF0C-19CD-97DA-A5AF-BE8222B58E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2995" y="4095345"/>
                  <a:ext cx="44028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B3C1702F-8CAF-62FD-7F93-FD83EC761795}"/>
                    </a:ext>
                  </a:extLst>
                </p14:cNvPr>
                <p14:cNvContentPartPr/>
                <p14:nvPr/>
              </p14:nvContentPartPr>
              <p14:xfrm>
                <a:off x="9057555" y="4736505"/>
                <a:ext cx="20160" cy="3240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B3C1702F-8CAF-62FD-7F93-FD83EC7617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39915" y="4718505"/>
                  <a:ext cx="55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17ADA212-43B0-9F68-A0B6-D4810C75BFD0}"/>
                    </a:ext>
                  </a:extLst>
                </p14:cNvPr>
                <p14:cNvContentPartPr/>
                <p14:nvPr/>
              </p14:nvContentPartPr>
              <p14:xfrm>
                <a:off x="7821315" y="4746945"/>
                <a:ext cx="1127520" cy="246240"/>
              </p14:xfrm>
            </p:contentPart>
          </mc:Choice>
          <mc:Fallback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17ADA212-43B0-9F68-A0B6-D4810C75BFD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03675" y="4729305"/>
                  <a:ext cx="1163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208042AD-D41F-0818-A8D8-1E9F7C0D04ED}"/>
                    </a:ext>
                  </a:extLst>
                </p14:cNvPr>
                <p14:cNvContentPartPr/>
                <p14:nvPr/>
              </p14:nvContentPartPr>
              <p14:xfrm>
                <a:off x="8348715" y="4617345"/>
                <a:ext cx="290880" cy="28440"/>
              </p14:xfrm>
            </p:contentPart>
          </mc:Choice>
          <mc:Fallback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208042AD-D41F-0818-A8D8-1E9F7C0D04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31075" y="4599345"/>
                  <a:ext cx="326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5C850AA-B1E4-755B-70C9-4D41F77CBC38}"/>
                    </a:ext>
                  </a:extLst>
                </p14:cNvPr>
                <p14:cNvContentPartPr/>
                <p14:nvPr/>
              </p14:nvContentPartPr>
              <p14:xfrm>
                <a:off x="8635995" y="4971945"/>
                <a:ext cx="170280" cy="22320"/>
              </p14:xfrm>
            </p:contentPart>
          </mc:Choice>
          <mc:Fallback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5C850AA-B1E4-755B-70C9-4D41F77CBC3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17995" y="4953945"/>
                  <a:ext cx="2059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6E652CB3-61C8-3E1C-FF11-1FFEA8487423}"/>
              </a:ext>
            </a:extLst>
          </p:cNvPr>
          <p:cNvGrpSpPr/>
          <p:nvPr/>
        </p:nvGrpSpPr>
        <p:grpSpPr>
          <a:xfrm>
            <a:off x="8162595" y="5466945"/>
            <a:ext cx="3398040" cy="529200"/>
            <a:chOff x="8162595" y="5466945"/>
            <a:chExt cx="339804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B92E83EB-3873-A6D3-DEFA-349076716F69}"/>
                    </a:ext>
                  </a:extLst>
                </p14:cNvPr>
                <p14:cNvContentPartPr/>
                <p14:nvPr/>
              </p14:nvContentPartPr>
              <p14:xfrm>
                <a:off x="11049075" y="5564145"/>
                <a:ext cx="511560" cy="192960"/>
              </p14:xfrm>
            </p:contentPart>
          </mc:Choice>
          <mc:Fallback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B92E83EB-3873-A6D3-DEFA-349076716F6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31435" y="5546145"/>
                  <a:ext cx="547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F0D36060-E158-0EBA-2434-464FF114B482}"/>
                    </a:ext>
                  </a:extLst>
                </p14:cNvPr>
                <p14:cNvContentPartPr/>
                <p14:nvPr/>
              </p14:nvContentPartPr>
              <p14:xfrm>
                <a:off x="10119195" y="5466945"/>
                <a:ext cx="813960" cy="461160"/>
              </p14:xfrm>
            </p:contentPart>
          </mc:Choice>
          <mc:Fallback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F0D36060-E158-0EBA-2434-464FF114B4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01195" y="5448945"/>
                  <a:ext cx="8496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D111EDF-5925-8AF1-58BC-75F8FE1FB66E}"/>
                    </a:ext>
                  </a:extLst>
                </p14:cNvPr>
                <p14:cNvContentPartPr/>
                <p14:nvPr/>
              </p14:nvContentPartPr>
              <p14:xfrm>
                <a:off x="10740195" y="5507985"/>
                <a:ext cx="38880" cy="24840"/>
              </p14:xfrm>
            </p:contentPart>
          </mc:Choice>
          <mc:Fallback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D111EDF-5925-8AF1-58BC-75F8FE1FB6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22555" y="5489985"/>
                  <a:ext cx="74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D16768E8-6DD2-2286-21DE-49CFB774C5EF}"/>
                    </a:ext>
                  </a:extLst>
                </p14:cNvPr>
                <p14:cNvContentPartPr/>
                <p14:nvPr/>
              </p14:nvContentPartPr>
              <p14:xfrm>
                <a:off x="10807875" y="5477025"/>
                <a:ext cx="61560" cy="15840"/>
              </p14:xfrm>
            </p:contentPart>
          </mc:Choice>
          <mc:Fallback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D16768E8-6DD2-2286-21DE-49CFB774C5E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90235" y="5459025"/>
                  <a:ext cx="97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CD186B35-0453-9EB8-7D54-6E7E5897FD5D}"/>
                    </a:ext>
                  </a:extLst>
                </p14:cNvPr>
                <p14:cNvContentPartPr/>
                <p14:nvPr/>
              </p14:nvContentPartPr>
              <p14:xfrm>
                <a:off x="9915795" y="5779065"/>
                <a:ext cx="81000" cy="11268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CD186B35-0453-9EB8-7D54-6E7E5897FD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98155" y="5761065"/>
                  <a:ext cx="116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B2AB6022-C62A-728C-43FB-4418DC87F182}"/>
                    </a:ext>
                  </a:extLst>
                </p14:cNvPr>
                <p14:cNvContentPartPr/>
                <p14:nvPr/>
              </p14:nvContentPartPr>
              <p14:xfrm>
                <a:off x="9452475" y="5578185"/>
                <a:ext cx="393480" cy="31932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B2AB6022-C62A-728C-43FB-4418DC87F18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34475" y="5560545"/>
                  <a:ext cx="429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16909988-B8A5-EB16-1730-9820CA07F428}"/>
                    </a:ext>
                  </a:extLst>
                </p14:cNvPr>
                <p14:cNvContentPartPr/>
                <p14:nvPr/>
              </p14:nvContentPartPr>
              <p14:xfrm>
                <a:off x="9457515" y="5606985"/>
                <a:ext cx="155160" cy="81000"/>
              </p14:xfrm>
            </p:contentPart>
          </mc:Choice>
          <mc:Fallback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16909988-B8A5-EB16-1730-9820CA07F42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39875" y="5589345"/>
                  <a:ext cx="190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72374F20-1091-CA4C-8D94-509605598B58}"/>
                    </a:ext>
                  </a:extLst>
                </p14:cNvPr>
                <p14:cNvContentPartPr/>
                <p14:nvPr/>
              </p14:nvContentPartPr>
              <p14:xfrm>
                <a:off x="8162595" y="5686905"/>
                <a:ext cx="1199160" cy="30924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72374F20-1091-CA4C-8D94-509605598B5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44955" y="5668905"/>
                  <a:ext cx="123480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067" name="Ink 2066">
                <a:extLst>
                  <a:ext uri="{FF2B5EF4-FFF2-40B4-BE49-F238E27FC236}">
                    <a16:creationId xmlns:a16="http://schemas.microsoft.com/office/drawing/2014/main" id="{FD393914-C4A2-2A55-5C78-EDB382019468}"/>
                  </a:ext>
                </a:extLst>
              </p14:cNvPr>
              <p14:cNvContentPartPr/>
              <p14:nvPr/>
            </p14:nvContentPartPr>
            <p14:xfrm>
              <a:off x="9225315" y="467265"/>
              <a:ext cx="70560" cy="189720"/>
            </p14:xfrm>
          </p:contentPart>
        </mc:Choice>
        <mc:Fallback>
          <p:pic>
            <p:nvPicPr>
              <p:cNvPr id="2067" name="Ink 2066">
                <a:extLst>
                  <a:ext uri="{FF2B5EF4-FFF2-40B4-BE49-F238E27FC236}">
                    <a16:creationId xmlns:a16="http://schemas.microsoft.com/office/drawing/2014/main" id="{FD393914-C4A2-2A55-5C78-EDB38201946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207315" y="449265"/>
                <a:ext cx="1062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23BF6299-D543-9057-E3F9-FBFCD0C36613}"/>
                  </a:ext>
                </a:extLst>
              </p14:cNvPr>
              <p14:cNvContentPartPr/>
              <p14:nvPr/>
            </p14:nvContentPartPr>
            <p14:xfrm>
              <a:off x="9379395" y="675705"/>
              <a:ext cx="26280" cy="94680"/>
            </p14:xfrm>
          </p:contentPart>
        </mc:Choice>
        <mc:Fallback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23BF6299-D543-9057-E3F9-FBFCD0C3661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361395" y="658065"/>
                <a:ext cx="61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07625BE1-C9B5-A185-5E88-D3C59165F500}"/>
                  </a:ext>
                </a:extLst>
              </p14:cNvPr>
              <p14:cNvContentPartPr/>
              <p14:nvPr/>
            </p14:nvContentPartPr>
            <p14:xfrm>
              <a:off x="8752995" y="513345"/>
              <a:ext cx="405000" cy="348840"/>
            </p14:xfrm>
          </p:contentPart>
        </mc:Choice>
        <mc:Fallback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07625BE1-C9B5-A185-5E88-D3C59165F50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35355" y="495705"/>
                <a:ext cx="4406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070" name="Ink 2069">
                <a:extLst>
                  <a:ext uri="{FF2B5EF4-FFF2-40B4-BE49-F238E27FC236}">
                    <a16:creationId xmlns:a16="http://schemas.microsoft.com/office/drawing/2014/main" id="{7D24A493-CC6C-8F70-083F-0225F70FD5FF}"/>
                  </a:ext>
                </a:extLst>
              </p14:cNvPr>
              <p14:cNvContentPartPr/>
              <p14:nvPr/>
            </p14:nvContentPartPr>
            <p14:xfrm>
              <a:off x="8902035" y="446745"/>
              <a:ext cx="360" cy="13320"/>
            </p14:xfrm>
          </p:contentPart>
        </mc:Choice>
        <mc:Fallback>
          <p:pic>
            <p:nvPicPr>
              <p:cNvPr id="2070" name="Ink 2069">
                <a:extLst>
                  <a:ext uri="{FF2B5EF4-FFF2-40B4-BE49-F238E27FC236}">
                    <a16:creationId xmlns:a16="http://schemas.microsoft.com/office/drawing/2014/main" id="{7D24A493-CC6C-8F70-083F-0225F70FD5F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884035" y="429105"/>
                <a:ext cx="360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1B8F1F9E-721C-BE32-EDE4-CFDC6B52F211}"/>
                  </a:ext>
                </a:extLst>
              </p14:cNvPr>
              <p14:cNvContentPartPr/>
              <p14:nvPr/>
            </p14:nvContentPartPr>
            <p14:xfrm>
              <a:off x="6871995" y="578505"/>
              <a:ext cx="1753920" cy="444600"/>
            </p14:xfrm>
          </p:contentPart>
        </mc:Choice>
        <mc:Fallback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1B8F1F9E-721C-BE32-EDE4-CFDC6B52F2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854355" y="560865"/>
                <a:ext cx="178956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0BB14007-9D8F-D106-F8D2-54D7D7567FF7}"/>
                  </a:ext>
                </a:extLst>
              </p14:cNvPr>
              <p14:cNvContentPartPr/>
              <p14:nvPr/>
            </p14:nvContentPartPr>
            <p14:xfrm>
              <a:off x="8341515" y="433425"/>
              <a:ext cx="33480" cy="29880"/>
            </p14:xfrm>
          </p:contentPart>
        </mc:Choice>
        <mc:Fallback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0BB14007-9D8F-D106-F8D2-54D7D7567FF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323875" y="415425"/>
                <a:ext cx="69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DB149C0B-5D17-69E4-2E8B-92EF99EA051D}"/>
                  </a:ext>
                </a:extLst>
              </p14:cNvPr>
              <p14:cNvContentPartPr/>
              <p14:nvPr/>
            </p14:nvContentPartPr>
            <p14:xfrm>
              <a:off x="8334675" y="1021305"/>
              <a:ext cx="226440" cy="41400"/>
            </p14:xfrm>
          </p:contentPart>
        </mc:Choice>
        <mc:Fallback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DB149C0B-5D17-69E4-2E8B-92EF99EA051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316675" y="1003665"/>
                <a:ext cx="26208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241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ntral Angle – Definition, Formula &amp; Theorem with Examples">
            <a:extLst>
              <a:ext uri="{FF2B5EF4-FFF2-40B4-BE49-F238E27FC236}">
                <a16:creationId xmlns:a16="http://schemas.microsoft.com/office/drawing/2014/main" id="{06579A25-F4D8-C5CB-FCFB-7B2108F37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r="5860"/>
          <a:stretch/>
        </p:blipFill>
        <p:spPr bwMode="auto">
          <a:xfrm>
            <a:off x="3866322" y="1262270"/>
            <a:ext cx="4015409" cy="40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BADD4A6-AF71-7C09-1B07-8BE038B3FB44}"/>
              </a:ext>
            </a:extLst>
          </p:cNvPr>
          <p:cNvGrpSpPr/>
          <p:nvPr/>
        </p:nvGrpSpPr>
        <p:grpSpPr>
          <a:xfrm>
            <a:off x="832275" y="2329185"/>
            <a:ext cx="5553720" cy="1297080"/>
            <a:chOff x="832275" y="2329185"/>
            <a:chExt cx="5553720" cy="12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71AD7D3-E3CC-B5F8-D261-889F3C70D46E}"/>
                    </a:ext>
                  </a:extLst>
                </p14:cNvPr>
                <p14:cNvContentPartPr/>
                <p14:nvPr/>
              </p14:nvContentPartPr>
              <p14:xfrm>
                <a:off x="5939955" y="3146745"/>
                <a:ext cx="93600" cy="77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1AD7D3-E3CC-B5F8-D261-889F3C70D4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22315" y="3129105"/>
                  <a:ext cx="129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037631B-32AF-24CE-9023-0B611138EA8D}"/>
                    </a:ext>
                  </a:extLst>
                </p14:cNvPr>
                <p14:cNvContentPartPr/>
                <p14:nvPr/>
              </p14:nvContentPartPr>
              <p14:xfrm>
                <a:off x="5983875" y="3397305"/>
                <a:ext cx="187200" cy="197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037631B-32AF-24CE-9023-0B611138EA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6235" y="3379665"/>
                  <a:ext cx="222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67C74D-DFA0-49FC-C088-35C5EDE30E2D}"/>
                    </a:ext>
                  </a:extLst>
                </p14:cNvPr>
                <p14:cNvContentPartPr/>
                <p14:nvPr/>
              </p14:nvContentPartPr>
              <p14:xfrm>
                <a:off x="5813955" y="3389745"/>
                <a:ext cx="146880" cy="236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67C74D-DFA0-49FC-C088-35C5EDE30E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95955" y="3372105"/>
                  <a:ext cx="182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073A52-AA1E-8871-99FF-A0115ED1039C}"/>
                    </a:ext>
                  </a:extLst>
                </p14:cNvPr>
                <p14:cNvContentPartPr/>
                <p14:nvPr/>
              </p14:nvContentPartPr>
              <p14:xfrm>
                <a:off x="5964435" y="3200745"/>
                <a:ext cx="421560" cy="151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073A52-AA1E-8871-99FF-A0115ED103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46795" y="3183105"/>
                  <a:ext cx="457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ED90BA-113A-3E36-126E-424DA0862ED8}"/>
                    </a:ext>
                  </a:extLst>
                </p14:cNvPr>
                <p14:cNvContentPartPr/>
                <p14:nvPr/>
              </p14:nvContentPartPr>
              <p14:xfrm>
                <a:off x="5779755" y="3446265"/>
                <a:ext cx="27360" cy="41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ED90BA-113A-3E36-126E-424DA0862E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62115" y="3428625"/>
                  <a:ext cx="63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D36A73-D0B2-490A-9D93-4CA8ADD377FB}"/>
                    </a:ext>
                  </a:extLst>
                </p14:cNvPr>
                <p14:cNvContentPartPr/>
                <p14:nvPr/>
              </p14:nvContentPartPr>
              <p14:xfrm>
                <a:off x="2155635" y="2329185"/>
                <a:ext cx="3699000" cy="483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D36A73-D0B2-490A-9D93-4CA8ADD377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7635" y="2311185"/>
                  <a:ext cx="37346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B332D9-7F2A-1738-D57A-8072C7F3DCD8}"/>
                    </a:ext>
                  </a:extLst>
                </p14:cNvPr>
                <p14:cNvContentPartPr/>
                <p14:nvPr/>
              </p14:nvContentPartPr>
              <p14:xfrm>
                <a:off x="832275" y="3237105"/>
                <a:ext cx="257040" cy="371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B332D9-7F2A-1738-D57A-8072C7F3DC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4275" y="3219105"/>
                  <a:ext cx="2926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EDC0EE-2E4D-722E-5363-3FDBD3C8CBAD}"/>
                    </a:ext>
                  </a:extLst>
                </p14:cNvPr>
                <p14:cNvContentPartPr/>
                <p14:nvPr/>
              </p14:nvContentPartPr>
              <p14:xfrm>
                <a:off x="1194435" y="3201465"/>
                <a:ext cx="125280" cy="321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EDC0EE-2E4D-722E-5363-3FDBD3C8CB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76795" y="3183465"/>
                  <a:ext cx="1609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FD7C51-CC94-B4C1-3857-0401BE3B160C}"/>
                    </a:ext>
                  </a:extLst>
                </p14:cNvPr>
                <p14:cNvContentPartPr/>
                <p14:nvPr/>
              </p14:nvContentPartPr>
              <p14:xfrm>
                <a:off x="1351755" y="3219105"/>
                <a:ext cx="169560" cy="191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FD7C51-CC94-B4C1-3857-0401BE3B16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3755" y="3201105"/>
                  <a:ext cx="205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E3F5D3-8F7C-EE1A-0976-CA60714028F6}"/>
                    </a:ext>
                  </a:extLst>
                </p14:cNvPr>
                <p14:cNvContentPartPr/>
                <p14:nvPr/>
              </p14:nvContentPartPr>
              <p14:xfrm>
                <a:off x="1597275" y="3200745"/>
                <a:ext cx="149760" cy="13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E3F5D3-8F7C-EE1A-0976-CA60714028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9635" y="3183105"/>
                  <a:ext cx="185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6D6405-22CC-ED05-BBC8-90E69052F95F}"/>
                    </a:ext>
                  </a:extLst>
                </p14:cNvPr>
                <p14:cNvContentPartPr/>
                <p14:nvPr/>
              </p14:nvContentPartPr>
              <p14:xfrm>
                <a:off x="1716795" y="2931825"/>
                <a:ext cx="270360" cy="613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6D6405-22CC-ED05-BBC8-90E69052F9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99155" y="2913825"/>
                  <a:ext cx="3060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1EC6CE-F686-D665-84D9-A7BEEE67BDC2}"/>
                    </a:ext>
                  </a:extLst>
                </p14:cNvPr>
                <p14:cNvContentPartPr/>
                <p14:nvPr/>
              </p14:nvContentPartPr>
              <p14:xfrm>
                <a:off x="1571715" y="3023625"/>
                <a:ext cx="108720" cy="83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1EC6CE-F686-D665-84D9-A7BEEE67BD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53715" y="3005625"/>
                  <a:ext cx="144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6361B9-1B57-44C2-F52E-92E37844DA00}"/>
                    </a:ext>
                  </a:extLst>
                </p14:cNvPr>
                <p14:cNvContentPartPr/>
                <p14:nvPr/>
              </p14:nvContentPartPr>
              <p14:xfrm>
                <a:off x="2181555" y="3083745"/>
                <a:ext cx="147600" cy="29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6361B9-1B57-44C2-F52E-92E37844DA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63915" y="3066105"/>
                  <a:ext cx="183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9E7BCD-3FFB-2794-55A2-3838B66D3E43}"/>
                    </a:ext>
                  </a:extLst>
                </p14:cNvPr>
                <p14:cNvContentPartPr/>
                <p14:nvPr/>
              </p14:nvContentPartPr>
              <p14:xfrm>
                <a:off x="2208195" y="3206865"/>
                <a:ext cx="145800" cy="41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9E7BCD-3FFB-2794-55A2-3838B66D3E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90555" y="3188865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64B25B-57DF-86E1-2E31-F7C3E0CB7EF1}"/>
                    </a:ext>
                  </a:extLst>
                </p14:cNvPr>
                <p14:cNvContentPartPr/>
                <p14:nvPr/>
              </p14:nvContentPartPr>
              <p14:xfrm>
                <a:off x="2469555" y="2965665"/>
                <a:ext cx="60120" cy="245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64B25B-57DF-86E1-2E31-F7C3E0CB7E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51555" y="2947665"/>
                  <a:ext cx="95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5C74CD-4D68-4847-B9E0-A0DB4F9D33CD}"/>
                    </a:ext>
                  </a:extLst>
                </p14:cNvPr>
                <p14:cNvContentPartPr/>
                <p14:nvPr/>
              </p14:nvContentPartPr>
              <p14:xfrm>
                <a:off x="2662155" y="2845065"/>
                <a:ext cx="139680" cy="324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5C74CD-4D68-4847-B9E0-A0DB4F9D33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44515" y="2827425"/>
                  <a:ext cx="1753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2587E2-D7BD-489B-ADAA-F200ED3D9C82}"/>
                    </a:ext>
                  </a:extLst>
                </p14:cNvPr>
                <p14:cNvContentPartPr/>
                <p14:nvPr/>
              </p14:nvContentPartPr>
              <p14:xfrm>
                <a:off x="2936475" y="2888265"/>
                <a:ext cx="146520" cy="189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2587E2-D7BD-489B-ADAA-F200ED3D9C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18835" y="2870265"/>
                  <a:ext cx="182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745F67-0212-C43F-1B31-DBD08938FB8D}"/>
                    </a:ext>
                  </a:extLst>
                </p14:cNvPr>
                <p14:cNvContentPartPr/>
                <p14:nvPr/>
              </p14:nvContentPartPr>
              <p14:xfrm>
                <a:off x="3055635" y="2720865"/>
                <a:ext cx="99360" cy="88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745F67-0212-C43F-1B31-DBD08938FB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37635" y="2702865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ED904C-F650-E4D1-D113-6432700A6BE6}"/>
              </a:ext>
            </a:extLst>
          </p:cNvPr>
          <p:cNvGrpSpPr/>
          <p:nvPr/>
        </p:nvGrpSpPr>
        <p:grpSpPr>
          <a:xfrm>
            <a:off x="5742675" y="492465"/>
            <a:ext cx="2364840" cy="598680"/>
            <a:chOff x="5742675" y="492465"/>
            <a:chExt cx="236484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E085D0-8AE2-E2AA-8D80-2C2A1BFA189A}"/>
                    </a:ext>
                  </a:extLst>
                </p14:cNvPr>
                <p14:cNvContentPartPr/>
                <p14:nvPr/>
              </p14:nvContentPartPr>
              <p14:xfrm>
                <a:off x="7933635" y="599745"/>
                <a:ext cx="74880" cy="213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E085D0-8AE2-E2AA-8D80-2C2A1BFA18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15995" y="581745"/>
                  <a:ext cx="110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0BACA69-3A14-A623-C918-91962C353F52}"/>
                    </a:ext>
                  </a:extLst>
                </p14:cNvPr>
                <p14:cNvContentPartPr/>
                <p14:nvPr/>
              </p14:nvContentPartPr>
              <p14:xfrm>
                <a:off x="8072595" y="789825"/>
                <a:ext cx="34920" cy="104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0BACA69-3A14-A623-C918-91962C353F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54955" y="772185"/>
                  <a:ext cx="70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793DB9-B096-FF18-8839-67662FA3B333}"/>
                    </a:ext>
                  </a:extLst>
                </p14:cNvPr>
                <p14:cNvContentPartPr/>
                <p14:nvPr/>
              </p14:nvContentPartPr>
              <p14:xfrm>
                <a:off x="7456275" y="665625"/>
                <a:ext cx="418680" cy="304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793DB9-B096-FF18-8839-67662FA3B3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38635" y="647985"/>
                  <a:ext cx="454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8CB1EC-FBF9-B1D6-FF44-0BB648CBEB17}"/>
                    </a:ext>
                  </a:extLst>
                </p14:cNvPr>
                <p14:cNvContentPartPr/>
                <p14:nvPr/>
              </p14:nvContentPartPr>
              <p14:xfrm>
                <a:off x="7585515" y="528105"/>
                <a:ext cx="360" cy="14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8CB1EC-FBF9-B1D6-FF44-0BB648CBEB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67515" y="510105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5E3D72-4638-724D-E6C2-CD4D35EC53C4}"/>
                    </a:ext>
                  </a:extLst>
                </p14:cNvPr>
                <p14:cNvContentPartPr/>
                <p14:nvPr/>
              </p14:nvContentPartPr>
              <p14:xfrm>
                <a:off x="5742675" y="668865"/>
                <a:ext cx="1615680" cy="38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5E3D72-4638-724D-E6C2-CD4D35EC53C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24675" y="650865"/>
                  <a:ext cx="16513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3DFABF-AA96-49A7-FCB2-C4CB2FB003FE}"/>
                    </a:ext>
                  </a:extLst>
                </p14:cNvPr>
                <p14:cNvContentPartPr/>
                <p14:nvPr/>
              </p14:nvContentPartPr>
              <p14:xfrm>
                <a:off x="7148115" y="492465"/>
                <a:ext cx="19080" cy="41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3DFABF-AA96-49A7-FCB2-C4CB2FB003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30475" y="474465"/>
                  <a:ext cx="54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CD4924-C98C-5BEC-570C-24E08CC6467C}"/>
                    </a:ext>
                  </a:extLst>
                </p14:cNvPr>
                <p14:cNvContentPartPr/>
                <p14:nvPr/>
              </p14:nvContentPartPr>
              <p14:xfrm>
                <a:off x="7174755" y="1049025"/>
                <a:ext cx="135720" cy="42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CD4924-C98C-5BEC-570C-24E08CC646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57115" y="1031385"/>
                  <a:ext cx="17136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4C3D914-7303-4400-83F6-30D8CA88240B}"/>
                  </a:ext>
                </a:extLst>
              </p14:cNvPr>
              <p14:cNvContentPartPr/>
              <p14:nvPr/>
            </p14:nvContentPartPr>
            <p14:xfrm>
              <a:off x="2275155" y="3822825"/>
              <a:ext cx="1559520" cy="492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4C3D914-7303-4400-83F6-30D8CA88240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57515" y="3805185"/>
                <a:ext cx="15951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7AD611C-4933-145C-F441-E1ACBAB34E65}"/>
                  </a:ext>
                </a:extLst>
              </p14:cNvPr>
              <p14:cNvContentPartPr/>
              <p14:nvPr/>
            </p14:nvContentPartPr>
            <p14:xfrm>
              <a:off x="2456235" y="3845505"/>
              <a:ext cx="325440" cy="87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7AD611C-4933-145C-F441-E1ACBAB34E6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38235" y="3827865"/>
                <a:ext cx="361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72" name="Ink 3071">
                <a:extLst>
                  <a:ext uri="{FF2B5EF4-FFF2-40B4-BE49-F238E27FC236}">
                    <a16:creationId xmlns:a16="http://schemas.microsoft.com/office/drawing/2014/main" id="{56FC301E-E7F3-482F-B8CA-98BEDAE1F972}"/>
                  </a:ext>
                </a:extLst>
              </p14:cNvPr>
              <p14:cNvContentPartPr/>
              <p14:nvPr/>
            </p14:nvContentPartPr>
            <p14:xfrm>
              <a:off x="2903355" y="3646785"/>
              <a:ext cx="122400" cy="213120"/>
            </p14:xfrm>
          </p:contentPart>
        </mc:Choice>
        <mc:Fallback>
          <p:pic>
            <p:nvPicPr>
              <p:cNvPr id="3072" name="Ink 3071">
                <a:extLst>
                  <a:ext uri="{FF2B5EF4-FFF2-40B4-BE49-F238E27FC236}">
                    <a16:creationId xmlns:a16="http://schemas.microsoft.com/office/drawing/2014/main" id="{56FC301E-E7F3-482F-B8CA-98BEDAE1F97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85355" y="3628785"/>
                <a:ext cx="158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73" name="Ink 3072">
                <a:extLst>
                  <a:ext uri="{FF2B5EF4-FFF2-40B4-BE49-F238E27FC236}">
                    <a16:creationId xmlns:a16="http://schemas.microsoft.com/office/drawing/2014/main" id="{CFD7E6B8-9DAD-A397-D653-011F84C5CF36}"/>
                  </a:ext>
                </a:extLst>
              </p14:cNvPr>
              <p14:cNvContentPartPr/>
              <p14:nvPr/>
            </p14:nvContentPartPr>
            <p14:xfrm>
              <a:off x="3252195" y="4267065"/>
              <a:ext cx="159840" cy="77400"/>
            </p14:xfrm>
          </p:contentPart>
        </mc:Choice>
        <mc:Fallback>
          <p:pic>
            <p:nvPicPr>
              <p:cNvPr id="3073" name="Ink 3072">
                <a:extLst>
                  <a:ext uri="{FF2B5EF4-FFF2-40B4-BE49-F238E27FC236}">
                    <a16:creationId xmlns:a16="http://schemas.microsoft.com/office/drawing/2014/main" id="{CFD7E6B8-9DAD-A397-D653-011F84C5CF3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34555" y="4249065"/>
                <a:ext cx="195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75" name="Ink 3074">
                <a:extLst>
                  <a:ext uri="{FF2B5EF4-FFF2-40B4-BE49-F238E27FC236}">
                    <a16:creationId xmlns:a16="http://schemas.microsoft.com/office/drawing/2014/main" id="{66538B26-47D3-E098-A7D4-A815748ACBD5}"/>
                  </a:ext>
                </a:extLst>
              </p14:cNvPr>
              <p14:cNvContentPartPr/>
              <p14:nvPr/>
            </p14:nvContentPartPr>
            <p14:xfrm>
              <a:off x="3521475" y="4188225"/>
              <a:ext cx="152640" cy="65880"/>
            </p14:xfrm>
          </p:contentPart>
        </mc:Choice>
        <mc:Fallback>
          <p:pic>
            <p:nvPicPr>
              <p:cNvPr id="3075" name="Ink 3074">
                <a:extLst>
                  <a:ext uri="{FF2B5EF4-FFF2-40B4-BE49-F238E27FC236}">
                    <a16:creationId xmlns:a16="http://schemas.microsoft.com/office/drawing/2014/main" id="{66538B26-47D3-E098-A7D4-A815748ACBD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03475" y="4170585"/>
                <a:ext cx="188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076" name="Ink 3075">
                <a:extLst>
                  <a:ext uri="{FF2B5EF4-FFF2-40B4-BE49-F238E27FC236}">
                    <a16:creationId xmlns:a16="http://schemas.microsoft.com/office/drawing/2014/main" id="{5A411C2D-E29B-1739-21B0-C77C427AD506}"/>
                  </a:ext>
                </a:extLst>
              </p14:cNvPr>
              <p14:cNvContentPartPr/>
              <p14:nvPr/>
            </p14:nvContentPartPr>
            <p14:xfrm>
              <a:off x="1957995" y="4363185"/>
              <a:ext cx="88560" cy="136440"/>
            </p14:xfrm>
          </p:contentPart>
        </mc:Choice>
        <mc:Fallback>
          <p:pic>
            <p:nvPicPr>
              <p:cNvPr id="3076" name="Ink 3075">
                <a:extLst>
                  <a:ext uri="{FF2B5EF4-FFF2-40B4-BE49-F238E27FC236}">
                    <a16:creationId xmlns:a16="http://schemas.microsoft.com/office/drawing/2014/main" id="{5A411C2D-E29B-1739-21B0-C77C427AD5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40355" y="4345545"/>
                <a:ext cx="1242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77" name="Ink 3076">
                <a:extLst>
                  <a:ext uri="{FF2B5EF4-FFF2-40B4-BE49-F238E27FC236}">
                    <a16:creationId xmlns:a16="http://schemas.microsoft.com/office/drawing/2014/main" id="{25B52EBF-7C18-55DE-93B3-59CD9CD8D68D}"/>
                  </a:ext>
                </a:extLst>
              </p14:cNvPr>
              <p14:cNvContentPartPr/>
              <p14:nvPr/>
            </p14:nvContentPartPr>
            <p14:xfrm>
              <a:off x="1648035" y="4333305"/>
              <a:ext cx="216720" cy="304560"/>
            </p14:xfrm>
          </p:contentPart>
        </mc:Choice>
        <mc:Fallback>
          <p:pic>
            <p:nvPicPr>
              <p:cNvPr id="3077" name="Ink 3076">
                <a:extLst>
                  <a:ext uri="{FF2B5EF4-FFF2-40B4-BE49-F238E27FC236}">
                    <a16:creationId xmlns:a16="http://schemas.microsoft.com/office/drawing/2014/main" id="{25B52EBF-7C18-55DE-93B3-59CD9CD8D68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30395" y="4315305"/>
                <a:ext cx="252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05C9BE96-C75F-6F74-66DF-1A177A1119CC}"/>
                  </a:ext>
                </a:extLst>
              </p14:cNvPr>
              <p14:cNvContentPartPr/>
              <p14:nvPr/>
            </p14:nvContentPartPr>
            <p14:xfrm>
              <a:off x="1412235" y="4231065"/>
              <a:ext cx="141840" cy="414360"/>
            </p14:xfrm>
          </p:contentPart>
        </mc:Choice>
        <mc:Fallback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05C9BE96-C75F-6F74-66DF-1A177A1119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94235" y="4213425"/>
                <a:ext cx="1774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079" name="Ink 3078">
                <a:extLst>
                  <a:ext uri="{FF2B5EF4-FFF2-40B4-BE49-F238E27FC236}">
                    <a16:creationId xmlns:a16="http://schemas.microsoft.com/office/drawing/2014/main" id="{EF7D44F2-56DC-E29A-5CE7-EE83E972E0ED}"/>
                  </a:ext>
                </a:extLst>
              </p14:cNvPr>
              <p14:cNvContentPartPr/>
              <p14:nvPr/>
            </p14:nvContentPartPr>
            <p14:xfrm>
              <a:off x="1439955" y="3628785"/>
              <a:ext cx="433080" cy="592920"/>
            </p14:xfrm>
          </p:contentPart>
        </mc:Choice>
        <mc:Fallback>
          <p:pic>
            <p:nvPicPr>
              <p:cNvPr id="3079" name="Ink 3078">
                <a:extLst>
                  <a:ext uri="{FF2B5EF4-FFF2-40B4-BE49-F238E27FC236}">
                    <a16:creationId xmlns:a16="http://schemas.microsoft.com/office/drawing/2014/main" id="{EF7D44F2-56DC-E29A-5CE7-EE83E972E0E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21955" y="3610785"/>
                <a:ext cx="46872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080" name="Ink 3079">
                <a:extLst>
                  <a:ext uri="{FF2B5EF4-FFF2-40B4-BE49-F238E27FC236}">
                    <a16:creationId xmlns:a16="http://schemas.microsoft.com/office/drawing/2014/main" id="{6EEBA762-4145-3451-706C-00B314D7EBD9}"/>
                  </a:ext>
                </a:extLst>
              </p14:cNvPr>
              <p14:cNvContentPartPr/>
              <p14:nvPr/>
            </p14:nvContentPartPr>
            <p14:xfrm>
              <a:off x="1327635" y="4385145"/>
              <a:ext cx="35640" cy="360"/>
            </p14:xfrm>
          </p:contentPart>
        </mc:Choice>
        <mc:Fallback>
          <p:pic>
            <p:nvPicPr>
              <p:cNvPr id="3080" name="Ink 3079">
                <a:extLst>
                  <a:ext uri="{FF2B5EF4-FFF2-40B4-BE49-F238E27FC236}">
                    <a16:creationId xmlns:a16="http://schemas.microsoft.com/office/drawing/2014/main" id="{6EEBA762-4145-3451-706C-00B314D7EB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309635" y="4367505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081" name="Ink 3080">
                <a:extLst>
                  <a:ext uri="{FF2B5EF4-FFF2-40B4-BE49-F238E27FC236}">
                    <a16:creationId xmlns:a16="http://schemas.microsoft.com/office/drawing/2014/main" id="{7AF94898-E95D-077C-55FD-3C4554E9E154}"/>
                  </a:ext>
                </a:extLst>
              </p14:cNvPr>
              <p14:cNvContentPartPr/>
              <p14:nvPr/>
            </p14:nvContentPartPr>
            <p14:xfrm>
              <a:off x="501435" y="4435905"/>
              <a:ext cx="780120" cy="366120"/>
            </p14:xfrm>
          </p:contentPart>
        </mc:Choice>
        <mc:Fallback>
          <p:pic>
            <p:nvPicPr>
              <p:cNvPr id="3081" name="Ink 3080">
                <a:extLst>
                  <a:ext uri="{FF2B5EF4-FFF2-40B4-BE49-F238E27FC236}">
                    <a16:creationId xmlns:a16="http://schemas.microsoft.com/office/drawing/2014/main" id="{7AF94898-E95D-077C-55FD-3C4554E9E15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83435" y="4417905"/>
                <a:ext cx="8157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082" name="Ink 3081">
                <a:extLst>
                  <a:ext uri="{FF2B5EF4-FFF2-40B4-BE49-F238E27FC236}">
                    <a16:creationId xmlns:a16="http://schemas.microsoft.com/office/drawing/2014/main" id="{B859E292-CB13-F3DA-6389-697159DA966F}"/>
                  </a:ext>
                </a:extLst>
              </p14:cNvPr>
              <p14:cNvContentPartPr/>
              <p14:nvPr/>
            </p14:nvContentPartPr>
            <p14:xfrm>
              <a:off x="778995" y="4298025"/>
              <a:ext cx="221400" cy="105480"/>
            </p14:xfrm>
          </p:contentPart>
        </mc:Choice>
        <mc:Fallback>
          <p:pic>
            <p:nvPicPr>
              <p:cNvPr id="3082" name="Ink 3081">
                <a:extLst>
                  <a:ext uri="{FF2B5EF4-FFF2-40B4-BE49-F238E27FC236}">
                    <a16:creationId xmlns:a16="http://schemas.microsoft.com/office/drawing/2014/main" id="{B859E292-CB13-F3DA-6389-697159DA966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60995" y="4280025"/>
                <a:ext cx="257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083" name="Ink 3082">
                <a:extLst>
                  <a:ext uri="{FF2B5EF4-FFF2-40B4-BE49-F238E27FC236}">
                    <a16:creationId xmlns:a16="http://schemas.microsoft.com/office/drawing/2014/main" id="{2D21E65E-BBB5-1E10-2FA7-39CF1B56D264}"/>
                  </a:ext>
                </a:extLst>
              </p14:cNvPr>
              <p14:cNvContentPartPr/>
              <p14:nvPr/>
            </p14:nvContentPartPr>
            <p14:xfrm>
              <a:off x="1254555" y="4715985"/>
              <a:ext cx="170640" cy="95040"/>
            </p14:xfrm>
          </p:contentPart>
        </mc:Choice>
        <mc:Fallback>
          <p:pic>
            <p:nvPicPr>
              <p:cNvPr id="3083" name="Ink 3082">
                <a:extLst>
                  <a:ext uri="{FF2B5EF4-FFF2-40B4-BE49-F238E27FC236}">
                    <a16:creationId xmlns:a16="http://schemas.microsoft.com/office/drawing/2014/main" id="{2D21E65E-BBB5-1E10-2FA7-39CF1B56D26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36555" y="4697985"/>
                <a:ext cx="206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084" name="Ink 3083">
                <a:extLst>
                  <a:ext uri="{FF2B5EF4-FFF2-40B4-BE49-F238E27FC236}">
                    <a16:creationId xmlns:a16="http://schemas.microsoft.com/office/drawing/2014/main" id="{FCB0E56D-586A-EFAF-366E-1151955F5B2C}"/>
                  </a:ext>
                </a:extLst>
              </p14:cNvPr>
              <p14:cNvContentPartPr/>
              <p14:nvPr/>
            </p14:nvContentPartPr>
            <p14:xfrm>
              <a:off x="3473955" y="4501425"/>
              <a:ext cx="633600" cy="308880"/>
            </p14:xfrm>
          </p:contentPart>
        </mc:Choice>
        <mc:Fallback>
          <p:pic>
            <p:nvPicPr>
              <p:cNvPr id="3084" name="Ink 3083">
                <a:extLst>
                  <a:ext uri="{FF2B5EF4-FFF2-40B4-BE49-F238E27FC236}">
                    <a16:creationId xmlns:a16="http://schemas.microsoft.com/office/drawing/2014/main" id="{FCB0E56D-586A-EFAF-366E-1151955F5B2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56315" y="4483425"/>
                <a:ext cx="6692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085" name="Ink 3084">
                <a:extLst>
                  <a:ext uri="{FF2B5EF4-FFF2-40B4-BE49-F238E27FC236}">
                    <a16:creationId xmlns:a16="http://schemas.microsoft.com/office/drawing/2014/main" id="{8A8C1B75-6820-23E2-7FD6-A58CF54ECA49}"/>
                  </a:ext>
                </a:extLst>
              </p14:cNvPr>
              <p14:cNvContentPartPr/>
              <p14:nvPr/>
            </p14:nvContentPartPr>
            <p14:xfrm>
              <a:off x="2211075" y="4556505"/>
              <a:ext cx="1134720" cy="731520"/>
            </p14:xfrm>
          </p:contentPart>
        </mc:Choice>
        <mc:Fallback>
          <p:pic>
            <p:nvPicPr>
              <p:cNvPr id="3085" name="Ink 3084">
                <a:extLst>
                  <a:ext uri="{FF2B5EF4-FFF2-40B4-BE49-F238E27FC236}">
                    <a16:creationId xmlns:a16="http://schemas.microsoft.com/office/drawing/2014/main" id="{8A8C1B75-6820-23E2-7FD6-A58CF54ECA4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93075" y="4538865"/>
                <a:ext cx="117036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086" name="Ink 3085">
                <a:extLst>
                  <a:ext uri="{FF2B5EF4-FFF2-40B4-BE49-F238E27FC236}">
                    <a16:creationId xmlns:a16="http://schemas.microsoft.com/office/drawing/2014/main" id="{5228F77F-C502-F18D-D246-3C2D803EE5BF}"/>
                  </a:ext>
                </a:extLst>
              </p14:cNvPr>
              <p14:cNvContentPartPr/>
              <p14:nvPr/>
            </p14:nvContentPartPr>
            <p14:xfrm>
              <a:off x="3106395" y="4659825"/>
              <a:ext cx="54720" cy="9360"/>
            </p14:xfrm>
          </p:contentPart>
        </mc:Choice>
        <mc:Fallback>
          <p:pic>
            <p:nvPicPr>
              <p:cNvPr id="3086" name="Ink 3085">
                <a:extLst>
                  <a:ext uri="{FF2B5EF4-FFF2-40B4-BE49-F238E27FC236}">
                    <a16:creationId xmlns:a16="http://schemas.microsoft.com/office/drawing/2014/main" id="{5228F77F-C502-F18D-D246-3C2D803EE5B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88395" y="4641825"/>
                <a:ext cx="9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087" name="Ink 3086">
                <a:extLst>
                  <a:ext uri="{FF2B5EF4-FFF2-40B4-BE49-F238E27FC236}">
                    <a16:creationId xmlns:a16="http://schemas.microsoft.com/office/drawing/2014/main" id="{1D7E8275-90B1-52D4-8222-2E782E851801}"/>
                  </a:ext>
                </a:extLst>
              </p14:cNvPr>
              <p14:cNvContentPartPr/>
              <p14:nvPr/>
            </p14:nvContentPartPr>
            <p14:xfrm>
              <a:off x="3193515" y="4621305"/>
              <a:ext cx="55440" cy="4680"/>
            </p14:xfrm>
          </p:contentPart>
        </mc:Choice>
        <mc:Fallback>
          <p:pic>
            <p:nvPicPr>
              <p:cNvPr id="3087" name="Ink 3086">
                <a:extLst>
                  <a:ext uri="{FF2B5EF4-FFF2-40B4-BE49-F238E27FC236}">
                    <a16:creationId xmlns:a16="http://schemas.microsoft.com/office/drawing/2014/main" id="{1D7E8275-90B1-52D4-8222-2E782E85180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75875" y="4603305"/>
                <a:ext cx="910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088" name="Ink 3087">
                <a:extLst>
                  <a:ext uri="{FF2B5EF4-FFF2-40B4-BE49-F238E27FC236}">
                    <a16:creationId xmlns:a16="http://schemas.microsoft.com/office/drawing/2014/main" id="{FF8BB461-AD8A-78A4-7DE3-65BD2EB5F8BC}"/>
                  </a:ext>
                </a:extLst>
              </p14:cNvPr>
              <p14:cNvContentPartPr/>
              <p14:nvPr/>
            </p14:nvContentPartPr>
            <p14:xfrm>
              <a:off x="2015955" y="5208825"/>
              <a:ext cx="167040" cy="102960"/>
            </p14:xfrm>
          </p:contentPart>
        </mc:Choice>
        <mc:Fallback>
          <p:pic>
            <p:nvPicPr>
              <p:cNvPr id="3088" name="Ink 3087">
                <a:extLst>
                  <a:ext uri="{FF2B5EF4-FFF2-40B4-BE49-F238E27FC236}">
                    <a16:creationId xmlns:a16="http://schemas.microsoft.com/office/drawing/2014/main" id="{FF8BB461-AD8A-78A4-7DE3-65BD2EB5F8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998315" y="5191185"/>
                <a:ext cx="202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089" name="Ink 3088">
                <a:extLst>
                  <a:ext uri="{FF2B5EF4-FFF2-40B4-BE49-F238E27FC236}">
                    <a16:creationId xmlns:a16="http://schemas.microsoft.com/office/drawing/2014/main" id="{70660439-25A1-DBB2-78A4-F38B35F3F7E0}"/>
                  </a:ext>
                </a:extLst>
              </p14:cNvPr>
              <p14:cNvContentPartPr/>
              <p14:nvPr/>
            </p14:nvContentPartPr>
            <p14:xfrm>
              <a:off x="1695555" y="5010105"/>
              <a:ext cx="374040" cy="401400"/>
            </p14:xfrm>
          </p:contentPart>
        </mc:Choice>
        <mc:Fallback>
          <p:pic>
            <p:nvPicPr>
              <p:cNvPr id="3089" name="Ink 3088">
                <a:extLst>
                  <a:ext uri="{FF2B5EF4-FFF2-40B4-BE49-F238E27FC236}">
                    <a16:creationId xmlns:a16="http://schemas.microsoft.com/office/drawing/2014/main" id="{70660439-25A1-DBB2-78A4-F38B35F3F7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677915" y="4992465"/>
                <a:ext cx="409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090" name="Ink 3089">
                <a:extLst>
                  <a:ext uri="{FF2B5EF4-FFF2-40B4-BE49-F238E27FC236}">
                    <a16:creationId xmlns:a16="http://schemas.microsoft.com/office/drawing/2014/main" id="{3BD026B9-7A43-8E12-2B48-68D52349CA5A}"/>
                  </a:ext>
                </a:extLst>
              </p14:cNvPr>
              <p14:cNvContentPartPr/>
              <p14:nvPr/>
            </p14:nvContentPartPr>
            <p14:xfrm>
              <a:off x="1649835" y="5084265"/>
              <a:ext cx="133920" cy="124560"/>
            </p14:xfrm>
          </p:contentPart>
        </mc:Choice>
        <mc:Fallback>
          <p:pic>
            <p:nvPicPr>
              <p:cNvPr id="3090" name="Ink 3089">
                <a:extLst>
                  <a:ext uri="{FF2B5EF4-FFF2-40B4-BE49-F238E27FC236}">
                    <a16:creationId xmlns:a16="http://schemas.microsoft.com/office/drawing/2014/main" id="{3BD026B9-7A43-8E12-2B48-68D52349CA5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32195" y="5066265"/>
                <a:ext cx="169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091" name="Ink 3090">
                <a:extLst>
                  <a:ext uri="{FF2B5EF4-FFF2-40B4-BE49-F238E27FC236}">
                    <a16:creationId xmlns:a16="http://schemas.microsoft.com/office/drawing/2014/main" id="{83E735C2-85EC-0602-0B3B-3A0299C9B4BD}"/>
                  </a:ext>
                </a:extLst>
              </p14:cNvPr>
              <p14:cNvContentPartPr/>
              <p14:nvPr/>
            </p14:nvContentPartPr>
            <p14:xfrm>
              <a:off x="200115" y="5088945"/>
              <a:ext cx="1374480" cy="696960"/>
            </p14:xfrm>
          </p:contentPart>
        </mc:Choice>
        <mc:Fallback>
          <p:pic>
            <p:nvPicPr>
              <p:cNvPr id="3091" name="Ink 3090">
                <a:extLst>
                  <a:ext uri="{FF2B5EF4-FFF2-40B4-BE49-F238E27FC236}">
                    <a16:creationId xmlns:a16="http://schemas.microsoft.com/office/drawing/2014/main" id="{83E735C2-85EC-0602-0B3B-3A0299C9B4B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2475" y="5070945"/>
                <a:ext cx="1410120" cy="7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396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374ED-5576-7846-4C9A-916E09188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9" y="2704700"/>
            <a:ext cx="3940038" cy="3940038"/>
          </a:xfrm>
          <a:prstGeom prst="rect">
            <a:avLst/>
          </a:prstGeom>
        </p:spPr>
      </p:pic>
      <p:pic>
        <p:nvPicPr>
          <p:cNvPr id="11" name="Picture 4" descr="افهمها صح تعيشها صح - Home | Facebook">
            <a:extLst>
              <a:ext uri="{FF2B5EF4-FFF2-40B4-BE49-F238E27FC236}">
                <a16:creationId xmlns:a16="http://schemas.microsoft.com/office/drawing/2014/main" id="{68EE1B32-BFBB-52C2-AB67-720928BB1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3"/>
          <a:stretch/>
        </p:blipFill>
        <p:spPr bwMode="auto">
          <a:xfrm>
            <a:off x="4212660" y="1242368"/>
            <a:ext cx="2264519" cy="14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6F322B7-C4E8-02B7-3C37-EC53C25570CC}"/>
              </a:ext>
            </a:extLst>
          </p:cNvPr>
          <p:cNvGrpSpPr/>
          <p:nvPr/>
        </p:nvGrpSpPr>
        <p:grpSpPr>
          <a:xfrm>
            <a:off x="7921411" y="4736246"/>
            <a:ext cx="1537070" cy="1862311"/>
            <a:chOff x="7444409" y="2647130"/>
            <a:chExt cx="1939227" cy="22964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96E63B-A739-AAB2-A47F-00D29A24BA1E}"/>
                </a:ext>
              </a:extLst>
            </p:cNvPr>
            <p:cNvSpPr/>
            <p:nvPr/>
          </p:nvSpPr>
          <p:spPr>
            <a:xfrm>
              <a:off x="7846566" y="2880432"/>
              <a:ext cx="1134911" cy="20631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224EE7-4E13-4C82-4C32-AB3F5B59FDF5}"/>
                </a:ext>
              </a:extLst>
            </p:cNvPr>
            <p:cNvSpPr/>
            <p:nvPr/>
          </p:nvSpPr>
          <p:spPr>
            <a:xfrm>
              <a:off x="7444409" y="2647130"/>
              <a:ext cx="1939227" cy="19348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093EE1-F229-9BCA-DB6A-2B04B3EC4E84}"/>
              </a:ext>
            </a:extLst>
          </p:cNvPr>
          <p:cNvCxnSpPr/>
          <p:nvPr/>
        </p:nvCxnSpPr>
        <p:spPr>
          <a:xfrm>
            <a:off x="5344919" y="2779643"/>
            <a:ext cx="0" cy="38650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B348CC-D367-8E26-8825-0A489FD470F4}"/>
              </a:ext>
            </a:extLst>
          </p:cNvPr>
          <p:cNvGrpSpPr/>
          <p:nvPr/>
        </p:nvGrpSpPr>
        <p:grpSpPr>
          <a:xfrm>
            <a:off x="6110386" y="2900439"/>
            <a:ext cx="1567356" cy="1569049"/>
            <a:chOff x="7444409" y="2647130"/>
            <a:chExt cx="1939227" cy="193480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5118F-A62F-0377-6771-7E4E56A8ED29}"/>
                </a:ext>
              </a:extLst>
            </p:cNvPr>
            <p:cNvSpPr/>
            <p:nvPr/>
          </p:nvSpPr>
          <p:spPr>
            <a:xfrm>
              <a:off x="7763573" y="2923900"/>
              <a:ext cx="1318739" cy="11249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446835-C194-1A82-851D-66BD39876B02}"/>
                </a:ext>
              </a:extLst>
            </p:cNvPr>
            <p:cNvSpPr/>
            <p:nvPr/>
          </p:nvSpPr>
          <p:spPr>
            <a:xfrm>
              <a:off x="7444409" y="2647130"/>
              <a:ext cx="1939227" cy="19348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F83DD1-465D-772E-6858-C67FA2410EAB}"/>
              </a:ext>
            </a:extLst>
          </p:cNvPr>
          <p:cNvGrpSpPr/>
          <p:nvPr/>
        </p:nvGrpSpPr>
        <p:grpSpPr>
          <a:xfrm>
            <a:off x="7914174" y="2873935"/>
            <a:ext cx="1483936" cy="1569049"/>
            <a:chOff x="7444409" y="2647130"/>
            <a:chExt cx="1939227" cy="193480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72DAC0-795C-9C40-1DFD-B1C24FF09F3F}"/>
                </a:ext>
              </a:extLst>
            </p:cNvPr>
            <p:cNvSpPr/>
            <p:nvPr/>
          </p:nvSpPr>
          <p:spPr>
            <a:xfrm>
              <a:off x="7846566" y="3045013"/>
              <a:ext cx="1134911" cy="9541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571C95-5A09-9610-D4AF-ECBEFCC14904}"/>
                </a:ext>
              </a:extLst>
            </p:cNvPr>
            <p:cNvSpPr/>
            <p:nvPr/>
          </p:nvSpPr>
          <p:spPr>
            <a:xfrm>
              <a:off x="7444409" y="2647130"/>
              <a:ext cx="1939227" cy="19348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80CC2C-2206-371D-16E0-3E25F5351397}"/>
              </a:ext>
            </a:extLst>
          </p:cNvPr>
          <p:cNvGrpSpPr/>
          <p:nvPr/>
        </p:nvGrpSpPr>
        <p:grpSpPr>
          <a:xfrm>
            <a:off x="6209393" y="4589872"/>
            <a:ext cx="1537070" cy="2032420"/>
            <a:chOff x="7444409" y="2437368"/>
            <a:chExt cx="1939227" cy="250619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70C439D-C01F-4539-B2C1-B9A10B959092}"/>
                </a:ext>
              </a:extLst>
            </p:cNvPr>
            <p:cNvSpPr/>
            <p:nvPr/>
          </p:nvSpPr>
          <p:spPr>
            <a:xfrm>
              <a:off x="7846566" y="2437368"/>
              <a:ext cx="1134911" cy="250619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102A1B-48EF-647F-3F6F-C0562AC0FE6C}"/>
                </a:ext>
              </a:extLst>
            </p:cNvPr>
            <p:cNvSpPr/>
            <p:nvPr/>
          </p:nvSpPr>
          <p:spPr>
            <a:xfrm>
              <a:off x="7444409" y="2647130"/>
              <a:ext cx="1939227" cy="19348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sp>
        <p:nvSpPr>
          <p:cNvPr id="48" name="Smiley Face 47">
            <a:extLst>
              <a:ext uri="{FF2B5EF4-FFF2-40B4-BE49-F238E27FC236}">
                <a16:creationId xmlns:a16="http://schemas.microsoft.com/office/drawing/2014/main" id="{E9CF6639-C1F6-3BE8-076C-5EA6E1A86F74}"/>
              </a:ext>
            </a:extLst>
          </p:cNvPr>
          <p:cNvSpPr/>
          <p:nvPr/>
        </p:nvSpPr>
        <p:spPr>
          <a:xfrm>
            <a:off x="2077278" y="1763645"/>
            <a:ext cx="854765" cy="88632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49" name="Smiley Face 48">
            <a:extLst>
              <a:ext uri="{FF2B5EF4-FFF2-40B4-BE49-F238E27FC236}">
                <a16:creationId xmlns:a16="http://schemas.microsoft.com/office/drawing/2014/main" id="{3255C536-BC47-DC23-B81B-109A9CAA020F}"/>
              </a:ext>
            </a:extLst>
          </p:cNvPr>
          <p:cNvSpPr/>
          <p:nvPr/>
        </p:nvSpPr>
        <p:spPr>
          <a:xfrm>
            <a:off x="7486791" y="1772519"/>
            <a:ext cx="854765" cy="88632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2675703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07656-5CD3-4BE8-ADCD-55226A2F28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165"/>
          <a:stretch/>
        </p:blipFill>
        <p:spPr>
          <a:xfrm>
            <a:off x="892369" y="1862648"/>
            <a:ext cx="8580586" cy="564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A52D5-8369-4BF5-991D-59FEAE2FE758}"/>
              </a:ext>
            </a:extLst>
          </p:cNvPr>
          <p:cNvSpPr txBox="1"/>
          <p:nvPr/>
        </p:nvSpPr>
        <p:spPr>
          <a:xfrm>
            <a:off x="2424631" y="5127669"/>
            <a:ext cx="498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https://www.geogebra.org/m/ZYHXYCsQ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8E088-7A01-48E6-A4BE-83CE2DA59B4C}"/>
              </a:ext>
            </a:extLst>
          </p:cNvPr>
          <p:cNvSpPr txBox="1"/>
          <p:nvPr/>
        </p:nvSpPr>
        <p:spPr>
          <a:xfrm>
            <a:off x="1078172" y="2893078"/>
            <a:ext cx="7956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900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طيب شو بالنسبة لخصائص الرباعي الدائري؟!!!</a:t>
            </a:r>
            <a:endParaRPr lang="en-US" sz="4900" dirty="0">
              <a:solidFill>
                <a:schemeClr val="accent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5774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C07656-5CD3-4BE8-ADCD-55226A2F2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6" y="1499182"/>
            <a:ext cx="9266839" cy="47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26076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039A4-5FF9-92AC-35D4-2FA43AC8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420EA22-D477-AD40-8BAC-F83227668492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AF7C27C-67F2-740B-57F9-76252C3AEF75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74D3D6F-0FF5-9FAA-5352-0B64B530C274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B425CBC-C4AA-190B-5F94-72A2FF0493B4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8BE03F6-6E54-CA50-9698-859205C49ABA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EF26220-8E8B-2AA0-A8B3-D4B367D8D873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0832DDF-6AE3-B97F-E1A0-9B9B5F91EEFD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B16EA81-49B5-4FBD-8082-68F27708D0AC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EF2CA2E-B03E-68B3-5B18-E5E99C34E5FC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99D9700A-950B-5648-ED2B-25A30C9AEA2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09DC0CB-4E11-2771-7E3A-A4F2D2DD28D6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570CCCA-C65E-31C9-4A60-020768CEA948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002CA56-B32E-E963-3C85-1A175E9B2357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F3381A-0785-386E-D192-6064EC4896DF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77DB4FD-B818-4B1B-4009-6C7C13EAB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5CA9219-EA28-691A-7281-473660D44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63AB863-1351-F308-ACA5-DA9C682D8EE3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F7FAC9D-C2DB-6896-B558-85FABEE30D6D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10C28BE-5821-4D1C-A9B2-5D0804F5CB5F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215B7-9C3E-22B3-E63D-45DD26C2C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48" t="6077" r="1557" b="77511"/>
          <a:stretch/>
        </p:blipFill>
        <p:spPr>
          <a:xfrm>
            <a:off x="6406205" y="1236589"/>
            <a:ext cx="3059513" cy="757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E2CC5-3898-C6CD-BBCA-CC2F5447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56" t="28579" r="73210" b="9031"/>
          <a:stretch/>
        </p:blipFill>
        <p:spPr>
          <a:xfrm>
            <a:off x="770890" y="2606401"/>
            <a:ext cx="2771776" cy="2349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8D0B8B-1338-FA14-A164-CC43B9737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90" y="1211132"/>
            <a:ext cx="876300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F046C-E0AA-D43D-5153-B2379C01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974" t="4137" b="78155"/>
          <a:stretch/>
        </p:blipFill>
        <p:spPr>
          <a:xfrm>
            <a:off x="3295671" y="1963561"/>
            <a:ext cx="6221067" cy="6669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03829D1-E66E-596E-E887-48C740354AC1}"/>
              </a:ext>
            </a:extLst>
          </p:cNvPr>
          <p:cNvGrpSpPr/>
          <p:nvPr/>
        </p:nvGrpSpPr>
        <p:grpSpPr>
          <a:xfrm>
            <a:off x="3076515" y="4306305"/>
            <a:ext cx="1257120" cy="361440"/>
            <a:chOff x="3076515" y="4306305"/>
            <a:chExt cx="125712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CEE132-04C8-001D-F1BB-84E8FBACE3D9}"/>
                    </a:ext>
                  </a:extLst>
                </p14:cNvPr>
                <p14:cNvContentPartPr/>
                <p14:nvPr/>
              </p14:nvContentPartPr>
              <p14:xfrm>
                <a:off x="3076515" y="4396305"/>
                <a:ext cx="548280" cy="271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CEE132-04C8-001D-F1BB-84E8FBACE3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58875" y="4378305"/>
                  <a:ext cx="583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43AA84-D002-AF29-B3AC-C80AAD960C22}"/>
                    </a:ext>
                  </a:extLst>
                </p14:cNvPr>
                <p14:cNvContentPartPr/>
                <p14:nvPr/>
              </p14:nvContentPartPr>
              <p14:xfrm>
                <a:off x="3792195" y="4306305"/>
                <a:ext cx="205920" cy="271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43AA84-D002-AF29-B3AC-C80AAD960C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74555" y="4288305"/>
                  <a:ext cx="241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1B57E4-F7BA-DA3A-F8AF-6859B3F41366}"/>
                    </a:ext>
                  </a:extLst>
                </p14:cNvPr>
                <p14:cNvContentPartPr/>
                <p14:nvPr/>
              </p14:nvContentPartPr>
              <p14:xfrm>
                <a:off x="4142115" y="4380825"/>
                <a:ext cx="182880" cy="6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1B57E4-F7BA-DA3A-F8AF-6859B3F413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24115" y="4362825"/>
                  <a:ext cx="21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598B41-4AA9-B822-0656-71B71B932CD3}"/>
                    </a:ext>
                  </a:extLst>
                </p14:cNvPr>
                <p14:cNvContentPartPr/>
                <p14:nvPr/>
              </p14:nvContentPartPr>
              <p14:xfrm>
                <a:off x="4198275" y="4490265"/>
                <a:ext cx="135360" cy="19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598B41-4AA9-B822-0656-71B71B932C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0275" y="4472265"/>
                  <a:ext cx="1710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FBF0F5-F3FC-7850-0A0B-D8B5251D4B50}"/>
              </a:ext>
            </a:extLst>
          </p:cNvPr>
          <p:cNvGrpSpPr/>
          <p:nvPr/>
        </p:nvGrpSpPr>
        <p:grpSpPr>
          <a:xfrm>
            <a:off x="4603635" y="4013625"/>
            <a:ext cx="571680" cy="471960"/>
            <a:chOff x="4603635" y="4013625"/>
            <a:chExt cx="57168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530BD4-B976-3506-1F17-CA1274405E4F}"/>
                    </a:ext>
                  </a:extLst>
                </p14:cNvPr>
                <p14:cNvContentPartPr/>
                <p14:nvPr/>
              </p14:nvContentPartPr>
              <p14:xfrm>
                <a:off x="4603635" y="4278225"/>
                <a:ext cx="43200" cy="20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530BD4-B976-3506-1F17-CA1274405E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85635" y="4260585"/>
                  <a:ext cx="78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5CEEC2-3124-E2A0-2E15-54B888E1CAF0}"/>
                    </a:ext>
                  </a:extLst>
                </p14:cNvPr>
                <p14:cNvContentPartPr/>
                <p14:nvPr/>
              </p14:nvContentPartPr>
              <p14:xfrm>
                <a:off x="4740435" y="4209105"/>
                <a:ext cx="144000" cy="259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5CEEC2-3124-E2A0-2E15-54B888E1CA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22435" y="4191105"/>
                  <a:ext cx="179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32B1E0-3D62-1D1B-6594-31E2DAC02E16}"/>
                    </a:ext>
                  </a:extLst>
                </p14:cNvPr>
                <p14:cNvContentPartPr/>
                <p14:nvPr/>
              </p14:nvContentPartPr>
              <p14:xfrm>
                <a:off x="4977675" y="4211985"/>
                <a:ext cx="149760" cy="223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32B1E0-3D62-1D1B-6594-31E2DAC02E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60035" y="4193985"/>
                  <a:ext cx="185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BB68C4-ECE8-0F05-1A46-967EE106B8F4}"/>
                    </a:ext>
                  </a:extLst>
                </p14:cNvPr>
                <p14:cNvContentPartPr/>
                <p14:nvPr/>
              </p14:nvContentPartPr>
              <p14:xfrm>
                <a:off x="5075595" y="4013625"/>
                <a:ext cx="99720" cy="113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2BB68C4-ECE8-0F05-1A46-967EE106B8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7595" y="3995625"/>
                  <a:ext cx="1353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976FD8-D3E0-D7F1-C688-8A1EF74C9E82}"/>
              </a:ext>
            </a:extLst>
          </p:cNvPr>
          <p:cNvGrpSpPr/>
          <p:nvPr/>
        </p:nvGrpSpPr>
        <p:grpSpPr>
          <a:xfrm>
            <a:off x="5397795" y="3935865"/>
            <a:ext cx="1290240" cy="449280"/>
            <a:chOff x="5397795" y="3935865"/>
            <a:chExt cx="129024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9F6B1F-EB9F-CDC2-E775-173E3BCBC735}"/>
                    </a:ext>
                  </a:extLst>
                </p14:cNvPr>
                <p14:cNvContentPartPr/>
                <p14:nvPr/>
              </p14:nvContentPartPr>
              <p14:xfrm>
                <a:off x="5397795" y="4330065"/>
                <a:ext cx="178560" cy="21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9F6B1F-EB9F-CDC2-E775-173E3BCBC7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80155" y="4312425"/>
                  <a:ext cx="214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5E0B3E-1321-9DCA-4562-D686890EAFF3}"/>
                    </a:ext>
                  </a:extLst>
                </p14:cNvPr>
                <p14:cNvContentPartPr/>
                <p14:nvPr/>
              </p14:nvContentPartPr>
              <p14:xfrm>
                <a:off x="5781915" y="4114425"/>
                <a:ext cx="158400" cy="270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5E0B3E-1321-9DCA-4562-D686890EAF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63915" y="4096425"/>
                  <a:ext cx="194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E5E7E8-D256-1ACB-AAC7-7EB24F01992B}"/>
                    </a:ext>
                  </a:extLst>
                </p14:cNvPr>
                <p14:cNvContentPartPr/>
                <p14:nvPr/>
              </p14:nvContentPartPr>
              <p14:xfrm>
                <a:off x="6024915" y="4161225"/>
                <a:ext cx="183960" cy="18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E5E7E8-D256-1ACB-AAC7-7EB24F0199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07275" y="4143585"/>
                  <a:ext cx="219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D05BD3-51DE-D970-E00E-0E50B60D1AB0}"/>
                    </a:ext>
                  </a:extLst>
                </p14:cNvPr>
                <p14:cNvContentPartPr/>
                <p14:nvPr/>
              </p14:nvContentPartPr>
              <p14:xfrm>
                <a:off x="6039315" y="4097505"/>
                <a:ext cx="270360" cy="2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D05BD3-51DE-D970-E00E-0E50B60D1AB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21315" y="4079865"/>
                  <a:ext cx="306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93574C-2CAF-FBBB-8859-5756BF0F7200}"/>
                    </a:ext>
                  </a:extLst>
                </p14:cNvPr>
                <p14:cNvContentPartPr/>
                <p14:nvPr/>
              </p14:nvContentPartPr>
              <p14:xfrm>
                <a:off x="6391035" y="3935865"/>
                <a:ext cx="86400" cy="86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93574C-2CAF-FBBB-8859-5756BF0F72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73035" y="3917865"/>
                  <a:ext cx="12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EB1B992-0D77-83BF-4486-47455A8C7F76}"/>
                    </a:ext>
                  </a:extLst>
                </p14:cNvPr>
                <p14:cNvContentPartPr/>
                <p14:nvPr/>
              </p14:nvContentPartPr>
              <p14:xfrm>
                <a:off x="6533595" y="4213785"/>
                <a:ext cx="154440" cy="13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EB1B992-0D77-83BF-4486-47455A8C7F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15595" y="4196145"/>
                  <a:ext cx="190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8E46F7-532C-81F1-C9BB-DE4B3A59903D}"/>
                    </a:ext>
                  </a:extLst>
                </p14:cNvPr>
                <p14:cNvContentPartPr/>
                <p14:nvPr/>
              </p14:nvContentPartPr>
              <p14:xfrm>
                <a:off x="6542235" y="4304505"/>
                <a:ext cx="133200" cy="26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8E46F7-532C-81F1-C9BB-DE4B3A5990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24595" y="4286865"/>
                  <a:ext cx="1688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9B5723-792B-BB0B-B4F9-0FFF507B434C}"/>
              </a:ext>
            </a:extLst>
          </p:cNvPr>
          <p:cNvGrpSpPr/>
          <p:nvPr/>
        </p:nvGrpSpPr>
        <p:grpSpPr>
          <a:xfrm>
            <a:off x="6959835" y="3868545"/>
            <a:ext cx="812520" cy="457920"/>
            <a:chOff x="6959835" y="3868545"/>
            <a:chExt cx="81252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60EA10A-2D0A-911B-B8C5-3EA6EEB78385}"/>
                    </a:ext>
                  </a:extLst>
                </p14:cNvPr>
                <p14:cNvContentPartPr/>
                <p14:nvPr/>
              </p14:nvContentPartPr>
              <p14:xfrm>
                <a:off x="6959835" y="4030545"/>
                <a:ext cx="179640" cy="295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60EA10A-2D0A-911B-B8C5-3EA6EEB783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42195" y="4012545"/>
                  <a:ext cx="215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57D573-825B-DAB9-FC73-6D77AC3B7F7A}"/>
                    </a:ext>
                  </a:extLst>
                </p14:cNvPr>
                <p14:cNvContentPartPr/>
                <p14:nvPr/>
              </p14:nvContentPartPr>
              <p14:xfrm>
                <a:off x="7288155" y="4067985"/>
                <a:ext cx="162000" cy="201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57D573-825B-DAB9-FC73-6D77AC3B7F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70155" y="4050345"/>
                  <a:ext cx="197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AE0059-0559-36AC-EAD1-079621346081}"/>
                    </a:ext>
                  </a:extLst>
                </p14:cNvPr>
                <p14:cNvContentPartPr/>
                <p14:nvPr/>
              </p14:nvContentPartPr>
              <p14:xfrm>
                <a:off x="7327035" y="4024065"/>
                <a:ext cx="240840" cy="41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AE0059-0559-36AC-EAD1-0796213460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09395" y="4006065"/>
                  <a:ext cx="276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FBEADA-41F1-4A5B-D79B-41BFF421567B}"/>
                    </a:ext>
                  </a:extLst>
                </p14:cNvPr>
                <p14:cNvContentPartPr/>
                <p14:nvPr/>
              </p14:nvContentPartPr>
              <p14:xfrm>
                <a:off x="7663635" y="3868545"/>
                <a:ext cx="108720" cy="113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FBEADA-41F1-4A5B-D79B-41BFF42156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45995" y="3850905"/>
                  <a:ext cx="1443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26F129E-3036-6234-41B2-3AFF108825F5}"/>
                  </a:ext>
                </a:extLst>
              </p14:cNvPr>
              <p14:cNvContentPartPr/>
              <p14:nvPr/>
            </p14:nvContentPartPr>
            <p14:xfrm>
              <a:off x="1572075" y="4512585"/>
              <a:ext cx="929880" cy="8370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26F129E-3036-6234-41B2-3AFF108825F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54435" y="4494585"/>
                <a:ext cx="965520" cy="87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FC0CD6CF-E800-4A1D-D6C4-4A8A07F6FB20}"/>
              </a:ext>
            </a:extLst>
          </p:cNvPr>
          <p:cNvGrpSpPr/>
          <p:nvPr/>
        </p:nvGrpSpPr>
        <p:grpSpPr>
          <a:xfrm>
            <a:off x="3522195" y="5070945"/>
            <a:ext cx="558000" cy="215640"/>
            <a:chOff x="3522195" y="5070945"/>
            <a:chExt cx="55800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57564E-7F20-3425-A820-BAF604C70155}"/>
                    </a:ext>
                  </a:extLst>
                </p14:cNvPr>
                <p14:cNvContentPartPr/>
                <p14:nvPr/>
              </p14:nvContentPartPr>
              <p14:xfrm>
                <a:off x="3522195" y="5070945"/>
                <a:ext cx="300600" cy="215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57564E-7F20-3425-A820-BAF604C7015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04555" y="5053305"/>
                  <a:ext cx="336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EB9C6C-B608-04F9-B369-B357D594D1DF}"/>
                    </a:ext>
                  </a:extLst>
                </p14:cNvPr>
                <p14:cNvContentPartPr/>
                <p14:nvPr/>
              </p14:nvContentPartPr>
              <p14:xfrm>
                <a:off x="3960315" y="5078145"/>
                <a:ext cx="115920" cy="26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EB9C6C-B608-04F9-B369-B357D594D1D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42675" y="5060505"/>
                  <a:ext cx="151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44C24C-6ED8-D894-D1B8-38011E4654A3}"/>
                    </a:ext>
                  </a:extLst>
                </p14:cNvPr>
                <p14:cNvContentPartPr/>
                <p14:nvPr/>
              </p14:nvContentPartPr>
              <p14:xfrm>
                <a:off x="3972915" y="5180385"/>
                <a:ext cx="107280" cy="40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44C24C-6ED8-D894-D1B8-38011E4654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54915" y="5162385"/>
                  <a:ext cx="1429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9100B7-B777-A885-A502-E9E0D4F9602D}"/>
              </a:ext>
            </a:extLst>
          </p:cNvPr>
          <p:cNvGrpSpPr/>
          <p:nvPr/>
        </p:nvGrpSpPr>
        <p:grpSpPr>
          <a:xfrm>
            <a:off x="4567995" y="4678185"/>
            <a:ext cx="2193840" cy="547920"/>
            <a:chOff x="4567995" y="4678185"/>
            <a:chExt cx="219384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82536A-49B0-B393-7C9D-6D3A6B17D03F}"/>
                    </a:ext>
                  </a:extLst>
                </p14:cNvPr>
                <p14:cNvContentPartPr/>
                <p14:nvPr/>
              </p14:nvContentPartPr>
              <p14:xfrm>
                <a:off x="4567995" y="4979505"/>
                <a:ext cx="64800" cy="246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82536A-49B0-B393-7C9D-6D3A6B17D0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49995" y="4961505"/>
                  <a:ext cx="100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CDEDDA-B295-BBB0-1F54-51BCC2C74CAC}"/>
                    </a:ext>
                  </a:extLst>
                </p14:cNvPr>
                <p14:cNvContentPartPr/>
                <p14:nvPr/>
              </p14:nvContentPartPr>
              <p14:xfrm>
                <a:off x="4747275" y="4899585"/>
                <a:ext cx="154080" cy="313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CDEDDA-B295-BBB0-1F54-51BCC2C74C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29275" y="4881945"/>
                  <a:ext cx="189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C1FFB99-A40E-9693-D2F3-DD48BEB9A579}"/>
                    </a:ext>
                  </a:extLst>
                </p14:cNvPr>
                <p14:cNvContentPartPr/>
                <p14:nvPr/>
              </p14:nvContentPartPr>
              <p14:xfrm>
                <a:off x="5010435" y="4975545"/>
                <a:ext cx="160200" cy="203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C1FFB99-A40E-9693-D2F3-DD48BEB9A5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92795" y="4957545"/>
                  <a:ext cx="195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23A1E3-A67D-06AE-E2BB-FE80A9E4B507}"/>
                    </a:ext>
                  </a:extLst>
                </p14:cNvPr>
                <p14:cNvContentPartPr/>
                <p14:nvPr/>
              </p14:nvContentPartPr>
              <p14:xfrm>
                <a:off x="5162715" y="4801665"/>
                <a:ext cx="99720" cy="84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23A1E3-A67D-06AE-E2BB-FE80A9E4B5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45075" y="4783665"/>
                  <a:ext cx="135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BD4E29-1F13-7958-860A-F125CD008EB8}"/>
                    </a:ext>
                  </a:extLst>
                </p14:cNvPr>
                <p14:cNvContentPartPr/>
                <p14:nvPr/>
              </p14:nvContentPartPr>
              <p14:xfrm>
                <a:off x="5429115" y="5066985"/>
                <a:ext cx="208080" cy="34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BD4E29-1F13-7958-860A-F125CD008E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11475" y="5049345"/>
                  <a:ext cx="24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6194D7-DA3C-6A9D-DF9C-9AD2D4842F07}"/>
                    </a:ext>
                  </a:extLst>
                </p14:cNvPr>
                <p14:cNvContentPartPr/>
                <p14:nvPr/>
              </p14:nvContentPartPr>
              <p14:xfrm>
                <a:off x="5789115" y="4867905"/>
                <a:ext cx="47880" cy="219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6194D7-DA3C-6A9D-DF9C-9AD2D4842F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71115" y="4849905"/>
                  <a:ext cx="83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A6CDCF-ED3E-315D-27B7-02F4EB024167}"/>
                    </a:ext>
                  </a:extLst>
                </p14:cNvPr>
                <p14:cNvContentPartPr/>
                <p14:nvPr/>
              </p14:nvContentPartPr>
              <p14:xfrm>
                <a:off x="5919795" y="4827225"/>
                <a:ext cx="197280" cy="290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A6CDCF-ED3E-315D-27B7-02F4EB0241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02155" y="4809225"/>
                  <a:ext cx="232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1CE8AC-0FF2-C298-CD07-B269BEC4824A}"/>
                    </a:ext>
                  </a:extLst>
                </p14:cNvPr>
                <p14:cNvContentPartPr/>
                <p14:nvPr/>
              </p14:nvContentPartPr>
              <p14:xfrm>
                <a:off x="6213195" y="4844145"/>
                <a:ext cx="152640" cy="207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1CE8AC-0FF2-C298-CD07-B269BEC482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5555" y="4826145"/>
                  <a:ext cx="188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539A643-7A3D-4F59-5858-4B58F4F8A5C0}"/>
                    </a:ext>
                  </a:extLst>
                </p14:cNvPr>
                <p14:cNvContentPartPr/>
                <p14:nvPr/>
              </p14:nvContentPartPr>
              <p14:xfrm>
                <a:off x="6336315" y="4678185"/>
                <a:ext cx="81360" cy="84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539A643-7A3D-4F59-5858-4B58F4F8A5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18675" y="4660545"/>
                  <a:ext cx="117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538529-197F-2B44-F66A-C7423D320C21}"/>
                    </a:ext>
                  </a:extLst>
                </p14:cNvPr>
                <p14:cNvContentPartPr/>
                <p14:nvPr/>
              </p14:nvContentPartPr>
              <p14:xfrm>
                <a:off x="6632595" y="4924785"/>
                <a:ext cx="129240" cy="14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538529-197F-2B44-F66A-C7423D320C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14595" y="4906785"/>
                  <a:ext cx="16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0932C5-2735-F2F6-7243-59CD7C8CC9D6}"/>
                    </a:ext>
                  </a:extLst>
                </p14:cNvPr>
                <p14:cNvContentPartPr/>
                <p14:nvPr/>
              </p14:nvContentPartPr>
              <p14:xfrm>
                <a:off x="6611715" y="5031345"/>
                <a:ext cx="114480" cy="25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0932C5-2735-F2F6-7243-59CD7C8CC9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3715" y="5013705"/>
                  <a:ext cx="1501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7E6A9F5-C86D-047B-0E2E-D73FBD126A35}"/>
              </a:ext>
            </a:extLst>
          </p:cNvPr>
          <p:cNvGrpSpPr/>
          <p:nvPr/>
        </p:nvGrpSpPr>
        <p:grpSpPr>
          <a:xfrm>
            <a:off x="7035795" y="4645785"/>
            <a:ext cx="732240" cy="404640"/>
            <a:chOff x="7035795" y="4645785"/>
            <a:chExt cx="73224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290DCC-33E0-9B2A-B6F1-6B59B27B39B0}"/>
                    </a:ext>
                  </a:extLst>
                </p14:cNvPr>
                <p14:cNvContentPartPr/>
                <p14:nvPr/>
              </p14:nvContentPartPr>
              <p14:xfrm>
                <a:off x="7035795" y="4788345"/>
                <a:ext cx="244080" cy="262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290DCC-33E0-9B2A-B6F1-6B59B27B39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18155" y="4770705"/>
                  <a:ext cx="279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864C31-9D38-D0F5-8EED-2C219C5629A4}"/>
                    </a:ext>
                  </a:extLst>
                </p14:cNvPr>
                <p14:cNvContentPartPr/>
                <p14:nvPr/>
              </p14:nvContentPartPr>
              <p14:xfrm>
                <a:off x="7125795" y="4741545"/>
                <a:ext cx="300600" cy="54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864C31-9D38-D0F5-8EED-2C219C5629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08155" y="4723545"/>
                  <a:ext cx="336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F803C8-9FF4-FD22-9163-31D609ECCFB7}"/>
                    </a:ext>
                  </a:extLst>
                </p14:cNvPr>
                <p14:cNvContentPartPr/>
                <p14:nvPr/>
              </p14:nvContentPartPr>
              <p14:xfrm>
                <a:off x="7449435" y="4759545"/>
                <a:ext cx="210600" cy="272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F803C8-9FF4-FD22-9163-31D609ECCF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31795" y="4741545"/>
                  <a:ext cx="246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7266FE-8082-FF81-316B-D43A3524C0A0}"/>
                    </a:ext>
                  </a:extLst>
                </p14:cNvPr>
                <p14:cNvContentPartPr/>
                <p14:nvPr/>
              </p14:nvContentPartPr>
              <p14:xfrm>
                <a:off x="7676235" y="4645785"/>
                <a:ext cx="91800" cy="133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7266FE-8082-FF81-316B-D43A3524C0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58595" y="4627785"/>
                  <a:ext cx="1274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3B7EB74-4209-04CC-64FB-D72305A911AA}"/>
              </a:ext>
            </a:extLst>
          </p:cNvPr>
          <p:cNvGrpSpPr/>
          <p:nvPr/>
        </p:nvGrpSpPr>
        <p:grpSpPr>
          <a:xfrm>
            <a:off x="5297715" y="5336985"/>
            <a:ext cx="3966120" cy="849960"/>
            <a:chOff x="5297715" y="5336985"/>
            <a:chExt cx="3966120" cy="84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A1AD28-D1BC-DC63-7BF6-01481CAB535A}"/>
                    </a:ext>
                  </a:extLst>
                </p14:cNvPr>
                <p14:cNvContentPartPr/>
                <p14:nvPr/>
              </p14:nvContentPartPr>
              <p14:xfrm>
                <a:off x="9000675" y="5754945"/>
                <a:ext cx="263160" cy="198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A1AD28-D1BC-DC63-7BF6-01481CAB53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83035" y="5737305"/>
                  <a:ext cx="298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0E1A82-14EF-6E9F-8AB8-94AA3AEF1DEF}"/>
                    </a:ext>
                  </a:extLst>
                </p14:cNvPr>
                <p14:cNvContentPartPr/>
                <p14:nvPr/>
              </p14:nvContentPartPr>
              <p14:xfrm>
                <a:off x="8803755" y="5576745"/>
                <a:ext cx="192600" cy="244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0E1A82-14EF-6E9F-8AB8-94AA3AEF1D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86115" y="5558745"/>
                  <a:ext cx="228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54E6CE0-7D79-9139-287C-4A07B2AE2CEC}"/>
                    </a:ext>
                  </a:extLst>
                </p14:cNvPr>
                <p14:cNvContentPartPr/>
                <p14:nvPr/>
              </p14:nvContentPartPr>
              <p14:xfrm>
                <a:off x="8823555" y="5931345"/>
                <a:ext cx="28440" cy="38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54E6CE0-7D79-9139-287C-4A07B2AE2CE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05555" y="5913345"/>
                  <a:ext cx="64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E41FB1-C229-EC88-5E42-C34FDC0749AD}"/>
                    </a:ext>
                  </a:extLst>
                </p14:cNvPr>
                <p14:cNvContentPartPr/>
                <p14:nvPr/>
              </p14:nvContentPartPr>
              <p14:xfrm>
                <a:off x="8088795" y="5598705"/>
                <a:ext cx="652320" cy="298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E41FB1-C229-EC88-5E42-C34FDC0749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70795" y="5580705"/>
                  <a:ext cx="687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F53186-F9AA-2A12-722F-71A6E3E4BAED}"/>
                    </a:ext>
                  </a:extLst>
                </p14:cNvPr>
                <p14:cNvContentPartPr/>
                <p14:nvPr/>
              </p14:nvContentPartPr>
              <p14:xfrm>
                <a:off x="8224155" y="6000465"/>
                <a:ext cx="144720" cy="32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F53186-F9AA-2A12-722F-71A6E3E4BA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06155" y="5982465"/>
                  <a:ext cx="180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5D5136-B0E7-18C6-5CC2-A3D334A2C0C0}"/>
                    </a:ext>
                  </a:extLst>
                </p14:cNvPr>
                <p14:cNvContentPartPr/>
                <p14:nvPr/>
              </p14:nvContentPartPr>
              <p14:xfrm>
                <a:off x="7586235" y="5783025"/>
                <a:ext cx="261720" cy="142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5D5136-B0E7-18C6-5CC2-A3D334A2C0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68595" y="5765385"/>
                  <a:ext cx="297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3F13BA1-B245-C5E5-91DA-543AA373FA50}"/>
                    </a:ext>
                  </a:extLst>
                </p14:cNvPr>
                <p14:cNvContentPartPr/>
                <p14:nvPr/>
              </p14:nvContentPartPr>
              <p14:xfrm>
                <a:off x="7507035" y="5615985"/>
                <a:ext cx="24120" cy="201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3F13BA1-B245-C5E5-91DA-543AA373FA5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89035" y="5597985"/>
                  <a:ext cx="59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8CC661-F94C-4C94-3383-DEECDBFBD5AA}"/>
                    </a:ext>
                  </a:extLst>
                </p14:cNvPr>
                <p14:cNvContentPartPr/>
                <p14:nvPr/>
              </p14:nvContentPartPr>
              <p14:xfrm>
                <a:off x="6847155" y="5734425"/>
                <a:ext cx="527760" cy="252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8CC661-F94C-4C94-3383-DEECDBFBD5A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29155" y="5716425"/>
                  <a:ext cx="563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E276BA0-E0D1-328D-7FDB-60CF08E66F9E}"/>
                    </a:ext>
                  </a:extLst>
                </p14:cNvPr>
                <p14:cNvContentPartPr/>
                <p14:nvPr/>
              </p14:nvContentPartPr>
              <p14:xfrm>
                <a:off x="7238835" y="5558025"/>
                <a:ext cx="50400" cy="70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E276BA0-E0D1-328D-7FDB-60CF08E66F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21195" y="5540385"/>
                  <a:ext cx="8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268DAC-8A91-010D-A7FA-24217478E4AD}"/>
                    </a:ext>
                  </a:extLst>
                </p14:cNvPr>
                <p14:cNvContentPartPr/>
                <p14:nvPr/>
              </p14:nvContentPartPr>
              <p14:xfrm>
                <a:off x="5297715" y="5336985"/>
                <a:ext cx="1884240" cy="648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268DAC-8A91-010D-A7FA-24217478E4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80075" y="5319345"/>
                  <a:ext cx="191988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67EE10-694E-669F-CCDA-436D195BD32D}"/>
                    </a:ext>
                  </a:extLst>
                </p14:cNvPr>
                <p14:cNvContentPartPr/>
                <p14:nvPr/>
              </p14:nvContentPartPr>
              <p14:xfrm>
                <a:off x="6533955" y="6119625"/>
                <a:ext cx="204120" cy="67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67EE10-694E-669F-CCDA-436D195BD3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15955" y="6101985"/>
                  <a:ext cx="23976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4188044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5525-D126-B99C-5E6D-D8342092A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AAF40F-D5D1-6C63-BCEE-7C5BF950878B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681F56-C034-AF01-1F60-988D2FC25D7F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2716155-A3BA-276F-7D25-A715371AC853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1084201-A396-26C8-F9A4-BF001F361D64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09CF054-A868-B61A-52AB-EE2FF08E816D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5EF65AE-B760-58CA-1599-9A14F684CD81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07A1CE74-E795-671D-9483-CF8BC1B78DDD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D258DDB-4B52-216E-52F8-BF795C58B406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F358D9F-B4AA-4E3B-07FA-323E87509D27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A3E15FD-F48E-7CAB-E624-7FA686FD054A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5008442-83E1-E8B6-58E8-123B170C4C53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31B5F0D-4E47-1F93-B930-01709BEF6F65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88EF8BF-527F-5966-C87F-1B3FB97F17C0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1EA7D2-A9AC-BAF1-3A86-17993B7B2D63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D3522D-BBDF-960C-CF3A-D8EC9E3A2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AC0A523-5A7B-DAAD-4672-F19FE215F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DFE8877-6EF0-4100-2862-51C25CED02C7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58BCC45-92E9-1037-8B6E-AC20EBAA5616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07E6014-E632-C134-749D-8D6F6F87B5DC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3DE2A-138A-48A9-688A-1E9192FC7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48" t="6077" r="1557" b="77511"/>
          <a:stretch/>
        </p:blipFill>
        <p:spPr>
          <a:xfrm>
            <a:off x="6406205" y="1236589"/>
            <a:ext cx="3059513" cy="757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89AE6-DBBE-AC38-5D40-9760F7ADA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90" y="1211132"/>
            <a:ext cx="876300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30384-A7AC-0B6E-F48E-62F0EBE9A2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974" t="4137" b="78155"/>
          <a:stretch/>
        </p:blipFill>
        <p:spPr>
          <a:xfrm>
            <a:off x="3295671" y="1963561"/>
            <a:ext cx="6221067" cy="666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A3B72-558B-3DF2-0EB1-91128BE997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274" t="28580" r="37585"/>
          <a:stretch/>
        </p:blipFill>
        <p:spPr>
          <a:xfrm>
            <a:off x="755330" y="2396876"/>
            <a:ext cx="3187091" cy="268993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A397B0D2-DCC0-A4AB-19D7-0982B1CE7754}"/>
              </a:ext>
            </a:extLst>
          </p:cNvPr>
          <p:cNvGrpSpPr/>
          <p:nvPr/>
        </p:nvGrpSpPr>
        <p:grpSpPr>
          <a:xfrm>
            <a:off x="6133635" y="3346185"/>
            <a:ext cx="2691360" cy="475200"/>
            <a:chOff x="6133635" y="3346185"/>
            <a:chExt cx="269136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F40041-54D8-BC05-E47C-601EB951DA9D}"/>
                    </a:ext>
                  </a:extLst>
                </p14:cNvPr>
                <p14:cNvContentPartPr/>
                <p14:nvPr/>
              </p14:nvContentPartPr>
              <p14:xfrm>
                <a:off x="8659755" y="3507105"/>
                <a:ext cx="165240" cy="150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F40041-54D8-BC05-E47C-601EB951DA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41755" y="3489465"/>
                  <a:ext cx="200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E310D96-2306-A458-17B9-FA9BCC69957B}"/>
                    </a:ext>
                  </a:extLst>
                </p14:cNvPr>
                <p14:cNvContentPartPr/>
                <p14:nvPr/>
              </p14:nvContentPartPr>
              <p14:xfrm>
                <a:off x="8375715" y="3362025"/>
                <a:ext cx="286200" cy="203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E310D96-2306-A458-17B9-FA9BCC6995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7715" y="3344385"/>
                  <a:ext cx="321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936B56-8F45-5CED-BFF5-D8874E5270B5}"/>
                    </a:ext>
                  </a:extLst>
                </p14:cNvPr>
                <p14:cNvContentPartPr/>
                <p14:nvPr/>
              </p14:nvContentPartPr>
              <p14:xfrm>
                <a:off x="8432595" y="3690345"/>
                <a:ext cx="52560" cy="21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936B56-8F45-5CED-BFF5-D8874E5270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14595" y="3672345"/>
                  <a:ext cx="88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FB5BBF-04B1-C15D-D3A5-BEABB37705DF}"/>
                    </a:ext>
                  </a:extLst>
                </p14:cNvPr>
                <p14:cNvContentPartPr/>
                <p14:nvPr/>
              </p14:nvContentPartPr>
              <p14:xfrm>
                <a:off x="7685235" y="3439785"/>
                <a:ext cx="661680" cy="220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FB5BBF-04B1-C15D-D3A5-BEABB37705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67595" y="3422145"/>
                  <a:ext cx="697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A72F2A4-AEEA-879A-3190-6927F1BA63DF}"/>
                    </a:ext>
                  </a:extLst>
                </p14:cNvPr>
                <p14:cNvContentPartPr/>
                <p14:nvPr/>
              </p14:nvContentPartPr>
              <p14:xfrm>
                <a:off x="7790355" y="3773865"/>
                <a:ext cx="158760" cy="19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A72F2A4-AEEA-879A-3190-6927F1BA63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72355" y="3756225"/>
                  <a:ext cx="194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203147-0CF7-D0E4-9A0D-5DB7EACC3AD8}"/>
                    </a:ext>
                  </a:extLst>
                </p14:cNvPr>
                <p14:cNvContentPartPr/>
                <p14:nvPr/>
              </p14:nvContentPartPr>
              <p14:xfrm>
                <a:off x="7343235" y="3584865"/>
                <a:ext cx="204480" cy="128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203147-0CF7-D0E4-9A0D-5DB7EACC3A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25235" y="3566865"/>
                  <a:ext cx="24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C4F157-3558-CE91-B4E9-52C804645CB8}"/>
                    </a:ext>
                  </a:extLst>
                </p14:cNvPr>
                <p14:cNvContentPartPr/>
                <p14:nvPr/>
              </p14:nvContentPartPr>
              <p14:xfrm>
                <a:off x="7196355" y="3420705"/>
                <a:ext cx="47520" cy="190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C4F157-3558-CE91-B4E9-52C804645C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78355" y="3403065"/>
                  <a:ext cx="83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C8C57D-D409-37A7-97CC-77B0DC09CDE8}"/>
                    </a:ext>
                  </a:extLst>
                </p14:cNvPr>
                <p14:cNvContentPartPr/>
                <p14:nvPr/>
              </p14:nvContentPartPr>
              <p14:xfrm>
                <a:off x="6595155" y="3539865"/>
                <a:ext cx="429840" cy="281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C8C57D-D409-37A7-97CC-77B0DC09CD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77155" y="3522225"/>
                  <a:ext cx="465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7BB4A3-958A-1450-EFF7-ADDA73E6AA32}"/>
                    </a:ext>
                  </a:extLst>
                </p14:cNvPr>
                <p14:cNvContentPartPr/>
                <p14:nvPr/>
              </p14:nvContentPartPr>
              <p14:xfrm>
                <a:off x="6844275" y="3346185"/>
                <a:ext cx="83880" cy="109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7BB4A3-958A-1450-EFF7-ADDA73E6AA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26275" y="3328545"/>
                  <a:ext cx="119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0F1A2B-AB86-E805-FE5B-D092A129CD21}"/>
                    </a:ext>
                  </a:extLst>
                </p14:cNvPr>
                <p14:cNvContentPartPr/>
                <p14:nvPr/>
              </p14:nvContentPartPr>
              <p14:xfrm>
                <a:off x="6133635" y="3386865"/>
                <a:ext cx="649080" cy="325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0F1A2B-AB86-E805-FE5B-D092A129CD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15635" y="3368865"/>
                  <a:ext cx="6847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10B9DFA-D143-12B4-B7D8-569AD0BA73B4}"/>
                    </a:ext>
                  </a:extLst>
                </p14:cNvPr>
                <p14:cNvContentPartPr/>
                <p14:nvPr/>
              </p14:nvContentPartPr>
              <p14:xfrm>
                <a:off x="6694875" y="3738225"/>
                <a:ext cx="173160" cy="35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10B9DFA-D143-12B4-B7D8-569AD0BA73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76875" y="3720585"/>
                  <a:ext cx="2088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CC584C2-3912-3055-FE53-2BFDA3864B11}"/>
              </a:ext>
            </a:extLst>
          </p:cNvPr>
          <p:cNvGrpSpPr/>
          <p:nvPr/>
        </p:nvGrpSpPr>
        <p:grpSpPr>
          <a:xfrm>
            <a:off x="2056275" y="2579745"/>
            <a:ext cx="5989320" cy="648360"/>
            <a:chOff x="2056275" y="2579745"/>
            <a:chExt cx="5989320" cy="64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F643CB9-AE81-5F81-39AB-92C2C0DFE237}"/>
                    </a:ext>
                  </a:extLst>
                </p14:cNvPr>
                <p14:cNvContentPartPr/>
                <p14:nvPr/>
              </p14:nvContentPartPr>
              <p14:xfrm>
                <a:off x="2056275" y="2927865"/>
                <a:ext cx="2074680" cy="245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F643CB9-AE81-5F81-39AB-92C2C0DFE2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38275" y="2909865"/>
                  <a:ext cx="2110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9B6922D-11C4-B2F4-6029-6F39ACA33902}"/>
                    </a:ext>
                  </a:extLst>
                </p14:cNvPr>
                <p14:cNvContentPartPr/>
                <p14:nvPr/>
              </p14:nvContentPartPr>
              <p14:xfrm>
                <a:off x="4314195" y="2734185"/>
                <a:ext cx="327960" cy="493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B6922D-11C4-B2F4-6029-6F39ACA339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96195" y="2716185"/>
                  <a:ext cx="3636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D9C784-FCAD-626E-561D-567969735B39}"/>
                    </a:ext>
                  </a:extLst>
                </p14:cNvPr>
                <p14:cNvContentPartPr/>
                <p14:nvPr/>
              </p14:nvContentPartPr>
              <p14:xfrm>
                <a:off x="4774635" y="2996265"/>
                <a:ext cx="121680" cy="14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D9C784-FCAD-626E-561D-567969735B3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56635" y="2978625"/>
                  <a:ext cx="157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591554-19BF-7BE2-A23C-A82A5F99767F}"/>
                    </a:ext>
                  </a:extLst>
                </p14:cNvPr>
                <p14:cNvContentPartPr/>
                <p14:nvPr/>
              </p14:nvContentPartPr>
              <p14:xfrm>
                <a:off x="4829355" y="3130545"/>
                <a:ext cx="101160" cy="24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591554-19BF-7BE2-A23C-A82A5F99767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11715" y="3112905"/>
                  <a:ext cx="136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A7F2BC-6BC2-CD2B-64F6-7338085E6068}"/>
                    </a:ext>
                  </a:extLst>
                </p14:cNvPr>
                <p14:cNvContentPartPr/>
                <p14:nvPr/>
              </p14:nvContentPartPr>
              <p14:xfrm>
                <a:off x="5211675" y="2936145"/>
                <a:ext cx="23760" cy="23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A7F2BC-6BC2-CD2B-64F6-7338085E60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4035" y="2918505"/>
                  <a:ext cx="59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F5BBB3-B858-7CC9-DF36-B67F2CDB3893}"/>
                    </a:ext>
                  </a:extLst>
                </p14:cNvPr>
                <p14:cNvContentPartPr/>
                <p14:nvPr/>
              </p14:nvContentPartPr>
              <p14:xfrm>
                <a:off x="5330835" y="2894385"/>
                <a:ext cx="177480" cy="300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F5BBB3-B858-7CC9-DF36-B67F2CDB38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12835" y="2876385"/>
                  <a:ext cx="213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772C73-379E-ECCA-FA11-71CE06F50C85}"/>
                    </a:ext>
                  </a:extLst>
                </p14:cNvPr>
                <p14:cNvContentPartPr/>
                <p14:nvPr/>
              </p14:nvContentPartPr>
              <p14:xfrm>
                <a:off x="5597595" y="2908785"/>
                <a:ext cx="183240" cy="230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772C73-379E-ECCA-FA11-71CE06F50C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79595" y="2890785"/>
                  <a:ext cx="218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96EE4E-9C30-BC03-3ADE-A23E58675E7C}"/>
                    </a:ext>
                  </a:extLst>
                </p14:cNvPr>
                <p14:cNvContentPartPr/>
                <p14:nvPr/>
              </p14:nvContentPartPr>
              <p14:xfrm>
                <a:off x="5723955" y="2736345"/>
                <a:ext cx="92160" cy="73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96EE4E-9C30-BC03-3ADE-A23E58675E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6315" y="2718705"/>
                  <a:ext cx="127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5929B9-4B45-8013-BFD4-76D765F5E72C}"/>
                    </a:ext>
                  </a:extLst>
                </p14:cNvPr>
                <p14:cNvContentPartPr/>
                <p14:nvPr/>
              </p14:nvContentPartPr>
              <p14:xfrm>
                <a:off x="6009795" y="2994465"/>
                <a:ext cx="124200" cy="32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5929B9-4B45-8013-BFD4-76D765F5E7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92155" y="2976465"/>
                  <a:ext cx="159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E7BD18-7E9F-1C1B-0756-BF8A3C7844B6}"/>
                    </a:ext>
                  </a:extLst>
                </p14:cNvPr>
                <p14:cNvContentPartPr/>
                <p14:nvPr/>
              </p14:nvContentPartPr>
              <p14:xfrm>
                <a:off x="6253155" y="2763345"/>
                <a:ext cx="243360" cy="28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E7BD18-7E9F-1C1B-0756-BF8A3C7844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5515" y="2745705"/>
                  <a:ext cx="279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D63972-0912-BF7E-A015-69A3C4D6036B}"/>
                    </a:ext>
                  </a:extLst>
                </p14:cNvPr>
                <p14:cNvContentPartPr/>
                <p14:nvPr/>
              </p14:nvContentPartPr>
              <p14:xfrm>
                <a:off x="6375195" y="2914905"/>
                <a:ext cx="245160" cy="46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D63972-0912-BF7E-A015-69A3C4D603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57195" y="2896905"/>
                  <a:ext cx="280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687EDD-0EF8-9A80-13D5-2988FF75AC81}"/>
                    </a:ext>
                  </a:extLst>
                </p14:cNvPr>
                <p14:cNvContentPartPr/>
                <p14:nvPr/>
              </p14:nvContentPartPr>
              <p14:xfrm>
                <a:off x="6589395" y="2771985"/>
                <a:ext cx="253800" cy="244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687EDD-0EF8-9A80-13D5-2988FF75AC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1395" y="2753985"/>
                  <a:ext cx="289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0808DF-2749-00CF-67FF-90912431050F}"/>
                    </a:ext>
                  </a:extLst>
                </p14:cNvPr>
                <p14:cNvContentPartPr/>
                <p14:nvPr/>
              </p14:nvContentPartPr>
              <p14:xfrm>
                <a:off x="6794235" y="2681265"/>
                <a:ext cx="87120" cy="68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0808DF-2749-00CF-67FF-9091243105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76595" y="2663625"/>
                  <a:ext cx="122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0E349A3-4455-BDED-8CF2-BE38D4EC0B4E}"/>
                    </a:ext>
                  </a:extLst>
                </p14:cNvPr>
                <p14:cNvContentPartPr/>
                <p14:nvPr/>
              </p14:nvContentPartPr>
              <p14:xfrm>
                <a:off x="7084035" y="2898345"/>
                <a:ext cx="110880" cy="9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0E349A3-4455-BDED-8CF2-BE38D4EC0B4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66035" y="2880345"/>
                  <a:ext cx="146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63520B-621C-05C2-210C-AE128938865D}"/>
                    </a:ext>
                  </a:extLst>
                </p14:cNvPr>
                <p14:cNvContentPartPr/>
                <p14:nvPr/>
              </p14:nvContentPartPr>
              <p14:xfrm>
                <a:off x="7039755" y="3015345"/>
                <a:ext cx="95400" cy="25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63520B-621C-05C2-210C-AE128938865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22115" y="2997705"/>
                  <a:ext cx="131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4998A6-1334-BE3B-45C5-6D9D381CD7C0}"/>
                    </a:ext>
                  </a:extLst>
                </p14:cNvPr>
                <p14:cNvContentPartPr/>
                <p14:nvPr/>
              </p14:nvContentPartPr>
              <p14:xfrm>
                <a:off x="7357275" y="2796825"/>
                <a:ext cx="32400" cy="197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4998A6-1334-BE3B-45C5-6D9D381CD7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39275" y="2778825"/>
                  <a:ext cx="68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803664-3A0F-5EDA-C7F0-C904ADF85F32}"/>
                    </a:ext>
                  </a:extLst>
                </p14:cNvPr>
                <p14:cNvContentPartPr/>
                <p14:nvPr/>
              </p14:nvContentPartPr>
              <p14:xfrm>
                <a:off x="7486515" y="2779905"/>
                <a:ext cx="58320" cy="205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803664-3A0F-5EDA-C7F0-C904ADF85F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68875" y="2762265"/>
                  <a:ext cx="93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FACDDC-D13D-85AC-F1B4-BA6BED2C9A25}"/>
                    </a:ext>
                  </a:extLst>
                </p14:cNvPr>
                <p14:cNvContentPartPr/>
                <p14:nvPr/>
              </p14:nvContentPartPr>
              <p14:xfrm>
                <a:off x="7677315" y="2746785"/>
                <a:ext cx="314280" cy="231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FACDDC-D13D-85AC-F1B4-BA6BED2C9A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59675" y="2729145"/>
                  <a:ext cx="349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2C9C70-EC3F-6510-E064-DB2088DA7348}"/>
                    </a:ext>
                  </a:extLst>
                </p14:cNvPr>
                <p14:cNvContentPartPr/>
                <p14:nvPr/>
              </p14:nvContentPartPr>
              <p14:xfrm>
                <a:off x="7933995" y="2651385"/>
                <a:ext cx="111600" cy="93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2C9C70-EC3F-6510-E064-DB2088DA73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16355" y="2633385"/>
                  <a:ext cx="14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F1E0BA-49C9-E722-6593-602A6BCAADD7}"/>
                    </a:ext>
                  </a:extLst>
                </p14:cNvPr>
                <p14:cNvContentPartPr/>
                <p14:nvPr/>
              </p14:nvContentPartPr>
              <p14:xfrm>
                <a:off x="4078035" y="2656065"/>
                <a:ext cx="9720" cy="110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F1E0BA-49C9-E722-6593-602A6BCAAD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60035" y="2638425"/>
                  <a:ext cx="4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3FC34D-09D6-AA06-79DB-338BD3F2DC85}"/>
                    </a:ext>
                  </a:extLst>
                </p14:cNvPr>
                <p14:cNvContentPartPr/>
                <p14:nvPr/>
              </p14:nvContentPartPr>
              <p14:xfrm>
                <a:off x="3878955" y="2579745"/>
                <a:ext cx="327600" cy="289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3FC34D-09D6-AA06-79DB-338BD3F2DC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60955" y="2561745"/>
                  <a:ext cx="3632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10DFB60-E6A7-EB7B-E9C5-D7DB4CE94851}"/>
              </a:ext>
            </a:extLst>
          </p:cNvPr>
          <p:cNvGrpSpPr/>
          <p:nvPr/>
        </p:nvGrpSpPr>
        <p:grpSpPr>
          <a:xfrm>
            <a:off x="1448595" y="4351305"/>
            <a:ext cx="1422360" cy="1195200"/>
            <a:chOff x="1448595" y="4351305"/>
            <a:chExt cx="1422360" cy="11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A0D4DD-E76A-85AD-8810-DD90995D4A8B}"/>
                    </a:ext>
                  </a:extLst>
                </p14:cNvPr>
                <p14:cNvContentPartPr/>
                <p14:nvPr/>
              </p14:nvContentPartPr>
              <p14:xfrm>
                <a:off x="1448595" y="4351305"/>
                <a:ext cx="285840" cy="1152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A0D4DD-E76A-85AD-8810-DD90995D4A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30955" y="4333305"/>
                  <a:ext cx="32148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D3AADA6-FDA7-3DFB-8331-5B9B353FBE58}"/>
                    </a:ext>
                  </a:extLst>
                </p14:cNvPr>
                <p14:cNvContentPartPr/>
                <p14:nvPr/>
              </p14:nvContentPartPr>
              <p14:xfrm>
                <a:off x="1880595" y="5295585"/>
                <a:ext cx="162000" cy="158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D3AADA6-FDA7-3DFB-8331-5B9B353FBE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62955" y="5277585"/>
                  <a:ext cx="197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D304A7-CF01-52E9-F635-969D62E17E81}"/>
                    </a:ext>
                  </a:extLst>
                </p14:cNvPr>
                <p14:cNvContentPartPr/>
                <p14:nvPr/>
              </p14:nvContentPartPr>
              <p14:xfrm>
                <a:off x="1773675" y="5207025"/>
                <a:ext cx="302400" cy="339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D304A7-CF01-52E9-F635-969D62E17E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56035" y="5189025"/>
                  <a:ext cx="3380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20FD09-549D-D7BF-54DD-C989062847DB}"/>
                    </a:ext>
                  </a:extLst>
                </p14:cNvPr>
                <p14:cNvContentPartPr/>
                <p14:nvPr/>
              </p14:nvContentPartPr>
              <p14:xfrm>
                <a:off x="2414115" y="5168505"/>
                <a:ext cx="97560" cy="374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20FD09-549D-D7BF-54DD-C989062847D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96115" y="5150505"/>
                  <a:ext cx="1332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5EE11F-085C-D9E1-F954-B5BCA0B955E4}"/>
                    </a:ext>
                  </a:extLst>
                </p14:cNvPr>
                <p14:cNvContentPartPr/>
                <p14:nvPr/>
              </p14:nvContentPartPr>
              <p14:xfrm>
                <a:off x="2378475" y="5390625"/>
                <a:ext cx="184680" cy="34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5EE11F-085C-D9E1-F954-B5BCA0B955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60835" y="5372985"/>
                  <a:ext cx="220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14AF85-7241-EA5D-A746-53CC46E3DF02}"/>
                    </a:ext>
                  </a:extLst>
                </p14:cNvPr>
                <p14:cNvContentPartPr/>
                <p14:nvPr/>
              </p14:nvContentPartPr>
              <p14:xfrm>
                <a:off x="2742795" y="5359665"/>
                <a:ext cx="117000" cy="6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14AF85-7241-EA5D-A746-53CC46E3DF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25155" y="5341665"/>
                  <a:ext cx="152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692B53-A356-8AC3-6B46-787770B8F257}"/>
                    </a:ext>
                  </a:extLst>
                </p14:cNvPr>
                <p14:cNvContentPartPr/>
                <p14:nvPr/>
              </p14:nvContentPartPr>
              <p14:xfrm>
                <a:off x="2760795" y="5459385"/>
                <a:ext cx="110160" cy="19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692B53-A356-8AC3-6B46-787770B8F2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42795" y="5441745"/>
                  <a:ext cx="1458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059758-ACF2-B300-015B-F3E101822BB5}"/>
              </a:ext>
            </a:extLst>
          </p:cNvPr>
          <p:cNvGrpSpPr/>
          <p:nvPr/>
        </p:nvGrpSpPr>
        <p:grpSpPr>
          <a:xfrm>
            <a:off x="3170475" y="5027025"/>
            <a:ext cx="571680" cy="461520"/>
            <a:chOff x="3170475" y="5027025"/>
            <a:chExt cx="57168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69313A1-2ECA-BEB0-0EB9-53DBD0F3A727}"/>
                    </a:ext>
                  </a:extLst>
                </p14:cNvPr>
                <p14:cNvContentPartPr/>
                <p14:nvPr/>
              </p14:nvContentPartPr>
              <p14:xfrm>
                <a:off x="3170475" y="5254185"/>
                <a:ext cx="6480" cy="206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69313A1-2ECA-BEB0-0EB9-53DBD0F3A7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52475" y="5236545"/>
                  <a:ext cx="42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C68940-1B33-E870-D4B8-31238EFBF430}"/>
                    </a:ext>
                  </a:extLst>
                </p14:cNvPr>
                <p14:cNvContentPartPr/>
                <p14:nvPr/>
              </p14:nvContentPartPr>
              <p14:xfrm>
                <a:off x="3302955" y="5228985"/>
                <a:ext cx="153360" cy="259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C68940-1B33-E870-D4B8-31238EFBF4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85315" y="5210985"/>
                  <a:ext cx="189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0856878-C3C7-6247-350A-8CA4C4E3A552}"/>
                    </a:ext>
                  </a:extLst>
                </p14:cNvPr>
                <p14:cNvContentPartPr/>
                <p14:nvPr/>
              </p14:nvContentPartPr>
              <p14:xfrm>
                <a:off x="3510315" y="5235465"/>
                <a:ext cx="179640" cy="200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0856878-C3C7-6247-350A-8CA4C4E3A5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92675" y="5217465"/>
                  <a:ext cx="215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030445C-2F3C-14D6-0972-99F4D46AEA3E}"/>
                    </a:ext>
                  </a:extLst>
                </p14:cNvPr>
                <p14:cNvContentPartPr/>
                <p14:nvPr/>
              </p14:nvContentPartPr>
              <p14:xfrm>
                <a:off x="3651435" y="5027025"/>
                <a:ext cx="90720" cy="89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030445C-2F3C-14D6-0972-99F4D46AEA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33435" y="5009025"/>
                  <a:ext cx="1263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573A040-6B52-5D4D-070C-CF4F712DA64A}"/>
                  </a:ext>
                </a:extLst>
              </p14:cNvPr>
              <p14:cNvContentPartPr/>
              <p14:nvPr/>
            </p14:nvContentPartPr>
            <p14:xfrm>
              <a:off x="3860595" y="5417625"/>
              <a:ext cx="186480" cy="7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573A040-6B52-5D4D-070C-CF4F712DA64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42955" y="5399985"/>
                <a:ext cx="2221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7A4DD253-ABC3-B85A-816A-D2C149720364}"/>
              </a:ext>
            </a:extLst>
          </p:cNvPr>
          <p:cNvGrpSpPr/>
          <p:nvPr/>
        </p:nvGrpSpPr>
        <p:grpSpPr>
          <a:xfrm>
            <a:off x="4259115" y="4995705"/>
            <a:ext cx="760680" cy="440280"/>
            <a:chOff x="4259115" y="4995705"/>
            <a:chExt cx="76068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1ACDFDA-716B-43A2-C851-A492C4980EAA}"/>
                    </a:ext>
                  </a:extLst>
                </p14:cNvPr>
                <p14:cNvContentPartPr/>
                <p14:nvPr/>
              </p14:nvContentPartPr>
              <p14:xfrm>
                <a:off x="4259115" y="5294865"/>
                <a:ext cx="36360" cy="141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1ACDFDA-716B-43A2-C851-A492C4980EA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41475" y="5277225"/>
                  <a:ext cx="72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888792-C5EC-127F-1F18-86A58DBF7A51}"/>
                    </a:ext>
                  </a:extLst>
                </p14:cNvPr>
                <p14:cNvContentPartPr/>
                <p14:nvPr/>
              </p14:nvContentPartPr>
              <p14:xfrm>
                <a:off x="4360275" y="5286225"/>
                <a:ext cx="60120" cy="141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888792-C5EC-127F-1F18-86A58DBF7A5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42635" y="5268585"/>
                  <a:ext cx="95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66FD609-41D3-34CF-EBBF-A891D5D8CC41}"/>
                    </a:ext>
                  </a:extLst>
                </p14:cNvPr>
                <p14:cNvContentPartPr/>
                <p14:nvPr/>
              </p14:nvContentPartPr>
              <p14:xfrm>
                <a:off x="4486635" y="5183265"/>
                <a:ext cx="190080" cy="208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66FD609-41D3-34CF-EBBF-A891D5D8CC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68995" y="5165625"/>
                  <a:ext cx="225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025ED5-BA60-328A-C90C-CFCC3CDDC904}"/>
                    </a:ext>
                  </a:extLst>
                </p14:cNvPr>
                <p14:cNvContentPartPr/>
                <p14:nvPr/>
              </p14:nvContentPartPr>
              <p14:xfrm>
                <a:off x="4573035" y="4995705"/>
                <a:ext cx="85680" cy="81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025ED5-BA60-328A-C90C-CFCC3CDDC90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55395" y="4977705"/>
                  <a:ext cx="121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F5A1C8-B128-BC3F-9435-84894827D0CC}"/>
                    </a:ext>
                  </a:extLst>
                </p14:cNvPr>
                <p14:cNvContentPartPr/>
                <p14:nvPr/>
              </p14:nvContentPartPr>
              <p14:xfrm>
                <a:off x="4926915" y="5274345"/>
                <a:ext cx="92520" cy="8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F5A1C8-B128-BC3F-9435-84894827D0C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08915" y="5256705"/>
                  <a:ext cx="12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489CFE-F507-80B9-F7FC-B791881F3000}"/>
                    </a:ext>
                  </a:extLst>
                </p14:cNvPr>
                <p14:cNvContentPartPr/>
                <p14:nvPr/>
              </p14:nvContentPartPr>
              <p14:xfrm>
                <a:off x="4899195" y="5362545"/>
                <a:ext cx="120600" cy="18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489CFE-F507-80B9-F7FC-B791881F30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81195" y="5344905"/>
                  <a:ext cx="1562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72EAE1-BE3F-A5A3-B5B9-7E4D95FE689D}"/>
              </a:ext>
            </a:extLst>
          </p:cNvPr>
          <p:cNvGrpSpPr/>
          <p:nvPr/>
        </p:nvGrpSpPr>
        <p:grpSpPr>
          <a:xfrm>
            <a:off x="5242275" y="4849185"/>
            <a:ext cx="691200" cy="540000"/>
            <a:chOff x="5242275" y="4849185"/>
            <a:chExt cx="69120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1B84CA1-1C6C-251B-B33F-D02DC81F2F01}"/>
                    </a:ext>
                  </a:extLst>
                </p14:cNvPr>
                <p14:cNvContentPartPr/>
                <p14:nvPr/>
              </p14:nvContentPartPr>
              <p14:xfrm>
                <a:off x="5242275" y="5069145"/>
                <a:ext cx="207360" cy="320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1B84CA1-1C6C-251B-B33F-D02DC81F2F0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24275" y="5051145"/>
                  <a:ext cx="2430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65CFC1-F304-BFB8-6563-7B6402A53670}"/>
                    </a:ext>
                  </a:extLst>
                </p14:cNvPr>
                <p14:cNvContentPartPr/>
                <p14:nvPr/>
              </p14:nvContentPartPr>
              <p14:xfrm>
                <a:off x="5296275" y="5233305"/>
                <a:ext cx="272160" cy="59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65CFC1-F304-BFB8-6563-7B6402A536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78635" y="5215665"/>
                  <a:ext cx="307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D37711-8D64-8EC4-07BB-FD018D97F48B}"/>
                    </a:ext>
                  </a:extLst>
                </p14:cNvPr>
                <p14:cNvContentPartPr/>
                <p14:nvPr/>
              </p14:nvContentPartPr>
              <p14:xfrm>
                <a:off x="5569155" y="5058705"/>
                <a:ext cx="239760" cy="287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D37711-8D64-8EC4-07BB-FD018D97F48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51155" y="5040705"/>
                  <a:ext cx="275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FDAE19-F7F1-6635-81F4-4FAB610A8FE3}"/>
                    </a:ext>
                  </a:extLst>
                </p14:cNvPr>
                <p14:cNvContentPartPr/>
                <p14:nvPr/>
              </p14:nvContentPartPr>
              <p14:xfrm>
                <a:off x="5817555" y="4849185"/>
                <a:ext cx="115920" cy="126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FDAE19-F7F1-6635-81F4-4FAB610A8F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99555" y="4831545"/>
                  <a:ext cx="151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2ADC281-317F-67F4-8B43-B3391615ECF2}"/>
              </a:ext>
            </a:extLst>
          </p:cNvPr>
          <p:cNvGrpSpPr/>
          <p:nvPr/>
        </p:nvGrpSpPr>
        <p:grpSpPr>
          <a:xfrm>
            <a:off x="6180435" y="4791945"/>
            <a:ext cx="1404720" cy="623880"/>
            <a:chOff x="6180435" y="4791945"/>
            <a:chExt cx="140472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0EA3CC-097F-1DED-79C7-69A8051B7306}"/>
                    </a:ext>
                  </a:extLst>
                </p14:cNvPr>
                <p14:cNvContentPartPr/>
                <p14:nvPr/>
              </p14:nvContentPartPr>
              <p14:xfrm>
                <a:off x="7072875" y="5065185"/>
                <a:ext cx="232200" cy="180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0EA3CC-097F-1DED-79C7-69A8051B730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55235" y="5047185"/>
                  <a:ext cx="267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5BCA438-1765-710F-77D5-5A2E5C595839}"/>
                    </a:ext>
                  </a:extLst>
                </p14:cNvPr>
                <p14:cNvContentPartPr/>
                <p14:nvPr/>
              </p14:nvContentPartPr>
              <p14:xfrm>
                <a:off x="6747435" y="5095785"/>
                <a:ext cx="422640" cy="189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5BCA438-1765-710F-77D5-5A2E5C5958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29795" y="5077785"/>
                  <a:ext cx="458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DBE5A0-E7F5-AB56-B73C-DF6DEF7A6AA1}"/>
                    </a:ext>
                  </a:extLst>
                </p14:cNvPr>
                <p14:cNvContentPartPr/>
                <p14:nvPr/>
              </p14:nvContentPartPr>
              <p14:xfrm>
                <a:off x="6266115" y="5084985"/>
                <a:ext cx="449280" cy="263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DBE5A0-E7F5-AB56-B73C-DF6DEF7A6AA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48475" y="5067345"/>
                  <a:ext cx="484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6A02B1F-80DC-3CAE-3026-3F081BE8E164}"/>
                    </a:ext>
                  </a:extLst>
                </p14:cNvPr>
                <p14:cNvContentPartPr/>
                <p14:nvPr/>
              </p14:nvContentPartPr>
              <p14:xfrm>
                <a:off x="6493635" y="5110905"/>
                <a:ext cx="3960" cy="18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6A02B1F-80DC-3CAE-3026-3F081BE8E16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75635" y="5093265"/>
                  <a:ext cx="3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C95A393-3CFF-2A4A-C5DD-2589F35B7119}"/>
                    </a:ext>
                  </a:extLst>
                </p14:cNvPr>
                <p14:cNvContentPartPr/>
                <p14:nvPr/>
              </p14:nvContentPartPr>
              <p14:xfrm>
                <a:off x="7022475" y="4940985"/>
                <a:ext cx="207720" cy="43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C95A393-3CFF-2A4A-C5DD-2589F35B71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04835" y="4922985"/>
                  <a:ext cx="243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5B84A6-182F-B5E9-D7B3-BB512BB32D35}"/>
                    </a:ext>
                  </a:extLst>
                </p14:cNvPr>
                <p14:cNvContentPartPr/>
                <p14:nvPr/>
              </p14:nvContentPartPr>
              <p14:xfrm>
                <a:off x="6180435" y="4950705"/>
                <a:ext cx="279720" cy="465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5B84A6-182F-B5E9-D7B3-BB512BB32D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62795" y="4933065"/>
                  <a:ext cx="3153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68457D3-28AB-6F44-D931-5CED0F6DF0D0}"/>
                    </a:ext>
                  </a:extLst>
                </p14:cNvPr>
                <p14:cNvContentPartPr/>
                <p14:nvPr/>
              </p14:nvContentPartPr>
              <p14:xfrm>
                <a:off x="7333515" y="4791945"/>
                <a:ext cx="251640" cy="578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68457D3-28AB-6F44-D931-5CED0F6DF0D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15515" y="4774305"/>
                  <a:ext cx="287280" cy="61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09762BA-DCC9-6BEB-60B7-9BD45F477698}"/>
              </a:ext>
            </a:extLst>
          </p:cNvPr>
          <p:cNvGrpSpPr/>
          <p:nvPr/>
        </p:nvGrpSpPr>
        <p:grpSpPr>
          <a:xfrm>
            <a:off x="1829115" y="6027105"/>
            <a:ext cx="1261080" cy="516960"/>
            <a:chOff x="1829115" y="6027105"/>
            <a:chExt cx="126108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70ABA8F-C79B-715A-5A0A-B0B9CABEFF4E}"/>
                    </a:ext>
                  </a:extLst>
                </p14:cNvPr>
                <p14:cNvContentPartPr/>
                <p14:nvPr/>
              </p14:nvContentPartPr>
              <p14:xfrm>
                <a:off x="1913715" y="6147705"/>
                <a:ext cx="180360" cy="333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70ABA8F-C79B-715A-5A0A-B0B9CABEFF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95715" y="6130065"/>
                  <a:ext cx="216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F88E641-835E-000F-85B0-79B92A733DF4}"/>
                    </a:ext>
                  </a:extLst>
                </p14:cNvPr>
                <p14:cNvContentPartPr/>
                <p14:nvPr/>
              </p14:nvContentPartPr>
              <p14:xfrm>
                <a:off x="1829115" y="6027105"/>
                <a:ext cx="471600" cy="516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F88E641-835E-000F-85B0-79B92A733D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11115" y="6009105"/>
                  <a:ext cx="5072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AA928B-F345-7593-34E9-05F5068A33EE}"/>
                    </a:ext>
                  </a:extLst>
                </p14:cNvPr>
                <p14:cNvContentPartPr/>
                <p14:nvPr/>
              </p14:nvContentPartPr>
              <p14:xfrm>
                <a:off x="2486115" y="6049785"/>
                <a:ext cx="174240" cy="330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AA928B-F345-7593-34E9-05F5068A33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68475" y="6032145"/>
                  <a:ext cx="2098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2B6DDD8-5631-DAE2-1BB3-6BD5259AD923}"/>
                    </a:ext>
                  </a:extLst>
                </p14:cNvPr>
                <p14:cNvContentPartPr/>
                <p14:nvPr/>
              </p14:nvContentPartPr>
              <p14:xfrm>
                <a:off x="2908755" y="6171825"/>
                <a:ext cx="164880" cy="10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2B6DDD8-5631-DAE2-1BB3-6BD5259AD9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91115" y="6153825"/>
                  <a:ext cx="200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26BCAC-19DC-6E97-55C9-0F96F0F5860F}"/>
                    </a:ext>
                  </a:extLst>
                </p14:cNvPr>
                <p14:cNvContentPartPr/>
                <p14:nvPr/>
              </p14:nvContentPartPr>
              <p14:xfrm>
                <a:off x="2968155" y="6281625"/>
                <a:ext cx="122040" cy="20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26BCAC-19DC-6E97-55C9-0F96F0F586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50515" y="6263985"/>
                  <a:ext cx="1576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03A4AF2-133F-7608-7D13-3D1E81C55924}"/>
              </a:ext>
            </a:extLst>
          </p:cNvPr>
          <p:cNvGrpSpPr/>
          <p:nvPr/>
        </p:nvGrpSpPr>
        <p:grpSpPr>
          <a:xfrm>
            <a:off x="3494475" y="5786625"/>
            <a:ext cx="897840" cy="434520"/>
            <a:chOff x="3494475" y="5786625"/>
            <a:chExt cx="89784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D00A2B-BFA1-BA46-6726-85799B147C03}"/>
                    </a:ext>
                  </a:extLst>
                </p14:cNvPr>
                <p14:cNvContentPartPr/>
                <p14:nvPr/>
              </p14:nvContentPartPr>
              <p14:xfrm>
                <a:off x="3494475" y="5979585"/>
                <a:ext cx="33840" cy="218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D00A2B-BFA1-BA46-6726-85799B147C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76835" y="5961945"/>
                  <a:ext cx="69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F13250C-68A4-CC83-102E-CC4FE1FA56C6}"/>
                    </a:ext>
                  </a:extLst>
                </p14:cNvPr>
                <p14:cNvContentPartPr/>
                <p14:nvPr/>
              </p14:nvContentPartPr>
              <p14:xfrm>
                <a:off x="3622635" y="5930265"/>
                <a:ext cx="159120" cy="290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F13250C-68A4-CC83-102E-CC4FE1FA56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04635" y="5912625"/>
                  <a:ext cx="1947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C0E8D8-B8A5-8CEF-CFC8-2E1238E88C7F}"/>
                    </a:ext>
                  </a:extLst>
                </p14:cNvPr>
                <p14:cNvContentPartPr/>
                <p14:nvPr/>
              </p14:nvContentPartPr>
              <p14:xfrm>
                <a:off x="3901635" y="5947185"/>
                <a:ext cx="171720" cy="203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C0E8D8-B8A5-8CEF-CFC8-2E1238E88C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83635" y="5929545"/>
                  <a:ext cx="207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6F4AB9-20C0-9B8D-589A-789988F2D978}"/>
                    </a:ext>
                  </a:extLst>
                </p14:cNvPr>
                <p14:cNvContentPartPr/>
                <p14:nvPr/>
              </p14:nvContentPartPr>
              <p14:xfrm>
                <a:off x="4003155" y="5786625"/>
                <a:ext cx="132120" cy="97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6F4AB9-20C0-9B8D-589A-789988F2D9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85155" y="5768625"/>
                  <a:ext cx="167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221E5A-601F-5EF4-D5D6-5E7358655355}"/>
                    </a:ext>
                  </a:extLst>
                </p14:cNvPr>
                <p14:cNvContentPartPr/>
                <p14:nvPr/>
              </p14:nvContentPartPr>
              <p14:xfrm>
                <a:off x="4255155" y="6023505"/>
                <a:ext cx="137160" cy="37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221E5A-601F-5EF4-D5D6-5E735865535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37515" y="6005865"/>
                  <a:ext cx="1728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256A140-7BF0-BDFE-ACEC-17FA3DACCC84}"/>
              </a:ext>
            </a:extLst>
          </p:cNvPr>
          <p:cNvGrpSpPr/>
          <p:nvPr/>
        </p:nvGrpSpPr>
        <p:grpSpPr>
          <a:xfrm>
            <a:off x="8416755" y="5730105"/>
            <a:ext cx="850320" cy="389880"/>
            <a:chOff x="8416755" y="5730105"/>
            <a:chExt cx="8503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0008F0C-14FD-6CA9-DFC6-9B4458BCE884}"/>
                    </a:ext>
                  </a:extLst>
                </p14:cNvPr>
                <p14:cNvContentPartPr/>
                <p14:nvPr/>
              </p14:nvContentPartPr>
              <p14:xfrm>
                <a:off x="8951355" y="5872665"/>
                <a:ext cx="315720" cy="183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0008F0C-14FD-6CA9-DFC6-9B4458BCE8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33355" y="5855025"/>
                  <a:ext cx="351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E2A238B-7D35-0417-8B51-7E38B8CCE3D6}"/>
                    </a:ext>
                  </a:extLst>
                </p14:cNvPr>
                <p14:cNvContentPartPr/>
                <p14:nvPr/>
              </p14:nvContentPartPr>
              <p14:xfrm>
                <a:off x="8416755" y="5752065"/>
                <a:ext cx="462240" cy="367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2A238B-7D35-0417-8B51-7E38B8CCE3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98755" y="5734065"/>
                  <a:ext cx="4978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489131-17D5-3FFB-16B1-9DA13AF4379F}"/>
                    </a:ext>
                  </a:extLst>
                </p14:cNvPr>
                <p14:cNvContentPartPr/>
                <p14:nvPr/>
              </p14:nvContentPartPr>
              <p14:xfrm>
                <a:off x="8642835" y="5869065"/>
                <a:ext cx="23400" cy="23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489131-17D5-3FFB-16B1-9DA13AF4379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24835" y="5851425"/>
                  <a:ext cx="59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6A7152-69DF-960F-C8EA-0ADCC9908151}"/>
                    </a:ext>
                  </a:extLst>
                </p14:cNvPr>
                <p14:cNvContentPartPr/>
                <p14:nvPr/>
              </p14:nvContentPartPr>
              <p14:xfrm>
                <a:off x="9106875" y="5730105"/>
                <a:ext cx="127080" cy="41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6A7152-69DF-960F-C8EA-0ADCC99081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88875" y="5712105"/>
                  <a:ext cx="1627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D91426C-DB20-5BD2-8918-4536D1C7DC7F}"/>
              </a:ext>
            </a:extLst>
          </p:cNvPr>
          <p:cNvGrpSpPr/>
          <p:nvPr/>
        </p:nvGrpSpPr>
        <p:grpSpPr>
          <a:xfrm>
            <a:off x="4457475" y="5730105"/>
            <a:ext cx="3710520" cy="1038600"/>
            <a:chOff x="4457475" y="5730105"/>
            <a:chExt cx="3710520" cy="10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4DB012B-9A88-F831-8220-64DD89F61141}"/>
                    </a:ext>
                  </a:extLst>
                </p14:cNvPr>
                <p14:cNvContentPartPr/>
                <p14:nvPr/>
              </p14:nvContentPartPr>
              <p14:xfrm>
                <a:off x="4457475" y="5917305"/>
                <a:ext cx="230760" cy="317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4DB012B-9A88-F831-8220-64DD89F611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39475" y="5899665"/>
                  <a:ext cx="266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4D1D81-EF62-7311-670D-25AD33C43CCF}"/>
                    </a:ext>
                  </a:extLst>
                </p14:cNvPr>
                <p14:cNvContentPartPr/>
                <p14:nvPr/>
              </p14:nvContentPartPr>
              <p14:xfrm>
                <a:off x="4574835" y="6079665"/>
                <a:ext cx="193680" cy="52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4D1D81-EF62-7311-670D-25AD33C43C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57195" y="6061665"/>
                  <a:ext cx="229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7D388F2-C964-E194-40BD-2C5A89ED428A}"/>
                    </a:ext>
                  </a:extLst>
                </p14:cNvPr>
                <p14:cNvContentPartPr/>
                <p14:nvPr/>
              </p14:nvContentPartPr>
              <p14:xfrm>
                <a:off x="4803795" y="5905425"/>
                <a:ext cx="183960" cy="298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7D388F2-C964-E194-40BD-2C5A89ED428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86155" y="5887425"/>
                  <a:ext cx="219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39E983-BC9B-D336-9B05-9CBC89867BF0}"/>
                    </a:ext>
                  </a:extLst>
                </p14:cNvPr>
                <p14:cNvContentPartPr/>
                <p14:nvPr/>
              </p14:nvContentPartPr>
              <p14:xfrm>
                <a:off x="4965075" y="5730105"/>
                <a:ext cx="85680" cy="95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39E983-BC9B-D336-9B05-9CBC89867B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47075" y="5712105"/>
                  <a:ext cx="121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F67D53-4B8E-4EBE-9598-3FFA29D0E0F5}"/>
                    </a:ext>
                  </a:extLst>
                </p14:cNvPr>
                <p14:cNvContentPartPr/>
                <p14:nvPr/>
              </p14:nvContentPartPr>
              <p14:xfrm>
                <a:off x="5245515" y="6015585"/>
                <a:ext cx="143280" cy="10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F67D53-4B8E-4EBE-9598-3FFA29D0E0F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27875" y="5997585"/>
                  <a:ext cx="178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2B527B-A669-A22C-4D6C-9F219C6754EB}"/>
                    </a:ext>
                  </a:extLst>
                </p14:cNvPr>
                <p14:cNvContentPartPr/>
                <p14:nvPr/>
              </p14:nvContentPartPr>
              <p14:xfrm>
                <a:off x="5250915" y="6162825"/>
                <a:ext cx="123480" cy="21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2B527B-A669-A22C-4D6C-9F219C6754E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33275" y="6144825"/>
                  <a:ext cx="159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9A7CA8-94ED-983D-BC82-E7775E4D7AA8}"/>
                    </a:ext>
                  </a:extLst>
                </p14:cNvPr>
                <p14:cNvContentPartPr/>
                <p14:nvPr/>
              </p14:nvContentPartPr>
              <p14:xfrm>
                <a:off x="5649795" y="5916945"/>
                <a:ext cx="26280" cy="228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9A7CA8-94ED-983D-BC82-E7775E4D7AA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32155" y="5898945"/>
                  <a:ext cx="61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B2FB8AD-CBD0-3F3C-54BB-0F188D97820A}"/>
                    </a:ext>
                  </a:extLst>
                </p14:cNvPr>
                <p14:cNvContentPartPr/>
                <p14:nvPr/>
              </p14:nvContentPartPr>
              <p14:xfrm>
                <a:off x="5815395" y="5897865"/>
                <a:ext cx="142920" cy="221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B2FB8AD-CBD0-3F3C-54BB-0F188D9782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97755" y="5879865"/>
                  <a:ext cx="178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E6504A-B91A-D372-4308-5038B272982C}"/>
                    </a:ext>
                  </a:extLst>
                </p14:cNvPr>
                <p14:cNvContentPartPr/>
                <p14:nvPr/>
              </p14:nvContentPartPr>
              <p14:xfrm>
                <a:off x="6090075" y="5902185"/>
                <a:ext cx="52200" cy="13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E6504A-B91A-D372-4308-5038B272982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72075" y="5884545"/>
                  <a:ext cx="87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4B3F9E-74AC-A539-D678-D84AA635EA4F}"/>
                    </a:ext>
                  </a:extLst>
                </p14:cNvPr>
                <p14:cNvContentPartPr/>
                <p14:nvPr/>
              </p14:nvContentPartPr>
              <p14:xfrm>
                <a:off x="5511915" y="5919105"/>
                <a:ext cx="39600" cy="294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4B3F9E-74AC-A539-D678-D84AA635EA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94275" y="5901465"/>
                  <a:ext cx="75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9653E54-1432-4C28-C5FF-C6B03A5BCB4C}"/>
                    </a:ext>
                  </a:extLst>
                </p14:cNvPr>
                <p14:cNvContentPartPr/>
                <p14:nvPr/>
              </p14:nvContentPartPr>
              <p14:xfrm>
                <a:off x="6065595" y="5815065"/>
                <a:ext cx="100440" cy="103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9653E54-1432-4C28-C5FF-C6B03A5BCB4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47955" y="5797065"/>
                  <a:ext cx="136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2D9C219-BD00-3CA6-4734-2C93090E78D2}"/>
                    </a:ext>
                  </a:extLst>
                </p14:cNvPr>
                <p14:cNvContentPartPr/>
                <p14:nvPr/>
              </p14:nvContentPartPr>
              <p14:xfrm>
                <a:off x="8077995" y="5902905"/>
                <a:ext cx="51120" cy="176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2D9C219-BD00-3CA6-4734-2C93090E78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60355" y="5884905"/>
                  <a:ext cx="86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23C147F-9998-B36C-1FC9-C6BEDF65CE12}"/>
                    </a:ext>
                  </a:extLst>
                </p14:cNvPr>
                <p14:cNvContentPartPr/>
                <p14:nvPr/>
              </p14:nvContentPartPr>
              <p14:xfrm>
                <a:off x="7970355" y="5731545"/>
                <a:ext cx="66600" cy="89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23C147F-9998-B36C-1FC9-C6BEDF65CE1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52355" y="5713545"/>
                  <a:ext cx="102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73D8C21-8C28-58B9-7292-D6CC11B271E2}"/>
                    </a:ext>
                  </a:extLst>
                </p14:cNvPr>
                <p14:cNvContentPartPr/>
                <p14:nvPr/>
              </p14:nvContentPartPr>
              <p14:xfrm>
                <a:off x="7807275" y="5992905"/>
                <a:ext cx="122400" cy="192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73D8C21-8C28-58B9-7292-D6CC11B271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89275" y="5975265"/>
                  <a:ext cx="158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6DF7B1-2157-44D4-B8D5-64A9FEC6A108}"/>
                    </a:ext>
                  </a:extLst>
                </p14:cNvPr>
                <p14:cNvContentPartPr/>
                <p14:nvPr/>
              </p14:nvContentPartPr>
              <p14:xfrm>
                <a:off x="7474995" y="6070665"/>
                <a:ext cx="132120" cy="169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6DF7B1-2157-44D4-B8D5-64A9FEC6A10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57355" y="6052665"/>
                  <a:ext cx="167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543136A-F09F-1C4B-EA35-5FAD56BB6077}"/>
                    </a:ext>
                  </a:extLst>
                </p14:cNvPr>
                <p14:cNvContentPartPr/>
                <p14:nvPr/>
              </p14:nvContentPartPr>
              <p14:xfrm>
                <a:off x="7284555" y="5913345"/>
                <a:ext cx="198000" cy="196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543136A-F09F-1C4B-EA35-5FAD56BB607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66555" y="5895705"/>
                  <a:ext cx="233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9D103DC-D1A6-13E6-08F8-7E3F09F42F88}"/>
                    </a:ext>
                  </a:extLst>
                </p14:cNvPr>
                <p14:cNvContentPartPr/>
                <p14:nvPr/>
              </p14:nvContentPartPr>
              <p14:xfrm>
                <a:off x="7301115" y="6254625"/>
                <a:ext cx="5040" cy="26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9D103DC-D1A6-13E6-08F8-7E3F09F42F8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83475" y="6236625"/>
                  <a:ext cx="40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440399-0141-A52F-B146-2B2050626411}"/>
                    </a:ext>
                  </a:extLst>
                </p14:cNvPr>
                <p14:cNvContentPartPr/>
                <p14:nvPr/>
              </p14:nvContentPartPr>
              <p14:xfrm>
                <a:off x="6855075" y="5986785"/>
                <a:ext cx="390600" cy="233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440399-0141-A52F-B146-2B205062641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37075" y="5969145"/>
                  <a:ext cx="426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47767A-8554-096F-C9CE-A4DC8FEBAFE6}"/>
                    </a:ext>
                  </a:extLst>
                </p14:cNvPr>
                <p14:cNvContentPartPr/>
                <p14:nvPr/>
              </p14:nvContentPartPr>
              <p14:xfrm>
                <a:off x="6954075" y="6324105"/>
                <a:ext cx="72360" cy="6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47767A-8554-096F-C9CE-A4DC8FEBAFE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36435" y="6306105"/>
                  <a:ext cx="10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EA0CDFF-9481-561C-7861-44C46EAF4112}"/>
                    </a:ext>
                  </a:extLst>
                </p14:cNvPr>
                <p14:cNvContentPartPr/>
                <p14:nvPr/>
              </p14:nvContentPartPr>
              <p14:xfrm>
                <a:off x="8022915" y="6544425"/>
                <a:ext cx="145080" cy="108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EA0CDFF-9481-561C-7861-44C46EAF411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04915" y="6526785"/>
                  <a:ext cx="180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CE94020-DDC8-38AF-47CB-55541C1F1FAC}"/>
                    </a:ext>
                  </a:extLst>
                </p14:cNvPr>
                <p14:cNvContentPartPr/>
                <p14:nvPr/>
              </p14:nvContentPartPr>
              <p14:xfrm>
                <a:off x="7929315" y="6469545"/>
                <a:ext cx="22680" cy="125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CE94020-DDC8-38AF-47CB-55541C1F1FA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11315" y="6451545"/>
                  <a:ext cx="5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B329F4E-A904-6183-5C77-1976644B89EE}"/>
                    </a:ext>
                  </a:extLst>
                </p14:cNvPr>
                <p14:cNvContentPartPr/>
                <p14:nvPr/>
              </p14:nvContentPartPr>
              <p14:xfrm>
                <a:off x="7550595" y="6544065"/>
                <a:ext cx="297720" cy="217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B329F4E-A904-6183-5C77-1976644B89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32955" y="6526425"/>
                  <a:ext cx="333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A2C1B82-A49A-6FD6-FC5E-DAEE72F74673}"/>
                    </a:ext>
                  </a:extLst>
                </p14:cNvPr>
                <p14:cNvContentPartPr/>
                <p14:nvPr/>
              </p14:nvContentPartPr>
              <p14:xfrm>
                <a:off x="7662195" y="6362985"/>
                <a:ext cx="77760" cy="117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2C1B82-A49A-6FD6-FC5E-DAEE72F7467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44195" y="6345345"/>
                  <a:ext cx="11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47E2903-4667-6562-5307-A9B39544096C}"/>
                    </a:ext>
                  </a:extLst>
                </p14:cNvPr>
                <p14:cNvContentPartPr/>
                <p14:nvPr/>
              </p14:nvContentPartPr>
              <p14:xfrm>
                <a:off x="6140835" y="6478545"/>
                <a:ext cx="1476000" cy="209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47E2903-4667-6562-5307-A9B3954409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22835" y="6460545"/>
                  <a:ext cx="1511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60D3DD-3D63-3E63-B0FF-D61DE105CC1C}"/>
                    </a:ext>
                  </a:extLst>
                </p14:cNvPr>
                <p14:cNvContentPartPr/>
                <p14:nvPr/>
              </p14:nvContentPartPr>
              <p14:xfrm>
                <a:off x="7191675" y="6729825"/>
                <a:ext cx="152280" cy="38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60D3DD-3D63-3E63-B0FF-D61DE105CC1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74035" y="6712185"/>
                  <a:ext cx="187920" cy="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3523071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48" t="6077" r="1557" b="77511"/>
          <a:stretch/>
        </p:blipFill>
        <p:spPr>
          <a:xfrm>
            <a:off x="6406205" y="1236589"/>
            <a:ext cx="3059513" cy="757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625F8-8EB1-467E-91D8-7497F7343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90" y="1211132"/>
            <a:ext cx="876300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A71EA-D7E4-DD6E-C19E-D9FEE186E8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974" t="4137" b="78155"/>
          <a:stretch/>
        </p:blipFill>
        <p:spPr>
          <a:xfrm>
            <a:off x="3295671" y="1963561"/>
            <a:ext cx="6221067" cy="666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834789-C63E-4B10-5802-3AEB270BBA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943" t="28579" r="7692" b="9031"/>
          <a:stretch/>
        </p:blipFill>
        <p:spPr>
          <a:xfrm>
            <a:off x="770890" y="2779643"/>
            <a:ext cx="3640854" cy="28800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C5BB109-DDD4-5F99-AAC3-D3DEF5CF4625}"/>
              </a:ext>
            </a:extLst>
          </p:cNvPr>
          <p:cNvGrpSpPr/>
          <p:nvPr/>
        </p:nvGrpSpPr>
        <p:grpSpPr>
          <a:xfrm>
            <a:off x="3221235" y="2571465"/>
            <a:ext cx="1114920" cy="861840"/>
            <a:chOff x="3221235" y="2571465"/>
            <a:chExt cx="1114920" cy="86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55B42A0-9B8D-393C-7F9E-C94E216ADFFD}"/>
                    </a:ext>
                  </a:extLst>
                </p14:cNvPr>
                <p14:cNvContentPartPr/>
                <p14:nvPr/>
              </p14:nvContentPartPr>
              <p14:xfrm>
                <a:off x="3221235" y="3353745"/>
                <a:ext cx="376200" cy="79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55B42A0-9B8D-393C-7F9E-C94E216ADF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3235" y="3335745"/>
                  <a:ext cx="411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532526-721A-409C-1759-9FF15885B2AB}"/>
                    </a:ext>
                  </a:extLst>
                </p14:cNvPr>
                <p14:cNvContentPartPr/>
                <p14:nvPr/>
              </p14:nvContentPartPr>
              <p14:xfrm>
                <a:off x="3293235" y="2874225"/>
                <a:ext cx="759960" cy="518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532526-721A-409C-1759-9FF15885B2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5595" y="2856225"/>
                  <a:ext cx="7956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FBB5FE-62E1-7A96-BA50-2874C8A34858}"/>
                    </a:ext>
                  </a:extLst>
                </p14:cNvPr>
                <p14:cNvContentPartPr/>
                <p14:nvPr/>
              </p14:nvContentPartPr>
              <p14:xfrm>
                <a:off x="4190355" y="2635185"/>
                <a:ext cx="68040" cy="143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FBB5FE-62E1-7A96-BA50-2874C8A348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2355" y="2617185"/>
                  <a:ext cx="103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65644C-E415-E199-8E02-AD48A88FBEA6}"/>
                    </a:ext>
                  </a:extLst>
                </p14:cNvPr>
                <p14:cNvContentPartPr/>
                <p14:nvPr/>
              </p14:nvContentPartPr>
              <p14:xfrm>
                <a:off x="4074075" y="2571465"/>
                <a:ext cx="262080" cy="297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65644C-E415-E199-8E02-AD48A88FBE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56435" y="2553465"/>
                  <a:ext cx="29772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22EABC-A5B8-36C4-A2E3-003F9F6CD933}"/>
              </a:ext>
            </a:extLst>
          </p:cNvPr>
          <p:cNvGrpSpPr/>
          <p:nvPr/>
        </p:nvGrpSpPr>
        <p:grpSpPr>
          <a:xfrm>
            <a:off x="4594635" y="2666505"/>
            <a:ext cx="590760" cy="308520"/>
            <a:chOff x="4594635" y="2666505"/>
            <a:chExt cx="59076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A2E6DA-96AB-1A33-3894-42B878A195CF}"/>
                    </a:ext>
                  </a:extLst>
                </p14:cNvPr>
                <p14:cNvContentPartPr/>
                <p14:nvPr/>
              </p14:nvContentPartPr>
              <p14:xfrm>
                <a:off x="4594635" y="2685945"/>
                <a:ext cx="332640" cy="232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A2E6DA-96AB-1A33-3894-42B878A195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76635" y="2667945"/>
                  <a:ext cx="368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CC13B8-D406-A63A-F436-0DAFC88D16BA}"/>
                    </a:ext>
                  </a:extLst>
                </p14:cNvPr>
                <p14:cNvContentPartPr/>
                <p14:nvPr/>
              </p14:nvContentPartPr>
              <p14:xfrm>
                <a:off x="4710195" y="2685945"/>
                <a:ext cx="81360" cy="289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CC13B8-D406-A63A-F436-0DAFC88D16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2555" y="2667945"/>
                  <a:ext cx="117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360713-AD64-BFA6-F26D-2855F966E75C}"/>
                    </a:ext>
                  </a:extLst>
                </p14:cNvPr>
                <p14:cNvContentPartPr/>
                <p14:nvPr/>
              </p14:nvContentPartPr>
              <p14:xfrm>
                <a:off x="5018715" y="2666505"/>
                <a:ext cx="123120" cy="28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360713-AD64-BFA6-F26D-2855F966E7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00715" y="2648505"/>
                  <a:ext cx="158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E41E05-7A7A-6483-813A-3B7B61CC5C86}"/>
                    </a:ext>
                  </a:extLst>
                </p14:cNvPr>
                <p14:cNvContentPartPr/>
                <p14:nvPr/>
              </p14:nvContentPartPr>
              <p14:xfrm>
                <a:off x="5070195" y="2783145"/>
                <a:ext cx="115200" cy="43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E41E05-7A7A-6483-813A-3B7B61CC5C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2555" y="2765145"/>
                  <a:ext cx="1508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13196C0-AEE9-469E-1A17-A57A8132DD64}"/>
              </a:ext>
            </a:extLst>
          </p:cNvPr>
          <p:cNvGrpSpPr/>
          <p:nvPr/>
        </p:nvGrpSpPr>
        <p:grpSpPr>
          <a:xfrm>
            <a:off x="5502555" y="2489025"/>
            <a:ext cx="3059280" cy="502920"/>
            <a:chOff x="5502555" y="2489025"/>
            <a:chExt cx="305928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06F7E4-D943-1593-77BB-F9FE97776CE6}"/>
                    </a:ext>
                  </a:extLst>
                </p14:cNvPr>
                <p14:cNvContentPartPr/>
                <p14:nvPr/>
              </p14:nvContentPartPr>
              <p14:xfrm>
                <a:off x="5502555" y="2680185"/>
                <a:ext cx="7560" cy="234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06F7E4-D943-1593-77BB-F9FE97776CE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84555" y="2662545"/>
                  <a:ext cx="43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ECE6D6-EE53-E520-CCB9-6A67C5342F11}"/>
                    </a:ext>
                  </a:extLst>
                </p14:cNvPr>
                <p14:cNvContentPartPr/>
                <p14:nvPr/>
              </p14:nvContentPartPr>
              <p14:xfrm>
                <a:off x="5697675" y="2711865"/>
                <a:ext cx="158040" cy="280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ECE6D6-EE53-E520-CCB9-6A67C5342F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80035" y="2693865"/>
                  <a:ext cx="193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6E19A8-935B-69A3-54D5-E941309B5019}"/>
                    </a:ext>
                  </a:extLst>
                </p14:cNvPr>
                <p14:cNvContentPartPr/>
                <p14:nvPr/>
              </p14:nvContentPartPr>
              <p14:xfrm>
                <a:off x="5968755" y="2678745"/>
                <a:ext cx="165240" cy="203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6E19A8-935B-69A3-54D5-E941309B50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51115" y="2661105"/>
                  <a:ext cx="200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897AF6-AB2D-315E-5871-F3DF07F16831}"/>
                    </a:ext>
                  </a:extLst>
                </p14:cNvPr>
                <p14:cNvContentPartPr/>
                <p14:nvPr/>
              </p14:nvContentPartPr>
              <p14:xfrm>
                <a:off x="6104115" y="2512065"/>
                <a:ext cx="85320" cy="63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897AF6-AB2D-315E-5871-F3DF07F168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86475" y="2494065"/>
                  <a:ext cx="120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01F911F-E2A6-1C4B-5A45-FAC9CD2F96E7}"/>
                    </a:ext>
                  </a:extLst>
                </p14:cNvPr>
                <p14:cNvContentPartPr/>
                <p14:nvPr/>
              </p14:nvContentPartPr>
              <p14:xfrm>
                <a:off x="6316155" y="2778825"/>
                <a:ext cx="144000" cy="19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01F911F-E2A6-1C4B-5A45-FAC9CD2F96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98515" y="2761185"/>
                  <a:ext cx="17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FEBE92-6414-F4FF-58E4-8836F22E03AE}"/>
                    </a:ext>
                  </a:extLst>
                </p14:cNvPr>
                <p14:cNvContentPartPr/>
                <p14:nvPr/>
              </p14:nvContentPartPr>
              <p14:xfrm>
                <a:off x="6607035" y="2508825"/>
                <a:ext cx="250200" cy="46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FEBE92-6414-F4FF-58E4-8836F22E03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89395" y="2490825"/>
                  <a:ext cx="285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57E7E2-5368-3379-F069-5D84B546839E}"/>
                    </a:ext>
                  </a:extLst>
                </p14:cNvPr>
                <p14:cNvContentPartPr/>
                <p14:nvPr/>
              </p14:nvContentPartPr>
              <p14:xfrm>
                <a:off x="6796395" y="2618265"/>
                <a:ext cx="158760" cy="222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57E7E2-5368-3379-F069-5D84B54683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78395" y="2600625"/>
                  <a:ext cx="194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7706D8-7C0B-C0C4-B382-7E32DA075D5F}"/>
                    </a:ext>
                  </a:extLst>
                </p14:cNvPr>
                <p14:cNvContentPartPr/>
                <p14:nvPr/>
              </p14:nvContentPartPr>
              <p14:xfrm>
                <a:off x="7055235" y="2630505"/>
                <a:ext cx="171360" cy="181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7706D8-7C0B-C0C4-B382-7E32DA075D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37595" y="2612505"/>
                  <a:ext cx="207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142633-579E-986A-7762-256A5C2DD1A3}"/>
                    </a:ext>
                  </a:extLst>
                </p14:cNvPr>
                <p14:cNvContentPartPr/>
                <p14:nvPr/>
              </p14:nvContentPartPr>
              <p14:xfrm>
                <a:off x="7265835" y="2535465"/>
                <a:ext cx="84240" cy="67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142633-579E-986A-7762-256A5C2DD1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47835" y="2517825"/>
                  <a:ext cx="119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3C2C7D2-DFC8-78DA-3953-5C91E9DA9A91}"/>
                    </a:ext>
                  </a:extLst>
                </p14:cNvPr>
                <p14:cNvContentPartPr/>
                <p14:nvPr/>
              </p14:nvContentPartPr>
              <p14:xfrm>
                <a:off x="7444755" y="2750385"/>
                <a:ext cx="115200" cy="24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3C2C7D2-DFC8-78DA-3953-5C91E9DA9A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26755" y="2732745"/>
                  <a:ext cx="150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ED3B3F-9EBD-3AEB-850E-FEBA9557DE85}"/>
                    </a:ext>
                  </a:extLst>
                </p14:cNvPr>
                <p14:cNvContentPartPr/>
                <p14:nvPr/>
              </p14:nvContentPartPr>
              <p14:xfrm>
                <a:off x="7476795" y="2699985"/>
                <a:ext cx="24480" cy="129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ED3B3F-9EBD-3AEB-850E-FEBA9557DE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59155" y="2681985"/>
                  <a:ext cx="60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19E5BB4-77D7-B6A5-FF0E-EE07CE432C83}"/>
                    </a:ext>
                  </a:extLst>
                </p14:cNvPr>
                <p14:cNvContentPartPr/>
                <p14:nvPr/>
              </p14:nvContentPartPr>
              <p14:xfrm>
                <a:off x="7704315" y="2528985"/>
                <a:ext cx="214200" cy="248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19E5BB4-77D7-B6A5-FF0E-EE07CE432C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86675" y="2510985"/>
                  <a:ext cx="249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523F636-C9BB-6D28-179C-A4B345CFFD41}"/>
                    </a:ext>
                  </a:extLst>
                </p14:cNvPr>
                <p14:cNvContentPartPr/>
                <p14:nvPr/>
              </p14:nvContentPartPr>
              <p14:xfrm>
                <a:off x="8011395" y="2588025"/>
                <a:ext cx="145080" cy="217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523F636-C9BB-6D28-179C-A4B345CFFD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93395" y="2570385"/>
                  <a:ext cx="180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5173493-0B25-8746-33FB-D13F755B44AB}"/>
                    </a:ext>
                  </a:extLst>
                </p14:cNvPr>
                <p14:cNvContentPartPr/>
                <p14:nvPr/>
              </p14:nvContentPartPr>
              <p14:xfrm>
                <a:off x="8027235" y="2586225"/>
                <a:ext cx="217800" cy="23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5173493-0B25-8746-33FB-D13F755B44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09595" y="2568225"/>
                  <a:ext cx="253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DD1BEA9-D92C-DD71-D455-96B37208DE89}"/>
                    </a:ext>
                  </a:extLst>
                </p14:cNvPr>
                <p14:cNvContentPartPr/>
                <p14:nvPr/>
              </p14:nvContentPartPr>
              <p14:xfrm>
                <a:off x="8313075" y="2539425"/>
                <a:ext cx="75240" cy="74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DD1BEA9-D92C-DD71-D455-96B37208DE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95435" y="2521785"/>
                  <a:ext cx="110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7584E2-5D30-50EE-0D0A-06A165103B29}"/>
                    </a:ext>
                  </a:extLst>
                </p14:cNvPr>
                <p14:cNvContentPartPr/>
                <p14:nvPr/>
              </p14:nvContentPartPr>
              <p14:xfrm>
                <a:off x="8382555" y="2489025"/>
                <a:ext cx="179280" cy="484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7584E2-5D30-50EE-0D0A-06A165103B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64915" y="2471025"/>
                  <a:ext cx="214920" cy="51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2F9F9D9-3F90-9413-2D4E-AB8DD73522AE}"/>
              </a:ext>
            </a:extLst>
          </p:cNvPr>
          <p:cNvGrpSpPr/>
          <p:nvPr/>
        </p:nvGrpSpPr>
        <p:grpSpPr>
          <a:xfrm>
            <a:off x="5277555" y="3455625"/>
            <a:ext cx="306000" cy="150840"/>
            <a:chOff x="5277555" y="3455625"/>
            <a:chExt cx="30600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470D22A-E32F-AC2A-E5B9-77E9A026AE6F}"/>
                    </a:ext>
                  </a:extLst>
                </p14:cNvPr>
                <p14:cNvContentPartPr/>
                <p14:nvPr/>
              </p14:nvContentPartPr>
              <p14:xfrm>
                <a:off x="5277555" y="3455625"/>
                <a:ext cx="218160" cy="57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470D22A-E32F-AC2A-E5B9-77E9A026AE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9915" y="3437625"/>
                  <a:ext cx="253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94A702-4AF4-F89F-69C4-1B2175C6B7D8}"/>
                    </a:ext>
                  </a:extLst>
                </p14:cNvPr>
                <p14:cNvContentPartPr/>
                <p14:nvPr/>
              </p14:nvContentPartPr>
              <p14:xfrm>
                <a:off x="5404995" y="3543105"/>
                <a:ext cx="178560" cy="63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94A702-4AF4-F89F-69C4-1B2175C6B7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86995" y="3525105"/>
                  <a:ext cx="2142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3BF8E31-F124-6F67-BB71-D7296FFE7236}"/>
              </a:ext>
            </a:extLst>
          </p:cNvPr>
          <p:cNvGrpSpPr/>
          <p:nvPr/>
        </p:nvGrpSpPr>
        <p:grpSpPr>
          <a:xfrm>
            <a:off x="6017715" y="3186705"/>
            <a:ext cx="952920" cy="428760"/>
            <a:chOff x="6017715" y="3186705"/>
            <a:chExt cx="95292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E021AC-DF6A-7DBE-59AA-BD7E164AA72E}"/>
                    </a:ext>
                  </a:extLst>
                </p14:cNvPr>
                <p14:cNvContentPartPr/>
                <p14:nvPr/>
              </p14:nvContentPartPr>
              <p14:xfrm>
                <a:off x="6340275" y="3364545"/>
                <a:ext cx="207000" cy="201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E021AC-DF6A-7DBE-59AA-BD7E164AA7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22635" y="3346905"/>
                  <a:ext cx="242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B01DF6-B0EA-2F9E-F04D-306B2AAACDCB}"/>
                    </a:ext>
                  </a:extLst>
                </p14:cNvPr>
                <p14:cNvContentPartPr/>
                <p14:nvPr/>
              </p14:nvContentPartPr>
              <p14:xfrm>
                <a:off x="6381315" y="3278505"/>
                <a:ext cx="269280" cy="84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B01DF6-B0EA-2F9E-F04D-306B2AAACDC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63315" y="3260505"/>
                  <a:ext cx="304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97D7F22-4AF2-DDE5-9F4B-744B45E3A60F}"/>
                    </a:ext>
                  </a:extLst>
                </p14:cNvPr>
                <p14:cNvContentPartPr/>
                <p14:nvPr/>
              </p14:nvContentPartPr>
              <p14:xfrm>
                <a:off x="6017715" y="3377505"/>
                <a:ext cx="147600" cy="237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97D7F22-4AF2-DDE5-9F4B-744B45E3A6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00075" y="3359865"/>
                  <a:ext cx="183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07392F-BD3B-78E1-2DF6-4865B405AEAD}"/>
                    </a:ext>
                  </a:extLst>
                </p14:cNvPr>
                <p14:cNvContentPartPr/>
                <p14:nvPr/>
              </p14:nvContentPartPr>
              <p14:xfrm>
                <a:off x="6073875" y="3187425"/>
                <a:ext cx="285480" cy="199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07392F-BD3B-78E1-2DF6-4865B405AE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6235" y="3169425"/>
                  <a:ext cx="321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EC35E3-24D7-617B-7C24-490E5E0B9392}"/>
                    </a:ext>
                  </a:extLst>
                </p14:cNvPr>
                <p14:cNvContentPartPr/>
                <p14:nvPr/>
              </p14:nvContentPartPr>
              <p14:xfrm>
                <a:off x="6819795" y="3186705"/>
                <a:ext cx="150840" cy="133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EC35E3-24D7-617B-7C24-490E5E0B93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1795" y="3169065"/>
                  <a:ext cx="1864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D193CB2-F8C0-DCF8-78AC-ACD95C045C17}"/>
              </a:ext>
            </a:extLst>
          </p:cNvPr>
          <p:cNvGrpSpPr/>
          <p:nvPr/>
        </p:nvGrpSpPr>
        <p:grpSpPr>
          <a:xfrm>
            <a:off x="4671675" y="3932265"/>
            <a:ext cx="3088080" cy="641880"/>
            <a:chOff x="4671675" y="3932265"/>
            <a:chExt cx="3088080" cy="64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0EE546D-F080-BC08-CEA7-E828638912C6}"/>
                    </a:ext>
                  </a:extLst>
                </p14:cNvPr>
                <p14:cNvContentPartPr/>
                <p14:nvPr/>
              </p14:nvContentPartPr>
              <p14:xfrm>
                <a:off x="7566795" y="4079505"/>
                <a:ext cx="192960" cy="151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0EE546D-F080-BC08-CEA7-E828638912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48795" y="4061865"/>
                  <a:ext cx="228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CE07A23-07B7-3442-62F1-E9CAB9C8F651}"/>
                    </a:ext>
                  </a:extLst>
                </p14:cNvPr>
                <p14:cNvContentPartPr/>
                <p14:nvPr/>
              </p14:nvContentPartPr>
              <p14:xfrm>
                <a:off x="7649595" y="3968265"/>
                <a:ext cx="360" cy="24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CE07A23-07B7-3442-62F1-E9CAB9C8F6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31955" y="3950625"/>
                  <a:ext cx="3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0212B16-449E-FBFF-01D2-B195603BAC52}"/>
                    </a:ext>
                  </a:extLst>
                </p14:cNvPr>
                <p14:cNvContentPartPr/>
                <p14:nvPr/>
              </p14:nvContentPartPr>
              <p14:xfrm>
                <a:off x="7450875" y="4039905"/>
                <a:ext cx="118440" cy="129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0212B16-449E-FBFF-01D2-B195603BAC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33235" y="4022265"/>
                  <a:ext cx="154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7F22876-AED6-1B6C-1B35-C89CB5206F7E}"/>
                    </a:ext>
                  </a:extLst>
                </p14:cNvPr>
                <p14:cNvContentPartPr/>
                <p14:nvPr/>
              </p14:nvContentPartPr>
              <p14:xfrm>
                <a:off x="7364475" y="3946305"/>
                <a:ext cx="27000" cy="124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7F22876-AED6-1B6C-1B35-C89CB5206F7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46835" y="3928665"/>
                  <a:ext cx="62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1155E44-F694-3063-ADF6-E1320E3C957F}"/>
                    </a:ext>
                  </a:extLst>
                </p14:cNvPr>
                <p14:cNvContentPartPr/>
                <p14:nvPr/>
              </p14:nvContentPartPr>
              <p14:xfrm>
                <a:off x="6845355" y="3933705"/>
                <a:ext cx="471600" cy="238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1155E44-F694-3063-ADF6-E1320E3C95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27355" y="3916065"/>
                  <a:ext cx="507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240313-87DF-1749-7559-5F6720DD3FA5}"/>
                    </a:ext>
                  </a:extLst>
                </p14:cNvPr>
                <p14:cNvContentPartPr/>
                <p14:nvPr/>
              </p14:nvContentPartPr>
              <p14:xfrm>
                <a:off x="7087635" y="4298025"/>
                <a:ext cx="197280" cy="38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240313-87DF-1749-7559-5F6720DD3FA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69635" y="4280025"/>
                  <a:ext cx="232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BB94E0-AC67-2E2B-A905-0979F42BFF65}"/>
                    </a:ext>
                  </a:extLst>
                </p14:cNvPr>
                <p14:cNvContentPartPr/>
                <p14:nvPr/>
              </p14:nvContentPartPr>
              <p14:xfrm>
                <a:off x="6290235" y="4011105"/>
                <a:ext cx="380880" cy="340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BB94E0-AC67-2E2B-A905-0979F42BFF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72235" y="3993105"/>
                  <a:ext cx="4165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0AC13D-0340-F7A0-E02D-F3B4D55A25A3}"/>
                    </a:ext>
                  </a:extLst>
                </p14:cNvPr>
                <p14:cNvContentPartPr/>
                <p14:nvPr/>
              </p14:nvContentPartPr>
              <p14:xfrm>
                <a:off x="6055155" y="4245105"/>
                <a:ext cx="34200" cy="140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C0AC13D-0340-F7A0-E02D-F3B4D55A25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37515" y="4227105"/>
                  <a:ext cx="69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8F3ED1-AA01-E319-169F-0AEF692D319B}"/>
                    </a:ext>
                  </a:extLst>
                </p14:cNvPr>
                <p14:cNvContentPartPr/>
                <p14:nvPr/>
              </p14:nvContentPartPr>
              <p14:xfrm>
                <a:off x="5780115" y="3998505"/>
                <a:ext cx="201960" cy="188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8F3ED1-AA01-E319-169F-0AEF692D319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62115" y="3980865"/>
                  <a:ext cx="237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BFB3A05-1740-FAA0-3AB0-5E379EB4745D}"/>
                    </a:ext>
                  </a:extLst>
                </p14:cNvPr>
                <p14:cNvContentPartPr/>
                <p14:nvPr/>
              </p14:nvContentPartPr>
              <p14:xfrm>
                <a:off x="5739075" y="3932265"/>
                <a:ext cx="63720" cy="59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BFB3A05-1740-FAA0-3AB0-5E379EB474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21075" y="3914265"/>
                  <a:ext cx="99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4EE52A8-F590-3813-B06B-5AE02F48DE10}"/>
                    </a:ext>
                  </a:extLst>
                </p14:cNvPr>
                <p14:cNvContentPartPr/>
                <p14:nvPr/>
              </p14:nvContentPartPr>
              <p14:xfrm>
                <a:off x="4966155" y="4068705"/>
                <a:ext cx="710280" cy="266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EE52A8-F590-3813-B06B-5AE02F48DE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48155" y="4050705"/>
                  <a:ext cx="745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30D88C-21A2-D963-8849-9D4C20EBD6AA}"/>
                    </a:ext>
                  </a:extLst>
                </p14:cNvPr>
                <p14:cNvContentPartPr/>
                <p14:nvPr/>
              </p14:nvContentPartPr>
              <p14:xfrm>
                <a:off x="5038155" y="4012905"/>
                <a:ext cx="12960" cy="50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30D88C-21A2-D963-8849-9D4C20EBD6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20155" y="3995265"/>
                  <a:ext cx="48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E56B66D-8E8E-38CF-C7DA-D5F36DE2E1EC}"/>
                    </a:ext>
                  </a:extLst>
                </p14:cNvPr>
                <p14:cNvContentPartPr/>
                <p14:nvPr/>
              </p14:nvContentPartPr>
              <p14:xfrm>
                <a:off x="4671675" y="3986265"/>
                <a:ext cx="361440" cy="587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E56B66D-8E8E-38CF-C7DA-D5F36DE2E1E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53675" y="3968625"/>
                  <a:ext cx="397080" cy="62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F7F9A58-4F88-283D-04FB-EF3911FF7804}"/>
              </a:ext>
            </a:extLst>
          </p:cNvPr>
          <p:cNvGrpSpPr/>
          <p:nvPr/>
        </p:nvGrpSpPr>
        <p:grpSpPr>
          <a:xfrm>
            <a:off x="8012835" y="3594945"/>
            <a:ext cx="1001160" cy="648720"/>
            <a:chOff x="8012835" y="3594945"/>
            <a:chExt cx="100116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FF04267-AFD9-1010-B614-A20BF794F205}"/>
                    </a:ext>
                  </a:extLst>
                </p14:cNvPr>
                <p14:cNvContentPartPr/>
                <p14:nvPr/>
              </p14:nvContentPartPr>
              <p14:xfrm>
                <a:off x="8529435" y="3891225"/>
                <a:ext cx="320760" cy="129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FF04267-AFD9-1010-B614-A20BF794F20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11795" y="3873585"/>
                  <a:ext cx="356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81B29E-B06D-651D-9D72-49FAB02EA706}"/>
                    </a:ext>
                  </a:extLst>
                </p14:cNvPr>
                <p14:cNvContentPartPr/>
                <p14:nvPr/>
              </p14:nvContentPartPr>
              <p14:xfrm>
                <a:off x="8137755" y="3872145"/>
                <a:ext cx="463680" cy="275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281B29E-B06D-651D-9D72-49FAB02EA7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19755" y="3854505"/>
                  <a:ext cx="499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9AD091B-C003-2153-E5AB-2ABFEDD0E4C7}"/>
                    </a:ext>
                  </a:extLst>
                </p14:cNvPr>
                <p14:cNvContentPartPr/>
                <p14:nvPr/>
              </p14:nvContentPartPr>
              <p14:xfrm>
                <a:off x="8012835" y="3846585"/>
                <a:ext cx="371880" cy="397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9AD091B-C003-2153-E5AB-2ABFEDD0E4C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94835" y="3828945"/>
                  <a:ext cx="4075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1840094-EA8D-874C-CA24-CAA088712224}"/>
                    </a:ext>
                  </a:extLst>
                </p14:cNvPr>
                <p14:cNvContentPartPr/>
                <p14:nvPr/>
              </p14:nvContentPartPr>
              <p14:xfrm>
                <a:off x="8585595" y="4155105"/>
                <a:ext cx="13680" cy="7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1840094-EA8D-874C-CA24-CAA08871222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67955" y="4137465"/>
                  <a:ext cx="49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F038A55-C757-0672-A5FE-6381A1FE1875}"/>
                    </a:ext>
                  </a:extLst>
                </p14:cNvPr>
                <p14:cNvContentPartPr/>
                <p14:nvPr/>
              </p14:nvContentPartPr>
              <p14:xfrm>
                <a:off x="8699715" y="3594945"/>
                <a:ext cx="314280" cy="601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F038A55-C757-0672-A5FE-6381A1FE18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81715" y="3577305"/>
                  <a:ext cx="349920" cy="63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3227CEF-C706-9BAE-CFA5-66F3CD5BAC4A}"/>
                  </a:ext>
                </a:extLst>
              </p14:cNvPr>
              <p14:cNvContentPartPr/>
              <p14:nvPr/>
            </p14:nvContentPartPr>
            <p14:xfrm>
              <a:off x="1681155" y="2985465"/>
              <a:ext cx="2119320" cy="24134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3227CEF-C706-9BAE-CFA5-66F3CD5BAC4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627515" y="2877465"/>
                <a:ext cx="2226960" cy="26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5C51957-2ED0-5AFA-93AC-3CA0586BC779}"/>
                  </a:ext>
                </a:extLst>
              </p14:cNvPr>
              <p14:cNvContentPartPr/>
              <p14:nvPr/>
            </p14:nvContentPartPr>
            <p14:xfrm>
              <a:off x="1841715" y="4405305"/>
              <a:ext cx="2036520" cy="10288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5C51957-2ED0-5AFA-93AC-3CA0586BC77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787715" y="4297305"/>
                <a:ext cx="2144160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9F31F1B-ED09-A11E-AC7A-D9B1D784616B}"/>
                  </a:ext>
                </a:extLst>
              </p14:cNvPr>
              <p14:cNvContentPartPr/>
              <p14:nvPr/>
            </p14:nvContentPartPr>
            <p14:xfrm>
              <a:off x="2241315" y="3112185"/>
              <a:ext cx="1567800" cy="19843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9F31F1B-ED09-A11E-AC7A-D9B1D784616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87675" y="3004185"/>
                <a:ext cx="1675440" cy="21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1D80A41-9EA9-00D3-1CD3-E765944C3C75}"/>
              </a:ext>
            </a:extLst>
          </p:cNvPr>
          <p:cNvGrpSpPr/>
          <p:nvPr/>
        </p:nvGrpSpPr>
        <p:grpSpPr>
          <a:xfrm>
            <a:off x="3148875" y="3175905"/>
            <a:ext cx="202680" cy="317520"/>
            <a:chOff x="3148875" y="3175905"/>
            <a:chExt cx="20268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74B7F4-1051-F1F6-247B-6650DF1DF7A0}"/>
                    </a:ext>
                  </a:extLst>
                </p14:cNvPr>
                <p14:cNvContentPartPr/>
                <p14:nvPr/>
              </p14:nvContentPartPr>
              <p14:xfrm>
                <a:off x="3148875" y="3256185"/>
                <a:ext cx="202680" cy="156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74B7F4-1051-F1F6-247B-6650DF1DF7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13235" y="3220545"/>
                  <a:ext cx="274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A6A0C9D-1E93-1AB5-672E-BE049260551C}"/>
                    </a:ext>
                  </a:extLst>
                </p14:cNvPr>
                <p14:cNvContentPartPr/>
                <p14:nvPr/>
              </p14:nvContentPartPr>
              <p14:xfrm>
                <a:off x="3193515" y="3175905"/>
                <a:ext cx="109080" cy="317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A6A0C9D-1E93-1AB5-672E-BE04926055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57875" y="3139905"/>
                  <a:ext cx="18072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3631D68-470A-CA49-7C3A-88F1B3A443B6}"/>
              </a:ext>
            </a:extLst>
          </p:cNvPr>
          <p:cNvGrpSpPr/>
          <p:nvPr/>
        </p:nvGrpSpPr>
        <p:grpSpPr>
          <a:xfrm>
            <a:off x="3306555" y="5533185"/>
            <a:ext cx="301680" cy="469080"/>
            <a:chOff x="3306555" y="5533185"/>
            <a:chExt cx="30168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9C494B-926D-E1B2-77F5-9781041D6FC3}"/>
                    </a:ext>
                  </a:extLst>
                </p14:cNvPr>
                <p14:cNvContentPartPr/>
                <p14:nvPr/>
              </p14:nvContentPartPr>
              <p14:xfrm>
                <a:off x="3403395" y="5682945"/>
                <a:ext cx="162720" cy="211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9C494B-926D-E1B2-77F5-9781041D6F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67755" y="5646945"/>
                  <a:ext cx="234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FF99BC-970C-0CC7-867F-CF95574A9E06}"/>
                    </a:ext>
                  </a:extLst>
                </p14:cNvPr>
                <p14:cNvContentPartPr/>
                <p14:nvPr/>
              </p14:nvContentPartPr>
              <p14:xfrm>
                <a:off x="3306555" y="5533185"/>
                <a:ext cx="301680" cy="469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FF99BC-970C-0CC7-867F-CF95574A9E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270555" y="5497545"/>
                  <a:ext cx="373320" cy="54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C4887E6-1E43-22DF-FA58-A79FE8219678}"/>
              </a:ext>
            </a:extLst>
          </p:cNvPr>
          <p:cNvGrpSpPr/>
          <p:nvPr/>
        </p:nvGrpSpPr>
        <p:grpSpPr>
          <a:xfrm>
            <a:off x="3903435" y="5330145"/>
            <a:ext cx="1479960" cy="671400"/>
            <a:chOff x="3903435" y="5330145"/>
            <a:chExt cx="1479960" cy="67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DB4873A-13BE-A9DD-C522-488353A19C48}"/>
                    </a:ext>
                  </a:extLst>
                </p14:cNvPr>
                <p14:cNvContentPartPr/>
                <p14:nvPr/>
              </p14:nvContentPartPr>
              <p14:xfrm>
                <a:off x="3903435" y="5519865"/>
                <a:ext cx="268560" cy="481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DB4873A-13BE-A9DD-C522-488353A19C4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67435" y="5483865"/>
                  <a:ext cx="34020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1170A6-186F-E523-D1AB-A0BE57E4638A}"/>
                    </a:ext>
                  </a:extLst>
                </p14:cNvPr>
                <p14:cNvContentPartPr/>
                <p14:nvPr/>
              </p14:nvContentPartPr>
              <p14:xfrm>
                <a:off x="4402035" y="5541465"/>
                <a:ext cx="127800" cy="11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1170A6-186F-E523-D1AB-A0BE57E4638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66395" y="5505465"/>
                  <a:ext cx="199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9C71588-7BDB-B2F8-71EB-A20F0424BC1E}"/>
                    </a:ext>
                  </a:extLst>
                </p14:cNvPr>
                <p14:cNvContentPartPr/>
                <p14:nvPr/>
              </p14:nvContentPartPr>
              <p14:xfrm>
                <a:off x="4452795" y="5708865"/>
                <a:ext cx="83160" cy="18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9C71588-7BDB-B2F8-71EB-A20F0424BC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17155" y="5672865"/>
                  <a:ext cx="154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5D5F3E0-65E1-15A4-BFFA-DE24F06BA10D}"/>
                    </a:ext>
                  </a:extLst>
                </p14:cNvPr>
                <p14:cNvContentPartPr/>
                <p14:nvPr/>
              </p14:nvContentPartPr>
              <p14:xfrm>
                <a:off x="4758435" y="5432025"/>
                <a:ext cx="43920" cy="172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5D5F3E0-65E1-15A4-BFFA-DE24F06BA10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22795" y="5396385"/>
                  <a:ext cx="115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F5FC155-F2E6-8A64-1940-19059F245559}"/>
                    </a:ext>
                  </a:extLst>
                </p14:cNvPr>
                <p14:cNvContentPartPr/>
                <p14:nvPr/>
              </p14:nvContentPartPr>
              <p14:xfrm>
                <a:off x="4940595" y="5348865"/>
                <a:ext cx="123840" cy="245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F5FC155-F2E6-8A64-1940-19059F2455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04955" y="5312865"/>
                  <a:ext cx="195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EA19C40-39CE-53D3-A44E-53374C203545}"/>
                    </a:ext>
                  </a:extLst>
                </p14:cNvPr>
                <p14:cNvContentPartPr/>
                <p14:nvPr/>
              </p14:nvContentPartPr>
              <p14:xfrm>
                <a:off x="5183235" y="5330145"/>
                <a:ext cx="200160" cy="186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EA19C40-39CE-53D3-A44E-53374C2035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47235" y="5294145"/>
                  <a:ext cx="27180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DE9571-B161-0E0C-2F0A-1CA785412522}"/>
                  </a:ext>
                </a:extLst>
              </p14:cNvPr>
              <p14:cNvContentPartPr/>
              <p14:nvPr/>
            </p14:nvContentPartPr>
            <p14:xfrm>
              <a:off x="5346315" y="5135745"/>
              <a:ext cx="108000" cy="69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DE9571-B161-0E0C-2F0A-1CA78541252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10315" y="5099745"/>
                <a:ext cx="179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2A512C-20EA-05A7-27A9-E2BCC344A043}"/>
                  </a:ext>
                </a:extLst>
              </p14:cNvPr>
              <p14:cNvContentPartPr/>
              <p14:nvPr/>
            </p14:nvContentPartPr>
            <p14:xfrm>
              <a:off x="5635755" y="5383785"/>
              <a:ext cx="182880" cy="399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2A512C-20EA-05A7-27A9-E2BCC344A04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00115" y="5347785"/>
                <a:ext cx="2545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DE6110C-07EE-32C2-3581-46D365A74E6B}"/>
              </a:ext>
            </a:extLst>
          </p:cNvPr>
          <p:cNvGrpSpPr/>
          <p:nvPr/>
        </p:nvGrpSpPr>
        <p:grpSpPr>
          <a:xfrm>
            <a:off x="6097995" y="4911105"/>
            <a:ext cx="2140920" cy="522720"/>
            <a:chOff x="6097995" y="4911105"/>
            <a:chExt cx="2140920" cy="52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6F70037-F676-FD3B-B0D9-B7E9B3991453}"/>
                    </a:ext>
                  </a:extLst>
                </p14:cNvPr>
                <p14:cNvContentPartPr/>
                <p14:nvPr/>
              </p14:nvContentPartPr>
              <p14:xfrm>
                <a:off x="6097995" y="5200185"/>
                <a:ext cx="192240" cy="201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6F70037-F676-FD3B-B0D9-B7E9B399145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61995" y="5164545"/>
                  <a:ext cx="263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E1454F-0AC0-6A28-187D-4D0CE86F5984}"/>
                    </a:ext>
                  </a:extLst>
                </p14:cNvPr>
                <p14:cNvContentPartPr/>
                <p14:nvPr/>
              </p14:nvContentPartPr>
              <p14:xfrm>
                <a:off x="6142275" y="5121345"/>
                <a:ext cx="186840" cy="47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E1454F-0AC0-6A28-187D-4D0CE86F59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06635" y="5085345"/>
                  <a:ext cx="258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E6B2CB8-15B9-8DDF-916C-A1267DC159F6}"/>
                    </a:ext>
                  </a:extLst>
                </p14:cNvPr>
                <p14:cNvContentPartPr/>
                <p14:nvPr/>
              </p14:nvContentPartPr>
              <p14:xfrm>
                <a:off x="6446115" y="5098665"/>
                <a:ext cx="178560" cy="246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6B2CB8-15B9-8DDF-916C-A1267DC159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10475" y="5062665"/>
                  <a:ext cx="2502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158C80E-1618-0299-5C42-AB38ECB9CDD9}"/>
                    </a:ext>
                  </a:extLst>
                </p14:cNvPr>
                <p14:cNvContentPartPr/>
                <p14:nvPr/>
              </p14:nvContentPartPr>
              <p14:xfrm>
                <a:off x="6478515" y="5060145"/>
                <a:ext cx="216000" cy="35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158C80E-1618-0299-5C42-AB38ECB9CD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42515" y="5024145"/>
                  <a:ext cx="287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378B042-E657-A066-7D2E-F90CEEA84789}"/>
                    </a:ext>
                  </a:extLst>
                </p14:cNvPr>
                <p14:cNvContentPartPr/>
                <p14:nvPr/>
              </p14:nvContentPartPr>
              <p14:xfrm>
                <a:off x="6842115" y="4911105"/>
                <a:ext cx="117360" cy="120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378B042-E657-A066-7D2E-F90CEEA847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06475" y="4875465"/>
                  <a:ext cx="189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E6FC06-A4EB-9454-A939-BB4715298873}"/>
                    </a:ext>
                  </a:extLst>
                </p14:cNvPr>
                <p14:cNvContentPartPr/>
                <p14:nvPr/>
              </p14:nvContentPartPr>
              <p14:xfrm>
                <a:off x="7140195" y="5299545"/>
                <a:ext cx="171000" cy="9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E6FC06-A4EB-9454-A939-BB471529887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04195" y="5263545"/>
                  <a:ext cx="242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8DD6C1B-765A-4042-9085-6E365D186EAD}"/>
                    </a:ext>
                  </a:extLst>
                </p14:cNvPr>
                <p14:cNvContentPartPr/>
                <p14:nvPr/>
              </p14:nvContentPartPr>
              <p14:xfrm>
                <a:off x="7181235" y="5419785"/>
                <a:ext cx="124920" cy="14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8DD6C1B-765A-4042-9085-6E365D186E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45235" y="5383785"/>
                  <a:ext cx="196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D3E993-2930-DF4E-E8D7-DAD5A6BF1E0C}"/>
                    </a:ext>
                  </a:extLst>
                </p14:cNvPr>
                <p14:cNvContentPartPr/>
                <p14:nvPr/>
              </p14:nvContentPartPr>
              <p14:xfrm>
                <a:off x="7514955" y="5155905"/>
                <a:ext cx="105480" cy="220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D3E993-2930-DF4E-E8D7-DAD5A6BF1E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79315" y="5119905"/>
                  <a:ext cx="177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DA4B6DA-244B-D64F-6599-1D32CB46FC00}"/>
                    </a:ext>
                  </a:extLst>
                </p14:cNvPr>
                <p14:cNvContentPartPr/>
                <p14:nvPr/>
              </p14:nvContentPartPr>
              <p14:xfrm>
                <a:off x="7705755" y="5158065"/>
                <a:ext cx="158040" cy="216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DA4B6DA-244B-D64F-6599-1D32CB46FC0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69755" y="5122425"/>
                  <a:ext cx="229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8000F8-F8E4-2843-9EED-D3EC64DC25A1}"/>
                    </a:ext>
                  </a:extLst>
                </p14:cNvPr>
                <p14:cNvContentPartPr/>
                <p14:nvPr/>
              </p14:nvContentPartPr>
              <p14:xfrm>
                <a:off x="7973595" y="5148705"/>
                <a:ext cx="106920" cy="190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8000F8-F8E4-2843-9EED-D3EC64DC25A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37955" y="5112705"/>
                  <a:ext cx="178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2793948-E645-63CE-2B18-E0E86E6FC93D}"/>
                    </a:ext>
                  </a:extLst>
                </p14:cNvPr>
                <p14:cNvContentPartPr/>
                <p14:nvPr/>
              </p14:nvContentPartPr>
              <p14:xfrm>
                <a:off x="7929315" y="5055105"/>
                <a:ext cx="309600" cy="111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2793948-E645-63CE-2B18-E0E86E6FC9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93315" y="5019105"/>
                  <a:ext cx="38124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0AEE806-75F4-3407-8400-C7EE8B07F369}"/>
                  </a:ext>
                </a:extLst>
              </p14:cNvPr>
              <p14:cNvContentPartPr/>
              <p14:nvPr/>
            </p14:nvContentPartPr>
            <p14:xfrm>
              <a:off x="8357715" y="4830465"/>
              <a:ext cx="119160" cy="1040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0AEE806-75F4-3407-8400-C7EE8B07F36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21715" y="4794825"/>
                <a:ext cx="19080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9E6DB45-5CF6-3517-D173-5DBC0E0C9917}"/>
              </a:ext>
            </a:extLst>
          </p:cNvPr>
          <p:cNvGrpSpPr/>
          <p:nvPr/>
        </p:nvGrpSpPr>
        <p:grpSpPr>
          <a:xfrm>
            <a:off x="5860755" y="5851065"/>
            <a:ext cx="3339000" cy="773640"/>
            <a:chOff x="5860755" y="5851065"/>
            <a:chExt cx="333900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D7AB3D-2E9D-F417-0075-FC0A8D3835F5}"/>
                    </a:ext>
                  </a:extLst>
                </p14:cNvPr>
                <p14:cNvContentPartPr/>
                <p14:nvPr/>
              </p14:nvContentPartPr>
              <p14:xfrm>
                <a:off x="8935875" y="6188745"/>
                <a:ext cx="263880" cy="200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D7AB3D-2E9D-F417-0075-FC0A8D3835F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99875" y="6153105"/>
                  <a:ext cx="335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ACC4A0-8DA3-096F-2E52-2BD118199442}"/>
                    </a:ext>
                  </a:extLst>
                </p14:cNvPr>
                <p14:cNvContentPartPr/>
                <p14:nvPr/>
              </p14:nvContentPartPr>
              <p14:xfrm>
                <a:off x="8546355" y="5923065"/>
                <a:ext cx="361080" cy="317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ACC4A0-8DA3-096F-2E52-2BD11819944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10715" y="5887425"/>
                  <a:ext cx="4327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9CB389-8552-43B8-4F1D-A2D25A58D806}"/>
                    </a:ext>
                  </a:extLst>
                </p14:cNvPr>
                <p14:cNvContentPartPr/>
                <p14:nvPr/>
              </p14:nvContentPartPr>
              <p14:xfrm>
                <a:off x="8652555" y="6416625"/>
                <a:ext cx="4680" cy="5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9CB389-8552-43B8-4F1D-A2D25A58D80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16915" y="6380985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6DD721-3589-00B6-0506-27F71A14E74A}"/>
                    </a:ext>
                  </a:extLst>
                </p14:cNvPr>
                <p14:cNvContentPartPr/>
                <p14:nvPr/>
              </p14:nvContentPartPr>
              <p14:xfrm>
                <a:off x="7784955" y="6055905"/>
                <a:ext cx="665640" cy="245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6DD721-3589-00B6-0506-27F71A14E7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49315" y="6020265"/>
                  <a:ext cx="737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9E1C75-87DA-345F-8000-341E158D43DC}"/>
                    </a:ext>
                  </a:extLst>
                </p14:cNvPr>
                <p14:cNvContentPartPr/>
                <p14:nvPr/>
              </p14:nvContentPartPr>
              <p14:xfrm>
                <a:off x="7929315" y="6410145"/>
                <a:ext cx="185760" cy="23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9E1C75-87DA-345F-8000-341E158D43D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93315" y="6374505"/>
                  <a:ext cx="257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1FCB46F-4D05-660D-E7E5-6DED65601054}"/>
                    </a:ext>
                  </a:extLst>
                </p14:cNvPr>
                <p14:cNvContentPartPr/>
                <p14:nvPr/>
              </p14:nvContentPartPr>
              <p14:xfrm>
                <a:off x="7392915" y="6127185"/>
                <a:ext cx="190440" cy="193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1FCB46F-4D05-660D-E7E5-6DED6560105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57275" y="6091545"/>
                  <a:ext cx="262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CB28E51-70E6-4003-BB9D-B9744D664AC4}"/>
                    </a:ext>
                  </a:extLst>
                </p14:cNvPr>
                <p14:cNvContentPartPr/>
                <p14:nvPr/>
              </p14:nvContentPartPr>
              <p14:xfrm>
                <a:off x="7150635" y="5952585"/>
                <a:ext cx="26280" cy="213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CB28E51-70E6-4003-BB9D-B9744D664AC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14635" y="5916585"/>
                  <a:ext cx="97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3184EE0-C968-5194-2CEB-72E4374C4B06}"/>
                    </a:ext>
                  </a:extLst>
                </p14:cNvPr>
                <p14:cNvContentPartPr/>
                <p14:nvPr/>
              </p14:nvContentPartPr>
              <p14:xfrm>
                <a:off x="6645915" y="6126825"/>
                <a:ext cx="379800" cy="376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3184EE0-C968-5194-2CEB-72E4374C4B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09915" y="6090825"/>
                  <a:ext cx="4514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3DE642-3C27-4A41-40E9-B2EB767F7E94}"/>
                    </a:ext>
                  </a:extLst>
                </p14:cNvPr>
                <p14:cNvContentPartPr/>
                <p14:nvPr/>
              </p14:nvContentPartPr>
              <p14:xfrm>
                <a:off x="6878835" y="5851065"/>
                <a:ext cx="57960" cy="94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3DE642-3C27-4A41-40E9-B2EB767F7E9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43195" y="5815425"/>
                  <a:ext cx="12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BCF41FE-4118-FEB9-9352-20682C00C2EA}"/>
                    </a:ext>
                  </a:extLst>
                </p14:cNvPr>
                <p14:cNvContentPartPr/>
                <p14:nvPr/>
              </p14:nvContentPartPr>
              <p14:xfrm>
                <a:off x="5860755" y="5864745"/>
                <a:ext cx="947160" cy="505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BCF41FE-4118-FEB9-9352-20682C00C2E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24755" y="5828745"/>
                  <a:ext cx="10188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EE5BACA-1232-4FD8-C8A9-B2D86892C14F}"/>
                    </a:ext>
                  </a:extLst>
                </p14:cNvPr>
                <p14:cNvContentPartPr/>
                <p14:nvPr/>
              </p14:nvContentPartPr>
              <p14:xfrm>
                <a:off x="6128235" y="6551625"/>
                <a:ext cx="336960" cy="73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EE5BACA-1232-4FD8-C8A9-B2D86892C14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92595" y="6515625"/>
                  <a:ext cx="40860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4918004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929C8-D50A-4EC4-8B29-C265270E78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885" r="24620" b="13450"/>
          <a:stretch/>
        </p:blipFill>
        <p:spPr>
          <a:xfrm>
            <a:off x="1666868" y="1351502"/>
            <a:ext cx="7775306" cy="111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44938-DF37-89FD-E9B9-AEA7245DA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21" y="1131185"/>
            <a:ext cx="847725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1BA60-52ED-DD20-5318-6765114F4C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973" b="6495"/>
          <a:stretch/>
        </p:blipFill>
        <p:spPr>
          <a:xfrm>
            <a:off x="380238" y="2416540"/>
            <a:ext cx="3252245" cy="281533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9923CFC-8C15-540A-F039-35A633E973D8}"/>
              </a:ext>
            </a:extLst>
          </p:cNvPr>
          <p:cNvGrpSpPr/>
          <p:nvPr/>
        </p:nvGrpSpPr>
        <p:grpSpPr>
          <a:xfrm>
            <a:off x="1317555" y="1174305"/>
            <a:ext cx="2289960" cy="2085120"/>
            <a:chOff x="1317555" y="1174305"/>
            <a:chExt cx="2289960" cy="20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845828-3088-D053-ACF3-69F85A7C7B4D}"/>
                    </a:ext>
                  </a:extLst>
                </p14:cNvPr>
                <p14:cNvContentPartPr/>
                <p14:nvPr/>
              </p14:nvContentPartPr>
              <p14:xfrm>
                <a:off x="1317555" y="1455825"/>
                <a:ext cx="459360" cy="1803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845828-3088-D053-ACF3-69F85A7C7B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9915" y="1437825"/>
                  <a:ext cx="495000" cy="18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B841D8-2688-B635-B595-7D586B5BBFC9}"/>
                    </a:ext>
                  </a:extLst>
                </p14:cNvPr>
                <p14:cNvContentPartPr/>
                <p14:nvPr/>
              </p14:nvContentPartPr>
              <p14:xfrm>
                <a:off x="1903995" y="1371585"/>
                <a:ext cx="267480" cy="164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B841D8-2688-B635-B595-7D586B5BBF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5995" y="1353585"/>
                  <a:ext cx="303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0700B8-D219-E287-89A6-73C3AD1454E9}"/>
                    </a:ext>
                  </a:extLst>
                </p14:cNvPr>
                <p14:cNvContentPartPr/>
                <p14:nvPr/>
              </p14:nvContentPartPr>
              <p14:xfrm>
                <a:off x="1982115" y="1295625"/>
                <a:ext cx="101880" cy="30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0700B8-D219-E287-89A6-73C3AD1454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4475" y="1277625"/>
                  <a:ext cx="137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7283696-E6D5-C2B6-B72E-A5D7E040AC8C}"/>
                    </a:ext>
                  </a:extLst>
                </p14:cNvPr>
                <p14:cNvContentPartPr/>
                <p14:nvPr/>
              </p14:nvContentPartPr>
              <p14:xfrm>
                <a:off x="2260035" y="1369785"/>
                <a:ext cx="114480" cy="32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7283696-E6D5-C2B6-B72E-A5D7E040AC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2395" y="1351785"/>
                  <a:ext cx="150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8B1F2C-82BC-BFB9-D8B2-D12DD5274F40}"/>
                    </a:ext>
                  </a:extLst>
                </p14:cNvPr>
                <p14:cNvContentPartPr/>
                <p14:nvPr/>
              </p14:nvContentPartPr>
              <p14:xfrm>
                <a:off x="2323035" y="1480305"/>
                <a:ext cx="120600" cy="43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8B1F2C-82BC-BFB9-D8B2-D12DD5274F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05395" y="1462665"/>
                  <a:ext cx="156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D4E746-104C-FB4E-4FEB-558431B06883}"/>
                    </a:ext>
                  </a:extLst>
                </p14:cNvPr>
                <p14:cNvContentPartPr/>
                <p14:nvPr/>
              </p14:nvContentPartPr>
              <p14:xfrm>
                <a:off x="2581515" y="1329105"/>
                <a:ext cx="43920" cy="181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D4E746-104C-FB4E-4FEB-558431B068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3875" y="1311105"/>
                  <a:ext cx="79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CBA14B-8024-6C78-194C-30A491A312DA}"/>
                    </a:ext>
                  </a:extLst>
                </p14:cNvPr>
                <p14:cNvContentPartPr/>
                <p14:nvPr/>
              </p14:nvContentPartPr>
              <p14:xfrm>
                <a:off x="2710755" y="1278705"/>
                <a:ext cx="146160" cy="223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CBA14B-8024-6C78-194C-30A491A312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3115" y="1261065"/>
                  <a:ext cx="181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87C321-D027-2553-E602-1AFB7AD63FCE}"/>
                    </a:ext>
                  </a:extLst>
                </p14:cNvPr>
                <p14:cNvContentPartPr/>
                <p14:nvPr/>
              </p14:nvContentPartPr>
              <p14:xfrm>
                <a:off x="2989755" y="1310025"/>
                <a:ext cx="173520" cy="142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87C321-D027-2553-E602-1AFB7AD63F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1755" y="1292025"/>
                  <a:ext cx="209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02B5AA-25C1-7131-34BF-1BD95EC90EB2}"/>
                    </a:ext>
                  </a:extLst>
                </p14:cNvPr>
                <p14:cNvContentPartPr/>
                <p14:nvPr/>
              </p14:nvContentPartPr>
              <p14:xfrm>
                <a:off x="3240675" y="1174305"/>
                <a:ext cx="82440" cy="64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02B5AA-25C1-7131-34BF-1BD95EC90E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22675" y="1156305"/>
                  <a:ext cx="118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79B51C-D318-063B-39D6-734C95B77219}"/>
                    </a:ext>
                  </a:extLst>
                </p14:cNvPr>
                <p14:cNvContentPartPr/>
                <p14:nvPr/>
              </p14:nvContentPartPr>
              <p14:xfrm>
                <a:off x="3444795" y="1324065"/>
                <a:ext cx="162720" cy="25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79B51C-D318-063B-39D6-734C95B772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6795" y="1306065"/>
                  <a:ext cx="1983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4632B-A17F-ACA3-078A-F032BA5DA089}"/>
              </a:ext>
            </a:extLst>
          </p:cNvPr>
          <p:cNvGrpSpPr/>
          <p:nvPr/>
        </p:nvGrpSpPr>
        <p:grpSpPr>
          <a:xfrm>
            <a:off x="3859875" y="1087905"/>
            <a:ext cx="650520" cy="356040"/>
            <a:chOff x="3859875" y="1087905"/>
            <a:chExt cx="65052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F2BF82-0E86-5C47-D02F-F66EE79FFB71}"/>
                    </a:ext>
                  </a:extLst>
                </p14:cNvPr>
                <p14:cNvContentPartPr/>
                <p14:nvPr/>
              </p14:nvContentPartPr>
              <p14:xfrm>
                <a:off x="3859875" y="1270065"/>
                <a:ext cx="183960" cy="167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F2BF82-0E86-5C47-D02F-F66EE79FFB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1875" y="1252065"/>
                  <a:ext cx="219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6049AF-706A-1AAD-E562-1CBAE5764016}"/>
                    </a:ext>
                  </a:extLst>
                </p14:cNvPr>
                <p14:cNvContentPartPr/>
                <p14:nvPr/>
              </p14:nvContentPartPr>
              <p14:xfrm>
                <a:off x="3914235" y="1188345"/>
                <a:ext cx="196200" cy="59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6049AF-706A-1AAD-E562-1CBAE57640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96235" y="1170345"/>
                  <a:ext cx="231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EA36F4-B741-FC6B-01E4-7E89E0F92299}"/>
                    </a:ext>
                  </a:extLst>
                </p14:cNvPr>
                <p14:cNvContentPartPr/>
                <p14:nvPr/>
              </p14:nvContentPartPr>
              <p14:xfrm>
                <a:off x="4260555" y="1212465"/>
                <a:ext cx="96840" cy="95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EA36F4-B741-FC6B-01E4-7E89E0F922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42555" y="1194465"/>
                  <a:ext cx="132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185F77-1B43-92BD-F933-A63CD4ED0387}"/>
                    </a:ext>
                  </a:extLst>
                </p14:cNvPr>
                <p14:cNvContentPartPr/>
                <p14:nvPr/>
              </p14:nvContentPartPr>
              <p14:xfrm>
                <a:off x="4362435" y="1200225"/>
                <a:ext cx="17640" cy="243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185F77-1B43-92BD-F933-A63CD4ED03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4795" y="1182585"/>
                  <a:ext cx="53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3DDD15-9355-FAB9-B5AA-1B6AE92E47D3}"/>
                    </a:ext>
                  </a:extLst>
                </p14:cNvPr>
                <p14:cNvContentPartPr/>
                <p14:nvPr/>
              </p14:nvContentPartPr>
              <p14:xfrm>
                <a:off x="4429755" y="1087905"/>
                <a:ext cx="80640" cy="78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3DDD15-9355-FAB9-B5AA-1B6AE92E47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2115" y="1070265"/>
                  <a:ext cx="1162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6F4766-F07E-40EF-5B72-C92FC17F7754}"/>
              </a:ext>
            </a:extLst>
          </p:cNvPr>
          <p:cNvGrpSpPr/>
          <p:nvPr/>
        </p:nvGrpSpPr>
        <p:grpSpPr>
          <a:xfrm>
            <a:off x="4779675" y="1306425"/>
            <a:ext cx="131400" cy="135720"/>
            <a:chOff x="4779675" y="1306425"/>
            <a:chExt cx="13140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238EF2-3C8A-04F4-7C6E-9EADA4815FB0}"/>
                    </a:ext>
                  </a:extLst>
                </p14:cNvPr>
                <p14:cNvContentPartPr/>
                <p14:nvPr/>
              </p14:nvContentPartPr>
              <p14:xfrm>
                <a:off x="4779675" y="1306425"/>
                <a:ext cx="131400" cy="15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238EF2-3C8A-04F4-7C6E-9EADA4815F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1675" y="1288785"/>
                  <a:ext cx="16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3421D8-1BEA-9075-E111-04E7ED773FE5}"/>
                    </a:ext>
                  </a:extLst>
                </p14:cNvPr>
                <p14:cNvContentPartPr/>
                <p14:nvPr/>
              </p14:nvContentPartPr>
              <p14:xfrm>
                <a:off x="4783275" y="1418745"/>
                <a:ext cx="98640" cy="2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3421D8-1BEA-9075-E111-04E7ED773F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65275" y="1400745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40329E-E656-2AA9-751A-C79045BFBEF4}"/>
              </a:ext>
            </a:extLst>
          </p:cNvPr>
          <p:cNvGrpSpPr/>
          <p:nvPr/>
        </p:nvGrpSpPr>
        <p:grpSpPr>
          <a:xfrm>
            <a:off x="5133555" y="1114545"/>
            <a:ext cx="736560" cy="330840"/>
            <a:chOff x="5133555" y="1114545"/>
            <a:chExt cx="73656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42E07C-7BED-BD41-045B-F6D4B717F178}"/>
                    </a:ext>
                  </a:extLst>
                </p14:cNvPr>
                <p14:cNvContentPartPr/>
                <p14:nvPr/>
              </p14:nvContentPartPr>
              <p14:xfrm>
                <a:off x="5133555" y="1190865"/>
                <a:ext cx="29880" cy="236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42E07C-7BED-BD41-045B-F6D4B717F1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5555" y="1173225"/>
                  <a:ext cx="65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1124D3-1B0E-079E-B631-094136137B38}"/>
                    </a:ext>
                  </a:extLst>
                </p14:cNvPr>
                <p14:cNvContentPartPr/>
                <p14:nvPr/>
              </p14:nvContentPartPr>
              <p14:xfrm>
                <a:off x="5534955" y="1194465"/>
                <a:ext cx="106920" cy="227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1124D3-1B0E-079E-B631-094136137B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17315" y="1176465"/>
                  <a:ext cx="142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CD0520-C247-1CE7-68BC-946507327DBA}"/>
                    </a:ext>
                  </a:extLst>
                </p14:cNvPr>
                <p14:cNvContentPartPr/>
                <p14:nvPr/>
              </p14:nvContentPartPr>
              <p14:xfrm>
                <a:off x="5273235" y="1269345"/>
                <a:ext cx="195840" cy="176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CD0520-C247-1CE7-68BC-946507327D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55235" y="1251705"/>
                  <a:ext cx="231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1816F8-7DE1-6BCA-E2BD-686CC4B0E36D}"/>
                    </a:ext>
                  </a:extLst>
                </p14:cNvPr>
                <p14:cNvContentPartPr/>
                <p14:nvPr/>
              </p14:nvContentPartPr>
              <p14:xfrm>
                <a:off x="5779755" y="1114545"/>
                <a:ext cx="90360" cy="79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1816F8-7DE1-6BCA-E2BD-686CC4B0E3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62115" y="1096905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4E7DBD-B2FB-382E-B17C-D557EDAFCBF0}"/>
              </a:ext>
            </a:extLst>
          </p:cNvPr>
          <p:cNvGrpSpPr/>
          <p:nvPr/>
        </p:nvGrpSpPr>
        <p:grpSpPr>
          <a:xfrm>
            <a:off x="5699835" y="1682265"/>
            <a:ext cx="1038600" cy="378360"/>
            <a:chOff x="5699835" y="1682265"/>
            <a:chExt cx="103860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3CF7AC-3A8A-F8E4-54FD-362DC077D166}"/>
                    </a:ext>
                  </a:extLst>
                </p14:cNvPr>
                <p14:cNvContentPartPr/>
                <p14:nvPr/>
              </p14:nvContentPartPr>
              <p14:xfrm>
                <a:off x="6603795" y="1745985"/>
                <a:ext cx="134640" cy="138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3CF7AC-3A8A-F8E4-54FD-362DC077D1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86155" y="1727985"/>
                  <a:ext cx="170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AEAA54-69DF-70D3-ED00-86E3E1164C5E}"/>
                    </a:ext>
                  </a:extLst>
                </p14:cNvPr>
                <p14:cNvContentPartPr/>
                <p14:nvPr/>
              </p14:nvContentPartPr>
              <p14:xfrm>
                <a:off x="6317955" y="1682265"/>
                <a:ext cx="192960" cy="161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AEAA54-69DF-70D3-ED00-86E3E1164C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00315" y="1664625"/>
                  <a:ext cx="228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E1659A-87F1-255A-7E3A-89FDB7691573}"/>
                    </a:ext>
                  </a:extLst>
                </p14:cNvPr>
                <p14:cNvContentPartPr/>
                <p14:nvPr/>
              </p14:nvContentPartPr>
              <p14:xfrm>
                <a:off x="6452595" y="1940745"/>
                <a:ext cx="6480" cy="19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E1659A-87F1-255A-7E3A-89FDB76915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34595" y="1923105"/>
                  <a:ext cx="42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465C66-E9E9-6DE7-AC1E-14CAC4E544B2}"/>
                    </a:ext>
                  </a:extLst>
                </p14:cNvPr>
                <p14:cNvContentPartPr/>
                <p14:nvPr/>
              </p14:nvContentPartPr>
              <p14:xfrm>
                <a:off x="5699835" y="1788105"/>
                <a:ext cx="581400" cy="186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465C66-E9E9-6DE7-AC1E-14CAC4E544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82195" y="1770105"/>
                  <a:ext cx="617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C62D79-12FC-D282-4CF8-EDDA0432A607}"/>
                    </a:ext>
                  </a:extLst>
                </p14:cNvPr>
                <p14:cNvContentPartPr/>
                <p14:nvPr/>
              </p14:nvContentPartPr>
              <p14:xfrm>
                <a:off x="5842395" y="2015985"/>
                <a:ext cx="210600" cy="44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C62D79-12FC-D282-4CF8-EDDA0432A6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24755" y="1997985"/>
                  <a:ext cx="2462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545946-DF18-9894-A533-6D38CE3F8B95}"/>
              </a:ext>
            </a:extLst>
          </p:cNvPr>
          <p:cNvGrpSpPr/>
          <p:nvPr/>
        </p:nvGrpSpPr>
        <p:grpSpPr>
          <a:xfrm>
            <a:off x="3841515" y="1642305"/>
            <a:ext cx="1602360" cy="502200"/>
            <a:chOff x="3841515" y="1642305"/>
            <a:chExt cx="160236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1BFCD6-0896-BB04-DFE9-C03BB34B91FB}"/>
                    </a:ext>
                  </a:extLst>
                </p14:cNvPr>
                <p14:cNvContentPartPr/>
                <p14:nvPr/>
              </p14:nvContentPartPr>
              <p14:xfrm>
                <a:off x="5271435" y="1910145"/>
                <a:ext cx="172440" cy="133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1BFCD6-0896-BB04-DFE9-C03BB34B91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3795" y="1892145"/>
                  <a:ext cx="208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2CEA47-5165-5CF6-54B7-4CD411C9B6E6}"/>
                    </a:ext>
                  </a:extLst>
                </p14:cNvPr>
                <p14:cNvContentPartPr/>
                <p14:nvPr/>
              </p14:nvContentPartPr>
              <p14:xfrm>
                <a:off x="5059395" y="1776945"/>
                <a:ext cx="81360" cy="143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2CEA47-5165-5CF6-54B7-4CD411C9B6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1755" y="1759305"/>
                  <a:ext cx="117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E62DDCE-1A02-4349-958A-A2D46636A4C2}"/>
                    </a:ext>
                  </a:extLst>
                </p14:cNvPr>
                <p14:cNvContentPartPr/>
                <p14:nvPr/>
              </p14:nvContentPartPr>
              <p14:xfrm>
                <a:off x="4777155" y="1848585"/>
                <a:ext cx="223200" cy="236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E62DDCE-1A02-4349-958A-A2D46636A4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59515" y="1830945"/>
                  <a:ext cx="258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FC54E8-A95D-AC28-550C-330B988B7A6F}"/>
                    </a:ext>
                  </a:extLst>
                </p14:cNvPr>
                <p14:cNvContentPartPr/>
                <p14:nvPr/>
              </p14:nvContentPartPr>
              <p14:xfrm>
                <a:off x="4764195" y="1687305"/>
                <a:ext cx="55800" cy="92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FC54E8-A95D-AC28-550C-330B988B7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46195" y="1669305"/>
                  <a:ext cx="91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FE008D-9990-44D1-69B6-0777CDC59924}"/>
                    </a:ext>
                  </a:extLst>
                </p14:cNvPr>
                <p14:cNvContentPartPr/>
                <p14:nvPr/>
              </p14:nvContentPartPr>
              <p14:xfrm>
                <a:off x="4189995" y="1642305"/>
                <a:ext cx="520200" cy="322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FE008D-9990-44D1-69B6-0777CDC599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71995" y="1624305"/>
                  <a:ext cx="555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F9F2DD-FA9A-E8AC-7B20-D368E73B6C2B}"/>
                    </a:ext>
                  </a:extLst>
                </p14:cNvPr>
                <p14:cNvContentPartPr/>
                <p14:nvPr/>
              </p14:nvContentPartPr>
              <p14:xfrm>
                <a:off x="4411035" y="2031105"/>
                <a:ext cx="307800" cy="55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F9F2DD-FA9A-E8AC-7B20-D368E73B6C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3395" y="2013105"/>
                  <a:ext cx="34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2C9E5E-5BAB-8E61-FABB-5531275A93DB}"/>
                    </a:ext>
                  </a:extLst>
                </p14:cNvPr>
                <p14:cNvContentPartPr/>
                <p14:nvPr/>
              </p14:nvContentPartPr>
              <p14:xfrm>
                <a:off x="3841515" y="1735905"/>
                <a:ext cx="253800" cy="408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2C9E5E-5BAB-8E61-FABB-5531275A93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23515" y="1717905"/>
                  <a:ext cx="289440" cy="44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AFA207B-A723-90A6-D6D7-47AF88F21A5C}"/>
                  </a:ext>
                </a:extLst>
              </p14:cNvPr>
              <p14:cNvContentPartPr/>
              <p14:nvPr/>
            </p14:nvContentPartPr>
            <p14:xfrm>
              <a:off x="6761475" y="1492185"/>
              <a:ext cx="158760" cy="490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AFA207B-A723-90A6-D6D7-47AF88F21A5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43475" y="1474545"/>
                <a:ext cx="194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4723E1A-2968-90DE-6666-AFBE38643DE1}"/>
                  </a:ext>
                </a:extLst>
              </p14:cNvPr>
              <p14:cNvContentPartPr/>
              <p14:nvPr/>
            </p14:nvContentPartPr>
            <p14:xfrm>
              <a:off x="1601955" y="3066105"/>
              <a:ext cx="568440" cy="3268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4723E1A-2968-90DE-6666-AFBE38643DE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95835" y="3059985"/>
                <a:ext cx="58068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8FCF8EBF-BA90-F54C-04C9-480DA4E23CD3}"/>
              </a:ext>
            </a:extLst>
          </p:cNvPr>
          <p:cNvGrpSpPr/>
          <p:nvPr/>
        </p:nvGrpSpPr>
        <p:grpSpPr>
          <a:xfrm>
            <a:off x="1624995" y="2473185"/>
            <a:ext cx="3853800" cy="1201680"/>
            <a:chOff x="1624995" y="2473185"/>
            <a:chExt cx="3853800" cy="12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954279-923D-A2AF-9847-FE97D9C7E4E1}"/>
                    </a:ext>
                  </a:extLst>
                </p14:cNvPr>
                <p14:cNvContentPartPr/>
                <p14:nvPr/>
              </p14:nvContentPartPr>
              <p14:xfrm>
                <a:off x="1624995" y="3041985"/>
                <a:ext cx="471600" cy="321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954279-923D-A2AF-9847-FE97D9C7E4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89355" y="3006345"/>
                  <a:ext cx="5432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73A2F3-16F7-9B6D-B47B-8858F9A71DB0}"/>
                    </a:ext>
                  </a:extLst>
                </p14:cNvPr>
                <p14:cNvContentPartPr/>
                <p14:nvPr/>
              </p14:nvContentPartPr>
              <p14:xfrm>
                <a:off x="1702395" y="3078705"/>
                <a:ext cx="447480" cy="288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73A2F3-16F7-9B6D-B47B-8858F9A71D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6755" y="3042705"/>
                  <a:ext cx="519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D10857-72B8-EABA-A4B3-6251D87A789F}"/>
                    </a:ext>
                  </a:extLst>
                </p14:cNvPr>
                <p14:cNvContentPartPr/>
                <p14:nvPr/>
              </p14:nvContentPartPr>
              <p14:xfrm>
                <a:off x="1712835" y="2937225"/>
                <a:ext cx="401760" cy="380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D10857-72B8-EABA-A4B3-6251D87A78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77195" y="2901585"/>
                  <a:ext cx="4734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D3E601-8404-61EA-91F8-8E59417F8575}"/>
                    </a:ext>
                  </a:extLst>
                </p14:cNvPr>
                <p14:cNvContentPartPr/>
                <p14:nvPr/>
              </p14:nvContentPartPr>
              <p14:xfrm>
                <a:off x="2034675" y="2764065"/>
                <a:ext cx="1338480" cy="374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D3E601-8404-61EA-91F8-8E59417F857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99035" y="2728065"/>
                  <a:ext cx="14101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D183AC-5378-86E7-296B-ED41B2CD983B}"/>
                    </a:ext>
                  </a:extLst>
                </p14:cNvPr>
                <p14:cNvContentPartPr/>
                <p14:nvPr/>
              </p14:nvContentPartPr>
              <p14:xfrm>
                <a:off x="4015395" y="2610705"/>
                <a:ext cx="1420200" cy="409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D183AC-5378-86E7-296B-ED41B2CD98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79755" y="2574705"/>
                  <a:ext cx="14918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E73372-BE9B-6F75-7185-90F923A1CC7F}"/>
                    </a:ext>
                  </a:extLst>
                </p14:cNvPr>
                <p14:cNvContentPartPr/>
                <p14:nvPr/>
              </p14:nvContentPartPr>
              <p14:xfrm>
                <a:off x="4176675" y="2694225"/>
                <a:ext cx="216000" cy="75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E73372-BE9B-6F75-7185-90F923A1CC7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41035" y="2658225"/>
                  <a:ext cx="28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BC17DF7-C48A-36A2-6803-5A761B726C4B}"/>
                    </a:ext>
                  </a:extLst>
                </p14:cNvPr>
                <p14:cNvContentPartPr/>
                <p14:nvPr/>
              </p14:nvContentPartPr>
              <p14:xfrm>
                <a:off x="4522275" y="2473185"/>
                <a:ext cx="179280" cy="209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BC17DF7-C48A-36A2-6803-5A761B726C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86635" y="2437545"/>
                  <a:ext cx="250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D39325-DABE-36CA-DAEF-2645DB66CE65}"/>
                    </a:ext>
                  </a:extLst>
                </p14:cNvPr>
                <p14:cNvContentPartPr/>
                <p14:nvPr/>
              </p14:nvContentPartPr>
              <p14:xfrm>
                <a:off x="4722075" y="3119745"/>
                <a:ext cx="118800" cy="39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D39325-DABE-36CA-DAEF-2645DB66CE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86075" y="3083745"/>
                  <a:ext cx="190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BCDC41-5385-9742-B254-111B0E6F0A23}"/>
                    </a:ext>
                  </a:extLst>
                </p14:cNvPr>
                <p14:cNvContentPartPr/>
                <p14:nvPr/>
              </p14:nvContentPartPr>
              <p14:xfrm>
                <a:off x="5065875" y="3011385"/>
                <a:ext cx="119880" cy="48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BCDC41-5385-9742-B254-111B0E6F0A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29875" y="2975745"/>
                  <a:ext cx="191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27AA8D-DA32-BAC8-B3F4-2784CDC5304A}"/>
                    </a:ext>
                  </a:extLst>
                </p14:cNvPr>
                <p14:cNvContentPartPr/>
                <p14:nvPr/>
              </p14:nvContentPartPr>
              <p14:xfrm>
                <a:off x="3430395" y="2921745"/>
                <a:ext cx="492120" cy="268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27AA8D-DA32-BAC8-B3F4-2784CDC530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94755" y="2886105"/>
                  <a:ext cx="563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1081B2-4F9D-76A4-FA70-F963DA306C66}"/>
                    </a:ext>
                  </a:extLst>
                </p14:cNvPr>
                <p14:cNvContentPartPr/>
                <p14:nvPr/>
              </p14:nvContentPartPr>
              <p14:xfrm>
                <a:off x="4801995" y="3308385"/>
                <a:ext cx="676800" cy="308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1081B2-4F9D-76A4-FA70-F963DA306C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66355" y="3272385"/>
                  <a:ext cx="748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F859A3-4FD7-F169-C250-DEEEA242D988}"/>
                    </a:ext>
                  </a:extLst>
                </p14:cNvPr>
                <p14:cNvContentPartPr/>
                <p14:nvPr/>
              </p14:nvContentPartPr>
              <p14:xfrm>
                <a:off x="4916835" y="3269505"/>
                <a:ext cx="75960" cy="105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F859A3-4FD7-F169-C250-DEEEA242D9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81195" y="3233865"/>
                  <a:ext cx="147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2C78799-5A3B-B16A-D42F-C0DC6823148D}"/>
                    </a:ext>
                  </a:extLst>
                </p14:cNvPr>
                <p14:cNvContentPartPr/>
                <p14:nvPr/>
              </p14:nvContentPartPr>
              <p14:xfrm>
                <a:off x="5291235" y="3113625"/>
                <a:ext cx="155160" cy="34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2C78799-5A3B-B16A-D42F-C0DC682314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55235" y="3077985"/>
                  <a:ext cx="226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F3949C4-D780-A25C-FCDC-D3967AECB560}"/>
                    </a:ext>
                  </a:extLst>
                </p14:cNvPr>
                <p14:cNvContentPartPr/>
                <p14:nvPr/>
              </p14:nvContentPartPr>
              <p14:xfrm>
                <a:off x="4453875" y="3449865"/>
                <a:ext cx="203400" cy="146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F3949C4-D780-A25C-FCDC-D3967AECB5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18235" y="3413865"/>
                  <a:ext cx="275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C8D2F4B-EA22-7EFF-FBF0-1E45EAF2CB95}"/>
                    </a:ext>
                  </a:extLst>
                </p14:cNvPr>
                <p14:cNvContentPartPr/>
                <p14:nvPr/>
              </p14:nvContentPartPr>
              <p14:xfrm>
                <a:off x="4106475" y="3426105"/>
                <a:ext cx="195840" cy="167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C8D2F4B-EA22-7EFF-FBF0-1E45EAF2CB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70835" y="3390465"/>
                  <a:ext cx="267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F2D46E-2963-4E10-E06B-DB3783F0BFD8}"/>
                    </a:ext>
                  </a:extLst>
                </p14:cNvPr>
                <p14:cNvContentPartPr/>
                <p14:nvPr/>
              </p14:nvContentPartPr>
              <p14:xfrm>
                <a:off x="4222395" y="3342585"/>
                <a:ext cx="72360" cy="36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F2D46E-2963-4E10-E06B-DB3783F0BF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86395" y="3306945"/>
                  <a:ext cx="144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3E9BD9-2537-FA56-F2D2-736662C2D05F}"/>
                    </a:ext>
                  </a:extLst>
                </p14:cNvPr>
                <p14:cNvContentPartPr/>
                <p14:nvPr/>
              </p14:nvContentPartPr>
              <p14:xfrm>
                <a:off x="3467835" y="3412785"/>
                <a:ext cx="564120" cy="262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3E9BD9-2537-FA56-F2D2-736662C2D0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32195" y="3377145"/>
                  <a:ext cx="6357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4A75B7-830D-355E-FFBC-4E5C0517C545}"/>
                    </a:ext>
                  </a:extLst>
                </p14:cNvPr>
                <p14:cNvContentPartPr/>
                <p14:nvPr/>
              </p14:nvContentPartPr>
              <p14:xfrm>
                <a:off x="3773115" y="3268785"/>
                <a:ext cx="97200" cy="78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4A75B7-830D-355E-FFBC-4E5C0517C5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37475" y="3233145"/>
                  <a:ext cx="168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46158F-9B55-EE06-6830-2288DC35C385}"/>
                    </a:ext>
                  </a:extLst>
                </p14:cNvPr>
                <p14:cNvContentPartPr/>
                <p14:nvPr/>
              </p14:nvContentPartPr>
              <p14:xfrm>
                <a:off x="3574755" y="3391545"/>
                <a:ext cx="113400" cy="35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46158F-9B55-EE06-6830-2288DC35C3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8755" y="3355905"/>
                  <a:ext cx="1850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EE84A8A-2015-88B9-3600-33CA304B6C07}"/>
                  </a:ext>
                </a:extLst>
              </p14:cNvPr>
              <p14:cNvContentPartPr/>
              <p14:nvPr/>
            </p14:nvContentPartPr>
            <p14:xfrm>
              <a:off x="932715" y="2923185"/>
              <a:ext cx="1909800" cy="10044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EE84A8A-2015-88B9-3600-33CA304B6C0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78715" y="2815185"/>
                <a:ext cx="2017440" cy="12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5C7D53D4-D84B-C9E4-B8CB-66AAAF4183E3}"/>
              </a:ext>
            </a:extLst>
          </p:cNvPr>
          <p:cNvGrpSpPr/>
          <p:nvPr/>
        </p:nvGrpSpPr>
        <p:grpSpPr>
          <a:xfrm>
            <a:off x="709155" y="3668385"/>
            <a:ext cx="1243080" cy="2329920"/>
            <a:chOff x="709155" y="3668385"/>
            <a:chExt cx="1243080" cy="23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70DBC3-46A0-BECC-B0BF-7CFC83F71FBB}"/>
                    </a:ext>
                  </a:extLst>
                </p14:cNvPr>
                <p14:cNvContentPartPr/>
                <p14:nvPr/>
              </p14:nvContentPartPr>
              <p14:xfrm>
                <a:off x="1253475" y="3668385"/>
                <a:ext cx="264960" cy="272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70DBC3-46A0-BECC-B0BF-7CFC83F71F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7355" y="3662265"/>
                  <a:ext cx="277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E5E4D7-CBC7-BDD8-52BE-0DF5248626AD}"/>
                    </a:ext>
                  </a:extLst>
                </p14:cNvPr>
                <p14:cNvContentPartPr/>
                <p14:nvPr/>
              </p14:nvContentPartPr>
              <p14:xfrm>
                <a:off x="709155" y="3821025"/>
                <a:ext cx="594000" cy="1757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E5E4D7-CBC7-BDD8-52BE-0DF5248626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3035" y="3814905"/>
                  <a:ext cx="606240" cy="17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4D71E5-0533-9FAF-C50B-0770B9330BC6}"/>
                    </a:ext>
                  </a:extLst>
                </p14:cNvPr>
                <p14:cNvContentPartPr/>
                <p14:nvPr/>
              </p14:nvContentPartPr>
              <p14:xfrm>
                <a:off x="1365795" y="5466225"/>
                <a:ext cx="255240" cy="532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4D71E5-0533-9FAF-C50B-0770B9330BC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59675" y="5460105"/>
                  <a:ext cx="2674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AA2A230-3282-E401-FF60-2E35AE54C448}"/>
                    </a:ext>
                  </a:extLst>
                </p14:cNvPr>
                <p14:cNvContentPartPr/>
                <p14:nvPr/>
              </p14:nvContentPartPr>
              <p14:xfrm>
                <a:off x="1727595" y="5519505"/>
                <a:ext cx="115920" cy="14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AA2A230-3282-E401-FF60-2E35AE54C4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21475" y="5513385"/>
                  <a:ext cx="12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0DB6B82-BED1-9B91-7F2F-C3858BCDCD9B}"/>
                    </a:ext>
                  </a:extLst>
                </p14:cNvPr>
                <p14:cNvContentPartPr/>
                <p14:nvPr/>
              </p14:nvContentPartPr>
              <p14:xfrm>
                <a:off x="1824795" y="5638665"/>
                <a:ext cx="127440" cy="51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0DB6B82-BED1-9B91-7F2F-C3858BCDCD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18675" y="5632545"/>
                  <a:ext cx="1396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9EF27A2-6F1F-064A-24A6-3214E766D5D1}"/>
              </a:ext>
            </a:extLst>
          </p:cNvPr>
          <p:cNvGrpSpPr/>
          <p:nvPr/>
        </p:nvGrpSpPr>
        <p:grpSpPr>
          <a:xfrm>
            <a:off x="2256435" y="3678465"/>
            <a:ext cx="296280" cy="278640"/>
            <a:chOff x="2256435" y="3678465"/>
            <a:chExt cx="29628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9ED189-CBBA-7AF5-88D1-0395E313F6BA}"/>
                    </a:ext>
                  </a:extLst>
                </p14:cNvPr>
                <p14:cNvContentPartPr/>
                <p14:nvPr/>
              </p14:nvContentPartPr>
              <p14:xfrm>
                <a:off x="2256435" y="3678465"/>
                <a:ext cx="168840" cy="238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9ED189-CBBA-7AF5-88D1-0395E313F6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50315" y="3672345"/>
                  <a:ext cx="181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9E5426-A6F9-E732-9882-223F70C3B4F5}"/>
                    </a:ext>
                  </a:extLst>
                </p14:cNvPr>
                <p14:cNvContentPartPr/>
                <p14:nvPr/>
              </p14:nvContentPartPr>
              <p14:xfrm>
                <a:off x="2472075" y="3686385"/>
                <a:ext cx="80640" cy="270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9E5426-A6F9-E732-9882-223F70C3B4F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65955" y="3680265"/>
                  <a:ext cx="9288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88C15D-EB76-BEC4-6C04-F915112D32D0}"/>
              </a:ext>
            </a:extLst>
          </p:cNvPr>
          <p:cNvGrpSpPr/>
          <p:nvPr/>
        </p:nvGrpSpPr>
        <p:grpSpPr>
          <a:xfrm>
            <a:off x="2327715" y="4940625"/>
            <a:ext cx="3177360" cy="696240"/>
            <a:chOff x="2327715" y="4940625"/>
            <a:chExt cx="3177360" cy="6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09449F5-8946-074B-06F7-DD7A66AEC650}"/>
                    </a:ext>
                  </a:extLst>
                </p14:cNvPr>
                <p14:cNvContentPartPr/>
                <p14:nvPr/>
              </p14:nvContentPartPr>
              <p14:xfrm>
                <a:off x="2327715" y="5440305"/>
                <a:ext cx="34920" cy="184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09449F5-8946-074B-06F7-DD7A66AEC6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21595" y="5434185"/>
                  <a:ext cx="47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1CF928-6270-71D1-5240-BB16FCDB2199}"/>
                    </a:ext>
                  </a:extLst>
                </p14:cNvPr>
                <p14:cNvContentPartPr/>
                <p14:nvPr/>
              </p14:nvContentPartPr>
              <p14:xfrm>
                <a:off x="2423115" y="5357145"/>
                <a:ext cx="150480" cy="279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1CF928-6270-71D1-5240-BB16FCDB21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16995" y="5351025"/>
                  <a:ext cx="162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B9C9989-E6AD-7750-496D-D0C0244F9B46}"/>
                    </a:ext>
                  </a:extLst>
                </p14:cNvPr>
                <p14:cNvContentPartPr/>
                <p14:nvPr/>
              </p14:nvContentPartPr>
              <p14:xfrm>
                <a:off x="2692755" y="5385225"/>
                <a:ext cx="151200" cy="169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B9C9989-E6AD-7750-496D-D0C0244F9B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86635" y="5379105"/>
                  <a:ext cx="163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73B4772-41CE-09D4-475B-C5D754FA86DD}"/>
                    </a:ext>
                  </a:extLst>
                </p14:cNvPr>
                <p14:cNvContentPartPr/>
                <p14:nvPr/>
              </p14:nvContentPartPr>
              <p14:xfrm>
                <a:off x="2783835" y="5222865"/>
                <a:ext cx="101880" cy="97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73B4772-41CE-09D4-475B-C5D754FA86D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7715" y="5216745"/>
                  <a:ext cx="11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CF75EA-06B4-7AEB-9269-7F28765374D4}"/>
                    </a:ext>
                  </a:extLst>
                </p14:cNvPr>
                <p14:cNvContentPartPr/>
                <p14:nvPr/>
              </p14:nvContentPartPr>
              <p14:xfrm>
                <a:off x="3052755" y="5467665"/>
                <a:ext cx="211320" cy="38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CF75EA-06B4-7AEB-9269-7F28765374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46635" y="5461545"/>
                  <a:ext cx="223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E0270F7-EB0E-EB57-B846-1DF790753FF9}"/>
                    </a:ext>
                  </a:extLst>
                </p14:cNvPr>
                <p14:cNvContentPartPr/>
                <p14:nvPr/>
              </p14:nvContentPartPr>
              <p14:xfrm>
                <a:off x="3469635" y="5061585"/>
                <a:ext cx="153720" cy="524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E0270F7-EB0E-EB57-B846-1DF790753F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63515" y="5055465"/>
                  <a:ext cx="1659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1521809-F0E3-2B38-8BAD-A3F5D01B18E1}"/>
                    </a:ext>
                  </a:extLst>
                </p14:cNvPr>
                <p14:cNvContentPartPr/>
                <p14:nvPr/>
              </p14:nvContentPartPr>
              <p14:xfrm>
                <a:off x="3682395" y="5243385"/>
                <a:ext cx="146880" cy="297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1521809-F0E3-2B38-8BAD-A3F5D01B18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76275" y="5237265"/>
                  <a:ext cx="159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48E6B4C-7AC2-D6D5-1A01-C6919434DA52}"/>
                    </a:ext>
                  </a:extLst>
                </p14:cNvPr>
                <p14:cNvContentPartPr/>
                <p14:nvPr/>
              </p14:nvContentPartPr>
              <p14:xfrm>
                <a:off x="3883995" y="5250585"/>
                <a:ext cx="160200" cy="220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48E6B4C-7AC2-D6D5-1A01-C6919434DA5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77875" y="5244465"/>
                  <a:ext cx="172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EE0FBB-7A27-F8C2-373E-26671C221C54}"/>
                    </a:ext>
                  </a:extLst>
                </p14:cNvPr>
                <p14:cNvContentPartPr/>
                <p14:nvPr/>
              </p14:nvContentPartPr>
              <p14:xfrm>
                <a:off x="3999915" y="5074185"/>
                <a:ext cx="103320" cy="82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EE0FBB-7A27-F8C2-373E-26671C221C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93795" y="5068065"/>
                  <a:ext cx="115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26FDFF-2FFB-B4EC-A172-42890B201E17}"/>
                    </a:ext>
                  </a:extLst>
                </p14:cNvPr>
                <p14:cNvContentPartPr/>
                <p14:nvPr/>
              </p14:nvContentPartPr>
              <p14:xfrm>
                <a:off x="4342635" y="5415465"/>
                <a:ext cx="262080" cy="21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26FDFF-2FFB-B4EC-A172-42890B201E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36515" y="5409345"/>
                  <a:ext cx="274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32AFBF-D6A7-03CB-5F7F-69085D76C1AB}"/>
                    </a:ext>
                  </a:extLst>
                </p14:cNvPr>
                <p14:cNvContentPartPr/>
                <p14:nvPr/>
              </p14:nvContentPartPr>
              <p14:xfrm>
                <a:off x="4438755" y="5360385"/>
                <a:ext cx="56520" cy="159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32AFBF-D6A7-03CB-5F7F-69085D76C1A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32635" y="5354265"/>
                  <a:ext cx="68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AEDD002-2B1D-EF42-8D3D-00E93D329D52}"/>
                    </a:ext>
                  </a:extLst>
                </p14:cNvPr>
                <p14:cNvContentPartPr/>
                <p14:nvPr/>
              </p14:nvContentPartPr>
              <p14:xfrm>
                <a:off x="4591395" y="5264625"/>
                <a:ext cx="196920" cy="227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AEDD002-2B1D-EF42-8D3D-00E93D329D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85275" y="5258505"/>
                  <a:ext cx="20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108886-B5F0-4108-5BA2-B131C7F078D9}"/>
                    </a:ext>
                  </a:extLst>
                </p14:cNvPr>
                <p14:cNvContentPartPr/>
                <p14:nvPr/>
              </p14:nvContentPartPr>
              <p14:xfrm>
                <a:off x="4603635" y="5182905"/>
                <a:ext cx="231120" cy="73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108886-B5F0-4108-5BA2-B131C7F078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97515" y="5176785"/>
                  <a:ext cx="243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0857BF-3E8E-30B0-D34E-776A58A01FFF}"/>
                    </a:ext>
                  </a:extLst>
                </p14:cNvPr>
                <p14:cNvContentPartPr/>
                <p14:nvPr/>
              </p14:nvContentPartPr>
              <p14:xfrm>
                <a:off x="4965075" y="5193345"/>
                <a:ext cx="100080" cy="150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0857BF-3E8E-30B0-D34E-776A58A01F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58955" y="5187225"/>
                  <a:ext cx="11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98D794-675C-6890-E507-5EF574780FC0}"/>
                    </a:ext>
                  </a:extLst>
                </p14:cNvPr>
                <p14:cNvContentPartPr/>
                <p14:nvPr/>
              </p14:nvContentPartPr>
              <p14:xfrm>
                <a:off x="5081715" y="5165985"/>
                <a:ext cx="24480" cy="338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98D794-675C-6890-E507-5EF574780F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75595" y="5159865"/>
                  <a:ext cx="36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7593286-2794-072F-E24F-A5737052021C}"/>
                    </a:ext>
                  </a:extLst>
                </p14:cNvPr>
                <p14:cNvContentPartPr/>
                <p14:nvPr/>
              </p14:nvContentPartPr>
              <p14:xfrm>
                <a:off x="5055795" y="4971225"/>
                <a:ext cx="87840" cy="90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7593286-2794-072F-E24F-A5737052021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49675" y="4965105"/>
                  <a:ext cx="100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AF50388-D242-FDC0-4CA7-85F395AE3CBA}"/>
                    </a:ext>
                  </a:extLst>
                </p14:cNvPr>
                <p14:cNvContentPartPr/>
                <p14:nvPr/>
              </p14:nvContentPartPr>
              <p14:xfrm>
                <a:off x="5303475" y="4940625"/>
                <a:ext cx="201600" cy="680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AF50388-D242-FDC0-4CA7-85F395AE3C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97355" y="4934505"/>
                  <a:ext cx="213840" cy="69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3A66159-36FE-4B9F-72A8-908C941D1815}"/>
              </a:ext>
            </a:extLst>
          </p:cNvPr>
          <p:cNvGrpSpPr/>
          <p:nvPr/>
        </p:nvGrpSpPr>
        <p:grpSpPr>
          <a:xfrm>
            <a:off x="5838075" y="4988865"/>
            <a:ext cx="853560" cy="393840"/>
            <a:chOff x="5838075" y="4988865"/>
            <a:chExt cx="85356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439BD9-2324-6BD5-3824-07A90CEC788E}"/>
                    </a:ext>
                  </a:extLst>
                </p14:cNvPr>
                <p14:cNvContentPartPr/>
                <p14:nvPr/>
              </p14:nvContentPartPr>
              <p14:xfrm>
                <a:off x="5838075" y="5187225"/>
                <a:ext cx="176400" cy="13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439BD9-2324-6BD5-3824-07A90CEC78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31955" y="5181105"/>
                  <a:ext cx="188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EB4EA4-47B8-F492-2C64-58AD805112BB}"/>
                    </a:ext>
                  </a:extLst>
                </p14:cNvPr>
                <p14:cNvContentPartPr/>
                <p14:nvPr/>
              </p14:nvContentPartPr>
              <p14:xfrm>
                <a:off x="5896755" y="5317905"/>
                <a:ext cx="111600" cy="37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EB4EA4-47B8-F492-2C64-58AD805112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90635" y="5311785"/>
                  <a:ext cx="123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6BBEDF6-9A9D-0E1C-285C-869A34092E0E}"/>
                    </a:ext>
                  </a:extLst>
                </p14:cNvPr>
                <p14:cNvContentPartPr/>
                <p14:nvPr/>
              </p14:nvContentPartPr>
              <p14:xfrm>
                <a:off x="6495075" y="4988865"/>
                <a:ext cx="196560" cy="342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6BBEDF6-9A9D-0E1C-285C-869A34092E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88955" y="4982745"/>
                  <a:ext cx="208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E10EB77-6FF6-A721-E625-DF9C3ECCA821}"/>
                    </a:ext>
                  </a:extLst>
                </p14:cNvPr>
                <p14:cNvContentPartPr/>
                <p14:nvPr/>
              </p14:nvContentPartPr>
              <p14:xfrm>
                <a:off x="6086475" y="5049705"/>
                <a:ext cx="325440" cy="333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E10EB77-6FF6-A721-E625-DF9C3ECCA8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80355" y="5043585"/>
                  <a:ext cx="33768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BC33594-52D9-0506-A3C6-A3B459D407BF}"/>
                  </a:ext>
                </a:extLst>
              </p14:cNvPr>
              <p14:cNvContentPartPr/>
              <p14:nvPr/>
            </p14:nvContentPartPr>
            <p14:xfrm>
              <a:off x="6626835" y="4745505"/>
              <a:ext cx="139680" cy="1274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BC33594-52D9-0506-A3C6-A3B459D407B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620715" y="4739385"/>
                <a:ext cx="15192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3AD731F-E1C4-3A15-4B1A-AC908E4EDD43}"/>
              </a:ext>
            </a:extLst>
          </p:cNvPr>
          <p:cNvGrpSpPr/>
          <p:nvPr/>
        </p:nvGrpSpPr>
        <p:grpSpPr>
          <a:xfrm>
            <a:off x="5264595" y="5975985"/>
            <a:ext cx="1949760" cy="673200"/>
            <a:chOff x="5264595" y="5975985"/>
            <a:chExt cx="194976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5BFDBDE-8537-3F73-AEE6-80B66BA6D9A2}"/>
                    </a:ext>
                  </a:extLst>
                </p14:cNvPr>
                <p14:cNvContentPartPr/>
                <p14:nvPr/>
              </p14:nvContentPartPr>
              <p14:xfrm>
                <a:off x="7046235" y="6087945"/>
                <a:ext cx="168120" cy="220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5BFDBDE-8537-3F73-AEE6-80B66BA6D9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40115" y="6081825"/>
                  <a:ext cx="180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84DA026-45A2-C4A4-897F-7F71EB272EBA}"/>
                    </a:ext>
                  </a:extLst>
                </p14:cNvPr>
                <p14:cNvContentPartPr/>
                <p14:nvPr/>
              </p14:nvContentPartPr>
              <p14:xfrm>
                <a:off x="7075035" y="6018465"/>
                <a:ext cx="23400" cy="46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84DA026-45A2-C4A4-897F-7F71EB272EB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68915" y="6012345"/>
                  <a:ext cx="35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9ABED7-EACB-15F8-48B5-5DF5970A0F5E}"/>
                    </a:ext>
                  </a:extLst>
                </p14:cNvPr>
                <p14:cNvContentPartPr/>
                <p14:nvPr/>
              </p14:nvContentPartPr>
              <p14:xfrm>
                <a:off x="6850755" y="6141225"/>
                <a:ext cx="188280" cy="198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9ABED7-EACB-15F8-48B5-5DF5970A0F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44635" y="6135105"/>
                  <a:ext cx="200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DA859A-3EAB-E034-F045-46BCF6FB4ED8}"/>
                    </a:ext>
                  </a:extLst>
                </p14:cNvPr>
                <p14:cNvContentPartPr/>
                <p14:nvPr/>
              </p14:nvContentPartPr>
              <p14:xfrm>
                <a:off x="6855075" y="6040425"/>
                <a:ext cx="11160" cy="138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DA859A-3EAB-E034-F045-46BCF6FB4E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48955" y="6034305"/>
                  <a:ext cx="23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EA325C-8130-305F-3802-C1954649C02B}"/>
                    </a:ext>
                  </a:extLst>
                </p14:cNvPr>
                <p14:cNvContentPartPr/>
                <p14:nvPr/>
              </p14:nvContentPartPr>
              <p14:xfrm>
                <a:off x="6088995" y="6100545"/>
                <a:ext cx="729720" cy="316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EA325C-8130-305F-3802-C1954649C0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82875" y="6094425"/>
                  <a:ext cx="741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69A2E47-F512-5458-7D89-EF588706AD15}"/>
                    </a:ext>
                  </a:extLst>
                </p14:cNvPr>
                <p14:cNvContentPartPr/>
                <p14:nvPr/>
              </p14:nvContentPartPr>
              <p14:xfrm>
                <a:off x="6538635" y="6514545"/>
                <a:ext cx="151200" cy="65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69A2E47-F512-5458-7D89-EF588706AD1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32515" y="6508425"/>
                  <a:ext cx="163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207F2A0-763E-AB0B-4EB8-1EA304315AA6}"/>
                    </a:ext>
                  </a:extLst>
                </p14:cNvPr>
                <p14:cNvContentPartPr/>
                <p14:nvPr/>
              </p14:nvContentPartPr>
              <p14:xfrm>
                <a:off x="5626755" y="6104145"/>
                <a:ext cx="350280" cy="364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207F2A0-763E-AB0B-4EB8-1EA304315A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20635" y="6098025"/>
                  <a:ext cx="3625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E891820-80AB-2333-8799-FBA1658049F6}"/>
                    </a:ext>
                  </a:extLst>
                </p14:cNvPr>
                <p14:cNvContentPartPr/>
                <p14:nvPr/>
              </p14:nvContentPartPr>
              <p14:xfrm>
                <a:off x="5264595" y="5975985"/>
                <a:ext cx="410400" cy="673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E891820-80AB-2333-8799-FBA1658049F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58475" y="5969865"/>
                  <a:ext cx="422640" cy="68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1342D0C-DEAB-4F1E-5F04-692D19511B7C}"/>
              </a:ext>
            </a:extLst>
          </p:cNvPr>
          <p:cNvGrpSpPr/>
          <p:nvPr/>
        </p:nvGrpSpPr>
        <p:grpSpPr>
          <a:xfrm>
            <a:off x="7596315" y="5665665"/>
            <a:ext cx="957600" cy="714600"/>
            <a:chOff x="7596315" y="5665665"/>
            <a:chExt cx="95760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3677C8-91E7-B38E-6DDB-70FDDC5D6838}"/>
                    </a:ext>
                  </a:extLst>
                </p14:cNvPr>
                <p14:cNvContentPartPr/>
                <p14:nvPr/>
              </p14:nvContentPartPr>
              <p14:xfrm>
                <a:off x="8166195" y="5937465"/>
                <a:ext cx="310680" cy="93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3677C8-91E7-B38E-6DDB-70FDDC5D68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60075" y="5931345"/>
                  <a:ext cx="322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19EE8A-FC1A-2BD6-F9E3-E87101BFDCB7}"/>
                    </a:ext>
                  </a:extLst>
                </p14:cNvPr>
                <p14:cNvContentPartPr/>
                <p14:nvPr/>
              </p14:nvContentPartPr>
              <p14:xfrm>
                <a:off x="7707555" y="5904345"/>
                <a:ext cx="555120" cy="253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19EE8A-FC1A-2BD6-F9E3-E87101BFDC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01435" y="5898225"/>
                  <a:ext cx="567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F516287-09DD-0FBF-1A2F-4559A2063E1E}"/>
                    </a:ext>
                  </a:extLst>
                </p14:cNvPr>
                <p14:cNvContentPartPr/>
                <p14:nvPr/>
              </p14:nvContentPartPr>
              <p14:xfrm>
                <a:off x="7596315" y="5874105"/>
                <a:ext cx="424080" cy="506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F516287-09DD-0FBF-1A2F-4559A2063E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90195" y="5867985"/>
                  <a:ext cx="43632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0A5A833-369C-5F36-A533-115665D4CC8B}"/>
                    </a:ext>
                  </a:extLst>
                </p14:cNvPr>
                <p14:cNvContentPartPr/>
                <p14:nvPr/>
              </p14:nvContentPartPr>
              <p14:xfrm>
                <a:off x="8124435" y="6213225"/>
                <a:ext cx="34200" cy="29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0A5A833-369C-5F36-A533-115665D4CC8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18315" y="6207105"/>
                  <a:ext cx="4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6858614-58FB-560C-12FB-74BD4AF2A39B}"/>
                    </a:ext>
                  </a:extLst>
                </p14:cNvPr>
                <p14:cNvContentPartPr/>
                <p14:nvPr/>
              </p14:nvContentPartPr>
              <p14:xfrm>
                <a:off x="8385435" y="5665665"/>
                <a:ext cx="168480" cy="684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6858614-58FB-560C-12FB-74BD4AF2A3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79315" y="5659545"/>
                  <a:ext cx="18072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52A1C61-CCEF-25EA-3112-E154693DC236}"/>
              </a:ext>
            </a:extLst>
          </p:cNvPr>
          <p:cNvGrpSpPr/>
          <p:nvPr/>
        </p:nvGrpSpPr>
        <p:grpSpPr>
          <a:xfrm>
            <a:off x="7117155" y="2589105"/>
            <a:ext cx="2549160" cy="2212560"/>
            <a:chOff x="7117155" y="2589105"/>
            <a:chExt cx="2549160" cy="22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F5BA2D8-73EA-1F3E-45B0-EE6AA8528B43}"/>
                    </a:ext>
                  </a:extLst>
                </p14:cNvPr>
                <p14:cNvContentPartPr/>
                <p14:nvPr/>
              </p14:nvContentPartPr>
              <p14:xfrm>
                <a:off x="8675595" y="3113625"/>
                <a:ext cx="448560" cy="255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F5BA2D8-73EA-1F3E-45B0-EE6AA8528B4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69475" y="3107505"/>
                  <a:ext cx="460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4F89ED-9797-3FB7-31CC-556A64AE51D3}"/>
                    </a:ext>
                  </a:extLst>
                </p14:cNvPr>
                <p14:cNvContentPartPr/>
                <p14:nvPr/>
              </p14:nvContentPartPr>
              <p14:xfrm>
                <a:off x="8849115" y="2670105"/>
                <a:ext cx="271080" cy="348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4F89ED-9797-3FB7-31CC-556A64AE51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42995" y="2663985"/>
                  <a:ext cx="283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E27D385-A24A-EA1A-0FFC-4E600ECC750E}"/>
                    </a:ext>
                  </a:extLst>
                </p14:cNvPr>
                <p14:cNvContentPartPr/>
                <p14:nvPr/>
              </p14:nvContentPartPr>
              <p14:xfrm>
                <a:off x="8667675" y="3129465"/>
                <a:ext cx="9720" cy="41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E27D385-A24A-EA1A-0FFC-4E600ECC75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61555" y="3123345"/>
                  <a:ext cx="21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B38B36-119C-90E9-3489-A1A6222930FE}"/>
                    </a:ext>
                  </a:extLst>
                </p14:cNvPr>
                <p14:cNvContentPartPr/>
                <p14:nvPr/>
              </p14:nvContentPartPr>
              <p14:xfrm>
                <a:off x="9117315" y="3482265"/>
                <a:ext cx="146520" cy="55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B38B36-119C-90E9-3489-A1A6222930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11195" y="3476145"/>
                  <a:ext cx="158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C75F43-6759-C9E0-FF38-15744C497733}"/>
                    </a:ext>
                  </a:extLst>
                </p14:cNvPr>
                <p14:cNvContentPartPr/>
                <p14:nvPr/>
              </p14:nvContentPartPr>
              <p14:xfrm>
                <a:off x="8572275" y="3384345"/>
                <a:ext cx="64440" cy="123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C75F43-6759-C9E0-FF38-15744C49773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66155" y="3378225"/>
                  <a:ext cx="76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5E8B634-F238-B49B-A588-4A80E8607122}"/>
                    </a:ext>
                  </a:extLst>
                </p14:cNvPr>
                <p14:cNvContentPartPr/>
                <p14:nvPr/>
              </p14:nvContentPartPr>
              <p14:xfrm>
                <a:off x="8140275" y="3165825"/>
                <a:ext cx="382320" cy="413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5E8B634-F238-B49B-A588-4A80E860712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34155" y="3159705"/>
                  <a:ext cx="3945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33A1CE-F34C-0F82-EECC-3F7F29DE4D5E}"/>
                    </a:ext>
                  </a:extLst>
                </p14:cNvPr>
                <p14:cNvContentPartPr/>
                <p14:nvPr/>
              </p14:nvContentPartPr>
              <p14:xfrm>
                <a:off x="8729955" y="3840105"/>
                <a:ext cx="510840" cy="238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33A1CE-F34C-0F82-EECC-3F7F29DE4D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23835" y="3833985"/>
                  <a:ext cx="523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F04F5C-5B1F-BAFD-9240-B6112EF6B1CC}"/>
                    </a:ext>
                  </a:extLst>
                </p14:cNvPr>
                <p14:cNvContentPartPr/>
                <p14:nvPr/>
              </p14:nvContentPartPr>
              <p14:xfrm>
                <a:off x="8864595" y="3706185"/>
                <a:ext cx="84240" cy="114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F04F5C-5B1F-BAFD-9240-B6112EF6B1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58475" y="3700065"/>
                  <a:ext cx="96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DAC2D5E-05E2-96D1-D60E-57E84D8F0D47}"/>
                    </a:ext>
                  </a:extLst>
                </p14:cNvPr>
                <p14:cNvContentPartPr/>
                <p14:nvPr/>
              </p14:nvContentPartPr>
              <p14:xfrm>
                <a:off x="8395155" y="3868545"/>
                <a:ext cx="377280" cy="188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DAC2D5E-05E2-96D1-D60E-57E84D8F0D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89035" y="3862425"/>
                  <a:ext cx="389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1455F6D-56E1-2964-F73A-3A7116D8AFAD}"/>
                    </a:ext>
                  </a:extLst>
                </p14:cNvPr>
                <p14:cNvContentPartPr/>
                <p14:nvPr/>
              </p14:nvContentPartPr>
              <p14:xfrm>
                <a:off x="9086355" y="4126665"/>
                <a:ext cx="12240" cy="37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1455F6D-56E1-2964-F73A-3A7116D8AF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80235" y="4120545"/>
                  <a:ext cx="2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F20FC5-A3C2-21CF-2A3E-689B6BE51BC5}"/>
                    </a:ext>
                  </a:extLst>
                </p14:cNvPr>
                <p14:cNvContentPartPr/>
                <p14:nvPr/>
              </p14:nvContentPartPr>
              <p14:xfrm>
                <a:off x="8166195" y="3854865"/>
                <a:ext cx="65520" cy="140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F20FC5-A3C2-21CF-2A3E-689B6BE51B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60075" y="3848745"/>
                  <a:ext cx="77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ECDEF63-28B5-6520-C618-4CDC216B1C56}"/>
                    </a:ext>
                  </a:extLst>
                </p14:cNvPr>
                <p14:cNvContentPartPr/>
                <p14:nvPr/>
              </p14:nvContentPartPr>
              <p14:xfrm>
                <a:off x="8072955" y="3731745"/>
                <a:ext cx="42840" cy="97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ECDEF63-28B5-6520-C618-4CDC216B1C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66835" y="3725625"/>
                  <a:ext cx="55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F4FE216-2A62-71B6-B21D-F4AD2470782B}"/>
                    </a:ext>
                  </a:extLst>
                </p14:cNvPr>
                <p14:cNvContentPartPr/>
                <p14:nvPr/>
              </p14:nvContentPartPr>
              <p14:xfrm>
                <a:off x="7780635" y="3922185"/>
                <a:ext cx="332640" cy="21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F4FE216-2A62-71B6-B21D-F4AD2470782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74515" y="3916065"/>
                  <a:ext cx="344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0DB98B0-ACFA-960A-A316-B5F9E042A447}"/>
                    </a:ext>
                  </a:extLst>
                </p14:cNvPr>
                <p14:cNvContentPartPr/>
                <p14:nvPr/>
              </p14:nvContentPartPr>
              <p14:xfrm>
                <a:off x="7807995" y="3809865"/>
                <a:ext cx="360" cy="23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0DB98B0-ACFA-960A-A316-B5F9E042A4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01875" y="3803745"/>
                  <a:ext cx="12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16B7AC3-B4D2-EA75-496F-482C63802187}"/>
                    </a:ext>
                  </a:extLst>
                </p14:cNvPr>
                <p14:cNvContentPartPr/>
                <p14:nvPr/>
              </p14:nvContentPartPr>
              <p14:xfrm>
                <a:off x="7445475" y="3777825"/>
                <a:ext cx="392040" cy="337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16B7AC3-B4D2-EA75-496F-482C638021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39355" y="3771705"/>
                  <a:ext cx="404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76CE54-3362-1A60-7A06-7BDBF7B1C76B}"/>
                    </a:ext>
                  </a:extLst>
                </p14:cNvPr>
                <p14:cNvContentPartPr/>
                <p14:nvPr/>
              </p14:nvContentPartPr>
              <p14:xfrm>
                <a:off x="7996995" y="3596745"/>
                <a:ext cx="70200" cy="131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76CE54-3362-1A60-7A06-7BDBF7B1C76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90875" y="3590625"/>
                  <a:ext cx="82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35CB09C-6E9B-3C78-7A60-A7DBEA6A9CBF}"/>
                    </a:ext>
                  </a:extLst>
                </p14:cNvPr>
                <p14:cNvContentPartPr/>
                <p14:nvPr/>
              </p14:nvContentPartPr>
              <p14:xfrm>
                <a:off x="7117155" y="2589105"/>
                <a:ext cx="2549160" cy="2212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35CB09C-6E9B-3C78-7A60-A7DBEA6A9C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11035" y="2582985"/>
                  <a:ext cx="2561400" cy="222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31103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75876-1DDE-156A-FA61-6FBDED1D3A93}"/>
              </a:ext>
            </a:extLst>
          </p:cNvPr>
          <p:cNvSpPr txBox="1"/>
          <p:nvPr/>
        </p:nvSpPr>
        <p:spPr>
          <a:xfrm>
            <a:off x="629920" y="1763645"/>
            <a:ext cx="890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معرفة أنواع الزوايا في الدائرة والعلاقات بينها (1).</a:t>
            </a:r>
            <a:endParaRPr lang="ar-JO" sz="1000" dirty="0"/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3173F-BA36-199E-560B-9866BAE5739D}"/>
              </a:ext>
            </a:extLst>
          </p:cNvPr>
          <p:cNvSpPr txBox="1"/>
          <p:nvPr/>
        </p:nvSpPr>
        <p:spPr>
          <a:xfrm>
            <a:off x="629920" y="1763645"/>
            <a:ext cx="890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معرفة أنواع الزوايا في الدائرة والعلاقات بينها (2).</a:t>
            </a:r>
            <a:endParaRPr lang="ar-JO" sz="1000" dirty="0"/>
          </a:p>
        </p:txBody>
      </p:sp>
    </p:spTree>
    <p:extLst>
      <p:ext uri="{BB962C8B-B14F-4D97-AF65-F5344CB8AC3E}">
        <p14:creationId xmlns:p14="http://schemas.microsoft.com/office/powerpoint/2010/main" val="388924105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289D6-C4E3-4A2E-942A-C2FA48386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88" y="1760142"/>
            <a:ext cx="8825344" cy="34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45637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39BD80-5BDC-4E13-890D-30D197B2AF6F}"/>
              </a:ext>
            </a:extLst>
          </p:cNvPr>
          <p:cNvSpPr txBox="1">
            <a:spLocks/>
          </p:cNvSpPr>
          <p:nvPr/>
        </p:nvSpPr>
        <p:spPr>
          <a:xfrm>
            <a:off x="686832" y="2779643"/>
            <a:ext cx="3865134" cy="1735667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5400" b="1" cap="all" spc="-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شو العلاقة بين قياسي الزاوية المماسية والزاوية المحيطية المشتركتان في القوس نفسه؟!</a:t>
            </a:r>
            <a:endParaRPr lang="en-US" sz="5400" b="1" cap="all" spc="-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763E42D4-721C-4E0E-8D2E-23F32CCC0013}"/>
              </a:ext>
            </a:extLst>
          </p:cNvPr>
          <p:cNvSpPr txBox="1"/>
          <p:nvPr/>
        </p:nvSpPr>
        <p:spPr>
          <a:xfrm>
            <a:off x="4431804" y="2828835"/>
            <a:ext cx="5201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https://www.geogebra.org/m/TFcfm6vr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6201286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89AEB-7DB7-44C8-8443-D1100690F8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953"/>
          <a:stretch/>
        </p:blipFill>
        <p:spPr>
          <a:xfrm>
            <a:off x="3617843" y="1565495"/>
            <a:ext cx="5943973" cy="2725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618DD-72BB-AD15-2621-81C188053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" y="1213374"/>
            <a:ext cx="847725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EF558-7A9A-8443-7758-825E23542F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006"/>
          <a:stretch/>
        </p:blipFill>
        <p:spPr>
          <a:xfrm>
            <a:off x="785177" y="3765226"/>
            <a:ext cx="3021030" cy="27258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F145E0-36F7-355E-A39C-CA7084D6A03B}"/>
              </a:ext>
            </a:extLst>
          </p:cNvPr>
          <p:cNvGrpSpPr/>
          <p:nvPr/>
        </p:nvGrpSpPr>
        <p:grpSpPr>
          <a:xfrm>
            <a:off x="2801475" y="3560025"/>
            <a:ext cx="2016360" cy="879480"/>
            <a:chOff x="2801475" y="3560025"/>
            <a:chExt cx="2016360" cy="87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9299C0F-D955-29C9-3AB7-FEEAAC230EB7}"/>
                    </a:ext>
                  </a:extLst>
                </p14:cNvPr>
                <p14:cNvContentPartPr/>
                <p14:nvPr/>
              </p14:nvContentPartPr>
              <p14:xfrm>
                <a:off x="2801475" y="3641025"/>
                <a:ext cx="1352160" cy="798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9299C0F-D955-29C9-3AB7-FEEAAC230E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83835" y="3623385"/>
                  <a:ext cx="138780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800557-AF9C-8900-C91F-18716CE338D6}"/>
                    </a:ext>
                  </a:extLst>
                </p14:cNvPr>
                <p14:cNvContentPartPr/>
                <p14:nvPr/>
              </p14:nvContentPartPr>
              <p14:xfrm>
                <a:off x="4355955" y="3723105"/>
                <a:ext cx="158760" cy="255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800557-AF9C-8900-C91F-18716CE338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37955" y="3705105"/>
                  <a:ext cx="194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298223-A5D7-4D6B-82E8-E25E5C06C828}"/>
                    </a:ext>
                  </a:extLst>
                </p14:cNvPr>
                <p14:cNvContentPartPr/>
                <p14:nvPr/>
              </p14:nvContentPartPr>
              <p14:xfrm>
                <a:off x="4378275" y="3592065"/>
                <a:ext cx="219240" cy="120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298223-A5D7-4D6B-82E8-E25E5C06C8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60275" y="3574425"/>
                  <a:ext cx="254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F7CDDE-862A-AD31-8E0D-A9DB82E56ABF}"/>
                    </a:ext>
                  </a:extLst>
                </p14:cNvPr>
                <p14:cNvContentPartPr/>
                <p14:nvPr/>
              </p14:nvContentPartPr>
              <p14:xfrm>
                <a:off x="4213395" y="3718785"/>
                <a:ext cx="121680" cy="394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F7CDDE-862A-AD31-8E0D-A9DB82E56A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95395" y="3701145"/>
                  <a:ext cx="1573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4AB4C9-61A9-6300-84F7-1898D9368BC9}"/>
                    </a:ext>
                  </a:extLst>
                </p14:cNvPr>
                <p14:cNvContentPartPr/>
                <p14:nvPr/>
              </p14:nvContentPartPr>
              <p14:xfrm>
                <a:off x="4701555" y="3560025"/>
                <a:ext cx="116280" cy="105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4AB4C9-61A9-6300-84F7-1898D9368B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83555" y="3542385"/>
                  <a:ext cx="15192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35B38AC-8B23-87C0-F59A-B923E11BE4B9}"/>
                  </a:ext>
                </a:extLst>
              </p14:cNvPr>
              <p14:cNvContentPartPr/>
              <p14:nvPr/>
            </p14:nvContentPartPr>
            <p14:xfrm>
              <a:off x="678195" y="3645345"/>
              <a:ext cx="880200" cy="1312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35B38AC-8B23-87C0-F59A-B923E11BE4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0555" y="3627705"/>
                <a:ext cx="915840" cy="134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C40C87B-D7FA-28FF-2C39-55F890B00EFD}"/>
              </a:ext>
            </a:extLst>
          </p:cNvPr>
          <p:cNvGrpSpPr/>
          <p:nvPr/>
        </p:nvGrpSpPr>
        <p:grpSpPr>
          <a:xfrm>
            <a:off x="937755" y="2122185"/>
            <a:ext cx="3198600" cy="1288080"/>
            <a:chOff x="937755" y="2122185"/>
            <a:chExt cx="3198600" cy="12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7BDA71-84C8-0CED-AA41-4E5EC955E30E}"/>
                    </a:ext>
                  </a:extLst>
                </p14:cNvPr>
                <p14:cNvContentPartPr/>
                <p14:nvPr/>
              </p14:nvContentPartPr>
              <p14:xfrm>
                <a:off x="937755" y="3091305"/>
                <a:ext cx="120240" cy="307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7BDA71-84C8-0CED-AA41-4E5EC955E3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0115" y="3073665"/>
                  <a:ext cx="155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B743D4-D9F3-FB79-2617-2C30869F83BF}"/>
                    </a:ext>
                  </a:extLst>
                </p14:cNvPr>
                <p14:cNvContentPartPr/>
                <p14:nvPr/>
              </p14:nvContentPartPr>
              <p14:xfrm>
                <a:off x="1138995" y="3037305"/>
                <a:ext cx="192240" cy="336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B743D4-D9F3-FB79-2617-2C30869F83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1355" y="3019665"/>
                  <a:ext cx="2278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0D7C37-E8D5-A945-0824-0A8DBE5F2FFE}"/>
                    </a:ext>
                  </a:extLst>
                </p14:cNvPr>
                <p14:cNvContentPartPr/>
                <p14:nvPr/>
              </p14:nvContentPartPr>
              <p14:xfrm>
                <a:off x="1278315" y="2836065"/>
                <a:ext cx="115920" cy="93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0D7C37-E8D5-A945-0824-0A8DBE5F2F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60675" y="2818065"/>
                  <a:ext cx="151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80046F-79C9-D3DB-D13B-AB448B75515E}"/>
                    </a:ext>
                  </a:extLst>
                </p14:cNvPr>
                <p14:cNvContentPartPr/>
                <p14:nvPr/>
              </p14:nvContentPartPr>
              <p14:xfrm>
                <a:off x="3439395" y="2504505"/>
                <a:ext cx="312120" cy="232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80046F-79C9-D3DB-D13B-AB448B7551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1395" y="2486505"/>
                  <a:ext cx="347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D844F7-658E-6712-D870-7199CDF55E95}"/>
                    </a:ext>
                  </a:extLst>
                </p14:cNvPr>
                <p14:cNvContentPartPr/>
                <p14:nvPr/>
              </p14:nvContentPartPr>
              <p14:xfrm>
                <a:off x="2868075" y="2455905"/>
                <a:ext cx="710640" cy="362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D844F7-658E-6712-D870-7199CDF55E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50435" y="2438265"/>
                  <a:ext cx="746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70AC50-F819-4D28-C599-2918ECC7CD26}"/>
                    </a:ext>
                  </a:extLst>
                </p14:cNvPr>
                <p14:cNvContentPartPr/>
                <p14:nvPr/>
              </p14:nvContentPartPr>
              <p14:xfrm>
                <a:off x="2879955" y="2500545"/>
                <a:ext cx="90360" cy="55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70AC50-F819-4D28-C599-2918ECC7CD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2315" y="2482545"/>
                  <a:ext cx="126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029C21-F726-FB46-11B5-8F0A7D0AC7E1}"/>
                    </a:ext>
                  </a:extLst>
                </p14:cNvPr>
                <p14:cNvContentPartPr/>
                <p14:nvPr/>
              </p14:nvContentPartPr>
              <p14:xfrm>
                <a:off x="3160755" y="2905905"/>
                <a:ext cx="102960" cy="69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029C21-F726-FB46-11B5-8F0A7D0AC7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42755" y="2887905"/>
                  <a:ext cx="138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E225A0-7738-BFE3-F66F-2E7E8D109830}"/>
                    </a:ext>
                  </a:extLst>
                </p14:cNvPr>
                <p14:cNvContentPartPr/>
                <p14:nvPr/>
              </p14:nvContentPartPr>
              <p14:xfrm>
                <a:off x="2734875" y="2840025"/>
                <a:ext cx="96120" cy="133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E225A0-7738-BFE3-F66F-2E7E8D1098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6875" y="2822025"/>
                  <a:ext cx="131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216161-1FB1-787C-E66E-D6F7439A8741}"/>
                    </a:ext>
                  </a:extLst>
                </p14:cNvPr>
                <p14:cNvContentPartPr/>
                <p14:nvPr/>
              </p14:nvContentPartPr>
              <p14:xfrm>
                <a:off x="1829115" y="2780265"/>
                <a:ext cx="792000" cy="425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216161-1FB1-787C-E66E-D6F7439A87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11475" y="2762265"/>
                  <a:ext cx="8276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74C99A2-3A0B-D63F-24D3-7D35842C060B}"/>
                    </a:ext>
                  </a:extLst>
                </p14:cNvPr>
                <p14:cNvContentPartPr/>
                <p14:nvPr/>
              </p14:nvContentPartPr>
              <p14:xfrm>
                <a:off x="1846395" y="2820945"/>
                <a:ext cx="135360" cy="82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74C99A2-3A0B-D63F-24D3-7D35842C06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8395" y="2803305"/>
                  <a:ext cx="171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A361E2-94BF-66EE-E313-43B783BDB03D}"/>
                    </a:ext>
                  </a:extLst>
                </p14:cNvPr>
                <p14:cNvContentPartPr/>
                <p14:nvPr/>
              </p14:nvContentPartPr>
              <p14:xfrm>
                <a:off x="1988595" y="2659305"/>
                <a:ext cx="116280" cy="244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A361E2-94BF-66EE-E313-43B783BDB0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70595" y="2641665"/>
                  <a:ext cx="151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59D89A-7FB4-97B3-E00D-D021C779D998}"/>
                    </a:ext>
                  </a:extLst>
                </p14:cNvPr>
                <p14:cNvContentPartPr/>
                <p14:nvPr/>
              </p14:nvContentPartPr>
              <p14:xfrm>
                <a:off x="2284875" y="3291105"/>
                <a:ext cx="100080" cy="66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59D89A-7FB4-97B3-E00D-D021C779D9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67235" y="3273105"/>
                  <a:ext cx="135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01329F-54B6-F928-F6FB-936AA44AD5FD}"/>
                    </a:ext>
                  </a:extLst>
                </p14:cNvPr>
                <p14:cNvContentPartPr/>
                <p14:nvPr/>
              </p14:nvContentPartPr>
              <p14:xfrm>
                <a:off x="2496195" y="3143865"/>
                <a:ext cx="126000" cy="75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F01329F-54B6-F928-F6FB-936AA44AD5F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78195" y="3125865"/>
                  <a:ext cx="161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97443E-A18B-781D-5E77-7D19B19B4896}"/>
                    </a:ext>
                  </a:extLst>
                </p14:cNvPr>
                <p14:cNvContentPartPr/>
                <p14:nvPr/>
              </p14:nvContentPartPr>
              <p14:xfrm>
                <a:off x="1597275" y="2840745"/>
                <a:ext cx="389520" cy="56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97443E-A18B-781D-5E77-7D19B19B48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79635" y="2822745"/>
                  <a:ext cx="42516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F8370D-A39B-B633-4DA6-B99DA477A3A5}"/>
                    </a:ext>
                  </a:extLst>
                </p14:cNvPr>
                <p14:cNvContentPartPr/>
                <p14:nvPr/>
              </p14:nvContentPartPr>
              <p14:xfrm>
                <a:off x="3640635" y="2122185"/>
                <a:ext cx="495720" cy="499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F8370D-A39B-B633-4DA6-B99DA477A3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2995" y="2104545"/>
                  <a:ext cx="53136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694F952-2F52-B068-5D64-FB01313D7A20}"/>
              </a:ext>
            </a:extLst>
          </p:cNvPr>
          <p:cNvGrpSpPr/>
          <p:nvPr/>
        </p:nvGrpSpPr>
        <p:grpSpPr>
          <a:xfrm>
            <a:off x="2280555" y="4855665"/>
            <a:ext cx="2019600" cy="1221840"/>
            <a:chOff x="2280555" y="4855665"/>
            <a:chExt cx="2019600" cy="12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AF9A2AC-16E7-8911-A4CE-18FD8C6DDCF5}"/>
                    </a:ext>
                  </a:extLst>
                </p14:cNvPr>
                <p14:cNvContentPartPr/>
                <p14:nvPr/>
              </p14:nvContentPartPr>
              <p14:xfrm>
                <a:off x="2280555" y="5745945"/>
                <a:ext cx="291600" cy="331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AF9A2AC-16E7-8911-A4CE-18FD8C6DDC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62915" y="5727945"/>
                  <a:ext cx="327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5B3123-ABB8-E016-BDA2-14F3CBA7C184}"/>
                    </a:ext>
                  </a:extLst>
                </p14:cNvPr>
                <p14:cNvContentPartPr/>
                <p14:nvPr/>
              </p14:nvContentPartPr>
              <p14:xfrm>
                <a:off x="2396835" y="4855665"/>
                <a:ext cx="1903320" cy="964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5B3123-ABB8-E016-BDA2-14F3CBA7C1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79195" y="4838025"/>
                  <a:ext cx="1938960" cy="9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A427D50-6E50-44FC-90E1-7ED3AFA452E7}"/>
              </a:ext>
            </a:extLst>
          </p:cNvPr>
          <p:cNvGrpSpPr/>
          <p:nvPr/>
        </p:nvGrpSpPr>
        <p:grpSpPr>
          <a:xfrm>
            <a:off x="4408155" y="4382265"/>
            <a:ext cx="3900960" cy="947880"/>
            <a:chOff x="4408155" y="4382265"/>
            <a:chExt cx="3900960" cy="94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483C9B-A2F6-1353-9774-944F794F05D7}"/>
                    </a:ext>
                  </a:extLst>
                </p14:cNvPr>
                <p14:cNvContentPartPr/>
                <p14:nvPr/>
              </p14:nvContentPartPr>
              <p14:xfrm>
                <a:off x="4701555" y="4854225"/>
                <a:ext cx="56520" cy="200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483C9B-A2F6-1353-9774-944F794F05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83555" y="4836225"/>
                  <a:ext cx="92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F6F77D-8398-676E-ADD1-9D36466B6158}"/>
                    </a:ext>
                  </a:extLst>
                </p14:cNvPr>
                <p14:cNvContentPartPr/>
                <p14:nvPr/>
              </p14:nvContentPartPr>
              <p14:xfrm>
                <a:off x="4904235" y="4666305"/>
                <a:ext cx="197640" cy="383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F6F77D-8398-676E-ADD1-9D36466B61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6595" y="4648665"/>
                  <a:ext cx="2332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D0B75A-9AEC-AE86-57BA-B97D8E58E782}"/>
                    </a:ext>
                  </a:extLst>
                </p14:cNvPr>
                <p14:cNvContentPartPr/>
                <p14:nvPr/>
              </p14:nvContentPartPr>
              <p14:xfrm>
                <a:off x="5207355" y="4740825"/>
                <a:ext cx="167760" cy="233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D0B75A-9AEC-AE86-57BA-B97D8E58E7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89715" y="4723185"/>
                  <a:ext cx="203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9BDC9F7-C1F9-7499-B29F-50DD45091A2F}"/>
                    </a:ext>
                  </a:extLst>
                </p14:cNvPr>
                <p14:cNvContentPartPr/>
                <p14:nvPr/>
              </p14:nvContentPartPr>
              <p14:xfrm>
                <a:off x="5279355" y="4532025"/>
                <a:ext cx="145440" cy="91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9BDC9F7-C1F9-7499-B29F-50DD45091A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61355" y="4514025"/>
                  <a:ext cx="181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B89FAE-A325-D917-594B-81EE2E54FE65}"/>
                    </a:ext>
                  </a:extLst>
                </p14:cNvPr>
                <p14:cNvContentPartPr/>
                <p14:nvPr/>
              </p14:nvContentPartPr>
              <p14:xfrm>
                <a:off x="5704155" y="4891305"/>
                <a:ext cx="234000" cy="68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B89FAE-A325-D917-594B-81EE2E54FE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86155" y="4873305"/>
                  <a:ext cx="269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764E00-0651-211F-5ECD-063E6FADBC88}"/>
                    </a:ext>
                  </a:extLst>
                </p14:cNvPr>
                <p14:cNvContentPartPr/>
                <p14:nvPr/>
              </p14:nvContentPartPr>
              <p14:xfrm>
                <a:off x="6124275" y="4502145"/>
                <a:ext cx="275760" cy="828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764E00-0651-211F-5ECD-063E6FADBC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06635" y="4484505"/>
                  <a:ext cx="31140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4DB401E-E2B2-EDA6-8C53-6EAD81EDD356}"/>
                    </a:ext>
                  </a:extLst>
                </p14:cNvPr>
                <p14:cNvContentPartPr/>
                <p14:nvPr/>
              </p14:nvContentPartPr>
              <p14:xfrm>
                <a:off x="6427755" y="4628505"/>
                <a:ext cx="142560" cy="375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4DB401E-E2B2-EDA6-8C53-6EAD81EDD3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09755" y="4610505"/>
                  <a:ext cx="1782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F3E98D-F85C-73E0-4DA3-7430D8689A9E}"/>
                    </a:ext>
                  </a:extLst>
                </p14:cNvPr>
                <p14:cNvContentPartPr/>
                <p14:nvPr/>
              </p14:nvContentPartPr>
              <p14:xfrm>
                <a:off x="6679755" y="4700145"/>
                <a:ext cx="162000" cy="255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F3E98D-F85C-73E0-4DA3-7430D8689A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61755" y="4682505"/>
                  <a:ext cx="197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84D0E67-79F6-EF34-7D3A-92C815CCA646}"/>
                    </a:ext>
                  </a:extLst>
                </p14:cNvPr>
                <p14:cNvContentPartPr/>
                <p14:nvPr/>
              </p14:nvContentPartPr>
              <p14:xfrm>
                <a:off x="6710715" y="4621305"/>
                <a:ext cx="238320" cy="46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84D0E67-79F6-EF34-7D3A-92C815CCA6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93075" y="4603305"/>
                  <a:ext cx="27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FD1DBE-47D4-F0C8-485E-BBC8DF9B5FBC}"/>
                    </a:ext>
                  </a:extLst>
                </p14:cNvPr>
                <p14:cNvContentPartPr/>
                <p14:nvPr/>
              </p14:nvContentPartPr>
              <p14:xfrm>
                <a:off x="7075035" y="4474425"/>
                <a:ext cx="146520" cy="133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FD1DBE-47D4-F0C8-485E-BBC8DF9B5F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57395" y="4456425"/>
                  <a:ext cx="18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088E77-7EC0-700A-C022-47067E33701A}"/>
                    </a:ext>
                  </a:extLst>
                </p14:cNvPr>
                <p14:cNvContentPartPr/>
                <p14:nvPr/>
              </p14:nvContentPartPr>
              <p14:xfrm>
                <a:off x="7172955" y="4933425"/>
                <a:ext cx="207000" cy="4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088E77-7EC0-700A-C022-47067E3370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55315" y="4915425"/>
                  <a:ext cx="242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759063-49ED-B25E-3B55-F3F99AB0287E}"/>
                    </a:ext>
                  </a:extLst>
                </p14:cNvPr>
                <p14:cNvContentPartPr/>
                <p14:nvPr/>
              </p14:nvContentPartPr>
              <p14:xfrm>
                <a:off x="7278075" y="4855665"/>
                <a:ext cx="45720" cy="192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759063-49ED-B25E-3B55-F3F99AB028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0435" y="4838025"/>
                  <a:ext cx="81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A7DF62-977A-D569-62F4-0180DAE7B1F6}"/>
                    </a:ext>
                  </a:extLst>
                </p14:cNvPr>
                <p14:cNvContentPartPr/>
                <p14:nvPr/>
              </p14:nvContentPartPr>
              <p14:xfrm>
                <a:off x="7624395" y="4617705"/>
                <a:ext cx="170640" cy="387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A7DF62-977A-D569-62F4-0180DAE7B1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06395" y="4600065"/>
                  <a:ext cx="206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15CA5F-E2EB-1409-B267-5058FF9B21CA}"/>
                    </a:ext>
                  </a:extLst>
                </p14:cNvPr>
                <p14:cNvContentPartPr/>
                <p14:nvPr/>
              </p14:nvContentPartPr>
              <p14:xfrm>
                <a:off x="7825635" y="4646505"/>
                <a:ext cx="167400" cy="362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15CA5F-E2EB-1409-B267-5058FF9B21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07635" y="4628865"/>
                  <a:ext cx="2030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7C842AF-B84E-E12B-1E2D-0D4469EAB363}"/>
                    </a:ext>
                  </a:extLst>
                </p14:cNvPr>
                <p14:cNvContentPartPr/>
                <p14:nvPr/>
              </p14:nvContentPartPr>
              <p14:xfrm>
                <a:off x="7937235" y="4443825"/>
                <a:ext cx="88920" cy="78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7C842AF-B84E-E12B-1E2D-0D4469EAB3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19235" y="4425825"/>
                  <a:ext cx="124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8AAF5C-43DB-6E65-C224-5838BD5B42AC}"/>
                    </a:ext>
                  </a:extLst>
                </p14:cNvPr>
                <p14:cNvContentPartPr/>
                <p14:nvPr/>
              </p14:nvContentPartPr>
              <p14:xfrm>
                <a:off x="8086995" y="4382265"/>
                <a:ext cx="222120" cy="774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8AAF5C-43DB-6E65-C224-5838BD5B42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68995" y="4364265"/>
                  <a:ext cx="257760" cy="80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F734B9-2EBB-A06B-3EA4-6FF170E8B767}"/>
                    </a:ext>
                  </a:extLst>
                </p14:cNvPr>
                <p14:cNvContentPartPr/>
                <p14:nvPr/>
              </p14:nvContentPartPr>
              <p14:xfrm>
                <a:off x="4408155" y="4978425"/>
                <a:ext cx="147600" cy="33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F734B9-2EBB-A06B-3EA4-6FF170E8B7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90515" y="4960425"/>
                  <a:ext cx="183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4D074C-466C-2115-F63F-ECF13270B3FC}"/>
                    </a:ext>
                  </a:extLst>
                </p14:cNvPr>
                <p14:cNvContentPartPr/>
                <p14:nvPr/>
              </p14:nvContentPartPr>
              <p14:xfrm>
                <a:off x="4461075" y="5061585"/>
                <a:ext cx="141120" cy="34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4D074C-466C-2115-F63F-ECF13270B3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43075" y="5043585"/>
                  <a:ext cx="1767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4A13F40-8ABB-C809-2414-596BBCBB3113}"/>
              </a:ext>
            </a:extLst>
          </p:cNvPr>
          <p:cNvGrpSpPr/>
          <p:nvPr/>
        </p:nvGrpSpPr>
        <p:grpSpPr>
          <a:xfrm>
            <a:off x="4613715" y="5327985"/>
            <a:ext cx="1310400" cy="545040"/>
            <a:chOff x="4613715" y="5327985"/>
            <a:chExt cx="131040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76D084-6743-FBFF-D930-6A37AC349780}"/>
                    </a:ext>
                  </a:extLst>
                </p14:cNvPr>
                <p14:cNvContentPartPr/>
                <p14:nvPr/>
              </p14:nvContentPartPr>
              <p14:xfrm>
                <a:off x="4614795" y="5747385"/>
                <a:ext cx="154080" cy="17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76D084-6743-FBFF-D930-6A37AC3497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97155" y="5729385"/>
                  <a:ext cx="189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20BB46-52EE-F084-C631-DB785F976E63}"/>
                    </a:ext>
                  </a:extLst>
                </p14:cNvPr>
                <p14:cNvContentPartPr/>
                <p14:nvPr/>
              </p14:nvContentPartPr>
              <p14:xfrm>
                <a:off x="4613715" y="5816145"/>
                <a:ext cx="189360" cy="56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20BB46-52EE-F084-C631-DB785F976E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96075" y="5798145"/>
                  <a:ext cx="225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230DF2E-E758-8246-FA8E-39EA0F2EDF94}"/>
                    </a:ext>
                  </a:extLst>
                </p14:cNvPr>
                <p14:cNvContentPartPr/>
                <p14:nvPr/>
              </p14:nvContentPartPr>
              <p14:xfrm>
                <a:off x="5425515" y="5497905"/>
                <a:ext cx="279000" cy="332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230DF2E-E758-8246-FA8E-39EA0F2EDF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7875" y="5480265"/>
                  <a:ext cx="314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DD55292-8496-061F-2BA7-B1366C4CE827}"/>
                    </a:ext>
                  </a:extLst>
                </p14:cNvPr>
                <p14:cNvContentPartPr/>
                <p14:nvPr/>
              </p14:nvContentPartPr>
              <p14:xfrm>
                <a:off x="5047875" y="5536065"/>
                <a:ext cx="149040" cy="117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DD55292-8496-061F-2BA7-B1366C4CE8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30235" y="5518065"/>
                  <a:ext cx="184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89C0538-0304-0968-09AE-10AEF27FEBB8}"/>
                    </a:ext>
                  </a:extLst>
                </p14:cNvPr>
                <p14:cNvContentPartPr/>
                <p14:nvPr/>
              </p14:nvContentPartPr>
              <p14:xfrm>
                <a:off x="5200155" y="5496105"/>
                <a:ext cx="25560" cy="338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89C0538-0304-0968-09AE-10AEF27FEB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82515" y="5478105"/>
                  <a:ext cx="6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5045644-ED53-DAFC-9403-0BB3FC6D4D53}"/>
                    </a:ext>
                  </a:extLst>
                </p14:cNvPr>
                <p14:cNvContentPartPr/>
                <p14:nvPr/>
              </p14:nvContentPartPr>
              <p14:xfrm>
                <a:off x="5835195" y="5327985"/>
                <a:ext cx="88920" cy="105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5045644-ED53-DAFC-9403-0BB3FC6D4D5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7195" y="5310345"/>
                  <a:ext cx="12456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29AA4B9-4784-14D6-9294-7E3928EB6C08}"/>
                  </a:ext>
                </a:extLst>
              </p14:cNvPr>
              <p14:cNvContentPartPr/>
              <p14:nvPr/>
            </p14:nvContentPartPr>
            <p14:xfrm>
              <a:off x="8932275" y="5750265"/>
              <a:ext cx="313200" cy="104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29AA4B9-4784-14D6-9294-7E3928EB6C0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14275" y="5732625"/>
                <a:ext cx="348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7541C3C-745B-60B2-33F0-A1C6A115E581}"/>
                  </a:ext>
                </a:extLst>
              </p14:cNvPr>
              <p14:cNvContentPartPr/>
              <p14:nvPr/>
            </p14:nvContentPartPr>
            <p14:xfrm>
              <a:off x="8412075" y="5670705"/>
              <a:ext cx="585720" cy="3664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7541C3C-745B-60B2-33F0-A1C6A115E5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94075" y="5653065"/>
                <a:ext cx="621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FE66BF6-877C-990C-5217-8B029C54F4CF}"/>
                  </a:ext>
                </a:extLst>
              </p14:cNvPr>
              <p14:cNvContentPartPr/>
              <p14:nvPr/>
            </p14:nvContentPartPr>
            <p14:xfrm>
              <a:off x="8957475" y="6009825"/>
              <a:ext cx="33840" cy="280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FE66BF6-877C-990C-5217-8B029C54F4C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939475" y="5992185"/>
                <a:ext cx="694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73CC7A-998E-87FE-EBFC-26A0F9AFD631}"/>
                  </a:ext>
                </a:extLst>
              </p14:cNvPr>
              <p14:cNvContentPartPr/>
              <p14:nvPr/>
            </p14:nvContentPartPr>
            <p14:xfrm>
              <a:off x="8274915" y="5664585"/>
              <a:ext cx="484200" cy="7444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73CC7A-998E-87FE-EBFC-26A0F9AFD63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56915" y="5646945"/>
                <a:ext cx="519840" cy="78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D30EEDE-11B6-6B5A-5B14-C338EC453BDF}"/>
              </a:ext>
            </a:extLst>
          </p:cNvPr>
          <p:cNvGrpSpPr/>
          <p:nvPr/>
        </p:nvGrpSpPr>
        <p:grpSpPr>
          <a:xfrm>
            <a:off x="7253235" y="5679705"/>
            <a:ext cx="793440" cy="396360"/>
            <a:chOff x="7253235" y="5679705"/>
            <a:chExt cx="79344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98C0F2-21B1-035F-696E-1E9155CA8710}"/>
                    </a:ext>
                  </a:extLst>
                </p14:cNvPr>
                <p14:cNvContentPartPr/>
                <p14:nvPr/>
              </p14:nvContentPartPr>
              <p14:xfrm>
                <a:off x="7903395" y="5876625"/>
                <a:ext cx="143280" cy="199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98C0F2-21B1-035F-696E-1E9155CA87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85755" y="5858985"/>
                  <a:ext cx="178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A3614DB-293D-195D-BA17-9280D8A7998E}"/>
                    </a:ext>
                  </a:extLst>
                </p14:cNvPr>
                <p14:cNvContentPartPr/>
                <p14:nvPr/>
              </p14:nvContentPartPr>
              <p14:xfrm>
                <a:off x="7995915" y="5771865"/>
                <a:ext cx="360" cy="42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A3614DB-293D-195D-BA17-9280D8A799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78275" y="5754225"/>
                  <a:ext cx="36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B2284F-3985-3F33-23FD-9FC87E79B2CC}"/>
                    </a:ext>
                  </a:extLst>
                </p14:cNvPr>
                <p14:cNvContentPartPr/>
                <p14:nvPr/>
              </p14:nvContentPartPr>
              <p14:xfrm>
                <a:off x="7744995" y="5869785"/>
                <a:ext cx="118080" cy="157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B2284F-3985-3F33-23FD-9FC87E79B2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26995" y="5851785"/>
                  <a:ext cx="153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C5922A4-6B37-B4D0-19FD-DE11E083605C}"/>
                    </a:ext>
                  </a:extLst>
                </p14:cNvPr>
                <p14:cNvContentPartPr/>
                <p14:nvPr/>
              </p14:nvContentPartPr>
              <p14:xfrm>
                <a:off x="7625475" y="5711025"/>
                <a:ext cx="57240" cy="141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C5922A4-6B37-B4D0-19FD-DE11E08360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07835" y="5693025"/>
                  <a:ext cx="92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0BFBA7-8849-C908-FEE5-17602BF126BA}"/>
                    </a:ext>
                  </a:extLst>
                </p14:cNvPr>
                <p14:cNvContentPartPr/>
                <p14:nvPr/>
              </p14:nvContentPartPr>
              <p14:xfrm>
                <a:off x="7253235" y="5679705"/>
                <a:ext cx="374040" cy="275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0BFBA7-8849-C908-FEE5-17602BF126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35235" y="5662065"/>
                  <a:ext cx="409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FDC08D-4E5A-736A-A4CE-09960B85926F}"/>
                    </a:ext>
                  </a:extLst>
                </p14:cNvPr>
                <p14:cNvContentPartPr/>
                <p14:nvPr/>
              </p14:nvContentPartPr>
              <p14:xfrm>
                <a:off x="7480395" y="6017385"/>
                <a:ext cx="146520" cy="47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FDC08D-4E5A-736A-A4CE-09960B8592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62395" y="5999745"/>
                  <a:ext cx="1821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8B8B3D0-7E0E-5C4F-B829-D9944513A78F}"/>
                  </a:ext>
                </a:extLst>
              </p14:cNvPr>
              <p14:cNvContentPartPr/>
              <p14:nvPr/>
            </p14:nvContentPartPr>
            <p14:xfrm>
              <a:off x="6639435" y="5731545"/>
              <a:ext cx="326520" cy="317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8B8B3D0-7E0E-5C4F-B829-D9944513A78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21795" y="5713905"/>
                <a:ext cx="36216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F5F19F9-E645-0535-AC90-3C4B3D5811AB}"/>
              </a:ext>
            </a:extLst>
          </p:cNvPr>
          <p:cNvGrpSpPr/>
          <p:nvPr/>
        </p:nvGrpSpPr>
        <p:grpSpPr>
          <a:xfrm>
            <a:off x="6630795" y="6302145"/>
            <a:ext cx="2736360" cy="577080"/>
            <a:chOff x="6630795" y="6302145"/>
            <a:chExt cx="273636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E3A15D5-4F6B-7E2D-4EB1-9214F16C474C}"/>
                    </a:ext>
                  </a:extLst>
                </p14:cNvPr>
                <p14:cNvContentPartPr/>
                <p14:nvPr/>
              </p14:nvContentPartPr>
              <p14:xfrm>
                <a:off x="9033435" y="6462705"/>
                <a:ext cx="118080" cy="123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E3A15D5-4F6B-7E2D-4EB1-9214F16C474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15795" y="6445065"/>
                  <a:ext cx="153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5252E6-7A6B-A928-966C-ECAB215B3323}"/>
                    </a:ext>
                  </a:extLst>
                </p14:cNvPr>
                <p14:cNvContentPartPr/>
                <p14:nvPr/>
              </p14:nvContentPartPr>
              <p14:xfrm>
                <a:off x="9210555" y="6302145"/>
                <a:ext cx="156600" cy="228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5252E6-7A6B-A928-966C-ECAB215B33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92915" y="6284145"/>
                  <a:ext cx="192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7A6F3F-551A-BD5F-2DD0-BBB1DB10C695}"/>
                    </a:ext>
                  </a:extLst>
                </p14:cNvPr>
                <p14:cNvContentPartPr/>
                <p14:nvPr/>
              </p14:nvContentPartPr>
              <p14:xfrm>
                <a:off x="8026515" y="6536865"/>
                <a:ext cx="755640" cy="235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7A6F3F-551A-BD5F-2DD0-BBB1DB10C69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08515" y="6519225"/>
                  <a:ext cx="791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317E33-2D7F-2B33-F10F-9CEF08548E73}"/>
                    </a:ext>
                  </a:extLst>
                </p14:cNvPr>
                <p14:cNvContentPartPr/>
                <p14:nvPr/>
              </p14:nvContentPartPr>
              <p14:xfrm>
                <a:off x="8038755" y="6385305"/>
                <a:ext cx="70920" cy="185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317E33-2D7F-2B33-F10F-9CEF08548E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20755" y="6367665"/>
                  <a:ext cx="106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60DFAF-6771-DFBD-4000-8AD91386C171}"/>
                    </a:ext>
                  </a:extLst>
                </p14:cNvPr>
                <p14:cNvContentPartPr/>
                <p14:nvPr/>
              </p14:nvContentPartPr>
              <p14:xfrm>
                <a:off x="8378955" y="6471345"/>
                <a:ext cx="20880" cy="18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60DFAF-6771-DFBD-4000-8AD91386C1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61315" y="6453705"/>
                  <a:ext cx="56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12FC3F-414D-6077-EFC8-7EE2BDDD6421}"/>
                    </a:ext>
                  </a:extLst>
                </p14:cNvPr>
                <p14:cNvContentPartPr/>
                <p14:nvPr/>
              </p14:nvContentPartPr>
              <p14:xfrm>
                <a:off x="6630795" y="6590505"/>
                <a:ext cx="1132560" cy="116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12FC3F-414D-6077-EFC8-7EE2BDDD64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12795" y="6572505"/>
                  <a:ext cx="1168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B8F5B22-7749-0753-C87D-6EDE2E44887A}"/>
                    </a:ext>
                  </a:extLst>
                </p14:cNvPr>
                <p14:cNvContentPartPr/>
                <p14:nvPr/>
              </p14:nvContentPartPr>
              <p14:xfrm>
                <a:off x="7032195" y="6431385"/>
                <a:ext cx="87480" cy="9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B8F5B22-7749-0753-C87D-6EDE2E4488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14555" y="6413385"/>
                  <a:ext cx="12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E46C32-1DB2-826B-6907-DCBC19F7F757}"/>
                    </a:ext>
                  </a:extLst>
                </p14:cNvPr>
                <p14:cNvContentPartPr/>
                <p14:nvPr/>
              </p14:nvContentPartPr>
              <p14:xfrm>
                <a:off x="7294275" y="6386385"/>
                <a:ext cx="103680" cy="20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E46C32-1DB2-826B-6907-DCBC19F7F7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76275" y="6368385"/>
                  <a:ext cx="13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FC9E191-9DFB-BD41-EB5F-B5CB0FC807E1}"/>
                    </a:ext>
                  </a:extLst>
                </p14:cNvPr>
                <p14:cNvContentPartPr/>
                <p14:nvPr/>
              </p14:nvContentPartPr>
              <p14:xfrm>
                <a:off x="6980715" y="6838185"/>
                <a:ext cx="173160" cy="41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FC9E191-9DFB-BD41-EB5F-B5CB0FC807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63075" y="6820185"/>
                  <a:ext cx="2088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60D3324-6CB3-078F-7AD7-AAEA7AC14595}"/>
              </a:ext>
            </a:extLst>
          </p:cNvPr>
          <p:cNvGrpSpPr/>
          <p:nvPr/>
        </p:nvGrpSpPr>
        <p:grpSpPr>
          <a:xfrm>
            <a:off x="3911355" y="6335265"/>
            <a:ext cx="2186640" cy="457920"/>
            <a:chOff x="3911355" y="6335265"/>
            <a:chExt cx="218664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70E58A-B270-648F-B756-FDFD3A7C9FEC}"/>
                    </a:ext>
                  </a:extLst>
                </p14:cNvPr>
                <p14:cNvContentPartPr/>
                <p14:nvPr/>
              </p14:nvContentPartPr>
              <p14:xfrm>
                <a:off x="5897115" y="6335265"/>
                <a:ext cx="200880" cy="385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70E58A-B270-648F-B756-FDFD3A7C9F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79115" y="6317265"/>
                  <a:ext cx="236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7509792-C520-5A52-5C89-5EFDCD5E2E33}"/>
                    </a:ext>
                  </a:extLst>
                </p14:cNvPr>
                <p14:cNvContentPartPr/>
                <p14:nvPr/>
              </p14:nvContentPartPr>
              <p14:xfrm>
                <a:off x="5700915" y="6537585"/>
                <a:ext cx="132120" cy="129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7509792-C520-5A52-5C89-5EFDCD5E2E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82915" y="6519585"/>
                  <a:ext cx="167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5530B5-6AAF-E321-9598-BC0AAEA8393F}"/>
                    </a:ext>
                  </a:extLst>
                </p14:cNvPr>
                <p14:cNvContentPartPr/>
                <p14:nvPr/>
              </p14:nvContentPartPr>
              <p14:xfrm>
                <a:off x="5662395" y="6443985"/>
                <a:ext cx="16560" cy="18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5530B5-6AAF-E321-9598-BC0AAEA839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44755" y="6425985"/>
                  <a:ext cx="52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919874-5D1C-F0F7-6330-377BF052805F}"/>
                    </a:ext>
                  </a:extLst>
                </p14:cNvPr>
                <p14:cNvContentPartPr/>
                <p14:nvPr/>
              </p14:nvContentPartPr>
              <p14:xfrm>
                <a:off x="5330115" y="6362625"/>
                <a:ext cx="331920" cy="237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919874-5D1C-F0F7-6330-377BF05280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12475" y="6344985"/>
                  <a:ext cx="367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AAAA613-6EC8-2676-EC99-D990DB913EED}"/>
                    </a:ext>
                  </a:extLst>
                </p14:cNvPr>
                <p14:cNvContentPartPr/>
                <p14:nvPr/>
              </p14:nvContentPartPr>
              <p14:xfrm>
                <a:off x="5435235" y="6703905"/>
                <a:ext cx="128520" cy="37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AAAA613-6EC8-2676-EC99-D990DB913E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17595" y="6685905"/>
                  <a:ext cx="164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EFEE8EB-CB57-053D-B808-61C047EAC8A2}"/>
                    </a:ext>
                  </a:extLst>
                </p14:cNvPr>
                <p14:cNvContentPartPr/>
                <p14:nvPr/>
              </p14:nvContentPartPr>
              <p14:xfrm>
                <a:off x="4962555" y="6474225"/>
                <a:ext cx="178560" cy="132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EFEE8EB-CB57-053D-B808-61C047EAC8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44555" y="6456585"/>
                  <a:ext cx="21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DB5D6A-6D29-1259-7533-13BFA0A36518}"/>
                    </a:ext>
                  </a:extLst>
                </p14:cNvPr>
                <p14:cNvContentPartPr/>
                <p14:nvPr/>
              </p14:nvContentPartPr>
              <p14:xfrm>
                <a:off x="4718475" y="6587265"/>
                <a:ext cx="183960" cy="122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DB5D6A-6D29-1259-7533-13BFA0A365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00475" y="6569625"/>
                  <a:ext cx="219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06A06F6-D408-3C14-E9C3-F54C31EFF422}"/>
                    </a:ext>
                  </a:extLst>
                </p14:cNvPr>
                <p14:cNvContentPartPr/>
                <p14:nvPr/>
              </p14:nvContentPartPr>
              <p14:xfrm>
                <a:off x="4030875" y="6416985"/>
                <a:ext cx="573120" cy="376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06A06F6-D408-3C14-E9C3-F54C31EFF42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12875" y="6398985"/>
                  <a:ext cx="608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D417CE-973B-E7D4-5644-5BC89CB6543E}"/>
                    </a:ext>
                  </a:extLst>
                </p14:cNvPr>
                <p14:cNvContentPartPr/>
                <p14:nvPr/>
              </p14:nvContentPartPr>
              <p14:xfrm>
                <a:off x="4308795" y="6474225"/>
                <a:ext cx="72000" cy="123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D417CE-973B-E7D4-5644-5BC89CB654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90795" y="6456585"/>
                  <a:ext cx="107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0D9B64-5AD0-6444-FAE9-99C6FC814876}"/>
                    </a:ext>
                  </a:extLst>
                </p14:cNvPr>
                <p14:cNvContentPartPr/>
                <p14:nvPr/>
              </p14:nvContentPartPr>
              <p14:xfrm>
                <a:off x="3911355" y="6371265"/>
                <a:ext cx="136800" cy="401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0D9B64-5AD0-6444-FAE9-99C6FC81487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93715" y="6353265"/>
                  <a:ext cx="1724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238999-6137-3E75-A69B-16A3C8950F7B}"/>
                    </a:ext>
                  </a:extLst>
                </p14:cNvPr>
                <p14:cNvContentPartPr/>
                <p14:nvPr/>
              </p14:nvContentPartPr>
              <p14:xfrm>
                <a:off x="4906395" y="6745665"/>
                <a:ext cx="41400" cy="29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238999-6137-3E75-A69B-16A3C8950F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88395" y="6727665"/>
                  <a:ext cx="77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7058C92-4559-37A8-A43D-A47733B71E5C}"/>
                    </a:ext>
                  </a:extLst>
                </p14:cNvPr>
                <p14:cNvContentPartPr/>
                <p14:nvPr/>
              </p14:nvContentPartPr>
              <p14:xfrm>
                <a:off x="5674995" y="6416265"/>
                <a:ext cx="41040" cy="28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7058C92-4559-37A8-A43D-A47733B71E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57355" y="6398625"/>
                  <a:ext cx="76680" cy="6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129084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99" t="6480" r="1430" b="79978"/>
          <a:stretch/>
        </p:blipFill>
        <p:spPr>
          <a:xfrm>
            <a:off x="6294282" y="1165077"/>
            <a:ext cx="3178673" cy="625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0145A-1BBB-44CD-A529-174BB6B1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" y="1275887"/>
            <a:ext cx="847725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431FA-4842-4680-80F3-5B9362A8EC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682" b="33861"/>
          <a:stretch/>
        </p:blipFill>
        <p:spPr>
          <a:xfrm>
            <a:off x="1651167" y="1893856"/>
            <a:ext cx="7746943" cy="160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A0B6E-0934-DACA-B753-E0131D12994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9397"/>
          <a:stretch/>
        </p:blipFill>
        <p:spPr>
          <a:xfrm>
            <a:off x="124024" y="3648469"/>
            <a:ext cx="3054285" cy="320953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6E73596-32A6-F742-C5EB-546B11435E13}"/>
              </a:ext>
            </a:extLst>
          </p:cNvPr>
          <p:cNvGrpSpPr/>
          <p:nvPr/>
        </p:nvGrpSpPr>
        <p:grpSpPr>
          <a:xfrm>
            <a:off x="223875" y="2606025"/>
            <a:ext cx="1364040" cy="3154320"/>
            <a:chOff x="223875" y="2606025"/>
            <a:chExt cx="1364040" cy="31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5720CB-3196-BB44-A8B8-8EF2C936EBDF}"/>
                    </a:ext>
                  </a:extLst>
                </p14:cNvPr>
                <p14:cNvContentPartPr/>
                <p14:nvPr/>
              </p14:nvContentPartPr>
              <p14:xfrm>
                <a:off x="865395" y="5165625"/>
                <a:ext cx="126720" cy="140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5720CB-3196-BB44-A8B8-8EF2C936EB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7395" y="5147985"/>
                  <a:ext cx="162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AA9F71-FFEE-3BD7-9C69-FD5B7BCCFC33}"/>
                    </a:ext>
                  </a:extLst>
                </p14:cNvPr>
                <p14:cNvContentPartPr/>
                <p14:nvPr/>
              </p14:nvContentPartPr>
              <p14:xfrm>
                <a:off x="868995" y="5176425"/>
                <a:ext cx="36000" cy="4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AA9F71-FFEE-3BD7-9C69-FD5B7BCCFC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0995" y="5158425"/>
                  <a:ext cx="71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8AC2C9-3B14-D04E-6A2E-063997AA4530}"/>
                    </a:ext>
                  </a:extLst>
                </p14:cNvPr>
                <p14:cNvContentPartPr/>
                <p14:nvPr/>
              </p14:nvContentPartPr>
              <p14:xfrm>
                <a:off x="875835" y="5181465"/>
                <a:ext cx="411120" cy="578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8AC2C9-3B14-D04E-6A2E-063997AA45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8195" y="5163465"/>
                  <a:ext cx="44676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4A529E-7779-2ED9-B401-0DE002411557}"/>
                    </a:ext>
                  </a:extLst>
                </p14:cNvPr>
                <p14:cNvContentPartPr/>
                <p14:nvPr/>
              </p14:nvContentPartPr>
              <p14:xfrm>
                <a:off x="223875" y="3589185"/>
                <a:ext cx="768960" cy="164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4A529E-7779-2ED9-B401-0DE0024115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235" y="3571185"/>
                  <a:ext cx="804600" cy="16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712FD4-EC06-62EF-3A56-F441EF3E675F}"/>
                    </a:ext>
                  </a:extLst>
                </p14:cNvPr>
                <p14:cNvContentPartPr/>
                <p14:nvPr/>
              </p14:nvContentPartPr>
              <p14:xfrm>
                <a:off x="874395" y="2706825"/>
                <a:ext cx="210600" cy="22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712FD4-EC06-62EF-3A56-F441EF3E67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395" y="2689185"/>
                  <a:ext cx="246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6FAEA6-717D-7946-7844-8818A909484E}"/>
                    </a:ext>
                  </a:extLst>
                </p14:cNvPr>
                <p14:cNvContentPartPr/>
                <p14:nvPr/>
              </p14:nvContentPartPr>
              <p14:xfrm>
                <a:off x="942795" y="2606025"/>
                <a:ext cx="84240" cy="73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6FAEA6-717D-7946-7844-8818A90948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5155" y="2588385"/>
                  <a:ext cx="119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FBCD43-2AE7-B4B2-1BA8-18E9375AFE4E}"/>
                    </a:ext>
                  </a:extLst>
                </p14:cNvPr>
                <p14:cNvContentPartPr/>
                <p14:nvPr/>
              </p14:nvContentPartPr>
              <p14:xfrm>
                <a:off x="252675" y="2826705"/>
                <a:ext cx="625680" cy="332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FBCD43-2AE7-B4B2-1BA8-18E9375AFE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5035" y="2809065"/>
                  <a:ext cx="661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203761-90BB-FA8D-0EDE-38BC8344F4C3}"/>
                    </a:ext>
                  </a:extLst>
                </p14:cNvPr>
                <p14:cNvContentPartPr/>
                <p14:nvPr/>
              </p14:nvContentPartPr>
              <p14:xfrm>
                <a:off x="634275" y="2649225"/>
                <a:ext cx="56880" cy="48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203761-90BB-FA8D-0EDE-38BC8344F4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6275" y="2631225"/>
                  <a:ext cx="92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94293B-F927-4143-1E18-873172204036}"/>
                    </a:ext>
                  </a:extLst>
                </p14:cNvPr>
                <p14:cNvContentPartPr/>
                <p14:nvPr/>
              </p14:nvContentPartPr>
              <p14:xfrm>
                <a:off x="385155" y="2725905"/>
                <a:ext cx="89280" cy="78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94293B-F927-4143-1E18-8731722040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515" y="2707905"/>
                  <a:ext cx="124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4F07F3-DE5E-5F38-7BF2-843696917B97}"/>
                    </a:ext>
                  </a:extLst>
                </p14:cNvPr>
                <p14:cNvContentPartPr/>
                <p14:nvPr/>
              </p14:nvContentPartPr>
              <p14:xfrm>
                <a:off x="288315" y="3003465"/>
                <a:ext cx="1131480" cy="64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4F07F3-DE5E-5F38-7BF2-843696917B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0315" y="2985465"/>
                  <a:ext cx="116712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B1A06C-809F-6255-3DB2-CAC53F88F0B9}"/>
                    </a:ext>
                  </a:extLst>
                </p14:cNvPr>
                <p14:cNvContentPartPr/>
                <p14:nvPr/>
              </p14:nvContentPartPr>
              <p14:xfrm>
                <a:off x="570555" y="3228825"/>
                <a:ext cx="139320" cy="81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B1A06C-809F-6255-3DB2-CAC53F88F0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2555" y="3211185"/>
                  <a:ext cx="174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9A5947-3415-731A-58DE-C4FCA357ADB9}"/>
                    </a:ext>
                  </a:extLst>
                </p14:cNvPr>
                <p14:cNvContentPartPr/>
                <p14:nvPr/>
              </p14:nvContentPartPr>
              <p14:xfrm>
                <a:off x="870795" y="3056025"/>
                <a:ext cx="97560" cy="138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9A5947-3415-731A-58DE-C4FCA357AD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2795" y="3038385"/>
                  <a:ext cx="133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EB319B-359C-5383-AB04-965901FA62AA}"/>
                    </a:ext>
                  </a:extLst>
                </p14:cNvPr>
                <p14:cNvContentPartPr/>
                <p14:nvPr/>
              </p14:nvContentPartPr>
              <p14:xfrm>
                <a:off x="999675" y="3426825"/>
                <a:ext cx="88560" cy="65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EB319B-359C-5383-AB04-965901FA62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2035" y="3408825"/>
                  <a:ext cx="124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14E4AD-0BC5-F11A-4357-0C0C7C06CF0E}"/>
                    </a:ext>
                  </a:extLst>
                </p14:cNvPr>
                <p14:cNvContentPartPr/>
                <p14:nvPr/>
              </p14:nvContentPartPr>
              <p14:xfrm>
                <a:off x="1204515" y="3273825"/>
                <a:ext cx="75240" cy="45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14E4AD-0BC5-F11A-4357-0C0C7C06CF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6875" y="3256185"/>
                  <a:ext cx="110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BA2AC1-B34D-A9D2-8780-46370F4F10B9}"/>
                    </a:ext>
                  </a:extLst>
                </p14:cNvPr>
                <p14:cNvContentPartPr/>
                <p14:nvPr/>
              </p14:nvContentPartPr>
              <p14:xfrm>
                <a:off x="1273995" y="3351225"/>
                <a:ext cx="313920" cy="189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BA2AC1-B34D-A9D2-8780-46370F4F10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56355" y="3333225"/>
                  <a:ext cx="349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024EA8-E0CC-7EA9-461F-F6E5159E443D}"/>
                    </a:ext>
                  </a:extLst>
                </p14:cNvPr>
                <p14:cNvContentPartPr/>
                <p14:nvPr/>
              </p14:nvContentPartPr>
              <p14:xfrm>
                <a:off x="910755" y="3552105"/>
                <a:ext cx="306720" cy="326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024EA8-E0CC-7EA9-461F-F6E5159E44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2755" y="3534105"/>
                  <a:ext cx="342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10593D-14FD-1299-6AF4-42856327CA07}"/>
                    </a:ext>
                  </a:extLst>
                </p14:cNvPr>
                <p14:cNvContentPartPr/>
                <p14:nvPr/>
              </p14:nvContentPartPr>
              <p14:xfrm>
                <a:off x="847395" y="3622305"/>
                <a:ext cx="81000" cy="86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10593D-14FD-1299-6AF4-42856327CA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9755" y="3604665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5EF79E-D8C0-8C07-CD51-194882472421}"/>
                    </a:ext>
                  </a:extLst>
                </p14:cNvPr>
                <p14:cNvContentPartPr/>
                <p14:nvPr/>
              </p14:nvContentPartPr>
              <p14:xfrm>
                <a:off x="1069155" y="3453465"/>
                <a:ext cx="101880" cy="80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5EF79E-D8C0-8C07-CD51-19488247242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1515" y="3435465"/>
                  <a:ext cx="1375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197368B-F154-FBA2-E8BA-81F9F014908A}"/>
              </a:ext>
            </a:extLst>
          </p:cNvPr>
          <p:cNvGrpSpPr/>
          <p:nvPr/>
        </p:nvGrpSpPr>
        <p:grpSpPr>
          <a:xfrm>
            <a:off x="430515" y="5266065"/>
            <a:ext cx="2312640" cy="1504080"/>
            <a:chOff x="430515" y="5266065"/>
            <a:chExt cx="2312640" cy="15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E273E8-0363-2D3A-6194-8468F74F3306}"/>
                    </a:ext>
                  </a:extLst>
                </p14:cNvPr>
                <p14:cNvContentPartPr/>
                <p14:nvPr/>
              </p14:nvContentPartPr>
              <p14:xfrm>
                <a:off x="707715" y="5266065"/>
                <a:ext cx="166680" cy="17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E273E8-0363-2D3A-6194-8468F74F33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715" y="5248425"/>
                  <a:ext cx="202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62E7B4-6D80-821B-0FD1-B52821B32A32}"/>
                    </a:ext>
                  </a:extLst>
                </p14:cNvPr>
                <p14:cNvContentPartPr/>
                <p14:nvPr/>
              </p14:nvContentPartPr>
              <p14:xfrm>
                <a:off x="430515" y="5327625"/>
                <a:ext cx="374400" cy="1273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62E7B4-6D80-821B-0FD1-B52821B32A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2875" y="5309625"/>
                  <a:ext cx="410040" cy="13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4F9D9D-8C7A-352B-C454-BE3F39C2D59F}"/>
                    </a:ext>
                  </a:extLst>
                </p14:cNvPr>
                <p14:cNvContentPartPr/>
                <p14:nvPr/>
              </p14:nvContentPartPr>
              <p14:xfrm>
                <a:off x="959715" y="6427785"/>
                <a:ext cx="123480" cy="270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4F9D9D-8C7A-352B-C454-BE3F39C2D5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1715" y="6409785"/>
                  <a:ext cx="159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2EB2FEB-6375-212B-11EE-0FBDEC62B6FC}"/>
                    </a:ext>
                  </a:extLst>
                </p14:cNvPr>
                <p14:cNvContentPartPr/>
                <p14:nvPr/>
              </p14:nvContentPartPr>
              <p14:xfrm>
                <a:off x="1147635" y="6453705"/>
                <a:ext cx="96120" cy="196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2EB2FEB-6375-212B-11EE-0FBDEC62B6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9635" y="6435705"/>
                  <a:ext cx="131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66B3BD-FB65-7C69-0984-016B1AA8BAB8}"/>
                    </a:ext>
                  </a:extLst>
                </p14:cNvPr>
                <p14:cNvContentPartPr/>
                <p14:nvPr/>
              </p14:nvContentPartPr>
              <p14:xfrm>
                <a:off x="1241955" y="6347145"/>
                <a:ext cx="46800" cy="62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66B3BD-FB65-7C69-0984-016B1AA8BA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24315" y="6329505"/>
                  <a:ext cx="82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7574B0D-BC4A-6868-FA0C-9510216D4B49}"/>
                    </a:ext>
                  </a:extLst>
                </p14:cNvPr>
                <p14:cNvContentPartPr/>
                <p14:nvPr/>
              </p14:nvContentPartPr>
              <p14:xfrm>
                <a:off x="1407555" y="6644865"/>
                <a:ext cx="155160" cy="10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7574B0D-BC4A-6868-FA0C-9510216D4B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89915" y="6626865"/>
                  <a:ext cx="190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2CB0B23-AA43-E787-B5DD-D185B03DB980}"/>
                    </a:ext>
                  </a:extLst>
                </p14:cNvPr>
                <p14:cNvContentPartPr/>
                <p14:nvPr/>
              </p14:nvContentPartPr>
              <p14:xfrm>
                <a:off x="1665315" y="6527145"/>
                <a:ext cx="48600" cy="194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2CB0B23-AA43-E787-B5DD-D185B03DB9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47315" y="6509505"/>
                  <a:ext cx="84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29F87D-1391-52ED-CD01-3FF9F038856F}"/>
                    </a:ext>
                  </a:extLst>
                </p14:cNvPr>
                <p14:cNvContentPartPr/>
                <p14:nvPr/>
              </p14:nvContentPartPr>
              <p14:xfrm>
                <a:off x="1764675" y="6540465"/>
                <a:ext cx="117360" cy="205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29F87D-1391-52ED-CD01-3FF9F03885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47035" y="6522825"/>
                  <a:ext cx="153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1D102E-1265-A6AE-FAD7-C6FC06D3D830}"/>
                    </a:ext>
                  </a:extLst>
                </p14:cNvPr>
                <p14:cNvContentPartPr/>
                <p14:nvPr/>
              </p14:nvContentPartPr>
              <p14:xfrm>
                <a:off x="1970235" y="6432105"/>
                <a:ext cx="55800" cy="82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1D102E-1265-A6AE-FAD7-C6FC06D3D8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52595" y="6414465"/>
                  <a:ext cx="91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EED93CD-7BCD-FAAE-C7FF-FE7933EF6B30}"/>
                    </a:ext>
                  </a:extLst>
                </p14:cNvPr>
                <p14:cNvContentPartPr/>
                <p14:nvPr/>
              </p14:nvContentPartPr>
              <p14:xfrm>
                <a:off x="2111355" y="6649185"/>
                <a:ext cx="120600" cy="18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EED93CD-7BCD-FAAE-C7FF-FE7933EF6B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93715" y="6631545"/>
                  <a:ext cx="156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B0ABC4-E074-3D5A-1B91-698A5E94458D}"/>
                    </a:ext>
                  </a:extLst>
                </p14:cNvPr>
                <p14:cNvContentPartPr/>
                <p14:nvPr/>
              </p14:nvContentPartPr>
              <p14:xfrm>
                <a:off x="2114955" y="6733785"/>
                <a:ext cx="94680" cy="29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B0ABC4-E074-3D5A-1B91-698A5E9445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96955" y="6716145"/>
                  <a:ext cx="130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2F5424-3510-ABDF-1D4E-0A84BB2394E7}"/>
                    </a:ext>
                  </a:extLst>
                </p14:cNvPr>
                <p14:cNvContentPartPr/>
                <p14:nvPr/>
              </p14:nvContentPartPr>
              <p14:xfrm>
                <a:off x="2527875" y="6500145"/>
                <a:ext cx="215280" cy="223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2F5424-3510-ABDF-1D4E-0A84BB2394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09875" y="6482505"/>
                  <a:ext cx="250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AB3E700-62E9-15D8-6B0E-013A39CCAA51}"/>
                    </a:ext>
                  </a:extLst>
                </p14:cNvPr>
                <p14:cNvContentPartPr/>
                <p14:nvPr/>
              </p14:nvContentPartPr>
              <p14:xfrm>
                <a:off x="2296755" y="6551625"/>
                <a:ext cx="143640" cy="218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AB3E700-62E9-15D8-6B0E-013A39CCAA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78755" y="6533625"/>
                  <a:ext cx="179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68F28EB-23B2-1B48-EE22-90CC9C2DD522}"/>
                    </a:ext>
                  </a:extLst>
                </p14:cNvPr>
                <p14:cNvContentPartPr/>
                <p14:nvPr/>
              </p14:nvContentPartPr>
              <p14:xfrm>
                <a:off x="2372355" y="6615345"/>
                <a:ext cx="109080" cy="64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68F28EB-23B2-1B48-EE22-90CC9C2DD5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54355" y="6597345"/>
                  <a:ext cx="144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3EF635-6DA7-1A50-9BC3-8B8E7B8F500F}"/>
                    </a:ext>
                  </a:extLst>
                </p14:cNvPr>
                <p14:cNvContentPartPr/>
                <p14:nvPr/>
              </p14:nvContentPartPr>
              <p14:xfrm>
                <a:off x="2654595" y="6344265"/>
                <a:ext cx="86040" cy="104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3EF635-6DA7-1A50-9BC3-8B8E7B8F500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36955" y="6326265"/>
                  <a:ext cx="1216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932D15-60CA-D904-0BF1-F5D3AD544543}"/>
                  </a:ext>
                </a:extLst>
              </p14:cNvPr>
              <p14:cNvContentPartPr/>
              <p14:nvPr/>
            </p14:nvContentPartPr>
            <p14:xfrm>
              <a:off x="1793475" y="4014345"/>
              <a:ext cx="1130400" cy="1969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932D15-60CA-D904-0BF1-F5D3AD54454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75835" y="3996345"/>
                <a:ext cx="1166040" cy="20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3A1E7361-30BC-7F9A-5EA9-E35D70F3C9E1}"/>
              </a:ext>
            </a:extLst>
          </p:cNvPr>
          <p:cNvGrpSpPr/>
          <p:nvPr/>
        </p:nvGrpSpPr>
        <p:grpSpPr>
          <a:xfrm>
            <a:off x="3394395" y="2946585"/>
            <a:ext cx="666360" cy="389520"/>
            <a:chOff x="3394395" y="2946585"/>
            <a:chExt cx="66636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05C47F-10E8-ECFE-F582-2F4A4591F82C}"/>
                    </a:ext>
                  </a:extLst>
                </p14:cNvPr>
                <p14:cNvContentPartPr/>
                <p14:nvPr/>
              </p14:nvContentPartPr>
              <p14:xfrm>
                <a:off x="3406275" y="3207225"/>
                <a:ext cx="113760" cy="32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05C47F-10E8-ECFE-F582-2F4A4591F8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88275" y="3189585"/>
                  <a:ext cx="149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7D15A7-822C-FF1E-A590-3A67E256AE16}"/>
                    </a:ext>
                  </a:extLst>
                </p14:cNvPr>
                <p14:cNvContentPartPr/>
                <p14:nvPr/>
              </p14:nvContentPartPr>
              <p14:xfrm>
                <a:off x="3394395" y="3300465"/>
                <a:ext cx="111240" cy="21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7D15A7-822C-FF1E-A590-3A67E256AE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76395" y="3282825"/>
                  <a:ext cx="146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CC0750-FFA0-52E1-D819-BCA7757D230D}"/>
                    </a:ext>
                  </a:extLst>
                </p14:cNvPr>
                <p14:cNvContentPartPr/>
                <p14:nvPr/>
              </p14:nvContentPartPr>
              <p14:xfrm>
                <a:off x="3831795" y="3107505"/>
                <a:ext cx="141480" cy="187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CC0750-FFA0-52E1-D819-BCA7757D23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13795" y="3089865"/>
                  <a:ext cx="177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1148BEB-D719-083C-D767-1EF2EDCEBE98}"/>
                    </a:ext>
                  </a:extLst>
                </p14:cNvPr>
                <p14:cNvContentPartPr/>
                <p14:nvPr/>
              </p14:nvContentPartPr>
              <p14:xfrm>
                <a:off x="3547035" y="3093825"/>
                <a:ext cx="155880" cy="242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1148BEB-D719-083C-D767-1EF2EDCEBE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29035" y="3075825"/>
                  <a:ext cx="191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F0729D-3F75-3A58-0531-9CD2345D9567}"/>
                    </a:ext>
                  </a:extLst>
                </p14:cNvPr>
                <p14:cNvContentPartPr/>
                <p14:nvPr/>
              </p14:nvContentPartPr>
              <p14:xfrm>
                <a:off x="3611115" y="3176625"/>
                <a:ext cx="158040" cy="69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F0729D-3F75-3A58-0531-9CD2345D956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93475" y="3158985"/>
                  <a:ext cx="193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60950B7-119B-9852-C009-C7B0AF15EAED}"/>
                    </a:ext>
                  </a:extLst>
                </p14:cNvPr>
                <p14:cNvContentPartPr/>
                <p14:nvPr/>
              </p14:nvContentPartPr>
              <p14:xfrm>
                <a:off x="3980835" y="2946585"/>
                <a:ext cx="79920" cy="63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60950B7-119B-9852-C009-C7B0AF15EAE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62835" y="2928945"/>
                  <a:ext cx="1155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EE06A5F-E378-D0EC-FDD0-66FFC2125D7C}"/>
              </a:ext>
            </a:extLst>
          </p:cNvPr>
          <p:cNvGrpSpPr/>
          <p:nvPr/>
        </p:nvGrpSpPr>
        <p:grpSpPr>
          <a:xfrm>
            <a:off x="8718435" y="3268425"/>
            <a:ext cx="691200" cy="326520"/>
            <a:chOff x="8718435" y="3268425"/>
            <a:chExt cx="6912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F68D4D0-70F4-7EE9-1516-CC43EB4FB251}"/>
                    </a:ext>
                  </a:extLst>
                </p14:cNvPr>
                <p14:cNvContentPartPr/>
                <p14:nvPr/>
              </p14:nvContentPartPr>
              <p14:xfrm>
                <a:off x="8723475" y="3495585"/>
                <a:ext cx="76320" cy="11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F68D4D0-70F4-7EE9-1516-CC43EB4FB25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05475" y="3477585"/>
                  <a:ext cx="111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472513B-C66C-FAEA-87BE-C7B775EDF34F}"/>
                    </a:ext>
                  </a:extLst>
                </p14:cNvPr>
                <p14:cNvContentPartPr/>
                <p14:nvPr/>
              </p14:nvContentPartPr>
              <p14:xfrm>
                <a:off x="8718435" y="3575145"/>
                <a:ext cx="92880" cy="19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472513B-C66C-FAEA-87BE-C7B775EDF34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00435" y="3557145"/>
                  <a:ext cx="128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58C69C-696D-FBE2-DCFF-8443B436A6E4}"/>
                    </a:ext>
                  </a:extLst>
                </p14:cNvPr>
                <p14:cNvContentPartPr/>
                <p14:nvPr/>
              </p14:nvContentPartPr>
              <p14:xfrm>
                <a:off x="9166275" y="3403065"/>
                <a:ext cx="102600" cy="137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58C69C-696D-FBE2-DCFF-8443B436A6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48275" y="3385425"/>
                  <a:ext cx="138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C47ED6-0E1C-990F-AB23-124F8D69E50A}"/>
                    </a:ext>
                  </a:extLst>
                </p14:cNvPr>
                <p14:cNvContentPartPr/>
                <p14:nvPr/>
              </p14:nvContentPartPr>
              <p14:xfrm>
                <a:off x="8918955" y="3410985"/>
                <a:ext cx="127440" cy="155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C47ED6-0E1C-990F-AB23-124F8D69E5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00955" y="3392985"/>
                  <a:ext cx="163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E9C8AD4-2FA9-9DF9-48F6-96EE0198AEF7}"/>
                    </a:ext>
                  </a:extLst>
                </p14:cNvPr>
                <p14:cNvContentPartPr/>
                <p14:nvPr/>
              </p14:nvContentPartPr>
              <p14:xfrm>
                <a:off x="8952795" y="3465345"/>
                <a:ext cx="153720" cy="37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E9C8AD4-2FA9-9DF9-48F6-96EE0198AEF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34795" y="3447705"/>
                  <a:ext cx="189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12E38D-73E6-1891-3DB3-3CF8738CB0F9}"/>
                    </a:ext>
                  </a:extLst>
                </p14:cNvPr>
                <p14:cNvContentPartPr/>
                <p14:nvPr/>
              </p14:nvContentPartPr>
              <p14:xfrm>
                <a:off x="9312435" y="3268425"/>
                <a:ext cx="97200" cy="74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12E38D-73E6-1891-3DB3-3CF8738CB0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94795" y="3250785"/>
                  <a:ext cx="1328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EA87664-4F32-A1EE-D78C-CD2EB514F3EE}"/>
              </a:ext>
            </a:extLst>
          </p:cNvPr>
          <p:cNvGrpSpPr/>
          <p:nvPr/>
        </p:nvGrpSpPr>
        <p:grpSpPr>
          <a:xfrm>
            <a:off x="6391035" y="2919945"/>
            <a:ext cx="774360" cy="385560"/>
            <a:chOff x="6391035" y="2919945"/>
            <a:chExt cx="7743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E33E32-5607-8B17-24A6-2A1000055877}"/>
                    </a:ext>
                  </a:extLst>
                </p14:cNvPr>
                <p14:cNvContentPartPr/>
                <p14:nvPr/>
              </p14:nvContentPartPr>
              <p14:xfrm>
                <a:off x="6401475" y="3212265"/>
                <a:ext cx="107640" cy="10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E33E32-5607-8B17-24A6-2A10000558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83835" y="3194625"/>
                  <a:ext cx="14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AB18CD-BAB2-D0AF-9318-9BDC4141A735}"/>
                    </a:ext>
                  </a:extLst>
                </p14:cNvPr>
                <p14:cNvContentPartPr/>
                <p14:nvPr/>
              </p14:nvContentPartPr>
              <p14:xfrm>
                <a:off x="6391035" y="3281385"/>
                <a:ext cx="110880" cy="15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AB18CD-BAB2-D0AF-9318-9BDC4141A73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73395" y="3263745"/>
                  <a:ext cx="146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4D7809-66A7-6ED3-22FB-8FCFA098CC40}"/>
                    </a:ext>
                  </a:extLst>
                </p14:cNvPr>
                <p14:cNvContentPartPr/>
                <p14:nvPr/>
              </p14:nvContentPartPr>
              <p14:xfrm>
                <a:off x="6617115" y="3030105"/>
                <a:ext cx="179280" cy="275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4D7809-66A7-6ED3-22FB-8FCFA098CC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99115" y="3012465"/>
                  <a:ext cx="214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27F91D-7BDA-ADF0-7F69-FD9097DEDA95}"/>
                    </a:ext>
                  </a:extLst>
                </p14:cNvPr>
                <p14:cNvContentPartPr/>
                <p14:nvPr/>
              </p14:nvContentPartPr>
              <p14:xfrm>
                <a:off x="6823035" y="3045585"/>
                <a:ext cx="165240" cy="230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27F91D-7BDA-ADF0-7F69-FD9097DEDA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05395" y="3027945"/>
                  <a:ext cx="200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15F0D8E-1823-8B72-2D62-623877563B65}"/>
                    </a:ext>
                  </a:extLst>
                </p14:cNvPr>
                <p14:cNvContentPartPr/>
                <p14:nvPr/>
              </p14:nvContentPartPr>
              <p14:xfrm>
                <a:off x="6909435" y="3158265"/>
                <a:ext cx="145440" cy="43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15F0D8E-1823-8B72-2D62-623877563B6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91795" y="3140265"/>
                  <a:ext cx="181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297CEE-9A53-64C3-1C4F-E73FA2FB01E2}"/>
                    </a:ext>
                  </a:extLst>
                </p14:cNvPr>
                <p14:cNvContentPartPr/>
                <p14:nvPr/>
              </p14:nvContentPartPr>
              <p14:xfrm>
                <a:off x="7059915" y="2919945"/>
                <a:ext cx="105480" cy="68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297CEE-9A53-64C3-1C4F-E73FA2FB01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42275" y="2902305"/>
                  <a:ext cx="1411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61744E0-1E25-2270-AC7D-296A478F8A42}"/>
              </a:ext>
            </a:extLst>
          </p:cNvPr>
          <p:cNvGrpSpPr/>
          <p:nvPr/>
        </p:nvGrpSpPr>
        <p:grpSpPr>
          <a:xfrm>
            <a:off x="5488155" y="3423945"/>
            <a:ext cx="1781640" cy="503640"/>
            <a:chOff x="5488155" y="3423945"/>
            <a:chExt cx="178164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B48D5BD-D1EF-6E12-35B6-95A3F96B8F6C}"/>
                    </a:ext>
                  </a:extLst>
                </p14:cNvPr>
                <p14:cNvContentPartPr/>
                <p14:nvPr/>
              </p14:nvContentPartPr>
              <p14:xfrm>
                <a:off x="7032195" y="3566145"/>
                <a:ext cx="237600" cy="106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B48D5BD-D1EF-6E12-35B6-95A3F96B8F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14555" y="3548505"/>
                  <a:ext cx="273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01118AF-0AD7-7095-027B-63C0B951F346}"/>
                    </a:ext>
                  </a:extLst>
                </p14:cNvPr>
                <p14:cNvContentPartPr/>
                <p14:nvPr/>
              </p14:nvContentPartPr>
              <p14:xfrm>
                <a:off x="5998275" y="3530865"/>
                <a:ext cx="1139400" cy="259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01118AF-0AD7-7095-027B-63C0B951F34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80635" y="3513225"/>
                  <a:ext cx="1175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46C77C7-04B1-1AB4-8599-742BA1550B9E}"/>
                    </a:ext>
                  </a:extLst>
                </p14:cNvPr>
                <p14:cNvContentPartPr/>
                <p14:nvPr/>
              </p14:nvContentPartPr>
              <p14:xfrm>
                <a:off x="6301035" y="3423945"/>
                <a:ext cx="12960" cy="115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46C77C7-04B1-1AB4-8599-742BA1550B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83395" y="3405945"/>
                  <a:ext cx="48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EE9100-0C63-A6DF-A7D5-763F2D8CA75C}"/>
                    </a:ext>
                  </a:extLst>
                </p14:cNvPr>
                <p14:cNvContentPartPr/>
                <p14:nvPr/>
              </p14:nvContentPartPr>
              <p14:xfrm>
                <a:off x="6244875" y="3892665"/>
                <a:ext cx="85320" cy="34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EE9100-0C63-A6DF-A7D5-763F2D8CA75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26875" y="3875025"/>
                  <a:ext cx="120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0BB310-D763-6304-12F9-33B270F7A602}"/>
                    </a:ext>
                  </a:extLst>
                </p14:cNvPr>
                <p14:cNvContentPartPr/>
                <p14:nvPr/>
              </p14:nvContentPartPr>
              <p14:xfrm>
                <a:off x="6099075" y="3647865"/>
                <a:ext cx="90360" cy="30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0BB310-D763-6304-12F9-33B270F7A60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81075" y="3629865"/>
                  <a:ext cx="126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30DB29-3878-0B86-A367-E65607CC1DAC}"/>
                    </a:ext>
                  </a:extLst>
                </p14:cNvPr>
                <p14:cNvContentPartPr/>
                <p14:nvPr/>
              </p14:nvContentPartPr>
              <p14:xfrm>
                <a:off x="6640515" y="3850545"/>
                <a:ext cx="143640" cy="45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30DB29-3878-0B86-A367-E65607CC1DA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22515" y="3832905"/>
                  <a:ext cx="179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A9D06C-0962-B49F-14A2-E343E4452CFE}"/>
                    </a:ext>
                  </a:extLst>
                </p14:cNvPr>
                <p14:cNvContentPartPr/>
                <p14:nvPr/>
              </p14:nvContentPartPr>
              <p14:xfrm>
                <a:off x="5488155" y="3459225"/>
                <a:ext cx="395280" cy="378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A9D06C-0962-B49F-14A2-E343E4452CF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70155" y="3441585"/>
                  <a:ext cx="4309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586C03-36D7-1B3D-73FD-3710B6E893CC}"/>
                    </a:ext>
                  </a:extLst>
                </p14:cNvPr>
                <p14:cNvContentPartPr/>
                <p14:nvPr/>
              </p14:nvContentPartPr>
              <p14:xfrm>
                <a:off x="5727915" y="3725265"/>
                <a:ext cx="14040" cy="20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586C03-36D7-1B3D-73FD-3710B6E893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10275" y="3707625"/>
                  <a:ext cx="496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B81C425-45C7-7AE4-0DC6-762688265FCC}"/>
              </a:ext>
            </a:extLst>
          </p:cNvPr>
          <p:cNvGrpSpPr/>
          <p:nvPr/>
        </p:nvGrpSpPr>
        <p:grpSpPr>
          <a:xfrm>
            <a:off x="5899635" y="4011105"/>
            <a:ext cx="1333800" cy="761760"/>
            <a:chOff x="5899635" y="4011105"/>
            <a:chExt cx="1333800" cy="76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B94C2D0-1EC1-D100-FBCE-CA597094B1E6}"/>
                    </a:ext>
                  </a:extLst>
                </p14:cNvPr>
                <p14:cNvContentPartPr/>
                <p14:nvPr/>
              </p14:nvContentPartPr>
              <p14:xfrm>
                <a:off x="6788475" y="4011105"/>
                <a:ext cx="444960" cy="218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B94C2D0-1EC1-D100-FBCE-CA597094B1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70475" y="3993105"/>
                  <a:ext cx="480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BEC4474-FE41-69AE-4FCD-8D48FF6F6CAC}"/>
                    </a:ext>
                  </a:extLst>
                </p14:cNvPr>
                <p14:cNvContentPartPr/>
                <p14:nvPr/>
              </p14:nvContentPartPr>
              <p14:xfrm>
                <a:off x="5921595" y="4103265"/>
                <a:ext cx="701640" cy="325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BEC4474-FE41-69AE-4FCD-8D48FF6F6C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03955" y="4085265"/>
                  <a:ext cx="737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01AE97-FD2F-6DB5-C162-E08ED4BDCCEF}"/>
                    </a:ext>
                  </a:extLst>
                </p14:cNvPr>
                <p14:cNvContentPartPr/>
                <p14:nvPr/>
              </p14:nvContentPartPr>
              <p14:xfrm>
                <a:off x="6436755" y="4091025"/>
                <a:ext cx="25200" cy="3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01AE97-FD2F-6DB5-C162-E08ED4BDCC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18755" y="4073025"/>
                  <a:ext cx="60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6819D2-C50D-190C-B145-D935D09D3344}"/>
                    </a:ext>
                  </a:extLst>
                </p14:cNvPr>
                <p14:cNvContentPartPr/>
                <p14:nvPr/>
              </p14:nvContentPartPr>
              <p14:xfrm>
                <a:off x="6478515" y="4040985"/>
                <a:ext cx="52920" cy="23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6819D2-C50D-190C-B145-D935D09D334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60515" y="4023345"/>
                  <a:ext cx="88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AF5E9DC-1B63-C4E1-CCA8-313249900EA9}"/>
                    </a:ext>
                  </a:extLst>
                </p14:cNvPr>
                <p14:cNvContentPartPr/>
                <p14:nvPr/>
              </p14:nvContentPartPr>
              <p14:xfrm>
                <a:off x="7005555" y="4493505"/>
                <a:ext cx="71640" cy="145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AF5E9DC-1B63-C4E1-CCA8-313249900EA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87915" y="4475505"/>
                  <a:ext cx="107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F6D8C2-DCA0-BB1B-429D-FDF1CBD03512}"/>
                    </a:ext>
                  </a:extLst>
                </p14:cNvPr>
                <p14:cNvContentPartPr/>
                <p14:nvPr/>
              </p14:nvContentPartPr>
              <p14:xfrm>
                <a:off x="6625395" y="4472265"/>
                <a:ext cx="346680" cy="248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F6D8C2-DCA0-BB1B-429D-FDF1CBD0351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07395" y="4454625"/>
                  <a:ext cx="382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0A44AA8-B00B-0C07-009F-723EE820C97B}"/>
                    </a:ext>
                  </a:extLst>
                </p14:cNvPr>
                <p14:cNvContentPartPr/>
                <p14:nvPr/>
              </p14:nvContentPartPr>
              <p14:xfrm>
                <a:off x="6648435" y="4480545"/>
                <a:ext cx="140040" cy="51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0A44AA8-B00B-0C07-009F-723EE820C97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30795" y="4462545"/>
                  <a:ext cx="175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C2D5444-B697-4E65-99E8-160B8B28DBD2}"/>
                    </a:ext>
                  </a:extLst>
                </p14:cNvPr>
                <p14:cNvContentPartPr/>
                <p14:nvPr/>
              </p14:nvContentPartPr>
              <p14:xfrm>
                <a:off x="5899635" y="4524465"/>
                <a:ext cx="694440" cy="248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C2D5444-B697-4E65-99E8-160B8B28DBD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81995" y="4506825"/>
                  <a:ext cx="73008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FDB04FC-605C-A3CC-B834-AAC1026B8B63}"/>
              </a:ext>
            </a:extLst>
          </p:cNvPr>
          <p:cNvGrpSpPr/>
          <p:nvPr/>
        </p:nvGrpSpPr>
        <p:grpSpPr>
          <a:xfrm>
            <a:off x="2449035" y="3517905"/>
            <a:ext cx="1933200" cy="1256760"/>
            <a:chOff x="2449035" y="3517905"/>
            <a:chExt cx="1933200" cy="12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4090E7-DEE5-2666-82F9-0746C74744AD}"/>
                    </a:ext>
                  </a:extLst>
                </p14:cNvPr>
                <p14:cNvContentPartPr/>
                <p14:nvPr/>
              </p14:nvContentPartPr>
              <p14:xfrm>
                <a:off x="3994155" y="3562545"/>
                <a:ext cx="212760" cy="118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4090E7-DEE5-2666-82F9-0746C74744A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76515" y="3544905"/>
                  <a:ext cx="248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03B70C-BE7D-F5D1-DA4C-9F76896464AB}"/>
                    </a:ext>
                  </a:extLst>
                </p14:cNvPr>
                <p14:cNvContentPartPr/>
                <p14:nvPr/>
              </p14:nvContentPartPr>
              <p14:xfrm>
                <a:off x="3119715" y="3540585"/>
                <a:ext cx="954360" cy="312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03B70C-BE7D-F5D1-DA4C-9F76896464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01715" y="3522585"/>
                  <a:ext cx="990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CAC43A9-E340-DF93-BBFF-7D9C0E082EE4}"/>
                    </a:ext>
                  </a:extLst>
                </p14:cNvPr>
                <p14:cNvContentPartPr/>
                <p14:nvPr/>
              </p14:nvContentPartPr>
              <p14:xfrm>
                <a:off x="3370635" y="3517905"/>
                <a:ext cx="48600" cy="89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CAC43A9-E340-DF93-BBFF-7D9C0E082E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52995" y="3499905"/>
                  <a:ext cx="84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64561C-9924-24FD-DA58-24D2E8E37938}"/>
                    </a:ext>
                  </a:extLst>
                </p14:cNvPr>
                <p14:cNvContentPartPr/>
                <p14:nvPr/>
              </p14:nvContentPartPr>
              <p14:xfrm>
                <a:off x="3422475" y="3944865"/>
                <a:ext cx="91080" cy="3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64561C-9924-24FD-DA58-24D2E8E3793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04475" y="3926865"/>
                  <a:ext cx="126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B7767AA-431C-1721-F0A8-9188081553D9}"/>
                    </a:ext>
                  </a:extLst>
                </p14:cNvPr>
                <p14:cNvContentPartPr/>
                <p14:nvPr/>
              </p14:nvContentPartPr>
              <p14:xfrm>
                <a:off x="3242475" y="3695745"/>
                <a:ext cx="92880" cy="47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B7767AA-431C-1721-F0A8-9188081553D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24835" y="3678105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B23EF0-BF8F-C09C-BA4B-90A0626539B5}"/>
                    </a:ext>
                  </a:extLst>
                </p14:cNvPr>
                <p14:cNvContentPartPr/>
                <p14:nvPr/>
              </p14:nvContentPartPr>
              <p14:xfrm>
                <a:off x="3742155" y="3843705"/>
                <a:ext cx="72360" cy="44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B23EF0-BF8F-C09C-BA4B-90A0626539B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24515" y="3825705"/>
                  <a:ext cx="108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947275-10CE-5F25-948C-DEF05A8F64CB}"/>
                    </a:ext>
                  </a:extLst>
                </p14:cNvPr>
                <p14:cNvContentPartPr/>
                <p14:nvPr/>
              </p14:nvContentPartPr>
              <p14:xfrm>
                <a:off x="2842515" y="3695745"/>
                <a:ext cx="225720" cy="202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947275-10CE-5F25-948C-DEF05A8F64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24515" y="3678105"/>
                  <a:ext cx="261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BA7C21-7326-46EC-5813-8B32A5EA9B38}"/>
                    </a:ext>
                  </a:extLst>
                </p14:cNvPr>
                <p14:cNvContentPartPr/>
                <p14:nvPr/>
              </p14:nvContentPartPr>
              <p14:xfrm>
                <a:off x="2924595" y="3630585"/>
                <a:ext cx="4680" cy="39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BA7C21-7326-46EC-5813-8B32A5EA9B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6595" y="3612945"/>
                  <a:ext cx="4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96AED3F-8962-7D0F-1D3B-934E76FC01DD}"/>
                    </a:ext>
                  </a:extLst>
                </p14:cNvPr>
                <p14:cNvContentPartPr/>
                <p14:nvPr/>
              </p14:nvContentPartPr>
              <p14:xfrm>
                <a:off x="2449035" y="3543825"/>
                <a:ext cx="377280" cy="229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96AED3F-8962-7D0F-1D3B-934E76FC01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31035" y="3526185"/>
                  <a:ext cx="412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B47799-4EA4-E809-E80E-4D00ABC33477}"/>
                    </a:ext>
                  </a:extLst>
                </p14:cNvPr>
                <p14:cNvContentPartPr/>
                <p14:nvPr/>
              </p14:nvContentPartPr>
              <p14:xfrm>
                <a:off x="3542355" y="4022625"/>
                <a:ext cx="719640" cy="387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B47799-4EA4-E809-E80E-4D00ABC334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24355" y="4004625"/>
                  <a:ext cx="7552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7976623-7230-DB33-12BB-047554730884}"/>
                    </a:ext>
                  </a:extLst>
                </p14:cNvPr>
                <p14:cNvContentPartPr/>
                <p14:nvPr/>
              </p14:nvContentPartPr>
              <p14:xfrm>
                <a:off x="4005675" y="4038825"/>
                <a:ext cx="69120" cy="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7976623-7230-DB33-12BB-04755473088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88035" y="4021185"/>
                  <a:ext cx="104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71BEE53-A9A1-1490-1DAB-0E9920FE35C5}"/>
                    </a:ext>
                  </a:extLst>
                </p14:cNvPr>
                <p14:cNvContentPartPr/>
                <p14:nvPr/>
              </p14:nvContentPartPr>
              <p14:xfrm>
                <a:off x="4134195" y="3997785"/>
                <a:ext cx="19080" cy="17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71BEE53-A9A1-1490-1DAB-0E9920FE35C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16195" y="3980145"/>
                  <a:ext cx="54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079E3B3-090E-338B-2080-A8DD7C52EC5C}"/>
                    </a:ext>
                  </a:extLst>
                </p14:cNvPr>
                <p14:cNvContentPartPr/>
                <p14:nvPr/>
              </p14:nvContentPartPr>
              <p14:xfrm>
                <a:off x="4316715" y="4458225"/>
                <a:ext cx="65520" cy="156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079E3B3-090E-338B-2080-A8DD7C52EC5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98715" y="4440585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C6B903-BEAD-8950-84E3-6A349BCD322D}"/>
                    </a:ext>
                  </a:extLst>
                </p14:cNvPr>
                <p14:cNvContentPartPr/>
                <p14:nvPr/>
              </p14:nvContentPartPr>
              <p14:xfrm>
                <a:off x="3966795" y="4421145"/>
                <a:ext cx="302760" cy="353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7C6B903-BEAD-8950-84E3-6A349BCD32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48795" y="4403505"/>
                  <a:ext cx="3384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23B530-F6BB-9016-8494-E5A3B23214B2}"/>
                    </a:ext>
                  </a:extLst>
                </p14:cNvPr>
                <p14:cNvContentPartPr/>
                <p14:nvPr/>
              </p14:nvContentPartPr>
              <p14:xfrm>
                <a:off x="3976515" y="4458225"/>
                <a:ext cx="112680" cy="71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23B530-F6BB-9016-8494-E5A3B23214B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58515" y="4440585"/>
                  <a:ext cx="148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C9C3F72-B3FD-4F1C-8989-5BEE2DA115DE}"/>
                    </a:ext>
                  </a:extLst>
                </p14:cNvPr>
                <p14:cNvContentPartPr/>
                <p14:nvPr/>
              </p14:nvContentPartPr>
              <p14:xfrm>
                <a:off x="3355515" y="4480905"/>
                <a:ext cx="620280" cy="276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C9C3F72-B3FD-4F1C-8989-5BEE2DA115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37875" y="4463265"/>
                  <a:ext cx="655920" cy="31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5132450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99" t="6480" r="1430" b="79978"/>
          <a:stretch/>
        </p:blipFill>
        <p:spPr>
          <a:xfrm>
            <a:off x="6294282" y="1165077"/>
            <a:ext cx="3178673" cy="625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0145A-1BBB-44CD-A529-174BB6B1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" y="1275887"/>
            <a:ext cx="847725" cy="51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17317-39DC-4FAC-A230-1D3D9C0AC2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89" t="20694" r="73360" b="17311"/>
          <a:stretch/>
        </p:blipFill>
        <p:spPr>
          <a:xfrm>
            <a:off x="317353" y="2663918"/>
            <a:ext cx="3739719" cy="361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0FD48-437C-640A-E49C-293CD14086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305" b="81006"/>
          <a:stretch/>
        </p:blipFill>
        <p:spPr>
          <a:xfrm>
            <a:off x="944217" y="1874283"/>
            <a:ext cx="8560406" cy="67709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C953922-B788-5145-F0A1-D15CF77D0ABB}"/>
              </a:ext>
            </a:extLst>
          </p:cNvPr>
          <p:cNvGrpSpPr/>
          <p:nvPr/>
        </p:nvGrpSpPr>
        <p:grpSpPr>
          <a:xfrm>
            <a:off x="4139235" y="2506305"/>
            <a:ext cx="2351160" cy="655200"/>
            <a:chOff x="4139235" y="2506305"/>
            <a:chExt cx="2351160" cy="65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8B1759-3119-67DB-EE43-54A542223840}"/>
                    </a:ext>
                  </a:extLst>
                </p14:cNvPr>
                <p14:cNvContentPartPr/>
                <p14:nvPr/>
              </p14:nvContentPartPr>
              <p14:xfrm>
                <a:off x="4139235" y="2597745"/>
                <a:ext cx="226800" cy="267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8B1759-3119-67DB-EE43-54A5422238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21595" y="2579745"/>
                  <a:ext cx="262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B1D9C3-3A81-878D-1C27-B2DE639539AF}"/>
                    </a:ext>
                  </a:extLst>
                </p14:cNvPr>
                <p14:cNvContentPartPr/>
                <p14:nvPr/>
              </p14:nvContentPartPr>
              <p14:xfrm>
                <a:off x="4203315" y="2593065"/>
                <a:ext cx="139680" cy="273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B1D9C3-3A81-878D-1C27-B2DE639539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85315" y="2575425"/>
                  <a:ext cx="175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17EDD4-6508-70F4-667B-C4BF8EA10937}"/>
                    </a:ext>
                  </a:extLst>
                </p14:cNvPr>
                <p14:cNvContentPartPr/>
                <p14:nvPr/>
              </p14:nvContentPartPr>
              <p14:xfrm>
                <a:off x="4638195" y="2713665"/>
                <a:ext cx="2160" cy="1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17EDD4-6508-70F4-667B-C4BF8EA109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20555" y="2696025"/>
                  <a:ext cx="37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35198E-18A2-87CD-5EA2-7E017451A0C8}"/>
                    </a:ext>
                  </a:extLst>
                </p14:cNvPr>
                <p14:cNvContentPartPr/>
                <p14:nvPr/>
              </p14:nvContentPartPr>
              <p14:xfrm>
                <a:off x="4557915" y="2725185"/>
                <a:ext cx="96120" cy="13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35198E-18A2-87CD-5EA2-7E017451A0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39915" y="2707185"/>
                  <a:ext cx="131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2ED376-6D86-DAA4-63F7-0786446B95A1}"/>
                    </a:ext>
                  </a:extLst>
                </p14:cNvPr>
                <p14:cNvContentPartPr/>
                <p14:nvPr/>
              </p14:nvContentPartPr>
              <p14:xfrm>
                <a:off x="4557915" y="2807625"/>
                <a:ext cx="103680" cy="27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2ED376-6D86-DAA4-63F7-0786446B95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40275" y="2789625"/>
                  <a:ext cx="139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C30DE1-B5E0-D316-D130-4BE7F837BBD2}"/>
                    </a:ext>
                  </a:extLst>
                </p14:cNvPr>
                <p14:cNvContentPartPr/>
                <p14:nvPr/>
              </p14:nvContentPartPr>
              <p14:xfrm>
                <a:off x="4682835" y="2606745"/>
                <a:ext cx="231840" cy="554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C30DE1-B5E0-D316-D130-4BE7F837BB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4835" y="2588745"/>
                  <a:ext cx="2674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D832C9-FCEC-AEEF-4E5F-2A8BD71E5524}"/>
                    </a:ext>
                  </a:extLst>
                </p14:cNvPr>
                <p14:cNvContentPartPr/>
                <p14:nvPr/>
              </p14:nvContentPartPr>
              <p14:xfrm>
                <a:off x="5120955" y="2727345"/>
                <a:ext cx="98640" cy="23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D832C9-FCEC-AEEF-4E5F-2A8BD71E55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03315" y="2709705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A8EDA1-801C-921C-BD51-791FC288BB7B}"/>
                    </a:ext>
                  </a:extLst>
                </p14:cNvPr>
                <p14:cNvContentPartPr/>
                <p14:nvPr/>
              </p14:nvContentPartPr>
              <p14:xfrm>
                <a:off x="5151195" y="2831745"/>
                <a:ext cx="70560" cy="1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A8EDA1-801C-921C-BD51-791FC288BB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33555" y="2813745"/>
                  <a:ext cx="106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89D39B-E5AF-DE8C-3BE2-4102FAD20C07}"/>
                    </a:ext>
                  </a:extLst>
                </p14:cNvPr>
                <p14:cNvContentPartPr/>
                <p14:nvPr/>
              </p14:nvContentPartPr>
              <p14:xfrm>
                <a:off x="5433075" y="2506305"/>
                <a:ext cx="1057320" cy="495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89D39B-E5AF-DE8C-3BE2-4102FAD20C0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15075" y="2488665"/>
                  <a:ext cx="1092960" cy="53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6A55EA-DA91-52D2-835B-8EC59D7AC01F}"/>
              </a:ext>
            </a:extLst>
          </p:cNvPr>
          <p:cNvGrpSpPr/>
          <p:nvPr/>
        </p:nvGrpSpPr>
        <p:grpSpPr>
          <a:xfrm>
            <a:off x="7021395" y="2486865"/>
            <a:ext cx="2346120" cy="469800"/>
            <a:chOff x="7021395" y="2486865"/>
            <a:chExt cx="234612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D3DA29-2BEA-25B5-5981-F1D492527FFA}"/>
                    </a:ext>
                  </a:extLst>
                </p14:cNvPr>
                <p14:cNvContentPartPr/>
                <p14:nvPr/>
              </p14:nvContentPartPr>
              <p14:xfrm>
                <a:off x="9135315" y="2699265"/>
                <a:ext cx="232200" cy="95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D3DA29-2BEA-25B5-5981-F1D492527F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17315" y="2681625"/>
                  <a:ext cx="267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835C2C-D5C1-E856-AA24-70496818E4CC}"/>
                    </a:ext>
                  </a:extLst>
                </p14:cNvPr>
                <p14:cNvContentPartPr/>
                <p14:nvPr/>
              </p14:nvContentPartPr>
              <p14:xfrm>
                <a:off x="8182035" y="2577945"/>
                <a:ext cx="1060560" cy="245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835C2C-D5C1-E856-AA24-70496818E4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64395" y="2560305"/>
                  <a:ext cx="1096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86FB10-73A1-9799-0883-92A8D98ABE21}"/>
                    </a:ext>
                  </a:extLst>
                </p14:cNvPr>
                <p14:cNvContentPartPr/>
                <p14:nvPr/>
              </p14:nvContentPartPr>
              <p14:xfrm>
                <a:off x="8564355" y="2486865"/>
                <a:ext cx="34920" cy="121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86FB10-73A1-9799-0883-92A8D98ABE2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46355" y="2469225"/>
                  <a:ext cx="70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69630D-5121-AA53-2B34-C23E39AFEEFE}"/>
                    </a:ext>
                  </a:extLst>
                </p14:cNvPr>
                <p14:cNvContentPartPr/>
                <p14:nvPr/>
              </p14:nvContentPartPr>
              <p14:xfrm>
                <a:off x="8502795" y="2933625"/>
                <a:ext cx="81720" cy="23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69630D-5121-AA53-2B34-C23E39AFEE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84795" y="2915985"/>
                  <a:ext cx="117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3F3279-EC4F-5A63-9892-1DA6646C3E17}"/>
                    </a:ext>
                  </a:extLst>
                </p14:cNvPr>
                <p14:cNvContentPartPr/>
                <p14:nvPr/>
              </p14:nvContentPartPr>
              <p14:xfrm>
                <a:off x="8275635" y="2656065"/>
                <a:ext cx="109800" cy="26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3F3279-EC4F-5A63-9892-1DA6646C3E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57995" y="2638425"/>
                  <a:ext cx="145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A2693F-EFDB-B610-8A99-C342ED44D5DA}"/>
                    </a:ext>
                  </a:extLst>
                </p14:cNvPr>
                <p14:cNvContentPartPr/>
                <p14:nvPr/>
              </p14:nvContentPartPr>
              <p14:xfrm>
                <a:off x="8840475" y="2909145"/>
                <a:ext cx="124920" cy="13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A2693F-EFDB-B610-8A99-C342ED44D5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22475" y="2891505"/>
                  <a:ext cx="160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99BDC7-40C9-7846-75F7-A4A4400F6423}"/>
                    </a:ext>
                  </a:extLst>
                </p14:cNvPr>
                <p14:cNvContentPartPr/>
                <p14:nvPr/>
              </p14:nvContentPartPr>
              <p14:xfrm>
                <a:off x="7252515" y="2674425"/>
                <a:ext cx="909360" cy="179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99BDC7-40C9-7846-75F7-A4A4400F64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34515" y="2656425"/>
                  <a:ext cx="945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12BCB9-2D26-2EC1-3851-210F5409B06A}"/>
                    </a:ext>
                  </a:extLst>
                </p14:cNvPr>
                <p14:cNvContentPartPr/>
                <p14:nvPr/>
              </p14:nvContentPartPr>
              <p14:xfrm>
                <a:off x="7609635" y="2706825"/>
                <a:ext cx="86400" cy="36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12BCB9-2D26-2EC1-3851-210F5409B0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91635" y="2689185"/>
                  <a:ext cx="122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CBC8C61-9D9D-7BA3-7B6B-8410B1429A35}"/>
                    </a:ext>
                  </a:extLst>
                </p14:cNvPr>
                <p14:cNvContentPartPr/>
                <p14:nvPr/>
              </p14:nvContentPartPr>
              <p14:xfrm>
                <a:off x="7021395" y="2563905"/>
                <a:ext cx="412200" cy="221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CBC8C61-9D9D-7BA3-7B6B-8410B1429A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03395" y="2546265"/>
                  <a:ext cx="4478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E3327B-FAFA-3515-EDA9-A4ACB96D5CCE}"/>
              </a:ext>
            </a:extLst>
          </p:cNvPr>
          <p:cNvGrpSpPr/>
          <p:nvPr/>
        </p:nvGrpSpPr>
        <p:grpSpPr>
          <a:xfrm>
            <a:off x="7410915" y="3056385"/>
            <a:ext cx="1726920" cy="356400"/>
            <a:chOff x="7410915" y="3056385"/>
            <a:chExt cx="172692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EEFB02-4889-51DA-1A40-54B376E01ACC}"/>
                    </a:ext>
                  </a:extLst>
                </p14:cNvPr>
                <p14:cNvContentPartPr/>
                <p14:nvPr/>
              </p14:nvContentPartPr>
              <p14:xfrm>
                <a:off x="8632755" y="3178065"/>
                <a:ext cx="505080" cy="216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EEFB02-4889-51DA-1A40-54B376E01A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15115" y="3160065"/>
                  <a:ext cx="540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752255-A8F2-EB3F-D84D-3AAD076B8877}"/>
                    </a:ext>
                  </a:extLst>
                </p14:cNvPr>
                <p14:cNvContentPartPr/>
                <p14:nvPr/>
              </p14:nvContentPartPr>
              <p14:xfrm>
                <a:off x="8965035" y="3093105"/>
                <a:ext cx="41400" cy="12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752255-A8F2-EB3F-D84D-3AAD076B88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47395" y="3075105"/>
                  <a:ext cx="77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85FC1C2-1218-D596-476E-4BE371F6D42D}"/>
                    </a:ext>
                  </a:extLst>
                </p14:cNvPr>
                <p14:cNvContentPartPr/>
                <p14:nvPr/>
              </p14:nvContentPartPr>
              <p14:xfrm>
                <a:off x="9059715" y="3056385"/>
                <a:ext cx="50400" cy="44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85FC1C2-1218-D596-476E-4BE371F6D42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41715" y="3038745"/>
                  <a:ext cx="86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DEA2EC-D486-C019-C403-0C6743408128}"/>
                    </a:ext>
                  </a:extLst>
                </p14:cNvPr>
                <p14:cNvContentPartPr/>
                <p14:nvPr/>
              </p14:nvContentPartPr>
              <p14:xfrm>
                <a:off x="8449515" y="3306945"/>
                <a:ext cx="71280" cy="105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DEA2EC-D486-C019-C403-0C67434081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31515" y="3289305"/>
                  <a:ext cx="106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07A59F-7CFA-3480-D075-FA23705B278B}"/>
                    </a:ext>
                  </a:extLst>
                </p14:cNvPr>
                <p14:cNvContentPartPr/>
                <p14:nvPr/>
              </p14:nvContentPartPr>
              <p14:xfrm>
                <a:off x="8106435" y="3137025"/>
                <a:ext cx="312120" cy="259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07A59F-7CFA-3480-D075-FA23705B27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88795" y="3119385"/>
                  <a:ext cx="347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405E1AB-B9FE-2C73-6A5F-EE92E5AF9C68}"/>
                    </a:ext>
                  </a:extLst>
                </p14:cNvPr>
                <p14:cNvContentPartPr/>
                <p14:nvPr/>
              </p14:nvContentPartPr>
              <p14:xfrm>
                <a:off x="8130555" y="3169785"/>
                <a:ext cx="107280" cy="22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405E1AB-B9FE-2C73-6A5F-EE92E5AF9C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12915" y="3151785"/>
                  <a:ext cx="142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B39662-2940-023D-1014-33B60F0A5F69}"/>
                    </a:ext>
                  </a:extLst>
                </p14:cNvPr>
                <p14:cNvContentPartPr/>
                <p14:nvPr/>
              </p14:nvContentPartPr>
              <p14:xfrm>
                <a:off x="7410915" y="3195705"/>
                <a:ext cx="719640" cy="195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B39662-2940-023D-1014-33B60F0A5F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92915" y="3178065"/>
                  <a:ext cx="755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AA25115-3319-0741-14D0-7F5CEB7B585A}"/>
                    </a:ext>
                  </a:extLst>
                </p14:cNvPr>
                <p14:cNvContentPartPr/>
                <p14:nvPr/>
              </p14:nvContentPartPr>
              <p14:xfrm>
                <a:off x="8195355" y="3149625"/>
                <a:ext cx="101160" cy="3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AA25115-3319-0741-14D0-7F5CEB7B585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77715" y="3131985"/>
                  <a:ext cx="13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1EA316-7508-FD0B-E21F-BC13F2EFF221}"/>
                    </a:ext>
                  </a:extLst>
                </p14:cNvPr>
                <p14:cNvContentPartPr/>
                <p14:nvPr/>
              </p14:nvContentPartPr>
              <p14:xfrm>
                <a:off x="8063595" y="3214785"/>
                <a:ext cx="77040" cy="77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1EA316-7508-FD0B-E21F-BC13F2EFF2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45955" y="3197145"/>
                  <a:ext cx="1126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34B5D3-E2BA-12F0-E9A7-E999D0C8E1BC}"/>
              </a:ext>
            </a:extLst>
          </p:cNvPr>
          <p:cNvGrpSpPr/>
          <p:nvPr/>
        </p:nvGrpSpPr>
        <p:grpSpPr>
          <a:xfrm>
            <a:off x="2066715" y="4277505"/>
            <a:ext cx="1324080" cy="865080"/>
            <a:chOff x="2066715" y="4277505"/>
            <a:chExt cx="1324080" cy="86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C302A8-6FB4-697F-37D2-C111FF5F84D9}"/>
                    </a:ext>
                  </a:extLst>
                </p14:cNvPr>
                <p14:cNvContentPartPr/>
                <p14:nvPr/>
              </p14:nvContentPartPr>
              <p14:xfrm>
                <a:off x="2164635" y="4277505"/>
                <a:ext cx="609120" cy="404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C302A8-6FB4-697F-37D2-C111FF5F84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46995" y="4259505"/>
                  <a:ext cx="6447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3BC864-8A73-6BA3-F050-5085B7565B22}"/>
                    </a:ext>
                  </a:extLst>
                </p14:cNvPr>
                <p14:cNvContentPartPr/>
                <p14:nvPr/>
              </p14:nvContentPartPr>
              <p14:xfrm>
                <a:off x="2066715" y="4772505"/>
                <a:ext cx="168840" cy="370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3BC864-8A73-6BA3-F050-5085B7565B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49075" y="4754865"/>
                  <a:ext cx="2044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B7EDE49-052B-9DE7-6AD8-E9D5BAE80D2A}"/>
                    </a:ext>
                  </a:extLst>
                </p14:cNvPr>
                <p14:cNvContentPartPr/>
                <p14:nvPr/>
              </p14:nvContentPartPr>
              <p14:xfrm>
                <a:off x="2306475" y="4739025"/>
                <a:ext cx="118080" cy="252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B7EDE49-052B-9DE7-6AD8-E9D5BAE80D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88835" y="4721385"/>
                  <a:ext cx="153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FFF233-C579-F587-6C03-EEDE5FB87018}"/>
                    </a:ext>
                  </a:extLst>
                </p14:cNvPr>
                <p14:cNvContentPartPr/>
                <p14:nvPr/>
              </p14:nvContentPartPr>
              <p14:xfrm>
                <a:off x="2462715" y="4812105"/>
                <a:ext cx="91080" cy="154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FFF233-C579-F587-6C03-EEDE5FB870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45075" y="4794105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AD919A-1DFB-12D2-9DFC-2006EA3211C4}"/>
                    </a:ext>
                  </a:extLst>
                </p14:cNvPr>
                <p14:cNvContentPartPr/>
                <p14:nvPr/>
              </p14:nvContentPartPr>
              <p14:xfrm>
                <a:off x="2585835" y="4717785"/>
                <a:ext cx="79200" cy="8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AD919A-1DFB-12D2-9DFC-2006EA3211C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68195" y="4699785"/>
                  <a:ext cx="114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2B647B8-F4A2-88B7-5FCE-4327A6321EF2}"/>
                    </a:ext>
                  </a:extLst>
                </p14:cNvPr>
                <p14:cNvContentPartPr/>
                <p14:nvPr/>
              </p14:nvContentPartPr>
              <p14:xfrm>
                <a:off x="2677635" y="4942425"/>
                <a:ext cx="81720" cy="11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2B647B8-F4A2-88B7-5FCE-4327A6321EF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59635" y="4924425"/>
                  <a:ext cx="117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34164D-5B0E-89E9-ACA3-3EBB8650A74A}"/>
                    </a:ext>
                  </a:extLst>
                </p14:cNvPr>
                <p14:cNvContentPartPr/>
                <p14:nvPr/>
              </p14:nvContentPartPr>
              <p14:xfrm>
                <a:off x="2861235" y="4759905"/>
                <a:ext cx="20160" cy="162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34164D-5B0E-89E9-ACA3-3EBB8650A7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43235" y="4742265"/>
                  <a:ext cx="55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81BA6B-E73C-554B-6095-F6DEB57C745A}"/>
                    </a:ext>
                  </a:extLst>
                </p14:cNvPr>
                <p14:cNvContentPartPr/>
                <p14:nvPr/>
              </p14:nvContentPartPr>
              <p14:xfrm>
                <a:off x="2935395" y="4736865"/>
                <a:ext cx="103680" cy="92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81BA6B-E73C-554B-6095-F6DEB57C74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17395" y="4718865"/>
                  <a:ext cx="139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D7EF04-F9CB-21AC-CBBB-31301C47A73B}"/>
                    </a:ext>
                  </a:extLst>
                </p14:cNvPr>
                <p14:cNvContentPartPr/>
                <p14:nvPr/>
              </p14:nvContentPartPr>
              <p14:xfrm>
                <a:off x="3023595" y="4701945"/>
                <a:ext cx="11160" cy="222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D7EF04-F9CB-21AC-CBBB-31301C47A73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05595" y="4684305"/>
                  <a:ext cx="46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A6D59E-7C9B-5D63-9D93-2AF65A8B7104}"/>
                    </a:ext>
                  </a:extLst>
                </p14:cNvPr>
                <p14:cNvContentPartPr/>
                <p14:nvPr/>
              </p14:nvContentPartPr>
              <p14:xfrm>
                <a:off x="3108915" y="4690425"/>
                <a:ext cx="108360" cy="150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A6D59E-7C9B-5D63-9D93-2AF65A8B71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91275" y="4672425"/>
                  <a:ext cx="144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9A3306E-4A04-4C12-54FB-7DBC6E9DDBB2}"/>
                    </a:ext>
                  </a:extLst>
                </p14:cNvPr>
                <p14:cNvContentPartPr/>
                <p14:nvPr/>
              </p14:nvContentPartPr>
              <p14:xfrm>
                <a:off x="3144555" y="4533465"/>
                <a:ext cx="73440" cy="75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9A3306E-4A04-4C12-54FB-7DBC6E9DDB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26555" y="4515825"/>
                  <a:ext cx="109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85B0BA-169B-9F21-351E-416B18435B0D}"/>
                    </a:ext>
                  </a:extLst>
                </p14:cNvPr>
                <p14:cNvContentPartPr/>
                <p14:nvPr/>
              </p14:nvContentPartPr>
              <p14:xfrm>
                <a:off x="3323475" y="4761345"/>
                <a:ext cx="67320" cy="23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85B0BA-169B-9F21-351E-416B18435B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05475" y="4743705"/>
                  <a:ext cx="102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3604903-92E5-C0AF-C9A4-A4B987B00931}"/>
                    </a:ext>
                  </a:extLst>
                </p14:cNvPr>
                <p14:cNvContentPartPr/>
                <p14:nvPr/>
              </p14:nvContentPartPr>
              <p14:xfrm>
                <a:off x="3289635" y="4856385"/>
                <a:ext cx="69840" cy="12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3604903-92E5-C0AF-C9A4-A4B987B009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71635" y="4838385"/>
                  <a:ext cx="1054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EC0327F-709E-5C9E-A8B4-42A7DE83FC43}"/>
              </a:ext>
            </a:extLst>
          </p:cNvPr>
          <p:cNvGrpSpPr/>
          <p:nvPr/>
        </p:nvGrpSpPr>
        <p:grpSpPr>
          <a:xfrm>
            <a:off x="2227275" y="5195865"/>
            <a:ext cx="641880" cy="355680"/>
            <a:chOff x="2227275" y="5195865"/>
            <a:chExt cx="64188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32ADDBB-CB92-C69C-6D8D-5ED38A57FFD6}"/>
                    </a:ext>
                  </a:extLst>
                </p14:cNvPr>
                <p14:cNvContentPartPr/>
                <p14:nvPr/>
              </p14:nvContentPartPr>
              <p14:xfrm>
                <a:off x="2227275" y="5340225"/>
                <a:ext cx="143640" cy="211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32ADDBB-CB92-C69C-6D8D-5ED38A57FF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09275" y="5322225"/>
                  <a:ext cx="179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F3AB7C-AB03-BEA6-00CA-34C323249864}"/>
                    </a:ext>
                  </a:extLst>
                </p14:cNvPr>
                <p14:cNvContentPartPr/>
                <p14:nvPr/>
              </p14:nvContentPartPr>
              <p14:xfrm>
                <a:off x="2450835" y="5316105"/>
                <a:ext cx="158760" cy="191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F3AB7C-AB03-BEA6-00CA-34C3232498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32835" y="5298465"/>
                  <a:ext cx="194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FF6135-73CE-95B8-3B3E-B3EED7E0F9F8}"/>
                    </a:ext>
                  </a:extLst>
                </p14:cNvPr>
                <p14:cNvContentPartPr/>
                <p14:nvPr/>
              </p14:nvContentPartPr>
              <p14:xfrm>
                <a:off x="2684835" y="5331585"/>
                <a:ext cx="110880" cy="128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FF6135-73CE-95B8-3B3E-B3EED7E0F9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67195" y="5313585"/>
                  <a:ext cx="146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222BC9-3508-B475-60AC-0094F0AC94D8}"/>
                    </a:ext>
                  </a:extLst>
                </p14:cNvPr>
                <p14:cNvContentPartPr/>
                <p14:nvPr/>
              </p14:nvContentPartPr>
              <p14:xfrm>
                <a:off x="2802195" y="5195865"/>
                <a:ext cx="66960" cy="94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222BC9-3508-B475-60AC-0094F0AC94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84195" y="5177865"/>
                  <a:ext cx="1026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6CB735-C6E2-C73B-2DAA-9A36DD1C8C79}"/>
              </a:ext>
            </a:extLst>
          </p:cNvPr>
          <p:cNvGrpSpPr/>
          <p:nvPr/>
        </p:nvGrpSpPr>
        <p:grpSpPr>
          <a:xfrm>
            <a:off x="1682235" y="4690425"/>
            <a:ext cx="270360" cy="396000"/>
            <a:chOff x="1682235" y="4690425"/>
            <a:chExt cx="27036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CE329A6-2C52-E720-5E28-02C568756183}"/>
                    </a:ext>
                  </a:extLst>
                </p14:cNvPr>
                <p14:cNvContentPartPr/>
                <p14:nvPr/>
              </p14:nvContentPartPr>
              <p14:xfrm>
                <a:off x="1802475" y="4799505"/>
                <a:ext cx="19080" cy="149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CE329A6-2C52-E720-5E28-02C56875618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84475" y="4781865"/>
                  <a:ext cx="54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E60FCA-7486-E2D2-27DB-39FBF939B845}"/>
                    </a:ext>
                  </a:extLst>
                </p14:cNvPr>
                <p14:cNvContentPartPr/>
                <p14:nvPr/>
              </p14:nvContentPartPr>
              <p14:xfrm>
                <a:off x="1682235" y="4690425"/>
                <a:ext cx="270360" cy="396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E60FCA-7486-E2D2-27DB-39FBF939B8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64595" y="4672425"/>
                  <a:ext cx="30600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968AD69-181A-7EC7-9092-BCA9096E23FA}"/>
              </a:ext>
            </a:extLst>
          </p:cNvPr>
          <p:cNvGrpSpPr/>
          <p:nvPr/>
        </p:nvGrpSpPr>
        <p:grpSpPr>
          <a:xfrm>
            <a:off x="2563875" y="981705"/>
            <a:ext cx="3863880" cy="2306880"/>
            <a:chOff x="2563875" y="981705"/>
            <a:chExt cx="3863880" cy="23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FDC3EF-903B-7548-761B-AB44A86ADE29}"/>
                    </a:ext>
                  </a:extLst>
                </p14:cNvPr>
                <p14:cNvContentPartPr/>
                <p14:nvPr/>
              </p14:nvContentPartPr>
              <p14:xfrm>
                <a:off x="2959875" y="3143505"/>
                <a:ext cx="162360" cy="137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FDC3EF-903B-7548-761B-AB44A86ADE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2235" y="3125865"/>
                  <a:ext cx="198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54D879-485A-5223-5ABD-DE1B8962905E}"/>
                    </a:ext>
                  </a:extLst>
                </p14:cNvPr>
                <p14:cNvContentPartPr/>
                <p14:nvPr/>
              </p14:nvContentPartPr>
              <p14:xfrm>
                <a:off x="2933595" y="3126585"/>
                <a:ext cx="218520" cy="162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54D879-485A-5223-5ABD-DE1B896290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15595" y="3108585"/>
                  <a:ext cx="254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705ECE-608E-27ED-A1C6-EAB695503FA1}"/>
                    </a:ext>
                  </a:extLst>
                </p14:cNvPr>
                <p14:cNvContentPartPr/>
                <p14:nvPr/>
              </p14:nvContentPartPr>
              <p14:xfrm>
                <a:off x="2840715" y="2823105"/>
                <a:ext cx="122040" cy="423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705ECE-608E-27ED-A1C6-EAB695503F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23075" y="2805105"/>
                  <a:ext cx="1576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1C72B0-EAF5-E29E-B146-CA616A914819}"/>
                    </a:ext>
                  </a:extLst>
                </p14:cNvPr>
                <p14:cNvContentPartPr/>
                <p14:nvPr/>
              </p14:nvContentPartPr>
              <p14:xfrm>
                <a:off x="2609595" y="1745985"/>
                <a:ext cx="361440" cy="1441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1C72B0-EAF5-E29E-B146-CA616A91481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91955" y="1728345"/>
                  <a:ext cx="397080" cy="14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89E89C-896B-B281-A281-C67B2B9F1898}"/>
                    </a:ext>
                  </a:extLst>
                </p14:cNvPr>
                <p14:cNvContentPartPr/>
                <p14:nvPr/>
              </p14:nvContentPartPr>
              <p14:xfrm>
                <a:off x="2640915" y="1399665"/>
                <a:ext cx="6120" cy="110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89E89C-896B-B281-A281-C67B2B9F18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23275" y="1382025"/>
                  <a:ext cx="41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443DC21-CF25-6770-9213-91B507F2ED60}"/>
                    </a:ext>
                  </a:extLst>
                </p14:cNvPr>
                <p14:cNvContentPartPr/>
                <p14:nvPr/>
              </p14:nvContentPartPr>
              <p14:xfrm>
                <a:off x="2563875" y="1466265"/>
                <a:ext cx="198720" cy="81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443DC21-CF25-6770-9213-91B507F2ED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45875" y="1448625"/>
                  <a:ext cx="234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FC152F0-26F1-ABB1-7F37-5686EF8E65C2}"/>
                    </a:ext>
                  </a:extLst>
                </p14:cNvPr>
                <p14:cNvContentPartPr/>
                <p14:nvPr/>
              </p14:nvContentPartPr>
              <p14:xfrm>
                <a:off x="2674035" y="1575705"/>
                <a:ext cx="143280" cy="88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FC152F0-26F1-ABB1-7F37-5686EF8E65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56395" y="1557705"/>
                  <a:ext cx="178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E7AD77-201F-DE5E-AD35-1382763B66B1}"/>
                    </a:ext>
                  </a:extLst>
                </p14:cNvPr>
                <p14:cNvContentPartPr/>
                <p14:nvPr/>
              </p14:nvContentPartPr>
              <p14:xfrm>
                <a:off x="2876715" y="1297785"/>
                <a:ext cx="99000" cy="294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E7AD77-201F-DE5E-AD35-1382763B66B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59075" y="1280145"/>
                  <a:ext cx="134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AC5AFC-9DBE-F8C4-5F44-BF49BFADC214}"/>
                    </a:ext>
                  </a:extLst>
                </p14:cNvPr>
                <p14:cNvContentPartPr/>
                <p14:nvPr/>
              </p14:nvContentPartPr>
              <p14:xfrm>
                <a:off x="3077955" y="1370145"/>
                <a:ext cx="152280" cy="138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AC5AFC-9DBE-F8C4-5F44-BF49BFADC21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60315" y="1352145"/>
                  <a:ext cx="187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F213C0-278B-D72D-1E5C-96978135187E}"/>
                    </a:ext>
                  </a:extLst>
                </p14:cNvPr>
                <p14:cNvContentPartPr/>
                <p14:nvPr/>
              </p14:nvContentPartPr>
              <p14:xfrm>
                <a:off x="3238875" y="1347465"/>
                <a:ext cx="147240" cy="126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F213C0-278B-D72D-1E5C-96978135187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221235" y="1329825"/>
                  <a:ext cx="182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806AA95-21BA-9C0F-A7FA-C164AC38ADB9}"/>
                    </a:ext>
                  </a:extLst>
                </p14:cNvPr>
                <p14:cNvContentPartPr/>
                <p14:nvPr/>
              </p14:nvContentPartPr>
              <p14:xfrm>
                <a:off x="3423195" y="1339905"/>
                <a:ext cx="136080" cy="109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806AA95-21BA-9C0F-A7FA-C164AC38ADB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05195" y="1322265"/>
                  <a:ext cx="171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6513BBC-D22F-2FEE-9B1C-3C324F594CCD}"/>
                    </a:ext>
                  </a:extLst>
                </p14:cNvPr>
                <p14:cNvContentPartPr/>
                <p14:nvPr/>
              </p14:nvContentPartPr>
              <p14:xfrm>
                <a:off x="3423195" y="1216425"/>
                <a:ext cx="79560" cy="51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6513BBC-D22F-2FEE-9B1C-3C324F594C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05555" y="1198425"/>
                  <a:ext cx="11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79F20BD-25DD-E9DB-837E-D524C72CF938}"/>
                    </a:ext>
                  </a:extLst>
                </p14:cNvPr>
                <p14:cNvContentPartPr/>
                <p14:nvPr/>
              </p14:nvContentPartPr>
              <p14:xfrm>
                <a:off x="3598875" y="1193745"/>
                <a:ext cx="120240" cy="369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79F20BD-25DD-E9DB-837E-D524C72CF9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80875" y="1176105"/>
                  <a:ext cx="155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43BAF8-CE21-DC47-C403-1D3D21BFA022}"/>
                    </a:ext>
                  </a:extLst>
                </p14:cNvPr>
                <p14:cNvContentPartPr/>
                <p14:nvPr/>
              </p14:nvContentPartPr>
              <p14:xfrm>
                <a:off x="3836475" y="1349625"/>
                <a:ext cx="126000" cy="12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43BAF8-CE21-DC47-C403-1D3D21BFA0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18835" y="1331625"/>
                  <a:ext cx="161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CF6C54-6BC6-9172-9D07-075777B05080}"/>
                    </a:ext>
                  </a:extLst>
                </p14:cNvPr>
                <p14:cNvContentPartPr/>
                <p14:nvPr/>
              </p14:nvContentPartPr>
              <p14:xfrm>
                <a:off x="3860595" y="1435665"/>
                <a:ext cx="77040" cy="25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CF6C54-6BC6-9172-9D07-075777B050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42955" y="1418025"/>
                  <a:ext cx="112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827C6C2-919C-789B-B67C-7E97757EE0E6}"/>
                    </a:ext>
                  </a:extLst>
                </p14:cNvPr>
                <p14:cNvContentPartPr/>
                <p14:nvPr/>
              </p14:nvContentPartPr>
              <p14:xfrm>
                <a:off x="4101075" y="1278705"/>
                <a:ext cx="19800" cy="174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827C6C2-919C-789B-B67C-7E97757EE0E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83435" y="1260705"/>
                  <a:ext cx="55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71C19D-4ABD-546A-CD46-B942A946A2A9}"/>
                    </a:ext>
                  </a:extLst>
                </p14:cNvPr>
                <p14:cNvContentPartPr/>
                <p14:nvPr/>
              </p14:nvContentPartPr>
              <p14:xfrm>
                <a:off x="4209075" y="1293825"/>
                <a:ext cx="19800" cy="170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71C19D-4ABD-546A-CD46-B942A946A2A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91075" y="1276185"/>
                  <a:ext cx="55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67A179-D829-97DE-878A-AACB35B5E3CB}"/>
                    </a:ext>
                  </a:extLst>
                </p14:cNvPr>
                <p14:cNvContentPartPr/>
                <p14:nvPr/>
              </p14:nvContentPartPr>
              <p14:xfrm>
                <a:off x="4356675" y="1287345"/>
                <a:ext cx="138600" cy="191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67A179-D829-97DE-878A-AACB35B5E3C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38675" y="1269705"/>
                  <a:ext cx="174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B08B14-88D2-0813-796B-DC472658C536}"/>
                    </a:ext>
                  </a:extLst>
                </p14:cNvPr>
                <p14:cNvContentPartPr/>
                <p14:nvPr/>
              </p14:nvContentPartPr>
              <p14:xfrm>
                <a:off x="4459995" y="1171785"/>
                <a:ext cx="90720" cy="71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B08B14-88D2-0813-796B-DC472658C5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41995" y="1153785"/>
                  <a:ext cx="126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1E9A18-4C9A-C9A6-264D-970824A9AF19}"/>
                    </a:ext>
                  </a:extLst>
                </p14:cNvPr>
                <p14:cNvContentPartPr/>
                <p14:nvPr/>
              </p14:nvContentPartPr>
              <p14:xfrm>
                <a:off x="6077475" y="1208865"/>
                <a:ext cx="189360" cy="68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1E9A18-4C9A-C9A6-264D-970824A9AF1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59835" y="1190865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36415F2-4E85-302D-ED89-780FEC8826A0}"/>
                    </a:ext>
                  </a:extLst>
                </p14:cNvPr>
                <p14:cNvContentPartPr/>
                <p14:nvPr/>
              </p14:nvContentPartPr>
              <p14:xfrm>
                <a:off x="5203395" y="1199865"/>
                <a:ext cx="921240" cy="132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36415F2-4E85-302D-ED89-780FEC8826A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85395" y="1181865"/>
                  <a:ext cx="956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ED92EA-4B43-D4DA-3FA9-D6A37B9E6122}"/>
                    </a:ext>
                  </a:extLst>
                </p14:cNvPr>
                <p14:cNvContentPartPr/>
                <p14:nvPr/>
              </p14:nvContentPartPr>
              <p14:xfrm>
                <a:off x="5607315" y="981705"/>
                <a:ext cx="30600" cy="158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ED92EA-4B43-D4DA-3FA9-D6A37B9E61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89315" y="963705"/>
                  <a:ext cx="66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C72CA0-1B0A-B921-E798-6ED6B13C54DC}"/>
                    </a:ext>
                  </a:extLst>
                </p14:cNvPr>
                <p14:cNvContentPartPr/>
                <p14:nvPr/>
              </p14:nvContentPartPr>
              <p14:xfrm>
                <a:off x="5545755" y="1445745"/>
                <a:ext cx="116280" cy="25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C72CA0-1B0A-B921-E798-6ED6B13C54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28115" y="1428105"/>
                  <a:ext cx="151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3E49899-4469-A69A-7FAC-EB501C0C5008}"/>
                    </a:ext>
                  </a:extLst>
                </p14:cNvPr>
                <p14:cNvContentPartPr/>
                <p14:nvPr/>
              </p14:nvContentPartPr>
              <p14:xfrm>
                <a:off x="5864715" y="1433865"/>
                <a:ext cx="126720" cy="28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3E49899-4469-A69A-7FAC-EB501C0C50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46715" y="1415865"/>
                  <a:ext cx="162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B8ED9B-8A59-1FF0-6D03-102D45FBDF49}"/>
                    </a:ext>
                  </a:extLst>
                </p14:cNvPr>
                <p14:cNvContentPartPr/>
                <p14:nvPr/>
              </p14:nvContentPartPr>
              <p14:xfrm>
                <a:off x="5206635" y="1083585"/>
                <a:ext cx="177480" cy="30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B8ED9B-8A59-1FF0-6D03-102D45FBDF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88635" y="1065585"/>
                  <a:ext cx="213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23B5FA-C686-42C2-CFCC-76C42068EA46}"/>
                    </a:ext>
                  </a:extLst>
                </p14:cNvPr>
                <p14:cNvContentPartPr/>
                <p14:nvPr/>
              </p14:nvContentPartPr>
              <p14:xfrm>
                <a:off x="6294915" y="1747425"/>
                <a:ext cx="132840" cy="79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23B5FA-C686-42C2-CFCC-76C42068EA4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76915" y="1729425"/>
                  <a:ext cx="168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90EB6F-715C-8F4F-1971-53A11B641F37}"/>
                    </a:ext>
                  </a:extLst>
                </p14:cNvPr>
                <p14:cNvContentPartPr/>
                <p14:nvPr/>
              </p14:nvContentPartPr>
              <p14:xfrm>
                <a:off x="6016275" y="1697745"/>
                <a:ext cx="239040" cy="204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90EB6F-715C-8F4F-1971-53A11B641F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98275" y="1679745"/>
                  <a:ext cx="274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0028BC5-830F-2AE1-890D-40AF8A8176F8}"/>
                    </a:ext>
                  </a:extLst>
                </p14:cNvPr>
                <p14:cNvContentPartPr/>
                <p14:nvPr/>
              </p14:nvContentPartPr>
              <p14:xfrm>
                <a:off x="5908275" y="1684065"/>
                <a:ext cx="109080" cy="210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0028BC5-830F-2AE1-890D-40AF8A8176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90635" y="1666065"/>
                  <a:ext cx="144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24F8385-1D03-AB0E-CDA7-18276819D411}"/>
                    </a:ext>
                  </a:extLst>
                </p14:cNvPr>
                <p14:cNvContentPartPr/>
                <p14:nvPr/>
              </p14:nvContentPartPr>
              <p14:xfrm>
                <a:off x="6024915" y="1364745"/>
                <a:ext cx="366480" cy="268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24F8385-1D03-AB0E-CDA7-18276819D41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7275" y="1346745"/>
                  <a:ext cx="402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C5ED608-5CC1-E3C3-7864-D392BA7F428F}"/>
                    </a:ext>
                  </a:extLst>
                </p14:cNvPr>
                <p14:cNvContentPartPr/>
                <p14:nvPr/>
              </p14:nvContentPartPr>
              <p14:xfrm>
                <a:off x="5916195" y="1700265"/>
                <a:ext cx="10440" cy="15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C5ED608-5CC1-E3C3-7864-D392BA7F428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98555" y="1682625"/>
                  <a:ext cx="4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B8C09F0-8644-F5CA-934A-A549C12597F6}"/>
                    </a:ext>
                  </a:extLst>
                </p14:cNvPr>
                <p14:cNvContentPartPr/>
                <p14:nvPr/>
              </p14:nvContentPartPr>
              <p14:xfrm>
                <a:off x="5485635" y="1718265"/>
                <a:ext cx="325800" cy="120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B8C09F0-8644-F5CA-934A-A549C12597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67995" y="1700625"/>
                  <a:ext cx="361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C26E23F-7329-4EC1-C281-D96A52C842F2}"/>
                    </a:ext>
                  </a:extLst>
                </p14:cNvPr>
                <p14:cNvContentPartPr/>
                <p14:nvPr/>
              </p14:nvContentPartPr>
              <p14:xfrm>
                <a:off x="5579595" y="1610985"/>
                <a:ext cx="75960" cy="25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C26E23F-7329-4EC1-C281-D96A52C842F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61955" y="1593345"/>
                  <a:ext cx="11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0013C9-0BF1-2F53-A913-1703C101350D}"/>
                    </a:ext>
                  </a:extLst>
                </p14:cNvPr>
                <p14:cNvContentPartPr/>
                <p14:nvPr/>
              </p14:nvContentPartPr>
              <p14:xfrm>
                <a:off x="5636835" y="1979265"/>
                <a:ext cx="143640" cy="32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0013C9-0BF1-2F53-A913-1703C101350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18835" y="1961625"/>
                  <a:ext cx="179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F771DB-717B-B4DC-851A-DC8D964C7556}"/>
                    </a:ext>
                  </a:extLst>
                </p14:cNvPr>
                <p14:cNvContentPartPr/>
                <p14:nvPr/>
              </p14:nvContentPartPr>
              <p14:xfrm>
                <a:off x="4925835" y="1678305"/>
                <a:ext cx="444600" cy="195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F771DB-717B-B4DC-851A-DC8D964C755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08195" y="1660665"/>
                  <a:ext cx="480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FF5750-35FD-9D18-B1BD-76444EE64B4B}"/>
                    </a:ext>
                  </a:extLst>
                </p14:cNvPr>
                <p14:cNvContentPartPr/>
                <p14:nvPr/>
              </p14:nvContentPartPr>
              <p14:xfrm>
                <a:off x="4176315" y="1724745"/>
                <a:ext cx="622080" cy="290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FF5750-35FD-9D18-B1BD-76444EE64B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58675" y="1707105"/>
                  <a:ext cx="657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7C88D5B-72EF-79B4-0B5F-B54931B82822}"/>
                    </a:ext>
                  </a:extLst>
                </p14:cNvPr>
                <p14:cNvContentPartPr/>
                <p14:nvPr/>
              </p14:nvContentPartPr>
              <p14:xfrm>
                <a:off x="4588515" y="1632225"/>
                <a:ext cx="70920" cy="15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7C88D5B-72EF-79B4-0B5F-B54931B828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70515" y="1614225"/>
                  <a:ext cx="106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662409-4995-78B8-F7E3-BF83F0B03AAB}"/>
                    </a:ext>
                  </a:extLst>
                </p14:cNvPr>
                <p14:cNvContentPartPr/>
                <p14:nvPr/>
              </p14:nvContentPartPr>
              <p14:xfrm>
                <a:off x="4754835" y="1587585"/>
                <a:ext cx="45000" cy="20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662409-4995-78B8-F7E3-BF83F0B03AA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37195" y="1569585"/>
                  <a:ext cx="80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710D4DE-902C-2E1C-4B8A-F77C98FEA0B0}"/>
                    </a:ext>
                  </a:extLst>
                </p14:cNvPr>
                <p14:cNvContentPartPr/>
                <p14:nvPr/>
              </p14:nvContentPartPr>
              <p14:xfrm>
                <a:off x="4048875" y="1879185"/>
                <a:ext cx="66960" cy="104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710D4DE-902C-2E1C-4B8A-F77C98FEA0B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31235" y="1861185"/>
                  <a:ext cx="102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30A36EC-A818-D21D-43E4-702F2EDCA0EB}"/>
                    </a:ext>
                  </a:extLst>
                </p14:cNvPr>
                <p14:cNvContentPartPr/>
                <p14:nvPr/>
              </p14:nvContentPartPr>
              <p14:xfrm>
                <a:off x="3751155" y="1744905"/>
                <a:ext cx="243360" cy="242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30A36EC-A818-D21D-43E4-702F2EDCA0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33155" y="1726905"/>
                  <a:ext cx="279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115C52D-9B72-5DFE-723D-3955FCA0C424}"/>
                    </a:ext>
                  </a:extLst>
                </p14:cNvPr>
                <p14:cNvContentPartPr/>
                <p14:nvPr/>
              </p14:nvContentPartPr>
              <p14:xfrm>
                <a:off x="3726315" y="1770465"/>
                <a:ext cx="99360" cy="52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115C52D-9B72-5DFE-723D-3955FCA0C42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08315" y="1752465"/>
                  <a:ext cx="135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8D884FD-2539-0D9D-613C-F182EA06EF50}"/>
                    </a:ext>
                  </a:extLst>
                </p14:cNvPr>
                <p14:cNvContentPartPr/>
                <p14:nvPr/>
              </p14:nvContentPartPr>
              <p14:xfrm>
                <a:off x="3161475" y="1752465"/>
                <a:ext cx="493920" cy="192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8D884FD-2539-0D9D-613C-F182EA06EF5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43835" y="1734825"/>
                  <a:ext cx="52956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5F319C5-6001-C4F0-9417-2A961B9E3014}"/>
                  </a:ext>
                </a:extLst>
              </p14:cNvPr>
              <p14:cNvContentPartPr/>
              <p14:nvPr/>
            </p14:nvContentPartPr>
            <p14:xfrm>
              <a:off x="2645595" y="3243225"/>
              <a:ext cx="106560" cy="932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5F319C5-6001-C4F0-9417-2A961B9E301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627595" y="3225225"/>
                <a:ext cx="142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80A99F6-43D8-74AB-0849-6A91C16FE5B5}"/>
                  </a:ext>
                </a:extLst>
              </p14:cNvPr>
              <p14:cNvContentPartPr/>
              <p14:nvPr/>
            </p14:nvContentPartPr>
            <p14:xfrm>
              <a:off x="2737395" y="3311985"/>
              <a:ext cx="1307880" cy="24267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80A99F6-43D8-74AB-0849-6A91C16FE5B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719755" y="3294345"/>
                <a:ext cx="1343520" cy="246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129CAED-9E89-F7D8-741D-553C9ED0D901}"/>
              </a:ext>
            </a:extLst>
          </p:cNvPr>
          <p:cNvGrpSpPr/>
          <p:nvPr/>
        </p:nvGrpSpPr>
        <p:grpSpPr>
          <a:xfrm>
            <a:off x="2216835" y="1101945"/>
            <a:ext cx="384840" cy="316440"/>
            <a:chOff x="2216835" y="1101945"/>
            <a:chExt cx="38484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BD2E387-9581-0EB2-2787-C3AB2C323E84}"/>
                    </a:ext>
                  </a:extLst>
                </p14:cNvPr>
                <p14:cNvContentPartPr/>
                <p14:nvPr/>
              </p14:nvContentPartPr>
              <p14:xfrm>
                <a:off x="2366955" y="1190505"/>
                <a:ext cx="147600" cy="139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BD2E387-9581-0EB2-2787-C3AB2C323E8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49315" y="1172865"/>
                  <a:ext cx="183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8CB7D5D-FDD9-7340-0BC7-06FC9E3AC496}"/>
                    </a:ext>
                  </a:extLst>
                </p14:cNvPr>
                <p14:cNvContentPartPr/>
                <p14:nvPr/>
              </p14:nvContentPartPr>
              <p14:xfrm>
                <a:off x="2216835" y="1101945"/>
                <a:ext cx="384840" cy="316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8CB7D5D-FDD9-7340-0BC7-06FC9E3AC49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9195" y="1084305"/>
                  <a:ext cx="42048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7B5AB15-C718-4AAA-EA6F-8D5AA1624926}"/>
              </a:ext>
            </a:extLst>
          </p:cNvPr>
          <p:cNvGrpSpPr/>
          <p:nvPr/>
        </p:nvGrpSpPr>
        <p:grpSpPr>
          <a:xfrm>
            <a:off x="3790395" y="5654865"/>
            <a:ext cx="2802240" cy="1149120"/>
            <a:chOff x="3790395" y="5654865"/>
            <a:chExt cx="2802240" cy="11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51D1414-DFB5-A07B-9CEA-D34A81465CBB}"/>
                    </a:ext>
                  </a:extLst>
                </p14:cNvPr>
                <p14:cNvContentPartPr/>
                <p14:nvPr/>
              </p14:nvContentPartPr>
              <p14:xfrm>
                <a:off x="3923955" y="5869065"/>
                <a:ext cx="107280" cy="253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51D1414-DFB5-A07B-9CEA-D34A81465CB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05955" y="5851065"/>
                  <a:ext cx="142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98A92FB-244A-CB33-9675-0D95FE12A4A6}"/>
                    </a:ext>
                  </a:extLst>
                </p14:cNvPr>
                <p14:cNvContentPartPr/>
                <p14:nvPr/>
              </p14:nvContentPartPr>
              <p14:xfrm>
                <a:off x="3790395" y="5774745"/>
                <a:ext cx="334440" cy="544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98A92FB-244A-CB33-9675-0D95FE12A4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72395" y="5756745"/>
                  <a:ext cx="3700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59F4E78-E9FD-6C51-A2A3-9058405D5F95}"/>
                    </a:ext>
                  </a:extLst>
                </p14:cNvPr>
                <p14:cNvContentPartPr/>
                <p14:nvPr/>
              </p14:nvContentPartPr>
              <p14:xfrm>
                <a:off x="4354155" y="5900745"/>
                <a:ext cx="32040" cy="247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59F4E78-E9FD-6C51-A2A3-9058405D5F9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36155" y="5882745"/>
                  <a:ext cx="67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1F58D7-D9B1-C88C-D185-347779D0176B}"/>
                    </a:ext>
                  </a:extLst>
                </p14:cNvPr>
                <p14:cNvContentPartPr/>
                <p14:nvPr/>
              </p14:nvContentPartPr>
              <p14:xfrm>
                <a:off x="4463235" y="5843145"/>
                <a:ext cx="127800" cy="268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1F58D7-D9B1-C88C-D185-347779D0176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445595" y="5825505"/>
                  <a:ext cx="163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E84A9CC-1251-D6EA-2CBB-9CC4EDBA0E8C}"/>
                    </a:ext>
                  </a:extLst>
                </p14:cNvPr>
                <p14:cNvContentPartPr/>
                <p14:nvPr/>
              </p14:nvContentPartPr>
              <p14:xfrm>
                <a:off x="4681755" y="5874105"/>
                <a:ext cx="131400" cy="172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E84A9CC-1251-D6EA-2CBB-9CC4EDBA0E8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63755" y="5856465"/>
                  <a:ext cx="167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3DB5DB-005F-5B90-CED8-D628DECF6A27}"/>
                    </a:ext>
                  </a:extLst>
                </p14:cNvPr>
                <p14:cNvContentPartPr/>
                <p14:nvPr/>
              </p14:nvContentPartPr>
              <p14:xfrm>
                <a:off x="4803075" y="5711385"/>
                <a:ext cx="74160" cy="64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3DB5DB-005F-5B90-CED8-D628DECF6A2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85075" y="5693385"/>
                  <a:ext cx="109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6612811-ADE6-0453-BD6D-04BF8F418587}"/>
                    </a:ext>
                  </a:extLst>
                </p14:cNvPr>
                <p14:cNvContentPartPr/>
                <p14:nvPr/>
              </p14:nvContentPartPr>
              <p14:xfrm>
                <a:off x="4979475" y="5983905"/>
                <a:ext cx="170280" cy="34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6612811-ADE6-0453-BD6D-04BF8F41858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61475" y="5966265"/>
                  <a:ext cx="205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81128F3-0954-2C93-C94D-0A585FC5C960}"/>
                    </a:ext>
                  </a:extLst>
                </p14:cNvPr>
                <p14:cNvContentPartPr/>
                <p14:nvPr/>
              </p14:nvContentPartPr>
              <p14:xfrm>
                <a:off x="5215275" y="5838105"/>
                <a:ext cx="44280" cy="210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81128F3-0954-2C93-C94D-0A585FC5C96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97635" y="5820465"/>
                  <a:ext cx="79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1B25AC-C0CB-FD0F-593D-D740AE622F7B}"/>
                    </a:ext>
                  </a:extLst>
                </p14:cNvPr>
                <p14:cNvContentPartPr/>
                <p14:nvPr/>
              </p14:nvContentPartPr>
              <p14:xfrm>
                <a:off x="5349915" y="5830185"/>
                <a:ext cx="136800" cy="195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1B25AC-C0CB-FD0F-593D-D740AE622F7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1915" y="5812185"/>
                  <a:ext cx="172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3202FFA-1AEA-11EF-70AE-91976A399737}"/>
                    </a:ext>
                  </a:extLst>
                </p14:cNvPr>
                <p14:cNvContentPartPr/>
                <p14:nvPr/>
              </p14:nvContentPartPr>
              <p14:xfrm>
                <a:off x="5389875" y="5768625"/>
                <a:ext cx="171360" cy="51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3202FFA-1AEA-11EF-70AE-91976A39973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72235" y="5750625"/>
                  <a:ext cx="207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DC2F26-99F4-49FC-0DF8-CD1E6CF88F8E}"/>
                    </a:ext>
                  </a:extLst>
                </p14:cNvPr>
                <p14:cNvContentPartPr/>
                <p14:nvPr/>
              </p14:nvContentPartPr>
              <p14:xfrm>
                <a:off x="5540355" y="5825505"/>
                <a:ext cx="130320" cy="207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DC2F26-99F4-49FC-0DF8-CD1E6CF88F8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22715" y="5807865"/>
                  <a:ext cx="165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F7668C-D4EE-7A51-94C6-2F2676FB7F4A}"/>
                    </a:ext>
                  </a:extLst>
                </p14:cNvPr>
                <p14:cNvContentPartPr/>
                <p14:nvPr/>
              </p14:nvContentPartPr>
              <p14:xfrm>
                <a:off x="5648715" y="5654865"/>
                <a:ext cx="70920" cy="92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F7668C-D4EE-7A51-94C6-2F2676FB7F4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31075" y="5636865"/>
                  <a:ext cx="10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66A3A42-69F5-6029-0AEA-E2D74C0EF394}"/>
                    </a:ext>
                  </a:extLst>
                </p14:cNvPr>
                <p14:cNvContentPartPr/>
                <p14:nvPr/>
              </p14:nvContentPartPr>
              <p14:xfrm>
                <a:off x="5857515" y="5966265"/>
                <a:ext cx="97560" cy="7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66A3A42-69F5-6029-0AEA-E2D74C0EF39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39875" y="5948625"/>
                  <a:ext cx="133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AEE7258-0F12-F01D-0181-C3C32A48BFAF}"/>
                    </a:ext>
                  </a:extLst>
                </p14:cNvPr>
                <p14:cNvContentPartPr/>
                <p14:nvPr/>
              </p14:nvContentPartPr>
              <p14:xfrm>
                <a:off x="5815755" y="6069585"/>
                <a:ext cx="83160" cy="21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AEE7258-0F12-F01D-0181-C3C32A48BFA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97755" y="6051585"/>
                  <a:ext cx="118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A187972-B17C-EFEE-B113-482DFB9397CD}"/>
                    </a:ext>
                  </a:extLst>
                </p14:cNvPr>
                <p14:cNvContentPartPr/>
                <p14:nvPr/>
              </p14:nvContentPartPr>
              <p14:xfrm>
                <a:off x="6032115" y="5863305"/>
                <a:ext cx="204840" cy="335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A187972-B17C-EFEE-B113-482DFB9397C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14475" y="5845665"/>
                  <a:ext cx="240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3140615-B896-3C34-BCC0-04EB6EE7B0DA}"/>
                    </a:ext>
                  </a:extLst>
                </p14:cNvPr>
                <p14:cNvContentPartPr/>
                <p14:nvPr/>
              </p14:nvContentPartPr>
              <p14:xfrm>
                <a:off x="6346035" y="5882385"/>
                <a:ext cx="162000" cy="249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3140615-B896-3C34-BCC0-04EB6EE7B0D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28035" y="5864385"/>
                  <a:ext cx="197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B014B6-5FD8-FD5A-10A8-FB6E48C32A0F}"/>
                    </a:ext>
                  </a:extLst>
                </p14:cNvPr>
                <p14:cNvContentPartPr/>
                <p14:nvPr/>
              </p14:nvContentPartPr>
              <p14:xfrm>
                <a:off x="6490755" y="5717865"/>
                <a:ext cx="101880" cy="90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B014B6-5FD8-FD5A-10A8-FB6E48C32A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73115" y="5700225"/>
                  <a:ext cx="137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C4D8FF0-AD2C-5AA9-6465-4EE2C3ECBC89}"/>
                    </a:ext>
                  </a:extLst>
                </p14:cNvPr>
                <p14:cNvContentPartPr/>
                <p14:nvPr/>
              </p14:nvContentPartPr>
              <p14:xfrm>
                <a:off x="5411475" y="6406185"/>
                <a:ext cx="484200" cy="232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C4D8FF0-AD2C-5AA9-6465-4EE2C3ECBC8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93475" y="6388545"/>
                  <a:ext cx="519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E8993D-BDF4-DDB9-FFDC-1C17792634C1}"/>
                    </a:ext>
                  </a:extLst>
                </p14:cNvPr>
                <p14:cNvContentPartPr/>
                <p14:nvPr/>
              </p14:nvContentPartPr>
              <p14:xfrm>
                <a:off x="5449635" y="6285585"/>
                <a:ext cx="46800" cy="166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E8993D-BDF4-DDB9-FFDC-1C17792634C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31635" y="6267585"/>
                  <a:ext cx="82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ABCA512-6C9D-EA2C-E236-AB07DD3D34D5}"/>
                    </a:ext>
                  </a:extLst>
                </p14:cNvPr>
                <p14:cNvContentPartPr/>
                <p14:nvPr/>
              </p14:nvContentPartPr>
              <p14:xfrm>
                <a:off x="5677515" y="6256785"/>
                <a:ext cx="2880" cy="1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ABCA512-6C9D-EA2C-E236-AB07DD3D34D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59875" y="6239145"/>
                  <a:ext cx="38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B57C870-0704-F369-2815-40D7E8388E12}"/>
                    </a:ext>
                  </a:extLst>
                </p14:cNvPr>
                <p14:cNvContentPartPr/>
                <p14:nvPr/>
              </p14:nvContentPartPr>
              <p14:xfrm>
                <a:off x="4038075" y="6499785"/>
                <a:ext cx="1208160" cy="243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B57C870-0704-F369-2815-40D7E8388E1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20075" y="6482145"/>
                  <a:ext cx="1243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8B9D4D-5AF7-2DF9-9DDF-3037B6379277}"/>
                    </a:ext>
                  </a:extLst>
                </p14:cNvPr>
                <p14:cNvContentPartPr/>
                <p14:nvPr/>
              </p14:nvContentPartPr>
              <p14:xfrm>
                <a:off x="4713075" y="6398265"/>
                <a:ext cx="146520" cy="37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8B9D4D-5AF7-2DF9-9DDF-3037B637927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95075" y="6380265"/>
                  <a:ext cx="182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620AD80-2461-4780-6F1E-16CB251B5248}"/>
                    </a:ext>
                  </a:extLst>
                </p14:cNvPr>
                <p14:cNvContentPartPr/>
                <p14:nvPr/>
              </p14:nvContentPartPr>
              <p14:xfrm>
                <a:off x="4485195" y="6357585"/>
                <a:ext cx="23400" cy="21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620AD80-2461-4780-6F1E-16CB251B524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67195" y="6339945"/>
                  <a:ext cx="59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CA9D594-E8F9-BDCF-4010-65801C4E8707}"/>
                    </a:ext>
                  </a:extLst>
                </p14:cNvPr>
                <p14:cNvContentPartPr/>
                <p14:nvPr/>
              </p14:nvContentPartPr>
              <p14:xfrm>
                <a:off x="4428315" y="6752505"/>
                <a:ext cx="206640" cy="51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CA9D594-E8F9-BDCF-4010-65801C4E870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10675" y="6734505"/>
                  <a:ext cx="24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FAA538-4A36-7BE3-579A-5687767DFC8B}"/>
                    </a:ext>
                  </a:extLst>
                </p14:cNvPr>
                <p14:cNvContentPartPr/>
                <p14:nvPr/>
              </p14:nvContentPartPr>
              <p14:xfrm>
                <a:off x="4558995" y="6338145"/>
                <a:ext cx="27360" cy="9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FAA538-4A36-7BE3-579A-5687767DFC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540995" y="6320145"/>
                  <a:ext cx="63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E2E69A1-23C7-0620-7579-136F55D65826}"/>
              </a:ext>
            </a:extLst>
          </p:cNvPr>
          <p:cNvGrpSpPr/>
          <p:nvPr/>
        </p:nvGrpSpPr>
        <p:grpSpPr>
          <a:xfrm>
            <a:off x="3554235" y="3224505"/>
            <a:ext cx="1143000" cy="1652400"/>
            <a:chOff x="3554235" y="3224505"/>
            <a:chExt cx="1143000" cy="16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4E24F15-5541-F743-E523-A0402A07BCDD}"/>
                    </a:ext>
                  </a:extLst>
                </p14:cNvPr>
                <p14:cNvContentPartPr/>
                <p14:nvPr/>
              </p14:nvContentPartPr>
              <p14:xfrm>
                <a:off x="3554235" y="3224505"/>
                <a:ext cx="687240" cy="1252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4E24F15-5541-F743-E523-A0402A07BCD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18595" y="3188505"/>
                  <a:ext cx="758880" cy="13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48A7142-7313-EDA9-500F-9371F6980A76}"/>
                    </a:ext>
                  </a:extLst>
                </p14:cNvPr>
                <p14:cNvContentPartPr/>
                <p14:nvPr/>
              </p14:nvContentPartPr>
              <p14:xfrm>
                <a:off x="4441275" y="4409265"/>
                <a:ext cx="103680" cy="171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48A7142-7313-EDA9-500F-9371F6980A7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05635" y="4373265"/>
                  <a:ext cx="175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9C2A74A-F462-10FC-EC0F-C695BD85C686}"/>
                    </a:ext>
                  </a:extLst>
                </p14:cNvPr>
                <p14:cNvContentPartPr/>
                <p14:nvPr/>
              </p14:nvContentPartPr>
              <p14:xfrm>
                <a:off x="4543875" y="4434825"/>
                <a:ext cx="19080" cy="241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9C2A74A-F462-10FC-EC0F-C695BD85C68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07875" y="4398825"/>
                  <a:ext cx="90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49427D5-1AC4-A979-AF0C-4D665822D1F4}"/>
                    </a:ext>
                  </a:extLst>
                </p14:cNvPr>
                <p14:cNvContentPartPr/>
                <p14:nvPr/>
              </p14:nvContentPartPr>
              <p14:xfrm>
                <a:off x="4263795" y="4252305"/>
                <a:ext cx="433440" cy="624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49427D5-1AC4-A979-AF0C-4D665822D1F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28155" y="4216305"/>
                  <a:ext cx="505080" cy="69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6C1130C-BB21-A586-BDB6-74FB6F3495F2}"/>
              </a:ext>
            </a:extLst>
          </p:cNvPr>
          <p:cNvGrpSpPr/>
          <p:nvPr/>
        </p:nvGrpSpPr>
        <p:grpSpPr>
          <a:xfrm>
            <a:off x="4898475" y="3975465"/>
            <a:ext cx="4578120" cy="1035000"/>
            <a:chOff x="4898475" y="3975465"/>
            <a:chExt cx="4578120" cy="10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060240-B4F0-3F18-345B-7E7D11D22162}"/>
                    </a:ext>
                  </a:extLst>
                </p14:cNvPr>
                <p14:cNvContentPartPr/>
                <p14:nvPr/>
              </p14:nvContentPartPr>
              <p14:xfrm>
                <a:off x="4898475" y="4559745"/>
                <a:ext cx="243360" cy="450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060240-B4F0-3F18-345B-7E7D11D221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62475" y="4523745"/>
                  <a:ext cx="3150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9C4D7C-E386-8514-BD32-B17DA3421E0D}"/>
                    </a:ext>
                  </a:extLst>
                </p14:cNvPr>
                <p14:cNvContentPartPr/>
                <p14:nvPr/>
              </p14:nvContentPartPr>
              <p14:xfrm>
                <a:off x="5254515" y="4676745"/>
                <a:ext cx="100080" cy="9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9C4D7C-E386-8514-BD32-B17DA3421E0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18875" y="4641105"/>
                  <a:ext cx="171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9D39F22-24D2-CBE5-44FB-F76790A37C1B}"/>
                    </a:ext>
                  </a:extLst>
                </p14:cNvPr>
                <p14:cNvContentPartPr/>
                <p14:nvPr/>
              </p14:nvContentPartPr>
              <p14:xfrm>
                <a:off x="5272875" y="4797705"/>
                <a:ext cx="83520" cy="21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9D39F22-24D2-CBE5-44FB-F76790A37C1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237235" y="4761705"/>
                  <a:ext cx="155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CE653B-154A-C783-54B2-62342D089DE9}"/>
                    </a:ext>
                  </a:extLst>
                </p14:cNvPr>
                <p14:cNvContentPartPr/>
                <p14:nvPr/>
              </p14:nvContentPartPr>
              <p14:xfrm>
                <a:off x="5522715" y="4586025"/>
                <a:ext cx="28800" cy="230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CE653B-154A-C783-54B2-62342D089DE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86715" y="4550385"/>
                  <a:ext cx="100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A441CC-1641-2338-2490-15F252865FBB}"/>
                    </a:ext>
                  </a:extLst>
                </p14:cNvPr>
                <p14:cNvContentPartPr/>
                <p14:nvPr/>
              </p14:nvContentPartPr>
              <p14:xfrm>
                <a:off x="5673915" y="4510425"/>
                <a:ext cx="131760" cy="343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A441CC-1641-2338-2490-15F252865FB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37915" y="4474785"/>
                  <a:ext cx="2034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CA319E9-DBD0-2565-2174-4BAA9D881A1A}"/>
                    </a:ext>
                  </a:extLst>
                </p14:cNvPr>
                <p14:cNvContentPartPr/>
                <p14:nvPr/>
              </p14:nvContentPartPr>
              <p14:xfrm>
                <a:off x="5924835" y="4591065"/>
                <a:ext cx="125640" cy="226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CA319E9-DBD0-2565-2174-4BAA9D881A1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89195" y="4555425"/>
                  <a:ext cx="197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C68D05-7F64-5961-FE20-FEBF99F11F92}"/>
                    </a:ext>
                  </a:extLst>
                </p14:cNvPr>
                <p14:cNvContentPartPr/>
                <p14:nvPr/>
              </p14:nvContentPartPr>
              <p14:xfrm>
                <a:off x="6041835" y="4358505"/>
                <a:ext cx="104760" cy="115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C68D05-7F64-5961-FE20-FEBF99F11F9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05835" y="4322865"/>
                  <a:ext cx="176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86AD056-5735-5719-6F16-1E12A93EAD82}"/>
                    </a:ext>
                  </a:extLst>
                </p14:cNvPr>
                <p14:cNvContentPartPr/>
                <p14:nvPr/>
              </p14:nvContentPartPr>
              <p14:xfrm>
                <a:off x="6285915" y="4673505"/>
                <a:ext cx="138600" cy="22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86AD056-5735-5719-6F16-1E12A93EAD8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49915" y="4637505"/>
                  <a:ext cx="21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B06DBEB-EDFA-1B33-4476-5A3F5C26E57C}"/>
                    </a:ext>
                  </a:extLst>
                </p14:cNvPr>
                <p14:cNvContentPartPr/>
                <p14:nvPr/>
              </p14:nvContentPartPr>
              <p14:xfrm>
                <a:off x="6643755" y="4257345"/>
                <a:ext cx="166680" cy="519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B06DBEB-EDFA-1B33-4476-5A3F5C26E57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08115" y="4221705"/>
                  <a:ext cx="23832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3D331A5-21C7-E7FB-984B-FB09A66104C1}"/>
                    </a:ext>
                  </a:extLst>
                </p14:cNvPr>
                <p14:cNvContentPartPr/>
                <p14:nvPr/>
              </p14:nvContentPartPr>
              <p14:xfrm>
                <a:off x="6879915" y="4413225"/>
                <a:ext cx="11880" cy="220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3D331A5-21C7-E7FB-984B-FB09A66104C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44275" y="4377585"/>
                  <a:ext cx="83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6C3C8FB-4BC7-C75D-7E5E-C7FEB571E33E}"/>
                    </a:ext>
                  </a:extLst>
                </p14:cNvPr>
                <p14:cNvContentPartPr/>
                <p14:nvPr/>
              </p14:nvContentPartPr>
              <p14:xfrm>
                <a:off x="7004835" y="4435905"/>
                <a:ext cx="15480" cy="210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6C3C8FB-4BC7-C75D-7E5E-C7FEB571E33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968835" y="4399905"/>
                  <a:ext cx="87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FC7F65-3087-3083-CF21-01BF83E5DEC4}"/>
                    </a:ext>
                  </a:extLst>
                </p14:cNvPr>
                <p14:cNvContentPartPr/>
                <p14:nvPr/>
              </p14:nvContentPartPr>
              <p14:xfrm>
                <a:off x="7165395" y="4393065"/>
                <a:ext cx="169920" cy="222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FC7F65-3087-3083-CF21-01BF83E5DEC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29755" y="4357425"/>
                  <a:ext cx="241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402D984-0B6B-B3AE-7F56-F5192BC03A77}"/>
                    </a:ext>
                  </a:extLst>
                </p14:cNvPr>
                <p14:cNvContentPartPr/>
                <p14:nvPr/>
              </p14:nvContentPartPr>
              <p14:xfrm>
                <a:off x="7272675" y="4198305"/>
                <a:ext cx="96840" cy="84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402D984-0B6B-B3AE-7F56-F5192BC03A7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37035" y="4162665"/>
                  <a:ext cx="168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57C27DA-B580-A406-0736-AB3029195C5B}"/>
                    </a:ext>
                  </a:extLst>
                </p14:cNvPr>
                <p14:cNvContentPartPr/>
                <p14:nvPr/>
              </p14:nvContentPartPr>
              <p14:xfrm>
                <a:off x="7512435" y="4552185"/>
                <a:ext cx="219960" cy="19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57C27DA-B580-A406-0736-AB3029195C5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76795" y="4516185"/>
                  <a:ext cx="29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1801F8-5E66-C1D1-38D8-78461A925C4F}"/>
                    </a:ext>
                  </a:extLst>
                </p14:cNvPr>
                <p14:cNvContentPartPr/>
                <p14:nvPr/>
              </p14:nvContentPartPr>
              <p14:xfrm>
                <a:off x="7625115" y="4450305"/>
                <a:ext cx="32760" cy="179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1801F8-5E66-C1D1-38D8-78461A925C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89475" y="4414665"/>
                  <a:ext cx="104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9EB0F9D-C331-F884-49B4-B028D926DDB7}"/>
                    </a:ext>
                  </a:extLst>
                </p14:cNvPr>
                <p14:cNvContentPartPr/>
                <p14:nvPr/>
              </p14:nvContentPartPr>
              <p14:xfrm>
                <a:off x="7795755" y="4353105"/>
                <a:ext cx="176760" cy="286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9EB0F9D-C331-F884-49B4-B028D926DDB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59755" y="4317465"/>
                  <a:ext cx="248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39A75C-CF4E-A5FF-CBF4-0CBF7894D43D}"/>
                    </a:ext>
                  </a:extLst>
                </p14:cNvPr>
                <p14:cNvContentPartPr/>
                <p14:nvPr/>
              </p14:nvContentPartPr>
              <p14:xfrm>
                <a:off x="8077275" y="4387305"/>
                <a:ext cx="146160" cy="204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39A75C-CF4E-A5FF-CBF4-0CBF7894D43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41275" y="4351665"/>
                  <a:ext cx="217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3B8C719-3DE1-0610-D55D-80AF6502442E}"/>
                    </a:ext>
                  </a:extLst>
                </p14:cNvPr>
                <p14:cNvContentPartPr/>
                <p14:nvPr/>
              </p14:nvContentPartPr>
              <p14:xfrm>
                <a:off x="8149635" y="4205505"/>
                <a:ext cx="103320" cy="94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3B8C719-3DE1-0610-D55D-80AF6502442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13995" y="4169865"/>
                  <a:ext cx="174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99E9E63-CC1F-20AE-479D-1997810FB4C4}"/>
                    </a:ext>
                  </a:extLst>
                </p14:cNvPr>
                <p14:cNvContentPartPr/>
                <p14:nvPr/>
              </p14:nvContentPartPr>
              <p14:xfrm>
                <a:off x="8297955" y="4132785"/>
                <a:ext cx="171360" cy="534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99E9E63-CC1F-20AE-479D-1997810FB4C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262315" y="4097145"/>
                  <a:ext cx="2430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2170414-4615-AD65-698F-74F73CAAF899}"/>
                    </a:ext>
                  </a:extLst>
                </p14:cNvPr>
                <p14:cNvContentPartPr/>
                <p14:nvPr/>
              </p14:nvContentPartPr>
              <p14:xfrm>
                <a:off x="8698635" y="4440945"/>
                <a:ext cx="97200" cy="16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2170414-4615-AD65-698F-74F73CAAF8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62635" y="4404945"/>
                  <a:ext cx="168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C5C88FD-68C2-681B-430F-53BB97B8A351}"/>
                    </a:ext>
                  </a:extLst>
                </p14:cNvPr>
                <p14:cNvContentPartPr/>
                <p14:nvPr/>
              </p14:nvContentPartPr>
              <p14:xfrm>
                <a:off x="8656875" y="4555785"/>
                <a:ext cx="133560" cy="18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C5C88FD-68C2-681B-430F-53BB97B8A35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20875" y="4519785"/>
                  <a:ext cx="205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55943A7-AB6F-0E6F-6957-E0A7994F550E}"/>
                    </a:ext>
                  </a:extLst>
                </p14:cNvPr>
                <p14:cNvContentPartPr/>
                <p14:nvPr/>
              </p14:nvContentPartPr>
              <p14:xfrm>
                <a:off x="8902755" y="4258065"/>
                <a:ext cx="136800" cy="134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55943A7-AB6F-0E6F-6957-E0A7994F550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867115" y="4222065"/>
                  <a:ext cx="208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0A93B7-A451-97A6-EA92-C51A72945283}"/>
                    </a:ext>
                  </a:extLst>
                </p14:cNvPr>
                <p14:cNvContentPartPr/>
                <p14:nvPr/>
              </p14:nvContentPartPr>
              <p14:xfrm>
                <a:off x="9081675" y="4242585"/>
                <a:ext cx="12240" cy="304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0A93B7-A451-97A6-EA92-C51A729452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045675" y="4206585"/>
                  <a:ext cx="838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820338-97EC-8A61-E9C0-06348488FE32}"/>
                    </a:ext>
                  </a:extLst>
                </p14:cNvPr>
                <p14:cNvContentPartPr/>
                <p14:nvPr/>
              </p14:nvContentPartPr>
              <p14:xfrm>
                <a:off x="9229275" y="4211985"/>
                <a:ext cx="186120" cy="263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820338-97EC-8A61-E9C0-06348488FE3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93275" y="4175985"/>
                  <a:ext cx="257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F71EB7E-005E-5E75-82B1-1F87F148B1B6}"/>
                    </a:ext>
                  </a:extLst>
                </p14:cNvPr>
                <p14:cNvContentPartPr/>
                <p14:nvPr/>
              </p14:nvContentPartPr>
              <p14:xfrm>
                <a:off x="9361395" y="3975465"/>
                <a:ext cx="115200" cy="111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F71EB7E-005E-5E75-82B1-1F87F148B1B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25755" y="3939465"/>
                  <a:ext cx="1868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A82A9E2-A439-0DAB-1A59-0F32A70937AA}"/>
              </a:ext>
            </a:extLst>
          </p:cNvPr>
          <p:cNvGrpSpPr/>
          <p:nvPr/>
        </p:nvGrpSpPr>
        <p:grpSpPr>
          <a:xfrm>
            <a:off x="6830235" y="4809945"/>
            <a:ext cx="2727720" cy="623160"/>
            <a:chOff x="6830235" y="4809945"/>
            <a:chExt cx="2727720" cy="62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AAB2EBB-D345-45F2-932B-EF5C3999C0AF}"/>
                    </a:ext>
                  </a:extLst>
                </p14:cNvPr>
                <p14:cNvContentPartPr/>
                <p14:nvPr/>
              </p14:nvContentPartPr>
              <p14:xfrm>
                <a:off x="9197235" y="5100105"/>
                <a:ext cx="199440" cy="145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AAB2EBB-D345-45F2-932B-EF5C3999C0A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61235" y="5064465"/>
                  <a:ext cx="271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B83CCB4-D9EC-5655-229E-98BAC331145F}"/>
                    </a:ext>
                  </a:extLst>
                </p14:cNvPr>
                <p14:cNvContentPartPr/>
                <p14:nvPr/>
              </p14:nvContentPartPr>
              <p14:xfrm>
                <a:off x="9287955" y="4938465"/>
                <a:ext cx="12240" cy="15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B83CCB4-D9EC-5655-229E-98BAC331145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52315" y="4902825"/>
                  <a:ext cx="83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9111886-BC62-AEBC-0761-DC5D33672132}"/>
                    </a:ext>
                  </a:extLst>
                </p14:cNvPr>
                <p14:cNvContentPartPr/>
                <p14:nvPr/>
              </p14:nvContentPartPr>
              <p14:xfrm>
                <a:off x="9069435" y="5018025"/>
                <a:ext cx="98280" cy="113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9111886-BC62-AEBC-0761-DC5D3367213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33435" y="4982025"/>
                  <a:ext cx="169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BF67A68-D84C-040E-6EF3-D97716AECECF}"/>
                    </a:ext>
                  </a:extLst>
                </p14:cNvPr>
                <p14:cNvContentPartPr/>
                <p14:nvPr/>
              </p14:nvContentPartPr>
              <p14:xfrm>
                <a:off x="8885835" y="4906425"/>
                <a:ext cx="36720" cy="138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BF67A68-D84C-040E-6EF3-D97716AECEC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50195" y="4870425"/>
                  <a:ext cx="108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D84DDCE-C433-1636-7B55-9F3A81BA2EE2}"/>
                    </a:ext>
                  </a:extLst>
                </p14:cNvPr>
                <p14:cNvContentPartPr/>
                <p14:nvPr/>
              </p14:nvContentPartPr>
              <p14:xfrm>
                <a:off x="8448435" y="4965825"/>
                <a:ext cx="372600" cy="190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D84DDCE-C433-1636-7B55-9F3A81BA2EE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12795" y="4930185"/>
                  <a:ext cx="444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A0C3803-DFED-B9B0-3FC8-808E1F0C6C13}"/>
                    </a:ext>
                  </a:extLst>
                </p14:cNvPr>
                <p14:cNvContentPartPr/>
                <p14:nvPr/>
              </p14:nvContentPartPr>
              <p14:xfrm>
                <a:off x="8623035" y="5333025"/>
                <a:ext cx="142920" cy="23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A0C3803-DFED-B9B0-3FC8-808E1F0C6C1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87395" y="5297385"/>
                  <a:ext cx="214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01CAB1E-6DDE-B2C0-D16D-6BFA12C5ECBF}"/>
                    </a:ext>
                  </a:extLst>
                </p14:cNvPr>
                <p14:cNvContentPartPr/>
                <p14:nvPr/>
              </p14:nvContentPartPr>
              <p14:xfrm>
                <a:off x="7019955" y="4924425"/>
                <a:ext cx="1185120" cy="266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01CAB1E-6DDE-B2C0-D16D-6BFA12C5ECB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983955" y="4888425"/>
                  <a:ext cx="1256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C92665F-7680-A891-450C-BEEF7337A16B}"/>
                    </a:ext>
                  </a:extLst>
                </p14:cNvPr>
                <p14:cNvContentPartPr/>
                <p14:nvPr/>
              </p14:nvContentPartPr>
              <p14:xfrm>
                <a:off x="7349355" y="4975545"/>
                <a:ext cx="137160" cy="324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C92665F-7680-A891-450C-BEEF7337A16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13715" y="4939545"/>
                  <a:ext cx="208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0BD852-F69C-9865-37C1-01C6D3D44FF8}"/>
                    </a:ext>
                  </a:extLst>
                </p14:cNvPr>
                <p14:cNvContentPartPr/>
                <p14:nvPr/>
              </p14:nvContentPartPr>
              <p14:xfrm>
                <a:off x="7355835" y="4893105"/>
                <a:ext cx="8280" cy="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0BD852-F69C-9865-37C1-01C6D3D44FF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19835" y="4857465"/>
                  <a:ext cx="79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656F6DF-DC44-98AD-EAF0-D81496D2FD38}"/>
                    </a:ext>
                  </a:extLst>
                </p14:cNvPr>
                <p14:cNvContentPartPr/>
                <p14:nvPr/>
              </p14:nvContentPartPr>
              <p14:xfrm>
                <a:off x="7891875" y="4908225"/>
                <a:ext cx="115200" cy="20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656F6DF-DC44-98AD-EAF0-D81496D2FD3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55875" y="4872585"/>
                  <a:ext cx="186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B18FB64-277A-E539-CA88-A4A87EA8EDE4}"/>
                    </a:ext>
                  </a:extLst>
                </p14:cNvPr>
                <p14:cNvContentPartPr/>
                <p14:nvPr/>
              </p14:nvContentPartPr>
              <p14:xfrm>
                <a:off x="7853715" y="4809945"/>
                <a:ext cx="2160" cy="4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B18FB64-277A-E539-CA88-A4A87EA8EDE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17715" y="4774305"/>
                  <a:ext cx="73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03D8949-0410-A146-AD18-174EF54ADFF7}"/>
                    </a:ext>
                  </a:extLst>
                </p14:cNvPr>
                <p14:cNvContentPartPr/>
                <p14:nvPr/>
              </p14:nvContentPartPr>
              <p14:xfrm>
                <a:off x="6830235" y="4928745"/>
                <a:ext cx="198000" cy="504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03D8949-0410-A146-AD18-174EF54ADFF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94235" y="4893105"/>
                  <a:ext cx="2696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5AC0AD-A4C1-A07A-D012-63D3F007635A}"/>
                    </a:ext>
                  </a:extLst>
                </p14:cNvPr>
                <p14:cNvContentPartPr/>
                <p14:nvPr/>
              </p14:nvContentPartPr>
              <p14:xfrm>
                <a:off x="9433395" y="4815705"/>
                <a:ext cx="124560" cy="523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5AC0AD-A4C1-A07A-D012-63D3F007635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397755" y="4779705"/>
                  <a:ext cx="196200" cy="59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BA2DED3-8206-10F2-CB34-D7FFFD1E17E8}"/>
              </a:ext>
            </a:extLst>
          </p:cNvPr>
          <p:cNvGrpSpPr/>
          <p:nvPr/>
        </p:nvGrpSpPr>
        <p:grpSpPr>
          <a:xfrm>
            <a:off x="3549915" y="2508465"/>
            <a:ext cx="457200" cy="531360"/>
            <a:chOff x="3549915" y="2508465"/>
            <a:chExt cx="45720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4A5CB0-F377-F670-749B-27EEE7135BB6}"/>
                    </a:ext>
                  </a:extLst>
                </p14:cNvPr>
                <p14:cNvContentPartPr/>
                <p14:nvPr/>
              </p14:nvContentPartPr>
              <p14:xfrm>
                <a:off x="3722715" y="2705745"/>
                <a:ext cx="102960" cy="205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4A5CB0-F377-F670-749B-27EEE7135BB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86715" y="2670105"/>
                  <a:ext cx="174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B24DFDC-3649-B9CF-9187-9B1DE53219D1}"/>
                    </a:ext>
                  </a:extLst>
                </p14:cNvPr>
                <p14:cNvContentPartPr/>
                <p14:nvPr/>
              </p14:nvContentPartPr>
              <p14:xfrm>
                <a:off x="3739635" y="2647065"/>
                <a:ext cx="106200" cy="47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B24DFDC-3649-B9CF-9187-9B1DE53219D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03635" y="2611425"/>
                  <a:ext cx="177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062808B-FB30-B028-D07B-3B236F2C1934}"/>
                    </a:ext>
                  </a:extLst>
                </p14:cNvPr>
                <p14:cNvContentPartPr/>
                <p14:nvPr/>
              </p14:nvContentPartPr>
              <p14:xfrm>
                <a:off x="3549915" y="2508465"/>
                <a:ext cx="457200" cy="5313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062808B-FB30-B028-D07B-3B236F2C193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13915" y="2472465"/>
                  <a:ext cx="5288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2DB9C81-11D3-CC73-3353-77BBC518B264}"/>
              </a:ext>
            </a:extLst>
          </p:cNvPr>
          <p:cNvGrpSpPr/>
          <p:nvPr/>
        </p:nvGrpSpPr>
        <p:grpSpPr>
          <a:xfrm>
            <a:off x="5744115" y="2558145"/>
            <a:ext cx="652680" cy="329760"/>
            <a:chOff x="5744115" y="2558145"/>
            <a:chExt cx="6526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80F2AC1-1513-3A5A-D814-08A61ED01853}"/>
                    </a:ext>
                  </a:extLst>
                </p14:cNvPr>
                <p14:cNvContentPartPr/>
                <p14:nvPr/>
              </p14:nvContentPartPr>
              <p14:xfrm>
                <a:off x="5744115" y="2649225"/>
                <a:ext cx="156960" cy="119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80F2AC1-1513-3A5A-D814-08A61ED0185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708475" y="2613225"/>
                  <a:ext cx="228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D0DE63F-10AF-9AF6-1D65-9EEFEC42C85B}"/>
                    </a:ext>
                  </a:extLst>
                </p14:cNvPr>
                <p14:cNvContentPartPr/>
                <p14:nvPr/>
              </p14:nvContentPartPr>
              <p14:xfrm>
                <a:off x="5909355" y="2609265"/>
                <a:ext cx="360" cy="257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D0DE63F-10AF-9AF6-1D65-9EEFEC42C85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73355" y="2573265"/>
                  <a:ext cx="72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9EA54B8-FCF9-EB86-4703-30EB07EB0FF4}"/>
                    </a:ext>
                  </a:extLst>
                </p14:cNvPr>
                <p14:cNvContentPartPr/>
                <p14:nvPr/>
              </p14:nvContentPartPr>
              <p14:xfrm>
                <a:off x="6024915" y="2623305"/>
                <a:ext cx="222840" cy="2646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9EA54B8-FCF9-EB86-4703-30EB07EB0FF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989275" y="2587665"/>
                  <a:ext cx="294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216CAFA-5E5F-B7B1-26B3-15D664FCE902}"/>
                    </a:ext>
                  </a:extLst>
                </p14:cNvPr>
                <p14:cNvContentPartPr/>
                <p14:nvPr/>
              </p14:nvContentPartPr>
              <p14:xfrm>
                <a:off x="6288795" y="2558145"/>
                <a:ext cx="108000" cy="89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216CAFA-5E5F-B7B1-26B3-15D664FCE90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53155" y="2522145"/>
                  <a:ext cx="17964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6413187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99" t="6480" r="1430" b="79978"/>
          <a:stretch/>
        </p:blipFill>
        <p:spPr>
          <a:xfrm>
            <a:off x="6294282" y="1165077"/>
            <a:ext cx="3178673" cy="625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0145A-1BBB-44CD-A529-174BB6B1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" y="1275887"/>
            <a:ext cx="847725" cy="51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17317-39DC-4FAC-A230-1D3D9C0AC2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921" t="20694" r="40628" b="17311"/>
          <a:stretch/>
        </p:blipFill>
        <p:spPr>
          <a:xfrm>
            <a:off x="366590" y="2765628"/>
            <a:ext cx="3853719" cy="3720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0FD48-437C-640A-E49C-293CD14086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305" b="81006"/>
          <a:stretch/>
        </p:blipFill>
        <p:spPr>
          <a:xfrm>
            <a:off x="944217" y="1874283"/>
            <a:ext cx="8560406" cy="677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89F48-20E4-76B6-1D54-4A0F752AF8AC}"/>
              </a:ext>
            </a:extLst>
          </p:cNvPr>
          <p:cNvGrpSpPr/>
          <p:nvPr/>
        </p:nvGrpSpPr>
        <p:grpSpPr>
          <a:xfrm>
            <a:off x="3695715" y="4808865"/>
            <a:ext cx="974160" cy="594720"/>
            <a:chOff x="3695715" y="4808865"/>
            <a:chExt cx="97416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4D3253-E7D5-2D91-D1B3-062D33806163}"/>
                    </a:ext>
                  </a:extLst>
                </p14:cNvPr>
                <p14:cNvContentPartPr/>
                <p14:nvPr/>
              </p14:nvContentPartPr>
              <p14:xfrm>
                <a:off x="3695715" y="5150865"/>
                <a:ext cx="323640" cy="21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4D3253-E7D5-2D91-D1B3-062D338061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78075" y="5132865"/>
                  <a:ext cx="359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B215F8-2405-5D7D-7C65-1CB2D9390503}"/>
                    </a:ext>
                  </a:extLst>
                </p14:cNvPr>
                <p14:cNvContentPartPr/>
                <p14:nvPr/>
              </p14:nvContentPartPr>
              <p14:xfrm>
                <a:off x="3728835" y="5259585"/>
                <a:ext cx="223920" cy="42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B215F8-2405-5D7D-7C65-1CB2D93905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11195" y="5241585"/>
                  <a:ext cx="259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6DAD71-D40A-66C9-CDCB-D459270BEC44}"/>
                    </a:ext>
                  </a:extLst>
                </p14:cNvPr>
                <p14:cNvContentPartPr/>
                <p14:nvPr/>
              </p14:nvContentPartPr>
              <p14:xfrm>
                <a:off x="4075875" y="5036385"/>
                <a:ext cx="265320" cy="367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6DAD71-D40A-66C9-CDCB-D459270BEC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58235" y="5018745"/>
                  <a:ext cx="3009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DC2695-5720-024A-2EB3-D170A391C4E8}"/>
                    </a:ext>
                  </a:extLst>
                </p14:cNvPr>
                <p14:cNvContentPartPr/>
                <p14:nvPr/>
              </p14:nvContentPartPr>
              <p14:xfrm>
                <a:off x="4505355" y="5041425"/>
                <a:ext cx="25560" cy="29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DC2695-5720-024A-2EB3-D170A391C4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87715" y="5023785"/>
                  <a:ext cx="61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814B44-7BF3-F9D0-17C4-595BE207857E}"/>
                    </a:ext>
                  </a:extLst>
                </p14:cNvPr>
                <p14:cNvContentPartPr/>
                <p14:nvPr/>
              </p14:nvContentPartPr>
              <p14:xfrm>
                <a:off x="4561515" y="4808865"/>
                <a:ext cx="108360" cy="11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814B44-7BF3-F9D0-17C4-595BE20785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43875" y="4790865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E9FB58-03F4-FFF4-8474-76EE799556CF}"/>
              </a:ext>
            </a:extLst>
          </p:cNvPr>
          <p:cNvGrpSpPr/>
          <p:nvPr/>
        </p:nvGrpSpPr>
        <p:grpSpPr>
          <a:xfrm>
            <a:off x="5283675" y="4917585"/>
            <a:ext cx="2816640" cy="651240"/>
            <a:chOff x="5283675" y="4917585"/>
            <a:chExt cx="281664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999049-A9AC-AE15-3610-35A4AC0A2F92}"/>
                    </a:ext>
                  </a:extLst>
                </p14:cNvPr>
                <p14:cNvContentPartPr/>
                <p14:nvPr/>
              </p14:nvContentPartPr>
              <p14:xfrm>
                <a:off x="7914195" y="5289825"/>
                <a:ext cx="186120" cy="183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999049-A9AC-AE15-3610-35A4AC0A2F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96195" y="5271825"/>
                  <a:ext cx="221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4BEDF5-276A-B629-74D0-9A199DC10E15}"/>
                    </a:ext>
                  </a:extLst>
                </p14:cNvPr>
                <p14:cNvContentPartPr/>
                <p14:nvPr/>
              </p14:nvContentPartPr>
              <p14:xfrm>
                <a:off x="7967475" y="5162745"/>
                <a:ext cx="24480" cy="34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4BEDF5-276A-B629-74D0-9A199DC10E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9835" y="5145105"/>
                  <a:ext cx="60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8DA195-3080-635F-863A-21581259A7D1}"/>
                    </a:ext>
                  </a:extLst>
                </p14:cNvPr>
                <p14:cNvContentPartPr/>
                <p14:nvPr/>
              </p14:nvContentPartPr>
              <p14:xfrm>
                <a:off x="7734195" y="5246985"/>
                <a:ext cx="153360" cy="129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8DA195-3080-635F-863A-21581259A7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6555" y="5228985"/>
                  <a:ext cx="189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D4D1AB-71D0-8DBD-3303-D075F3475BCB}"/>
                    </a:ext>
                  </a:extLst>
                </p14:cNvPr>
                <p14:cNvContentPartPr/>
                <p14:nvPr/>
              </p14:nvContentPartPr>
              <p14:xfrm>
                <a:off x="7686315" y="5110905"/>
                <a:ext cx="7920" cy="142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D4D1AB-71D0-8DBD-3303-D075F3475B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68675" y="5092905"/>
                  <a:ext cx="43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0B1FF3-2FDB-EF25-9D65-94380632FF26}"/>
                    </a:ext>
                  </a:extLst>
                </p14:cNvPr>
                <p14:cNvContentPartPr/>
                <p14:nvPr/>
              </p14:nvContentPartPr>
              <p14:xfrm>
                <a:off x="7183395" y="5047905"/>
                <a:ext cx="427320" cy="322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0B1FF3-2FDB-EF25-9D65-94380632FF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65755" y="5030265"/>
                  <a:ext cx="462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E6C4EE-1770-02D9-0776-01BEB81BB4BA}"/>
                    </a:ext>
                  </a:extLst>
                </p14:cNvPr>
                <p14:cNvContentPartPr/>
                <p14:nvPr/>
              </p14:nvContentPartPr>
              <p14:xfrm>
                <a:off x="7350075" y="5537145"/>
                <a:ext cx="107640" cy="31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E6C4EE-1770-02D9-0776-01BEB81BB4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32435" y="5519145"/>
                  <a:ext cx="14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3E2B62-28DB-571C-4C6E-93AAA6A1EFC4}"/>
                    </a:ext>
                  </a:extLst>
                </p14:cNvPr>
                <p14:cNvContentPartPr/>
                <p14:nvPr/>
              </p14:nvContentPartPr>
              <p14:xfrm>
                <a:off x="6695955" y="5111625"/>
                <a:ext cx="255960" cy="272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3E2B62-28DB-571C-4C6E-93AAA6A1EF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78315" y="5093985"/>
                  <a:ext cx="291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4203D2-28A7-DE90-01E3-6347768A6512}"/>
                    </a:ext>
                  </a:extLst>
                </p14:cNvPr>
                <p14:cNvContentPartPr/>
                <p14:nvPr/>
              </p14:nvContentPartPr>
              <p14:xfrm>
                <a:off x="6798195" y="5029545"/>
                <a:ext cx="80640" cy="29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4203D2-28A7-DE90-01E3-6347768A65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0195" y="5011545"/>
                  <a:ext cx="11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FE8386-3EE6-4106-9949-696982361616}"/>
                    </a:ext>
                  </a:extLst>
                </p14:cNvPr>
                <p14:cNvContentPartPr/>
                <p14:nvPr/>
              </p14:nvContentPartPr>
              <p14:xfrm>
                <a:off x="6328755" y="5177145"/>
                <a:ext cx="257760" cy="165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FE8386-3EE6-4106-9949-6969823616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10755" y="5159505"/>
                  <a:ext cx="293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2439FE-4048-7D7D-AD30-4D40F2B6D862}"/>
                    </a:ext>
                  </a:extLst>
                </p14:cNvPr>
                <p14:cNvContentPartPr/>
                <p14:nvPr/>
              </p14:nvContentPartPr>
              <p14:xfrm>
                <a:off x="6082875" y="5204865"/>
                <a:ext cx="196200" cy="138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2439FE-4048-7D7D-AD30-4D40F2B6D8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65235" y="5186865"/>
                  <a:ext cx="231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4DF036-BF5B-2798-7ECF-4FDB11F6CE54}"/>
                    </a:ext>
                  </a:extLst>
                </p14:cNvPr>
                <p14:cNvContentPartPr/>
                <p14:nvPr/>
              </p14:nvContentPartPr>
              <p14:xfrm>
                <a:off x="6106995" y="5038545"/>
                <a:ext cx="123120" cy="42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4DF036-BF5B-2798-7ECF-4FDB11F6CE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88995" y="5020545"/>
                  <a:ext cx="158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9FB3AD-DDFE-C22D-6D28-B5DE251008BD}"/>
                    </a:ext>
                  </a:extLst>
                </p14:cNvPr>
                <p14:cNvContentPartPr/>
                <p14:nvPr/>
              </p14:nvContentPartPr>
              <p14:xfrm>
                <a:off x="5283675" y="4917585"/>
                <a:ext cx="702720" cy="595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9FB3AD-DDFE-C22D-6D28-B5DE251008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65675" y="4899945"/>
                  <a:ext cx="73836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C59C5F-ADE3-ED57-83AC-748023207EB0}"/>
                    </a:ext>
                  </a:extLst>
                </p14:cNvPr>
                <p14:cNvContentPartPr/>
                <p14:nvPr/>
              </p14:nvContentPartPr>
              <p14:xfrm>
                <a:off x="5348835" y="5120985"/>
                <a:ext cx="223200" cy="136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C59C5F-ADE3-ED57-83AC-748023207EB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31195" y="5102985"/>
                  <a:ext cx="258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BF12BEB-4734-A7B3-1794-CD933D2D2256}"/>
                    </a:ext>
                  </a:extLst>
                </p14:cNvPr>
                <p14:cNvContentPartPr/>
                <p14:nvPr/>
              </p14:nvContentPartPr>
              <p14:xfrm>
                <a:off x="5689395" y="5087145"/>
                <a:ext cx="170640" cy="222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BF12BEB-4734-A7B3-1794-CD933D2D22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71395" y="5069145"/>
                  <a:ext cx="2062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3C58160-AD8F-6C21-747E-0711307D78C4}"/>
              </a:ext>
            </a:extLst>
          </p:cNvPr>
          <p:cNvGrpSpPr/>
          <p:nvPr/>
        </p:nvGrpSpPr>
        <p:grpSpPr>
          <a:xfrm>
            <a:off x="3712635" y="5490705"/>
            <a:ext cx="395280" cy="498600"/>
            <a:chOff x="3712635" y="5490705"/>
            <a:chExt cx="39528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2F7363E-4306-CF69-2E2D-76CB48A1F2BC}"/>
                    </a:ext>
                  </a:extLst>
                </p14:cNvPr>
                <p14:cNvContentPartPr/>
                <p14:nvPr/>
              </p14:nvContentPartPr>
              <p14:xfrm>
                <a:off x="3912435" y="5585745"/>
                <a:ext cx="2160" cy="180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2F7363E-4306-CF69-2E2D-76CB48A1F2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94435" y="5568105"/>
                  <a:ext cx="37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35F958-6B32-E677-499D-DB5F6A1004AC}"/>
                    </a:ext>
                  </a:extLst>
                </p14:cNvPr>
                <p14:cNvContentPartPr/>
                <p14:nvPr/>
              </p14:nvContentPartPr>
              <p14:xfrm>
                <a:off x="3712635" y="5490705"/>
                <a:ext cx="395280" cy="498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35F958-6B32-E677-499D-DB5F6A1004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94995" y="5473065"/>
                  <a:ext cx="43092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808B60-8914-02EE-BB29-D631B16D1856}"/>
              </a:ext>
            </a:extLst>
          </p:cNvPr>
          <p:cNvGrpSpPr/>
          <p:nvPr/>
        </p:nvGrpSpPr>
        <p:grpSpPr>
          <a:xfrm>
            <a:off x="1928835" y="2494785"/>
            <a:ext cx="828000" cy="2196360"/>
            <a:chOff x="1928835" y="2494785"/>
            <a:chExt cx="828000" cy="21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14CD1C-CC28-CF3E-CE9F-6188F3E9CD2E}"/>
                    </a:ext>
                  </a:extLst>
                </p14:cNvPr>
                <p14:cNvContentPartPr/>
                <p14:nvPr/>
              </p14:nvContentPartPr>
              <p14:xfrm>
                <a:off x="2603115" y="4273545"/>
                <a:ext cx="153720" cy="417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14CD1C-CC28-CF3E-CE9F-6188F3E9CD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85115" y="4255545"/>
                  <a:ext cx="1893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093C67-D606-5186-9728-0BF2E96BE386}"/>
                    </a:ext>
                  </a:extLst>
                </p14:cNvPr>
                <p14:cNvContentPartPr/>
                <p14:nvPr/>
              </p14:nvContentPartPr>
              <p14:xfrm>
                <a:off x="2212515" y="3093825"/>
                <a:ext cx="456840" cy="1370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093C67-D606-5186-9728-0BF2E96BE38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94515" y="3075825"/>
                  <a:ext cx="492480" cy="14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EBB421-83F3-8D1F-962C-B5CD1FDB33EE}"/>
                    </a:ext>
                  </a:extLst>
                </p14:cNvPr>
                <p14:cNvContentPartPr/>
                <p14:nvPr/>
              </p14:nvContentPartPr>
              <p14:xfrm>
                <a:off x="2099835" y="2608545"/>
                <a:ext cx="155880" cy="180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EBB421-83F3-8D1F-962C-B5CD1FDB33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81835" y="2590545"/>
                  <a:ext cx="19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5C6B6D-8C8C-CFC9-2F5D-FF24420C1B01}"/>
                    </a:ext>
                  </a:extLst>
                </p14:cNvPr>
                <p14:cNvContentPartPr/>
                <p14:nvPr/>
              </p14:nvContentPartPr>
              <p14:xfrm>
                <a:off x="1928835" y="2494785"/>
                <a:ext cx="442080" cy="455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5C6B6D-8C8C-CFC9-2F5D-FF24420C1B0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10835" y="2476785"/>
                  <a:ext cx="47772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0A1740-D0BD-84C4-26EF-ED724A4F9B54}"/>
              </a:ext>
            </a:extLst>
          </p:cNvPr>
          <p:cNvGrpSpPr/>
          <p:nvPr/>
        </p:nvGrpSpPr>
        <p:grpSpPr>
          <a:xfrm>
            <a:off x="2760795" y="2433945"/>
            <a:ext cx="2450520" cy="432720"/>
            <a:chOff x="2760795" y="2433945"/>
            <a:chExt cx="245052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4182DD-B0FA-692E-FB9B-092C3D496E13}"/>
                    </a:ext>
                  </a:extLst>
                </p14:cNvPr>
                <p14:cNvContentPartPr/>
                <p14:nvPr/>
              </p14:nvContentPartPr>
              <p14:xfrm>
                <a:off x="2760795" y="2574345"/>
                <a:ext cx="7920" cy="207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4182DD-B0FA-692E-FB9B-092C3D496E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42795" y="2556705"/>
                  <a:ext cx="43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AC47203-B8B3-CEDF-4429-7511BF6A195E}"/>
                    </a:ext>
                  </a:extLst>
                </p14:cNvPr>
                <p14:cNvContentPartPr/>
                <p14:nvPr/>
              </p14:nvContentPartPr>
              <p14:xfrm>
                <a:off x="2842875" y="2553105"/>
                <a:ext cx="152280" cy="254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AC47203-B8B3-CEDF-4429-7511BF6A195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25235" y="2535465"/>
                  <a:ext cx="187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80FC61-67E0-AF3B-1C65-A49375498A7C}"/>
                    </a:ext>
                  </a:extLst>
                </p14:cNvPr>
                <p14:cNvContentPartPr/>
                <p14:nvPr/>
              </p14:nvContentPartPr>
              <p14:xfrm>
                <a:off x="3029715" y="2629065"/>
                <a:ext cx="165600" cy="200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80FC61-67E0-AF3B-1C65-A49375498A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11715" y="2611425"/>
                  <a:ext cx="201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1B4579-CFA2-B035-AB14-240CE31FFC76}"/>
                    </a:ext>
                  </a:extLst>
                </p14:cNvPr>
                <p14:cNvContentPartPr/>
                <p14:nvPr/>
              </p14:nvContentPartPr>
              <p14:xfrm>
                <a:off x="3228075" y="2458065"/>
                <a:ext cx="94680" cy="76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1B4579-CFA2-B035-AB14-240CE31FFC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10435" y="2440065"/>
                  <a:ext cx="130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35BAA9-E753-DAC9-779C-BE2F96C0BA76}"/>
                    </a:ext>
                  </a:extLst>
                </p14:cNvPr>
                <p14:cNvContentPartPr/>
                <p14:nvPr/>
              </p14:nvContentPartPr>
              <p14:xfrm>
                <a:off x="3353715" y="2742465"/>
                <a:ext cx="181080" cy="33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35BAA9-E753-DAC9-779C-BE2F96C0BA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36075" y="2724465"/>
                  <a:ext cx="216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D24A19-E6AC-CB76-09DC-4C1FB46CB328}"/>
                    </a:ext>
                  </a:extLst>
                </p14:cNvPr>
                <p14:cNvContentPartPr/>
                <p14:nvPr/>
              </p14:nvContentPartPr>
              <p14:xfrm>
                <a:off x="3732075" y="2489745"/>
                <a:ext cx="107640" cy="336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D24A19-E6AC-CB76-09DC-4C1FB46CB3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14075" y="2472105"/>
                  <a:ext cx="143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E04EC1-CA63-0518-8840-C417A4628917}"/>
                    </a:ext>
                  </a:extLst>
                </p14:cNvPr>
                <p14:cNvContentPartPr/>
                <p14:nvPr/>
              </p14:nvContentPartPr>
              <p14:xfrm>
                <a:off x="3836475" y="2545545"/>
                <a:ext cx="164520" cy="237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E04EC1-CA63-0518-8840-C417A46289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18835" y="2527545"/>
                  <a:ext cx="200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3E02D2-7835-3C31-AAE4-1901A4C03A10}"/>
                    </a:ext>
                  </a:extLst>
                </p14:cNvPr>
                <p14:cNvContentPartPr/>
                <p14:nvPr/>
              </p14:nvContentPartPr>
              <p14:xfrm>
                <a:off x="4087035" y="2555985"/>
                <a:ext cx="12960" cy="216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3E02D2-7835-3C31-AAE4-1901A4C03A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69035" y="2538345"/>
                  <a:ext cx="48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38B8B3-82A6-425E-7F5C-89B6BD709B9D}"/>
                    </a:ext>
                  </a:extLst>
                </p14:cNvPr>
                <p14:cNvContentPartPr/>
                <p14:nvPr/>
              </p14:nvContentPartPr>
              <p14:xfrm>
                <a:off x="4158315" y="2522865"/>
                <a:ext cx="72000" cy="93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38B8B3-82A6-425E-7F5C-89B6BD709B9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40315" y="2505225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8A19CE-638F-ACB8-1724-4FEB37DF80EB}"/>
                    </a:ext>
                  </a:extLst>
                </p14:cNvPr>
                <p14:cNvContentPartPr/>
                <p14:nvPr/>
              </p14:nvContentPartPr>
              <p14:xfrm>
                <a:off x="4418235" y="2691345"/>
                <a:ext cx="199800" cy="28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8A19CE-638F-ACB8-1724-4FEB37DF80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00235" y="2673345"/>
                  <a:ext cx="235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E7E8CB8-119B-B064-FB18-DADD0A594526}"/>
                    </a:ext>
                  </a:extLst>
                </p14:cNvPr>
                <p14:cNvContentPartPr/>
                <p14:nvPr/>
              </p14:nvContentPartPr>
              <p14:xfrm>
                <a:off x="4482315" y="2603145"/>
                <a:ext cx="24480" cy="182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E7E8CB8-119B-B064-FB18-DADD0A59452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64675" y="2585145"/>
                  <a:ext cx="6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9C5C288-4890-03A9-C93E-6EC831A0F486}"/>
                    </a:ext>
                  </a:extLst>
                </p14:cNvPr>
                <p14:cNvContentPartPr/>
                <p14:nvPr/>
              </p14:nvContentPartPr>
              <p14:xfrm>
                <a:off x="4633875" y="2538345"/>
                <a:ext cx="169560" cy="254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9C5C288-4890-03A9-C93E-6EC831A0F4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15875" y="2520705"/>
                  <a:ext cx="205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8457ED6-9A7C-AC96-1628-BFC582D69B8F}"/>
                    </a:ext>
                  </a:extLst>
                </p14:cNvPr>
                <p14:cNvContentPartPr/>
                <p14:nvPr/>
              </p14:nvContentPartPr>
              <p14:xfrm>
                <a:off x="4966155" y="2539425"/>
                <a:ext cx="22320" cy="213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8457ED6-9A7C-AC96-1628-BFC582D69B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48155" y="2521785"/>
                  <a:ext cx="57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14BDCE-E7A4-ED44-2B0A-AF27FAE6C80D}"/>
                    </a:ext>
                  </a:extLst>
                </p14:cNvPr>
                <p14:cNvContentPartPr/>
                <p14:nvPr/>
              </p14:nvContentPartPr>
              <p14:xfrm>
                <a:off x="5030235" y="2472465"/>
                <a:ext cx="79920" cy="84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14BDCE-E7A4-ED44-2B0A-AF27FAE6C8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12235" y="2454465"/>
                  <a:ext cx="11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D2B669-53A5-6866-C07A-78B8ABD6206C}"/>
                    </a:ext>
                  </a:extLst>
                </p14:cNvPr>
                <p14:cNvContentPartPr/>
                <p14:nvPr/>
              </p14:nvContentPartPr>
              <p14:xfrm>
                <a:off x="5079915" y="2433945"/>
                <a:ext cx="131400" cy="432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D2B669-53A5-6866-C07A-78B8ABD620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62275" y="2415945"/>
                  <a:ext cx="167040" cy="46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914EDC0-0000-B35C-6897-AD319AEBA75F}"/>
                  </a:ext>
                </a:extLst>
              </p14:cNvPr>
              <p14:cNvContentPartPr/>
              <p14:nvPr/>
            </p14:nvContentPartPr>
            <p14:xfrm>
              <a:off x="5459355" y="2622585"/>
              <a:ext cx="147600" cy="133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914EDC0-0000-B35C-6897-AD319AEBA75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441355" y="2604945"/>
                <a:ext cx="183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B53440-2FA1-2976-5FFF-BC1DC74680D1}"/>
                  </a:ext>
                </a:extLst>
              </p14:cNvPr>
              <p14:cNvContentPartPr/>
              <p14:nvPr/>
            </p14:nvContentPartPr>
            <p14:xfrm>
              <a:off x="5472675" y="2702865"/>
              <a:ext cx="120600" cy="10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B53440-2FA1-2976-5FFF-BC1DC74680D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55035" y="2684865"/>
                <a:ext cx="1562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66DA283-080A-930B-4F58-0562C242A55C}"/>
              </a:ext>
            </a:extLst>
          </p:cNvPr>
          <p:cNvGrpSpPr/>
          <p:nvPr/>
        </p:nvGrpSpPr>
        <p:grpSpPr>
          <a:xfrm>
            <a:off x="5820075" y="2441145"/>
            <a:ext cx="1877400" cy="341280"/>
            <a:chOff x="5820075" y="2441145"/>
            <a:chExt cx="187740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B641FBD-453D-5C22-1F6F-B392DE882350}"/>
                    </a:ext>
                  </a:extLst>
                </p14:cNvPr>
                <p14:cNvContentPartPr/>
                <p14:nvPr/>
              </p14:nvContentPartPr>
              <p14:xfrm>
                <a:off x="5820075" y="2554905"/>
                <a:ext cx="18000" cy="178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B641FBD-453D-5C22-1F6F-B392DE8823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02435" y="2537265"/>
                  <a:ext cx="53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B1EE94-AF23-8DBD-B9C1-7842BF3D94B5}"/>
                    </a:ext>
                  </a:extLst>
                </p14:cNvPr>
                <p14:cNvContentPartPr/>
                <p14:nvPr/>
              </p14:nvContentPartPr>
              <p14:xfrm>
                <a:off x="5926275" y="2506665"/>
                <a:ext cx="107280" cy="255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B1EE94-AF23-8DBD-B9C1-7842BF3D94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08275" y="2489025"/>
                  <a:ext cx="142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36432F-F2C3-1998-15CA-CE837281F24A}"/>
                    </a:ext>
                  </a:extLst>
                </p14:cNvPr>
                <p14:cNvContentPartPr/>
                <p14:nvPr/>
              </p14:nvContentPartPr>
              <p14:xfrm>
                <a:off x="6114915" y="2550945"/>
                <a:ext cx="140400" cy="211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36432F-F2C3-1998-15CA-CE837281F2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96915" y="2533305"/>
                  <a:ext cx="176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456990-7D29-8180-78AA-739EF3D30846}"/>
                    </a:ext>
                  </a:extLst>
                </p14:cNvPr>
                <p14:cNvContentPartPr/>
                <p14:nvPr/>
              </p14:nvContentPartPr>
              <p14:xfrm>
                <a:off x="6278715" y="2452665"/>
                <a:ext cx="94680" cy="98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456990-7D29-8180-78AA-739EF3D308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61075" y="2435025"/>
                  <a:ext cx="13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609F881-9664-542F-0A99-D005A3501D66}"/>
                    </a:ext>
                  </a:extLst>
                </p14:cNvPr>
                <p14:cNvContentPartPr/>
                <p14:nvPr/>
              </p14:nvContentPartPr>
              <p14:xfrm>
                <a:off x="6519195" y="2707905"/>
                <a:ext cx="223200" cy="32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609F881-9664-542F-0A99-D005A3501D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01555" y="2689905"/>
                  <a:ext cx="258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8082C5B-FBE7-420F-861D-D8C7BCC4AE82}"/>
                    </a:ext>
                  </a:extLst>
                </p14:cNvPr>
                <p14:cNvContentPartPr/>
                <p14:nvPr/>
              </p14:nvContentPartPr>
              <p14:xfrm>
                <a:off x="7180515" y="2503425"/>
                <a:ext cx="160560" cy="198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8082C5B-FBE7-420F-861D-D8C7BCC4AE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62875" y="2485425"/>
                  <a:ext cx="196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779B17-8E0E-DB7B-4928-C81D727E155F}"/>
                    </a:ext>
                  </a:extLst>
                </p14:cNvPr>
                <p14:cNvContentPartPr/>
                <p14:nvPr/>
              </p14:nvContentPartPr>
              <p14:xfrm>
                <a:off x="6943995" y="2441145"/>
                <a:ext cx="170280" cy="305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779B17-8E0E-DB7B-4928-C81D727E15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25995" y="2423505"/>
                  <a:ext cx="205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CF6CDF-EB19-2AA8-67E1-07AD8E36C1A5}"/>
                    </a:ext>
                  </a:extLst>
                </p14:cNvPr>
                <p14:cNvContentPartPr/>
                <p14:nvPr/>
              </p14:nvContentPartPr>
              <p14:xfrm>
                <a:off x="7453755" y="2466345"/>
                <a:ext cx="86760" cy="79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CF6CDF-EB19-2AA8-67E1-07AD8E36C1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35755" y="2448705"/>
                  <a:ext cx="122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CE770E-9B6D-0228-A7B2-3B56348A9AE2}"/>
                    </a:ext>
                  </a:extLst>
                </p14:cNvPr>
                <p14:cNvContentPartPr/>
                <p14:nvPr/>
              </p14:nvContentPartPr>
              <p14:xfrm>
                <a:off x="7584435" y="2669385"/>
                <a:ext cx="113040" cy="6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CE770E-9B6D-0228-A7B2-3B56348A9A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795" y="2651385"/>
                  <a:ext cx="148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418AE16-195E-DA4D-07D0-28322D8EF5A8}"/>
                    </a:ext>
                  </a:extLst>
                </p14:cNvPr>
                <p14:cNvContentPartPr/>
                <p14:nvPr/>
              </p14:nvContentPartPr>
              <p14:xfrm>
                <a:off x="7511355" y="2743905"/>
                <a:ext cx="146520" cy="38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418AE16-195E-DA4D-07D0-28322D8EF5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93715" y="2725905"/>
                  <a:ext cx="1821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E8024C5-F58B-5A5E-080E-16EB5EF69350}"/>
              </a:ext>
            </a:extLst>
          </p:cNvPr>
          <p:cNvGrpSpPr/>
          <p:nvPr/>
        </p:nvGrpSpPr>
        <p:grpSpPr>
          <a:xfrm>
            <a:off x="7899075" y="2484705"/>
            <a:ext cx="857160" cy="357120"/>
            <a:chOff x="7899075" y="2484705"/>
            <a:chExt cx="85716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3951702-2EEC-DC26-87A9-CDA5EBADC692}"/>
                    </a:ext>
                  </a:extLst>
                </p14:cNvPr>
                <p14:cNvContentPartPr/>
                <p14:nvPr/>
              </p14:nvContentPartPr>
              <p14:xfrm>
                <a:off x="8270235" y="2552385"/>
                <a:ext cx="251640" cy="243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3951702-2EEC-DC26-87A9-CDA5EBADC6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52235" y="2534745"/>
                  <a:ext cx="287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64BF2B0-6598-80A5-7742-7699F5095781}"/>
                    </a:ext>
                  </a:extLst>
                </p14:cNvPr>
                <p14:cNvContentPartPr/>
                <p14:nvPr/>
              </p14:nvContentPartPr>
              <p14:xfrm>
                <a:off x="7899075" y="2566425"/>
                <a:ext cx="13680" cy="263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64BF2B0-6598-80A5-7742-7699F509578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81075" y="2548785"/>
                  <a:ext cx="49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21A9FC-7375-4751-225F-EC8100F66D28}"/>
                    </a:ext>
                  </a:extLst>
                </p14:cNvPr>
                <p14:cNvContentPartPr/>
                <p14:nvPr/>
              </p14:nvContentPartPr>
              <p14:xfrm>
                <a:off x="8053875" y="2584065"/>
                <a:ext cx="20520" cy="257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21A9FC-7375-4751-225F-EC8100F66D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36235" y="2566425"/>
                  <a:ext cx="56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BA120E-6D84-1D4E-C608-865C52283EDF}"/>
                    </a:ext>
                  </a:extLst>
                </p14:cNvPr>
                <p14:cNvContentPartPr/>
                <p14:nvPr/>
              </p14:nvContentPartPr>
              <p14:xfrm>
                <a:off x="8625915" y="2484705"/>
                <a:ext cx="130320" cy="119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BA120E-6D84-1D4E-C608-865C52283E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08275" y="2467065"/>
                  <a:ext cx="16596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C749163-1E9A-24FF-A078-0BF12A8AEAF2}"/>
                  </a:ext>
                </a:extLst>
              </p14:cNvPr>
              <p14:cNvContentPartPr/>
              <p14:nvPr/>
            </p14:nvContentPartPr>
            <p14:xfrm>
              <a:off x="1654515" y="4422945"/>
              <a:ext cx="104400" cy="528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C749163-1E9A-24FF-A078-0BF12A8AEAF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6515" y="4405305"/>
                <a:ext cx="140040" cy="56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FA5DD36-93EA-A870-8997-FCD50ECF8E04}"/>
              </a:ext>
            </a:extLst>
          </p:cNvPr>
          <p:cNvGrpSpPr/>
          <p:nvPr/>
        </p:nvGrpSpPr>
        <p:grpSpPr>
          <a:xfrm>
            <a:off x="300555" y="4238265"/>
            <a:ext cx="6069960" cy="2578320"/>
            <a:chOff x="300555" y="4238265"/>
            <a:chExt cx="6069960" cy="25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331D1E0-496B-4CB2-C826-5448EA26A87B}"/>
                    </a:ext>
                  </a:extLst>
                </p14:cNvPr>
                <p14:cNvContentPartPr/>
                <p14:nvPr/>
              </p14:nvContentPartPr>
              <p14:xfrm>
                <a:off x="516195" y="4238265"/>
                <a:ext cx="1308960" cy="1300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331D1E0-496B-4CB2-C826-5448EA26A87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8195" y="4220625"/>
                  <a:ext cx="1344600" cy="13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56DAF1-34BE-63E3-61C5-5392B737F66A}"/>
                    </a:ext>
                  </a:extLst>
                </p14:cNvPr>
                <p14:cNvContentPartPr/>
                <p14:nvPr/>
              </p14:nvContentPartPr>
              <p14:xfrm>
                <a:off x="411795" y="5899305"/>
                <a:ext cx="144720" cy="281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56DAF1-34BE-63E3-61C5-5392B737F6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4155" y="5881305"/>
                  <a:ext cx="180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829A9E-9CF2-6E52-F9EF-8868B01E7217}"/>
                    </a:ext>
                  </a:extLst>
                </p14:cNvPr>
                <p14:cNvContentPartPr/>
                <p14:nvPr/>
              </p14:nvContentPartPr>
              <p14:xfrm>
                <a:off x="300555" y="5742345"/>
                <a:ext cx="343440" cy="580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829A9E-9CF2-6E52-F9EF-8868B01E72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2555" y="5724705"/>
                  <a:ext cx="3790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2C0362-D9F3-4AC6-3A03-A24DDC9AF06F}"/>
                    </a:ext>
                  </a:extLst>
                </p14:cNvPr>
                <p14:cNvContentPartPr/>
                <p14:nvPr/>
              </p14:nvContentPartPr>
              <p14:xfrm>
                <a:off x="810675" y="6017745"/>
                <a:ext cx="247320" cy="291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2C0362-D9F3-4AC6-3A03-A24DDC9AF0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2675" y="5999745"/>
                  <a:ext cx="282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4B6073-B633-76CD-B5C1-745921B08D52}"/>
                    </a:ext>
                  </a:extLst>
                </p14:cNvPr>
                <p14:cNvContentPartPr/>
                <p14:nvPr/>
              </p14:nvContentPartPr>
              <p14:xfrm>
                <a:off x="839115" y="6013065"/>
                <a:ext cx="126720" cy="312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4B6073-B633-76CD-B5C1-745921B08D5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1475" y="5995425"/>
                  <a:ext cx="162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67251C2-7F79-F189-AB46-39DCF337B2B2}"/>
                    </a:ext>
                  </a:extLst>
                </p14:cNvPr>
                <p14:cNvContentPartPr/>
                <p14:nvPr/>
              </p14:nvContentPartPr>
              <p14:xfrm>
                <a:off x="1160235" y="6096585"/>
                <a:ext cx="77040" cy="19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67251C2-7F79-F189-AB46-39DCF337B2B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2235" y="6078945"/>
                  <a:ext cx="112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C1E6C4D-0FE5-7566-C2D4-2FFA201BD33D}"/>
                    </a:ext>
                  </a:extLst>
                </p14:cNvPr>
                <p14:cNvContentPartPr/>
                <p14:nvPr/>
              </p14:nvContentPartPr>
              <p14:xfrm>
                <a:off x="1130715" y="6186945"/>
                <a:ext cx="84960" cy="27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C1E6C4D-0FE5-7566-C2D4-2FFA201BD3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3075" y="6168945"/>
                  <a:ext cx="120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933B1E-EB28-6E56-5577-A60AA1BCC5D2}"/>
                    </a:ext>
                  </a:extLst>
                </p14:cNvPr>
                <p14:cNvContentPartPr/>
                <p14:nvPr/>
              </p14:nvContentPartPr>
              <p14:xfrm>
                <a:off x="1380555" y="5986785"/>
                <a:ext cx="43920" cy="318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933B1E-EB28-6E56-5577-A60AA1BCC5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62555" y="5968785"/>
                  <a:ext cx="795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EF0532-864A-540B-4723-E14EFA2F1B0A}"/>
                    </a:ext>
                  </a:extLst>
                </p14:cNvPr>
                <p14:cNvContentPartPr/>
                <p14:nvPr/>
              </p14:nvContentPartPr>
              <p14:xfrm>
                <a:off x="1284795" y="6298545"/>
                <a:ext cx="223920" cy="46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EF0532-864A-540B-4723-E14EFA2F1B0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67155" y="6280545"/>
                  <a:ext cx="259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18B29C-7A8D-C484-F617-0A0DC45F983C}"/>
                    </a:ext>
                  </a:extLst>
                </p14:cNvPr>
                <p14:cNvContentPartPr/>
                <p14:nvPr/>
              </p14:nvContentPartPr>
              <p14:xfrm>
                <a:off x="1273275" y="6459465"/>
                <a:ext cx="168480" cy="212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18B29C-7A8D-C484-F617-0A0DC45F98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55275" y="6441825"/>
                  <a:ext cx="204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143A7E1-74BD-7C47-D3B1-69993B626E91}"/>
                    </a:ext>
                  </a:extLst>
                </p14:cNvPr>
                <p14:cNvContentPartPr/>
                <p14:nvPr/>
              </p14:nvContentPartPr>
              <p14:xfrm>
                <a:off x="1679355" y="5903985"/>
                <a:ext cx="145080" cy="505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143A7E1-74BD-7C47-D3B1-69993B626E9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61355" y="5886345"/>
                  <a:ext cx="1807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5CADE63-B369-33DA-F9F9-D9A6074FF470}"/>
                    </a:ext>
                  </a:extLst>
                </p14:cNvPr>
                <p14:cNvContentPartPr/>
                <p14:nvPr/>
              </p14:nvContentPartPr>
              <p14:xfrm>
                <a:off x="1865835" y="6049065"/>
                <a:ext cx="47160" cy="258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5CADE63-B369-33DA-F9F9-D9A6074FF47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48195" y="6031065"/>
                  <a:ext cx="82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FA8546-D10D-4160-B96E-67F5649772BE}"/>
                    </a:ext>
                  </a:extLst>
                </p14:cNvPr>
                <p14:cNvContentPartPr/>
                <p14:nvPr/>
              </p14:nvContentPartPr>
              <p14:xfrm>
                <a:off x="2014155" y="6005145"/>
                <a:ext cx="29880" cy="284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FA8546-D10D-4160-B96E-67F5649772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96515" y="5987145"/>
                  <a:ext cx="65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14B301-3EEA-20D5-03D3-83EEC79D1B81}"/>
                    </a:ext>
                  </a:extLst>
                </p14:cNvPr>
                <p14:cNvContentPartPr/>
                <p14:nvPr/>
              </p14:nvContentPartPr>
              <p14:xfrm>
                <a:off x="2154915" y="5956185"/>
                <a:ext cx="165240" cy="277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14B301-3EEA-20D5-03D3-83EEC79D1B8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37275" y="5938185"/>
                  <a:ext cx="200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00D28A-F796-701F-04A2-A64E395D1040}"/>
                    </a:ext>
                  </a:extLst>
                </p14:cNvPr>
                <p14:cNvContentPartPr/>
                <p14:nvPr/>
              </p14:nvContentPartPr>
              <p14:xfrm>
                <a:off x="2344635" y="5849985"/>
                <a:ext cx="255240" cy="792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00D28A-F796-701F-04A2-A64E395D10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26995" y="5832345"/>
                  <a:ext cx="29088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6033EE-446E-D6A7-BEC1-7639859FA9DA}"/>
                    </a:ext>
                  </a:extLst>
                </p14:cNvPr>
                <p14:cNvContentPartPr/>
                <p14:nvPr/>
              </p14:nvContentPartPr>
              <p14:xfrm>
                <a:off x="2120355" y="5658825"/>
                <a:ext cx="122760" cy="111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6033EE-446E-D6A7-BEC1-7639859FA9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02355" y="5641185"/>
                  <a:ext cx="158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866A6F-9823-CFCE-4688-DFC61E01322B}"/>
                    </a:ext>
                  </a:extLst>
                </p14:cNvPr>
                <p14:cNvContentPartPr/>
                <p14:nvPr/>
              </p14:nvContentPartPr>
              <p14:xfrm>
                <a:off x="2751795" y="6217905"/>
                <a:ext cx="167760" cy="21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866A6F-9823-CFCE-4688-DFC61E01322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33795" y="6199905"/>
                  <a:ext cx="203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90609D-59EB-4213-972C-F0C90E33F862}"/>
                    </a:ext>
                  </a:extLst>
                </p14:cNvPr>
                <p14:cNvContentPartPr/>
                <p14:nvPr/>
              </p14:nvContentPartPr>
              <p14:xfrm>
                <a:off x="2741715" y="6329145"/>
                <a:ext cx="132120" cy="18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90609D-59EB-4213-972C-F0C90E33F8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724075" y="6311505"/>
                  <a:ext cx="167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38B31EF-12A8-EF9D-8359-D59965D86CD1}"/>
                    </a:ext>
                  </a:extLst>
                </p14:cNvPr>
                <p14:cNvContentPartPr/>
                <p14:nvPr/>
              </p14:nvContentPartPr>
              <p14:xfrm>
                <a:off x="3082995" y="6172905"/>
                <a:ext cx="126360" cy="219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38B31EF-12A8-EF9D-8359-D59965D86CD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65355" y="6154905"/>
                  <a:ext cx="162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06887C2-E88A-3D06-055C-9D848C838C9D}"/>
                    </a:ext>
                  </a:extLst>
                </p14:cNvPr>
                <p14:cNvContentPartPr/>
                <p14:nvPr/>
              </p14:nvContentPartPr>
              <p14:xfrm>
                <a:off x="3127635" y="6094425"/>
                <a:ext cx="173520" cy="63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06887C2-E88A-3D06-055C-9D848C838C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09635" y="6076785"/>
                  <a:ext cx="209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DA4284-715D-BB7B-E92D-C9047D4D6A97}"/>
                    </a:ext>
                  </a:extLst>
                </p14:cNvPr>
                <p14:cNvContentPartPr/>
                <p14:nvPr/>
              </p14:nvContentPartPr>
              <p14:xfrm>
                <a:off x="3336795" y="6090825"/>
                <a:ext cx="100800" cy="303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DA4284-715D-BB7B-E92D-C9047D4D6A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19155" y="6072825"/>
                  <a:ext cx="136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404F4DD-740F-E305-E514-0194AC3AEBFE}"/>
                    </a:ext>
                  </a:extLst>
                </p14:cNvPr>
                <p14:cNvContentPartPr/>
                <p14:nvPr/>
              </p14:nvContentPartPr>
              <p14:xfrm>
                <a:off x="3316275" y="5911905"/>
                <a:ext cx="62640" cy="79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404F4DD-740F-E305-E514-0194AC3AEBF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98635" y="5893905"/>
                  <a:ext cx="98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5AA3BE-4217-FBCC-6684-86E8D90890EB}"/>
                    </a:ext>
                  </a:extLst>
                </p14:cNvPr>
                <p14:cNvContentPartPr/>
                <p14:nvPr/>
              </p14:nvContentPartPr>
              <p14:xfrm>
                <a:off x="6158475" y="6511665"/>
                <a:ext cx="212040" cy="74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5AA3BE-4217-FBCC-6684-86E8D90890E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40835" y="6493665"/>
                  <a:ext cx="247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EC5756-8C3D-F22A-8539-2A69D52AFAA0}"/>
                    </a:ext>
                  </a:extLst>
                </p14:cNvPr>
                <p14:cNvContentPartPr/>
                <p14:nvPr/>
              </p14:nvContentPartPr>
              <p14:xfrm>
                <a:off x="5358555" y="6467025"/>
                <a:ext cx="878760" cy="170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EC5756-8C3D-F22A-8539-2A69D52AFA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40915" y="6449025"/>
                  <a:ext cx="91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6A6824-B00E-3940-B05F-130AA151F258}"/>
                    </a:ext>
                  </a:extLst>
                </p14:cNvPr>
                <p14:cNvContentPartPr/>
                <p14:nvPr/>
              </p14:nvContentPartPr>
              <p14:xfrm>
                <a:off x="5444235" y="6375585"/>
                <a:ext cx="156240" cy="42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6A6824-B00E-3940-B05F-130AA151F25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26595" y="6357945"/>
                  <a:ext cx="19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995408B-E26F-A3D9-EE22-59F971F2AA4E}"/>
                    </a:ext>
                  </a:extLst>
                </p14:cNvPr>
                <p14:cNvContentPartPr/>
                <p14:nvPr/>
              </p14:nvContentPartPr>
              <p14:xfrm>
                <a:off x="5683995" y="6254985"/>
                <a:ext cx="22680" cy="163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995408B-E26F-A3D9-EE22-59F971F2AA4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65995" y="6236985"/>
                  <a:ext cx="58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DEBADE-FD01-5C71-9C9A-AB054933AF06}"/>
                    </a:ext>
                  </a:extLst>
                </p14:cNvPr>
                <p14:cNvContentPartPr/>
                <p14:nvPr/>
              </p14:nvContentPartPr>
              <p14:xfrm>
                <a:off x="5694435" y="6699945"/>
                <a:ext cx="86760" cy="11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DEBADE-FD01-5C71-9C9A-AB054933AF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76795" y="6681945"/>
                  <a:ext cx="12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AD4630-CCCD-F81F-8FA8-0CDDE58844B8}"/>
                    </a:ext>
                  </a:extLst>
                </p14:cNvPr>
                <p14:cNvContentPartPr/>
                <p14:nvPr/>
              </p14:nvContentPartPr>
              <p14:xfrm>
                <a:off x="5966955" y="6663225"/>
                <a:ext cx="110880" cy="28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AD4630-CCCD-F81F-8FA8-0CDDE58844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49315" y="6645585"/>
                  <a:ext cx="146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A8CBF7-00A3-D932-DBEF-C1261F16631E}"/>
                    </a:ext>
                  </a:extLst>
                </p14:cNvPr>
                <p14:cNvContentPartPr/>
                <p14:nvPr/>
              </p14:nvContentPartPr>
              <p14:xfrm>
                <a:off x="5160195" y="6609225"/>
                <a:ext cx="61200" cy="54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A8CBF7-00A3-D932-DBEF-C1261F16631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42195" y="6591585"/>
                  <a:ext cx="96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D17B14-C0F0-73FE-94EB-5A2D376D1717}"/>
                    </a:ext>
                  </a:extLst>
                </p14:cNvPr>
                <p14:cNvContentPartPr/>
                <p14:nvPr/>
              </p14:nvContentPartPr>
              <p14:xfrm>
                <a:off x="4966155" y="6583305"/>
                <a:ext cx="145800" cy="163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D17B14-C0F0-73FE-94EB-5A2D376D171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48155" y="6565305"/>
                  <a:ext cx="181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44D0F4A-D9EC-F7E0-08BA-39ED85750E05}"/>
                    </a:ext>
                  </a:extLst>
                </p14:cNvPr>
                <p14:cNvContentPartPr/>
                <p14:nvPr/>
              </p14:nvContentPartPr>
              <p14:xfrm>
                <a:off x="4841235" y="6494385"/>
                <a:ext cx="114480" cy="258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44D0F4A-D9EC-F7E0-08BA-39ED85750E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23595" y="6476745"/>
                  <a:ext cx="150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5D41A3-BC6E-B200-429A-F5BF3E27D045}"/>
                    </a:ext>
                  </a:extLst>
                </p14:cNvPr>
                <p14:cNvContentPartPr/>
                <p14:nvPr/>
              </p14:nvContentPartPr>
              <p14:xfrm>
                <a:off x="4940955" y="6185865"/>
                <a:ext cx="248040" cy="309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5D41A3-BC6E-B200-429A-F5BF3E27D04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23315" y="6167865"/>
                  <a:ext cx="283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2620813-9D67-3A5E-9896-94220A47F1F7}"/>
                    </a:ext>
                  </a:extLst>
                </p14:cNvPr>
                <p14:cNvContentPartPr/>
                <p14:nvPr/>
              </p14:nvContentPartPr>
              <p14:xfrm>
                <a:off x="4810995" y="6600585"/>
                <a:ext cx="9360" cy="19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2620813-9D67-3A5E-9896-94220A47F1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93355" y="6582945"/>
                  <a:ext cx="4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CA62BA-80E0-85D8-AA41-8BC0A691267E}"/>
                    </a:ext>
                  </a:extLst>
                </p14:cNvPr>
                <p14:cNvContentPartPr/>
                <p14:nvPr/>
              </p14:nvContentPartPr>
              <p14:xfrm>
                <a:off x="4465035" y="6530025"/>
                <a:ext cx="320760" cy="165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CA62BA-80E0-85D8-AA41-8BC0A691267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47035" y="6512025"/>
                  <a:ext cx="356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60E3C34-04CF-6C97-64B3-1D26007F9654}"/>
                    </a:ext>
                  </a:extLst>
                </p14:cNvPr>
                <p14:cNvContentPartPr/>
                <p14:nvPr/>
              </p14:nvContentPartPr>
              <p14:xfrm>
                <a:off x="4537395" y="6418425"/>
                <a:ext cx="104400" cy="43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60E3C34-04CF-6C97-64B3-1D26007F96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19755" y="6400425"/>
                  <a:ext cx="140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4152413-6F77-EF02-167D-93730BE4E8DE}"/>
                    </a:ext>
                  </a:extLst>
                </p14:cNvPr>
                <p14:cNvContentPartPr/>
                <p14:nvPr/>
              </p14:nvContentPartPr>
              <p14:xfrm>
                <a:off x="4681755" y="6738465"/>
                <a:ext cx="104040" cy="34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4152413-6F77-EF02-167D-93730BE4E8D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64115" y="6720465"/>
                  <a:ext cx="139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19DDD2F-F6A7-310E-89B7-6D0AFA1E790E}"/>
                    </a:ext>
                  </a:extLst>
                </p14:cNvPr>
                <p14:cNvContentPartPr/>
                <p14:nvPr/>
              </p14:nvContentPartPr>
              <p14:xfrm>
                <a:off x="3937995" y="6490785"/>
                <a:ext cx="288000" cy="187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19DDD2F-F6A7-310E-89B7-6D0AFA1E790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20355" y="6473145"/>
                  <a:ext cx="323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050EEA-0325-9028-44B9-9F60D97BDF91}"/>
                    </a:ext>
                  </a:extLst>
                </p14:cNvPr>
                <p14:cNvContentPartPr/>
                <p14:nvPr/>
              </p14:nvContentPartPr>
              <p14:xfrm>
                <a:off x="3437595" y="6590145"/>
                <a:ext cx="438840" cy="190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050EEA-0325-9028-44B9-9F60D97BDF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19595" y="6572505"/>
                  <a:ext cx="474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F43ECF-D93F-7639-F311-7225811EA464}"/>
                    </a:ext>
                  </a:extLst>
                </p14:cNvPr>
                <p14:cNvContentPartPr/>
                <p14:nvPr/>
              </p14:nvContentPartPr>
              <p14:xfrm>
                <a:off x="3739635" y="6500865"/>
                <a:ext cx="36720" cy="2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F43ECF-D93F-7639-F311-7225811EA46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21635" y="6483225"/>
                  <a:ext cx="72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09A6323-8845-3C66-A134-AC1B065FFFA0}"/>
                    </a:ext>
                  </a:extLst>
                </p14:cNvPr>
                <p14:cNvContentPartPr/>
                <p14:nvPr/>
              </p14:nvContentPartPr>
              <p14:xfrm>
                <a:off x="3815955" y="6485745"/>
                <a:ext cx="30960" cy="15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09A6323-8845-3C66-A134-AC1B065FFF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98315" y="6468105"/>
                  <a:ext cx="66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41ED47-84CE-8344-FA97-44271A4A6D98}"/>
                    </a:ext>
                  </a:extLst>
                </p14:cNvPr>
                <p14:cNvContentPartPr/>
                <p14:nvPr/>
              </p14:nvContentPartPr>
              <p14:xfrm>
                <a:off x="3233475" y="6671865"/>
                <a:ext cx="72720" cy="83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41ED47-84CE-8344-FA97-44271A4A6D9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15835" y="6653865"/>
                  <a:ext cx="108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0F853F9-65FF-61A4-2F09-4B0B724F6900}"/>
                    </a:ext>
                  </a:extLst>
                </p14:cNvPr>
                <p14:cNvContentPartPr/>
                <p14:nvPr/>
              </p14:nvContentPartPr>
              <p14:xfrm>
                <a:off x="2967795" y="6602745"/>
                <a:ext cx="198360" cy="21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0F853F9-65FF-61A4-2F09-4B0B724F690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50155" y="6585105"/>
                  <a:ext cx="234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40D05E-78E0-20E3-BEE9-64E226CAAD8B}"/>
                    </a:ext>
                  </a:extLst>
                </p14:cNvPr>
                <p14:cNvContentPartPr/>
                <p14:nvPr/>
              </p14:nvContentPartPr>
              <p14:xfrm>
                <a:off x="2926395" y="6615345"/>
                <a:ext cx="71640" cy="49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40D05E-78E0-20E3-BEE9-64E226CAAD8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08395" y="6597345"/>
                  <a:ext cx="107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BEA10A2-B8F4-3E6B-C3B0-27F270555172}"/>
                    </a:ext>
                  </a:extLst>
                </p14:cNvPr>
                <p14:cNvContentPartPr/>
                <p14:nvPr/>
              </p14:nvContentPartPr>
              <p14:xfrm>
                <a:off x="2536155" y="6659625"/>
                <a:ext cx="378720" cy="156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BEA10A2-B8F4-3E6B-C3B0-27F27055517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18515" y="6641985"/>
                  <a:ext cx="414360" cy="19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3651524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99" t="6480" r="1430" b="79978"/>
          <a:stretch/>
        </p:blipFill>
        <p:spPr>
          <a:xfrm>
            <a:off x="6294282" y="1165077"/>
            <a:ext cx="3178673" cy="625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625F8-8EB1-467E-91D8-7497F7343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90" y="1186334"/>
            <a:ext cx="876300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A0506-298B-4A78-A98B-75DA83FB12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33" r="73001"/>
          <a:stretch/>
        </p:blipFill>
        <p:spPr>
          <a:xfrm>
            <a:off x="206116" y="3772737"/>
            <a:ext cx="3261193" cy="2969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37F32-CBD1-5A62-5883-BF49A658A1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180" b="35313"/>
          <a:stretch/>
        </p:blipFill>
        <p:spPr>
          <a:xfrm>
            <a:off x="1128394" y="1817955"/>
            <a:ext cx="8433422" cy="2054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86E3D8-95EB-68AE-FF5E-416440C4F2B4}"/>
                  </a:ext>
                </a:extLst>
              </p14:cNvPr>
              <p14:cNvContentPartPr/>
              <p14:nvPr/>
            </p14:nvContentPartPr>
            <p14:xfrm>
              <a:off x="5274315" y="2487945"/>
              <a:ext cx="882000" cy="24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86E3D8-95EB-68AE-FF5E-416440C4F2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6315" y="2469945"/>
                <a:ext cx="917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00D5EC-E39B-8F42-4A82-AE0301A764EC}"/>
                  </a:ext>
                </a:extLst>
              </p14:cNvPr>
              <p14:cNvContentPartPr/>
              <p14:nvPr/>
            </p14:nvContentPartPr>
            <p14:xfrm>
              <a:off x="2641275" y="2270145"/>
              <a:ext cx="255240" cy="17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00D5EC-E39B-8F42-4A82-AE0301A764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23635" y="2252145"/>
                <a:ext cx="290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939AA1-71C1-AC51-0385-77FACA55C329}"/>
                  </a:ext>
                </a:extLst>
              </p14:cNvPr>
              <p14:cNvContentPartPr/>
              <p14:nvPr/>
            </p14:nvContentPartPr>
            <p14:xfrm>
              <a:off x="2753235" y="2251065"/>
              <a:ext cx="126720" cy="19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939AA1-71C1-AC51-0385-77FACA55C3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5235" y="2233065"/>
                <a:ext cx="1623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C51452-DB50-AE81-94DA-CA1975D030E5}"/>
                  </a:ext>
                </a:extLst>
              </p14:cNvPr>
              <p14:cNvContentPartPr/>
              <p14:nvPr/>
            </p14:nvContentPartPr>
            <p14:xfrm>
              <a:off x="3011715" y="2329545"/>
              <a:ext cx="167760" cy="2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C51452-DB50-AE81-94DA-CA1975D03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94075" y="2311905"/>
                <a:ext cx="2034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F4D7A4-7902-250E-5067-7CC13410F39B}"/>
                  </a:ext>
                </a:extLst>
              </p14:cNvPr>
              <p14:cNvContentPartPr/>
              <p14:nvPr/>
            </p14:nvContentPartPr>
            <p14:xfrm>
              <a:off x="3087675" y="2262585"/>
              <a:ext cx="11160" cy="187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F4D7A4-7902-250E-5067-7CC13410F3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9675" y="2244585"/>
                <a:ext cx="468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98A9190-E8E0-B3AC-8B22-6AE1B3EA448E}"/>
                  </a:ext>
                </a:extLst>
              </p14:cNvPr>
              <p14:cNvContentPartPr/>
              <p14:nvPr/>
            </p14:nvContentPartPr>
            <p14:xfrm>
              <a:off x="3346875" y="2171865"/>
              <a:ext cx="117000" cy="237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98A9190-E8E0-B3AC-8B22-6AE1B3EA4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28875" y="2153865"/>
                <a:ext cx="1526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8C0DF1-4617-3125-CCB0-905C2C8EE9BA}"/>
                  </a:ext>
                </a:extLst>
              </p14:cNvPr>
              <p14:cNvContentPartPr/>
              <p14:nvPr/>
            </p14:nvContentPartPr>
            <p14:xfrm>
              <a:off x="3540915" y="2238825"/>
              <a:ext cx="207000" cy="149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8C0DF1-4617-3125-CCB0-905C2C8EE9B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2915" y="2221185"/>
                <a:ext cx="242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778A5D-5D47-DD75-6DF3-9B8470AD0E67}"/>
                  </a:ext>
                </a:extLst>
              </p14:cNvPr>
              <p14:cNvContentPartPr/>
              <p14:nvPr/>
            </p14:nvContentPartPr>
            <p14:xfrm>
              <a:off x="3600315" y="2209665"/>
              <a:ext cx="146520" cy="167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778A5D-5D47-DD75-6DF3-9B8470AD0E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82675" y="2192025"/>
                <a:ext cx="1821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1454F3-0E90-1D2D-A8E4-F79C55373515}"/>
                  </a:ext>
                </a:extLst>
              </p14:cNvPr>
              <p14:cNvContentPartPr/>
              <p14:nvPr/>
            </p14:nvContentPartPr>
            <p14:xfrm>
              <a:off x="3829635" y="2306505"/>
              <a:ext cx="100080" cy="13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1454F3-0E90-1D2D-A8E4-F79C553735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11635" y="2288505"/>
                <a:ext cx="135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118E1BD-B902-744D-8F7B-FB43A600A013}"/>
                  </a:ext>
                </a:extLst>
              </p14:cNvPr>
              <p14:cNvContentPartPr/>
              <p14:nvPr/>
            </p14:nvContentPartPr>
            <p14:xfrm>
              <a:off x="3932955" y="2181585"/>
              <a:ext cx="160560" cy="257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118E1BD-B902-744D-8F7B-FB43A600A0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14955" y="2163585"/>
                <a:ext cx="1962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C25117-8198-C31D-5462-4B71C660A9C4}"/>
                  </a:ext>
                </a:extLst>
              </p14:cNvPr>
              <p14:cNvContentPartPr/>
              <p14:nvPr/>
            </p14:nvContentPartPr>
            <p14:xfrm>
              <a:off x="4142835" y="2200305"/>
              <a:ext cx="128160" cy="191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C25117-8198-C31D-5462-4B71C660A9C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24835" y="2182665"/>
                <a:ext cx="16380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12E1423C-7287-773F-5189-D075034238D9}"/>
              </a:ext>
            </a:extLst>
          </p:cNvPr>
          <p:cNvGrpSpPr/>
          <p:nvPr/>
        </p:nvGrpSpPr>
        <p:grpSpPr>
          <a:xfrm>
            <a:off x="4485915" y="2053425"/>
            <a:ext cx="795600" cy="328680"/>
            <a:chOff x="4485915" y="2053425"/>
            <a:chExt cx="79560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E445D5-7AA1-6FC4-45BB-D21316E0ADFE}"/>
                    </a:ext>
                  </a:extLst>
                </p14:cNvPr>
                <p14:cNvContentPartPr/>
                <p14:nvPr/>
              </p14:nvContentPartPr>
              <p14:xfrm>
                <a:off x="4485915" y="2270865"/>
                <a:ext cx="146160" cy="1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E445D5-7AA1-6FC4-45BB-D21316E0AD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67915" y="2253225"/>
                  <a:ext cx="181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78DBA8-ED79-1FCA-FC8D-A233C121BB01}"/>
                    </a:ext>
                  </a:extLst>
                </p14:cNvPr>
                <p14:cNvContentPartPr/>
                <p14:nvPr/>
              </p14:nvContentPartPr>
              <p14:xfrm>
                <a:off x="4494195" y="2352225"/>
                <a:ext cx="137880" cy="26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78DBA8-ED79-1FCA-FC8D-A233C121BB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76555" y="2334225"/>
                  <a:ext cx="173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B86A85-666D-746D-01D1-D9AA2831B5FC}"/>
                    </a:ext>
                  </a:extLst>
                </p14:cNvPr>
                <p14:cNvContentPartPr/>
                <p14:nvPr/>
              </p14:nvContentPartPr>
              <p14:xfrm>
                <a:off x="4795515" y="2177265"/>
                <a:ext cx="14040" cy="204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B86A85-666D-746D-01D1-D9AA2831B5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77515" y="2159265"/>
                  <a:ext cx="49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EBCE5C-6140-6B6B-CA6E-E43D10643A29}"/>
                    </a:ext>
                  </a:extLst>
                </p14:cNvPr>
                <p14:cNvContentPartPr/>
                <p14:nvPr/>
              </p14:nvContentPartPr>
              <p14:xfrm>
                <a:off x="4893435" y="2147745"/>
                <a:ext cx="171000" cy="200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EBCE5C-6140-6B6B-CA6E-E43D10643A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75795" y="2129745"/>
                  <a:ext cx="206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AC99F7-F922-DF92-01C3-6EB30CA02613}"/>
                    </a:ext>
                  </a:extLst>
                </p14:cNvPr>
                <p14:cNvContentPartPr/>
                <p14:nvPr/>
              </p14:nvContentPartPr>
              <p14:xfrm>
                <a:off x="5123115" y="2201385"/>
                <a:ext cx="108720" cy="150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AC99F7-F922-DF92-01C3-6EB30CA026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05115" y="2183385"/>
                  <a:ext cx="144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952622-F82A-45B7-B86C-5E8E1E3CE491}"/>
                    </a:ext>
                  </a:extLst>
                </p14:cNvPr>
                <p14:cNvContentPartPr/>
                <p14:nvPr/>
              </p14:nvContentPartPr>
              <p14:xfrm>
                <a:off x="5203395" y="2053425"/>
                <a:ext cx="78120" cy="92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952622-F82A-45B7-B86C-5E8E1E3CE49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5755" y="2035785"/>
                  <a:ext cx="1137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8B1700-71F5-24AD-5268-78D4E90233EC}"/>
              </a:ext>
            </a:extLst>
          </p:cNvPr>
          <p:cNvGrpSpPr/>
          <p:nvPr/>
        </p:nvGrpSpPr>
        <p:grpSpPr>
          <a:xfrm>
            <a:off x="2933595" y="2630145"/>
            <a:ext cx="2085840" cy="399960"/>
            <a:chOff x="2933595" y="2630145"/>
            <a:chExt cx="208584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5F3D8E-261D-B635-8010-889B628899F8}"/>
                    </a:ext>
                  </a:extLst>
                </p14:cNvPr>
                <p14:cNvContentPartPr/>
                <p14:nvPr/>
              </p14:nvContentPartPr>
              <p14:xfrm>
                <a:off x="2933595" y="2708985"/>
                <a:ext cx="203760" cy="278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5F3D8E-261D-B635-8010-889B628899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15595" y="2690985"/>
                  <a:ext cx="239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0DE1D8-44B6-D6C8-F0C4-9394D6BE58DA}"/>
                    </a:ext>
                  </a:extLst>
                </p14:cNvPr>
                <p14:cNvContentPartPr/>
                <p14:nvPr/>
              </p14:nvContentPartPr>
              <p14:xfrm>
                <a:off x="3233475" y="2787825"/>
                <a:ext cx="189360" cy="18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0DE1D8-44B6-D6C8-F0C4-9394D6BE58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15835" y="2770185"/>
                  <a:ext cx="225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D32D44-85BE-F3EE-B79F-D7A0B89ADB2C}"/>
                    </a:ext>
                  </a:extLst>
                </p14:cNvPr>
                <p14:cNvContentPartPr/>
                <p14:nvPr/>
              </p14:nvContentPartPr>
              <p14:xfrm>
                <a:off x="3276315" y="2795385"/>
                <a:ext cx="119160" cy="223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D32D44-85BE-F3EE-B79F-D7A0B89ADB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58675" y="2777745"/>
                  <a:ext cx="154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5C0B30-78A9-250A-1B22-95B79FDBB28B}"/>
                    </a:ext>
                  </a:extLst>
                </p14:cNvPr>
                <p14:cNvContentPartPr/>
                <p14:nvPr/>
              </p14:nvContentPartPr>
              <p14:xfrm>
                <a:off x="3519315" y="2918145"/>
                <a:ext cx="187920" cy="27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5C0B30-78A9-250A-1B22-95B79FDBB2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01315" y="2900505"/>
                  <a:ext cx="223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A07C55-7FCD-77A6-5C44-D11923D07081}"/>
                    </a:ext>
                  </a:extLst>
                </p14:cNvPr>
                <p14:cNvContentPartPr/>
                <p14:nvPr/>
              </p14:nvContentPartPr>
              <p14:xfrm>
                <a:off x="3763395" y="2759025"/>
                <a:ext cx="134280" cy="271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A07C55-7FCD-77A6-5C44-D11923D070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45755" y="2741025"/>
                  <a:ext cx="169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D99BF3-D064-9885-D12D-29E6E4D442DB}"/>
                    </a:ext>
                  </a:extLst>
                </p14:cNvPr>
                <p14:cNvContentPartPr/>
                <p14:nvPr/>
              </p14:nvContentPartPr>
              <p14:xfrm>
                <a:off x="3981915" y="2760825"/>
                <a:ext cx="162000" cy="181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D99BF3-D064-9885-D12D-29E6E4D442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63915" y="2743185"/>
                  <a:ext cx="197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88616B-7822-509A-DA84-1EAE69B0454C}"/>
                    </a:ext>
                  </a:extLst>
                </p14:cNvPr>
                <p14:cNvContentPartPr/>
                <p14:nvPr/>
              </p14:nvContentPartPr>
              <p14:xfrm>
                <a:off x="4287195" y="2880345"/>
                <a:ext cx="139320" cy="18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88616B-7822-509A-DA84-1EAE69B045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69555" y="2862345"/>
                  <a:ext cx="174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0EE28F5-9915-D18E-40D3-A70585A57A9C}"/>
                    </a:ext>
                  </a:extLst>
                </p14:cNvPr>
                <p14:cNvContentPartPr/>
                <p14:nvPr/>
              </p14:nvContentPartPr>
              <p14:xfrm>
                <a:off x="4294395" y="2966025"/>
                <a:ext cx="102240" cy="12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0EE28F5-9915-D18E-40D3-A70585A57A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76395" y="2948025"/>
                  <a:ext cx="13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99EBBB-F2B7-2731-E6B2-44DE1B328FC8}"/>
                    </a:ext>
                  </a:extLst>
                </p14:cNvPr>
                <p14:cNvContentPartPr/>
                <p14:nvPr/>
              </p14:nvContentPartPr>
              <p14:xfrm>
                <a:off x="4582035" y="2784945"/>
                <a:ext cx="41400" cy="185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99EBBB-F2B7-2731-E6B2-44DE1B328F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64395" y="2767305"/>
                  <a:ext cx="77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6D6EA4C-82A2-C6D5-617B-C4E23D4085B3}"/>
                    </a:ext>
                  </a:extLst>
                </p14:cNvPr>
                <p14:cNvContentPartPr/>
                <p14:nvPr/>
              </p14:nvContentPartPr>
              <p14:xfrm>
                <a:off x="4715595" y="2703225"/>
                <a:ext cx="105480" cy="256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6D6EA4C-82A2-C6D5-617B-C4E23D4085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97955" y="2685585"/>
                  <a:ext cx="14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FDAC01-9FA3-60E5-3F05-D6EC94AB81B6}"/>
                    </a:ext>
                  </a:extLst>
                </p14:cNvPr>
                <p14:cNvContentPartPr/>
                <p14:nvPr/>
              </p14:nvContentPartPr>
              <p14:xfrm>
                <a:off x="4889835" y="2761545"/>
                <a:ext cx="110160" cy="172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FDAC01-9FA3-60E5-3F05-D6EC94AB81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71835" y="2743545"/>
                  <a:ext cx="145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9DA62C-764D-BE18-9B3D-3B53ECB4165A}"/>
                    </a:ext>
                  </a:extLst>
                </p14:cNvPr>
                <p14:cNvContentPartPr/>
                <p14:nvPr/>
              </p14:nvContentPartPr>
              <p14:xfrm>
                <a:off x="4949235" y="2630145"/>
                <a:ext cx="70200" cy="64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9DA62C-764D-BE18-9B3D-3B53ECB416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1235" y="2612505"/>
                  <a:ext cx="1058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8380AA-192A-D47E-D0E6-30D3C59691F4}"/>
              </a:ext>
            </a:extLst>
          </p:cNvPr>
          <p:cNvGrpSpPr/>
          <p:nvPr/>
        </p:nvGrpSpPr>
        <p:grpSpPr>
          <a:xfrm>
            <a:off x="119835" y="1513785"/>
            <a:ext cx="2229480" cy="898200"/>
            <a:chOff x="119835" y="1513785"/>
            <a:chExt cx="2229480" cy="89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B4F730-936E-31EF-B625-C50A019126F3}"/>
                    </a:ext>
                  </a:extLst>
                </p14:cNvPr>
                <p14:cNvContentPartPr/>
                <p14:nvPr/>
              </p14:nvContentPartPr>
              <p14:xfrm>
                <a:off x="2078235" y="2004105"/>
                <a:ext cx="271080" cy="80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B4F730-936E-31EF-B625-C50A019126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60595" y="1986465"/>
                  <a:ext cx="30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AB1A61-DE42-2ADD-3EB7-95BDD4F39B3D}"/>
                    </a:ext>
                  </a:extLst>
                </p14:cNvPr>
                <p14:cNvContentPartPr/>
                <p14:nvPr/>
              </p14:nvContentPartPr>
              <p14:xfrm>
                <a:off x="1780155" y="1964145"/>
                <a:ext cx="383760" cy="185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AB1A61-DE42-2ADD-3EB7-95BDD4F39B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62155" y="1946505"/>
                  <a:ext cx="419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9D27A6-16AD-066F-1825-8A8EF8B340DE}"/>
                    </a:ext>
                  </a:extLst>
                </p14:cNvPr>
                <p14:cNvContentPartPr/>
                <p14:nvPr/>
              </p14:nvContentPartPr>
              <p14:xfrm>
                <a:off x="1610595" y="1939665"/>
                <a:ext cx="339120" cy="472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9D27A6-16AD-066F-1825-8A8EF8B340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92595" y="1922025"/>
                  <a:ext cx="374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0B1A07-CF15-F519-AAA3-F2CFEDF5569A}"/>
                    </a:ext>
                  </a:extLst>
                </p14:cNvPr>
                <p14:cNvContentPartPr/>
                <p14:nvPr/>
              </p14:nvContentPartPr>
              <p14:xfrm>
                <a:off x="2128275" y="2274465"/>
                <a:ext cx="7560" cy="13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0B1A07-CF15-F519-AAA3-F2CFEDF556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10635" y="2256465"/>
                  <a:ext cx="43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191487-E953-55BC-AE6D-888DD465B536}"/>
                    </a:ext>
                  </a:extLst>
                </p14:cNvPr>
                <p14:cNvContentPartPr/>
                <p14:nvPr/>
              </p14:nvContentPartPr>
              <p14:xfrm>
                <a:off x="1206315" y="1982145"/>
                <a:ext cx="197640" cy="244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191487-E953-55BC-AE6D-888DD465B5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8675" y="1964145"/>
                  <a:ext cx="233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C8B36C-BC07-5F12-D1D2-263C57C7489A}"/>
                    </a:ext>
                  </a:extLst>
                </p14:cNvPr>
                <p14:cNvContentPartPr/>
                <p14:nvPr/>
              </p14:nvContentPartPr>
              <p14:xfrm>
                <a:off x="1349955" y="1513785"/>
                <a:ext cx="497880" cy="478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C8B36C-BC07-5F12-D1D2-263C57C7489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31955" y="1496145"/>
                  <a:ext cx="5335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2A9812-6013-5D0D-AD77-57D385B7C6AC}"/>
                    </a:ext>
                  </a:extLst>
                </p14:cNvPr>
                <p14:cNvContentPartPr/>
                <p14:nvPr/>
              </p14:nvContentPartPr>
              <p14:xfrm>
                <a:off x="984555" y="2119665"/>
                <a:ext cx="112680" cy="207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2A9812-6013-5D0D-AD77-57D385B7C6A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6915" y="2101665"/>
                  <a:ext cx="148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4D912D-C368-E114-35D2-F1E26EA637B8}"/>
                    </a:ext>
                  </a:extLst>
                </p14:cNvPr>
                <p14:cNvContentPartPr/>
                <p14:nvPr/>
              </p14:nvContentPartPr>
              <p14:xfrm>
                <a:off x="1006515" y="2024265"/>
                <a:ext cx="16560" cy="19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4D912D-C368-E114-35D2-F1E26EA637B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8875" y="2006265"/>
                  <a:ext cx="52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42F0A1-5B12-B4BE-31FD-10D44BE61E92}"/>
                    </a:ext>
                  </a:extLst>
                </p14:cNvPr>
                <p14:cNvContentPartPr/>
                <p14:nvPr/>
              </p14:nvContentPartPr>
              <p14:xfrm>
                <a:off x="861075" y="1977465"/>
                <a:ext cx="28800" cy="124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42F0A1-5B12-B4BE-31FD-10D44BE61E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3075" y="1959465"/>
                  <a:ext cx="64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7640E3-A7B8-71C9-6DEE-469B738CD7CC}"/>
                    </a:ext>
                  </a:extLst>
                </p14:cNvPr>
                <p14:cNvContentPartPr/>
                <p14:nvPr/>
              </p14:nvContentPartPr>
              <p14:xfrm>
                <a:off x="745155" y="2115705"/>
                <a:ext cx="106560" cy="143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7640E3-A7B8-71C9-6DEE-469B738CD7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7155" y="2098065"/>
                  <a:ext cx="142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FD9F312-8D6D-7492-AF71-83566916974E}"/>
                    </a:ext>
                  </a:extLst>
                </p14:cNvPr>
                <p14:cNvContentPartPr/>
                <p14:nvPr/>
              </p14:nvContentPartPr>
              <p14:xfrm>
                <a:off x="119835" y="2084745"/>
                <a:ext cx="577800" cy="316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FD9F312-8D6D-7492-AF71-83566916974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835" y="2066745"/>
                  <a:ext cx="613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CEDCCA8-CD5F-4320-A063-DE76341BA14B}"/>
                    </a:ext>
                  </a:extLst>
                </p14:cNvPr>
                <p14:cNvContentPartPr/>
                <p14:nvPr/>
              </p14:nvContentPartPr>
              <p14:xfrm>
                <a:off x="479475" y="2021385"/>
                <a:ext cx="106200" cy="36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CEDCCA8-CD5F-4320-A063-DE76341BA1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1835" y="2003745"/>
                  <a:ext cx="141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7E6BF0-7A3C-943E-F918-36ED5090427E}"/>
                    </a:ext>
                  </a:extLst>
                </p14:cNvPr>
                <p14:cNvContentPartPr/>
                <p14:nvPr/>
              </p14:nvContentPartPr>
              <p14:xfrm>
                <a:off x="454635" y="2337465"/>
                <a:ext cx="96840" cy="32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7E6BF0-7A3C-943E-F918-36ED5090427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6635" y="2319825"/>
                  <a:ext cx="132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BBC0B3-707C-0281-F9D5-712E0FA0987E}"/>
                    </a:ext>
                  </a:extLst>
                </p14:cNvPr>
                <p14:cNvContentPartPr/>
                <p14:nvPr/>
              </p14:nvContentPartPr>
              <p14:xfrm>
                <a:off x="664155" y="2249985"/>
                <a:ext cx="99360" cy="34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BBC0B3-707C-0281-F9D5-712E0FA098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6155" y="2231985"/>
                  <a:ext cx="135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E17BC34-8A34-98C6-32E7-72E4BFA95E66}"/>
                    </a:ext>
                  </a:extLst>
                </p14:cNvPr>
                <p14:cNvContentPartPr/>
                <p14:nvPr/>
              </p14:nvContentPartPr>
              <p14:xfrm>
                <a:off x="177795" y="2175465"/>
                <a:ext cx="22680" cy="18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E17BC34-8A34-98C6-32E7-72E4BFA95E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9795" y="2157465"/>
                  <a:ext cx="583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2B06EED-812F-2A38-71A1-EC16F117F887}"/>
              </a:ext>
            </a:extLst>
          </p:cNvPr>
          <p:cNvGrpSpPr/>
          <p:nvPr/>
        </p:nvGrpSpPr>
        <p:grpSpPr>
          <a:xfrm>
            <a:off x="141795" y="2495505"/>
            <a:ext cx="2238840" cy="1047960"/>
            <a:chOff x="141795" y="2495505"/>
            <a:chExt cx="2238840" cy="10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96C6531-94E8-AF9C-DF23-1D03D38E913A}"/>
                    </a:ext>
                  </a:extLst>
                </p14:cNvPr>
                <p14:cNvContentPartPr/>
                <p14:nvPr/>
              </p14:nvContentPartPr>
              <p14:xfrm>
                <a:off x="1942155" y="2531145"/>
                <a:ext cx="409320" cy="169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96C6531-94E8-AF9C-DF23-1D03D38E91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24155" y="2513145"/>
                  <a:ext cx="444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7927E2-2C91-44DC-0EB7-776769BDF072}"/>
                    </a:ext>
                  </a:extLst>
                </p14:cNvPr>
                <p14:cNvContentPartPr/>
                <p14:nvPr/>
              </p14:nvContentPartPr>
              <p14:xfrm>
                <a:off x="1996515" y="2517105"/>
                <a:ext cx="86760" cy="30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7927E2-2C91-44DC-0EB7-776769BDF0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78515" y="2499105"/>
                  <a:ext cx="122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F06F1B3-6B3F-0D18-C137-B5DFE41588A9}"/>
                    </a:ext>
                  </a:extLst>
                </p14:cNvPr>
                <p14:cNvContentPartPr/>
                <p14:nvPr/>
              </p14:nvContentPartPr>
              <p14:xfrm>
                <a:off x="2152395" y="2495505"/>
                <a:ext cx="122400" cy="31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F06F1B3-6B3F-0D18-C137-B5DFE41588A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34395" y="2477505"/>
                  <a:ext cx="158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667837-1D64-57F3-70BE-45A44EA78C08}"/>
                    </a:ext>
                  </a:extLst>
                </p14:cNvPr>
                <p14:cNvContentPartPr/>
                <p14:nvPr/>
              </p14:nvContentPartPr>
              <p14:xfrm>
                <a:off x="1114875" y="2545905"/>
                <a:ext cx="745560" cy="284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667837-1D64-57F3-70BE-45A44EA78C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7235" y="2527905"/>
                  <a:ext cx="781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650B27-1FB1-8106-209A-44DAF2E40CD0}"/>
                    </a:ext>
                  </a:extLst>
                </p14:cNvPr>
                <p14:cNvContentPartPr/>
                <p14:nvPr/>
              </p14:nvContentPartPr>
              <p14:xfrm>
                <a:off x="1467315" y="2542665"/>
                <a:ext cx="62640" cy="24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650B27-1FB1-8106-209A-44DAF2E40C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49675" y="2524665"/>
                  <a:ext cx="98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39F766C-BBCB-1125-650D-0AA7A32EFF9B}"/>
                    </a:ext>
                  </a:extLst>
                </p14:cNvPr>
                <p14:cNvContentPartPr/>
                <p14:nvPr/>
              </p14:nvContentPartPr>
              <p14:xfrm>
                <a:off x="1481715" y="2815185"/>
                <a:ext cx="121320" cy="41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39F766C-BBCB-1125-650D-0AA7A32EFF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63715" y="2797185"/>
                  <a:ext cx="156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66ABED3-44D0-D656-A2D8-D3DBF52EB69A}"/>
                    </a:ext>
                  </a:extLst>
                </p14:cNvPr>
                <p14:cNvContentPartPr/>
                <p14:nvPr/>
              </p14:nvContentPartPr>
              <p14:xfrm>
                <a:off x="1159155" y="2606385"/>
                <a:ext cx="3960" cy="25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66ABED3-44D0-D656-A2D8-D3DBF52EB6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1515" y="2588385"/>
                  <a:ext cx="39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6029CCE-3E9F-3C1C-B835-F3B4A70C0ADC}"/>
                    </a:ext>
                  </a:extLst>
                </p14:cNvPr>
                <p14:cNvContentPartPr/>
                <p14:nvPr/>
              </p14:nvContentPartPr>
              <p14:xfrm>
                <a:off x="1732995" y="2807625"/>
                <a:ext cx="360" cy="25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6029CCE-3E9F-3C1C-B835-F3B4A70C0A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14995" y="2789985"/>
                  <a:ext cx="36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B066A9F-757A-FCB9-BFC0-9375561A886A}"/>
                    </a:ext>
                  </a:extLst>
                </p14:cNvPr>
                <p14:cNvContentPartPr/>
                <p14:nvPr/>
              </p14:nvContentPartPr>
              <p14:xfrm>
                <a:off x="859995" y="2667225"/>
                <a:ext cx="102240" cy="27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B066A9F-757A-FCB9-BFC0-9375561A88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1995" y="2649585"/>
                  <a:ext cx="137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AD278C-59F7-CFFA-CE24-C5F27804702F}"/>
                    </a:ext>
                  </a:extLst>
                </p14:cNvPr>
                <p14:cNvContentPartPr/>
                <p14:nvPr/>
              </p14:nvContentPartPr>
              <p14:xfrm>
                <a:off x="791235" y="2741745"/>
                <a:ext cx="158760" cy="48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AD278C-59F7-CFFA-CE24-C5F2780470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3595" y="2724105"/>
                  <a:ext cx="194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28986F-B5B5-0C99-98C3-5DAF958E7B6D}"/>
                    </a:ext>
                  </a:extLst>
                </p14:cNvPr>
                <p14:cNvContentPartPr/>
                <p14:nvPr/>
              </p14:nvContentPartPr>
              <p14:xfrm>
                <a:off x="321075" y="2688465"/>
                <a:ext cx="28800" cy="144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28986F-B5B5-0C99-98C3-5DAF958E7B6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3435" y="2670465"/>
                  <a:ext cx="6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8B0C0C9-124B-00CF-598C-3B0F0C289C79}"/>
                    </a:ext>
                  </a:extLst>
                </p14:cNvPr>
                <p14:cNvContentPartPr/>
                <p14:nvPr/>
              </p14:nvContentPartPr>
              <p14:xfrm>
                <a:off x="451035" y="2629425"/>
                <a:ext cx="113760" cy="226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8B0C0C9-124B-00CF-598C-3B0F0C289C7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3035" y="2611785"/>
                  <a:ext cx="149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DEDBC14-D97D-B4DB-B3C7-E5F5A8F25F11}"/>
                    </a:ext>
                  </a:extLst>
                </p14:cNvPr>
                <p14:cNvContentPartPr/>
                <p14:nvPr/>
              </p14:nvContentPartPr>
              <p14:xfrm>
                <a:off x="624915" y="2650305"/>
                <a:ext cx="88920" cy="124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DEDBC14-D97D-B4DB-B3C7-E5F5A8F25F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6915" y="2632305"/>
                  <a:ext cx="124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D59ED6-E537-DF4D-60E1-98FC057FF70F}"/>
                    </a:ext>
                  </a:extLst>
                </p14:cNvPr>
                <p14:cNvContentPartPr/>
                <p14:nvPr/>
              </p14:nvContentPartPr>
              <p14:xfrm>
                <a:off x="715635" y="2528985"/>
                <a:ext cx="63720" cy="64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D59ED6-E537-DF4D-60E1-98FC057FF7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7995" y="2510985"/>
                  <a:ext cx="99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1E1BC6B-EFDE-0478-02F0-AAD9EB3BBAEC}"/>
                    </a:ext>
                  </a:extLst>
                </p14:cNvPr>
                <p14:cNvContentPartPr/>
                <p14:nvPr/>
              </p14:nvContentPartPr>
              <p14:xfrm>
                <a:off x="2090115" y="3011025"/>
                <a:ext cx="287280" cy="199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1E1BC6B-EFDE-0478-02F0-AAD9EB3BBAE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72115" y="2993385"/>
                  <a:ext cx="322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480D68D-FDBA-3B42-846C-B62F2F36C34D}"/>
                    </a:ext>
                  </a:extLst>
                </p14:cNvPr>
                <p14:cNvContentPartPr/>
                <p14:nvPr/>
              </p14:nvContentPartPr>
              <p14:xfrm>
                <a:off x="2181555" y="2903745"/>
                <a:ext cx="4680" cy="9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480D68D-FDBA-3B42-846C-B62F2F36C34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63915" y="2885745"/>
                  <a:ext cx="40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419B54-1EFF-E67D-8675-3E5D73A176D8}"/>
                    </a:ext>
                  </a:extLst>
                </p14:cNvPr>
                <p14:cNvContentPartPr/>
                <p14:nvPr/>
              </p14:nvContentPartPr>
              <p14:xfrm>
                <a:off x="2252835" y="3239265"/>
                <a:ext cx="127800" cy="27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419B54-1EFF-E67D-8675-3E5D73A176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35195" y="3221625"/>
                  <a:ext cx="16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3CEA92-44D3-6132-1DEC-D38FA7D844AD}"/>
                    </a:ext>
                  </a:extLst>
                </p14:cNvPr>
                <p14:cNvContentPartPr/>
                <p14:nvPr/>
              </p14:nvContentPartPr>
              <p14:xfrm>
                <a:off x="1978515" y="3229905"/>
                <a:ext cx="45360" cy="81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3CEA92-44D3-6132-1DEC-D38FA7D844A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60875" y="3211905"/>
                  <a:ext cx="81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BEEB7D-F316-05E0-0C19-A6567A5947B0}"/>
                    </a:ext>
                  </a:extLst>
                </p14:cNvPr>
                <p14:cNvContentPartPr/>
                <p14:nvPr/>
              </p14:nvContentPartPr>
              <p14:xfrm>
                <a:off x="1865475" y="2989425"/>
                <a:ext cx="127080" cy="284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BEEB7D-F316-05E0-0C19-A6567A5947B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47835" y="2971425"/>
                  <a:ext cx="162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D4EE2A2-E2CD-0A43-10A9-972ADA481F9C}"/>
                    </a:ext>
                  </a:extLst>
                </p14:cNvPr>
                <p14:cNvContentPartPr/>
                <p14:nvPr/>
              </p14:nvContentPartPr>
              <p14:xfrm>
                <a:off x="1632195" y="2989425"/>
                <a:ext cx="165240" cy="207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D4EE2A2-E2CD-0A43-10A9-972ADA481F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14195" y="2971425"/>
                  <a:ext cx="200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8F775A-A2DA-6AE0-4272-58B3014940F3}"/>
                    </a:ext>
                  </a:extLst>
                </p14:cNvPr>
                <p14:cNvContentPartPr/>
                <p14:nvPr/>
              </p14:nvContentPartPr>
              <p14:xfrm>
                <a:off x="1735515" y="3286785"/>
                <a:ext cx="6480" cy="25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8F775A-A2DA-6AE0-4272-58B3014940F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717515" y="3269145"/>
                  <a:ext cx="42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8FD72B-DC76-AE10-897C-5D393C2FE3DF}"/>
                    </a:ext>
                  </a:extLst>
                </p14:cNvPr>
                <p14:cNvContentPartPr/>
                <p14:nvPr/>
              </p14:nvContentPartPr>
              <p14:xfrm>
                <a:off x="1155915" y="3062145"/>
                <a:ext cx="441000" cy="204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8FD72B-DC76-AE10-897C-5D393C2FE3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7915" y="3044145"/>
                  <a:ext cx="476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26A2B1-E934-10B1-0F35-2D1698D9CE30}"/>
                    </a:ext>
                  </a:extLst>
                </p14:cNvPr>
                <p14:cNvContentPartPr/>
                <p14:nvPr/>
              </p14:nvContentPartPr>
              <p14:xfrm>
                <a:off x="1219635" y="3376065"/>
                <a:ext cx="124200" cy="55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26A2B1-E934-10B1-0F35-2D1698D9CE3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01995" y="3358425"/>
                  <a:ext cx="159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4EDC99-8D2D-FE75-60AB-B4586CFE6E71}"/>
                    </a:ext>
                  </a:extLst>
                </p14:cNvPr>
                <p14:cNvContentPartPr/>
                <p14:nvPr/>
              </p14:nvContentPartPr>
              <p14:xfrm>
                <a:off x="942795" y="3273465"/>
                <a:ext cx="65520" cy="105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4EDC99-8D2D-FE75-60AB-B4586CFE6E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5155" y="3255825"/>
                  <a:ext cx="101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A613E53-5039-FE7B-5778-FFFCDB4D8C8F}"/>
                    </a:ext>
                  </a:extLst>
                </p14:cNvPr>
                <p14:cNvContentPartPr/>
                <p14:nvPr/>
              </p14:nvContentPartPr>
              <p14:xfrm>
                <a:off x="791235" y="3022545"/>
                <a:ext cx="185760" cy="208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A613E53-5039-FE7B-5778-FFFCDB4D8C8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3595" y="3004905"/>
                  <a:ext cx="221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265FC1C-7588-4AF0-C45A-23062D867B09}"/>
                    </a:ext>
                  </a:extLst>
                </p14:cNvPr>
                <p14:cNvContentPartPr/>
                <p14:nvPr/>
              </p14:nvContentPartPr>
              <p14:xfrm>
                <a:off x="682875" y="3078705"/>
                <a:ext cx="77760" cy="126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265FC1C-7588-4AF0-C45A-23062D867B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4875" y="3061065"/>
                  <a:ext cx="113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570806-E5AA-07A4-E250-247E1717D34A}"/>
                    </a:ext>
                  </a:extLst>
                </p14:cNvPr>
                <p14:cNvContentPartPr/>
                <p14:nvPr/>
              </p14:nvContentPartPr>
              <p14:xfrm>
                <a:off x="503595" y="3172305"/>
                <a:ext cx="102240" cy="174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570806-E5AA-07A4-E250-247E1717D34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5955" y="3154305"/>
                  <a:ext cx="137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DD800A3-E6D0-E418-9145-655853369F12}"/>
                    </a:ext>
                  </a:extLst>
                </p14:cNvPr>
                <p14:cNvContentPartPr/>
                <p14:nvPr/>
              </p14:nvContentPartPr>
              <p14:xfrm>
                <a:off x="457515" y="3041985"/>
                <a:ext cx="49680" cy="86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DD800A3-E6D0-E418-9145-655853369F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9515" y="3024345"/>
                  <a:ext cx="85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3B3E3F-ABF8-80C3-F278-ED8899EC95EC}"/>
                    </a:ext>
                  </a:extLst>
                </p14:cNvPr>
                <p14:cNvContentPartPr/>
                <p14:nvPr/>
              </p14:nvContentPartPr>
              <p14:xfrm>
                <a:off x="141795" y="2988345"/>
                <a:ext cx="295560" cy="329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3B3E3F-ABF8-80C3-F278-ED8899EC95E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3795" y="2970705"/>
                  <a:ext cx="3312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361628-2951-B869-50B2-D64594CCB27A}"/>
                    </a:ext>
                  </a:extLst>
                </p14:cNvPr>
                <p14:cNvContentPartPr/>
                <p14:nvPr/>
              </p14:nvContentPartPr>
              <p14:xfrm>
                <a:off x="272835" y="3465345"/>
                <a:ext cx="223200" cy="78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361628-2951-B869-50B2-D64594CCB27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5195" y="3447705"/>
                  <a:ext cx="2588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C008D8-A9F5-4D5A-140E-D6EA251F23C1}"/>
              </a:ext>
            </a:extLst>
          </p:cNvPr>
          <p:cNvGrpSpPr/>
          <p:nvPr/>
        </p:nvGrpSpPr>
        <p:grpSpPr>
          <a:xfrm>
            <a:off x="3233475" y="3931185"/>
            <a:ext cx="2033280" cy="355680"/>
            <a:chOff x="3233475" y="3931185"/>
            <a:chExt cx="203328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18E51A-4712-1C87-467A-67BFF3F9126E}"/>
                    </a:ext>
                  </a:extLst>
                </p14:cNvPr>
                <p14:cNvContentPartPr/>
                <p14:nvPr/>
              </p14:nvContentPartPr>
              <p14:xfrm>
                <a:off x="3233475" y="4005345"/>
                <a:ext cx="199080" cy="249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18E51A-4712-1C87-467A-67BFF3F9126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15835" y="3987705"/>
                  <a:ext cx="234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B5F1F23-DF18-A207-3BC8-FFF472096932}"/>
                    </a:ext>
                  </a:extLst>
                </p14:cNvPr>
                <p14:cNvContentPartPr/>
                <p14:nvPr/>
              </p14:nvContentPartPr>
              <p14:xfrm>
                <a:off x="3478635" y="4086705"/>
                <a:ext cx="209520" cy="188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B5F1F23-DF18-A207-3BC8-FFF4720969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60635" y="4068705"/>
                  <a:ext cx="245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A25E22-94CD-DD9D-C2D1-0A38D81DD492}"/>
                    </a:ext>
                  </a:extLst>
                </p14:cNvPr>
                <p14:cNvContentPartPr/>
                <p14:nvPr/>
              </p14:nvContentPartPr>
              <p14:xfrm>
                <a:off x="3499155" y="4061145"/>
                <a:ext cx="177480" cy="223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A25E22-94CD-DD9D-C2D1-0A38D81DD49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81155" y="4043145"/>
                  <a:ext cx="213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444C2A4-700C-0A3E-99E9-02F17FD6B85F}"/>
                    </a:ext>
                  </a:extLst>
                </p14:cNvPr>
                <p14:cNvContentPartPr/>
                <p14:nvPr/>
              </p14:nvContentPartPr>
              <p14:xfrm>
                <a:off x="3858075" y="4188225"/>
                <a:ext cx="124920" cy="12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444C2A4-700C-0A3E-99E9-02F17FD6B8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40075" y="4170585"/>
                  <a:ext cx="16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15352D-09A2-30FD-9846-67DD6CF5E5F9}"/>
                    </a:ext>
                  </a:extLst>
                </p14:cNvPr>
                <p14:cNvContentPartPr/>
                <p14:nvPr/>
              </p14:nvContentPartPr>
              <p14:xfrm>
                <a:off x="4011075" y="4011465"/>
                <a:ext cx="162720" cy="270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15352D-09A2-30FD-9846-67DD6CF5E5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93435" y="3993825"/>
                  <a:ext cx="198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6A9F067-E932-34E9-EC6F-CA5383F495DC}"/>
                    </a:ext>
                  </a:extLst>
                </p14:cNvPr>
                <p14:cNvContentPartPr/>
                <p14:nvPr/>
              </p14:nvContentPartPr>
              <p14:xfrm>
                <a:off x="4236075" y="4030905"/>
                <a:ext cx="146520" cy="212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6A9F067-E932-34E9-EC6F-CA5383F495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18075" y="4013265"/>
                  <a:ext cx="182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9DA44E-A71E-D6D7-4983-0BD12360ADBA}"/>
                    </a:ext>
                  </a:extLst>
                </p14:cNvPr>
                <p14:cNvContentPartPr/>
                <p14:nvPr/>
              </p14:nvContentPartPr>
              <p14:xfrm>
                <a:off x="4452075" y="4132785"/>
                <a:ext cx="120960" cy="1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9DA44E-A71E-D6D7-4983-0BD12360ADB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34075" y="4114785"/>
                  <a:ext cx="15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85A5229-AF14-CCB2-31C9-44B9D305312A}"/>
                    </a:ext>
                  </a:extLst>
                </p14:cNvPr>
                <p14:cNvContentPartPr/>
                <p14:nvPr/>
              </p14:nvContentPartPr>
              <p14:xfrm>
                <a:off x="4454235" y="4227825"/>
                <a:ext cx="125640" cy="24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85A5229-AF14-CCB2-31C9-44B9D305312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36595" y="4210185"/>
                  <a:ext cx="161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95F391-B4B3-EA86-F288-71D1A0F588C9}"/>
                    </a:ext>
                  </a:extLst>
                </p14:cNvPr>
                <p14:cNvContentPartPr/>
                <p14:nvPr/>
              </p14:nvContentPartPr>
              <p14:xfrm>
                <a:off x="4737915" y="4035585"/>
                <a:ext cx="20160" cy="225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95F391-B4B3-EA86-F288-71D1A0F588C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20275" y="4017945"/>
                  <a:ext cx="55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578C8C-C639-47B6-F92B-8A51B983D222}"/>
                    </a:ext>
                  </a:extLst>
                </p14:cNvPr>
                <p14:cNvContentPartPr/>
                <p14:nvPr/>
              </p14:nvContentPartPr>
              <p14:xfrm>
                <a:off x="4892715" y="4052505"/>
                <a:ext cx="117360" cy="234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578C8C-C639-47B6-F92B-8A51B983D2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75075" y="4034865"/>
                  <a:ext cx="153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F339827-FFF9-9C16-9D74-DBD975892EB3}"/>
                    </a:ext>
                  </a:extLst>
                </p14:cNvPr>
                <p14:cNvContentPartPr/>
                <p14:nvPr/>
              </p14:nvContentPartPr>
              <p14:xfrm>
                <a:off x="5070915" y="4075545"/>
                <a:ext cx="114480" cy="176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F339827-FFF9-9C16-9D74-DBD975892E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53275" y="4057905"/>
                  <a:ext cx="150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A16E58-7542-6950-9DCA-B6F0F6BDC265}"/>
                    </a:ext>
                  </a:extLst>
                </p14:cNvPr>
                <p14:cNvContentPartPr/>
                <p14:nvPr/>
              </p14:nvContentPartPr>
              <p14:xfrm>
                <a:off x="5209515" y="3931185"/>
                <a:ext cx="57240" cy="108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A16E58-7542-6950-9DCA-B6F0F6BDC26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91875" y="3913545"/>
                  <a:ext cx="92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AD3CF4C-6A8D-D016-ED60-12A0128984C7}"/>
              </a:ext>
            </a:extLst>
          </p:cNvPr>
          <p:cNvGrpSpPr/>
          <p:nvPr/>
        </p:nvGrpSpPr>
        <p:grpSpPr>
          <a:xfrm>
            <a:off x="3613995" y="4423305"/>
            <a:ext cx="1368000" cy="380520"/>
            <a:chOff x="3613995" y="4423305"/>
            <a:chExt cx="136800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647C41-3220-755A-06B8-052AB1AC6F10}"/>
                    </a:ext>
                  </a:extLst>
                </p14:cNvPr>
                <p14:cNvContentPartPr/>
                <p14:nvPr/>
              </p14:nvContentPartPr>
              <p14:xfrm>
                <a:off x="3613995" y="4494945"/>
                <a:ext cx="145440" cy="248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647C41-3220-755A-06B8-052AB1AC6F1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95995" y="4476945"/>
                  <a:ext cx="181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9AE9C7-0484-262A-44F2-D4301C08B542}"/>
                    </a:ext>
                  </a:extLst>
                </p14:cNvPr>
                <p14:cNvContentPartPr/>
                <p14:nvPr/>
              </p14:nvContentPartPr>
              <p14:xfrm>
                <a:off x="3829635" y="4604025"/>
                <a:ext cx="258480" cy="199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9AE9C7-0484-262A-44F2-D4301C08B54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11635" y="4586385"/>
                  <a:ext cx="294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936DCD-7B72-F3C5-F5F3-662FF80E49D3}"/>
                    </a:ext>
                  </a:extLst>
                </p14:cNvPr>
                <p14:cNvContentPartPr/>
                <p14:nvPr/>
              </p14:nvContentPartPr>
              <p14:xfrm>
                <a:off x="3891915" y="4584945"/>
                <a:ext cx="174960" cy="171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936DCD-7B72-F3C5-F5F3-662FF80E49D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73915" y="4567305"/>
                  <a:ext cx="210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7F04F3-A2BA-A675-09EE-922388765EF0}"/>
                    </a:ext>
                  </a:extLst>
                </p14:cNvPr>
                <p14:cNvContentPartPr/>
                <p14:nvPr/>
              </p14:nvContentPartPr>
              <p14:xfrm>
                <a:off x="4197195" y="4612305"/>
                <a:ext cx="99720" cy="21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7F04F3-A2BA-A675-09EE-922388765EF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79555" y="4594305"/>
                  <a:ext cx="135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3C88D8-EAE9-0647-B50C-C7E9E4DC8327}"/>
                    </a:ext>
                  </a:extLst>
                </p14:cNvPr>
                <p14:cNvContentPartPr/>
                <p14:nvPr/>
              </p14:nvContentPartPr>
              <p14:xfrm>
                <a:off x="4196115" y="4696905"/>
                <a:ext cx="93960" cy="21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C3C88D8-EAE9-0647-B50C-C7E9E4DC832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78475" y="4678905"/>
                  <a:ext cx="129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5933CAD-B5E7-05B8-5CAB-575CE9022BF4}"/>
                    </a:ext>
                  </a:extLst>
                </p14:cNvPr>
                <p14:cNvContentPartPr/>
                <p14:nvPr/>
              </p14:nvContentPartPr>
              <p14:xfrm>
                <a:off x="4461795" y="4532745"/>
                <a:ext cx="211680" cy="197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5933CAD-B5E7-05B8-5CAB-575CE9022B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43795" y="4514745"/>
                  <a:ext cx="247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8D4C7B6-8E6E-44B5-3D53-A22F036F9B90}"/>
                    </a:ext>
                  </a:extLst>
                </p14:cNvPr>
                <p14:cNvContentPartPr/>
                <p14:nvPr/>
              </p14:nvContentPartPr>
              <p14:xfrm>
                <a:off x="4715955" y="4529505"/>
                <a:ext cx="3960" cy="217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8D4C7B6-8E6E-44B5-3D53-A22F036F9B9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97955" y="4511505"/>
                  <a:ext cx="39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275C60-E4B3-AF88-122B-05751F12B494}"/>
                    </a:ext>
                  </a:extLst>
                </p14:cNvPr>
                <p14:cNvContentPartPr/>
                <p14:nvPr/>
              </p14:nvContentPartPr>
              <p14:xfrm>
                <a:off x="4822515" y="4529505"/>
                <a:ext cx="119880" cy="172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275C60-E4B3-AF88-122B-05751F12B49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04875" y="4511505"/>
                  <a:ext cx="155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DAA8D0A-1BB0-B094-3820-52058612E046}"/>
                    </a:ext>
                  </a:extLst>
                </p14:cNvPr>
                <p14:cNvContentPartPr/>
                <p14:nvPr/>
              </p14:nvContentPartPr>
              <p14:xfrm>
                <a:off x="4909995" y="4423305"/>
                <a:ext cx="72000" cy="100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DAA8D0A-1BB0-B094-3820-52058612E04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91995" y="4405305"/>
                  <a:ext cx="1076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FACA601-CA20-F0C2-F58F-388EC7E10426}"/>
              </a:ext>
            </a:extLst>
          </p:cNvPr>
          <p:cNvGrpSpPr/>
          <p:nvPr/>
        </p:nvGrpSpPr>
        <p:grpSpPr>
          <a:xfrm>
            <a:off x="3906675" y="4913265"/>
            <a:ext cx="1175760" cy="433800"/>
            <a:chOff x="3906675" y="4913265"/>
            <a:chExt cx="117576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59BE012-F706-CAF6-5C82-5A9CCB4F474E}"/>
                    </a:ext>
                  </a:extLst>
                </p14:cNvPr>
                <p14:cNvContentPartPr/>
                <p14:nvPr/>
              </p14:nvContentPartPr>
              <p14:xfrm>
                <a:off x="3906675" y="5110545"/>
                <a:ext cx="335520" cy="236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59BE012-F706-CAF6-5C82-5A9CCB4F47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89035" y="5092545"/>
                  <a:ext cx="371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252856-A7D2-13BB-6F21-AA7ABBBA258B}"/>
                    </a:ext>
                  </a:extLst>
                </p14:cNvPr>
                <p14:cNvContentPartPr/>
                <p14:nvPr/>
              </p14:nvContentPartPr>
              <p14:xfrm>
                <a:off x="4022595" y="5108025"/>
                <a:ext cx="172440" cy="219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252856-A7D2-13BB-6F21-AA7ABBBA258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04955" y="5090385"/>
                  <a:ext cx="208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E9FD2FF-19B3-2C95-35BF-75B54B89DC9B}"/>
                    </a:ext>
                  </a:extLst>
                </p14:cNvPr>
                <p14:cNvContentPartPr/>
                <p14:nvPr/>
              </p14:nvContentPartPr>
              <p14:xfrm>
                <a:off x="4349475" y="5220705"/>
                <a:ext cx="104760" cy="11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E9FD2FF-19B3-2C95-35BF-75B54B89DC9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31835" y="5203065"/>
                  <a:ext cx="140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1DB975B-51D5-706B-6441-5C0ACBD62D86}"/>
                    </a:ext>
                  </a:extLst>
                </p14:cNvPr>
                <p14:cNvContentPartPr/>
                <p14:nvPr/>
              </p14:nvContentPartPr>
              <p14:xfrm>
                <a:off x="4362795" y="5290185"/>
                <a:ext cx="118080" cy="15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1DB975B-51D5-706B-6441-5C0ACBD62D8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45155" y="5272185"/>
                  <a:ext cx="153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9B7C2A-B8A8-04E6-CCF3-3A0E02731300}"/>
                    </a:ext>
                  </a:extLst>
                </p14:cNvPr>
                <p14:cNvContentPartPr/>
                <p14:nvPr/>
              </p14:nvContentPartPr>
              <p14:xfrm>
                <a:off x="4574835" y="5055465"/>
                <a:ext cx="189360" cy="269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9B7C2A-B8A8-04E6-CCF3-3A0E027313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57195" y="5037825"/>
                  <a:ext cx="225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97EF881-4EC2-87C5-D377-8C6E9FB8B6F6}"/>
                    </a:ext>
                  </a:extLst>
                </p14:cNvPr>
                <p14:cNvContentPartPr/>
                <p14:nvPr/>
              </p14:nvContentPartPr>
              <p14:xfrm>
                <a:off x="4671315" y="5163105"/>
                <a:ext cx="152640" cy="30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97EF881-4EC2-87C5-D377-8C6E9FB8B6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53315" y="5145465"/>
                  <a:ext cx="188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946311F-AAE5-B9A7-DFBE-B5E0E8D56804}"/>
                    </a:ext>
                  </a:extLst>
                </p14:cNvPr>
                <p14:cNvContentPartPr/>
                <p14:nvPr/>
              </p14:nvContentPartPr>
              <p14:xfrm>
                <a:off x="4881915" y="5082105"/>
                <a:ext cx="154080" cy="168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946311F-AAE5-B9A7-DFBE-B5E0E8D5680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63915" y="5064105"/>
                  <a:ext cx="18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DD9D40-5658-9ED8-E1B7-BD59DBBD80C2}"/>
                    </a:ext>
                  </a:extLst>
                </p14:cNvPr>
                <p14:cNvContentPartPr/>
                <p14:nvPr/>
              </p14:nvContentPartPr>
              <p14:xfrm>
                <a:off x="4990995" y="4913265"/>
                <a:ext cx="91440" cy="100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DD9D40-5658-9ED8-E1B7-BD59DBBD80C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73355" y="4895265"/>
                  <a:ext cx="12708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FB4C94C-C7BD-E842-91A8-D07EAB5954F5}"/>
                  </a:ext>
                </a:extLst>
              </p14:cNvPr>
              <p14:cNvContentPartPr/>
              <p14:nvPr/>
            </p14:nvContentPartPr>
            <p14:xfrm>
              <a:off x="5399595" y="4024065"/>
              <a:ext cx="128520" cy="15073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FB4C94C-C7BD-E842-91A8-D07EAB5954F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381955" y="4006065"/>
                <a:ext cx="164160" cy="154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D9DDC46-A75C-07E0-1429-1C4DD95CC102}"/>
              </a:ext>
            </a:extLst>
          </p:cNvPr>
          <p:cNvGrpSpPr/>
          <p:nvPr/>
        </p:nvGrpSpPr>
        <p:grpSpPr>
          <a:xfrm>
            <a:off x="238995" y="3947385"/>
            <a:ext cx="1285920" cy="441000"/>
            <a:chOff x="238995" y="3947385"/>
            <a:chExt cx="128592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32B3701-F01D-3F63-A112-003B6E5585B3}"/>
                    </a:ext>
                  </a:extLst>
                </p14:cNvPr>
                <p14:cNvContentPartPr/>
                <p14:nvPr/>
              </p14:nvContentPartPr>
              <p14:xfrm>
                <a:off x="714915" y="4194705"/>
                <a:ext cx="810000" cy="193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32B3701-F01D-3F63-A112-003B6E5585B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6915" y="4177065"/>
                  <a:ext cx="845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F02614E-D221-8EC6-1740-029EC81EC174}"/>
                    </a:ext>
                  </a:extLst>
                </p14:cNvPr>
                <p14:cNvContentPartPr/>
                <p14:nvPr/>
              </p14:nvContentPartPr>
              <p14:xfrm>
                <a:off x="238995" y="4081305"/>
                <a:ext cx="148320" cy="165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F02614E-D221-8EC6-1740-029EC81EC1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21355" y="4063305"/>
                  <a:ext cx="183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234947-79A5-2A5F-D820-DA765EC89F02}"/>
                    </a:ext>
                  </a:extLst>
                </p14:cNvPr>
                <p14:cNvContentPartPr/>
                <p14:nvPr/>
              </p14:nvContentPartPr>
              <p14:xfrm>
                <a:off x="267795" y="4145745"/>
                <a:ext cx="160560" cy="43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234947-79A5-2A5F-D820-DA765EC89F0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49795" y="4127745"/>
                  <a:ext cx="196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F8ACBE-0C63-34E8-95D1-9F46BEBBB0B4}"/>
                    </a:ext>
                  </a:extLst>
                </p14:cNvPr>
                <p14:cNvContentPartPr/>
                <p14:nvPr/>
              </p14:nvContentPartPr>
              <p14:xfrm>
                <a:off x="474435" y="4074465"/>
                <a:ext cx="111600" cy="151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F8ACBE-0C63-34E8-95D1-9F46BEBBB0B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6435" y="4056825"/>
                  <a:ext cx="147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49B52D-065B-93F6-DEE4-2D01588C8EC5}"/>
                    </a:ext>
                  </a:extLst>
                </p14:cNvPr>
                <p14:cNvContentPartPr/>
                <p14:nvPr/>
              </p14:nvContentPartPr>
              <p14:xfrm>
                <a:off x="606555" y="3947385"/>
                <a:ext cx="60480" cy="65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49B52D-065B-93F6-DEE4-2D01588C8EC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8915" y="3929385"/>
                  <a:ext cx="9612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0B1AC36-9CDA-823F-464C-658C98F22815}"/>
                  </a:ext>
                </a:extLst>
              </p14:cNvPr>
              <p14:cNvContentPartPr/>
              <p14:nvPr/>
            </p14:nvContentPartPr>
            <p14:xfrm>
              <a:off x="566235" y="6052665"/>
              <a:ext cx="1027080" cy="5259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0B1AC36-9CDA-823F-464C-658C98F2281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48595" y="6034665"/>
                <a:ext cx="1062720" cy="56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5AD0878-B321-4522-C311-D22AA2A8441B}"/>
              </a:ext>
            </a:extLst>
          </p:cNvPr>
          <p:cNvGrpSpPr/>
          <p:nvPr/>
        </p:nvGrpSpPr>
        <p:grpSpPr>
          <a:xfrm>
            <a:off x="911835" y="6428865"/>
            <a:ext cx="370800" cy="328320"/>
            <a:chOff x="911835" y="6428865"/>
            <a:chExt cx="37080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772A3B-B643-DABA-2734-2DCD109D34D8}"/>
                    </a:ext>
                  </a:extLst>
                </p14:cNvPr>
                <p14:cNvContentPartPr/>
                <p14:nvPr/>
              </p14:nvContentPartPr>
              <p14:xfrm>
                <a:off x="911835" y="6585105"/>
                <a:ext cx="12240" cy="172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772A3B-B643-DABA-2734-2DCD109D34D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3835" y="6567105"/>
                  <a:ext cx="47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240328-C300-80A0-B9FA-BE63E93976EB}"/>
                    </a:ext>
                  </a:extLst>
                </p14:cNvPr>
                <p14:cNvContentPartPr/>
                <p14:nvPr/>
              </p14:nvContentPartPr>
              <p14:xfrm>
                <a:off x="1008675" y="6602745"/>
                <a:ext cx="11880" cy="140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240328-C300-80A0-B9FA-BE63E93976E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1035" y="6585105"/>
                  <a:ext cx="4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8005809-BE1E-CB56-5B83-2E134E2BCB7C}"/>
                    </a:ext>
                  </a:extLst>
                </p14:cNvPr>
                <p14:cNvContentPartPr/>
                <p14:nvPr/>
              </p14:nvContentPartPr>
              <p14:xfrm>
                <a:off x="1093995" y="6550545"/>
                <a:ext cx="120960" cy="2062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8005809-BE1E-CB56-5B83-2E134E2BCB7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6355" y="6532905"/>
                  <a:ext cx="156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89D3CED-8D01-B5A8-A808-BDB4D73AEB2A}"/>
                    </a:ext>
                  </a:extLst>
                </p14:cNvPr>
                <p14:cNvContentPartPr/>
                <p14:nvPr/>
              </p14:nvContentPartPr>
              <p14:xfrm>
                <a:off x="1208475" y="6428865"/>
                <a:ext cx="74160" cy="97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89D3CED-8D01-B5A8-A808-BDB4D73AEB2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90835" y="6411225"/>
                  <a:ext cx="10980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FB45601-E26C-9C57-87F5-B2270FA33DEB}"/>
              </a:ext>
            </a:extLst>
          </p:cNvPr>
          <p:cNvGrpSpPr/>
          <p:nvPr/>
        </p:nvGrpSpPr>
        <p:grpSpPr>
          <a:xfrm>
            <a:off x="1445715" y="4824345"/>
            <a:ext cx="1400040" cy="640440"/>
            <a:chOff x="1445715" y="4824345"/>
            <a:chExt cx="1400040" cy="64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74D053-E4D6-6DC0-C470-F7D808B2A180}"/>
                    </a:ext>
                  </a:extLst>
                </p14:cNvPr>
                <p14:cNvContentPartPr/>
                <p14:nvPr/>
              </p14:nvContentPartPr>
              <p14:xfrm>
                <a:off x="1540395" y="5257065"/>
                <a:ext cx="506160" cy="207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74D053-E4D6-6DC0-C470-F7D808B2A1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22755" y="5239065"/>
                  <a:ext cx="541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FEFF7A2-85BA-2665-E397-B187D3E86CA9}"/>
                    </a:ext>
                  </a:extLst>
                </p14:cNvPr>
                <p14:cNvContentPartPr/>
                <p14:nvPr/>
              </p14:nvContentPartPr>
              <p14:xfrm>
                <a:off x="1445715" y="5084985"/>
                <a:ext cx="271440" cy="258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FEFF7A2-85BA-2665-E397-B187D3E86C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28075" y="5067345"/>
                  <a:ext cx="307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F469481-1BCF-755C-618F-7B15813FCDC0}"/>
                    </a:ext>
                  </a:extLst>
                </p14:cNvPr>
                <p14:cNvContentPartPr/>
                <p14:nvPr/>
              </p14:nvContentPartPr>
              <p14:xfrm>
                <a:off x="1664235" y="4969785"/>
                <a:ext cx="114120" cy="120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F469481-1BCF-755C-618F-7B15813FCDC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46235" y="4951785"/>
                  <a:ext cx="149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72C19D-6828-C12F-1923-6CFA3E37C6FE}"/>
                    </a:ext>
                  </a:extLst>
                </p14:cNvPr>
                <p14:cNvContentPartPr/>
                <p14:nvPr/>
              </p14:nvContentPartPr>
              <p14:xfrm>
                <a:off x="1833075" y="4946745"/>
                <a:ext cx="46080" cy="155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72C19D-6828-C12F-1923-6CFA3E37C6F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815435" y="4929105"/>
                  <a:ext cx="81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C1A2EC3-DC46-4E00-7645-AEDA5484BF46}"/>
                    </a:ext>
                  </a:extLst>
                </p14:cNvPr>
                <p14:cNvContentPartPr/>
                <p14:nvPr/>
              </p14:nvContentPartPr>
              <p14:xfrm>
                <a:off x="1916235" y="4984545"/>
                <a:ext cx="90720" cy="120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C1A2EC3-DC46-4E00-7645-AEDA5484BF4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98595" y="4966545"/>
                  <a:ext cx="126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869694-3E1A-A153-27E3-6AB92330F96E}"/>
                    </a:ext>
                  </a:extLst>
                </p14:cNvPr>
                <p14:cNvContentPartPr/>
                <p14:nvPr/>
              </p14:nvContentPartPr>
              <p14:xfrm>
                <a:off x="1938195" y="5020905"/>
                <a:ext cx="128160" cy="30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869694-3E1A-A153-27E3-6AB92330F96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920195" y="5003265"/>
                  <a:ext cx="163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2A403FF-F495-06CF-5402-CB4EE76DA2E4}"/>
                    </a:ext>
                  </a:extLst>
                </p14:cNvPr>
                <p14:cNvContentPartPr/>
                <p14:nvPr/>
              </p14:nvContentPartPr>
              <p14:xfrm>
                <a:off x="2068875" y="4980945"/>
                <a:ext cx="84960" cy="102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2A403FF-F495-06CF-5402-CB4EE76DA2E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51235" y="4963305"/>
                  <a:ext cx="120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5F9C4B-3C6A-6413-3D2A-498F133B9D96}"/>
                    </a:ext>
                  </a:extLst>
                </p14:cNvPr>
                <p14:cNvContentPartPr/>
                <p14:nvPr/>
              </p14:nvContentPartPr>
              <p14:xfrm>
                <a:off x="2113155" y="4915425"/>
                <a:ext cx="110880" cy="249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5F9C4B-3C6A-6413-3D2A-498F133B9D9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095155" y="4897425"/>
                  <a:ext cx="146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581965E-83D3-1F3B-D4AB-00C7887F219F}"/>
                    </a:ext>
                  </a:extLst>
                </p14:cNvPr>
                <p14:cNvContentPartPr/>
                <p14:nvPr/>
              </p14:nvContentPartPr>
              <p14:xfrm>
                <a:off x="2041875" y="4852065"/>
                <a:ext cx="84240" cy="63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581965E-83D3-1F3B-D4AB-00C7887F219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23875" y="4834425"/>
                  <a:ext cx="119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4D489D5-6A44-75F9-9D73-D61604EB7E42}"/>
                    </a:ext>
                  </a:extLst>
                </p14:cNvPr>
                <p14:cNvContentPartPr/>
                <p14:nvPr/>
              </p14:nvContentPartPr>
              <p14:xfrm>
                <a:off x="2332395" y="5051145"/>
                <a:ext cx="108360" cy="11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4D489D5-6A44-75F9-9D73-D61604EB7E4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14395" y="5033145"/>
                  <a:ext cx="144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D6A1E7D-D048-6D39-163A-DE9BB95D9156}"/>
                    </a:ext>
                  </a:extLst>
                </p14:cNvPr>
                <p14:cNvContentPartPr/>
                <p14:nvPr/>
              </p14:nvContentPartPr>
              <p14:xfrm>
                <a:off x="2326995" y="5118105"/>
                <a:ext cx="110880" cy="16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D6A1E7D-D048-6D39-163A-DE9BB95D915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08995" y="5100465"/>
                  <a:ext cx="146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02F49F2-D36C-018A-5C9C-5D073875E5B8}"/>
                    </a:ext>
                  </a:extLst>
                </p14:cNvPr>
                <p14:cNvContentPartPr/>
                <p14:nvPr/>
              </p14:nvContentPartPr>
              <p14:xfrm>
                <a:off x="2507715" y="4994265"/>
                <a:ext cx="34200" cy="136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02F49F2-D36C-018A-5C9C-5D073875E5B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90075" y="4976625"/>
                  <a:ext cx="6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50EDECC-81E6-9517-B2CE-CED980D6F564}"/>
                    </a:ext>
                  </a:extLst>
                </p14:cNvPr>
                <p14:cNvContentPartPr/>
                <p14:nvPr/>
              </p14:nvContentPartPr>
              <p14:xfrm>
                <a:off x="2595915" y="4996065"/>
                <a:ext cx="65520" cy="82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50EDECC-81E6-9517-B2CE-CED980D6F56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77915" y="4978065"/>
                  <a:ext cx="101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53A652-A7C1-6F6D-AE08-D558700DDA80}"/>
                    </a:ext>
                  </a:extLst>
                </p14:cNvPr>
                <p14:cNvContentPartPr/>
                <p14:nvPr/>
              </p14:nvContentPartPr>
              <p14:xfrm>
                <a:off x="2659275" y="4977345"/>
                <a:ext cx="18360" cy="173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53A652-A7C1-6F6D-AE08-D558700DDA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641275" y="4959705"/>
                  <a:ext cx="54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D16B2FA-C975-7444-5A59-646F79B9E395}"/>
                    </a:ext>
                  </a:extLst>
                </p14:cNvPr>
                <p14:cNvContentPartPr/>
                <p14:nvPr/>
              </p14:nvContentPartPr>
              <p14:xfrm>
                <a:off x="2746395" y="4988505"/>
                <a:ext cx="90720" cy="127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D16B2FA-C975-7444-5A59-646F79B9E39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28755" y="4970505"/>
                  <a:ext cx="126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7673E8-C5D4-67A8-258C-0DDCB069899D}"/>
                    </a:ext>
                  </a:extLst>
                </p14:cNvPr>
                <p14:cNvContentPartPr/>
                <p14:nvPr/>
              </p14:nvContentPartPr>
              <p14:xfrm>
                <a:off x="2784555" y="4824345"/>
                <a:ext cx="61200" cy="100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7673E8-C5D4-67A8-258C-0DDCB06989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66915" y="4806705"/>
                  <a:ext cx="968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9B088EB-1085-9FC1-4425-2A2686C3D9BF}"/>
                  </a:ext>
                </a:extLst>
              </p14:cNvPr>
              <p14:cNvContentPartPr/>
              <p14:nvPr/>
            </p14:nvContentPartPr>
            <p14:xfrm>
              <a:off x="1947555" y="5645505"/>
              <a:ext cx="468720" cy="673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9B088EB-1085-9FC1-4425-2A2686C3D9BF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893555" y="5537865"/>
                <a:ext cx="5763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F598828-93D5-80CC-6E06-2ECE3A5E098B}"/>
                  </a:ext>
                </a:extLst>
              </p14:cNvPr>
              <p14:cNvContentPartPr/>
              <p14:nvPr/>
            </p14:nvContentPartPr>
            <p14:xfrm>
              <a:off x="2197035" y="5551185"/>
              <a:ext cx="93960" cy="133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F598828-93D5-80CC-6E06-2ECE3A5E098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143035" y="5443185"/>
                <a:ext cx="201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F2FF023-54BC-9D8F-33E8-F79C3558B7D8}"/>
                  </a:ext>
                </a:extLst>
              </p14:cNvPr>
              <p14:cNvContentPartPr/>
              <p14:nvPr/>
            </p14:nvContentPartPr>
            <p14:xfrm>
              <a:off x="1685475" y="5511945"/>
              <a:ext cx="419040" cy="1054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F2FF023-54BC-9D8F-33E8-F79C3558B7D8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631835" y="5404305"/>
                <a:ext cx="5266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8E5397D-6EC6-3E32-9AD4-01E63B7E624D}"/>
                  </a:ext>
                </a:extLst>
              </p14:cNvPr>
              <p14:cNvContentPartPr/>
              <p14:nvPr/>
            </p14:nvContentPartPr>
            <p14:xfrm>
              <a:off x="1570635" y="5466945"/>
              <a:ext cx="339840" cy="835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8E5397D-6EC6-3E32-9AD4-01E63B7E624D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516995" y="5358945"/>
                <a:ext cx="4474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8AC7C4-4829-2D4B-8D5D-6E0E18C485E5}"/>
                  </a:ext>
                </a:extLst>
              </p14:cNvPr>
              <p14:cNvContentPartPr/>
              <p14:nvPr/>
            </p14:nvContentPartPr>
            <p14:xfrm>
              <a:off x="1336635" y="5450385"/>
              <a:ext cx="344880" cy="1051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8AC7C4-4829-2D4B-8D5D-6E0E18C485E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282635" y="5342385"/>
                <a:ext cx="4525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EF05394-093F-E788-BBDB-442902530126}"/>
                  </a:ext>
                </a:extLst>
              </p14:cNvPr>
              <p14:cNvContentPartPr/>
              <p14:nvPr/>
            </p14:nvContentPartPr>
            <p14:xfrm>
              <a:off x="1208115" y="5425185"/>
              <a:ext cx="300600" cy="939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EF05394-093F-E788-BBDB-44290253012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54475" y="5317545"/>
                <a:ext cx="4082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8EFD5FF-43B9-5937-64CF-BE67F6B25CB5}"/>
                  </a:ext>
                </a:extLst>
              </p14:cNvPr>
              <p14:cNvContentPartPr/>
              <p14:nvPr/>
            </p14:nvContentPartPr>
            <p14:xfrm>
              <a:off x="1051515" y="5423385"/>
              <a:ext cx="223920" cy="774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8EFD5FF-43B9-5937-64CF-BE67F6B25CB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97515" y="5315385"/>
                <a:ext cx="3315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C2B8C965-58E4-007F-2643-092AA2C909FF}"/>
                  </a:ext>
                </a:extLst>
              </p14:cNvPr>
              <p14:cNvContentPartPr/>
              <p14:nvPr/>
            </p14:nvContentPartPr>
            <p14:xfrm>
              <a:off x="1027395" y="5446425"/>
              <a:ext cx="186480" cy="9108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C2B8C965-58E4-007F-2643-092AA2C909F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73755" y="5338425"/>
                <a:ext cx="2941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D1A1C06-D4CF-E07B-4BC9-A2564FCB15EA}"/>
                  </a:ext>
                </a:extLst>
              </p14:cNvPr>
              <p14:cNvContentPartPr/>
              <p14:nvPr/>
            </p14:nvContentPartPr>
            <p14:xfrm>
              <a:off x="1159155" y="5551185"/>
              <a:ext cx="259560" cy="1425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D1A1C06-D4CF-E07B-4BC9-A2564FCB15E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05515" y="5443185"/>
                <a:ext cx="367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591C64B-B69F-F0C1-04F1-46436469F8D9}"/>
                  </a:ext>
                </a:extLst>
              </p14:cNvPr>
              <p14:cNvContentPartPr/>
              <p14:nvPr/>
            </p14:nvContentPartPr>
            <p14:xfrm>
              <a:off x="1195875" y="5621745"/>
              <a:ext cx="257760" cy="12852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591C64B-B69F-F0C1-04F1-46436469F8D9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41875" y="5513745"/>
                <a:ext cx="365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57434189-325B-61E4-67B8-62EE3C3599B6}"/>
                  </a:ext>
                </a:extLst>
              </p14:cNvPr>
              <p14:cNvContentPartPr/>
              <p14:nvPr/>
            </p14:nvContentPartPr>
            <p14:xfrm>
              <a:off x="1365795" y="5686905"/>
              <a:ext cx="257040" cy="1486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57434189-325B-61E4-67B8-62EE3C3599B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312155" y="5578905"/>
                <a:ext cx="3646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BF3CE20-17A0-9FA2-0540-82207566B7FA}"/>
                  </a:ext>
                </a:extLst>
              </p14:cNvPr>
              <p14:cNvContentPartPr/>
              <p14:nvPr/>
            </p14:nvContentPartPr>
            <p14:xfrm>
              <a:off x="1432755" y="5774385"/>
              <a:ext cx="280080" cy="1717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BF3CE20-17A0-9FA2-0540-82207566B7FA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378755" y="5666745"/>
                <a:ext cx="3877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9DB11C7-1A35-16EC-46D0-0B22A639C4C5}"/>
                  </a:ext>
                </a:extLst>
              </p14:cNvPr>
              <p14:cNvContentPartPr/>
              <p14:nvPr/>
            </p14:nvContentPartPr>
            <p14:xfrm>
              <a:off x="1556595" y="5890305"/>
              <a:ext cx="266760" cy="1548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9DB11C7-1A35-16EC-46D0-0B22A639C4C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502595" y="5782305"/>
                <a:ext cx="3744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68B92A0-F648-75DB-54D7-327996824CB1}"/>
                  </a:ext>
                </a:extLst>
              </p14:cNvPr>
              <p14:cNvContentPartPr/>
              <p14:nvPr/>
            </p14:nvContentPartPr>
            <p14:xfrm>
              <a:off x="1550115" y="6015585"/>
              <a:ext cx="275400" cy="1638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68B92A0-F648-75DB-54D7-327996824CB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496475" y="5907585"/>
                <a:ext cx="383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D9583CC-C580-2C35-EA02-BD77D6FF7433}"/>
                  </a:ext>
                </a:extLst>
              </p14:cNvPr>
              <p14:cNvContentPartPr/>
              <p14:nvPr/>
            </p14:nvContentPartPr>
            <p14:xfrm>
              <a:off x="1615275" y="6065625"/>
              <a:ext cx="312840" cy="1616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D9583CC-C580-2C35-EA02-BD77D6FF7433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561275" y="5957625"/>
                <a:ext cx="4204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33A15A08-882A-5AA3-2B9C-5707715AF34B}"/>
                  </a:ext>
                </a:extLst>
              </p14:cNvPr>
              <p14:cNvContentPartPr/>
              <p14:nvPr/>
            </p14:nvContentPartPr>
            <p14:xfrm>
              <a:off x="1871595" y="5776905"/>
              <a:ext cx="404640" cy="1976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33A15A08-882A-5AA3-2B9C-5707715AF34B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17955" y="5669265"/>
                <a:ext cx="5122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2DA3484-3867-CBED-7F07-57731D7B5AF7}"/>
                  </a:ext>
                </a:extLst>
              </p14:cNvPr>
              <p14:cNvContentPartPr/>
              <p14:nvPr/>
            </p14:nvContentPartPr>
            <p14:xfrm>
              <a:off x="2047995" y="5672865"/>
              <a:ext cx="491040" cy="2066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2DA3484-3867-CBED-7F07-57731D7B5AF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994355" y="5564865"/>
                <a:ext cx="59868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CBD8676-91F2-CE39-D5B5-A9300847DC7C}"/>
                  </a:ext>
                </a:extLst>
              </p14:cNvPr>
              <p14:cNvContentPartPr/>
              <p14:nvPr/>
            </p14:nvContentPartPr>
            <p14:xfrm>
              <a:off x="1953675" y="5569185"/>
              <a:ext cx="579240" cy="1666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CBD8676-91F2-CE39-D5B5-A9300847DC7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900035" y="5461185"/>
                <a:ext cx="6868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FDA0AF2-EA12-1EC8-A3DC-F8B96034DB76}"/>
                  </a:ext>
                </a:extLst>
              </p14:cNvPr>
              <p14:cNvContentPartPr/>
              <p14:nvPr/>
            </p14:nvContentPartPr>
            <p14:xfrm>
              <a:off x="1752435" y="5515545"/>
              <a:ext cx="353880" cy="1202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FDA0AF2-EA12-1EC8-A3DC-F8B96034DB7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698435" y="5407545"/>
                <a:ext cx="4615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D9B3D94-41F5-A380-96BF-4FCA04914426}"/>
                  </a:ext>
                </a:extLst>
              </p14:cNvPr>
              <p14:cNvContentPartPr/>
              <p14:nvPr/>
            </p14:nvContentPartPr>
            <p14:xfrm>
              <a:off x="2115675" y="5706345"/>
              <a:ext cx="1595160" cy="7743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D9B3D94-41F5-A380-96BF-4FCA0491442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062035" y="5598705"/>
                <a:ext cx="1702800" cy="9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D0F26166-E4D7-071E-A193-EFD55BA622F8}"/>
              </a:ext>
            </a:extLst>
          </p:cNvPr>
          <p:cNvGrpSpPr/>
          <p:nvPr/>
        </p:nvGrpSpPr>
        <p:grpSpPr>
          <a:xfrm>
            <a:off x="4059315" y="5657745"/>
            <a:ext cx="1580400" cy="639720"/>
            <a:chOff x="4059315" y="5657745"/>
            <a:chExt cx="158040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DD3F37F-02B9-A91E-2FD6-F0FC431F94CE}"/>
                    </a:ext>
                  </a:extLst>
                </p14:cNvPr>
                <p14:cNvContentPartPr/>
                <p14:nvPr/>
              </p14:nvContentPartPr>
              <p14:xfrm>
                <a:off x="4059315" y="5909745"/>
                <a:ext cx="189720" cy="387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DD3F37F-02B9-A91E-2FD6-F0FC431F94C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041315" y="5892105"/>
                  <a:ext cx="2253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1BC3C2-0EDB-600B-BA7A-20A232DB340D}"/>
                    </a:ext>
                  </a:extLst>
                </p14:cNvPr>
                <p14:cNvContentPartPr/>
                <p14:nvPr/>
              </p14:nvContentPartPr>
              <p14:xfrm>
                <a:off x="4483395" y="5959425"/>
                <a:ext cx="104400" cy="9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1BC3C2-0EDB-600B-BA7A-20A232DB340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65395" y="5941785"/>
                  <a:ext cx="14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CD9066C-B013-FB7D-4FC5-DD5FB1B06322}"/>
                    </a:ext>
                  </a:extLst>
                </p14:cNvPr>
                <p14:cNvContentPartPr/>
                <p14:nvPr/>
              </p14:nvContentPartPr>
              <p14:xfrm>
                <a:off x="4436595" y="6088665"/>
                <a:ext cx="119880" cy="16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CD9066C-B013-FB7D-4FC5-DD5FB1B0632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418955" y="6070665"/>
                  <a:ext cx="155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1425A92-879A-B2A7-E45E-6CD2944A2DA3}"/>
                    </a:ext>
                  </a:extLst>
                </p14:cNvPr>
                <p14:cNvContentPartPr/>
                <p14:nvPr/>
              </p14:nvContentPartPr>
              <p14:xfrm>
                <a:off x="4762035" y="5801385"/>
                <a:ext cx="137880" cy="311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1425A92-879A-B2A7-E45E-6CD2944A2DA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44035" y="5783745"/>
                  <a:ext cx="173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E8D2E99-9090-B78A-751F-F6B7BC4C618E}"/>
                    </a:ext>
                  </a:extLst>
                </p14:cNvPr>
                <p14:cNvContentPartPr/>
                <p14:nvPr/>
              </p14:nvContentPartPr>
              <p14:xfrm>
                <a:off x="5000715" y="5780865"/>
                <a:ext cx="139320" cy="312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E8D2E99-9090-B78A-751F-F6B7BC4C618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82715" y="5762865"/>
                  <a:ext cx="174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B1A55AC-1DC5-76DD-235A-3111E7D9EC2C}"/>
                    </a:ext>
                  </a:extLst>
                </p14:cNvPr>
                <p14:cNvContentPartPr/>
                <p14:nvPr/>
              </p14:nvContentPartPr>
              <p14:xfrm>
                <a:off x="5264235" y="5852865"/>
                <a:ext cx="126720" cy="184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B1A55AC-1DC5-76DD-235A-3111E7D9EC2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46235" y="5835225"/>
                  <a:ext cx="162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EDAC433-3880-28CE-A394-A7E366086DD5}"/>
                    </a:ext>
                  </a:extLst>
                </p14:cNvPr>
                <p14:cNvContentPartPr/>
                <p14:nvPr/>
              </p14:nvContentPartPr>
              <p14:xfrm>
                <a:off x="5374755" y="5657745"/>
                <a:ext cx="84240" cy="67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EDAC433-3880-28CE-A394-A7E366086DD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57115" y="5640105"/>
                  <a:ext cx="119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71578AD-B9BF-35F9-14E7-26509F5AE920}"/>
                    </a:ext>
                  </a:extLst>
                </p14:cNvPr>
                <p14:cNvContentPartPr/>
                <p14:nvPr/>
              </p14:nvContentPartPr>
              <p14:xfrm>
                <a:off x="5514795" y="5915145"/>
                <a:ext cx="124920" cy="16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71578AD-B9BF-35F9-14E7-26509F5AE92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496795" y="5897505"/>
                  <a:ext cx="1605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D5DF386-9F85-0C90-7550-F146BBCA81E7}"/>
                  </a:ext>
                </a:extLst>
              </p14:cNvPr>
              <p14:cNvContentPartPr/>
              <p14:nvPr/>
            </p14:nvContentPartPr>
            <p14:xfrm>
              <a:off x="5971275" y="5584665"/>
              <a:ext cx="219240" cy="44856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D5DF386-9F85-0C90-7550-F146BBCA81E7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953275" y="5567025"/>
                <a:ext cx="2548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B075025-CB78-CFA1-ACB7-458A650C5A5D}"/>
                  </a:ext>
                </a:extLst>
              </p14:cNvPr>
              <p14:cNvContentPartPr/>
              <p14:nvPr/>
            </p14:nvContentPartPr>
            <p14:xfrm>
              <a:off x="6257475" y="5662425"/>
              <a:ext cx="360" cy="17712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B075025-CB78-CFA1-ACB7-458A650C5A5D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239475" y="5644425"/>
                <a:ext cx="360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4A343BE-D74C-E25D-739D-6F32378C0C07}"/>
                  </a:ext>
                </a:extLst>
              </p14:cNvPr>
              <p14:cNvContentPartPr/>
              <p14:nvPr/>
            </p14:nvContentPartPr>
            <p14:xfrm>
              <a:off x="6397155" y="5645865"/>
              <a:ext cx="102960" cy="1360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4A343BE-D74C-E25D-739D-6F32378C0C0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379515" y="5627865"/>
                <a:ext cx="138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1B54D71-7202-58A8-66E9-6A00D02A818A}"/>
                  </a:ext>
                </a:extLst>
              </p14:cNvPr>
              <p14:cNvContentPartPr/>
              <p14:nvPr/>
            </p14:nvContentPartPr>
            <p14:xfrm>
              <a:off x="6463395" y="5647305"/>
              <a:ext cx="75960" cy="2606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1B54D71-7202-58A8-66E9-6A00D02A818A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445755" y="5629305"/>
                <a:ext cx="1116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9EF633B-219D-118D-0EF3-55897A5A2BE7}"/>
                  </a:ext>
                </a:extLst>
              </p14:cNvPr>
              <p14:cNvContentPartPr/>
              <p14:nvPr/>
            </p14:nvContentPartPr>
            <p14:xfrm>
              <a:off x="6595155" y="5645865"/>
              <a:ext cx="140760" cy="1893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9EF633B-219D-118D-0EF3-55897A5A2BE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577155" y="5627865"/>
                <a:ext cx="176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D72CBBB-0F45-8CB6-A258-8D6B482CF2AC}"/>
                  </a:ext>
                </a:extLst>
              </p14:cNvPr>
              <p14:cNvContentPartPr/>
              <p14:nvPr/>
            </p14:nvContentPartPr>
            <p14:xfrm>
              <a:off x="6724035" y="5454345"/>
              <a:ext cx="67320" cy="6696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D72CBBB-0F45-8CB6-A258-8D6B482CF2A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706395" y="5436705"/>
                <a:ext cx="102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9E76381-62FC-55D4-F1A0-4CF7C5DFFBAF}"/>
                  </a:ext>
                </a:extLst>
              </p14:cNvPr>
              <p14:cNvContentPartPr/>
              <p14:nvPr/>
            </p14:nvContentPartPr>
            <p14:xfrm>
              <a:off x="6945075" y="5774385"/>
              <a:ext cx="200880" cy="1044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9E76381-62FC-55D4-F1A0-4CF7C5DFFBAF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927075" y="5756745"/>
                <a:ext cx="23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B597670-0A3C-16B3-952F-9BC587371FBE}"/>
                  </a:ext>
                </a:extLst>
              </p14:cNvPr>
              <p14:cNvContentPartPr/>
              <p14:nvPr/>
            </p14:nvContentPartPr>
            <p14:xfrm>
              <a:off x="7038675" y="5650905"/>
              <a:ext cx="11160" cy="1868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B597670-0A3C-16B3-952F-9BC587371FB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020675" y="5632905"/>
                <a:ext cx="46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A39C022-075D-D431-6354-792C4821B89F}"/>
                  </a:ext>
                </a:extLst>
              </p14:cNvPr>
              <p14:cNvContentPartPr/>
              <p14:nvPr/>
            </p14:nvContentPartPr>
            <p14:xfrm>
              <a:off x="7212195" y="5537505"/>
              <a:ext cx="178200" cy="3056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A39C022-075D-D431-6354-792C4821B89F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194555" y="5519865"/>
                <a:ext cx="2138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6338B789-4CFD-6D87-23A4-706397C4FD7D}"/>
                  </a:ext>
                </a:extLst>
              </p14:cNvPr>
              <p14:cNvContentPartPr/>
              <p14:nvPr/>
            </p14:nvContentPartPr>
            <p14:xfrm>
              <a:off x="7464195" y="5559465"/>
              <a:ext cx="155160" cy="2340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6338B789-4CFD-6D87-23A4-706397C4FD7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446555" y="5541825"/>
                <a:ext cx="190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DC46F1A-A4C5-ED62-117F-6C0640C48AFC}"/>
                  </a:ext>
                </a:extLst>
              </p14:cNvPr>
              <p14:cNvContentPartPr/>
              <p14:nvPr/>
            </p14:nvContentPartPr>
            <p14:xfrm>
              <a:off x="7622955" y="5366145"/>
              <a:ext cx="67320" cy="838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DC46F1A-A4C5-ED62-117F-6C0640C48AFC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604955" y="5348505"/>
                <a:ext cx="102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306DC40-CA44-E12B-D5F4-E7C5C8C44454}"/>
                  </a:ext>
                </a:extLst>
              </p14:cNvPr>
              <p14:cNvContentPartPr/>
              <p14:nvPr/>
            </p14:nvContentPartPr>
            <p14:xfrm>
              <a:off x="7756515" y="5759985"/>
              <a:ext cx="212400" cy="201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306DC40-CA44-E12B-D5F4-E7C5C8C4445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738515" y="5741985"/>
                <a:ext cx="248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E8FB061-0DD4-B7E4-D0B7-925106B7C88A}"/>
                  </a:ext>
                </a:extLst>
              </p14:cNvPr>
              <p14:cNvContentPartPr/>
              <p14:nvPr/>
            </p14:nvContentPartPr>
            <p14:xfrm>
              <a:off x="7855155" y="5640825"/>
              <a:ext cx="53280" cy="2174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E8FB061-0DD4-B7E4-D0B7-925106B7C88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837155" y="5622825"/>
                <a:ext cx="8892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46C612A-6D05-31FA-4343-B9B62382B526}"/>
              </a:ext>
            </a:extLst>
          </p:cNvPr>
          <p:cNvGrpSpPr/>
          <p:nvPr/>
        </p:nvGrpSpPr>
        <p:grpSpPr>
          <a:xfrm>
            <a:off x="8164395" y="5174265"/>
            <a:ext cx="1442520" cy="730440"/>
            <a:chOff x="8164395" y="5174265"/>
            <a:chExt cx="1442520" cy="73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490E1C6-19A5-05C0-94FC-0F4CBA808659}"/>
                    </a:ext>
                  </a:extLst>
                </p14:cNvPr>
                <p14:cNvContentPartPr/>
                <p14:nvPr/>
              </p14:nvContentPartPr>
              <p14:xfrm>
                <a:off x="8164395" y="5555145"/>
                <a:ext cx="28080" cy="219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490E1C6-19A5-05C0-94FC-0F4CBA80865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46395" y="5537145"/>
                  <a:ext cx="63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AB4BCD0-FC44-55D9-4B21-D91436A67B5B}"/>
                    </a:ext>
                  </a:extLst>
                </p14:cNvPr>
                <p14:cNvContentPartPr/>
                <p14:nvPr/>
              </p14:nvContentPartPr>
              <p14:xfrm>
                <a:off x="8286435" y="5564145"/>
                <a:ext cx="23400" cy="235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AB4BCD0-FC44-55D9-4B21-D91436A67B5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68795" y="5546145"/>
                  <a:ext cx="59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0D77A14-A6C2-8988-04A2-56D628941F91}"/>
                    </a:ext>
                  </a:extLst>
                </p14:cNvPr>
                <p14:cNvContentPartPr/>
                <p14:nvPr/>
              </p14:nvContentPartPr>
              <p14:xfrm>
                <a:off x="8440515" y="5543625"/>
                <a:ext cx="156600" cy="243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0D77A14-A6C2-8988-04A2-56D628941F9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22875" y="5525625"/>
                  <a:ext cx="192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0510E7D-F0C1-AC8C-82BD-2EDD6AD63924}"/>
                    </a:ext>
                  </a:extLst>
                </p14:cNvPr>
                <p14:cNvContentPartPr/>
                <p14:nvPr/>
              </p14:nvContentPartPr>
              <p14:xfrm>
                <a:off x="8581275" y="5390625"/>
                <a:ext cx="87120" cy="93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0510E7D-F0C1-AC8C-82BD-2EDD6AD6392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63275" y="5372985"/>
                  <a:ext cx="122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995EC3D-84EB-AF26-1582-8A668EAD54D4}"/>
                    </a:ext>
                  </a:extLst>
                </p14:cNvPr>
                <p14:cNvContentPartPr/>
                <p14:nvPr/>
              </p14:nvContentPartPr>
              <p14:xfrm>
                <a:off x="8697915" y="5317905"/>
                <a:ext cx="185400" cy="586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995EC3D-84EB-AF26-1582-8A668EAD54D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80275" y="5299905"/>
                  <a:ext cx="22104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24EEF02-EE8E-B892-43EC-1BD549E66438}"/>
                    </a:ext>
                  </a:extLst>
                </p14:cNvPr>
                <p14:cNvContentPartPr/>
                <p14:nvPr/>
              </p14:nvContentPartPr>
              <p14:xfrm>
                <a:off x="8968635" y="5603745"/>
                <a:ext cx="125640" cy="11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24EEF02-EE8E-B892-43EC-1BD549E6643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50995" y="5585745"/>
                  <a:ext cx="161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715ECD5-CBF8-DE82-37F3-A642A6917969}"/>
                    </a:ext>
                  </a:extLst>
                </p14:cNvPr>
                <p14:cNvContentPartPr/>
                <p14:nvPr/>
              </p14:nvContentPartPr>
              <p14:xfrm>
                <a:off x="8939115" y="5702385"/>
                <a:ext cx="114480" cy="17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715ECD5-CBF8-DE82-37F3-A642A691796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921475" y="5684385"/>
                  <a:ext cx="150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0107EBB-3E89-D1AD-3A99-C7250E560074}"/>
                    </a:ext>
                  </a:extLst>
                </p14:cNvPr>
                <p14:cNvContentPartPr/>
                <p14:nvPr/>
              </p14:nvContentPartPr>
              <p14:xfrm>
                <a:off x="9218475" y="5363625"/>
                <a:ext cx="147600" cy="304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0107EBB-3E89-D1AD-3A99-C7250E56007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200835" y="5345985"/>
                  <a:ext cx="183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F8BE644-B084-DD10-60C2-4E5FD9C4FBD2}"/>
                    </a:ext>
                  </a:extLst>
                </p14:cNvPr>
                <p14:cNvContentPartPr/>
                <p14:nvPr/>
              </p14:nvContentPartPr>
              <p14:xfrm>
                <a:off x="9401715" y="5395665"/>
                <a:ext cx="147240" cy="194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F8BE644-B084-DD10-60C2-4E5FD9C4FBD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383715" y="5378025"/>
                  <a:ext cx="182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3D433AD-0590-0E70-79C3-5A008D075760}"/>
                    </a:ext>
                  </a:extLst>
                </p14:cNvPr>
                <p14:cNvContentPartPr/>
                <p14:nvPr/>
              </p14:nvContentPartPr>
              <p14:xfrm>
                <a:off x="9521595" y="5174265"/>
                <a:ext cx="85320" cy="90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3D433AD-0590-0E70-79C3-5A008D07576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503955" y="5156625"/>
                  <a:ext cx="1209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D71882A-1857-C751-6852-C57871FFB607}"/>
              </a:ext>
            </a:extLst>
          </p:cNvPr>
          <p:cNvGrpSpPr/>
          <p:nvPr/>
        </p:nvGrpSpPr>
        <p:grpSpPr>
          <a:xfrm>
            <a:off x="6987915" y="6229425"/>
            <a:ext cx="2462040" cy="478800"/>
            <a:chOff x="6987915" y="6229425"/>
            <a:chExt cx="246204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E2DF7D8-42C5-2F0E-4F77-36BBF1DB701E}"/>
                    </a:ext>
                  </a:extLst>
                </p14:cNvPr>
                <p14:cNvContentPartPr/>
                <p14:nvPr/>
              </p14:nvContentPartPr>
              <p14:xfrm>
                <a:off x="9155835" y="6457665"/>
                <a:ext cx="294120" cy="166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E2DF7D8-42C5-2F0E-4F77-36BBF1DB701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37835" y="6440025"/>
                  <a:ext cx="329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F8E10E-72AF-4F04-A9AD-2AF3878A7C6A}"/>
                    </a:ext>
                  </a:extLst>
                </p14:cNvPr>
                <p14:cNvContentPartPr/>
                <p14:nvPr/>
              </p14:nvContentPartPr>
              <p14:xfrm>
                <a:off x="8796915" y="6229425"/>
                <a:ext cx="300600" cy="257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F8E10E-72AF-4F04-A9AD-2AF3878A7C6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78915" y="6211425"/>
                  <a:ext cx="336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36744C5-A207-5A35-3635-C31EA442EF2B}"/>
                    </a:ext>
                  </a:extLst>
                </p14:cNvPr>
                <p14:cNvContentPartPr/>
                <p14:nvPr/>
              </p14:nvContentPartPr>
              <p14:xfrm>
                <a:off x="8939475" y="6581505"/>
                <a:ext cx="14760" cy="248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36744C5-A207-5A35-3635-C31EA442EF2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21475" y="6563865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AEAD75C-9694-7FCA-B560-9E8FCA51E36A}"/>
                    </a:ext>
                  </a:extLst>
                </p14:cNvPr>
                <p14:cNvContentPartPr/>
                <p14:nvPr/>
              </p14:nvContentPartPr>
              <p14:xfrm>
                <a:off x="6987915" y="6333465"/>
                <a:ext cx="1715040" cy="325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AEAD75C-9694-7FCA-B560-9E8FCA51E36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969915" y="6315465"/>
                  <a:ext cx="1750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9C8F883-2C15-F991-64A3-D43EC0428679}"/>
                    </a:ext>
                  </a:extLst>
                </p14:cNvPr>
                <p14:cNvContentPartPr/>
                <p14:nvPr/>
              </p14:nvContentPartPr>
              <p14:xfrm>
                <a:off x="7824195" y="6660345"/>
                <a:ext cx="398520" cy="478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9C8F883-2C15-F991-64A3-D43EC042867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06195" y="6642705"/>
                  <a:ext cx="434160" cy="8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2824891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7" t="7226" r="1690" b="77994"/>
          <a:stretch/>
        </p:blipFill>
        <p:spPr>
          <a:xfrm>
            <a:off x="6485026" y="1229463"/>
            <a:ext cx="3060545" cy="682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DA18E-BB01-4386-B5A7-F7D52F084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54" y="1337310"/>
            <a:ext cx="876300" cy="50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88A3F-DCF1-49C2-AD26-BEF1DDFD02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t="18295" r="49834"/>
          <a:stretch>
            <a:fillRect/>
          </a:stretch>
        </p:blipFill>
        <p:spPr>
          <a:xfrm>
            <a:off x="779354" y="2986525"/>
            <a:ext cx="5517751" cy="2747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0A22AD-04DB-59DE-B25E-B313888D8D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253" t="491" r="51" b="81710"/>
          <a:stretch/>
        </p:blipFill>
        <p:spPr>
          <a:xfrm>
            <a:off x="5432541" y="1938501"/>
            <a:ext cx="4033177" cy="65132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058868E-A5E9-B175-8CB3-2E0393FC360E}"/>
              </a:ext>
            </a:extLst>
          </p:cNvPr>
          <p:cNvGrpSpPr/>
          <p:nvPr/>
        </p:nvGrpSpPr>
        <p:grpSpPr>
          <a:xfrm>
            <a:off x="3045555" y="2915265"/>
            <a:ext cx="2665800" cy="1873800"/>
            <a:chOff x="3045555" y="2915265"/>
            <a:chExt cx="2665800" cy="18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BD2BF9-0313-5FB9-110B-C078C98A779F}"/>
                    </a:ext>
                  </a:extLst>
                </p14:cNvPr>
                <p14:cNvContentPartPr/>
                <p14:nvPr/>
              </p14:nvContentPartPr>
              <p14:xfrm>
                <a:off x="3312315" y="4074105"/>
                <a:ext cx="128160" cy="228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BD2BF9-0313-5FB9-110B-C078C98A77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94675" y="4056105"/>
                  <a:ext cx="163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44B32F-5B86-351E-79EE-B1EDA01D6A85}"/>
                    </a:ext>
                  </a:extLst>
                </p14:cNvPr>
                <p14:cNvContentPartPr/>
                <p14:nvPr/>
              </p14:nvContentPartPr>
              <p14:xfrm>
                <a:off x="3045555" y="4111905"/>
                <a:ext cx="204480" cy="122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44B32F-5B86-351E-79EE-B1EDA01D6A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27915" y="4094265"/>
                  <a:ext cx="240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4A4B89-8586-E1B5-1F9B-1C4A548FD228}"/>
                    </a:ext>
                  </a:extLst>
                </p14:cNvPr>
                <p14:cNvContentPartPr/>
                <p14:nvPr/>
              </p14:nvContentPartPr>
              <p14:xfrm>
                <a:off x="3125835" y="4094625"/>
                <a:ext cx="80640" cy="170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4A4B89-8586-E1B5-1F9B-1C4A548FD2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08195" y="4076625"/>
                  <a:ext cx="116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261236-2FB8-4C35-35E0-E48D4D373A6B}"/>
                    </a:ext>
                  </a:extLst>
                </p14:cNvPr>
                <p14:cNvContentPartPr/>
                <p14:nvPr/>
              </p14:nvContentPartPr>
              <p14:xfrm>
                <a:off x="3328155" y="3448065"/>
                <a:ext cx="540360" cy="639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261236-2FB8-4C35-35E0-E48D4D373A6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10155" y="3430425"/>
                  <a:ext cx="5760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1EF889-DB6B-7BDC-89DD-0014FAABD242}"/>
                    </a:ext>
                  </a:extLst>
                </p14:cNvPr>
                <p14:cNvContentPartPr/>
                <p14:nvPr/>
              </p14:nvContentPartPr>
              <p14:xfrm>
                <a:off x="3921075" y="3128025"/>
                <a:ext cx="25920" cy="99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1EF889-DB6B-7BDC-89DD-0014FAABD2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03435" y="3110385"/>
                  <a:ext cx="6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30321A-40B6-6539-1AC7-2104EFF0BD80}"/>
                    </a:ext>
                  </a:extLst>
                </p14:cNvPr>
                <p14:cNvContentPartPr/>
                <p14:nvPr/>
              </p14:nvContentPartPr>
              <p14:xfrm>
                <a:off x="3850515" y="3022545"/>
                <a:ext cx="259560" cy="285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30321A-40B6-6539-1AC7-2104EFF0BD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2515" y="3004905"/>
                  <a:ext cx="295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CD2A58-7C5F-B1E8-77CD-8940BA66EC8F}"/>
                    </a:ext>
                  </a:extLst>
                </p14:cNvPr>
                <p14:cNvContentPartPr/>
                <p14:nvPr/>
              </p14:nvContentPartPr>
              <p14:xfrm>
                <a:off x="4740795" y="2915265"/>
                <a:ext cx="262080" cy="202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CD2A58-7C5F-B1E8-77CD-8940BA66EC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22795" y="2897265"/>
                  <a:ext cx="297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78170A-7031-912C-0299-A87E0EA9C478}"/>
                    </a:ext>
                  </a:extLst>
                </p14:cNvPr>
                <p14:cNvContentPartPr/>
                <p14:nvPr/>
              </p14:nvContentPartPr>
              <p14:xfrm>
                <a:off x="4247235" y="3081945"/>
                <a:ext cx="417600" cy="204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78170A-7031-912C-0299-A87E0EA9C4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29235" y="3064305"/>
                  <a:ext cx="45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0F6949-342B-B38F-C4CA-E5E59C002248}"/>
                    </a:ext>
                  </a:extLst>
                </p14:cNvPr>
                <p14:cNvContentPartPr/>
                <p14:nvPr/>
              </p14:nvContentPartPr>
              <p14:xfrm>
                <a:off x="4275675" y="2973945"/>
                <a:ext cx="55440" cy="50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0F6949-342B-B38F-C4CA-E5E59C0022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58035" y="2955945"/>
                  <a:ext cx="91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E2CE86-2CD8-D912-6DE7-866449BCD485}"/>
                    </a:ext>
                  </a:extLst>
                </p14:cNvPr>
                <p14:cNvContentPartPr/>
                <p14:nvPr/>
              </p14:nvContentPartPr>
              <p14:xfrm>
                <a:off x="4444875" y="3392625"/>
                <a:ext cx="69840" cy="19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E2CE86-2CD8-D912-6DE7-866449BCD4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27235" y="3374985"/>
                  <a:ext cx="105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DC9D07-23F7-05D7-3C0D-EAE3E2DFF2D5}"/>
                    </a:ext>
                  </a:extLst>
                </p14:cNvPr>
                <p14:cNvContentPartPr/>
                <p14:nvPr/>
              </p14:nvContentPartPr>
              <p14:xfrm>
                <a:off x="5151195" y="3382905"/>
                <a:ext cx="55800" cy="75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DC9D07-23F7-05D7-3C0D-EAE3E2DFF2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3555" y="3365265"/>
                  <a:ext cx="91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FE8596-32E0-EEA1-B22E-BB0272C1B372}"/>
                    </a:ext>
                  </a:extLst>
                </p14:cNvPr>
                <p14:cNvContentPartPr/>
                <p14:nvPr/>
              </p14:nvContentPartPr>
              <p14:xfrm>
                <a:off x="4838715" y="3463545"/>
                <a:ext cx="195840" cy="118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FE8596-32E0-EEA1-B22E-BB0272C1B3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20715" y="3445905"/>
                  <a:ext cx="23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4123AA-9865-1B6D-283C-51C0271F98A6}"/>
                    </a:ext>
                  </a:extLst>
                </p14:cNvPr>
                <p14:cNvContentPartPr/>
                <p14:nvPr/>
              </p14:nvContentPartPr>
              <p14:xfrm>
                <a:off x="4036995" y="3484065"/>
                <a:ext cx="840600" cy="362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4123AA-9865-1B6D-283C-51C0271F98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18995" y="3466425"/>
                  <a:ext cx="8762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572D2C-D697-7999-3F66-B693DE2389EF}"/>
                    </a:ext>
                  </a:extLst>
                </p14:cNvPr>
                <p14:cNvContentPartPr/>
                <p14:nvPr/>
              </p14:nvContentPartPr>
              <p14:xfrm>
                <a:off x="4184955" y="3512505"/>
                <a:ext cx="60840" cy="147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572D2C-D697-7999-3F66-B693DE2389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66955" y="3494865"/>
                  <a:ext cx="96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2C2FC6-3BB9-F54B-BECB-39020633E8A2}"/>
                    </a:ext>
                  </a:extLst>
                </p14:cNvPr>
                <p14:cNvContentPartPr/>
                <p14:nvPr/>
              </p14:nvContentPartPr>
              <p14:xfrm>
                <a:off x="4302315" y="3965745"/>
                <a:ext cx="123120" cy="42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2C2FC6-3BB9-F54B-BECB-39020633E8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84675" y="3948105"/>
                  <a:ext cx="158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A2A6F1-B91A-6AFA-AD2D-037DB7281ECB}"/>
                    </a:ext>
                  </a:extLst>
                </p14:cNvPr>
                <p14:cNvContentPartPr/>
                <p14:nvPr/>
              </p14:nvContentPartPr>
              <p14:xfrm>
                <a:off x="4630275" y="3840105"/>
                <a:ext cx="77760" cy="37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A2A6F1-B91A-6AFA-AD2D-037DB7281E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12275" y="3822105"/>
                  <a:ext cx="113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5B6263-376B-CAB3-3CB8-B697B1E6C975}"/>
                    </a:ext>
                  </a:extLst>
                </p14:cNvPr>
                <p14:cNvContentPartPr/>
                <p14:nvPr/>
              </p14:nvContentPartPr>
              <p14:xfrm>
                <a:off x="4000635" y="3681345"/>
                <a:ext cx="109800" cy="61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5B6263-376B-CAB3-3CB8-B697B1E6C9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2635" y="3663345"/>
                  <a:ext cx="145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EDE803-C8AD-7A44-4AA2-8C5A8633D59D}"/>
                    </a:ext>
                  </a:extLst>
                </p14:cNvPr>
                <p14:cNvContentPartPr/>
                <p14:nvPr/>
              </p14:nvContentPartPr>
              <p14:xfrm>
                <a:off x="5222475" y="3872505"/>
                <a:ext cx="488880" cy="245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EDE803-C8AD-7A44-4AA2-8C5A8633D5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04835" y="3854865"/>
                  <a:ext cx="524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C968C3D-CD4C-5434-E899-32F2A264F1D4}"/>
                    </a:ext>
                  </a:extLst>
                </p14:cNvPr>
                <p14:cNvContentPartPr/>
                <p14:nvPr/>
              </p14:nvContentPartPr>
              <p14:xfrm>
                <a:off x="4700475" y="4051785"/>
                <a:ext cx="444960" cy="319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C968C3D-CD4C-5434-E899-32F2A264F1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82835" y="4033785"/>
                  <a:ext cx="4806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28501B-EAD1-0B9F-4966-C87EAA39B0CC}"/>
                    </a:ext>
                  </a:extLst>
                </p14:cNvPr>
                <p14:cNvContentPartPr/>
                <p14:nvPr/>
              </p14:nvContentPartPr>
              <p14:xfrm>
                <a:off x="4924035" y="3969345"/>
                <a:ext cx="43560" cy="3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28501B-EAD1-0B9F-4966-C87EAA39B0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06395" y="3951705"/>
                  <a:ext cx="79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A94C29-967C-6BC1-65CD-6E214732A94D}"/>
                    </a:ext>
                  </a:extLst>
                </p14:cNvPr>
                <p14:cNvContentPartPr/>
                <p14:nvPr/>
              </p14:nvContentPartPr>
              <p14:xfrm>
                <a:off x="5019435" y="3917865"/>
                <a:ext cx="38520" cy="8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A94C29-967C-6BC1-65CD-6E214732A94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01435" y="3899865"/>
                  <a:ext cx="74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33AE6F-E3FE-F5C0-5F25-82DFD307634C}"/>
                    </a:ext>
                  </a:extLst>
                </p14:cNvPr>
                <p14:cNvContentPartPr/>
                <p14:nvPr/>
              </p14:nvContentPartPr>
              <p14:xfrm>
                <a:off x="5484195" y="4493865"/>
                <a:ext cx="122400" cy="10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33AE6F-E3FE-F5C0-5F25-82DFD30763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66555" y="4475865"/>
                  <a:ext cx="158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065235D-146E-BFC0-FA0D-A2396072E1FA}"/>
                    </a:ext>
                  </a:extLst>
                </p14:cNvPr>
                <p14:cNvContentPartPr/>
                <p14:nvPr/>
              </p14:nvContentPartPr>
              <p14:xfrm>
                <a:off x="5171715" y="4435905"/>
                <a:ext cx="266040" cy="304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065235D-146E-BFC0-FA0D-A2396072E1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54075" y="4417905"/>
                  <a:ext cx="3016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71CA88-F00B-503A-BAF6-892202FC2242}"/>
                    </a:ext>
                  </a:extLst>
                </p14:cNvPr>
                <p14:cNvContentPartPr/>
                <p14:nvPr/>
              </p14:nvContentPartPr>
              <p14:xfrm>
                <a:off x="5139675" y="4478025"/>
                <a:ext cx="99360" cy="81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71CA88-F00B-503A-BAF6-892202FC22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21675" y="4460025"/>
                  <a:ext cx="135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E39248-2DB4-C9C3-8530-A0B9C66679CB}"/>
                    </a:ext>
                  </a:extLst>
                </p14:cNvPr>
                <p14:cNvContentPartPr/>
                <p14:nvPr/>
              </p14:nvContentPartPr>
              <p14:xfrm>
                <a:off x="4650435" y="4533465"/>
                <a:ext cx="464040" cy="255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E39248-2DB4-C9C3-8530-A0B9C66679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32435" y="4515465"/>
                  <a:ext cx="49968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3249A3-53EF-7E76-5992-B8FA39C61D51}"/>
              </a:ext>
            </a:extLst>
          </p:cNvPr>
          <p:cNvGrpSpPr/>
          <p:nvPr/>
        </p:nvGrpSpPr>
        <p:grpSpPr>
          <a:xfrm>
            <a:off x="535635" y="4268865"/>
            <a:ext cx="1664280" cy="1036440"/>
            <a:chOff x="535635" y="4268865"/>
            <a:chExt cx="1664280" cy="10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BACE654-22EB-85E9-0888-7F81C9B02788}"/>
                    </a:ext>
                  </a:extLst>
                </p14:cNvPr>
                <p14:cNvContentPartPr/>
                <p14:nvPr/>
              </p14:nvContentPartPr>
              <p14:xfrm>
                <a:off x="1684755" y="4426185"/>
                <a:ext cx="194400" cy="182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BACE654-22EB-85E9-0888-7F81C9B027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66755" y="4408545"/>
                  <a:ext cx="230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F2F3790-3947-B043-CFBB-B506D2AB2315}"/>
                    </a:ext>
                  </a:extLst>
                </p14:cNvPr>
                <p14:cNvContentPartPr/>
                <p14:nvPr/>
              </p14:nvContentPartPr>
              <p14:xfrm>
                <a:off x="1908315" y="4295865"/>
                <a:ext cx="291600" cy="118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F2F3790-3947-B043-CFBB-B506D2AB23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90315" y="4278225"/>
                  <a:ext cx="32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84A6CA-604C-4691-A876-9054B4F597E7}"/>
                    </a:ext>
                  </a:extLst>
                </p14:cNvPr>
                <p14:cNvContentPartPr/>
                <p14:nvPr/>
              </p14:nvContentPartPr>
              <p14:xfrm>
                <a:off x="2018475" y="4268865"/>
                <a:ext cx="97920" cy="216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84A6CA-604C-4691-A876-9054B4F597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00475" y="4251225"/>
                  <a:ext cx="133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94C146-0526-DC97-F3C5-8B84EF3775CC}"/>
                    </a:ext>
                  </a:extLst>
                </p14:cNvPr>
                <p14:cNvContentPartPr/>
                <p14:nvPr/>
              </p14:nvContentPartPr>
              <p14:xfrm>
                <a:off x="737955" y="4282185"/>
                <a:ext cx="1010520" cy="527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94C146-0526-DC97-F3C5-8B84EF3775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9955" y="4264545"/>
                  <a:ext cx="10461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14F3DA-9DC5-B453-DA71-B693591C8F7A}"/>
                    </a:ext>
                  </a:extLst>
                </p14:cNvPr>
                <p14:cNvContentPartPr/>
                <p14:nvPr/>
              </p14:nvContentPartPr>
              <p14:xfrm>
                <a:off x="672075" y="5016945"/>
                <a:ext cx="150120" cy="203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14F3DA-9DC5-B453-DA71-B693591C8F7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4075" y="4998945"/>
                  <a:ext cx="185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73EC67-F2B4-F6F5-DC78-E842985781A3}"/>
                    </a:ext>
                  </a:extLst>
                </p14:cNvPr>
                <p14:cNvContentPartPr/>
                <p14:nvPr/>
              </p14:nvContentPartPr>
              <p14:xfrm>
                <a:off x="535635" y="4933425"/>
                <a:ext cx="373680" cy="37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73EC67-F2B4-F6F5-DC78-E842985781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7995" y="4915785"/>
                  <a:ext cx="40932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4BC39EB-7737-ABF6-E77A-1991AC7C355D}"/>
              </a:ext>
            </a:extLst>
          </p:cNvPr>
          <p:cNvGrpSpPr/>
          <p:nvPr/>
        </p:nvGrpSpPr>
        <p:grpSpPr>
          <a:xfrm>
            <a:off x="200835" y="5363265"/>
            <a:ext cx="1567080" cy="370440"/>
            <a:chOff x="200835" y="5363265"/>
            <a:chExt cx="156708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6E59A1-7210-89FB-DAA7-10D868DC1071}"/>
                    </a:ext>
                  </a:extLst>
                </p14:cNvPr>
                <p14:cNvContentPartPr/>
                <p14:nvPr/>
              </p14:nvContentPartPr>
              <p14:xfrm>
                <a:off x="1615995" y="5465145"/>
                <a:ext cx="151920" cy="163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6E59A1-7210-89FB-DAA7-10D868DC10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98355" y="5447505"/>
                  <a:ext cx="187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8F3577-53B7-BFC4-3883-CE8D727AB1B1}"/>
                    </a:ext>
                  </a:extLst>
                </p14:cNvPr>
                <p14:cNvContentPartPr/>
                <p14:nvPr/>
              </p14:nvContentPartPr>
              <p14:xfrm>
                <a:off x="1632555" y="5382345"/>
                <a:ext cx="4680" cy="37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8F3577-53B7-BFC4-3883-CE8D727AB1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14555" y="5364345"/>
                  <a:ext cx="40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0BFB1D-6DA5-36E2-EEFE-51F071133748}"/>
                    </a:ext>
                  </a:extLst>
                </p14:cNvPr>
                <p14:cNvContentPartPr/>
                <p14:nvPr/>
              </p14:nvContentPartPr>
              <p14:xfrm>
                <a:off x="1388115" y="5441025"/>
                <a:ext cx="189360" cy="146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0BFB1D-6DA5-36E2-EEFE-51F0711337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70475" y="5423385"/>
                  <a:ext cx="225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58793B-F277-BF28-E788-21D8A04BB32E}"/>
                    </a:ext>
                  </a:extLst>
                </p14:cNvPr>
                <p14:cNvContentPartPr/>
                <p14:nvPr/>
              </p14:nvContentPartPr>
              <p14:xfrm>
                <a:off x="1371915" y="5423385"/>
                <a:ext cx="3240" cy="65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58793B-F277-BF28-E788-21D8A04BB3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54275" y="5405385"/>
                  <a:ext cx="38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2973D0-B81F-98ED-E6D1-A5988A08D1A9}"/>
                    </a:ext>
                  </a:extLst>
                </p14:cNvPr>
                <p14:cNvContentPartPr/>
                <p14:nvPr/>
              </p14:nvContentPartPr>
              <p14:xfrm>
                <a:off x="1164915" y="5363265"/>
                <a:ext cx="165960" cy="183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2973D0-B81F-98ED-E6D1-A5988A08D1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6915" y="5345625"/>
                  <a:ext cx="201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0651B2-047E-6ABF-2FA2-633A7A374DA3}"/>
                    </a:ext>
                  </a:extLst>
                </p14:cNvPr>
                <p14:cNvContentPartPr/>
                <p14:nvPr/>
              </p14:nvContentPartPr>
              <p14:xfrm>
                <a:off x="1205595" y="5702385"/>
                <a:ext cx="79560" cy="31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0651B2-047E-6ABF-2FA2-633A7A374D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7595" y="5684385"/>
                  <a:ext cx="115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0F4E0E-58F1-8B75-49D5-69F04A452A49}"/>
                    </a:ext>
                  </a:extLst>
                </p14:cNvPr>
                <p14:cNvContentPartPr/>
                <p14:nvPr/>
              </p14:nvContentPartPr>
              <p14:xfrm>
                <a:off x="776115" y="5479905"/>
                <a:ext cx="199800" cy="158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0F4E0E-58F1-8B75-49D5-69F04A452A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8475" y="5461905"/>
                  <a:ext cx="235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060825-B11D-3796-C538-86B7D0AA084D}"/>
                    </a:ext>
                  </a:extLst>
                </p14:cNvPr>
                <p14:cNvContentPartPr/>
                <p14:nvPr/>
              </p14:nvContentPartPr>
              <p14:xfrm>
                <a:off x="841995" y="5434905"/>
                <a:ext cx="113400" cy="40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060825-B11D-3796-C538-86B7D0AA08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4355" y="5416905"/>
                  <a:ext cx="149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0BAF7BE-3D78-60FE-D633-445CA7B24098}"/>
                    </a:ext>
                  </a:extLst>
                </p14:cNvPr>
                <p14:cNvContentPartPr/>
                <p14:nvPr/>
              </p14:nvContentPartPr>
              <p14:xfrm>
                <a:off x="496395" y="5505825"/>
                <a:ext cx="214200" cy="168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0BAF7BE-3D78-60FE-D633-445CA7B240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8755" y="5488185"/>
                  <a:ext cx="249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5714E0-BEAF-BD50-9A24-13D88CB7DD69}"/>
                    </a:ext>
                  </a:extLst>
                </p14:cNvPr>
                <p14:cNvContentPartPr/>
                <p14:nvPr/>
              </p14:nvContentPartPr>
              <p14:xfrm>
                <a:off x="200835" y="5522385"/>
                <a:ext cx="269280" cy="141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5714E0-BEAF-BD50-9A24-13D88CB7DD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3195" y="5504745"/>
                  <a:ext cx="30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75C625E-2A88-BCE6-3013-207053E7BEFD}"/>
                    </a:ext>
                  </a:extLst>
                </p14:cNvPr>
                <p14:cNvContentPartPr/>
                <p14:nvPr/>
              </p14:nvContentPartPr>
              <p14:xfrm>
                <a:off x="293355" y="5446065"/>
                <a:ext cx="146520" cy="48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75C625E-2A88-BCE6-3013-207053E7BEF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5715" y="5428065"/>
                  <a:ext cx="1821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8FB6DE5-92F4-5D9A-2753-897C28ED7248}"/>
              </a:ext>
            </a:extLst>
          </p:cNvPr>
          <p:cNvGrpSpPr/>
          <p:nvPr/>
        </p:nvGrpSpPr>
        <p:grpSpPr>
          <a:xfrm>
            <a:off x="966555" y="5886705"/>
            <a:ext cx="450000" cy="368640"/>
            <a:chOff x="966555" y="5886705"/>
            <a:chExt cx="45000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B93F9C-81AA-F801-E175-8E2FF5749828}"/>
                    </a:ext>
                  </a:extLst>
                </p14:cNvPr>
                <p14:cNvContentPartPr/>
                <p14:nvPr/>
              </p14:nvContentPartPr>
              <p14:xfrm>
                <a:off x="992835" y="5886705"/>
                <a:ext cx="423720" cy="368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B93F9C-81AA-F801-E175-8E2FF57498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4835" y="5869065"/>
                  <a:ext cx="459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B16B52-5810-6581-9261-47A4E227A151}"/>
                    </a:ext>
                  </a:extLst>
                </p14:cNvPr>
                <p14:cNvContentPartPr/>
                <p14:nvPr/>
              </p14:nvContentPartPr>
              <p14:xfrm>
                <a:off x="1192275" y="5959785"/>
                <a:ext cx="199080" cy="128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B16B52-5810-6581-9261-47A4E227A1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74275" y="5942145"/>
                  <a:ext cx="23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AE6D08-813C-105E-2A48-02C576858398}"/>
                    </a:ext>
                  </a:extLst>
                </p14:cNvPr>
                <p14:cNvContentPartPr/>
                <p14:nvPr/>
              </p14:nvContentPartPr>
              <p14:xfrm>
                <a:off x="966555" y="6018105"/>
                <a:ext cx="93960" cy="12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AE6D08-813C-105E-2A48-02C5768583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8915" y="6000105"/>
                  <a:ext cx="1296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D69FA56-73FA-8C45-93C9-6A1EE266859C}"/>
              </a:ext>
            </a:extLst>
          </p:cNvPr>
          <p:cNvGrpSpPr/>
          <p:nvPr/>
        </p:nvGrpSpPr>
        <p:grpSpPr>
          <a:xfrm>
            <a:off x="2409795" y="4339785"/>
            <a:ext cx="2247480" cy="2310120"/>
            <a:chOff x="2409795" y="4339785"/>
            <a:chExt cx="2247480" cy="23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68F2DD-16BC-12AD-2EE9-1BC3C8383E3D}"/>
                    </a:ext>
                  </a:extLst>
                </p14:cNvPr>
                <p14:cNvContentPartPr/>
                <p14:nvPr/>
              </p14:nvContentPartPr>
              <p14:xfrm>
                <a:off x="2409795" y="4339785"/>
                <a:ext cx="289440" cy="1312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68F2DD-16BC-12AD-2EE9-1BC3C8383E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91795" y="4321785"/>
                  <a:ext cx="325080" cy="13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C2B756-040F-AB43-7FFD-193C3EA6AB32}"/>
                    </a:ext>
                  </a:extLst>
                </p14:cNvPr>
                <p14:cNvContentPartPr/>
                <p14:nvPr/>
              </p14:nvContentPartPr>
              <p14:xfrm>
                <a:off x="2524635" y="5810385"/>
                <a:ext cx="167400" cy="177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C2B756-040F-AB43-7FFD-193C3EA6AB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06995" y="5792745"/>
                  <a:ext cx="203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7C738C-F4CC-BC3A-7D54-3CCCB6E7208E}"/>
                    </a:ext>
                  </a:extLst>
                </p14:cNvPr>
                <p14:cNvContentPartPr/>
                <p14:nvPr/>
              </p14:nvContentPartPr>
              <p14:xfrm>
                <a:off x="2719395" y="5820105"/>
                <a:ext cx="181440" cy="142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7C738C-F4CC-BC3A-7D54-3CCCB6E7208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01755" y="5802465"/>
                  <a:ext cx="217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0F397E0-C4ED-6273-D50A-92875BC6DF2D}"/>
                    </a:ext>
                  </a:extLst>
                </p14:cNvPr>
                <p14:cNvContentPartPr/>
                <p14:nvPr/>
              </p14:nvContentPartPr>
              <p14:xfrm>
                <a:off x="2778435" y="5825145"/>
                <a:ext cx="94680" cy="176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F397E0-C4ED-6273-D50A-92875BC6DF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60795" y="5807145"/>
                  <a:ext cx="13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921D5F7-5860-3C28-6CED-2A4C11CFDCB3}"/>
                    </a:ext>
                  </a:extLst>
                </p14:cNvPr>
                <p14:cNvContentPartPr/>
                <p14:nvPr/>
              </p14:nvContentPartPr>
              <p14:xfrm>
                <a:off x="2930715" y="5897145"/>
                <a:ext cx="141120" cy="21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921D5F7-5860-3C28-6CED-2A4C11CFDCB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13075" y="5879505"/>
                  <a:ext cx="176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BD1BB6-73AD-1044-BA9E-048B47652325}"/>
                    </a:ext>
                  </a:extLst>
                </p14:cNvPr>
                <p14:cNvContentPartPr/>
                <p14:nvPr/>
              </p14:nvContentPartPr>
              <p14:xfrm>
                <a:off x="3009915" y="5853585"/>
                <a:ext cx="2160" cy="110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BD1BB6-73AD-1044-BA9E-048B476523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92275" y="5835945"/>
                  <a:ext cx="37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525A4D3-E8DE-C096-76F7-586958CF26B3}"/>
                    </a:ext>
                  </a:extLst>
                </p14:cNvPr>
                <p14:cNvContentPartPr/>
                <p14:nvPr/>
              </p14:nvContentPartPr>
              <p14:xfrm>
                <a:off x="3103155" y="5753865"/>
                <a:ext cx="259920" cy="145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525A4D3-E8DE-C096-76F7-586958CF26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85155" y="5736225"/>
                  <a:ext cx="295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7E92F7-0312-FF8B-80C9-5DFFB2C20DC8}"/>
                    </a:ext>
                  </a:extLst>
                </p14:cNvPr>
                <p14:cNvContentPartPr/>
                <p14:nvPr/>
              </p14:nvContentPartPr>
              <p14:xfrm>
                <a:off x="3193155" y="5758545"/>
                <a:ext cx="115560" cy="182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7E92F7-0312-FF8B-80C9-5DFFB2C20D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5155" y="5740545"/>
                  <a:ext cx="151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D52132-C27D-59D5-ABD8-B8534A3902F3}"/>
                    </a:ext>
                  </a:extLst>
                </p14:cNvPr>
                <p14:cNvContentPartPr/>
                <p14:nvPr/>
              </p14:nvContentPartPr>
              <p14:xfrm>
                <a:off x="3340395" y="5859705"/>
                <a:ext cx="169560" cy="4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D52132-C27D-59D5-ABD8-B8534A3902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22755" y="5842065"/>
                  <a:ext cx="20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76A601-ADCF-84E1-41E8-A680E64408F9}"/>
                    </a:ext>
                  </a:extLst>
                </p14:cNvPr>
                <p14:cNvContentPartPr/>
                <p14:nvPr/>
              </p14:nvContentPartPr>
              <p14:xfrm>
                <a:off x="3436875" y="5798865"/>
                <a:ext cx="2880" cy="119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76A601-ADCF-84E1-41E8-A680E64408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18875" y="5781225"/>
                  <a:ext cx="38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ED5A7F-C272-1F65-7662-E0F18AFE59B4}"/>
                    </a:ext>
                  </a:extLst>
                </p14:cNvPr>
                <p14:cNvContentPartPr/>
                <p14:nvPr/>
              </p14:nvContentPartPr>
              <p14:xfrm>
                <a:off x="3538395" y="5683665"/>
                <a:ext cx="288000" cy="171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ED5A7F-C272-1F65-7662-E0F18AFE59B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20395" y="5666025"/>
                  <a:ext cx="323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F2A6E9-F4EA-783D-98FA-336F09CC6EFB}"/>
                    </a:ext>
                  </a:extLst>
                </p14:cNvPr>
                <p14:cNvContentPartPr/>
                <p14:nvPr/>
              </p14:nvContentPartPr>
              <p14:xfrm>
                <a:off x="3606435" y="5672865"/>
                <a:ext cx="148680" cy="236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F2A6E9-F4EA-783D-98FA-336F09CC6EF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88435" y="5654865"/>
                  <a:ext cx="184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869F3A-2D1C-5FC6-A6B3-54145BCB0FB6}"/>
                    </a:ext>
                  </a:extLst>
                </p14:cNvPr>
                <p14:cNvContentPartPr/>
                <p14:nvPr/>
              </p14:nvContentPartPr>
              <p14:xfrm>
                <a:off x="3945195" y="5787345"/>
                <a:ext cx="150120" cy="10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869F3A-2D1C-5FC6-A6B3-54145BCB0FB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27555" y="5769705"/>
                  <a:ext cx="185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0C7896-FA88-26DB-2C68-137762EC445D}"/>
                    </a:ext>
                  </a:extLst>
                </p14:cNvPr>
                <p14:cNvContentPartPr/>
                <p14:nvPr/>
              </p14:nvContentPartPr>
              <p14:xfrm>
                <a:off x="3960315" y="5867625"/>
                <a:ext cx="124920" cy="18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0C7896-FA88-26DB-2C68-137762EC44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42675" y="5849985"/>
                  <a:ext cx="160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DEB6CF-220E-FCF5-713F-C0D507E1DC87}"/>
                    </a:ext>
                  </a:extLst>
                </p14:cNvPr>
                <p14:cNvContentPartPr/>
                <p14:nvPr/>
              </p14:nvContentPartPr>
              <p14:xfrm>
                <a:off x="4200075" y="5690145"/>
                <a:ext cx="38880" cy="166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DEB6CF-220E-FCF5-713F-C0D507E1DC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82075" y="5672145"/>
                  <a:ext cx="74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584F77-4959-42B1-2021-52AD144B8EE4}"/>
                    </a:ext>
                  </a:extLst>
                </p14:cNvPr>
                <p14:cNvContentPartPr/>
                <p14:nvPr/>
              </p14:nvContentPartPr>
              <p14:xfrm>
                <a:off x="4299795" y="5655585"/>
                <a:ext cx="90000" cy="246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584F77-4959-42B1-2021-52AD144B8EE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81795" y="5637585"/>
                  <a:ext cx="125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1B0D9D-8931-AF75-ECBD-88255569BC1B}"/>
                    </a:ext>
                  </a:extLst>
                </p14:cNvPr>
                <p14:cNvContentPartPr/>
                <p14:nvPr/>
              </p14:nvContentPartPr>
              <p14:xfrm>
                <a:off x="4455675" y="5721465"/>
                <a:ext cx="129600" cy="152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1B0D9D-8931-AF75-ECBD-88255569BC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37675" y="5703465"/>
                  <a:ext cx="165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DBB413-B5B4-284B-012D-09DEDC393977}"/>
                    </a:ext>
                  </a:extLst>
                </p14:cNvPr>
                <p14:cNvContentPartPr/>
                <p14:nvPr/>
              </p14:nvContentPartPr>
              <p14:xfrm>
                <a:off x="4568715" y="5597625"/>
                <a:ext cx="88560" cy="75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DBB413-B5B4-284B-012D-09DEDC39397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50715" y="5579985"/>
                  <a:ext cx="124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6F7511-D75A-5E2F-290A-D55554B64817}"/>
                    </a:ext>
                  </a:extLst>
                </p14:cNvPr>
                <p14:cNvContentPartPr/>
                <p14:nvPr/>
              </p14:nvContentPartPr>
              <p14:xfrm>
                <a:off x="2896875" y="6218625"/>
                <a:ext cx="105480" cy="89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6F7511-D75A-5E2F-290A-D55554B648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79235" y="6200625"/>
                  <a:ext cx="14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C15EF12-0FB0-4290-39FA-50698D905153}"/>
                    </a:ext>
                  </a:extLst>
                </p14:cNvPr>
                <p14:cNvContentPartPr/>
                <p14:nvPr/>
              </p14:nvContentPartPr>
              <p14:xfrm>
                <a:off x="3011355" y="6183705"/>
                <a:ext cx="12240" cy="183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C15EF12-0FB0-4290-39FA-50698D90515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93355" y="6166065"/>
                  <a:ext cx="47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CD6ACEA-0155-DF3D-5DD6-7A0CB2330789}"/>
                    </a:ext>
                  </a:extLst>
                </p14:cNvPr>
                <p14:cNvContentPartPr/>
                <p14:nvPr/>
              </p14:nvContentPartPr>
              <p14:xfrm>
                <a:off x="3091995" y="6189105"/>
                <a:ext cx="219600" cy="128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CD6ACEA-0155-DF3D-5DD6-7A0CB23307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74355" y="6171465"/>
                  <a:ext cx="255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664763-6456-10D6-9367-1D840F38466E}"/>
                    </a:ext>
                  </a:extLst>
                </p14:cNvPr>
                <p14:cNvContentPartPr/>
                <p14:nvPr/>
              </p14:nvContentPartPr>
              <p14:xfrm>
                <a:off x="3174075" y="6166425"/>
                <a:ext cx="115200" cy="167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664763-6456-10D6-9367-1D840F3846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56075" y="6148425"/>
                  <a:ext cx="150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91F1B07-D7A3-26AA-6C0D-19383B40717A}"/>
                    </a:ext>
                  </a:extLst>
                </p14:cNvPr>
                <p14:cNvContentPartPr/>
                <p14:nvPr/>
              </p14:nvContentPartPr>
              <p14:xfrm>
                <a:off x="3422475" y="6229425"/>
                <a:ext cx="117000" cy="10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91F1B07-D7A3-26AA-6C0D-19383B40717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04475" y="6211425"/>
                  <a:ext cx="152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3C40AC-B166-D30A-7C54-C3E30248D36E}"/>
                    </a:ext>
                  </a:extLst>
                </p14:cNvPr>
                <p14:cNvContentPartPr/>
                <p14:nvPr/>
              </p14:nvContentPartPr>
              <p14:xfrm>
                <a:off x="3463155" y="6303585"/>
                <a:ext cx="84240" cy="14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3C40AC-B166-D30A-7C54-C3E30248D3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45515" y="6285585"/>
                  <a:ext cx="119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299549-F7E0-D491-2829-632A38387BF9}"/>
                    </a:ext>
                  </a:extLst>
                </p14:cNvPr>
                <p14:cNvContentPartPr/>
                <p14:nvPr/>
              </p14:nvContentPartPr>
              <p14:xfrm>
                <a:off x="3726315" y="6154905"/>
                <a:ext cx="9360" cy="167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299549-F7E0-D491-2829-632A38387BF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08315" y="6136905"/>
                  <a:ext cx="4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0FCB1A-563E-78F9-E7CD-89AA2B7E21BD}"/>
                    </a:ext>
                  </a:extLst>
                </p14:cNvPr>
                <p14:cNvContentPartPr/>
                <p14:nvPr/>
              </p14:nvContentPartPr>
              <p14:xfrm>
                <a:off x="3867795" y="6143385"/>
                <a:ext cx="104760" cy="201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0FCB1A-563E-78F9-E7CD-89AA2B7E21B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49795" y="6125745"/>
                  <a:ext cx="140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8BEE0B-3545-D7FA-F546-80300226BD4B}"/>
                    </a:ext>
                  </a:extLst>
                </p14:cNvPr>
                <p14:cNvContentPartPr/>
                <p14:nvPr/>
              </p14:nvContentPartPr>
              <p14:xfrm>
                <a:off x="4025475" y="6189465"/>
                <a:ext cx="130320" cy="148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8BEE0B-3545-D7FA-F546-80300226BD4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07475" y="6171465"/>
                  <a:ext cx="165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4B00FE-10AC-8798-CFD2-9F5824FCB985}"/>
                    </a:ext>
                  </a:extLst>
                </p14:cNvPr>
                <p14:cNvContentPartPr/>
                <p14:nvPr/>
              </p14:nvContentPartPr>
              <p14:xfrm>
                <a:off x="4129515" y="6075705"/>
                <a:ext cx="54000" cy="65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4B00FE-10AC-8798-CFD2-9F5824FCB9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11875" y="6057705"/>
                  <a:ext cx="8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2CD9B23-8862-5675-03BC-3D26A2B4F044}"/>
                    </a:ext>
                  </a:extLst>
                </p14:cNvPr>
                <p14:cNvContentPartPr/>
                <p14:nvPr/>
              </p14:nvContentPartPr>
              <p14:xfrm>
                <a:off x="3174075" y="6535065"/>
                <a:ext cx="250560" cy="114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2CD9B23-8862-5675-03BC-3D26A2B4F04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56075" y="6517425"/>
                  <a:ext cx="286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F72013-FED7-AEAF-437D-34B32564279A}"/>
                    </a:ext>
                  </a:extLst>
                </p14:cNvPr>
                <p14:cNvContentPartPr/>
                <p14:nvPr/>
              </p14:nvContentPartPr>
              <p14:xfrm>
                <a:off x="3260475" y="6503025"/>
                <a:ext cx="156960" cy="135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F72013-FED7-AEAF-437D-34B32564279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42475" y="6485025"/>
                  <a:ext cx="192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860EDE3-2978-758C-7435-1868B61746A1}"/>
                    </a:ext>
                  </a:extLst>
                </p14:cNvPr>
                <p14:cNvContentPartPr/>
                <p14:nvPr/>
              </p14:nvContentPartPr>
              <p14:xfrm>
                <a:off x="3598875" y="6539025"/>
                <a:ext cx="107280" cy="6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860EDE3-2978-758C-7435-1868B61746A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80875" y="6521025"/>
                  <a:ext cx="142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47183C6-CCE2-EE81-744C-09CA6B8F6F3D}"/>
                    </a:ext>
                  </a:extLst>
                </p14:cNvPr>
                <p14:cNvContentPartPr/>
                <p14:nvPr/>
              </p14:nvContentPartPr>
              <p14:xfrm>
                <a:off x="3609315" y="6617145"/>
                <a:ext cx="78840" cy="16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47183C6-CCE2-EE81-744C-09CA6B8F6F3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91675" y="6599505"/>
                  <a:ext cx="114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DE669CE-CCDC-665B-D6F5-838B6CE740FD}"/>
                    </a:ext>
                  </a:extLst>
                </p14:cNvPr>
                <p14:cNvContentPartPr/>
                <p14:nvPr/>
              </p14:nvContentPartPr>
              <p14:xfrm>
                <a:off x="3910995" y="6467025"/>
                <a:ext cx="99000" cy="106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DE669CE-CCDC-665B-D6F5-838B6CE740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92995" y="6449025"/>
                  <a:ext cx="134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B83BE5-B992-0C44-73D3-5BB807D75818}"/>
                    </a:ext>
                  </a:extLst>
                </p14:cNvPr>
                <p14:cNvContentPartPr/>
                <p14:nvPr/>
              </p14:nvContentPartPr>
              <p14:xfrm>
                <a:off x="3990555" y="6474225"/>
                <a:ext cx="45000" cy="173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B83BE5-B992-0C44-73D3-5BB807D758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72915" y="6456585"/>
                  <a:ext cx="80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024913-0ABC-0101-511E-28354859D054}"/>
                    </a:ext>
                  </a:extLst>
                </p14:cNvPr>
                <p14:cNvContentPartPr/>
                <p14:nvPr/>
              </p14:nvContentPartPr>
              <p14:xfrm>
                <a:off x="4079835" y="6527865"/>
                <a:ext cx="88560" cy="120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024913-0ABC-0101-511E-28354859D0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61835" y="6510225"/>
                  <a:ext cx="124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7F9B3FF-01C0-D81A-BDC9-37296EA37FFE}"/>
                    </a:ext>
                  </a:extLst>
                </p14:cNvPr>
                <p14:cNvContentPartPr/>
                <p14:nvPr/>
              </p14:nvContentPartPr>
              <p14:xfrm>
                <a:off x="4133115" y="6468825"/>
                <a:ext cx="177480" cy="62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7F9B3FF-01C0-D81A-BDC9-37296EA37F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15475" y="6451185"/>
                  <a:ext cx="213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DF58DE-7DC0-2A6B-8855-C8E92AFF747A}"/>
                    </a:ext>
                  </a:extLst>
                </p14:cNvPr>
                <p14:cNvContentPartPr/>
                <p14:nvPr/>
              </p14:nvContentPartPr>
              <p14:xfrm>
                <a:off x="4339395" y="6352545"/>
                <a:ext cx="79920" cy="81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DF58DE-7DC0-2A6B-8855-C8E92AFF74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21755" y="6334905"/>
                  <a:ext cx="1155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4586DC6-0D51-11FE-9E07-0E6AA17C02CC}"/>
              </a:ext>
            </a:extLst>
          </p:cNvPr>
          <p:cNvGrpSpPr/>
          <p:nvPr/>
        </p:nvGrpSpPr>
        <p:grpSpPr>
          <a:xfrm>
            <a:off x="2038275" y="5801745"/>
            <a:ext cx="362160" cy="477720"/>
            <a:chOff x="2038275" y="5801745"/>
            <a:chExt cx="36216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DAF76A9-5E76-F5CF-BFE5-77CBC2BB0576}"/>
                    </a:ext>
                  </a:extLst>
                </p14:cNvPr>
                <p14:cNvContentPartPr/>
                <p14:nvPr/>
              </p14:nvContentPartPr>
              <p14:xfrm>
                <a:off x="2145915" y="5938545"/>
                <a:ext cx="151920" cy="229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DAF76A9-5E76-F5CF-BFE5-77CBC2BB057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28275" y="5920905"/>
                  <a:ext cx="187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0C688E-3E98-C149-36EC-7C4A2C28A05A}"/>
                    </a:ext>
                  </a:extLst>
                </p14:cNvPr>
                <p14:cNvContentPartPr/>
                <p14:nvPr/>
              </p14:nvContentPartPr>
              <p14:xfrm>
                <a:off x="2038275" y="5801745"/>
                <a:ext cx="362160" cy="477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0C688E-3E98-C149-36EC-7C4A2C28A05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20275" y="5783745"/>
                  <a:ext cx="397800" cy="51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0339652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11933-31EE-C4F8-06AE-C38254B4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E28C5C0-C796-2273-FD1C-0A3BFFD42FCA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93A59AD-870F-CCFE-430C-9854BBF90052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1A37F4-8023-A815-13CC-C2AADC685B67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0E65140-7BA3-5A81-4D46-8EE63F5AD83E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E34C8D2-3FFC-79B4-E624-9585BD787F42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7101316-6B06-7851-E37D-12238C0BAADB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489463F-4DED-D4DF-150E-AC0E7F71857A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CF689A0-1DEE-C30B-77AE-32FEE7D6A5B3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180904C-BD79-FD46-D07A-6E6ABB9A7EE0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7C88A0B-7F47-48AC-C58B-B2264C8AFE2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ADB479B-1E54-5C74-1057-76C599FD6C9F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71AD6757-359F-5971-0135-C9D81EE50563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7A9C493-B2B0-1480-0991-1B1CDF1EC083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4754FEE-F6C0-C274-A843-937F2AD8E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202F081-5D26-4CF3-4FD3-A62984D70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24D484B-587E-7A53-1C54-2F1B2D295ED5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D323D8C-C86C-AEBD-F605-06A7CE12FDBD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DA8383A-4501-6786-F8B6-1A78E0481EBA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15024-01A1-F4D5-97B5-EE6CE9CA21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7" t="7226" r="1690" b="77994"/>
          <a:stretch/>
        </p:blipFill>
        <p:spPr>
          <a:xfrm>
            <a:off x="6485026" y="1229463"/>
            <a:ext cx="3060545" cy="682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87E2C-B2EF-F936-A861-A0FCA736C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54" y="1337310"/>
            <a:ext cx="876300" cy="50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CC207-00F8-42DE-62B0-2029A99583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7338" t="18295" r="21914"/>
          <a:stretch>
            <a:fillRect/>
          </a:stretch>
        </p:blipFill>
        <p:spPr>
          <a:xfrm>
            <a:off x="5986021" y="2986525"/>
            <a:ext cx="3381984" cy="2747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59859-434E-C57E-DC0E-E00BCC6D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253" t="491" r="51" b="81710"/>
          <a:stretch/>
        </p:blipFill>
        <p:spPr>
          <a:xfrm>
            <a:off x="5432541" y="1938501"/>
            <a:ext cx="4033177" cy="6513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F246F93-19EF-CA89-1142-A519EF05F074}"/>
                  </a:ext>
                </a:extLst>
              </p14:cNvPr>
              <p14:cNvContentPartPr/>
              <p14:nvPr/>
            </p14:nvContentPartPr>
            <p14:xfrm>
              <a:off x="1029195" y="2777385"/>
              <a:ext cx="45360" cy="165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F246F93-19EF-CA89-1142-A519EF05F0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195" y="2759745"/>
                <a:ext cx="810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016A956-EDA9-8739-9F95-DF8F9F2F0332}"/>
              </a:ext>
            </a:extLst>
          </p:cNvPr>
          <p:cNvGrpSpPr/>
          <p:nvPr/>
        </p:nvGrpSpPr>
        <p:grpSpPr>
          <a:xfrm>
            <a:off x="618435" y="1567065"/>
            <a:ext cx="4658040" cy="1078920"/>
            <a:chOff x="618435" y="1567065"/>
            <a:chExt cx="4658040" cy="10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B11254-7BE6-3175-BEC3-7374260C9EC2}"/>
                    </a:ext>
                  </a:extLst>
                </p14:cNvPr>
                <p14:cNvContentPartPr/>
                <p14:nvPr/>
              </p14:nvContentPartPr>
              <p14:xfrm>
                <a:off x="4551795" y="2109225"/>
                <a:ext cx="724680" cy="381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B11254-7BE6-3175-BEC3-7374260C9EC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33795" y="2091225"/>
                  <a:ext cx="7603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5EE59B-AD76-4AF8-9BA9-E78BD6A5CDF3}"/>
                    </a:ext>
                  </a:extLst>
                </p14:cNvPr>
                <p14:cNvContentPartPr/>
                <p14:nvPr/>
              </p14:nvContentPartPr>
              <p14:xfrm>
                <a:off x="5030235" y="2026425"/>
                <a:ext cx="59040" cy="16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5EE59B-AD76-4AF8-9BA9-E78BD6A5CD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2235" y="2008785"/>
                  <a:ext cx="94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3D4FD4-CFB8-B871-956B-B8F8B9E9E2FD}"/>
                    </a:ext>
                  </a:extLst>
                </p14:cNvPr>
                <p14:cNvContentPartPr/>
                <p14:nvPr/>
              </p14:nvContentPartPr>
              <p14:xfrm>
                <a:off x="5164515" y="1982505"/>
                <a:ext cx="43200" cy="11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3D4FD4-CFB8-B871-956B-B8F8B9E9E2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46875" y="1964505"/>
                  <a:ext cx="7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29D41C-4375-B5B8-60DF-6E688410C476}"/>
                    </a:ext>
                  </a:extLst>
                </p14:cNvPr>
                <p14:cNvContentPartPr/>
                <p14:nvPr/>
              </p14:nvContentPartPr>
              <p14:xfrm>
                <a:off x="4395195" y="2270865"/>
                <a:ext cx="62640" cy="12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29D41C-4375-B5B8-60DF-6E688410C4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77195" y="2253225"/>
                  <a:ext cx="98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2C2037-DF31-E0B9-76B2-98D331254D16}"/>
                    </a:ext>
                  </a:extLst>
                </p14:cNvPr>
                <p14:cNvContentPartPr/>
                <p14:nvPr/>
              </p14:nvContentPartPr>
              <p14:xfrm>
                <a:off x="3705795" y="2056665"/>
                <a:ext cx="565920" cy="443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2C2037-DF31-E0B9-76B2-98D331254D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87795" y="2039025"/>
                  <a:ext cx="6015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164395-6E30-6A2F-3EB1-9C122B9CA247}"/>
                    </a:ext>
                  </a:extLst>
                </p14:cNvPr>
                <p14:cNvContentPartPr/>
                <p14:nvPr/>
              </p14:nvContentPartPr>
              <p14:xfrm>
                <a:off x="3870315" y="1567065"/>
                <a:ext cx="306720" cy="483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164395-6E30-6A2F-3EB1-9C122B9CA2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52675" y="1549065"/>
                  <a:ext cx="3423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38025EE-BC5B-8AD0-2469-AB509806FAA3}"/>
                    </a:ext>
                  </a:extLst>
                </p14:cNvPr>
                <p14:cNvContentPartPr/>
                <p14:nvPr/>
              </p14:nvContentPartPr>
              <p14:xfrm>
                <a:off x="4004955" y="2076105"/>
                <a:ext cx="54720" cy="5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38025EE-BC5B-8AD0-2469-AB509806FA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6955" y="2058105"/>
                  <a:ext cx="90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C442436-FDD2-9A95-3F33-F0B847B58C84}"/>
                    </a:ext>
                  </a:extLst>
                </p14:cNvPr>
                <p14:cNvContentPartPr/>
                <p14:nvPr/>
              </p14:nvContentPartPr>
              <p14:xfrm>
                <a:off x="3537315" y="2127585"/>
                <a:ext cx="238680" cy="153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C442436-FDD2-9A95-3F33-F0B847B58C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19675" y="2109945"/>
                  <a:ext cx="274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C158D6-93E3-AD71-CA5B-C0A6F1249FFB}"/>
                    </a:ext>
                  </a:extLst>
                </p14:cNvPr>
                <p14:cNvContentPartPr/>
                <p14:nvPr/>
              </p14:nvContentPartPr>
              <p14:xfrm>
                <a:off x="3557115" y="2026425"/>
                <a:ext cx="118800" cy="47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C158D6-93E3-AD71-CA5B-C0A6F1249F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39115" y="2008785"/>
                  <a:ext cx="154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AC4845-A12F-3589-5685-FCDC7D3A5F35}"/>
                    </a:ext>
                  </a:extLst>
                </p14:cNvPr>
                <p14:cNvContentPartPr/>
                <p14:nvPr/>
              </p14:nvContentPartPr>
              <p14:xfrm>
                <a:off x="3499155" y="2381745"/>
                <a:ext cx="97560" cy="88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AC4845-A12F-3589-5685-FCDC7D3A5F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81155" y="2363745"/>
                  <a:ext cx="133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C066C90-1C16-97BF-A210-755B111B9439}"/>
                    </a:ext>
                  </a:extLst>
                </p14:cNvPr>
                <p14:cNvContentPartPr/>
                <p14:nvPr/>
              </p14:nvContentPartPr>
              <p14:xfrm>
                <a:off x="2755395" y="2086185"/>
                <a:ext cx="657000" cy="334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C066C90-1C16-97BF-A210-755B111B94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37395" y="2068185"/>
                  <a:ext cx="6926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81EEE1-0F31-3B63-1E11-26E1D8DF4C1D}"/>
                    </a:ext>
                  </a:extLst>
                </p14:cNvPr>
                <p14:cNvContentPartPr/>
                <p14:nvPr/>
              </p14:nvContentPartPr>
              <p14:xfrm>
                <a:off x="1843875" y="2268345"/>
                <a:ext cx="845280" cy="202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81EEE1-0F31-3B63-1E11-26E1D8DF4C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25875" y="2250345"/>
                  <a:ext cx="880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2ABD62-159F-0D58-312F-B00102CEEF10}"/>
                    </a:ext>
                  </a:extLst>
                </p14:cNvPr>
                <p14:cNvContentPartPr/>
                <p14:nvPr/>
              </p14:nvContentPartPr>
              <p14:xfrm>
                <a:off x="2054475" y="2132625"/>
                <a:ext cx="263880" cy="59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2ABD62-159F-0D58-312F-B00102CEEF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36475" y="2114985"/>
                  <a:ext cx="299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6CE10A-BFBE-2F08-4687-791B73A1ED9A}"/>
                    </a:ext>
                  </a:extLst>
                </p14:cNvPr>
                <p14:cNvContentPartPr/>
                <p14:nvPr/>
              </p14:nvContentPartPr>
              <p14:xfrm>
                <a:off x="2393595" y="2060265"/>
                <a:ext cx="139680" cy="45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6CE10A-BFBE-2F08-4687-791B73A1ED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75955" y="2042265"/>
                  <a:ext cx="175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859BFB9-9C79-7B74-15A5-118E406CB374}"/>
                    </a:ext>
                  </a:extLst>
                </p14:cNvPr>
                <p14:cNvContentPartPr/>
                <p14:nvPr/>
              </p14:nvContentPartPr>
              <p14:xfrm>
                <a:off x="2779515" y="2535825"/>
                <a:ext cx="7560" cy="19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859BFB9-9C79-7B74-15A5-118E406CB3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61515" y="2518185"/>
                  <a:ext cx="43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BA525C9-A910-7B01-DD25-CA4CFD3E534E}"/>
                    </a:ext>
                  </a:extLst>
                </p14:cNvPr>
                <p14:cNvContentPartPr/>
                <p14:nvPr/>
              </p14:nvContentPartPr>
              <p14:xfrm>
                <a:off x="1481355" y="2351145"/>
                <a:ext cx="238320" cy="195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A525C9-A910-7B01-DD25-CA4CFD3E53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63715" y="2333505"/>
                  <a:ext cx="273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106F682-13AA-38BE-FD89-D1833A674A7E}"/>
                    </a:ext>
                  </a:extLst>
                </p14:cNvPr>
                <p14:cNvContentPartPr/>
                <p14:nvPr/>
              </p14:nvContentPartPr>
              <p14:xfrm>
                <a:off x="618435" y="2376705"/>
                <a:ext cx="818280" cy="269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106F682-13AA-38BE-FD89-D1833A674A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0795" y="2358705"/>
                  <a:ext cx="853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CE8E146-4CD3-2EB7-CD9C-71D2F033865B}"/>
                    </a:ext>
                  </a:extLst>
                </p14:cNvPr>
                <p14:cNvContentPartPr/>
                <p14:nvPr/>
              </p14:nvContentPartPr>
              <p14:xfrm>
                <a:off x="654075" y="2173305"/>
                <a:ext cx="92160" cy="198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CE8E146-4CD3-2EB7-CD9C-71D2F03386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6435" y="2155305"/>
                  <a:ext cx="127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4E36E58-77D7-2A88-8D2F-9C0B992A06CD}"/>
                    </a:ext>
                  </a:extLst>
                </p14:cNvPr>
                <p14:cNvContentPartPr/>
                <p14:nvPr/>
              </p14:nvContentPartPr>
              <p14:xfrm>
                <a:off x="1070955" y="2178345"/>
                <a:ext cx="16560" cy="9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4E36E58-77D7-2A88-8D2F-9C0B992A06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3315" y="2160345"/>
                  <a:ext cx="52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F2A446-B299-B0C3-1E18-2694C9511A9A}"/>
                    </a:ext>
                  </a:extLst>
                </p14:cNvPr>
                <p14:cNvContentPartPr/>
                <p14:nvPr/>
              </p14:nvContentPartPr>
              <p14:xfrm>
                <a:off x="1659915" y="2637345"/>
                <a:ext cx="66240" cy="5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F2A446-B299-B0C3-1E18-2694C9511A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41915" y="2619345"/>
                  <a:ext cx="101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746232D-9362-0E67-52AF-632FB20D846A}"/>
              </a:ext>
            </a:extLst>
          </p:cNvPr>
          <p:cNvGrpSpPr/>
          <p:nvPr/>
        </p:nvGrpSpPr>
        <p:grpSpPr>
          <a:xfrm>
            <a:off x="7396155" y="4871145"/>
            <a:ext cx="357840" cy="270000"/>
            <a:chOff x="7396155" y="4871145"/>
            <a:chExt cx="35784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2BDE42-B119-1796-C296-C8BBF3E15B73}"/>
                    </a:ext>
                  </a:extLst>
                </p14:cNvPr>
                <p14:cNvContentPartPr/>
                <p14:nvPr/>
              </p14:nvContentPartPr>
              <p14:xfrm>
                <a:off x="7396155" y="4871145"/>
                <a:ext cx="80640" cy="270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2BDE42-B119-1796-C296-C8BBF3E15B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78515" y="4853145"/>
                  <a:ext cx="116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FAC3854-3C9F-D73D-F571-DECE906B1149}"/>
                    </a:ext>
                  </a:extLst>
                </p14:cNvPr>
                <p14:cNvContentPartPr/>
                <p14:nvPr/>
              </p14:nvContentPartPr>
              <p14:xfrm>
                <a:off x="7557075" y="4921545"/>
                <a:ext cx="194400" cy="96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FAC3854-3C9F-D73D-F571-DECE906B114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39075" y="4903905"/>
                  <a:ext cx="230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70B53A-1456-BB66-8D2D-297F201BC7E4}"/>
                    </a:ext>
                  </a:extLst>
                </p14:cNvPr>
                <p14:cNvContentPartPr/>
                <p14:nvPr/>
              </p14:nvContentPartPr>
              <p14:xfrm>
                <a:off x="7627275" y="4877265"/>
                <a:ext cx="126720" cy="146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70B53A-1456-BB66-8D2D-297F201BC7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09635" y="4859265"/>
                  <a:ext cx="1623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9727C40-4990-1AE6-D65E-CFF35FC181A8}"/>
              </a:ext>
            </a:extLst>
          </p:cNvPr>
          <p:cNvGrpSpPr/>
          <p:nvPr/>
        </p:nvGrpSpPr>
        <p:grpSpPr>
          <a:xfrm>
            <a:off x="8047395" y="5073465"/>
            <a:ext cx="295560" cy="329040"/>
            <a:chOff x="8047395" y="5073465"/>
            <a:chExt cx="29556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6968D3A-1342-FC3E-B926-B1080D83AC0F}"/>
                    </a:ext>
                  </a:extLst>
                </p14:cNvPr>
                <p14:cNvContentPartPr/>
                <p14:nvPr/>
              </p14:nvContentPartPr>
              <p14:xfrm>
                <a:off x="8155395" y="5216025"/>
                <a:ext cx="187560" cy="186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6968D3A-1342-FC3E-B926-B1080D83AC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37755" y="5198025"/>
                  <a:ext cx="223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F8B787F-EBB5-5BE4-DAA6-78182190DB06}"/>
                    </a:ext>
                  </a:extLst>
                </p14:cNvPr>
                <p14:cNvContentPartPr/>
                <p14:nvPr/>
              </p14:nvContentPartPr>
              <p14:xfrm>
                <a:off x="8047395" y="5091825"/>
                <a:ext cx="196560" cy="108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F8B787F-EBB5-5BE4-DAA6-78182190DB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9755" y="5073825"/>
                  <a:ext cx="232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DB3CDDD-6570-8794-A8ED-6FD63EC3FA8A}"/>
                    </a:ext>
                  </a:extLst>
                </p14:cNvPr>
                <p14:cNvContentPartPr/>
                <p14:nvPr/>
              </p14:nvContentPartPr>
              <p14:xfrm>
                <a:off x="8098155" y="5073465"/>
                <a:ext cx="111960" cy="169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DB3CDDD-6570-8794-A8ED-6FD63EC3FA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0515" y="5055825"/>
                  <a:ext cx="1476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55C4925-6CB7-1AA4-AF6D-AB58C116B19D}"/>
              </a:ext>
            </a:extLst>
          </p:cNvPr>
          <p:cNvGrpSpPr/>
          <p:nvPr/>
        </p:nvGrpSpPr>
        <p:grpSpPr>
          <a:xfrm>
            <a:off x="1630395" y="3068985"/>
            <a:ext cx="3236400" cy="506880"/>
            <a:chOff x="1630395" y="3068985"/>
            <a:chExt cx="323640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F5B4D7-C10F-DA69-0EA9-65B1BF852B48}"/>
                    </a:ext>
                  </a:extLst>
                </p14:cNvPr>
                <p14:cNvContentPartPr/>
                <p14:nvPr/>
              </p14:nvContentPartPr>
              <p14:xfrm>
                <a:off x="1630395" y="3349065"/>
                <a:ext cx="316440" cy="192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F5B4D7-C10F-DA69-0EA9-65B1BF852B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12755" y="3331425"/>
                  <a:ext cx="35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203613-F7EA-41B2-7F43-F1852506FA6C}"/>
                    </a:ext>
                  </a:extLst>
                </p14:cNvPr>
                <p14:cNvContentPartPr/>
                <p14:nvPr/>
              </p14:nvContentPartPr>
              <p14:xfrm>
                <a:off x="1738035" y="3361305"/>
                <a:ext cx="128520" cy="214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203613-F7EA-41B2-7F43-F1852506FA6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20395" y="3343305"/>
                  <a:ext cx="164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D9C152-9685-56DD-717D-D770E2C65BC1}"/>
                    </a:ext>
                  </a:extLst>
                </p14:cNvPr>
                <p14:cNvContentPartPr/>
                <p14:nvPr/>
              </p14:nvContentPartPr>
              <p14:xfrm>
                <a:off x="1983195" y="3451305"/>
                <a:ext cx="141840" cy="26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D9C152-9685-56DD-717D-D770E2C65B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65195" y="3433665"/>
                  <a:ext cx="177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EDB8F6B-CA9B-7366-E37F-89F5AB983D43}"/>
                    </a:ext>
                  </a:extLst>
                </p14:cNvPr>
                <p14:cNvContentPartPr/>
                <p14:nvPr/>
              </p14:nvContentPartPr>
              <p14:xfrm>
                <a:off x="2224395" y="3294705"/>
                <a:ext cx="165240" cy="257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EDB8F6B-CA9B-7366-E37F-89F5AB983D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06755" y="3277065"/>
                  <a:ext cx="200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A413ECC-0793-3692-5E57-7B5A00DEF5A9}"/>
                    </a:ext>
                  </a:extLst>
                </p14:cNvPr>
                <p14:cNvContentPartPr/>
                <p14:nvPr/>
              </p14:nvContentPartPr>
              <p14:xfrm>
                <a:off x="2427795" y="3339345"/>
                <a:ext cx="133560" cy="170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A413ECC-0793-3692-5E57-7B5A00DEF5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0155" y="3321345"/>
                  <a:ext cx="169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82C4F8-A676-B63F-912B-FAE6DED4E451}"/>
                    </a:ext>
                  </a:extLst>
                </p14:cNvPr>
                <p14:cNvContentPartPr/>
                <p14:nvPr/>
              </p14:nvContentPartPr>
              <p14:xfrm>
                <a:off x="2554155" y="3209385"/>
                <a:ext cx="85680" cy="73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82C4F8-A676-B63F-912B-FAE6DED4E4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36515" y="3191385"/>
                  <a:ext cx="121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93ACC56-3968-6097-5BC3-C56F93E1DB13}"/>
                    </a:ext>
                  </a:extLst>
                </p14:cNvPr>
                <p14:cNvContentPartPr/>
                <p14:nvPr/>
              </p14:nvContentPartPr>
              <p14:xfrm>
                <a:off x="2834595" y="3338985"/>
                <a:ext cx="163800" cy="20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93ACC56-3968-6097-5BC3-C56F93E1DB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16955" y="3321345"/>
                  <a:ext cx="199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1FCE98B-AC1B-4639-2877-1DE523101589}"/>
                    </a:ext>
                  </a:extLst>
                </p14:cNvPr>
                <p14:cNvContentPartPr/>
                <p14:nvPr/>
              </p14:nvContentPartPr>
              <p14:xfrm>
                <a:off x="2883555" y="3303705"/>
                <a:ext cx="26280" cy="174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1FCE98B-AC1B-4639-2877-1DE5231015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65915" y="3285705"/>
                  <a:ext cx="61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E03E1C-675E-C7AF-F482-9D5FF0C7872B}"/>
                    </a:ext>
                  </a:extLst>
                </p14:cNvPr>
                <p14:cNvContentPartPr/>
                <p14:nvPr/>
              </p14:nvContentPartPr>
              <p14:xfrm>
                <a:off x="3055635" y="3309465"/>
                <a:ext cx="234720" cy="188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E03E1C-675E-C7AF-F482-9D5FF0C787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37635" y="3291825"/>
                  <a:ext cx="270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0561B15-1A1B-E5C0-BE1B-F3079198646E}"/>
                    </a:ext>
                  </a:extLst>
                </p14:cNvPr>
                <p14:cNvContentPartPr/>
                <p14:nvPr/>
              </p14:nvContentPartPr>
              <p14:xfrm>
                <a:off x="3145275" y="3297945"/>
                <a:ext cx="141840" cy="204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0561B15-1A1B-E5C0-BE1B-F3079198646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27635" y="3280305"/>
                  <a:ext cx="177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84DCC4-E8DC-BB7B-9C91-2107F93CFE7A}"/>
                    </a:ext>
                  </a:extLst>
                </p14:cNvPr>
                <p14:cNvContentPartPr/>
                <p14:nvPr/>
              </p14:nvContentPartPr>
              <p14:xfrm>
                <a:off x="3419595" y="3382905"/>
                <a:ext cx="154440" cy="12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84DCC4-E8DC-BB7B-9C91-2107F93CFE7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01955" y="3365265"/>
                  <a:ext cx="190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62FD11-0708-8050-4ECF-C33BD46C3F66}"/>
                    </a:ext>
                  </a:extLst>
                </p14:cNvPr>
                <p14:cNvContentPartPr/>
                <p14:nvPr/>
              </p14:nvContentPartPr>
              <p14:xfrm>
                <a:off x="3480435" y="3345465"/>
                <a:ext cx="17280" cy="135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62FD11-0708-8050-4ECF-C33BD46C3F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62435" y="3327825"/>
                  <a:ext cx="52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0DBA67-419A-1EB3-13E4-C2C2E924A420}"/>
                    </a:ext>
                  </a:extLst>
                </p14:cNvPr>
                <p14:cNvContentPartPr/>
                <p14:nvPr/>
              </p14:nvContentPartPr>
              <p14:xfrm>
                <a:off x="3604275" y="3228825"/>
                <a:ext cx="278280" cy="213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0DBA67-419A-1EB3-13E4-C2C2E924A4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86275" y="3211185"/>
                  <a:ext cx="313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3323EF-0F80-C4B9-9DB3-BEE2DD49972C}"/>
                    </a:ext>
                  </a:extLst>
                </p14:cNvPr>
                <p14:cNvContentPartPr/>
                <p14:nvPr/>
              </p14:nvContentPartPr>
              <p14:xfrm>
                <a:off x="3726675" y="3247905"/>
                <a:ext cx="101520" cy="221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3323EF-0F80-C4B9-9DB3-BEE2DD4997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08675" y="3230265"/>
                  <a:ext cx="137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466B635-AE5E-26F7-B7E1-5F37872C5D00}"/>
                    </a:ext>
                  </a:extLst>
                </p14:cNvPr>
                <p14:cNvContentPartPr/>
                <p14:nvPr/>
              </p14:nvContentPartPr>
              <p14:xfrm>
                <a:off x="4011075" y="3357345"/>
                <a:ext cx="156960" cy="10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66B635-AE5E-26F7-B7E1-5F37872C5D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93435" y="3339345"/>
                  <a:ext cx="192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DA6E803-7633-2CAD-8424-3BF58F8102F3}"/>
                    </a:ext>
                  </a:extLst>
                </p14:cNvPr>
                <p14:cNvContentPartPr/>
                <p14:nvPr/>
              </p14:nvContentPartPr>
              <p14:xfrm>
                <a:off x="4050315" y="3453465"/>
                <a:ext cx="104040" cy="12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DA6E803-7633-2CAD-8424-3BF58F8102F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32315" y="3435465"/>
                  <a:ext cx="139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CF24CEA-6C34-8F30-39FF-6DDE2305C85A}"/>
                    </a:ext>
                  </a:extLst>
                </p14:cNvPr>
                <p14:cNvContentPartPr/>
                <p14:nvPr/>
              </p14:nvContentPartPr>
              <p14:xfrm>
                <a:off x="4348755" y="3281025"/>
                <a:ext cx="9360" cy="186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CF24CEA-6C34-8F30-39FF-6DDE2305C85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30755" y="3263025"/>
                  <a:ext cx="45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831EA8A-32DC-0850-E3F5-0AB15330A771}"/>
                    </a:ext>
                  </a:extLst>
                </p14:cNvPr>
                <p14:cNvContentPartPr/>
                <p14:nvPr/>
              </p14:nvContentPartPr>
              <p14:xfrm>
                <a:off x="4463235" y="3209385"/>
                <a:ext cx="147240" cy="268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831EA8A-32DC-0850-E3F5-0AB15330A7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45235" y="3191385"/>
                  <a:ext cx="1828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B384DCA-E941-5C42-60FE-B751F61AE84E}"/>
                    </a:ext>
                  </a:extLst>
                </p14:cNvPr>
                <p14:cNvContentPartPr/>
                <p14:nvPr/>
              </p14:nvContentPartPr>
              <p14:xfrm>
                <a:off x="4660875" y="3237465"/>
                <a:ext cx="159480" cy="192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B384DCA-E941-5C42-60FE-B751F61AE84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43235" y="3219465"/>
                  <a:ext cx="195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F41E903-3859-86D7-4BE3-469324E4255C}"/>
                    </a:ext>
                  </a:extLst>
                </p14:cNvPr>
                <p14:cNvContentPartPr/>
                <p14:nvPr/>
              </p14:nvContentPartPr>
              <p14:xfrm>
                <a:off x="4761675" y="3068985"/>
                <a:ext cx="105120" cy="110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F41E903-3859-86D7-4BE3-469324E425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44035" y="3051345"/>
                  <a:ext cx="1407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CBC9F63-048B-9B13-255F-5B33C8B13C4C}"/>
              </a:ext>
            </a:extLst>
          </p:cNvPr>
          <p:cNvGrpSpPr/>
          <p:nvPr/>
        </p:nvGrpSpPr>
        <p:grpSpPr>
          <a:xfrm>
            <a:off x="2060595" y="3740025"/>
            <a:ext cx="1370880" cy="421560"/>
            <a:chOff x="2060595" y="3740025"/>
            <a:chExt cx="13708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16FCF2F-B42A-C626-2B35-965CC8D61A4C}"/>
                    </a:ext>
                  </a:extLst>
                </p14:cNvPr>
                <p14:cNvContentPartPr/>
                <p14:nvPr/>
              </p14:nvContentPartPr>
              <p14:xfrm>
                <a:off x="2060595" y="3895545"/>
                <a:ext cx="185760" cy="266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16FCF2F-B42A-C626-2B35-965CC8D61A4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42595" y="3877905"/>
                  <a:ext cx="221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737032-34B5-502A-3545-F0711AF08982}"/>
                    </a:ext>
                  </a:extLst>
                </p14:cNvPr>
                <p14:cNvContentPartPr/>
                <p14:nvPr/>
              </p14:nvContentPartPr>
              <p14:xfrm>
                <a:off x="2337435" y="3907065"/>
                <a:ext cx="282240" cy="167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737032-34B5-502A-3545-F0711AF089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19435" y="3889065"/>
                  <a:ext cx="317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BA97CB2-159B-78BD-4851-BC2E92F4C1D4}"/>
                    </a:ext>
                  </a:extLst>
                </p14:cNvPr>
                <p14:cNvContentPartPr/>
                <p14:nvPr/>
              </p14:nvContentPartPr>
              <p14:xfrm>
                <a:off x="2450835" y="3895545"/>
                <a:ext cx="94680" cy="194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BA97CB2-159B-78BD-4851-BC2E92F4C1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32835" y="3877905"/>
                  <a:ext cx="130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F400FE0-C291-BA68-447A-ED4BE39BD192}"/>
                    </a:ext>
                  </a:extLst>
                </p14:cNvPr>
                <p14:cNvContentPartPr/>
                <p14:nvPr/>
              </p14:nvContentPartPr>
              <p14:xfrm>
                <a:off x="2743875" y="3963945"/>
                <a:ext cx="144360" cy="21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F400FE0-C291-BA68-447A-ED4BE39BD1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25875" y="3945945"/>
                  <a:ext cx="180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67D9A67-F6CB-C378-16D0-0A6290FD41F8}"/>
                    </a:ext>
                  </a:extLst>
                </p14:cNvPr>
                <p14:cNvContentPartPr/>
                <p14:nvPr/>
              </p14:nvContentPartPr>
              <p14:xfrm>
                <a:off x="2888955" y="3812025"/>
                <a:ext cx="227880" cy="276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67D9A67-F6CB-C378-16D0-0A6290FD41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70955" y="3794025"/>
                  <a:ext cx="263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96C7966-247C-0A94-50B6-A56F894ED037}"/>
                    </a:ext>
                  </a:extLst>
                </p14:cNvPr>
                <p14:cNvContentPartPr/>
                <p14:nvPr/>
              </p14:nvContentPartPr>
              <p14:xfrm>
                <a:off x="3192795" y="3837585"/>
                <a:ext cx="129240" cy="158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96C7966-247C-0A94-50B6-A56F894ED0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4795" y="3819945"/>
                  <a:ext cx="164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D18ED46-1407-AE51-AECB-2FA8C1B51E46}"/>
                    </a:ext>
                  </a:extLst>
                </p14:cNvPr>
                <p14:cNvContentPartPr/>
                <p14:nvPr/>
              </p14:nvContentPartPr>
              <p14:xfrm>
                <a:off x="3356235" y="3740025"/>
                <a:ext cx="75240" cy="62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D18ED46-1407-AE51-AECB-2FA8C1B51E4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38595" y="3722025"/>
                  <a:ext cx="1108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69E4C26-0F44-0C51-8DF0-4CACFE6B12FC}"/>
              </a:ext>
            </a:extLst>
          </p:cNvPr>
          <p:cNvGrpSpPr/>
          <p:nvPr/>
        </p:nvGrpSpPr>
        <p:grpSpPr>
          <a:xfrm>
            <a:off x="3718035" y="3897705"/>
            <a:ext cx="167040" cy="115200"/>
            <a:chOff x="3718035" y="3897705"/>
            <a:chExt cx="16704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48E1123-F9B9-5AFE-AFCF-81609F070353}"/>
                    </a:ext>
                  </a:extLst>
                </p14:cNvPr>
                <p14:cNvContentPartPr/>
                <p14:nvPr/>
              </p14:nvContentPartPr>
              <p14:xfrm>
                <a:off x="3718035" y="3897705"/>
                <a:ext cx="162000" cy="27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48E1123-F9B9-5AFE-AFCF-81609F0703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00395" y="3880065"/>
                  <a:ext cx="197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06A16E-1871-44DE-352E-29A26EA77E18}"/>
                    </a:ext>
                  </a:extLst>
                </p14:cNvPr>
                <p14:cNvContentPartPr/>
                <p14:nvPr/>
              </p14:nvContentPartPr>
              <p14:xfrm>
                <a:off x="3730635" y="3986985"/>
                <a:ext cx="154440" cy="25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06A16E-1871-44DE-352E-29A26EA77E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12635" y="3968985"/>
                  <a:ext cx="1900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BC69FC8-7B2C-CC56-1135-72EF7E094711}"/>
              </a:ext>
            </a:extLst>
          </p:cNvPr>
          <p:cNvGrpSpPr/>
          <p:nvPr/>
        </p:nvGrpSpPr>
        <p:grpSpPr>
          <a:xfrm>
            <a:off x="4191075" y="3709785"/>
            <a:ext cx="549000" cy="275760"/>
            <a:chOff x="4191075" y="3709785"/>
            <a:chExt cx="54900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13B9B40-D727-269D-2D5B-FB74E602C35B}"/>
                    </a:ext>
                  </a:extLst>
                </p14:cNvPr>
                <p14:cNvContentPartPr/>
                <p14:nvPr/>
              </p14:nvContentPartPr>
              <p14:xfrm>
                <a:off x="4191075" y="3794025"/>
                <a:ext cx="11160" cy="188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13B9B40-D727-269D-2D5B-FB74E602C35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73075" y="3776025"/>
                  <a:ext cx="46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52646E1-0C05-A744-84F9-5C2F9CD348B7}"/>
                    </a:ext>
                  </a:extLst>
                </p14:cNvPr>
                <p14:cNvContentPartPr/>
                <p14:nvPr/>
              </p14:nvContentPartPr>
              <p14:xfrm>
                <a:off x="4310595" y="3760905"/>
                <a:ext cx="121680" cy="224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52646E1-0C05-A744-84F9-5C2F9CD348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92595" y="3742905"/>
                  <a:ext cx="157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3686C41-6532-DBAF-FF85-FD6F83C86ADF}"/>
                    </a:ext>
                  </a:extLst>
                </p14:cNvPr>
                <p14:cNvContentPartPr/>
                <p14:nvPr/>
              </p14:nvContentPartPr>
              <p14:xfrm>
                <a:off x="4492035" y="3806985"/>
                <a:ext cx="118440" cy="170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3686C41-6532-DBAF-FF85-FD6F83C86AD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74395" y="3789345"/>
                  <a:ext cx="154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A13F78D-CA73-E6EB-3E20-6023165964D9}"/>
                    </a:ext>
                  </a:extLst>
                </p14:cNvPr>
                <p14:cNvContentPartPr/>
                <p14:nvPr/>
              </p14:nvContentPartPr>
              <p14:xfrm>
                <a:off x="4646115" y="3709785"/>
                <a:ext cx="93960" cy="91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A13F78D-CA73-E6EB-3E20-6023165964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28115" y="3692145"/>
                  <a:ext cx="1296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6EBC3C8-AE08-EBE9-A81C-DB402B4FC0DF}"/>
              </a:ext>
            </a:extLst>
          </p:cNvPr>
          <p:cNvGrpSpPr/>
          <p:nvPr/>
        </p:nvGrpSpPr>
        <p:grpSpPr>
          <a:xfrm>
            <a:off x="3135555" y="4199745"/>
            <a:ext cx="1536480" cy="381240"/>
            <a:chOff x="3135555" y="4199745"/>
            <a:chExt cx="15364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BA1A982-87E6-4D37-39FA-D5C5365E7A7A}"/>
                    </a:ext>
                  </a:extLst>
                </p14:cNvPr>
                <p14:cNvContentPartPr/>
                <p14:nvPr/>
              </p14:nvContentPartPr>
              <p14:xfrm>
                <a:off x="3135555" y="4322865"/>
                <a:ext cx="154440" cy="258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BA1A982-87E6-4D37-39FA-D5C5365E7A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17915" y="4305225"/>
                  <a:ext cx="190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3D9F802-5E31-4521-4F01-F7823083C1A1}"/>
                    </a:ext>
                  </a:extLst>
                </p14:cNvPr>
                <p14:cNvContentPartPr/>
                <p14:nvPr/>
              </p14:nvContentPartPr>
              <p14:xfrm>
                <a:off x="3359115" y="4352025"/>
                <a:ext cx="344880" cy="1936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3D9F802-5E31-4521-4F01-F7823083C1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41475" y="4334385"/>
                  <a:ext cx="380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8E86349-2967-E40B-E8E4-A5E4CD24A42F}"/>
                    </a:ext>
                  </a:extLst>
                </p14:cNvPr>
                <p14:cNvContentPartPr/>
                <p14:nvPr/>
              </p14:nvContentPartPr>
              <p14:xfrm>
                <a:off x="3460275" y="4327545"/>
                <a:ext cx="183960" cy="208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8E86349-2967-E40B-E8E4-A5E4CD24A4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42635" y="4309905"/>
                  <a:ext cx="219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C33AF59-69BF-EEB3-2FBC-381E4221F2F7}"/>
                    </a:ext>
                  </a:extLst>
                </p14:cNvPr>
                <p14:cNvContentPartPr/>
                <p14:nvPr/>
              </p14:nvContentPartPr>
              <p14:xfrm>
                <a:off x="3849795" y="4418985"/>
                <a:ext cx="141840" cy="13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C33AF59-69BF-EEB3-2FBC-381E4221F2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32155" y="4400985"/>
                  <a:ext cx="17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5FA73A9-FBBE-5011-2EED-4A290BE2B381}"/>
                    </a:ext>
                  </a:extLst>
                </p14:cNvPr>
                <p14:cNvContentPartPr/>
                <p14:nvPr/>
              </p14:nvContentPartPr>
              <p14:xfrm>
                <a:off x="3899115" y="4497465"/>
                <a:ext cx="118800" cy="30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5FA73A9-FBBE-5011-2EED-4A290BE2B38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81115" y="4479465"/>
                  <a:ext cx="154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5049174-AB4B-E69C-7F44-1AEE47C7D3AF}"/>
                    </a:ext>
                  </a:extLst>
                </p14:cNvPr>
                <p14:cNvContentPartPr/>
                <p14:nvPr/>
              </p14:nvContentPartPr>
              <p14:xfrm>
                <a:off x="4094955" y="4309905"/>
                <a:ext cx="150120" cy="204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5049174-AB4B-E69C-7F44-1AEE47C7D3A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76955" y="4292265"/>
                  <a:ext cx="185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A1E7D8-BBFD-B915-15BD-C0179AAE8756}"/>
                    </a:ext>
                  </a:extLst>
                </p14:cNvPr>
                <p14:cNvContentPartPr/>
                <p14:nvPr/>
              </p14:nvContentPartPr>
              <p14:xfrm>
                <a:off x="4319235" y="4305945"/>
                <a:ext cx="22680" cy="229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A1E7D8-BBFD-B915-15BD-C0179AAE87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01595" y="4288305"/>
                  <a:ext cx="58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1019808-D5AD-B716-4258-33C297F534EB}"/>
                    </a:ext>
                  </a:extLst>
                </p14:cNvPr>
                <p14:cNvContentPartPr/>
                <p14:nvPr/>
              </p14:nvContentPartPr>
              <p14:xfrm>
                <a:off x="4453155" y="4283985"/>
                <a:ext cx="126360" cy="178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1019808-D5AD-B716-4258-33C297F534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35155" y="4266345"/>
                  <a:ext cx="162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BFD56EA-2E2C-4DFF-7BAE-14784BAFA137}"/>
                    </a:ext>
                  </a:extLst>
                </p14:cNvPr>
                <p14:cNvContentPartPr/>
                <p14:nvPr/>
              </p14:nvContentPartPr>
              <p14:xfrm>
                <a:off x="4600755" y="4199745"/>
                <a:ext cx="71280" cy="79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BFD56EA-2E2C-4DFF-7BAE-14784BAFA1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82755" y="4182105"/>
                  <a:ext cx="1069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89300AA-6CC5-245F-89D5-C406E43F3654}"/>
              </a:ext>
            </a:extLst>
          </p:cNvPr>
          <p:cNvGrpSpPr/>
          <p:nvPr/>
        </p:nvGrpSpPr>
        <p:grpSpPr>
          <a:xfrm>
            <a:off x="3612195" y="4708785"/>
            <a:ext cx="1291680" cy="402120"/>
            <a:chOff x="3612195" y="4708785"/>
            <a:chExt cx="129168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EF32EA1-9CCA-DEDC-CB26-94E04C447C9F}"/>
                    </a:ext>
                  </a:extLst>
                </p14:cNvPr>
                <p14:cNvContentPartPr/>
                <p14:nvPr/>
              </p14:nvContentPartPr>
              <p14:xfrm>
                <a:off x="3612195" y="4898505"/>
                <a:ext cx="259560" cy="210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EF32EA1-9CCA-DEDC-CB26-94E04C447C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94195" y="4880865"/>
                  <a:ext cx="295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79C789-E8CF-DCA8-FE1B-B1077F8005DB}"/>
                    </a:ext>
                  </a:extLst>
                </p14:cNvPr>
                <p14:cNvContentPartPr/>
                <p14:nvPr/>
              </p14:nvContentPartPr>
              <p14:xfrm>
                <a:off x="3669075" y="4884105"/>
                <a:ext cx="140040" cy="210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79C789-E8CF-DCA8-FE1B-B1077F8005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51435" y="4866465"/>
                  <a:ext cx="175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CE6763D-9B49-6B48-03BF-467FFD7865F3}"/>
                    </a:ext>
                  </a:extLst>
                </p14:cNvPr>
                <p14:cNvContentPartPr/>
                <p14:nvPr/>
              </p14:nvContentPartPr>
              <p14:xfrm>
                <a:off x="4025475" y="4960425"/>
                <a:ext cx="127080" cy="4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CE6763D-9B49-6B48-03BF-467FFD7865F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07475" y="4942425"/>
                  <a:ext cx="162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6E0D00B-6149-A1BA-1B80-87AE42E7BDAE}"/>
                    </a:ext>
                  </a:extLst>
                </p14:cNvPr>
                <p14:cNvContentPartPr/>
                <p14:nvPr/>
              </p14:nvContentPartPr>
              <p14:xfrm>
                <a:off x="4062915" y="5034945"/>
                <a:ext cx="119880" cy="24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6E0D00B-6149-A1BA-1B80-87AE42E7BDA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44915" y="5017305"/>
                  <a:ext cx="15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288D52-7F52-1158-648E-52CCDB392578}"/>
                    </a:ext>
                  </a:extLst>
                </p14:cNvPr>
                <p14:cNvContentPartPr/>
                <p14:nvPr/>
              </p14:nvContentPartPr>
              <p14:xfrm>
                <a:off x="4218795" y="4822905"/>
                <a:ext cx="282960" cy="288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288D52-7F52-1158-648E-52CCDB3925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00795" y="4805265"/>
                  <a:ext cx="3186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8C899E5-51DE-B157-D2D0-1F1B917D3D97}"/>
                    </a:ext>
                  </a:extLst>
                </p14:cNvPr>
                <p14:cNvContentPartPr/>
                <p14:nvPr/>
              </p14:nvContentPartPr>
              <p14:xfrm>
                <a:off x="4391595" y="4973025"/>
                <a:ext cx="162360" cy="42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8C899E5-51DE-B157-D2D0-1F1B917D3D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73595" y="4955025"/>
                  <a:ext cx="198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4ECA6C3-D79A-CB22-E702-84D941449CCB}"/>
                    </a:ext>
                  </a:extLst>
                </p14:cNvPr>
                <p14:cNvContentPartPr/>
                <p14:nvPr/>
              </p14:nvContentPartPr>
              <p14:xfrm>
                <a:off x="4604355" y="4838745"/>
                <a:ext cx="200520" cy="234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4ECA6C3-D79A-CB22-E702-84D941449CC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86715" y="4820745"/>
                  <a:ext cx="236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C183AD2-6E39-F71C-E775-6867913F7C60}"/>
                    </a:ext>
                  </a:extLst>
                </p14:cNvPr>
                <p14:cNvContentPartPr/>
                <p14:nvPr/>
              </p14:nvContentPartPr>
              <p14:xfrm>
                <a:off x="4795875" y="4708785"/>
                <a:ext cx="108000" cy="83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C183AD2-6E39-F71C-E775-6867913F7C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77875" y="4691145"/>
                  <a:ext cx="143640" cy="11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671705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050" name="Picture 2" descr="Applications of Radians: Sectors and Arcs | CK-12 Foundation">
            <a:extLst>
              <a:ext uri="{FF2B5EF4-FFF2-40B4-BE49-F238E27FC236}">
                <a16:creationId xmlns:a16="http://schemas.microsoft.com/office/drawing/2014/main" id="{41889EF9-543E-89A3-E990-8DFF12A4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3" y="1543443"/>
            <a:ext cx="6300580" cy="47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51815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3938-5BF8-4051-8E9B-68CC1BD15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25" t="6039" r="1095" b="77994"/>
          <a:stretch/>
        </p:blipFill>
        <p:spPr>
          <a:xfrm>
            <a:off x="6254985" y="1212241"/>
            <a:ext cx="3143125" cy="737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625F8-8EB1-467E-91D8-7497F7343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90" y="1249295"/>
            <a:ext cx="876300" cy="514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09F98-8927-4CCF-9538-089F45E055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068"/>
          <a:stretch/>
        </p:blipFill>
        <p:spPr>
          <a:xfrm>
            <a:off x="3126969" y="2146448"/>
            <a:ext cx="6331512" cy="395164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AF15CAF-2CA0-D72D-C230-52DC3EEC3FD0}"/>
              </a:ext>
            </a:extLst>
          </p:cNvPr>
          <p:cNvGrpSpPr/>
          <p:nvPr/>
        </p:nvGrpSpPr>
        <p:grpSpPr>
          <a:xfrm>
            <a:off x="5266755" y="2675865"/>
            <a:ext cx="4203720" cy="1065600"/>
            <a:chOff x="5266755" y="2675865"/>
            <a:chExt cx="4203720" cy="10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094E2F-6368-052F-8695-964C0BD00ED7}"/>
                    </a:ext>
                  </a:extLst>
                </p14:cNvPr>
                <p14:cNvContentPartPr/>
                <p14:nvPr/>
              </p14:nvContentPartPr>
              <p14:xfrm>
                <a:off x="5266755" y="3109665"/>
                <a:ext cx="1238400" cy="631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094E2F-6368-052F-8695-964C0BD00E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48755" y="3091665"/>
                  <a:ext cx="127404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BE1F0D-BD6F-19A3-5A7F-941179C86DFD}"/>
                    </a:ext>
                  </a:extLst>
                </p14:cNvPr>
                <p14:cNvContentPartPr/>
                <p14:nvPr/>
              </p14:nvContentPartPr>
              <p14:xfrm>
                <a:off x="6727635" y="2902305"/>
                <a:ext cx="150120" cy="10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BE1F0D-BD6F-19A3-5A7F-941179C86D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09995" y="2884305"/>
                  <a:ext cx="18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11151E-6DE8-AA3E-5F22-3F3E26253B74}"/>
                    </a:ext>
                  </a:extLst>
                </p14:cNvPr>
                <p14:cNvContentPartPr/>
                <p14:nvPr/>
              </p14:nvContentPartPr>
              <p14:xfrm>
                <a:off x="6887475" y="2873505"/>
                <a:ext cx="3600" cy="240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11151E-6DE8-AA3E-5F22-3F3E26253B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69835" y="2855505"/>
                  <a:ext cx="39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EC66E7-7D60-5267-2A6C-D55BA15C899E}"/>
                    </a:ext>
                  </a:extLst>
                </p14:cNvPr>
                <p14:cNvContentPartPr/>
                <p14:nvPr/>
              </p14:nvContentPartPr>
              <p14:xfrm>
                <a:off x="7022475" y="2851905"/>
                <a:ext cx="142920" cy="217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EC66E7-7D60-5267-2A6C-D55BA15C89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04835" y="2833905"/>
                  <a:ext cx="178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BC5FB7-651E-3FC5-B7CA-6CE38D26B1E2}"/>
                    </a:ext>
                  </a:extLst>
                </p14:cNvPr>
                <p14:cNvContentPartPr/>
                <p14:nvPr/>
              </p14:nvContentPartPr>
              <p14:xfrm>
                <a:off x="7215795" y="2724465"/>
                <a:ext cx="110880" cy="10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BC5FB7-651E-3FC5-B7CA-6CE38D26B1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8155" y="2706465"/>
                  <a:ext cx="14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6BF10A-3919-E418-4274-12634AFED5C4}"/>
                    </a:ext>
                  </a:extLst>
                </p14:cNvPr>
                <p14:cNvContentPartPr/>
                <p14:nvPr/>
              </p14:nvContentPartPr>
              <p14:xfrm>
                <a:off x="9125595" y="2820585"/>
                <a:ext cx="293400" cy="178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6BF10A-3919-E418-4274-12634AFED5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07595" y="2802585"/>
                  <a:ext cx="329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B9B2A7-CF5F-8173-763D-3607D2043041}"/>
                    </a:ext>
                  </a:extLst>
                </p14:cNvPr>
                <p14:cNvContentPartPr/>
                <p14:nvPr/>
              </p14:nvContentPartPr>
              <p14:xfrm>
                <a:off x="8591355" y="2790345"/>
                <a:ext cx="698400" cy="192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B9B2A7-CF5F-8173-763D-3607D20430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3715" y="2772705"/>
                  <a:ext cx="734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F504A6-74FA-500E-1566-480D5D3707E1}"/>
                    </a:ext>
                  </a:extLst>
                </p14:cNvPr>
                <p14:cNvContentPartPr/>
                <p14:nvPr/>
              </p14:nvContentPartPr>
              <p14:xfrm>
                <a:off x="8664075" y="2761185"/>
                <a:ext cx="86760" cy="33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F504A6-74FA-500E-1566-480D5D3707E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6435" y="2743185"/>
                  <a:ext cx="122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E32336-B312-19DD-3AAA-F9FF3CFC4AFC}"/>
                    </a:ext>
                  </a:extLst>
                </p14:cNvPr>
                <p14:cNvContentPartPr/>
                <p14:nvPr/>
              </p14:nvContentPartPr>
              <p14:xfrm>
                <a:off x="8702235" y="3157905"/>
                <a:ext cx="128520" cy="23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E32336-B312-19DD-3AAA-F9FF3CFC4A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84595" y="3139905"/>
                  <a:ext cx="164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2A7D15-7FBA-0548-A8A6-760971477977}"/>
                    </a:ext>
                  </a:extLst>
                </p14:cNvPr>
                <p14:cNvContentPartPr/>
                <p14:nvPr/>
              </p14:nvContentPartPr>
              <p14:xfrm>
                <a:off x="8350515" y="2998425"/>
                <a:ext cx="105840" cy="69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2A7D15-7FBA-0548-A8A6-7609714779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32875" y="2980425"/>
                  <a:ext cx="141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BFF644-FC42-1E36-0D4B-566D2DC6E3A3}"/>
                    </a:ext>
                  </a:extLst>
                </p14:cNvPr>
                <p14:cNvContentPartPr/>
                <p14:nvPr/>
              </p14:nvContentPartPr>
              <p14:xfrm>
                <a:off x="8155395" y="2919585"/>
                <a:ext cx="190080" cy="85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BFF644-FC42-1E36-0D4B-566D2DC6E3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37755" y="2901945"/>
                  <a:ext cx="225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F629BD-D676-D087-9CAE-FEA69D7BDCC8}"/>
                    </a:ext>
                  </a:extLst>
                </p14:cNvPr>
                <p14:cNvContentPartPr/>
                <p14:nvPr/>
              </p14:nvContentPartPr>
              <p14:xfrm>
                <a:off x="7515315" y="2845065"/>
                <a:ext cx="758160" cy="198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F629BD-D676-D087-9CAE-FEA69D7BDC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97675" y="2827065"/>
                  <a:ext cx="79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93FCAB-407D-20D2-1510-0A5EB9897989}"/>
                    </a:ext>
                  </a:extLst>
                </p14:cNvPr>
                <p14:cNvContentPartPr/>
                <p14:nvPr/>
              </p14:nvContentPartPr>
              <p14:xfrm>
                <a:off x="7563195" y="2763705"/>
                <a:ext cx="79920" cy="27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93FCAB-407D-20D2-1510-0A5EB989798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45555" y="2746065"/>
                  <a:ext cx="115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63FF7A-8F33-3F2D-BA03-A9C4211DC38D}"/>
                    </a:ext>
                  </a:extLst>
                </p14:cNvPr>
                <p14:cNvContentPartPr/>
                <p14:nvPr/>
              </p14:nvContentPartPr>
              <p14:xfrm>
                <a:off x="7711875" y="2675865"/>
                <a:ext cx="28800" cy="180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63FF7A-8F33-3F2D-BA03-A9C4211DC3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94235" y="2658225"/>
                  <a:ext cx="64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B07030-4BCF-AECB-346F-E252BFCB5385}"/>
                    </a:ext>
                  </a:extLst>
                </p14:cNvPr>
                <p14:cNvContentPartPr/>
                <p14:nvPr/>
              </p14:nvContentPartPr>
              <p14:xfrm>
                <a:off x="7622955" y="3181305"/>
                <a:ext cx="124200" cy="18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B07030-4BCF-AECB-346F-E252BFCB53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04955" y="3163305"/>
                  <a:ext cx="159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552309-43A5-C131-7E92-38977AC872A1}"/>
                    </a:ext>
                  </a:extLst>
                </p14:cNvPr>
                <p14:cNvContentPartPr/>
                <p14:nvPr/>
              </p14:nvContentPartPr>
              <p14:xfrm>
                <a:off x="7908795" y="3117585"/>
                <a:ext cx="129600" cy="17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552309-43A5-C131-7E92-38977AC872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90795" y="3099945"/>
                  <a:ext cx="165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E4D3A5-DB00-BA7F-A387-9B2A549E39B1}"/>
                    </a:ext>
                  </a:extLst>
                </p14:cNvPr>
                <p14:cNvContentPartPr/>
                <p14:nvPr/>
              </p14:nvContentPartPr>
              <p14:xfrm>
                <a:off x="9125955" y="3344025"/>
                <a:ext cx="344520" cy="18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E4D3A5-DB00-BA7F-A387-9B2A549E39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07955" y="3326385"/>
                  <a:ext cx="380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8F1184-6B8F-615E-F8C2-0DC339AA9606}"/>
                    </a:ext>
                  </a:extLst>
                </p14:cNvPr>
                <p14:cNvContentPartPr/>
                <p14:nvPr/>
              </p14:nvContentPartPr>
              <p14:xfrm>
                <a:off x="8517555" y="3374265"/>
                <a:ext cx="481680" cy="339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8F1184-6B8F-615E-F8C2-0DC339AA96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99915" y="3356265"/>
                  <a:ext cx="517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8313A5-F553-FCE0-6C2C-87FFB705D540}"/>
                    </a:ext>
                  </a:extLst>
                </p14:cNvPr>
                <p14:cNvContentPartPr/>
                <p14:nvPr/>
              </p14:nvContentPartPr>
              <p14:xfrm>
                <a:off x="8872515" y="3338985"/>
                <a:ext cx="39600" cy="4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8313A5-F553-FCE0-6C2C-87FFB705D5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54515" y="3320985"/>
                  <a:ext cx="75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74D15E-83B1-AECC-5BF3-8EFAEBB4F287}"/>
                    </a:ext>
                  </a:extLst>
                </p14:cNvPr>
                <p14:cNvContentPartPr/>
                <p14:nvPr/>
              </p14:nvContentPartPr>
              <p14:xfrm>
                <a:off x="8953515" y="3302625"/>
                <a:ext cx="35280" cy="20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74D15E-83B1-AECC-5BF3-8EFAEBB4F28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35875" y="3284625"/>
                  <a:ext cx="70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C8C022-70AA-3621-940E-92422C0419E7}"/>
                    </a:ext>
                  </a:extLst>
                </p14:cNvPr>
                <p14:cNvContentPartPr/>
                <p14:nvPr/>
              </p14:nvContentPartPr>
              <p14:xfrm>
                <a:off x="8223075" y="3482265"/>
                <a:ext cx="71280" cy="150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C8C022-70AA-3621-940E-92422C0419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05435" y="3464625"/>
                  <a:ext cx="106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9CE7B1-AAD4-3C0F-52B0-F75239FD8D9D}"/>
                    </a:ext>
                  </a:extLst>
                </p14:cNvPr>
                <p14:cNvContentPartPr/>
                <p14:nvPr/>
              </p14:nvContentPartPr>
              <p14:xfrm>
                <a:off x="8015715" y="3332505"/>
                <a:ext cx="181800" cy="268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9CE7B1-AAD4-3C0F-52B0-F75239FD8D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97715" y="3314865"/>
                  <a:ext cx="217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FAAEFA-3CC5-FBA4-3C2E-6BE4AA0481DC}"/>
                    </a:ext>
                  </a:extLst>
                </p14:cNvPr>
                <p14:cNvContentPartPr/>
                <p14:nvPr/>
              </p14:nvContentPartPr>
              <p14:xfrm>
                <a:off x="7761915" y="3467865"/>
                <a:ext cx="161640" cy="195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FAAEFA-3CC5-FBA4-3C2E-6BE4AA0481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43915" y="3449865"/>
                  <a:ext cx="197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7C1F8C-ECA0-4967-9413-CA2D24000C3D}"/>
                    </a:ext>
                  </a:extLst>
                </p14:cNvPr>
                <p14:cNvContentPartPr/>
                <p14:nvPr/>
              </p14:nvContentPartPr>
              <p14:xfrm>
                <a:off x="7830315" y="3336825"/>
                <a:ext cx="139320" cy="49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7C1F8C-ECA0-4967-9413-CA2D24000C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12675" y="3318825"/>
                  <a:ext cx="17496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BD9D08D-0AA7-DEE1-9D74-133980376066}"/>
                  </a:ext>
                </a:extLst>
              </p14:cNvPr>
              <p14:cNvContentPartPr/>
              <p14:nvPr/>
            </p14:nvContentPartPr>
            <p14:xfrm>
              <a:off x="5142195" y="5246265"/>
              <a:ext cx="161640" cy="1569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BD9D08D-0AA7-DEE1-9D74-13398037606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24555" y="5228265"/>
                <a:ext cx="197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7E9598C-EC54-4D7E-B82E-CE83B02337D0}"/>
                  </a:ext>
                </a:extLst>
              </p14:cNvPr>
              <p14:cNvContentPartPr/>
              <p14:nvPr/>
            </p14:nvContentPartPr>
            <p14:xfrm>
              <a:off x="6264315" y="4808865"/>
              <a:ext cx="436680" cy="491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7E9598C-EC54-4D7E-B82E-CE83B02337D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46315" y="4791225"/>
                <a:ext cx="472320" cy="52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B8EEBFB-54EC-5C87-A043-76A888636E35}"/>
              </a:ext>
            </a:extLst>
          </p:cNvPr>
          <p:cNvGrpSpPr/>
          <p:nvPr/>
        </p:nvGrpSpPr>
        <p:grpSpPr>
          <a:xfrm>
            <a:off x="6854715" y="4362465"/>
            <a:ext cx="2505960" cy="488880"/>
            <a:chOff x="6854715" y="4362465"/>
            <a:chExt cx="250596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6E3EF3-FB5A-F339-6E51-A433B4A9F035}"/>
                    </a:ext>
                  </a:extLst>
                </p14:cNvPr>
                <p14:cNvContentPartPr/>
                <p14:nvPr/>
              </p14:nvContentPartPr>
              <p14:xfrm>
                <a:off x="6854715" y="4618425"/>
                <a:ext cx="204120" cy="171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6E3EF3-FB5A-F339-6E51-A433B4A9F0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36715" y="4600425"/>
                  <a:ext cx="239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EBC515-BE97-5E59-390B-EC2192D9C755}"/>
                    </a:ext>
                  </a:extLst>
                </p14:cNvPr>
                <p14:cNvContentPartPr/>
                <p14:nvPr/>
              </p14:nvContentPartPr>
              <p14:xfrm>
                <a:off x="6918435" y="4610505"/>
                <a:ext cx="60120" cy="172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EBC515-BE97-5E59-390B-EC2192D9C7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00435" y="4592865"/>
                  <a:ext cx="95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D61C48-FB10-5868-C24B-1C12E9AE5148}"/>
                    </a:ext>
                  </a:extLst>
                </p14:cNvPr>
                <p14:cNvContentPartPr/>
                <p14:nvPr/>
              </p14:nvContentPartPr>
              <p14:xfrm>
                <a:off x="7103475" y="4692225"/>
                <a:ext cx="86760" cy="8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D61C48-FB10-5868-C24B-1C12E9AE51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85835" y="4674585"/>
                  <a:ext cx="12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0A9879-F532-5391-C088-72E57F4FA63C}"/>
                    </a:ext>
                  </a:extLst>
                </p14:cNvPr>
                <p14:cNvContentPartPr/>
                <p14:nvPr/>
              </p14:nvContentPartPr>
              <p14:xfrm>
                <a:off x="7162875" y="4762785"/>
                <a:ext cx="64800" cy="19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0A9879-F532-5391-C088-72E57F4FA6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45235" y="4745145"/>
                  <a:ext cx="100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5F9847-8976-3DD7-CADA-50A2C3159FE8}"/>
                    </a:ext>
                  </a:extLst>
                </p14:cNvPr>
                <p14:cNvContentPartPr/>
                <p14:nvPr/>
              </p14:nvContentPartPr>
              <p14:xfrm>
                <a:off x="7357635" y="4611225"/>
                <a:ext cx="36000" cy="128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5F9847-8976-3DD7-CADA-50A2C3159F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39635" y="4593585"/>
                  <a:ext cx="71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B7E40D-418B-C2EE-4A1B-09FC2CC7BE0F}"/>
                    </a:ext>
                  </a:extLst>
                </p14:cNvPr>
                <p14:cNvContentPartPr/>
                <p14:nvPr/>
              </p14:nvContentPartPr>
              <p14:xfrm>
                <a:off x="7435035" y="4567305"/>
                <a:ext cx="95760" cy="213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B7E40D-418B-C2EE-4A1B-09FC2CC7BE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17035" y="4549665"/>
                  <a:ext cx="131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C1BA6C-A6FA-100D-E75B-08AE6BFBFA84}"/>
                    </a:ext>
                  </a:extLst>
                </p14:cNvPr>
                <p14:cNvContentPartPr/>
                <p14:nvPr/>
              </p14:nvContentPartPr>
              <p14:xfrm>
                <a:off x="7597035" y="4616265"/>
                <a:ext cx="108720" cy="161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C1BA6C-A6FA-100D-E75B-08AE6BFBFA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79035" y="4598265"/>
                  <a:ext cx="144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4468D3-7E32-65D3-01E8-703B33B2DF97}"/>
                    </a:ext>
                  </a:extLst>
                </p14:cNvPr>
                <p14:cNvContentPartPr/>
                <p14:nvPr/>
              </p14:nvContentPartPr>
              <p14:xfrm>
                <a:off x="7708635" y="4447425"/>
                <a:ext cx="77760" cy="70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4468D3-7E32-65D3-01E8-703B33B2DF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90635" y="4429425"/>
                  <a:ext cx="113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16D719E-BA1A-DA59-56B8-7364832E2629}"/>
                    </a:ext>
                  </a:extLst>
                </p14:cNvPr>
                <p14:cNvContentPartPr/>
                <p14:nvPr/>
              </p14:nvContentPartPr>
              <p14:xfrm>
                <a:off x="7817715" y="4744065"/>
                <a:ext cx="102960" cy="8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16D719E-BA1A-DA59-56B8-7364832E26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00075" y="4726065"/>
                  <a:ext cx="138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15B20BD-DA48-E1C2-8724-AC8B1F58F5B6}"/>
                    </a:ext>
                  </a:extLst>
                </p14:cNvPr>
                <p14:cNvContentPartPr/>
                <p14:nvPr/>
              </p14:nvContentPartPr>
              <p14:xfrm>
                <a:off x="8114355" y="4448505"/>
                <a:ext cx="90360" cy="402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15B20BD-DA48-E1C2-8724-AC8B1F58F5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96715" y="4430505"/>
                  <a:ext cx="1260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AF0AB9-90BD-71AF-6778-A4463AB581E2}"/>
                    </a:ext>
                  </a:extLst>
                </p14:cNvPr>
                <p14:cNvContentPartPr/>
                <p14:nvPr/>
              </p14:nvContentPartPr>
              <p14:xfrm>
                <a:off x="8239275" y="4530225"/>
                <a:ext cx="91440" cy="258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AF0AB9-90BD-71AF-6778-A4463AB581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21275" y="4512225"/>
                  <a:ext cx="127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92F989-59A1-C654-3B71-88351A97F807}"/>
                    </a:ext>
                  </a:extLst>
                </p14:cNvPr>
                <p14:cNvContentPartPr/>
                <p14:nvPr/>
              </p14:nvContentPartPr>
              <p14:xfrm>
                <a:off x="8375355" y="4575945"/>
                <a:ext cx="106920" cy="167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92F989-59A1-C654-3B71-88351A97F8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57715" y="4558305"/>
                  <a:ext cx="14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523ACAB-E6A1-248E-87AD-013933CBD408}"/>
                    </a:ext>
                  </a:extLst>
                </p14:cNvPr>
                <p14:cNvContentPartPr/>
                <p14:nvPr/>
              </p14:nvContentPartPr>
              <p14:xfrm>
                <a:off x="8479395" y="4425825"/>
                <a:ext cx="52920" cy="65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523ACAB-E6A1-248E-87AD-013933CBD40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61755" y="4407825"/>
                  <a:ext cx="8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A44BCF-2359-032E-C18D-42E22DC1DA34}"/>
                    </a:ext>
                  </a:extLst>
                </p14:cNvPr>
                <p14:cNvContentPartPr/>
                <p14:nvPr/>
              </p14:nvContentPartPr>
              <p14:xfrm>
                <a:off x="8619435" y="4717785"/>
                <a:ext cx="142920" cy="12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A44BCF-2359-032E-C18D-42E22DC1DA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01795" y="4700145"/>
                  <a:ext cx="178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B8A1BF-DA3C-FA1D-DB7A-D5CCBCDD1001}"/>
                    </a:ext>
                  </a:extLst>
                </p14:cNvPr>
                <p14:cNvContentPartPr/>
                <p14:nvPr/>
              </p14:nvContentPartPr>
              <p14:xfrm>
                <a:off x="8688915" y="4657305"/>
                <a:ext cx="4680" cy="153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B8A1BF-DA3C-FA1D-DB7A-D5CCBCDD100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71275" y="4639305"/>
                  <a:ext cx="40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23B169-6D91-0E03-8E9C-E535443B578C}"/>
                    </a:ext>
                  </a:extLst>
                </p14:cNvPr>
                <p14:cNvContentPartPr/>
                <p14:nvPr/>
              </p14:nvContentPartPr>
              <p14:xfrm>
                <a:off x="8861715" y="4581705"/>
                <a:ext cx="127800" cy="218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23B169-6D91-0E03-8E9C-E535443B578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44075" y="4564065"/>
                  <a:ext cx="163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586463-A860-2707-DF77-E42A4CAA2621}"/>
                    </a:ext>
                  </a:extLst>
                </p14:cNvPr>
                <p14:cNvContentPartPr/>
                <p14:nvPr/>
              </p14:nvContentPartPr>
              <p14:xfrm>
                <a:off x="9066555" y="4618065"/>
                <a:ext cx="153720" cy="136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586463-A860-2707-DF77-E42A4CAA26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48915" y="4600425"/>
                  <a:ext cx="18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99D9863-31BB-F6ED-D8AF-84DAEB89D34B}"/>
                    </a:ext>
                  </a:extLst>
                </p14:cNvPr>
                <p14:cNvContentPartPr/>
                <p14:nvPr/>
              </p14:nvContentPartPr>
              <p14:xfrm>
                <a:off x="9166995" y="4462185"/>
                <a:ext cx="56160" cy="52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99D9863-31BB-F6ED-D8AF-84DAEB89D3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48995" y="4444545"/>
                  <a:ext cx="91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06546B-9316-88A8-960C-1F43E05858CF}"/>
                    </a:ext>
                  </a:extLst>
                </p14:cNvPr>
                <p14:cNvContentPartPr/>
                <p14:nvPr/>
              </p14:nvContentPartPr>
              <p14:xfrm>
                <a:off x="9235755" y="4362465"/>
                <a:ext cx="124920" cy="487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06546B-9316-88A8-960C-1F43E05858C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18115" y="4344825"/>
                  <a:ext cx="160560" cy="52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85FC50-5309-5B3E-8B80-D2FAE59F13FE}"/>
              </a:ext>
            </a:extLst>
          </p:cNvPr>
          <p:cNvGrpSpPr/>
          <p:nvPr/>
        </p:nvGrpSpPr>
        <p:grpSpPr>
          <a:xfrm>
            <a:off x="7548795" y="5043585"/>
            <a:ext cx="894240" cy="295560"/>
            <a:chOff x="7548795" y="5043585"/>
            <a:chExt cx="89424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00577D-C713-A94F-40EA-915925FAE79D}"/>
                    </a:ext>
                  </a:extLst>
                </p14:cNvPr>
                <p14:cNvContentPartPr/>
                <p14:nvPr/>
              </p14:nvContentPartPr>
              <p14:xfrm>
                <a:off x="7548795" y="5186145"/>
                <a:ext cx="103680" cy="12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00577D-C713-A94F-40EA-915925FAE7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31155" y="5168505"/>
                  <a:ext cx="139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3A453F8-D160-862B-A4FE-DAD2757F7E71}"/>
                    </a:ext>
                  </a:extLst>
                </p14:cNvPr>
                <p14:cNvContentPartPr/>
                <p14:nvPr/>
              </p14:nvContentPartPr>
              <p14:xfrm>
                <a:off x="7603155" y="5273985"/>
                <a:ext cx="139320" cy="18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3A453F8-D160-862B-A4FE-DAD2757F7E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85515" y="5255985"/>
                  <a:ext cx="174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57BDFC-2B7E-1CFA-B9C7-883FA731ABE5}"/>
                    </a:ext>
                  </a:extLst>
                </p14:cNvPr>
                <p14:cNvContentPartPr/>
                <p14:nvPr/>
              </p14:nvContentPartPr>
              <p14:xfrm>
                <a:off x="8174115" y="5142585"/>
                <a:ext cx="155880" cy="19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57BDFC-2B7E-1CFA-B9C7-883FA731ABE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56115" y="5124945"/>
                  <a:ext cx="191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D67474-0E6A-ED18-12F0-60BD9AE48D28}"/>
                    </a:ext>
                  </a:extLst>
                </p14:cNvPr>
                <p14:cNvContentPartPr/>
                <p14:nvPr/>
              </p14:nvContentPartPr>
              <p14:xfrm>
                <a:off x="7946235" y="5119185"/>
                <a:ext cx="124920" cy="219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D67474-0E6A-ED18-12F0-60BD9AE48D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28595" y="5101185"/>
                  <a:ext cx="160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30FBEC-EC1E-EB5C-D269-DCD49B62AFFD}"/>
                    </a:ext>
                  </a:extLst>
                </p14:cNvPr>
                <p14:cNvContentPartPr/>
                <p14:nvPr/>
              </p14:nvContentPartPr>
              <p14:xfrm>
                <a:off x="8352315" y="5043585"/>
                <a:ext cx="90720" cy="95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30FBEC-EC1E-EB5C-D269-DCD49B62AF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34315" y="5025585"/>
                  <a:ext cx="1263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B9159C1-BD14-B10A-4BD5-BCC8E55315A5}"/>
              </a:ext>
            </a:extLst>
          </p:cNvPr>
          <p:cNvGrpSpPr/>
          <p:nvPr/>
        </p:nvGrpSpPr>
        <p:grpSpPr>
          <a:xfrm>
            <a:off x="7727715" y="5857545"/>
            <a:ext cx="1551600" cy="462600"/>
            <a:chOff x="7727715" y="5857545"/>
            <a:chExt cx="155160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C842E23-A06D-2B87-133E-9FEDFBC77EC4}"/>
                    </a:ext>
                  </a:extLst>
                </p14:cNvPr>
                <p14:cNvContentPartPr/>
                <p14:nvPr/>
              </p14:nvContentPartPr>
              <p14:xfrm>
                <a:off x="9086355" y="5927385"/>
                <a:ext cx="192960" cy="92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C842E23-A06D-2B87-133E-9FEDFBC77E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68355" y="5909745"/>
                  <a:ext cx="228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04A13D-AD07-CB13-EA9C-36E2E32E95C3}"/>
                    </a:ext>
                  </a:extLst>
                </p14:cNvPr>
                <p14:cNvContentPartPr/>
                <p14:nvPr/>
              </p14:nvContentPartPr>
              <p14:xfrm>
                <a:off x="8816355" y="5882385"/>
                <a:ext cx="297000" cy="193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04A13D-AD07-CB13-EA9C-36E2E32E95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98715" y="5864385"/>
                  <a:ext cx="332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CADB6A4-FE4A-45DA-FB89-ED0CE5F92468}"/>
                    </a:ext>
                  </a:extLst>
                </p14:cNvPr>
                <p14:cNvContentPartPr/>
                <p14:nvPr/>
              </p14:nvContentPartPr>
              <p14:xfrm>
                <a:off x="8656515" y="5857545"/>
                <a:ext cx="302040" cy="381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CADB6A4-FE4A-45DA-FB89-ED0CE5F9246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38515" y="5839905"/>
                  <a:ext cx="3376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F7D1A2-C482-ED34-DD47-977E6DA4F7BB}"/>
                    </a:ext>
                  </a:extLst>
                </p14:cNvPr>
                <p14:cNvContentPartPr/>
                <p14:nvPr/>
              </p14:nvContentPartPr>
              <p14:xfrm>
                <a:off x="9108675" y="6201345"/>
                <a:ext cx="12960" cy="9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F7D1A2-C482-ED34-DD47-977E6DA4F7B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90675" y="6183705"/>
                  <a:ext cx="48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D517A07-71C1-01A5-B634-68A2A1E20048}"/>
                    </a:ext>
                  </a:extLst>
                </p14:cNvPr>
                <p14:cNvContentPartPr/>
                <p14:nvPr/>
              </p14:nvContentPartPr>
              <p14:xfrm>
                <a:off x="8404155" y="6072825"/>
                <a:ext cx="175680" cy="144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D517A07-71C1-01A5-B634-68A2A1E2004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86155" y="6055185"/>
                  <a:ext cx="211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C883DEA-8C71-CE2F-46D0-089D80FD3539}"/>
                    </a:ext>
                  </a:extLst>
                </p14:cNvPr>
                <p14:cNvContentPartPr/>
                <p14:nvPr/>
              </p14:nvContentPartPr>
              <p14:xfrm>
                <a:off x="8461035" y="5997945"/>
                <a:ext cx="11160" cy="14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C883DEA-8C71-CE2F-46D0-089D80FD35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43035" y="5979945"/>
                  <a:ext cx="4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228A07-A7E2-4DA4-0736-2BEB7B82E7BC}"/>
                    </a:ext>
                  </a:extLst>
                </p14:cNvPr>
                <p14:cNvContentPartPr/>
                <p14:nvPr/>
              </p14:nvContentPartPr>
              <p14:xfrm>
                <a:off x="8271315" y="6078945"/>
                <a:ext cx="96480" cy="93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228A07-A7E2-4DA4-0736-2BEB7B82E7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53315" y="6061305"/>
                  <a:ext cx="132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BFB413B-565A-AA9D-2B9B-D844F636EFEE}"/>
                    </a:ext>
                  </a:extLst>
                </p14:cNvPr>
                <p14:cNvContentPartPr/>
                <p14:nvPr/>
              </p14:nvContentPartPr>
              <p14:xfrm>
                <a:off x="8203275" y="5923785"/>
                <a:ext cx="5040" cy="150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BFB413B-565A-AA9D-2B9B-D844F636EFE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85635" y="5905785"/>
                  <a:ext cx="40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AE0B6D-6CE0-5F96-2AC1-FBE01201ABC1}"/>
                    </a:ext>
                  </a:extLst>
                </p14:cNvPr>
                <p14:cNvContentPartPr/>
                <p14:nvPr/>
              </p14:nvContentPartPr>
              <p14:xfrm>
                <a:off x="7727715" y="5862585"/>
                <a:ext cx="430560" cy="264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AE0B6D-6CE0-5F96-2AC1-FBE01201ABC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10075" y="5844945"/>
                  <a:ext cx="466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319A14-138E-F767-BB91-9785B289ECA2}"/>
                    </a:ext>
                  </a:extLst>
                </p14:cNvPr>
                <p14:cNvContentPartPr/>
                <p14:nvPr/>
              </p14:nvContentPartPr>
              <p14:xfrm>
                <a:off x="7904115" y="6301425"/>
                <a:ext cx="145800" cy="18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319A14-138E-F767-BB91-9785B289ECA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86475" y="6283785"/>
                  <a:ext cx="1814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2F46204-3F6F-EC47-A06B-A6210C30AAF7}"/>
                  </a:ext>
                </a:extLst>
              </p14:cNvPr>
              <p14:cNvContentPartPr/>
              <p14:nvPr/>
            </p14:nvContentPartPr>
            <p14:xfrm>
              <a:off x="6969915" y="5991465"/>
              <a:ext cx="477000" cy="363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2F46204-3F6F-EC47-A06B-A6210C30AAF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52275" y="5973465"/>
                <a:ext cx="512640" cy="3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57183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6B0C7-31B3-B0C1-A89A-EB60EB05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E803D99-31A0-0247-CD21-0C318C78B000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023EDBE-EB4F-3086-EE49-7671D6EA9B20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514E3D3-5855-A892-313E-F51A47880967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ED8FF6F-7B1C-7C39-9362-91725AD5CA83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8F892BB-078B-5A6F-4B2A-269972F7C941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4A211FD-0944-525D-678F-AE8BC7568877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DF70B95-730D-11C4-02E5-4C234BD3B603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41BBFC3-5F44-6DAB-AF2B-7EC6F84943F0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C71D553-8BA5-6EBE-86C4-A501A49D8D36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E223CA9-AD95-5BE8-79A2-64FBB9D3771A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AA46EC5-38B6-94E3-5678-56D2D4F92BC5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AC0025E-7CC1-58DE-23ED-0AE20DF734E0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413B3D69-B0FF-96DA-A7D6-F7D24C190813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3229D4-E276-2312-B4D8-5C9AAB1EFDB2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8A826FC-4F94-9620-845D-E4EABBFF0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FAD03A3-A63B-124B-16BF-079EC70B4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895783-2FF2-2525-39BE-5D5400A87133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AED8424-EA30-8948-6073-BBFD0D08E5C2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80879C-37A5-AAFA-30ED-D9FB25A4C862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9AA5EF78-2E12-C262-3730-48E84E7E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7" y="1391612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29659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9B047-F332-F147-9E84-F642DC80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89" y="1497162"/>
            <a:ext cx="9396274" cy="38636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419AE77-44BC-E049-D0B9-61CBD0B721E6}"/>
              </a:ext>
            </a:extLst>
          </p:cNvPr>
          <p:cNvGrpSpPr/>
          <p:nvPr/>
        </p:nvGrpSpPr>
        <p:grpSpPr>
          <a:xfrm>
            <a:off x="3420315" y="225705"/>
            <a:ext cx="4697280" cy="838800"/>
            <a:chOff x="3420315" y="225705"/>
            <a:chExt cx="4697280" cy="83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4C07B1-B526-D9F2-C99D-B153F47F472A}"/>
                    </a:ext>
                  </a:extLst>
                </p14:cNvPr>
                <p14:cNvContentPartPr/>
                <p14:nvPr/>
              </p14:nvContentPartPr>
              <p14:xfrm>
                <a:off x="7305075" y="399225"/>
                <a:ext cx="812520" cy="221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4C07B1-B526-D9F2-C99D-B153F47F47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87075" y="381225"/>
                  <a:ext cx="848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2047B6-72F5-1142-97BB-A1BAC2E332BB}"/>
                    </a:ext>
                  </a:extLst>
                </p14:cNvPr>
                <p14:cNvContentPartPr/>
                <p14:nvPr/>
              </p14:nvContentPartPr>
              <p14:xfrm>
                <a:off x="6559515" y="376905"/>
                <a:ext cx="631800" cy="687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2047B6-72F5-1142-97BB-A1BAC2E332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41515" y="358905"/>
                  <a:ext cx="66744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4247E3-56E7-580F-EE22-B59085FB9EA2}"/>
                    </a:ext>
                  </a:extLst>
                </p14:cNvPr>
                <p14:cNvContentPartPr/>
                <p14:nvPr/>
              </p14:nvContentPartPr>
              <p14:xfrm>
                <a:off x="7198875" y="225705"/>
                <a:ext cx="86040" cy="88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4247E3-56E7-580F-EE22-B59085FB9E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1235" y="208065"/>
                  <a:ext cx="121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0DD204-D668-8CFA-585F-D315064A4A8C}"/>
                    </a:ext>
                  </a:extLst>
                </p14:cNvPr>
                <p14:cNvContentPartPr/>
                <p14:nvPr/>
              </p14:nvContentPartPr>
              <p14:xfrm>
                <a:off x="7198155" y="245865"/>
                <a:ext cx="126000" cy="9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0DD204-D668-8CFA-585F-D315064A4A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80155" y="228225"/>
                  <a:ext cx="161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0EE8D6-D8F8-050A-51AE-0FEDF4CEF05F}"/>
                    </a:ext>
                  </a:extLst>
                </p14:cNvPr>
                <p14:cNvContentPartPr/>
                <p14:nvPr/>
              </p14:nvContentPartPr>
              <p14:xfrm>
                <a:off x="6526395" y="390585"/>
                <a:ext cx="11520" cy="141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0EE8D6-D8F8-050A-51AE-0FEDF4CEF0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08755" y="372945"/>
                  <a:ext cx="47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460C18-AE87-9446-1FD4-3F475C8E0CCD}"/>
                    </a:ext>
                  </a:extLst>
                </p14:cNvPr>
                <p14:cNvContentPartPr/>
                <p14:nvPr/>
              </p14:nvContentPartPr>
              <p14:xfrm>
                <a:off x="6566715" y="546825"/>
                <a:ext cx="40680" cy="77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460C18-AE87-9446-1FD4-3F475C8E0C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48715" y="529185"/>
                  <a:ext cx="76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7E613B-DE56-5792-E64B-13EB66F692A1}"/>
                    </a:ext>
                  </a:extLst>
                </p14:cNvPr>
                <p14:cNvContentPartPr/>
                <p14:nvPr/>
              </p14:nvContentPartPr>
              <p14:xfrm>
                <a:off x="5916195" y="389145"/>
                <a:ext cx="479160" cy="356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7E613B-DE56-5792-E64B-13EB66F692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8195" y="371505"/>
                  <a:ext cx="514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F8B414-D436-BEE3-4230-09C29D468267}"/>
                    </a:ext>
                  </a:extLst>
                </p14:cNvPr>
                <p14:cNvContentPartPr/>
                <p14:nvPr/>
              </p14:nvContentPartPr>
              <p14:xfrm>
                <a:off x="6160275" y="340185"/>
                <a:ext cx="3960" cy="2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F8B414-D436-BEE3-4230-09C29D4682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42635" y="322185"/>
                  <a:ext cx="3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414489-1F9C-300C-1B60-68023359BCBA}"/>
                    </a:ext>
                  </a:extLst>
                </p14:cNvPr>
                <p14:cNvContentPartPr/>
                <p14:nvPr/>
              </p14:nvContentPartPr>
              <p14:xfrm>
                <a:off x="3420315" y="409665"/>
                <a:ext cx="2395800" cy="477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414489-1F9C-300C-1B60-68023359BC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2315" y="392025"/>
                  <a:ext cx="24314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4F3877-9AA5-EA30-0FAA-80E71D1C5663}"/>
                    </a:ext>
                  </a:extLst>
                </p14:cNvPr>
                <p14:cNvContentPartPr/>
                <p14:nvPr/>
              </p14:nvContentPartPr>
              <p14:xfrm>
                <a:off x="4558995" y="283665"/>
                <a:ext cx="610560" cy="4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4F3877-9AA5-EA30-0FAA-80E71D1C56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40995" y="265665"/>
                  <a:ext cx="646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FC76A1-F6EA-1209-FFC2-15FD2A03D134}"/>
                    </a:ext>
                  </a:extLst>
                </p14:cNvPr>
                <p14:cNvContentPartPr/>
                <p14:nvPr/>
              </p14:nvContentPartPr>
              <p14:xfrm>
                <a:off x="4118355" y="586425"/>
                <a:ext cx="82080" cy="178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FC76A1-F6EA-1209-FFC2-15FD2A03D13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00355" y="568425"/>
                  <a:ext cx="117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22034E-781D-9A4C-4C5B-215B3D516328}"/>
                    </a:ext>
                  </a:extLst>
                </p14:cNvPr>
                <p14:cNvContentPartPr/>
                <p14:nvPr/>
              </p14:nvContentPartPr>
              <p14:xfrm>
                <a:off x="3978315" y="612345"/>
                <a:ext cx="169560" cy="153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22034E-781D-9A4C-4C5B-215B3D5163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60315" y="594705"/>
                  <a:ext cx="205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857A84-B32A-7BB1-6903-7F37A7CF81D0}"/>
                    </a:ext>
                  </a:extLst>
                </p14:cNvPr>
                <p14:cNvContentPartPr/>
                <p14:nvPr/>
              </p14:nvContentPartPr>
              <p14:xfrm>
                <a:off x="5672115" y="299145"/>
                <a:ext cx="47880" cy="1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857A84-B32A-7BB1-6903-7F37A7CF81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54115" y="281145"/>
                  <a:ext cx="83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F964FC-9349-B9DF-BF2D-1DF5A77BFA24}"/>
                    </a:ext>
                  </a:extLst>
                </p14:cNvPr>
                <p14:cNvContentPartPr/>
                <p14:nvPr/>
              </p14:nvContentPartPr>
              <p14:xfrm>
                <a:off x="5587515" y="786585"/>
                <a:ext cx="150840" cy="41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F964FC-9349-B9DF-BF2D-1DF5A77BFA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69875" y="768585"/>
                  <a:ext cx="18648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A5D4FA-5887-39FD-DB30-4D5941D6ED39}"/>
                  </a:ext>
                </a:extLst>
              </p14:cNvPr>
              <p14:cNvContentPartPr/>
              <p14:nvPr/>
            </p14:nvContentPartPr>
            <p14:xfrm>
              <a:off x="2263275" y="4088145"/>
              <a:ext cx="573840" cy="316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A5D4FA-5887-39FD-DB30-4D5941D6ED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45635" y="4070145"/>
                <a:ext cx="6094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BE05ECB-63D6-9F4E-1B53-64FB2A51E814}"/>
                  </a:ext>
                </a:extLst>
              </p14:cNvPr>
              <p14:cNvContentPartPr/>
              <p14:nvPr/>
            </p14:nvContentPartPr>
            <p14:xfrm>
              <a:off x="2336355" y="4201185"/>
              <a:ext cx="536040" cy="182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BE05ECB-63D6-9F4E-1B53-64FB2A51E8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18715" y="4183545"/>
                <a:ext cx="57168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A97409E-A2EF-8671-238D-DB6D09BF277B}"/>
              </a:ext>
            </a:extLst>
          </p:cNvPr>
          <p:cNvGrpSpPr/>
          <p:nvPr/>
        </p:nvGrpSpPr>
        <p:grpSpPr>
          <a:xfrm>
            <a:off x="2289555" y="4488465"/>
            <a:ext cx="1194840" cy="414000"/>
            <a:chOff x="2289555" y="4488465"/>
            <a:chExt cx="119484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71D031B-6308-F8C1-E297-9860B2E322B4}"/>
                    </a:ext>
                  </a:extLst>
                </p14:cNvPr>
                <p14:cNvContentPartPr/>
                <p14:nvPr/>
              </p14:nvContentPartPr>
              <p14:xfrm>
                <a:off x="2289555" y="4488465"/>
                <a:ext cx="190800" cy="240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71D031B-6308-F8C1-E297-9860B2E322B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555" y="4470465"/>
                  <a:ext cx="226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7E7E98-4494-095F-5CC5-A8CB8B6B3290}"/>
                    </a:ext>
                  </a:extLst>
                </p14:cNvPr>
                <p14:cNvContentPartPr/>
                <p14:nvPr/>
              </p14:nvContentPartPr>
              <p14:xfrm>
                <a:off x="2433915" y="4668825"/>
                <a:ext cx="126000" cy="233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7E7E98-4494-095F-5CC5-A8CB8B6B32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16275" y="4651185"/>
                  <a:ext cx="161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6DC4B7-A437-BFDD-0A5C-83053A70AA2C}"/>
                    </a:ext>
                  </a:extLst>
                </p14:cNvPr>
                <p14:cNvContentPartPr/>
                <p14:nvPr/>
              </p14:nvContentPartPr>
              <p14:xfrm>
                <a:off x="2609955" y="4664505"/>
                <a:ext cx="89280" cy="216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6DC4B7-A437-BFDD-0A5C-83053A70AA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91955" y="4646865"/>
                  <a:ext cx="124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EF842F-4405-4554-7AB4-1F157E27724D}"/>
                    </a:ext>
                  </a:extLst>
                </p14:cNvPr>
                <p14:cNvContentPartPr/>
                <p14:nvPr/>
              </p14:nvContentPartPr>
              <p14:xfrm>
                <a:off x="2745315" y="4680345"/>
                <a:ext cx="84960" cy="125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EF842F-4405-4554-7AB4-1F157E2772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27675" y="4662345"/>
                  <a:ext cx="120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6229B7-F35E-627E-1731-143084A3C651}"/>
                    </a:ext>
                  </a:extLst>
                </p14:cNvPr>
                <p14:cNvContentPartPr/>
                <p14:nvPr/>
              </p14:nvContentPartPr>
              <p14:xfrm>
                <a:off x="2807235" y="4557585"/>
                <a:ext cx="53640" cy="50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6229B7-F35E-627E-1731-143084A3C6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89595" y="4539585"/>
                  <a:ext cx="89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F6D87C-0832-8B82-217A-4033DA2B4B09}"/>
                    </a:ext>
                  </a:extLst>
                </p14:cNvPr>
                <p14:cNvContentPartPr/>
                <p14:nvPr/>
              </p14:nvContentPartPr>
              <p14:xfrm>
                <a:off x="2910195" y="4758465"/>
                <a:ext cx="110880" cy="11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F6D87C-0832-8B82-217A-4033DA2B4B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92555" y="4740465"/>
                  <a:ext cx="14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2A3B61-0CEA-90A8-6106-289E09100F29}"/>
                    </a:ext>
                  </a:extLst>
                </p14:cNvPr>
                <p14:cNvContentPartPr/>
                <p14:nvPr/>
              </p14:nvContentPartPr>
              <p14:xfrm>
                <a:off x="3049875" y="4618425"/>
                <a:ext cx="107280" cy="137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2A3B61-0CEA-90A8-6106-289E09100F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32235" y="4600425"/>
                  <a:ext cx="142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CD4F53-B0FC-2327-7A84-13AEDA2420F0}"/>
                    </a:ext>
                  </a:extLst>
                </p14:cNvPr>
                <p14:cNvContentPartPr/>
                <p14:nvPr/>
              </p14:nvContentPartPr>
              <p14:xfrm>
                <a:off x="3224475" y="4616265"/>
                <a:ext cx="70920" cy="165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CD4F53-B0FC-2327-7A84-13AEDA2420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06475" y="4598265"/>
                  <a:ext cx="106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082E19-1323-86AE-7A3E-42E6BE0CC229}"/>
                    </a:ext>
                  </a:extLst>
                </p14:cNvPr>
                <p14:cNvContentPartPr/>
                <p14:nvPr/>
              </p14:nvContentPartPr>
              <p14:xfrm>
                <a:off x="3305835" y="4621305"/>
                <a:ext cx="82440" cy="144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082E19-1323-86AE-7A3E-42E6BE0CC22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87835" y="4603305"/>
                  <a:ext cx="118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1AEE6F-B7CB-E35D-2E5A-8F46B50E38FB}"/>
                    </a:ext>
                  </a:extLst>
                </p14:cNvPr>
                <p14:cNvContentPartPr/>
                <p14:nvPr/>
              </p14:nvContentPartPr>
              <p14:xfrm>
                <a:off x="3429675" y="4539585"/>
                <a:ext cx="54720" cy="61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1AEE6F-B7CB-E35D-2E5A-8F46B50E38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11675" y="4521585"/>
                  <a:ext cx="903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4628E1-EB29-AC13-ECB5-563EFF062F95}"/>
              </a:ext>
            </a:extLst>
          </p:cNvPr>
          <p:cNvGrpSpPr/>
          <p:nvPr/>
        </p:nvGrpSpPr>
        <p:grpSpPr>
          <a:xfrm>
            <a:off x="2636595" y="5032425"/>
            <a:ext cx="883440" cy="295920"/>
            <a:chOff x="2636595" y="5032425"/>
            <a:chExt cx="88344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C6F58F-29D0-132E-7F23-9D12491B84D0}"/>
                    </a:ext>
                  </a:extLst>
                </p14:cNvPr>
                <p14:cNvContentPartPr/>
                <p14:nvPr/>
              </p14:nvContentPartPr>
              <p14:xfrm>
                <a:off x="2636595" y="5139345"/>
                <a:ext cx="130680" cy="11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C6F58F-29D0-132E-7F23-9D12491B84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18955" y="5121345"/>
                  <a:ext cx="166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E3E8266-2992-F607-D878-0F1359DF60AF}"/>
                    </a:ext>
                  </a:extLst>
                </p14:cNvPr>
                <p14:cNvContentPartPr/>
                <p14:nvPr/>
              </p14:nvContentPartPr>
              <p14:xfrm>
                <a:off x="2643435" y="5237985"/>
                <a:ext cx="141480" cy="18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E3E8266-2992-F607-D878-0F1359DF60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25795" y="5219985"/>
                  <a:ext cx="17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416125-93EE-18AB-938C-57955FF68D40}"/>
                    </a:ext>
                  </a:extLst>
                </p14:cNvPr>
                <p14:cNvContentPartPr/>
                <p14:nvPr/>
              </p14:nvContentPartPr>
              <p14:xfrm>
                <a:off x="2920275" y="5098665"/>
                <a:ext cx="16200" cy="189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416125-93EE-18AB-938C-57955FF68D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02275" y="5080665"/>
                  <a:ext cx="51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3E13E6B-9AC8-DDD1-343C-5DE2CDFDFB78}"/>
                    </a:ext>
                  </a:extLst>
                </p14:cNvPr>
                <p14:cNvContentPartPr/>
                <p14:nvPr/>
              </p14:nvContentPartPr>
              <p14:xfrm>
                <a:off x="3070755" y="5120985"/>
                <a:ext cx="194400" cy="207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3E13E6B-9AC8-DDD1-343C-5DE2CDFDFB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2755" y="5103345"/>
                  <a:ext cx="230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D0DFED-71C6-DDF6-BAF0-FA7BBEB5C958}"/>
                    </a:ext>
                  </a:extLst>
                </p14:cNvPr>
                <p14:cNvContentPartPr/>
                <p14:nvPr/>
              </p14:nvContentPartPr>
              <p14:xfrm>
                <a:off x="3290715" y="5157705"/>
                <a:ext cx="109800" cy="131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D0DFED-71C6-DDF6-BAF0-FA7BBEB5C9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73075" y="5140065"/>
                  <a:ext cx="145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F204E00-70CD-7298-6E90-B8D3F789152B}"/>
                    </a:ext>
                  </a:extLst>
                </p14:cNvPr>
                <p14:cNvContentPartPr/>
                <p14:nvPr/>
              </p14:nvContentPartPr>
              <p14:xfrm>
                <a:off x="3459195" y="5032425"/>
                <a:ext cx="60840" cy="113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F204E00-70CD-7298-6E90-B8D3F78915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41555" y="5014785"/>
                  <a:ext cx="964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E59439-C9FA-547F-AA18-4C0914C26F8D}"/>
              </a:ext>
            </a:extLst>
          </p:cNvPr>
          <p:cNvGrpSpPr/>
          <p:nvPr/>
        </p:nvGrpSpPr>
        <p:grpSpPr>
          <a:xfrm>
            <a:off x="266715" y="3014985"/>
            <a:ext cx="2170800" cy="778320"/>
            <a:chOff x="266715" y="3014985"/>
            <a:chExt cx="2170800" cy="7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95E6F44-3EE2-DF27-3123-808501E3683B}"/>
                    </a:ext>
                  </a:extLst>
                </p14:cNvPr>
                <p14:cNvContentPartPr/>
                <p14:nvPr/>
              </p14:nvContentPartPr>
              <p14:xfrm>
                <a:off x="1047555" y="3014985"/>
                <a:ext cx="1389960" cy="243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95E6F44-3EE2-DF27-3123-808501E368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9915" y="2996985"/>
                  <a:ext cx="1425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56A583-7700-2675-8C8F-BE34A3EB9C6B}"/>
                    </a:ext>
                  </a:extLst>
                </p14:cNvPr>
                <p14:cNvContentPartPr/>
                <p14:nvPr/>
              </p14:nvContentPartPr>
              <p14:xfrm>
                <a:off x="380475" y="3414945"/>
                <a:ext cx="19440" cy="158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56A583-7700-2675-8C8F-BE34A3EB9C6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2835" y="3396945"/>
                  <a:ext cx="55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AC41A7A-6ACF-058C-6D8C-525DD55CBFAD}"/>
                    </a:ext>
                  </a:extLst>
                </p14:cNvPr>
                <p14:cNvContentPartPr/>
                <p14:nvPr/>
              </p14:nvContentPartPr>
              <p14:xfrm>
                <a:off x="266715" y="3544185"/>
                <a:ext cx="264960" cy="66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AC41A7A-6ACF-058C-6D8C-525DD55CBF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9075" y="3526185"/>
                  <a:ext cx="300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D28AF2-6E7D-4DA5-4DB1-1D40A72B9C64}"/>
                    </a:ext>
                  </a:extLst>
                </p14:cNvPr>
                <p14:cNvContentPartPr/>
                <p14:nvPr/>
              </p14:nvContentPartPr>
              <p14:xfrm>
                <a:off x="391995" y="3659385"/>
                <a:ext cx="126360" cy="133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D28AF2-6E7D-4DA5-4DB1-1D40A72B9C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4355" y="3641385"/>
                  <a:ext cx="162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D94AF5-A61F-0266-D28B-2E1E4761DC99}"/>
                    </a:ext>
                  </a:extLst>
                </p14:cNvPr>
                <p14:cNvContentPartPr/>
                <p14:nvPr/>
              </p14:nvContentPartPr>
              <p14:xfrm>
                <a:off x="637155" y="3332505"/>
                <a:ext cx="72720" cy="356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D94AF5-A61F-0266-D28B-2E1E4761DC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9155" y="3314865"/>
                  <a:ext cx="108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38BB5B-6595-5D3F-32F3-78CC9126F406}"/>
                    </a:ext>
                  </a:extLst>
                </p14:cNvPr>
                <p14:cNvContentPartPr/>
                <p14:nvPr/>
              </p14:nvContentPartPr>
              <p14:xfrm>
                <a:off x="790515" y="3429345"/>
                <a:ext cx="118800" cy="170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38BB5B-6595-5D3F-32F3-78CC9126F4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2515" y="3411705"/>
                  <a:ext cx="154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C55BBB-CB3F-F823-9461-62AE97557783}"/>
                    </a:ext>
                  </a:extLst>
                </p14:cNvPr>
                <p14:cNvContentPartPr/>
                <p14:nvPr/>
              </p14:nvContentPartPr>
              <p14:xfrm>
                <a:off x="699795" y="3440145"/>
                <a:ext cx="5760" cy="172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C55BBB-CB3F-F823-9461-62AE975577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1795" y="3422505"/>
                  <a:ext cx="41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301821-5F71-AED3-51CB-75709AF28416}"/>
                    </a:ext>
                  </a:extLst>
                </p14:cNvPr>
                <p14:cNvContentPartPr/>
                <p14:nvPr/>
              </p14:nvContentPartPr>
              <p14:xfrm>
                <a:off x="978075" y="3461745"/>
                <a:ext cx="94680" cy="126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301821-5F71-AED3-51CB-75709AF284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0435" y="3444105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967E00-C0DC-F01F-7A85-933A7D7E2DA0}"/>
                    </a:ext>
                  </a:extLst>
                </p14:cNvPr>
                <p14:cNvContentPartPr/>
                <p14:nvPr/>
              </p14:nvContentPartPr>
              <p14:xfrm>
                <a:off x="1105875" y="3384345"/>
                <a:ext cx="39600" cy="50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967E00-C0DC-F01F-7A85-933A7D7E2D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235" y="3366345"/>
                  <a:ext cx="75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D20B3D-44D5-FB40-A479-BD8906A5FB27}"/>
                    </a:ext>
                  </a:extLst>
                </p14:cNvPr>
                <p14:cNvContentPartPr/>
                <p14:nvPr/>
              </p14:nvContentPartPr>
              <p14:xfrm>
                <a:off x="1161675" y="3322065"/>
                <a:ext cx="119520" cy="326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D20B3D-44D5-FB40-A479-BD8906A5FB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3675" y="3304065"/>
                  <a:ext cx="155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E9477F-70E1-2498-8717-BA2EF038A7FD}"/>
                    </a:ext>
                  </a:extLst>
                </p14:cNvPr>
                <p14:cNvContentPartPr/>
                <p14:nvPr/>
              </p14:nvContentPartPr>
              <p14:xfrm>
                <a:off x="1397835" y="3451665"/>
                <a:ext cx="211320" cy="24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E9477F-70E1-2498-8717-BA2EF038A7F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80195" y="3434025"/>
                  <a:ext cx="246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0E90C0A-F1C7-6E16-5812-717B192F7A1F}"/>
                    </a:ext>
                  </a:extLst>
                </p14:cNvPr>
                <p14:cNvContentPartPr/>
                <p14:nvPr/>
              </p14:nvContentPartPr>
              <p14:xfrm>
                <a:off x="1411155" y="3557865"/>
                <a:ext cx="195480" cy="20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0E90C0A-F1C7-6E16-5812-717B192F7A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93155" y="3540225"/>
                  <a:ext cx="231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B7E89C-B061-0E03-A250-F2CD46943C61}"/>
                    </a:ext>
                  </a:extLst>
                </p14:cNvPr>
                <p14:cNvContentPartPr/>
                <p14:nvPr/>
              </p14:nvContentPartPr>
              <p14:xfrm>
                <a:off x="1698435" y="3367785"/>
                <a:ext cx="96840" cy="219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B7E89C-B061-0E03-A250-F2CD46943C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80795" y="3350145"/>
                  <a:ext cx="132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DF0C162-E07A-129B-B8E0-90A1A0BF6B0F}"/>
                    </a:ext>
                  </a:extLst>
                </p14:cNvPr>
                <p14:cNvContentPartPr/>
                <p14:nvPr/>
              </p14:nvContentPartPr>
              <p14:xfrm>
                <a:off x="1834155" y="3392625"/>
                <a:ext cx="95760" cy="149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DF0C162-E07A-129B-B8E0-90A1A0BF6B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16155" y="3374985"/>
                  <a:ext cx="131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882F7C-9B4F-C2B5-47B7-A05FFAFE6889}"/>
                    </a:ext>
                  </a:extLst>
                </p14:cNvPr>
                <p14:cNvContentPartPr/>
                <p14:nvPr/>
              </p14:nvContentPartPr>
              <p14:xfrm>
                <a:off x="1952235" y="3283545"/>
                <a:ext cx="73440" cy="64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882F7C-9B4F-C2B5-47B7-A05FFAFE688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34235" y="3265545"/>
                  <a:ext cx="1090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178EF5-C9C5-A933-5190-388EC8C27128}"/>
                  </a:ext>
                </a:extLst>
              </p14:cNvPr>
              <p14:cNvContentPartPr/>
              <p14:nvPr/>
            </p14:nvContentPartPr>
            <p14:xfrm>
              <a:off x="8211915" y="4278585"/>
              <a:ext cx="1355400" cy="799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178EF5-C9C5-A933-5190-388EC8C2712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193915" y="4260585"/>
                <a:ext cx="1391040" cy="83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897243D-21BC-CA4C-70DC-5140E42F7FC1}"/>
              </a:ext>
            </a:extLst>
          </p:cNvPr>
          <p:cNvGrpSpPr/>
          <p:nvPr/>
        </p:nvGrpSpPr>
        <p:grpSpPr>
          <a:xfrm>
            <a:off x="1816875" y="5481345"/>
            <a:ext cx="7891200" cy="896760"/>
            <a:chOff x="1816875" y="5481345"/>
            <a:chExt cx="7891200" cy="89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D75891-C333-05CF-E626-CED2702EC625}"/>
                    </a:ext>
                  </a:extLst>
                </p14:cNvPr>
                <p14:cNvContentPartPr/>
                <p14:nvPr/>
              </p14:nvContentPartPr>
              <p14:xfrm>
                <a:off x="9355275" y="6005145"/>
                <a:ext cx="242640" cy="151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D75891-C333-05CF-E626-CED2702EC6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37275" y="5987145"/>
                  <a:ext cx="278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DFA19D-C7F1-0A2E-29C2-C83D893997A6}"/>
                    </a:ext>
                  </a:extLst>
                </p14:cNvPr>
                <p14:cNvContentPartPr/>
                <p14:nvPr/>
              </p14:nvContentPartPr>
              <p14:xfrm>
                <a:off x="9165555" y="5880945"/>
                <a:ext cx="145440" cy="247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DFA19D-C7F1-0A2E-29C2-C83D893997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47555" y="5862945"/>
                  <a:ext cx="181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5FFF0AB-21B3-BD4F-5C91-76FFA02C86D0}"/>
                    </a:ext>
                  </a:extLst>
                </p14:cNvPr>
                <p14:cNvContentPartPr/>
                <p14:nvPr/>
              </p14:nvContentPartPr>
              <p14:xfrm>
                <a:off x="9337275" y="5481345"/>
                <a:ext cx="370800" cy="395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5FFF0AB-21B3-BD4F-5C91-76FFA02C86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19635" y="5463705"/>
                  <a:ext cx="406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D56E77-A09C-D0F9-1CF8-5541B3C242EA}"/>
                    </a:ext>
                  </a:extLst>
                </p14:cNvPr>
                <p14:cNvContentPartPr/>
                <p14:nvPr/>
              </p14:nvContentPartPr>
              <p14:xfrm>
                <a:off x="9105075" y="5862585"/>
                <a:ext cx="7560" cy="29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D56E77-A09C-D0F9-1CF8-5541B3C242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87075" y="5844945"/>
                  <a:ext cx="43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DD34F4-2C35-6C83-D395-26BEB3674FE5}"/>
                    </a:ext>
                  </a:extLst>
                </p14:cNvPr>
                <p14:cNvContentPartPr/>
                <p14:nvPr/>
              </p14:nvContentPartPr>
              <p14:xfrm>
                <a:off x="8361315" y="5925225"/>
                <a:ext cx="670320" cy="237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DD34F4-2C35-6C83-D395-26BEB3674F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43315" y="5907585"/>
                  <a:ext cx="705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DA2EE6-4B3D-54DB-B5AB-F1C0C0F967DF}"/>
                    </a:ext>
                  </a:extLst>
                </p14:cNvPr>
                <p14:cNvContentPartPr/>
                <p14:nvPr/>
              </p14:nvContentPartPr>
              <p14:xfrm>
                <a:off x="8372115" y="5952945"/>
                <a:ext cx="136800" cy="10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DA2EE6-4B3D-54DB-B5AB-F1C0C0F967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54115" y="5934945"/>
                  <a:ext cx="17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00405C-3319-F172-F5CA-26C38C9F6D55}"/>
                    </a:ext>
                  </a:extLst>
                </p14:cNvPr>
                <p14:cNvContentPartPr/>
                <p14:nvPr/>
              </p14:nvContentPartPr>
              <p14:xfrm>
                <a:off x="8620515" y="6260025"/>
                <a:ext cx="149040" cy="8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00405C-3319-F172-F5CA-26C38C9F6D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02515" y="6242025"/>
                  <a:ext cx="184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D4DC5A-182C-81BF-B055-CDA05063BC3B}"/>
                    </a:ext>
                  </a:extLst>
                </p14:cNvPr>
                <p14:cNvContentPartPr/>
                <p14:nvPr/>
              </p14:nvContentPartPr>
              <p14:xfrm>
                <a:off x="8028315" y="6145905"/>
                <a:ext cx="73440" cy="62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D4DC5A-182C-81BF-B055-CDA05063BC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10315" y="6127905"/>
                  <a:ext cx="109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ED9D3B8-ADBD-4BBE-4EAC-4BE5DCA93AB3}"/>
                    </a:ext>
                  </a:extLst>
                </p14:cNvPr>
                <p14:cNvContentPartPr/>
                <p14:nvPr/>
              </p14:nvContentPartPr>
              <p14:xfrm>
                <a:off x="7694235" y="6075705"/>
                <a:ext cx="242640" cy="99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ED9D3B8-ADBD-4BBE-4EAC-4BE5DCA93A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76235" y="6057705"/>
                  <a:ext cx="278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20A94D-3989-73C2-CE2E-EF8339A529CC}"/>
                    </a:ext>
                  </a:extLst>
                </p14:cNvPr>
                <p14:cNvContentPartPr/>
                <p14:nvPr/>
              </p14:nvContentPartPr>
              <p14:xfrm>
                <a:off x="5830875" y="5956545"/>
                <a:ext cx="1937880" cy="261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20A94D-3989-73C2-CE2E-EF8339A529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12875" y="5938905"/>
                  <a:ext cx="1973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7AE0F3-4536-86C4-E72A-DE8081EAAEEB}"/>
                    </a:ext>
                  </a:extLst>
                </p14:cNvPr>
                <p14:cNvContentPartPr/>
                <p14:nvPr/>
              </p14:nvContentPartPr>
              <p14:xfrm>
                <a:off x="6400035" y="5762865"/>
                <a:ext cx="307800" cy="23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7AE0F3-4536-86C4-E72A-DE8081EAAE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82035" y="5744865"/>
                  <a:ext cx="343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7A5B212-1108-DA27-6B93-5C627B745966}"/>
                    </a:ext>
                  </a:extLst>
                </p14:cNvPr>
                <p14:cNvContentPartPr/>
                <p14:nvPr/>
              </p14:nvContentPartPr>
              <p14:xfrm>
                <a:off x="6790275" y="5643345"/>
                <a:ext cx="60120" cy="261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7A5B212-1108-DA27-6B93-5C627B7459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72275" y="5625705"/>
                  <a:ext cx="95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24AE3A-F69A-F98B-85AD-498F8EBCA71E}"/>
                    </a:ext>
                  </a:extLst>
                </p14:cNvPr>
                <p14:cNvContentPartPr/>
                <p14:nvPr/>
              </p14:nvContentPartPr>
              <p14:xfrm>
                <a:off x="6896115" y="6344985"/>
                <a:ext cx="158760" cy="15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24AE3A-F69A-F98B-85AD-498F8EBCA7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78115" y="6327345"/>
                  <a:ext cx="194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E97236-061E-EA44-EE45-B328D14A135C}"/>
                    </a:ext>
                  </a:extLst>
                </p14:cNvPr>
                <p14:cNvContentPartPr/>
                <p14:nvPr/>
              </p14:nvContentPartPr>
              <p14:xfrm>
                <a:off x="7361955" y="6301065"/>
                <a:ext cx="151920" cy="34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E97236-061E-EA44-EE45-B328D14A135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43955" y="6283065"/>
                  <a:ext cx="187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8F69C3-A823-A7D0-ACE1-9F80939DAD96}"/>
                    </a:ext>
                  </a:extLst>
                </p14:cNvPr>
                <p14:cNvContentPartPr/>
                <p14:nvPr/>
              </p14:nvContentPartPr>
              <p14:xfrm>
                <a:off x="5004315" y="5962665"/>
                <a:ext cx="654480" cy="267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8F69C3-A823-A7D0-ACE1-9F80939DAD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86315" y="5944665"/>
                  <a:ext cx="690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0B752F9-67B1-52DF-0DF9-CAD628842EFF}"/>
                    </a:ext>
                  </a:extLst>
                </p14:cNvPr>
                <p14:cNvContentPartPr/>
                <p14:nvPr/>
              </p14:nvContentPartPr>
              <p14:xfrm>
                <a:off x="3995955" y="5991465"/>
                <a:ext cx="857520" cy="386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0B752F9-67B1-52DF-0DF9-CAD628842EF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78315" y="5973465"/>
                  <a:ext cx="8931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FF77A4-27DA-B219-80E4-2DBA490245C6}"/>
                    </a:ext>
                  </a:extLst>
                </p14:cNvPr>
                <p14:cNvContentPartPr/>
                <p14:nvPr/>
              </p14:nvContentPartPr>
              <p14:xfrm>
                <a:off x="4510035" y="5862585"/>
                <a:ext cx="58320" cy="17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FF77A4-27DA-B219-80E4-2DBA490245C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92035" y="5844945"/>
                  <a:ext cx="93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D0A6EB0-639D-4411-A4F4-AEB61AC066A5}"/>
                    </a:ext>
                  </a:extLst>
                </p14:cNvPr>
                <p14:cNvContentPartPr/>
                <p14:nvPr/>
              </p14:nvContentPartPr>
              <p14:xfrm>
                <a:off x="4630275" y="5835225"/>
                <a:ext cx="92880" cy="20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D0A6EB0-639D-4411-A4F4-AEB61AC066A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12275" y="5817225"/>
                  <a:ext cx="128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8338CE-346F-7E91-0FD8-D8ECC61B780A}"/>
                    </a:ext>
                  </a:extLst>
                </p14:cNvPr>
                <p14:cNvContentPartPr/>
                <p14:nvPr/>
              </p14:nvContentPartPr>
              <p14:xfrm>
                <a:off x="3768075" y="6113505"/>
                <a:ext cx="158760" cy="153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8338CE-346F-7E91-0FD8-D8ECC61B780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50075" y="6095865"/>
                  <a:ext cx="194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FA8BFB6-C91C-8E42-5E6A-A75F03F15B21}"/>
                    </a:ext>
                  </a:extLst>
                </p14:cNvPr>
                <p14:cNvContentPartPr/>
                <p14:nvPr/>
              </p14:nvContentPartPr>
              <p14:xfrm>
                <a:off x="3368115" y="5939265"/>
                <a:ext cx="356400" cy="368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FA8BFB6-C91C-8E42-5E6A-A75F03F15B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50115" y="5921625"/>
                  <a:ext cx="392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43F8C74-30DC-092B-41C3-903209C45AEA}"/>
                    </a:ext>
                  </a:extLst>
                </p14:cNvPr>
                <p14:cNvContentPartPr/>
                <p14:nvPr/>
              </p14:nvContentPartPr>
              <p14:xfrm>
                <a:off x="3311955" y="6005865"/>
                <a:ext cx="145440" cy="73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43F8C74-30DC-092B-41C3-903209C45A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94315" y="5988225"/>
                  <a:ext cx="181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EB61849-CA14-1846-22AE-414B59041D8D}"/>
                    </a:ext>
                  </a:extLst>
                </p14:cNvPr>
                <p14:cNvContentPartPr/>
                <p14:nvPr/>
              </p14:nvContentPartPr>
              <p14:xfrm>
                <a:off x="1816875" y="5975265"/>
                <a:ext cx="1353960" cy="388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EB61849-CA14-1846-22AE-414B59041D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99235" y="5957625"/>
                  <a:ext cx="1389600" cy="42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758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562B4-D640-6029-563C-C16EADD3F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76" y="1485731"/>
            <a:ext cx="9312447" cy="38865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AE9132-7204-DA2B-501B-B66D7169F8DA}"/>
                  </a:ext>
                </a:extLst>
              </p14:cNvPr>
              <p14:cNvContentPartPr/>
              <p14:nvPr/>
            </p14:nvContentPartPr>
            <p14:xfrm>
              <a:off x="8254035" y="4183905"/>
              <a:ext cx="1613160" cy="101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AE9132-7204-DA2B-501B-B66D7169F8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6035" y="4165905"/>
                <a:ext cx="1648800" cy="10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F8356A9-2860-2D17-4478-4BE4978BAE59}"/>
              </a:ext>
            </a:extLst>
          </p:cNvPr>
          <p:cNvGrpSpPr/>
          <p:nvPr/>
        </p:nvGrpSpPr>
        <p:grpSpPr>
          <a:xfrm>
            <a:off x="3023595" y="5460465"/>
            <a:ext cx="6703200" cy="901080"/>
            <a:chOff x="3023595" y="5460465"/>
            <a:chExt cx="670320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CF11A90-72FE-97E1-082F-7A79BB8E0CA2}"/>
                    </a:ext>
                  </a:extLst>
                </p14:cNvPr>
                <p14:cNvContentPartPr/>
                <p14:nvPr/>
              </p14:nvContentPartPr>
              <p14:xfrm>
                <a:off x="8308755" y="5660625"/>
                <a:ext cx="1418040" cy="313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CF11A90-72FE-97E1-082F-7A79BB8E0C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90755" y="5642985"/>
                  <a:ext cx="14536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32A764-4C03-6ED8-822F-A9C544C008B2}"/>
                    </a:ext>
                  </a:extLst>
                </p14:cNvPr>
                <p14:cNvContentPartPr/>
                <p14:nvPr/>
              </p14:nvContentPartPr>
              <p14:xfrm>
                <a:off x="8745075" y="5552625"/>
                <a:ext cx="75960" cy="159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32A764-4C03-6ED8-822F-A9C544C008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27435" y="5534985"/>
                  <a:ext cx="111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623AC9-3DAF-93C4-FB7C-23014030626E}"/>
                    </a:ext>
                  </a:extLst>
                </p14:cNvPr>
                <p14:cNvContentPartPr/>
                <p14:nvPr/>
              </p14:nvContentPartPr>
              <p14:xfrm>
                <a:off x="8704035" y="6116025"/>
                <a:ext cx="114480" cy="18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623AC9-3DAF-93C4-FB7C-2301403062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86395" y="6098385"/>
                  <a:ext cx="150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18AF43-478F-D93A-DFB7-20D7EA64C3B9}"/>
                    </a:ext>
                  </a:extLst>
                </p14:cNvPr>
                <p14:cNvContentPartPr/>
                <p14:nvPr/>
              </p14:nvContentPartPr>
              <p14:xfrm>
                <a:off x="8509275" y="5782665"/>
                <a:ext cx="72360" cy="23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18AF43-478F-D93A-DFB7-20D7EA64C3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91275" y="5764665"/>
                  <a:ext cx="108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25B043-13DD-C863-FFC1-6480DEE8027C}"/>
                    </a:ext>
                  </a:extLst>
                </p14:cNvPr>
                <p14:cNvContentPartPr/>
                <p14:nvPr/>
              </p14:nvContentPartPr>
              <p14:xfrm>
                <a:off x="9373995" y="6177225"/>
                <a:ext cx="184680" cy="34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25B043-13DD-C863-FFC1-6480DEE802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55995" y="6159585"/>
                  <a:ext cx="220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FCE404-CEBC-9271-1D84-D6A1DADEAA32}"/>
                    </a:ext>
                  </a:extLst>
                </p14:cNvPr>
                <p14:cNvContentPartPr/>
                <p14:nvPr/>
              </p14:nvContentPartPr>
              <p14:xfrm>
                <a:off x="7598835" y="5460465"/>
                <a:ext cx="677520" cy="622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FCE404-CEBC-9271-1D84-D6A1DADEAA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80835" y="5442465"/>
                  <a:ext cx="71316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ECB43A-1787-AB89-FD13-C7064F3EA077}"/>
                    </a:ext>
                  </a:extLst>
                </p14:cNvPr>
                <p14:cNvContentPartPr/>
                <p14:nvPr/>
              </p14:nvContentPartPr>
              <p14:xfrm>
                <a:off x="7916715" y="5837745"/>
                <a:ext cx="13680" cy="28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ECB43A-1787-AB89-FD13-C7064F3EA0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99075" y="5819745"/>
                  <a:ext cx="49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D85353-4F02-F2EC-6032-7FFF78C1F8B3}"/>
                    </a:ext>
                  </a:extLst>
                </p14:cNvPr>
                <p14:cNvContentPartPr/>
                <p14:nvPr/>
              </p14:nvContentPartPr>
              <p14:xfrm>
                <a:off x="6753555" y="5808945"/>
                <a:ext cx="642240" cy="264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D85353-4F02-F2EC-6032-7FFF78C1F8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5915" y="5791305"/>
                  <a:ext cx="677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C555EB-D0FC-E903-DBB1-9A081D58DD92}"/>
                    </a:ext>
                  </a:extLst>
                </p14:cNvPr>
                <p14:cNvContentPartPr/>
                <p14:nvPr/>
              </p14:nvContentPartPr>
              <p14:xfrm>
                <a:off x="5546835" y="5526345"/>
                <a:ext cx="1114560" cy="83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C555EB-D0FC-E903-DBB1-9A081D58DD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29195" y="5508705"/>
                  <a:ext cx="115020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4D7CCE-5C74-FA88-E177-ECA368AC8940}"/>
                    </a:ext>
                  </a:extLst>
                </p14:cNvPr>
                <p14:cNvContentPartPr/>
                <p14:nvPr/>
              </p14:nvContentPartPr>
              <p14:xfrm>
                <a:off x="6465915" y="5735865"/>
                <a:ext cx="58320" cy="23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4D7CCE-5C74-FA88-E177-ECA368AC89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47915" y="5718225"/>
                  <a:ext cx="93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A5E017-A4DA-C380-8853-D57AE58CEF68}"/>
                    </a:ext>
                  </a:extLst>
                </p14:cNvPr>
                <p14:cNvContentPartPr/>
                <p14:nvPr/>
              </p14:nvContentPartPr>
              <p14:xfrm>
                <a:off x="6582195" y="5749905"/>
                <a:ext cx="93600" cy="2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A5E017-A4DA-C380-8853-D57AE58CEF6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64195" y="5731905"/>
                  <a:ext cx="129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3E3314-E3C3-9C36-F695-96526E5529A0}"/>
                    </a:ext>
                  </a:extLst>
                </p14:cNvPr>
                <p14:cNvContentPartPr/>
                <p14:nvPr/>
              </p14:nvContentPartPr>
              <p14:xfrm>
                <a:off x="5300235" y="6085065"/>
                <a:ext cx="155160" cy="20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3E3314-E3C3-9C36-F695-96526E5529A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82235" y="6067425"/>
                  <a:ext cx="190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C7BB5C-82F2-3AE3-E14D-F52B2CE01EBB}"/>
                    </a:ext>
                  </a:extLst>
                </p14:cNvPr>
                <p14:cNvContentPartPr/>
                <p14:nvPr/>
              </p14:nvContentPartPr>
              <p14:xfrm>
                <a:off x="4827195" y="5920905"/>
                <a:ext cx="401400" cy="373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C7BB5C-82F2-3AE3-E14D-F52B2CE01E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09195" y="5902905"/>
                  <a:ext cx="437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4D3D57-B81E-E219-5488-89B8616B3E26}"/>
                    </a:ext>
                  </a:extLst>
                </p14:cNvPr>
                <p14:cNvContentPartPr/>
                <p14:nvPr/>
              </p14:nvContentPartPr>
              <p14:xfrm>
                <a:off x="4759515" y="5970945"/>
                <a:ext cx="130320" cy="78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4D3D57-B81E-E219-5488-89B8616B3E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41515" y="5952945"/>
                  <a:ext cx="165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E06CCF-02E3-F91D-8749-4D5D9D630557}"/>
                    </a:ext>
                  </a:extLst>
                </p14:cNvPr>
                <p14:cNvContentPartPr/>
                <p14:nvPr/>
              </p14:nvContentPartPr>
              <p14:xfrm>
                <a:off x="3023595" y="5957985"/>
                <a:ext cx="1633320" cy="398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E06CCF-02E3-F91D-8749-4D5D9D6305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05595" y="5939985"/>
                  <a:ext cx="1668960" cy="43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288A02-6652-0BB3-235E-848B1955DF9F}"/>
                  </a:ext>
                </a:extLst>
              </p14:cNvPr>
              <p14:cNvContentPartPr/>
              <p14:nvPr/>
            </p14:nvContentPartPr>
            <p14:xfrm>
              <a:off x="2024955" y="4608705"/>
              <a:ext cx="1845000" cy="636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288A02-6652-0BB3-235E-848B1955DF9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70955" y="4500705"/>
                <a:ext cx="1952640" cy="8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795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292EA2-2670-833B-576D-0DB8B063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28" y="1497162"/>
            <a:ext cx="9274344" cy="3863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0E68F5-FD2B-3E46-D05D-F60515F3AACA}"/>
                  </a:ext>
                </a:extLst>
              </p14:cNvPr>
              <p14:cNvContentPartPr/>
              <p14:nvPr/>
            </p14:nvContentPartPr>
            <p14:xfrm>
              <a:off x="2033235" y="5000745"/>
              <a:ext cx="1428120" cy="19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0E68F5-FD2B-3E46-D05D-F60515F3A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9235" y="4893105"/>
                <a:ext cx="15357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019041-0458-8C00-567B-87F906D8B452}"/>
                  </a:ext>
                </a:extLst>
              </p14:cNvPr>
              <p14:cNvContentPartPr/>
              <p14:nvPr/>
            </p14:nvContentPartPr>
            <p14:xfrm>
              <a:off x="1588995" y="3100665"/>
              <a:ext cx="1116360" cy="26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019041-0458-8C00-567B-87F906D8B4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0995" y="3082665"/>
                <a:ext cx="115200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5D8038E-F9A7-6922-7212-BADCAAC52D71}"/>
              </a:ext>
            </a:extLst>
          </p:cNvPr>
          <p:cNvGrpSpPr/>
          <p:nvPr/>
        </p:nvGrpSpPr>
        <p:grpSpPr>
          <a:xfrm>
            <a:off x="493875" y="2205705"/>
            <a:ext cx="2165760" cy="781920"/>
            <a:chOff x="493875" y="2205705"/>
            <a:chExt cx="2165760" cy="78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DD4DF9-C231-BFF1-B59D-F3F189B40E6C}"/>
                    </a:ext>
                  </a:extLst>
                </p14:cNvPr>
                <p14:cNvContentPartPr/>
                <p14:nvPr/>
              </p14:nvContentPartPr>
              <p14:xfrm>
                <a:off x="631035" y="2489745"/>
                <a:ext cx="36000" cy="184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DD4DF9-C231-BFF1-B59D-F3F189B40E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395" y="2472105"/>
                  <a:ext cx="71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FA336A-5BF6-C010-A6AC-7D1E78529DBC}"/>
                    </a:ext>
                  </a:extLst>
                </p14:cNvPr>
                <p14:cNvContentPartPr/>
                <p14:nvPr/>
              </p14:nvContentPartPr>
              <p14:xfrm>
                <a:off x="493875" y="2669385"/>
                <a:ext cx="297000" cy="100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FA336A-5BF6-C010-A6AC-7D1E78529D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5875" y="2651385"/>
                  <a:ext cx="332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37D1FD-FEC8-28F1-2C15-CD0A7C6EF0D2}"/>
                    </a:ext>
                  </a:extLst>
                </p14:cNvPr>
                <p14:cNvContentPartPr/>
                <p14:nvPr/>
              </p14:nvContentPartPr>
              <p14:xfrm>
                <a:off x="653355" y="2841465"/>
                <a:ext cx="122400" cy="146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37D1FD-FEC8-28F1-2C15-CD0A7C6EF0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5355" y="2823825"/>
                  <a:ext cx="158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931B70-8583-D8A1-E935-4440EBB32F1E}"/>
                    </a:ext>
                  </a:extLst>
                </p14:cNvPr>
                <p14:cNvContentPartPr/>
                <p14:nvPr/>
              </p14:nvContentPartPr>
              <p14:xfrm>
                <a:off x="850275" y="2368065"/>
                <a:ext cx="124920" cy="37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931B70-8583-D8A1-E935-4440EBB32F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2275" y="2350065"/>
                  <a:ext cx="1605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73681C-C86B-A24D-97E4-4115C3A3F105}"/>
                    </a:ext>
                  </a:extLst>
                </p14:cNvPr>
                <p14:cNvContentPartPr/>
                <p14:nvPr/>
              </p14:nvContentPartPr>
              <p14:xfrm>
                <a:off x="1029915" y="2494425"/>
                <a:ext cx="125640" cy="162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73681C-C86B-A24D-97E4-4115C3A3F1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2275" y="2476785"/>
                  <a:ext cx="161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F17B58-1796-78BF-1D44-143D377F4F58}"/>
                    </a:ext>
                  </a:extLst>
                </p14:cNvPr>
                <p14:cNvContentPartPr/>
                <p14:nvPr/>
              </p14:nvContentPartPr>
              <p14:xfrm>
                <a:off x="1043595" y="2426745"/>
                <a:ext cx="177480" cy="65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F17B58-1796-78BF-1D44-143D377F4F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5595" y="2409105"/>
                  <a:ext cx="213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77BDCE-08E4-2E3C-0DCC-7DA58AC45559}"/>
                    </a:ext>
                  </a:extLst>
                </p14:cNvPr>
                <p14:cNvContentPartPr/>
                <p14:nvPr/>
              </p14:nvContentPartPr>
              <p14:xfrm>
                <a:off x="1263555" y="2414145"/>
                <a:ext cx="144720" cy="266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77BDCE-08E4-2E3C-0DCC-7DA58AC455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5915" y="2396505"/>
                  <a:ext cx="180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7D71D2-84A4-BD69-9F67-C31CE318B0E7}"/>
                    </a:ext>
                  </a:extLst>
                </p14:cNvPr>
                <p14:cNvContentPartPr/>
                <p14:nvPr/>
              </p14:nvContentPartPr>
              <p14:xfrm>
                <a:off x="1394235" y="2291025"/>
                <a:ext cx="246960" cy="388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7D71D2-84A4-BD69-9F67-C31CE318B0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76595" y="2273025"/>
                  <a:ext cx="2826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2119E9-EEF3-07CF-B6CE-548C09AB0135}"/>
                    </a:ext>
                  </a:extLst>
                </p14:cNvPr>
                <p14:cNvContentPartPr/>
                <p14:nvPr/>
              </p14:nvContentPartPr>
              <p14:xfrm>
                <a:off x="1241235" y="2205705"/>
                <a:ext cx="101880" cy="91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2119E9-EEF3-07CF-B6CE-548C09AB01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23235" y="2188065"/>
                  <a:ext cx="137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C53577-6D6C-8B12-82F0-A788EA5C8CC9}"/>
                    </a:ext>
                  </a:extLst>
                </p14:cNvPr>
                <p14:cNvContentPartPr/>
                <p14:nvPr/>
              </p14:nvContentPartPr>
              <p14:xfrm>
                <a:off x="1735515" y="2450505"/>
                <a:ext cx="122760" cy="13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C53577-6D6C-8B12-82F0-A788EA5C8C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17515" y="2432865"/>
                  <a:ext cx="158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00C67A-8300-DE7B-7AC9-6E541B0DD472}"/>
                    </a:ext>
                  </a:extLst>
                </p14:cNvPr>
                <p14:cNvContentPartPr/>
                <p14:nvPr/>
              </p14:nvContentPartPr>
              <p14:xfrm>
                <a:off x="1736235" y="2560665"/>
                <a:ext cx="122760" cy="25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00C67A-8300-DE7B-7AC9-6E541B0DD4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18595" y="2542665"/>
                  <a:ext cx="158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4F7179-8B2D-7CAF-F62E-D244D4D0E9CC}"/>
                    </a:ext>
                  </a:extLst>
                </p14:cNvPr>
                <p14:cNvContentPartPr/>
                <p14:nvPr/>
              </p14:nvContentPartPr>
              <p14:xfrm>
                <a:off x="2049795" y="2240985"/>
                <a:ext cx="298080" cy="303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4F7179-8B2D-7CAF-F62E-D244D4D0E9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32155" y="2222985"/>
                  <a:ext cx="333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073FAB-FEB3-E48D-3222-5BB9D20C2E43}"/>
                    </a:ext>
                  </a:extLst>
                </p14:cNvPr>
                <p14:cNvContentPartPr/>
                <p14:nvPr/>
              </p14:nvContentPartPr>
              <p14:xfrm>
                <a:off x="2303235" y="2274105"/>
                <a:ext cx="147960" cy="312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073FAB-FEB3-E48D-3222-5BB9D20C2E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85235" y="2256105"/>
                  <a:ext cx="183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7E4091-B71F-0456-1EBB-AEE3C40D7909}"/>
                    </a:ext>
                  </a:extLst>
                </p14:cNvPr>
                <p14:cNvContentPartPr/>
                <p14:nvPr/>
              </p14:nvContentPartPr>
              <p14:xfrm>
                <a:off x="2529675" y="2223345"/>
                <a:ext cx="129960" cy="128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7E4091-B71F-0456-1EBB-AEE3C40D79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12035" y="2205705"/>
                  <a:ext cx="16560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807C2F3-DE44-8B76-FF18-5CDBF03D7EF8}"/>
                  </a:ext>
                </a:extLst>
              </p14:cNvPr>
              <p14:cNvContentPartPr/>
              <p14:nvPr/>
            </p14:nvContentPartPr>
            <p14:xfrm>
              <a:off x="4980195" y="2652465"/>
              <a:ext cx="1780920" cy="1043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807C2F3-DE44-8B76-FF18-5CDBF03D7E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2555" y="2634465"/>
                <a:ext cx="1816560" cy="10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E3C84FC-19B3-1D41-F6D7-0D91BF3564AE}"/>
                  </a:ext>
                </a:extLst>
              </p14:cNvPr>
              <p14:cNvContentPartPr/>
              <p14:nvPr/>
            </p14:nvContentPartPr>
            <p14:xfrm>
              <a:off x="9942075" y="6123945"/>
              <a:ext cx="280080" cy="18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E3C84FC-19B3-1D41-F6D7-0D91BF3564A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24435" y="6105945"/>
                <a:ext cx="3157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F717C0F-DA5F-A52D-FC6C-B04D3198D94C}"/>
                  </a:ext>
                </a:extLst>
              </p14:cNvPr>
              <p14:cNvContentPartPr/>
              <p14:nvPr/>
            </p14:nvContentPartPr>
            <p14:xfrm>
              <a:off x="9730395" y="5968785"/>
              <a:ext cx="199800" cy="308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F717C0F-DA5F-A52D-FC6C-B04D3198D94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12395" y="5951145"/>
                <a:ext cx="2354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D08919-644E-33AD-CBD9-CC24908E9341}"/>
                  </a:ext>
                </a:extLst>
              </p14:cNvPr>
              <p14:cNvContentPartPr/>
              <p14:nvPr/>
            </p14:nvContentPartPr>
            <p14:xfrm>
              <a:off x="9913635" y="5515545"/>
              <a:ext cx="502200" cy="487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D08919-644E-33AD-CBD9-CC24908E934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95995" y="5497545"/>
                <a:ext cx="5378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CDD40DB-71FD-B1F3-3CE1-99DA9478B6FF}"/>
                  </a:ext>
                </a:extLst>
              </p14:cNvPr>
              <p14:cNvContentPartPr/>
              <p14:nvPr/>
            </p14:nvContentPartPr>
            <p14:xfrm>
              <a:off x="9753435" y="5994345"/>
              <a:ext cx="19080" cy="14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CDD40DB-71FD-B1F3-3CE1-99DA9478B6F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35435" y="5976345"/>
                <a:ext cx="54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BBBE2D-23BC-8CFF-39DF-E0E8716B2F1D}"/>
                  </a:ext>
                </a:extLst>
              </p14:cNvPr>
              <p14:cNvContentPartPr/>
              <p14:nvPr/>
            </p14:nvContentPartPr>
            <p14:xfrm>
              <a:off x="8814195" y="5827665"/>
              <a:ext cx="884880" cy="384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BBBE2D-23BC-8CFF-39DF-E0E8716B2F1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96555" y="5809665"/>
                <a:ext cx="9205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C7F4B91-100E-DAF4-C1BE-E518B93E9BCE}"/>
                  </a:ext>
                </a:extLst>
              </p14:cNvPr>
              <p14:cNvContentPartPr/>
              <p14:nvPr/>
            </p14:nvContentPartPr>
            <p14:xfrm>
              <a:off x="9294795" y="6423825"/>
              <a:ext cx="167760" cy="7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C7F4B91-100E-DAF4-C1BE-E518B93E9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276795" y="6405825"/>
                <a:ext cx="203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B568CA4-5E2C-EA03-AC14-9A686C7143E5}"/>
                  </a:ext>
                </a:extLst>
              </p14:cNvPr>
              <p14:cNvContentPartPr/>
              <p14:nvPr/>
            </p14:nvContentPartPr>
            <p14:xfrm>
              <a:off x="8378955" y="6264705"/>
              <a:ext cx="87840" cy="68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B568CA4-5E2C-EA03-AC14-9A686C7143E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61315" y="6247065"/>
                <a:ext cx="123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658108-468A-E333-3AD0-8B57369133C3}"/>
                  </a:ext>
                </a:extLst>
              </p14:cNvPr>
              <p14:cNvContentPartPr/>
              <p14:nvPr/>
            </p14:nvContentPartPr>
            <p14:xfrm>
              <a:off x="8086995" y="6156705"/>
              <a:ext cx="326160" cy="108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658108-468A-E333-3AD0-8B57369133C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68995" y="6139065"/>
                <a:ext cx="361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633E84-0F95-6B00-6595-BC54EDA5752C}"/>
                  </a:ext>
                </a:extLst>
              </p14:cNvPr>
              <p14:cNvContentPartPr/>
              <p14:nvPr/>
            </p14:nvContentPartPr>
            <p14:xfrm>
              <a:off x="6236955" y="6104145"/>
              <a:ext cx="2004840" cy="191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633E84-0F95-6B00-6595-BC54EDA5752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9315" y="6086505"/>
                <a:ext cx="2040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05A351-27E7-5E57-764B-EF6CD8BBB376}"/>
                  </a:ext>
                </a:extLst>
              </p14:cNvPr>
              <p14:cNvContentPartPr/>
              <p14:nvPr/>
            </p14:nvContentPartPr>
            <p14:xfrm>
              <a:off x="6613875" y="5898225"/>
              <a:ext cx="377280" cy="15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05A351-27E7-5E57-764B-EF6CD8BBB37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95875" y="5880585"/>
                <a:ext cx="41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AEF1A31-B910-AFEE-F436-470F8A4E738A}"/>
                  </a:ext>
                </a:extLst>
              </p14:cNvPr>
              <p14:cNvContentPartPr/>
              <p14:nvPr/>
            </p14:nvContentPartPr>
            <p14:xfrm>
              <a:off x="7208595" y="5692305"/>
              <a:ext cx="34920" cy="240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AEF1A31-B910-AFEE-F436-470F8A4E73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90955" y="5674665"/>
                <a:ext cx="705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F5CB2AB-ADB4-6597-6308-3F7B71361E19}"/>
                  </a:ext>
                </a:extLst>
              </p14:cNvPr>
              <p14:cNvContentPartPr/>
              <p14:nvPr/>
            </p14:nvContentPartPr>
            <p14:xfrm>
              <a:off x="7202475" y="6437865"/>
              <a:ext cx="126720" cy="313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F5CB2AB-ADB4-6597-6308-3F7B71361E1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84835" y="6419865"/>
                <a:ext cx="16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8F63F38-5243-D18A-52A3-AF815658E76D}"/>
                  </a:ext>
                </a:extLst>
              </p14:cNvPr>
              <p14:cNvContentPartPr/>
              <p14:nvPr/>
            </p14:nvContentPartPr>
            <p14:xfrm>
              <a:off x="7719795" y="6441825"/>
              <a:ext cx="156960" cy="41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8F63F38-5243-D18A-52A3-AF815658E76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02155" y="6424185"/>
                <a:ext cx="192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97A77-D184-D18D-8276-CC50D61CA0AE}"/>
                  </a:ext>
                </a:extLst>
              </p14:cNvPr>
              <p14:cNvContentPartPr/>
              <p14:nvPr/>
            </p14:nvContentPartPr>
            <p14:xfrm>
              <a:off x="5338395" y="6000825"/>
              <a:ext cx="653760" cy="298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97A77-D184-D18D-8276-CC50D61CA0A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20395" y="5983185"/>
                <a:ext cx="68940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DCB5E8D-B54B-BF15-57F4-94000A9F7083}"/>
                  </a:ext>
                </a:extLst>
              </p14:cNvPr>
              <p14:cNvContentPartPr/>
              <p14:nvPr/>
            </p14:nvContentPartPr>
            <p14:xfrm>
              <a:off x="4277115" y="5870145"/>
              <a:ext cx="937080" cy="652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DCB5E8D-B54B-BF15-57F4-94000A9F708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59475" y="5852505"/>
                <a:ext cx="97272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CDB684-13FA-C12D-16E9-82F2C5C71215}"/>
                  </a:ext>
                </a:extLst>
              </p14:cNvPr>
              <p14:cNvContentPartPr/>
              <p14:nvPr/>
            </p14:nvContentPartPr>
            <p14:xfrm>
              <a:off x="5005035" y="5964465"/>
              <a:ext cx="60120" cy="32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CDB684-13FA-C12D-16E9-82F2C5C7121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87395" y="5946465"/>
                <a:ext cx="95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DE82B3D-C836-A771-A04B-24BDE33FDA75}"/>
                  </a:ext>
                </a:extLst>
              </p14:cNvPr>
              <p14:cNvContentPartPr/>
              <p14:nvPr/>
            </p14:nvContentPartPr>
            <p14:xfrm>
              <a:off x="5108355" y="5935305"/>
              <a:ext cx="33480" cy="5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DE82B3D-C836-A771-A04B-24BDE33FDA7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90715" y="5917665"/>
                <a:ext cx="69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A7735F4-3C49-24A3-E7EF-46D2359365AC}"/>
                  </a:ext>
                </a:extLst>
              </p14:cNvPr>
              <p14:cNvContentPartPr/>
              <p14:nvPr/>
            </p14:nvContentPartPr>
            <p14:xfrm>
              <a:off x="3866715" y="6298185"/>
              <a:ext cx="173160" cy="135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A7735F4-3C49-24A3-E7EF-46D2359365A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49075" y="6280185"/>
                <a:ext cx="208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EA4258B-8C4C-9711-B3E1-387232BAAF45}"/>
                  </a:ext>
                </a:extLst>
              </p14:cNvPr>
              <p14:cNvContentPartPr/>
              <p14:nvPr/>
            </p14:nvContentPartPr>
            <p14:xfrm>
              <a:off x="3665475" y="6027105"/>
              <a:ext cx="351720" cy="354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EA4258B-8C4C-9711-B3E1-387232BAAF4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47835" y="6009105"/>
                <a:ext cx="3873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E71092A-0459-B721-F071-1C617D4A34C8}"/>
                  </a:ext>
                </a:extLst>
              </p14:cNvPr>
              <p14:cNvContentPartPr/>
              <p14:nvPr/>
            </p14:nvContentPartPr>
            <p14:xfrm>
              <a:off x="3586275" y="6169305"/>
              <a:ext cx="108000" cy="52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E71092A-0459-B721-F071-1C617D4A34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68635" y="6151305"/>
                <a:ext cx="143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F0237EB-CACD-3504-9EEF-CC01F7289C86}"/>
                  </a:ext>
                </a:extLst>
              </p14:cNvPr>
              <p14:cNvContentPartPr/>
              <p14:nvPr/>
            </p14:nvContentPartPr>
            <p14:xfrm>
              <a:off x="2063115" y="6045465"/>
              <a:ext cx="1457640" cy="388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F0237EB-CACD-3504-9EEF-CC01F7289C8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045475" y="6027825"/>
                <a:ext cx="1493280" cy="4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783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405E8-9E35-56C7-89CA-384ED68B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80" y="1474300"/>
            <a:ext cx="9236240" cy="39093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2C2031-F52F-98ED-A582-492D2681B50E}"/>
              </a:ext>
            </a:extLst>
          </p:cNvPr>
          <p:cNvGrpSpPr/>
          <p:nvPr/>
        </p:nvGrpSpPr>
        <p:grpSpPr>
          <a:xfrm>
            <a:off x="2017755" y="4691865"/>
            <a:ext cx="3715560" cy="1443960"/>
            <a:chOff x="2017755" y="4691865"/>
            <a:chExt cx="3715560" cy="14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A445B1-58C6-1C55-206C-69AA2BD67E44}"/>
                    </a:ext>
                  </a:extLst>
                </p14:cNvPr>
                <p14:cNvContentPartPr/>
                <p14:nvPr/>
              </p14:nvContentPartPr>
              <p14:xfrm>
                <a:off x="2017755" y="4691865"/>
                <a:ext cx="1499400" cy="1067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A445B1-58C6-1C55-206C-69AA2BD67E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00115" y="4673865"/>
                  <a:ext cx="1535040" cy="11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C61CE0-8B6A-CF1E-516E-E9FEB8FEBFA1}"/>
                    </a:ext>
                  </a:extLst>
                </p14:cNvPr>
                <p14:cNvContentPartPr/>
                <p14:nvPr/>
              </p14:nvContentPartPr>
              <p14:xfrm>
                <a:off x="2467395" y="5853585"/>
                <a:ext cx="170640" cy="181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C61CE0-8B6A-CF1E-516E-E9FEB8FEBF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49395" y="5835945"/>
                  <a:ext cx="206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B3A98B-DC32-5992-C3A1-E114FA084B2B}"/>
                    </a:ext>
                  </a:extLst>
                </p14:cNvPr>
                <p14:cNvContentPartPr/>
                <p14:nvPr/>
              </p14:nvContentPartPr>
              <p14:xfrm>
                <a:off x="2599515" y="5694465"/>
                <a:ext cx="74520" cy="9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B3A98B-DC32-5992-C3A1-E114FA084B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81515" y="5676465"/>
                  <a:ext cx="11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C1EDA1-E0F7-F243-CFFF-E4E22516C314}"/>
                    </a:ext>
                  </a:extLst>
                </p14:cNvPr>
                <p14:cNvContentPartPr/>
                <p14:nvPr/>
              </p14:nvContentPartPr>
              <p14:xfrm>
                <a:off x="2837115" y="5915145"/>
                <a:ext cx="117000" cy="1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C1EDA1-E0F7-F243-CFFF-E4E22516C3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19475" y="5897505"/>
                  <a:ext cx="15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509CA1-60BA-C26E-784A-FF618B3ADAFE}"/>
                    </a:ext>
                  </a:extLst>
                </p14:cNvPr>
                <p14:cNvContentPartPr/>
                <p14:nvPr/>
              </p14:nvContentPartPr>
              <p14:xfrm>
                <a:off x="2838195" y="6005865"/>
                <a:ext cx="88560" cy="13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509CA1-60BA-C26E-784A-FF618B3ADA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20195" y="5988225"/>
                  <a:ext cx="12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78824F-50A7-8DB7-0C15-38FC85E4C2AF}"/>
                    </a:ext>
                  </a:extLst>
                </p14:cNvPr>
                <p14:cNvContentPartPr/>
                <p14:nvPr/>
              </p14:nvContentPartPr>
              <p14:xfrm>
                <a:off x="3204315" y="5786985"/>
                <a:ext cx="33480" cy="235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78824F-50A7-8DB7-0C15-38FC85E4C2A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86315" y="5769345"/>
                  <a:ext cx="69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0CAA3A-5645-FA73-6C36-6B1335C1A443}"/>
                    </a:ext>
                  </a:extLst>
                </p14:cNvPr>
                <p14:cNvContentPartPr/>
                <p14:nvPr/>
              </p14:nvContentPartPr>
              <p14:xfrm>
                <a:off x="3316995" y="5761785"/>
                <a:ext cx="122760" cy="276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0CAA3A-5645-FA73-6C36-6B1335C1A4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8995" y="5744145"/>
                  <a:ext cx="158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77625C-61D2-1E10-DAA6-8C228FD72314}"/>
                    </a:ext>
                  </a:extLst>
                </p14:cNvPr>
                <p14:cNvContentPartPr/>
                <p14:nvPr/>
              </p14:nvContentPartPr>
              <p14:xfrm>
                <a:off x="3491595" y="5850705"/>
                <a:ext cx="130320" cy="127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77625C-61D2-1E10-DAA6-8C228FD7231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73955" y="5832705"/>
                  <a:ext cx="165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58921D-2BA1-DDC5-2159-0820D416BBEF}"/>
                    </a:ext>
                  </a:extLst>
                </p14:cNvPr>
                <p14:cNvContentPartPr/>
                <p14:nvPr/>
              </p14:nvContentPartPr>
              <p14:xfrm>
                <a:off x="3599595" y="5680785"/>
                <a:ext cx="101520" cy="67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58921D-2BA1-DDC5-2159-0820D416BB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81955" y="5663145"/>
                  <a:ext cx="137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26663D-46CA-30E9-BCE6-B289DC0A7000}"/>
                    </a:ext>
                  </a:extLst>
                </p14:cNvPr>
                <p14:cNvContentPartPr/>
                <p14:nvPr/>
              </p14:nvContentPartPr>
              <p14:xfrm>
                <a:off x="3733155" y="5937465"/>
                <a:ext cx="190440" cy="33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26663D-46CA-30E9-BCE6-B289DC0A70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15515" y="5919465"/>
                  <a:ext cx="226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AB1199B-A942-DEC3-B9EB-0B8EA1766831}"/>
                    </a:ext>
                  </a:extLst>
                </p14:cNvPr>
                <p14:cNvContentPartPr/>
                <p14:nvPr/>
              </p14:nvContentPartPr>
              <p14:xfrm>
                <a:off x="4103235" y="5691585"/>
                <a:ext cx="137520" cy="313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AB1199B-A942-DEC3-B9EB-0B8EA17668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85235" y="5673585"/>
                  <a:ext cx="173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123475-B899-AF6D-3662-102C10073FA8}"/>
                    </a:ext>
                  </a:extLst>
                </p14:cNvPr>
                <p14:cNvContentPartPr/>
                <p14:nvPr/>
              </p14:nvContentPartPr>
              <p14:xfrm>
                <a:off x="4290795" y="5711385"/>
                <a:ext cx="230040" cy="275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123475-B899-AF6D-3662-102C10073F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73155" y="5693385"/>
                  <a:ext cx="265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0F56C3-2AAA-431E-BDF3-977582CC2786}"/>
                    </a:ext>
                  </a:extLst>
                </p14:cNvPr>
                <p14:cNvContentPartPr/>
                <p14:nvPr/>
              </p14:nvContentPartPr>
              <p14:xfrm>
                <a:off x="4420755" y="5858265"/>
                <a:ext cx="126720" cy="43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0F56C3-2AAA-431E-BDF3-977582CC27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03115" y="5840265"/>
                  <a:ext cx="162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5BEC74-1A58-E2A7-ACC5-5C65D58C6B5A}"/>
                    </a:ext>
                  </a:extLst>
                </p14:cNvPr>
                <p14:cNvContentPartPr/>
                <p14:nvPr/>
              </p14:nvContentPartPr>
              <p14:xfrm>
                <a:off x="4619835" y="5557665"/>
                <a:ext cx="105120" cy="98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5BEC74-1A58-E2A7-ACC5-5C65D58C6B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01835" y="5539665"/>
                  <a:ext cx="140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1D1E59-C7B8-CD1C-828C-DAF2FFBC1B59}"/>
                    </a:ext>
                  </a:extLst>
                </p14:cNvPr>
                <p14:cNvContentPartPr/>
                <p14:nvPr/>
              </p14:nvContentPartPr>
              <p14:xfrm>
                <a:off x="4831515" y="5894625"/>
                <a:ext cx="161640" cy="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1D1E59-C7B8-CD1C-828C-DAF2FFBC1B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13515" y="5876985"/>
                  <a:ext cx="197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489DA5-56BD-F2EE-5DFD-16F612863413}"/>
                    </a:ext>
                  </a:extLst>
                </p14:cNvPr>
                <p14:cNvContentPartPr/>
                <p14:nvPr/>
              </p14:nvContentPartPr>
              <p14:xfrm>
                <a:off x="4848075" y="6044025"/>
                <a:ext cx="118080" cy="10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489DA5-56BD-F2EE-5DFD-16F6128634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30435" y="6026385"/>
                  <a:ext cx="153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13F3EC-76B6-9820-08DB-9DBAE022AA99}"/>
                    </a:ext>
                  </a:extLst>
                </p14:cNvPr>
                <p14:cNvContentPartPr/>
                <p14:nvPr/>
              </p14:nvContentPartPr>
              <p14:xfrm>
                <a:off x="5470875" y="5831985"/>
                <a:ext cx="162720" cy="243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13F3EC-76B6-9820-08DB-9DBAE022AA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53235" y="5813985"/>
                  <a:ext cx="198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D62A81-3EF2-4D6E-6651-FE7F37096DEE}"/>
                    </a:ext>
                  </a:extLst>
                </p14:cNvPr>
                <p14:cNvContentPartPr/>
                <p14:nvPr/>
              </p14:nvContentPartPr>
              <p14:xfrm>
                <a:off x="5181075" y="5801385"/>
                <a:ext cx="176400" cy="334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D62A81-3EF2-4D6E-6651-FE7F37096D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63075" y="5783745"/>
                  <a:ext cx="212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DDFE90-8F6F-829C-EF28-21B95C3AF0D1}"/>
                    </a:ext>
                  </a:extLst>
                </p14:cNvPr>
                <p14:cNvContentPartPr/>
                <p14:nvPr/>
              </p14:nvContentPartPr>
              <p14:xfrm>
                <a:off x="5618115" y="5679345"/>
                <a:ext cx="115200" cy="10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DDFE90-8F6F-829C-EF28-21B95C3AF0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00115" y="5661345"/>
                  <a:ext cx="1508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6FD4F3-09F8-8862-1397-7C5F47D26F15}"/>
              </a:ext>
            </a:extLst>
          </p:cNvPr>
          <p:cNvGrpSpPr/>
          <p:nvPr/>
        </p:nvGrpSpPr>
        <p:grpSpPr>
          <a:xfrm>
            <a:off x="6574275" y="5603745"/>
            <a:ext cx="2595960" cy="790560"/>
            <a:chOff x="6574275" y="5603745"/>
            <a:chExt cx="2595960" cy="79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1A32DE-BAC6-315D-EFEB-72FD6A9D7FB8}"/>
                    </a:ext>
                  </a:extLst>
                </p14:cNvPr>
                <p14:cNvContentPartPr/>
                <p14:nvPr/>
              </p14:nvContentPartPr>
              <p14:xfrm>
                <a:off x="8993475" y="5933505"/>
                <a:ext cx="176760" cy="196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1A32DE-BAC6-315D-EFEB-72FD6A9D7F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75835" y="5915865"/>
                  <a:ext cx="212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162F83-2940-EE73-EFA3-E457372EDF8E}"/>
                    </a:ext>
                  </a:extLst>
                </p14:cNvPr>
                <p14:cNvContentPartPr/>
                <p14:nvPr/>
              </p14:nvContentPartPr>
              <p14:xfrm>
                <a:off x="8744355" y="5786265"/>
                <a:ext cx="193680" cy="263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162F83-2940-EE73-EFA3-E457372EDF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26355" y="5768265"/>
                  <a:ext cx="229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84EAED-FB14-9E49-AA76-1A6B17C402B1}"/>
                    </a:ext>
                  </a:extLst>
                </p14:cNvPr>
                <p14:cNvContentPartPr/>
                <p14:nvPr/>
              </p14:nvContentPartPr>
              <p14:xfrm>
                <a:off x="8804835" y="6137625"/>
                <a:ext cx="6480" cy="15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84EAED-FB14-9E49-AA76-1A6B17C402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86835" y="6119985"/>
                  <a:ext cx="4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68A125-D046-EF77-4E5E-A2D23E212244}"/>
                    </a:ext>
                  </a:extLst>
                </p14:cNvPr>
                <p14:cNvContentPartPr/>
                <p14:nvPr/>
              </p14:nvContentPartPr>
              <p14:xfrm>
                <a:off x="8167635" y="5852145"/>
                <a:ext cx="624240" cy="272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68A125-D046-EF77-4E5E-A2D23E2122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9635" y="5834505"/>
                  <a:ext cx="659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31D8EE-1E1C-4D38-C55F-F941FF65A63F}"/>
                    </a:ext>
                  </a:extLst>
                </p14:cNvPr>
                <p14:cNvContentPartPr/>
                <p14:nvPr/>
              </p14:nvContentPartPr>
              <p14:xfrm>
                <a:off x="8360595" y="6214305"/>
                <a:ext cx="189000" cy="45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31D8EE-1E1C-4D38-C55F-F941FF65A6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42595" y="6196665"/>
                  <a:ext cx="224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FB700E-DE8C-9FDA-7D02-32DE4E7DAB92}"/>
                    </a:ext>
                  </a:extLst>
                </p14:cNvPr>
                <p14:cNvContentPartPr/>
                <p14:nvPr/>
              </p14:nvContentPartPr>
              <p14:xfrm>
                <a:off x="7788555" y="6015585"/>
                <a:ext cx="231840" cy="182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FB700E-DE8C-9FDA-7D02-32DE4E7DAB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70555" y="5997945"/>
                  <a:ext cx="267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53220B-EB8E-455F-B48E-606C6790D586}"/>
                    </a:ext>
                  </a:extLst>
                </p14:cNvPr>
                <p14:cNvContentPartPr/>
                <p14:nvPr/>
              </p14:nvContentPartPr>
              <p14:xfrm>
                <a:off x="7723395" y="5904345"/>
                <a:ext cx="13680" cy="178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53220B-EB8E-455F-B48E-606C6790D5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05755" y="5886345"/>
                  <a:ext cx="49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503803-F63D-5DE3-2F1A-0E94C601BB0E}"/>
                    </a:ext>
                  </a:extLst>
                </p14:cNvPr>
                <p14:cNvContentPartPr/>
                <p14:nvPr/>
              </p14:nvContentPartPr>
              <p14:xfrm>
                <a:off x="7301475" y="6029985"/>
                <a:ext cx="339840" cy="271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503803-F63D-5DE3-2F1A-0E94C601BB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3475" y="6012345"/>
                  <a:ext cx="375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D738EE-51EA-408B-6B37-C705EA1E0886}"/>
                    </a:ext>
                  </a:extLst>
                </p14:cNvPr>
                <p14:cNvContentPartPr/>
                <p14:nvPr/>
              </p14:nvContentPartPr>
              <p14:xfrm>
                <a:off x="7477155" y="5847105"/>
                <a:ext cx="51480" cy="132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D738EE-51EA-408B-6B37-C705EA1E088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59515" y="5829465"/>
                  <a:ext cx="87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5BC722-7908-CE6B-05EE-F5D6D1D404EC}"/>
                    </a:ext>
                  </a:extLst>
                </p14:cNvPr>
                <p14:cNvContentPartPr/>
                <p14:nvPr/>
              </p14:nvContentPartPr>
              <p14:xfrm>
                <a:off x="6574275" y="5603745"/>
                <a:ext cx="764280" cy="607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5BC722-7908-CE6B-05EE-F5D6D1D404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56635" y="5585745"/>
                  <a:ext cx="79992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6F0834-FE45-6CE3-ED40-308AECE33212}"/>
                    </a:ext>
                  </a:extLst>
                </p14:cNvPr>
                <p14:cNvContentPartPr/>
                <p14:nvPr/>
              </p14:nvContentPartPr>
              <p14:xfrm>
                <a:off x="7004115" y="6350745"/>
                <a:ext cx="275040" cy="43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6F0834-FE45-6CE3-ED40-308AECE332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86475" y="6333105"/>
                  <a:ext cx="31068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BA701A3-AE49-69F3-A747-29A0BE78930B}"/>
                  </a:ext>
                </a:extLst>
              </p14:cNvPr>
              <p14:cNvContentPartPr/>
              <p14:nvPr/>
            </p14:nvContentPartPr>
            <p14:xfrm>
              <a:off x="8331075" y="4098945"/>
              <a:ext cx="1733400" cy="1127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BA701A3-AE49-69F3-A747-29A0BE78930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313075" y="4080945"/>
                <a:ext cx="1769040" cy="11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276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56AEA-96AD-0E15-43B2-966020743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80" y="1462869"/>
            <a:ext cx="9236240" cy="39322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1E722D-1130-29FB-EFCC-E247C4644907}"/>
              </a:ext>
            </a:extLst>
          </p:cNvPr>
          <p:cNvGrpSpPr/>
          <p:nvPr/>
        </p:nvGrpSpPr>
        <p:grpSpPr>
          <a:xfrm>
            <a:off x="2838915" y="4048545"/>
            <a:ext cx="469080" cy="603360"/>
            <a:chOff x="2838915" y="4048545"/>
            <a:chExt cx="46908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70BBCA-E619-6CDC-B443-843E49087903}"/>
                    </a:ext>
                  </a:extLst>
                </p14:cNvPr>
                <p14:cNvContentPartPr/>
                <p14:nvPr/>
              </p14:nvContentPartPr>
              <p14:xfrm>
                <a:off x="2838915" y="4136385"/>
                <a:ext cx="117000" cy="136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70BBCA-E619-6CDC-B443-843E490879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21275" y="4118745"/>
                  <a:ext cx="152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AF43CB-EB08-482F-A418-91CCFE6368C4}"/>
                    </a:ext>
                  </a:extLst>
                </p14:cNvPr>
                <p14:cNvContentPartPr/>
                <p14:nvPr/>
              </p14:nvContentPartPr>
              <p14:xfrm>
                <a:off x="3133755" y="4403145"/>
                <a:ext cx="159480" cy="226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AF43CB-EB08-482F-A418-91CCFE6368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16115" y="4385505"/>
                  <a:ext cx="195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9D8B88-F600-F62D-3F70-2F4738C784C3}"/>
                    </a:ext>
                  </a:extLst>
                </p14:cNvPr>
                <p14:cNvContentPartPr/>
                <p14:nvPr/>
              </p14:nvContentPartPr>
              <p14:xfrm>
                <a:off x="2945835" y="4361025"/>
                <a:ext cx="142200" cy="290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9D8B88-F600-F62D-3F70-2F4738C784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28195" y="4343385"/>
                  <a:ext cx="177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AF4270-AB85-D8AD-1481-A630BAF24FA5}"/>
                    </a:ext>
                  </a:extLst>
                </p14:cNvPr>
                <p14:cNvContentPartPr/>
                <p14:nvPr/>
              </p14:nvContentPartPr>
              <p14:xfrm>
                <a:off x="3104595" y="4048545"/>
                <a:ext cx="203400" cy="249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AF4270-AB85-D8AD-1481-A630BAF24F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86595" y="4030545"/>
                  <a:ext cx="239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FED663-246E-58AF-5079-AC454A396E52}"/>
                    </a:ext>
                  </a:extLst>
                </p14:cNvPr>
                <p14:cNvContentPartPr/>
                <p14:nvPr/>
              </p14:nvContentPartPr>
              <p14:xfrm>
                <a:off x="2955555" y="4481985"/>
                <a:ext cx="21240" cy="27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FED663-246E-58AF-5079-AC454A396E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7915" y="4463985"/>
                  <a:ext cx="568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1EB0AD-A923-C390-BB79-40846E6B2C8E}"/>
              </a:ext>
            </a:extLst>
          </p:cNvPr>
          <p:cNvGrpSpPr/>
          <p:nvPr/>
        </p:nvGrpSpPr>
        <p:grpSpPr>
          <a:xfrm>
            <a:off x="1708155" y="2684865"/>
            <a:ext cx="865080" cy="496080"/>
            <a:chOff x="1708155" y="2684865"/>
            <a:chExt cx="86508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E5AA13-F7F2-FC9C-1955-752C15B20B2D}"/>
                    </a:ext>
                  </a:extLst>
                </p14:cNvPr>
                <p14:cNvContentPartPr/>
                <p14:nvPr/>
              </p14:nvContentPartPr>
              <p14:xfrm>
                <a:off x="2387475" y="2966385"/>
                <a:ext cx="185760" cy="21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E5AA13-F7F2-FC9C-1955-752C15B20B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69475" y="2948745"/>
                  <a:ext cx="221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8710F7-8E59-6918-898F-9BE1FB7120D6}"/>
                    </a:ext>
                  </a:extLst>
                </p14:cNvPr>
                <p14:cNvContentPartPr/>
                <p14:nvPr/>
              </p14:nvContentPartPr>
              <p14:xfrm>
                <a:off x="1708155" y="2684865"/>
                <a:ext cx="770400" cy="361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8710F7-8E59-6918-898F-9BE1FB7120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90155" y="2666865"/>
                  <a:ext cx="80604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203F29-E527-CCB4-1871-A403719231F2}"/>
              </a:ext>
            </a:extLst>
          </p:cNvPr>
          <p:cNvGrpSpPr/>
          <p:nvPr/>
        </p:nvGrpSpPr>
        <p:grpSpPr>
          <a:xfrm>
            <a:off x="632475" y="2032905"/>
            <a:ext cx="1047960" cy="488520"/>
            <a:chOff x="632475" y="2032905"/>
            <a:chExt cx="104796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57C74D-2B84-D0BE-FE14-337621B36FCE}"/>
                    </a:ext>
                  </a:extLst>
                </p14:cNvPr>
                <p14:cNvContentPartPr/>
                <p14:nvPr/>
              </p14:nvContentPartPr>
              <p14:xfrm>
                <a:off x="1485315" y="2137305"/>
                <a:ext cx="195120" cy="241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57C74D-2B84-D0BE-FE14-337621B36F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67315" y="2119305"/>
                  <a:ext cx="230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F5A489-350A-B72E-EB01-09EF198D76A5}"/>
                    </a:ext>
                  </a:extLst>
                </p14:cNvPr>
                <p14:cNvContentPartPr/>
                <p14:nvPr/>
              </p14:nvContentPartPr>
              <p14:xfrm>
                <a:off x="1565235" y="2075385"/>
                <a:ext cx="59040" cy="2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F5A489-350A-B72E-EB01-09EF198D76A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47595" y="2057745"/>
                  <a:ext cx="94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0BFE56-23FE-471C-4E5B-F55962B3F816}"/>
                    </a:ext>
                  </a:extLst>
                </p14:cNvPr>
                <p14:cNvContentPartPr/>
                <p14:nvPr/>
              </p14:nvContentPartPr>
              <p14:xfrm>
                <a:off x="632475" y="2199945"/>
                <a:ext cx="784080" cy="321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0BFE56-23FE-471C-4E5B-F55962B3F8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4475" y="2181945"/>
                  <a:ext cx="819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117668-74EE-2CD3-75E1-B96DA5158D01}"/>
                    </a:ext>
                  </a:extLst>
                </p14:cNvPr>
                <p14:cNvContentPartPr/>
                <p14:nvPr/>
              </p14:nvContentPartPr>
              <p14:xfrm>
                <a:off x="1135035" y="2032905"/>
                <a:ext cx="45720" cy="11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117668-74EE-2CD3-75E1-B96DA5158D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7395" y="2015265"/>
                  <a:ext cx="81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1292F0-F262-6D52-5CAD-96F1865806D7}"/>
                    </a:ext>
                  </a:extLst>
                </p14:cNvPr>
                <p14:cNvContentPartPr/>
                <p14:nvPr/>
              </p14:nvContentPartPr>
              <p14:xfrm>
                <a:off x="852795" y="2081505"/>
                <a:ext cx="107280" cy="47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1292F0-F262-6D52-5CAD-96F1865806D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5155" y="2063865"/>
                  <a:ext cx="1429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95288B-DF76-8DF1-8DA2-C8738619DC1D}"/>
              </a:ext>
            </a:extLst>
          </p:cNvPr>
          <p:cNvGrpSpPr/>
          <p:nvPr/>
        </p:nvGrpSpPr>
        <p:grpSpPr>
          <a:xfrm>
            <a:off x="372555" y="2846145"/>
            <a:ext cx="1004400" cy="576360"/>
            <a:chOff x="372555" y="2846145"/>
            <a:chExt cx="100440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A0F625-9675-B386-36F1-B32503D9F36F}"/>
                    </a:ext>
                  </a:extLst>
                </p14:cNvPr>
                <p14:cNvContentPartPr/>
                <p14:nvPr/>
              </p14:nvContentPartPr>
              <p14:xfrm>
                <a:off x="372555" y="2912025"/>
                <a:ext cx="1004400" cy="332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A0F625-9675-B386-36F1-B32503D9F3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4915" y="2894385"/>
                  <a:ext cx="1040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4D4B38-3C9F-85CB-B4CC-C7C98950F334}"/>
                    </a:ext>
                  </a:extLst>
                </p14:cNvPr>
                <p14:cNvContentPartPr/>
                <p14:nvPr/>
              </p14:nvContentPartPr>
              <p14:xfrm>
                <a:off x="432315" y="2930385"/>
                <a:ext cx="144720" cy="30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4D4B38-3C9F-85CB-B4CC-C7C98950F3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4675" y="2912385"/>
                  <a:ext cx="180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F40537D-79F3-334A-001D-7459AF3CD339}"/>
                    </a:ext>
                  </a:extLst>
                </p14:cNvPr>
                <p14:cNvContentPartPr/>
                <p14:nvPr/>
              </p14:nvContentPartPr>
              <p14:xfrm>
                <a:off x="584595" y="2846145"/>
                <a:ext cx="70560" cy="13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F40537D-79F3-334A-001D-7459AF3CD3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6955" y="2828145"/>
                  <a:ext cx="106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7B7E01-23FA-9617-2CB6-DC283BA4BDF2}"/>
                    </a:ext>
                  </a:extLst>
                </p14:cNvPr>
                <p14:cNvContentPartPr/>
                <p14:nvPr/>
              </p14:nvContentPartPr>
              <p14:xfrm>
                <a:off x="719235" y="3403785"/>
                <a:ext cx="109080" cy="1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7B7E01-23FA-9617-2CB6-DC283BA4BD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1595" y="3385785"/>
                  <a:ext cx="144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119778-1791-6C33-D9C0-B41FC288AFAA}"/>
                    </a:ext>
                  </a:extLst>
                </p14:cNvPr>
                <p14:cNvContentPartPr/>
                <p14:nvPr/>
              </p14:nvContentPartPr>
              <p14:xfrm>
                <a:off x="989955" y="3335745"/>
                <a:ext cx="116280" cy="27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119778-1791-6C33-D9C0-B41FC288AF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315" y="3317745"/>
                  <a:ext cx="1519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63A7F0-752D-2F39-28D7-9D5877399958}"/>
              </a:ext>
            </a:extLst>
          </p:cNvPr>
          <p:cNvGrpSpPr/>
          <p:nvPr/>
        </p:nvGrpSpPr>
        <p:grpSpPr>
          <a:xfrm>
            <a:off x="556155" y="3590985"/>
            <a:ext cx="918360" cy="431640"/>
            <a:chOff x="556155" y="3590985"/>
            <a:chExt cx="91836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F56FA9-65DF-FC32-59A1-23AD669581B9}"/>
                    </a:ext>
                  </a:extLst>
                </p14:cNvPr>
                <p14:cNvContentPartPr/>
                <p14:nvPr/>
              </p14:nvContentPartPr>
              <p14:xfrm>
                <a:off x="1136115" y="3590985"/>
                <a:ext cx="338400" cy="201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F56FA9-65DF-FC32-59A1-23AD669581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8115" y="3573345"/>
                  <a:ext cx="374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2219FE-454C-CEC2-9DCC-13F2299C817A}"/>
                    </a:ext>
                  </a:extLst>
                </p14:cNvPr>
                <p14:cNvContentPartPr/>
                <p14:nvPr/>
              </p14:nvContentPartPr>
              <p14:xfrm>
                <a:off x="556155" y="3726345"/>
                <a:ext cx="495360" cy="296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2219FE-454C-CEC2-9DCC-13F2299C81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8515" y="3708705"/>
                  <a:ext cx="5310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DB0BC8-3B17-3465-ACEB-9DAB9A2EA17A}"/>
                    </a:ext>
                  </a:extLst>
                </p14:cNvPr>
                <p14:cNvContentPartPr/>
                <p14:nvPr/>
              </p14:nvContentPartPr>
              <p14:xfrm>
                <a:off x="570555" y="3655425"/>
                <a:ext cx="79560" cy="136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DB0BC8-3B17-3465-ACEB-9DAB9A2EA1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2555" y="3637425"/>
                  <a:ext cx="115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3AF8F2-7630-C0BE-BAE5-653E632DF4E2}"/>
                    </a:ext>
                  </a:extLst>
                </p14:cNvPr>
                <p14:cNvContentPartPr/>
                <p14:nvPr/>
              </p14:nvContentPartPr>
              <p14:xfrm>
                <a:off x="777195" y="3619785"/>
                <a:ext cx="244440" cy="74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3AF8F2-7630-C0BE-BAE5-653E632DF4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9195" y="3601785"/>
                  <a:ext cx="28008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3CAAC81-1791-2606-380B-D3ED907E7039}"/>
                  </a:ext>
                </a:extLst>
              </p14:cNvPr>
              <p14:cNvContentPartPr/>
              <p14:nvPr/>
            </p14:nvContentPartPr>
            <p14:xfrm>
              <a:off x="5300595" y="2723025"/>
              <a:ext cx="1401840" cy="1008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3CAAC81-1791-2606-380B-D3ED907E703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82595" y="2705025"/>
                <a:ext cx="143748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3283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B4320-002A-3003-6F1C-C1393BFF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28" y="1512404"/>
            <a:ext cx="9274344" cy="38331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5A342A-DD96-787F-0AD1-32AD08D58AE4}"/>
              </a:ext>
            </a:extLst>
          </p:cNvPr>
          <p:cNvGrpSpPr/>
          <p:nvPr/>
        </p:nvGrpSpPr>
        <p:grpSpPr>
          <a:xfrm>
            <a:off x="1732995" y="3333585"/>
            <a:ext cx="1588320" cy="678960"/>
            <a:chOff x="1732995" y="3333585"/>
            <a:chExt cx="158832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73BDEB4-1352-8644-D655-E9D38764B748}"/>
                    </a:ext>
                  </a:extLst>
                </p14:cNvPr>
                <p14:cNvContentPartPr/>
                <p14:nvPr/>
              </p14:nvContentPartPr>
              <p14:xfrm>
                <a:off x="1732995" y="3333585"/>
                <a:ext cx="1131120" cy="343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73BDEB4-1352-8644-D655-E9D38764B7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15355" y="3315945"/>
                  <a:ext cx="11667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4AF994-DBEE-4D1B-C5E6-B503CDBC7249}"/>
                    </a:ext>
                  </a:extLst>
                </p14:cNvPr>
                <p14:cNvContentPartPr/>
                <p14:nvPr/>
              </p14:nvContentPartPr>
              <p14:xfrm>
                <a:off x="2912355" y="3900225"/>
                <a:ext cx="55080" cy="71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4AF994-DBEE-4D1B-C5E6-B503CDBC72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94715" y="3882225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6666CA-B5EF-BFD4-7743-21037B6BA4CF}"/>
                    </a:ext>
                  </a:extLst>
                </p14:cNvPr>
                <p14:cNvContentPartPr/>
                <p14:nvPr/>
              </p14:nvContentPartPr>
              <p14:xfrm>
                <a:off x="2905515" y="3925425"/>
                <a:ext cx="69840" cy="67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6666CA-B5EF-BFD4-7743-21037B6BA4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87515" y="3907785"/>
                  <a:ext cx="105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C4656D-35AC-453B-A515-C8A83A02A8A9}"/>
                    </a:ext>
                  </a:extLst>
                </p14:cNvPr>
                <p14:cNvContentPartPr/>
                <p14:nvPr/>
              </p14:nvContentPartPr>
              <p14:xfrm>
                <a:off x="2895075" y="3915705"/>
                <a:ext cx="102600" cy="96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C4656D-35AC-453B-A515-C8A83A02A8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77435" y="3898065"/>
                  <a:ext cx="138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B00891-B512-9CE1-3B97-2E3303B88461}"/>
                    </a:ext>
                  </a:extLst>
                </p14:cNvPr>
                <p14:cNvContentPartPr/>
                <p14:nvPr/>
              </p14:nvContentPartPr>
              <p14:xfrm>
                <a:off x="3125835" y="3727425"/>
                <a:ext cx="147600" cy="157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B00891-B512-9CE1-3B97-2E3303B884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08195" y="3709785"/>
                  <a:ext cx="18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CCD895-C5A8-3E34-1897-263F0705DBEE}"/>
                    </a:ext>
                  </a:extLst>
                </p14:cNvPr>
                <p14:cNvContentPartPr/>
                <p14:nvPr/>
              </p14:nvContentPartPr>
              <p14:xfrm>
                <a:off x="2928195" y="3685305"/>
                <a:ext cx="164160" cy="19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CCD895-C5A8-3E34-1897-263F0705DB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10195" y="3667305"/>
                  <a:ext cx="199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52374C-F7D5-317B-0547-E4E18A1CB6E8}"/>
                    </a:ext>
                  </a:extLst>
                </p14:cNvPr>
                <p14:cNvContentPartPr/>
                <p14:nvPr/>
              </p14:nvContentPartPr>
              <p14:xfrm>
                <a:off x="3003795" y="3736065"/>
                <a:ext cx="9720" cy="7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52374C-F7D5-317B-0547-E4E18A1CB6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86155" y="3718425"/>
                  <a:ext cx="45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3C8FFA-BD70-6186-EBD6-4F2870643ACB}"/>
                    </a:ext>
                  </a:extLst>
                </p14:cNvPr>
                <p14:cNvContentPartPr/>
                <p14:nvPr/>
              </p14:nvContentPartPr>
              <p14:xfrm>
                <a:off x="3087675" y="3437625"/>
                <a:ext cx="233640" cy="219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3C8FFA-BD70-6186-EBD6-4F2870643A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69675" y="3419985"/>
                  <a:ext cx="2692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573F84-B1BD-D2FD-FAC5-9CDD39F3C48F}"/>
              </a:ext>
            </a:extLst>
          </p:cNvPr>
          <p:cNvGrpSpPr/>
          <p:nvPr/>
        </p:nvGrpSpPr>
        <p:grpSpPr>
          <a:xfrm>
            <a:off x="339075" y="3219465"/>
            <a:ext cx="1165680" cy="655920"/>
            <a:chOff x="339075" y="3219465"/>
            <a:chExt cx="116568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8DBBBB-ED77-3EC0-7277-C2B823FD2E03}"/>
                    </a:ext>
                  </a:extLst>
                </p14:cNvPr>
                <p14:cNvContentPartPr/>
                <p14:nvPr/>
              </p14:nvContentPartPr>
              <p14:xfrm>
                <a:off x="430155" y="3485145"/>
                <a:ext cx="42480" cy="14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8DBBBB-ED77-3EC0-7277-C2B823FD2E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2515" y="3467145"/>
                  <a:ext cx="78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017225-B0B9-E016-C441-BB42519CF4B5}"/>
                    </a:ext>
                  </a:extLst>
                </p14:cNvPr>
                <p14:cNvContentPartPr/>
                <p14:nvPr/>
              </p14:nvContentPartPr>
              <p14:xfrm>
                <a:off x="339075" y="3636345"/>
                <a:ext cx="226800" cy="55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017225-B0B9-E016-C441-BB42519CF4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1075" y="3618345"/>
                  <a:ext cx="262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A856CF-0615-4DC6-8BBF-BD3318D899A4}"/>
                    </a:ext>
                  </a:extLst>
                </p14:cNvPr>
                <p14:cNvContentPartPr/>
                <p14:nvPr/>
              </p14:nvContentPartPr>
              <p14:xfrm>
                <a:off x="458235" y="3742185"/>
                <a:ext cx="111600" cy="133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A856CF-0615-4DC6-8BBF-BD3318D899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0595" y="3724545"/>
                  <a:ext cx="147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3B8588-B24E-052E-E636-2A3DD6734ABE}"/>
                    </a:ext>
                  </a:extLst>
                </p14:cNvPr>
                <p14:cNvContentPartPr/>
                <p14:nvPr/>
              </p14:nvContentPartPr>
              <p14:xfrm>
                <a:off x="661995" y="3350145"/>
                <a:ext cx="146160" cy="400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3B8588-B24E-052E-E636-2A3DD6734A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3995" y="3332505"/>
                  <a:ext cx="1818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03B47A-DBB9-6C86-BF59-19C120AB5274}"/>
                    </a:ext>
                  </a:extLst>
                </p14:cNvPr>
                <p14:cNvContentPartPr/>
                <p14:nvPr/>
              </p14:nvContentPartPr>
              <p14:xfrm>
                <a:off x="818235" y="3508545"/>
                <a:ext cx="14400" cy="150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03B47A-DBB9-6C86-BF59-19C120AB52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0595" y="3490545"/>
                  <a:ext cx="50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0B1478-6BA7-1030-8236-D6794A9E1A56}"/>
                    </a:ext>
                  </a:extLst>
                </p14:cNvPr>
                <p14:cNvContentPartPr/>
                <p14:nvPr/>
              </p14:nvContentPartPr>
              <p14:xfrm>
                <a:off x="889515" y="3445545"/>
                <a:ext cx="156240" cy="226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0B1478-6BA7-1030-8236-D6794A9E1A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515" y="3427545"/>
                  <a:ext cx="191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89F1A5-ADCE-56BC-AFEB-414D5C8F338D}"/>
                    </a:ext>
                  </a:extLst>
                </p14:cNvPr>
                <p14:cNvContentPartPr/>
                <p14:nvPr/>
              </p14:nvContentPartPr>
              <p14:xfrm>
                <a:off x="1064835" y="3436905"/>
                <a:ext cx="109800" cy="126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89F1A5-ADCE-56BC-AFEB-414D5C8F33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6835" y="3418905"/>
                  <a:ext cx="145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8701D7-ADE5-6B22-D481-12DA657CE950}"/>
                    </a:ext>
                  </a:extLst>
                </p14:cNvPr>
                <p14:cNvContentPartPr/>
                <p14:nvPr/>
              </p14:nvContentPartPr>
              <p14:xfrm>
                <a:off x="1178595" y="3430425"/>
                <a:ext cx="32400" cy="227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8701D7-ADE5-6B22-D481-12DA657CE9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60955" y="3412785"/>
                  <a:ext cx="68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89B406-C4C4-0A7F-E239-524BEF8459C0}"/>
                    </a:ext>
                  </a:extLst>
                </p14:cNvPr>
                <p14:cNvContentPartPr/>
                <p14:nvPr/>
              </p14:nvContentPartPr>
              <p14:xfrm>
                <a:off x="1179315" y="3294345"/>
                <a:ext cx="89640" cy="42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89B406-C4C4-0A7F-E239-524BEF8459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1675" y="3276705"/>
                  <a:ext cx="125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C8829C-958D-C40E-C445-487257586A1B}"/>
                    </a:ext>
                  </a:extLst>
                </p14:cNvPr>
                <p14:cNvContentPartPr/>
                <p14:nvPr/>
              </p14:nvContentPartPr>
              <p14:xfrm>
                <a:off x="1320435" y="3219465"/>
                <a:ext cx="184320" cy="445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C8829C-958D-C40E-C445-487257586A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02795" y="3201465"/>
                  <a:ext cx="21996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FF10F5-34C3-D520-0D14-4A6CA1060934}"/>
              </a:ext>
            </a:extLst>
          </p:cNvPr>
          <p:cNvGrpSpPr/>
          <p:nvPr/>
        </p:nvGrpSpPr>
        <p:grpSpPr>
          <a:xfrm>
            <a:off x="443115" y="4435185"/>
            <a:ext cx="174960" cy="144000"/>
            <a:chOff x="443115" y="4435185"/>
            <a:chExt cx="17496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704006-3315-58AC-C355-16847BEF8C44}"/>
                    </a:ext>
                  </a:extLst>
                </p14:cNvPr>
                <p14:cNvContentPartPr/>
                <p14:nvPr/>
              </p14:nvContentPartPr>
              <p14:xfrm>
                <a:off x="443115" y="4435185"/>
                <a:ext cx="152280" cy="21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704006-3315-58AC-C355-16847BEF8C4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5115" y="4417545"/>
                  <a:ext cx="187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2AD666-748B-D84C-7CD5-49F18DF0D646}"/>
                    </a:ext>
                  </a:extLst>
                </p14:cNvPr>
                <p14:cNvContentPartPr/>
                <p14:nvPr/>
              </p14:nvContentPartPr>
              <p14:xfrm>
                <a:off x="453555" y="4559385"/>
                <a:ext cx="164520" cy="19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2AD666-748B-D84C-7CD5-49F18DF0D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5915" y="4541745"/>
                  <a:ext cx="2001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E346AB-E814-F8E4-B79A-BCF2266F39CF}"/>
              </a:ext>
            </a:extLst>
          </p:cNvPr>
          <p:cNvGrpSpPr/>
          <p:nvPr/>
        </p:nvGrpSpPr>
        <p:grpSpPr>
          <a:xfrm>
            <a:off x="824715" y="4036305"/>
            <a:ext cx="632520" cy="538200"/>
            <a:chOff x="824715" y="4036305"/>
            <a:chExt cx="63252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A29DFD-290B-E830-44FD-BC33792240C9}"/>
                    </a:ext>
                  </a:extLst>
                </p14:cNvPr>
                <p14:cNvContentPartPr/>
                <p14:nvPr/>
              </p14:nvContentPartPr>
              <p14:xfrm>
                <a:off x="824715" y="4201185"/>
                <a:ext cx="167400" cy="373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A29DFD-290B-E830-44FD-BC33792240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7075" y="4183545"/>
                  <a:ext cx="2030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50FF1E-94D9-C0E5-01E4-EED8C33628A1}"/>
                    </a:ext>
                  </a:extLst>
                </p14:cNvPr>
                <p14:cNvContentPartPr/>
                <p14:nvPr/>
              </p14:nvContentPartPr>
              <p14:xfrm>
                <a:off x="1039995" y="4236105"/>
                <a:ext cx="190440" cy="254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50FF1E-94D9-C0E5-01E4-EED8C33628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1995" y="4218105"/>
                  <a:ext cx="226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142E38-8D30-0689-AAAF-CC92EBEE5543}"/>
                    </a:ext>
                  </a:extLst>
                </p14:cNvPr>
                <p14:cNvContentPartPr/>
                <p14:nvPr/>
              </p14:nvContentPartPr>
              <p14:xfrm>
                <a:off x="1145115" y="4325025"/>
                <a:ext cx="168840" cy="96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142E38-8D30-0689-AAAF-CC92EBEE55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7115" y="4307385"/>
                  <a:ext cx="204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BD6CAD-8589-0479-067F-781CB6DE5C7F}"/>
                    </a:ext>
                  </a:extLst>
                </p14:cNvPr>
                <p14:cNvContentPartPr/>
                <p14:nvPr/>
              </p14:nvContentPartPr>
              <p14:xfrm>
                <a:off x="1326555" y="4036305"/>
                <a:ext cx="130680" cy="108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BD6CAD-8589-0479-067F-781CB6DE5C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08915" y="4018305"/>
                  <a:ext cx="16632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677E1F-4332-3295-4A4D-5FF9DE5A202F}"/>
                  </a:ext>
                </a:extLst>
              </p14:cNvPr>
              <p14:cNvContentPartPr/>
              <p14:nvPr/>
            </p14:nvContentPartPr>
            <p14:xfrm>
              <a:off x="8363835" y="2694945"/>
              <a:ext cx="1519200" cy="1030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677E1F-4332-3295-4A4D-5FF9DE5A20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46195" y="2676945"/>
                <a:ext cx="1554840" cy="10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52A45BB-B60B-AD63-09AE-8CA2EBB12CF6}"/>
              </a:ext>
            </a:extLst>
          </p:cNvPr>
          <p:cNvGrpSpPr/>
          <p:nvPr/>
        </p:nvGrpSpPr>
        <p:grpSpPr>
          <a:xfrm>
            <a:off x="2104155" y="5486385"/>
            <a:ext cx="7988040" cy="1164240"/>
            <a:chOff x="2104155" y="5486385"/>
            <a:chExt cx="7988040" cy="11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33364A-B94E-377A-2B8F-6C50B839C2DC}"/>
                    </a:ext>
                  </a:extLst>
                </p14:cNvPr>
                <p14:cNvContentPartPr/>
                <p14:nvPr/>
              </p14:nvContentPartPr>
              <p14:xfrm>
                <a:off x="9715995" y="5959065"/>
                <a:ext cx="190080" cy="175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33364A-B94E-377A-2B8F-6C50B839C2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97995" y="5941425"/>
                  <a:ext cx="225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B059D5-FFF7-96C2-0173-AC6F00E067E6}"/>
                    </a:ext>
                  </a:extLst>
                </p14:cNvPr>
                <p14:cNvContentPartPr/>
                <p14:nvPr/>
              </p14:nvContentPartPr>
              <p14:xfrm>
                <a:off x="9581355" y="5890305"/>
                <a:ext cx="131400" cy="227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B059D5-FFF7-96C2-0173-AC6F00E067E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63715" y="5872305"/>
                  <a:ext cx="16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877E4B-A206-109B-7CD6-C7DFFA5E2517}"/>
                    </a:ext>
                  </a:extLst>
                </p14:cNvPr>
                <p14:cNvContentPartPr/>
                <p14:nvPr/>
              </p14:nvContentPartPr>
              <p14:xfrm>
                <a:off x="9755235" y="5486385"/>
                <a:ext cx="336960" cy="387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877E4B-A206-109B-7CD6-C7DFFA5E25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37235" y="5468745"/>
                  <a:ext cx="372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A107E5-325F-C837-6588-FB9BD98AD1B3}"/>
                    </a:ext>
                  </a:extLst>
                </p14:cNvPr>
                <p14:cNvContentPartPr/>
                <p14:nvPr/>
              </p14:nvContentPartPr>
              <p14:xfrm>
                <a:off x="9557595" y="5901825"/>
                <a:ext cx="11880" cy="20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A107E5-325F-C837-6588-FB9BD98AD1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39595" y="5884185"/>
                  <a:ext cx="47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857B72-2689-FA49-CCD4-692768015925}"/>
                    </a:ext>
                  </a:extLst>
                </p14:cNvPr>
                <p14:cNvContentPartPr/>
                <p14:nvPr/>
              </p14:nvContentPartPr>
              <p14:xfrm>
                <a:off x="8791875" y="5908305"/>
                <a:ext cx="642960" cy="247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857B72-2689-FA49-CCD4-6927680159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74235" y="5890305"/>
                  <a:ext cx="678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78F8AD1-4EAF-B966-8B21-587B1BC0EFCC}"/>
                    </a:ext>
                  </a:extLst>
                </p14:cNvPr>
                <p14:cNvContentPartPr/>
                <p14:nvPr/>
              </p14:nvContentPartPr>
              <p14:xfrm>
                <a:off x="8793315" y="5908665"/>
                <a:ext cx="131400" cy="1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78F8AD1-4EAF-B966-8B21-587B1BC0EF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75315" y="5891025"/>
                  <a:ext cx="16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B646F6-1BC7-407E-56E8-BD535A90811D}"/>
                    </a:ext>
                  </a:extLst>
                </p14:cNvPr>
                <p14:cNvContentPartPr/>
                <p14:nvPr/>
              </p14:nvContentPartPr>
              <p14:xfrm>
                <a:off x="9157635" y="6243105"/>
                <a:ext cx="158760" cy="9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B646F6-1BC7-407E-56E8-BD535A9081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39635" y="6225105"/>
                  <a:ext cx="19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8A448E-A884-B88A-BFC7-BAC091FB0E83}"/>
                    </a:ext>
                  </a:extLst>
                </p14:cNvPr>
                <p14:cNvContentPartPr/>
                <p14:nvPr/>
              </p14:nvContentPartPr>
              <p14:xfrm>
                <a:off x="8351595" y="6078945"/>
                <a:ext cx="99360" cy="90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8A448E-A884-B88A-BFC7-BAC091FB0E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33595" y="6060945"/>
                  <a:ext cx="135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8F1CDF-4B37-2610-2909-1BE3E7028AC4}"/>
                    </a:ext>
                  </a:extLst>
                </p14:cNvPr>
                <p14:cNvContentPartPr/>
                <p14:nvPr/>
              </p14:nvContentPartPr>
              <p14:xfrm>
                <a:off x="8053155" y="6077145"/>
                <a:ext cx="257760" cy="97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8F1CDF-4B37-2610-2909-1BE3E7028AC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35155" y="6059505"/>
                  <a:ext cx="29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78A663-78EA-247F-1E28-35643B14F7AB}"/>
                    </a:ext>
                  </a:extLst>
                </p14:cNvPr>
                <p14:cNvContentPartPr/>
                <p14:nvPr/>
              </p14:nvContentPartPr>
              <p14:xfrm>
                <a:off x="6206715" y="6038985"/>
                <a:ext cx="1955520" cy="265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78A663-78EA-247F-1E28-35643B14F7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88715" y="6021345"/>
                  <a:ext cx="1991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E4773A-1C63-3AAF-BE14-6F7A68B52A2D}"/>
                    </a:ext>
                  </a:extLst>
                </p14:cNvPr>
                <p14:cNvContentPartPr/>
                <p14:nvPr/>
              </p14:nvContentPartPr>
              <p14:xfrm>
                <a:off x="6593355" y="5743425"/>
                <a:ext cx="422640" cy="40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E4773A-1C63-3AAF-BE14-6F7A68B52A2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75355" y="5725425"/>
                  <a:ext cx="45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C3278C-D01F-E751-D852-0DCA95D6E47B}"/>
                    </a:ext>
                  </a:extLst>
                </p14:cNvPr>
                <p14:cNvContentPartPr/>
                <p14:nvPr/>
              </p14:nvContentPartPr>
              <p14:xfrm>
                <a:off x="7170435" y="5675745"/>
                <a:ext cx="29880" cy="32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C3278C-D01F-E751-D852-0DCA95D6E47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52435" y="5658105"/>
                  <a:ext cx="65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085E70-F812-CB0E-E3B2-BF1340472525}"/>
                    </a:ext>
                  </a:extLst>
                </p14:cNvPr>
                <p14:cNvContentPartPr/>
                <p14:nvPr/>
              </p14:nvContentPartPr>
              <p14:xfrm>
                <a:off x="7429635" y="6427785"/>
                <a:ext cx="128520" cy="20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085E70-F812-CB0E-E3B2-BF13404725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11635" y="6410145"/>
                  <a:ext cx="164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FC73E0-499B-2666-DA58-01C34C4B51A9}"/>
                    </a:ext>
                  </a:extLst>
                </p14:cNvPr>
                <p14:cNvContentPartPr/>
                <p14:nvPr/>
              </p14:nvContentPartPr>
              <p14:xfrm>
                <a:off x="7704675" y="6376665"/>
                <a:ext cx="261360" cy="13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FC73E0-499B-2666-DA58-01C34C4B51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87035" y="6359025"/>
                  <a:ext cx="297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7405C9-CA23-54EC-648C-A24DFB107ADA}"/>
                    </a:ext>
                  </a:extLst>
                </p14:cNvPr>
                <p14:cNvContentPartPr/>
                <p14:nvPr/>
              </p14:nvContentPartPr>
              <p14:xfrm>
                <a:off x="5526315" y="6074265"/>
                <a:ext cx="505800" cy="228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7405C9-CA23-54EC-648C-A24DFB107AD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08315" y="6056625"/>
                  <a:ext cx="541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33E04CC-AE79-420D-7BCC-C31DD6981D85}"/>
                    </a:ext>
                  </a:extLst>
                </p14:cNvPr>
                <p14:cNvContentPartPr/>
                <p14:nvPr/>
              </p14:nvContentPartPr>
              <p14:xfrm>
                <a:off x="4449555" y="5752065"/>
                <a:ext cx="930240" cy="739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33E04CC-AE79-420D-7BCC-C31DD6981D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31915" y="5734065"/>
                  <a:ext cx="96588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AC0C1A-FD3C-B3F8-4CFA-68D1555C6CF2}"/>
                    </a:ext>
                  </a:extLst>
                </p14:cNvPr>
                <p14:cNvContentPartPr/>
                <p14:nvPr/>
              </p14:nvContentPartPr>
              <p14:xfrm>
                <a:off x="5116635" y="5958345"/>
                <a:ext cx="65160" cy="20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AC0C1A-FD3C-B3F8-4CFA-68D1555C6C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98635" y="5940705"/>
                  <a:ext cx="100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72533C-06BD-A8A8-5DD9-DBF923D19B77}"/>
                    </a:ext>
                  </a:extLst>
                </p14:cNvPr>
                <p14:cNvContentPartPr/>
                <p14:nvPr/>
              </p14:nvContentPartPr>
              <p14:xfrm>
                <a:off x="5237595" y="5935665"/>
                <a:ext cx="70560" cy="12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72533C-06BD-A8A8-5DD9-DBF923D19B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19955" y="5918025"/>
                  <a:ext cx="106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DB3A5F-A463-9245-4371-F60A49F3EC4C}"/>
                    </a:ext>
                  </a:extLst>
                </p14:cNvPr>
                <p14:cNvContentPartPr/>
                <p14:nvPr/>
              </p14:nvContentPartPr>
              <p14:xfrm>
                <a:off x="4240035" y="6318705"/>
                <a:ext cx="117000" cy="13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DB3A5F-A463-9245-4371-F60A49F3EC4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22395" y="6300705"/>
                  <a:ext cx="152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1FB691-DC7E-349F-0302-3638BE239174}"/>
                    </a:ext>
                  </a:extLst>
                </p14:cNvPr>
                <p14:cNvContentPartPr/>
                <p14:nvPr/>
              </p14:nvContentPartPr>
              <p14:xfrm>
                <a:off x="3854475" y="6143385"/>
                <a:ext cx="296280" cy="349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1FB691-DC7E-349F-0302-3638BE2391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36475" y="6125385"/>
                  <a:ext cx="331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476D1C-DDB1-0D1B-8B50-542E7DDC2654}"/>
                    </a:ext>
                  </a:extLst>
                </p14:cNvPr>
                <p14:cNvContentPartPr/>
                <p14:nvPr/>
              </p14:nvContentPartPr>
              <p14:xfrm>
                <a:off x="3794715" y="6219345"/>
                <a:ext cx="99360" cy="65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476D1C-DDB1-0D1B-8B50-542E7DDC26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77075" y="6201705"/>
                  <a:ext cx="135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FC3892-4C19-9C59-CA1A-6CF82C1B7F6A}"/>
                    </a:ext>
                  </a:extLst>
                </p14:cNvPr>
                <p14:cNvContentPartPr/>
                <p14:nvPr/>
              </p14:nvContentPartPr>
              <p14:xfrm>
                <a:off x="2104155" y="6186585"/>
                <a:ext cx="1549080" cy="464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FC3892-4C19-9C59-CA1A-6CF82C1B7F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86515" y="6168585"/>
                  <a:ext cx="1584720" cy="49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33073D-F656-C15D-AE03-F5DE15A63A2B}"/>
                  </a:ext>
                </a:extLst>
              </p14:cNvPr>
              <p14:cNvContentPartPr/>
              <p14:nvPr/>
            </p14:nvContentPartPr>
            <p14:xfrm>
              <a:off x="2244915" y="4131705"/>
              <a:ext cx="1806120" cy="993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33073D-F656-C15D-AE03-F5DE15A63A2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90915" y="4023705"/>
                <a:ext cx="1913760" cy="12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155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1A608-0030-2039-DFF4-FCC620B9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80" y="1478111"/>
            <a:ext cx="9236240" cy="39017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D98ADD-C160-FCF2-DC9E-38E3B1688CEC}"/>
                  </a:ext>
                </a:extLst>
              </p14:cNvPr>
              <p14:cNvContentPartPr/>
              <p14:nvPr/>
            </p14:nvContentPartPr>
            <p14:xfrm>
              <a:off x="1933155" y="2375625"/>
              <a:ext cx="568800" cy="60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D98ADD-C160-FCF2-DC9E-38E3B1688C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5515" y="2357985"/>
                <a:ext cx="604440" cy="63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339CDF5-623A-FF3F-80F5-464616DE50C7}"/>
              </a:ext>
            </a:extLst>
          </p:cNvPr>
          <p:cNvGrpSpPr/>
          <p:nvPr/>
        </p:nvGrpSpPr>
        <p:grpSpPr>
          <a:xfrm>
            <a:off x="901035" y="1005465"/>
            <a:ext cx="2354760" cy="527400"/>
            <a:chOff x="901035" y="1005465"/>
            <a:chExt cx="235476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B88692-4310-535B-2264-351AD4CEAE73}"/>
                    </a:ext>
                  </a:extLst>
                </p14:cNvPr>
                <p14:cNvContentPartPr/>
                <p14:nvPr/>
              </p14:nvContentPartPr>
              <p14:xfrm>
                <a:off x="901035" y="1340985"/>
                <a:ext cx="255960" cy="19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B88692-4310-535B-2264-351AD4CEAE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3035" y="1323345"/>
                  <a:ext cx="291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A05911-514E-3994-0C17-461ED3220C40}"/>
                    </a:ext>
                  </a:extLst>
                </p14:cNvPr>
                <p14:cNvContentPartPr/>
                <p14:nvPr/>
              </p14:nvContentPartPr>
              <p14:xfrm>
                <a:off x="1086795" y="1177185"/>
                <a:ext cx="70920" cy="78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A05911-514E-3994-0C17-461ED3220C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8795" y="1159545"/>
                  <a:ext cx="106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FE5F24-7D8D-679E-2966-741E8CBC29F4}"/>
                    </a:ext>
                  </a:extLst>
                </p14:cNvPr>
                <p14:cNvContentPartPr/>
                <p14:nvPr/>
              </p14:nvContentPartPr>
              <p14:xfrm>
                <a:off x="1358595" y="1364025"/>
                <a:ext cx="119880" cy="19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FE5F24-7D8D-679E-2966-741E8CBC29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0955" y="1346385"/>
                  <a:ext cx="155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F86559-4EAE-CED9-DE73-6977B18C03DF}"/>
                    </a:ext>
                  </a:extLst>
                </p14:cNvPr>
                <p14:cNvContentPartPr/>
                <p14:nvPr/>
              </p14:nvContentPartPr>
              <p14:xfrm>
                <a:off x="1353555" y="1484985"/>
                <a:ext cx="68040" cy="19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F86559-4EAE-CED9-DE73-6977B18C03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5555" y="1466985"/>
                  <a:ext cx="10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798166-073E-2BBB-972D-092F66A3517E}"/>
                    </a:ext>
                  </a:extLst>
                </p14:cNvPr>
                <p14:cNvContentPartPr/>
                <p14:nvPr/>
              </p14:nvContentPartPr>
              <p14:xfrm>
                <a:off x="1649115" y="1219665"/>
                <a:ext cx="48600" cy="18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798166-073E-2BBB-972D-092F66A351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1115" y="1202025"/>
                  <a:ext cx="84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A61353-DAF5-0AFA-E768-D6C29B17F28B}"/>
                    </a:ext>
                  </a:extLst>
                </p14:cNvPr>
                <p14:cNvContentPartPr/>
                <p14:nvPr/>
              </p14:nvContentPartPr>
              <p14:xfrm>
                <a:off x="1768275" y="1209585"/>
                <a:ext cx="117360" cy="224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A61353-DAF5-0AFA-E768-D6C29B17F2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0635" y="1191945"/>
                  <a:ext cx="153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112385-2F0A-2CBC-3D02-25B0B3D7D00D}"/>
                    </a:ext>
                  </a:extLst>
                </p14:cNvPr>
                <p14:cNvContentPartPr/>
                <p14:nvPr/>
              </p14:nvContentPartPr>
              <p14:xfrm>
                <a:off x="1954395" y="1265025"/>
                <a:ext cx="139320" cy="165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112385-2F0A-2CBC-3D02-25B0B3D7D0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36755" y="1247025"/>
                  <a:ext cx="174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CC5D04-4DEC-58D2-ADB7-A8B6832CF9D5}"/>
                    </a:ext>
                  </a:extLst>
                </p14:cNvPr>
                <p14:cNvContentPartPr/>
                <p14:nvPr/>
              </p14:nvContentPartPr>
              <p14:xfrm>
                <a:off x="2054115" y="1115265"/>
                <a:ext cx="81720" cy="60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CC5D04-4DEC-58D2-ADB7-A8B6832CF9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36475" y="1097265"/>
                  <a:ext cx="117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9F51B2-4879-6825-A57F-80E04297D620}"/>
                    </a:ext>
                  </a:extLst>
                </p14:cNvPr>
                <p14:cNvContentPartPr/>
                <p14:nvPr/>
              </p14:nvContentPartPr>
              <p14:xfrm>
                <a:off x="2327355" y="1315065"/>
                <a:ext cx="143280" cy="2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9F51B2-4879-6825-A57F-80E04297D6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09715" y="1297065"/>
                  <a:ext cx="178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41E0BD-CB39-5BFC-9FB3-56C84BB62C3C}"/>
                    </a:ext>
                  </a:extLst>
                </p14:cNvPr>
                <p14:cNvContentPartPr/>
                <p14:nvPr/>
              </p14:nvContentPartPr>
              <p14:xfrm>
                <a:off x="2625075" y="1168185"/>
                <a:ext cx="118440" cy="24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41E0BD-CB39-5BFC-9FB3-56C84BB62C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07435" y="1150545"/>
                  <a:ext cx="154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779E15-542E-03CD-0234-3C0F5AA6F5FE}"/>
                    </a:ext>
                  </a:extLst>
                </p14:cNvPr>
                <p14:cNvContentPartPr/>
                <p14:nvPr/>
              </p14:nvContentPartPr>
              <p14:xfrm>
                <a:off x="2809035" y="1180785"/>
                <a:ext cx="138240" cy="216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779E15-542E-03CD-0234-3C0F5AA6F5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91395" y="1162785"/>
                  <a:ext cx="173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4517DA-FF1A-CF73-5132-1D708975BA7A}"/>
                    </a:ext>
                  </a:extLst>
                </p14:cNvPr>
                <p14:cNvContentPartPr/>
                <p14:nvPr/>
              </p14:nvContentPartPr>
              <p14:xfrm>
                <a:off x="2903355" y="1005465"/>
                <a:ext cx="94680" cy="7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4517DA-FF1A-CF73-5132-1D708975BA7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85355" y="987465"/>
                  <a:ext cx="13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0A5927-F5C9-E606-5748-1A5C8B4BB043}"/>
                    </a:ext>
                  </a:extLst>
                </p14:cNvPr>
                <p14:cNvContentPartPr/>
                <p14:nvPr/>
              </p14:nvContentPartPr>
              <p14:xfrm>
                <a:off x="3149955" y="1221825"/>
                <a:ext cx="105840" cy="10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0A5927-F5C9-E606-5748-1A5C8B4BB0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31955" y="1203825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2FF19B-F0E3-40CD-3D57-EBE6B783A850}"/>
                    </a:ext>
                  </a:extLst>
                </p14:cNvPr>
                <p14:cNvContentPartPr/>
                <p14:nvPr/>
              </p14:nvContentPartPr>
              <p14:xfrm>
                <a:off x="3096315" y="1307505"/>
                <a:ext cx="83160" cy="26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2FF19B-F0E3-40CD-3D57-EBE6B783A8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78675" y="1289865"/>
                  <a:ext cx="1188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7BFBA0-95A0-7AE0-D698-7F0D862F3AA8}"/>
              </a:ext>
            </a:extLst>
          </p:cNvPr>
          <p:cNvGrpSpPr/>
          <p:nvPr/>
        </p:nvGrpSpPr>
        <p:grpSpPr>
          <a:xfrm>
            <a:off x="3510675" y="735825"/>
            <a:ext cx="693360" cy="536040"/>
            <a:chOff x="3510675" y="735825"/>
            <a:chExt cx="69336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68A638-D1CA-149F-21E6-04EDCA0C1EA1}"/>
                    </a:ext>
                  </a:extLst>
                </p14:cNvPr>
                <p14:cNvContentPartPr/>
                <p14:nvPr/>
              </p14:nvContentPartPr>
              <p14:xfrm>
                <a:off x="3775995" y="937785"/>
                <a:ext cx="203760" cy="289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68A638-D1CA-149F-21E6-04EDCA0C1E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58355" y="919785"/>
                  <a:ext cx="239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9FFF28-96B7-42E5-A5EE-A8E78FBF4CEF}"/>
                    </a:ext>
                  </a:extLst>
                </p14:cNvPr>
                <p14:cNvContentPartPr/>
                <p14:nvPr/>
              </p14:nvContentPartPr>
              <p14:xfrm>
                <a:off x="3892635" y="1083585"/>
                <a:ext cx="207720" cy="5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9FFF28-96B7-42E5-A5EE-A8E78FBF4C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4995" y="1065585"/>
                  <a:ext cx="24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2A8CFA-A2BD-2778-99C5-42161B73EA3C}"/>
                    </a:ext>
                  </a:extLst>
                </p14:cNvPr>
                <p14:cNvContentPartPr/>
                <p14:nvPr/>
              </p14:nvContentPartPr>
              <p14:xfrm>
                <a:off x="3510675" y="926985"/>
                <a:ext cx="190080" cy="344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2A8CFA-A2BD-2778-99C5-42161B73EA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92675" y="908985"/>
                  <a:ext cx="2257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C4B9D8-5FA3-C041-CAF7-DE56AF45F619}"/>
                    </a:ext>
                  </a:extLst>
                </p14:cNvPr>
                <p14:cNvContentPartPr/>
                <p14:nvPr/>
              </p14:nvContentPartPr>
              <p14:xfrm>
                <a:off x="4102875" y="735825"/>
                <a:ext cx="101160" cy="91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C4B9D8-5FA3-C041-CAF7-DE56AF45F6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85235" y="718185"/>
                  <a:ext cx="1368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AF2A83-6918-0F38-B510-46B280D0F3F2}"/>
              </a:ext>
            </a:extLst>
          </p:cNvPr>
          <p:cNvGrpSpPr/>
          <p:nvPr/>
        </p:nvGrpSpPr>
        <p:grpSpPr>
          <a:xfrm>
            <a:off x="4710195" y="750945"/>
            <a:ext cx="1443600" cy="587160"/>
            <a:chOff x="4710195" y="750945"/>
            <a:chExt cx="144360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92B4F4-4EE2-B62E-2FD3-91DE1D4555D2}"/>
                    </a:ext>
                  </a:extLst>
                </p14:cNvPr>
                <p14:cNvContentPartPr/>
                <p14:nvPr/>
              </p14:nvContentPartPr>
              <p14:xfrm>
                <a:off x="5978835" y="992865"/>
                <a:ext cx="174960" cy="144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92B4F4-4EE2-B62E-2FD3-91DE1D4555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60835" y="975225"/>
                  <a:ext cx="210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774344-425E-C528-E2D5-BDF51B193D87}"/>
                    </a:ext>
                  </a:extLst>
                </p14:cNvPr>
                <p14:cNvContentPartPr/>
                <p14:nvPr/>
              </p14:nvContentPartPr>
              <p14:xfrm>
                <a:off x="5844195" y="795585"/>
                <a:ext cx="163080" cy="228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774344-425E-C528-E2D5-BDF51B193D8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26555" y="777585"/>
                  <a:ext cx="198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DA9A0F-F44D-3346-E8B4-4D33F8A6568A}"/>
                    </a:ext>
                  </a:extLst>
                </p14:cNvPr>
                <p14:cNvContentPartPr/>
                <p14:nvPr/>
              </p14:nvContentPartPr>
              <p14:xfrm>
                <a:off x="5815755" y="1153785"/>
                <a:ext cx="360" cy="12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DA9A0F-F44D-3346-E8B4-4D33F8A656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97755" y="1135785"/>
                  <a:ext cx="36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E4F3FB-3BDF-EC62-FD06-B61828E23A87}"/>
                    </a:ext>
                  </a:extLst>
                </p14:cNvPr>
                <p14:cNvContentPartPr/>
                <p14:nvPr/>
              </p14:nvContentPartPr>
              <p14:xfrm>
                <a:off x="5456115" y="919785"/>
                <a:ext cx="367920" cy="190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E4F3FB-3BDF-EC62-FD06-B61828E23A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38475" y="901785"/>
                  <a:ext cx="403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1F97A7-CC27-3197-D0DF-E197F457B33D}"/>
                    </a:ext>
                  </a:extLst>
                </p14:cNvPr>
                <p14:cNvContentPartPr/>
                <p14:nvPr/>
              </p14:nvContentPartPr>
              <p14:xfrm>
                <a:off x="5445315" y="1213185"/>
                <a:ext cx="155160" cy="13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1F97A7-CC27-3197-D0DF-E197F457B3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27315" y="1195545"/>
                  <a:ext cx="190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BB81E5-28C2-D154-CB0F-B88D0EE79C30}"/>
                    </a:ext>
                  </a:extLst>
                </p14:cNvPr>
                <p14:cNvContentPartPr/>
                <p14:nvPr/>
              </p14:nvContentPartPr>
              <p14:xfrm>
                <a:off x="5352435" y="1025985"/>
                <a:ext cx="95760" cy="102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BB81E5-28C2-D154-CB0F-B88D0EE79C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34795" y="1007985"/>
                  <a:ext cx="13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0C97D45-117C-5FFF-0DC5-1442E3DF2FB8}"/>
                    </a:ext>
                  </a:extLst>
                </p14:cNvPr>
                <p14:cNvContentPartPr/>
                <p14:nvPr/>
              </p14:nvContentPartPr>
              <p14:xfrm>
                <a:off x="5248395" y="875865"/>
                <a:ext cx="19080" cy="136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0C97D45-117C-5FFF-0DC5-1442E3DF2FB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30395" y="857865"/>
                  <a:ext cx="5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78E00D-7C8C-4964-48E0-E123352D2C60}"/>
                    </a:ext>
                  </a:extLst>
                </p14:cNvPr>
                <p14:cNvContentPartPr/>
                <p14:nvPr/>
              </p14:nvContentPartPr>
              <p14:xfrm>
                <a:off x="5058675" y="1034985"/>
                <a:ext cx="116280" cy="176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78E00D-7C8C-4964-48E0-E123352D2C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40675" y="1016985"/>
                  <a:ext cx="151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018F82-DF69-9A07-92B4-4B124759BBDB}"/>
                    </a:ext>
                  </a:extLst>
                </p14:cNvPr>
                <p14:cNvContentPartPr/>
                <p14:nvPr/>
              </p14:nvContentPartPr>
              <p14:xfrm>
                <a:off x="5082075" y="847065"/>
                <a:ext cx="21600" cy="115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018F82-DF69-9A07-92B4-4B124759BB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64075" y="829425"/>
                  <a:ext cx="57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2440F5-DA4D-73EC-016E-E4BCF3F3BC33}"/>
                    </a:ext>
                  </a:extLst>
                </p14:cNvPr>
                <p14:cNvContentPartPr/>
                <p14:nvPr/>
              </p14:nvContentPartPr>
              <p14:xfrm>
                <a:off x="4710195" y="750945"/>
                <a:ext cx="283680" cy="384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2440F5-DA4D-73EC-016E-E4BCF3F3BC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92555" y="732945"/>
                  <a:ext cx="319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75BC89-BDCB-483A-B4C5-BB3BE1B9B1FF}"/>
                    </a:ext>
                  </a:extLst>
                </p14:cNvPr>
                <p14:cNvContentPartPr/>
                <p14:nvPr/>
              </p14:nvContentPartPr>
              <p14:xfrm>
                <a:off x="4773195" y="1311105"/>
                <a:ext cx="189720" cy="27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75BC89-BDCB-483A-B4C5-BB3BE1B9B1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55555" y="1293105"/>
                  <a:ext cx="22536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EC50127-3170-92A1-EE33-413E6D94D163}"/>
                  </a:ext>
                </a:extLst>
              </p14:cNvPr>
              <p14:cNvContentPartPr/>
              <p14:nvPr/>
            </p14:nvContentPartPr>
            <p14:xfrm>
              <a:off x="916875" y="4732545"/>
              <a:ext cx="1110240" cy="613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EC50127-3170-92A1-EE33-413E6D94D16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9235" y="4714545"/>
                <a:ext cx="1145880" cy="64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992D5F3-0998-F59D-AF18-3D89F3738BB4}"/>
              </a:ext>
            </a:extLst>
          </p:cNvPr>
          <p:cNvGrpSpPr/>
          <p:nvPr/>
        </p:nvGrpSpPr>
        <p:grpSpPr>
          <a:xfrm>
            <a:off x="657675" y="5757465"/>
            <a:ext cx="2954880" cy="519480"/>
            <a:chOff x="657675" y="5757465"/>
            <a:chExt cx="295488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58ED50-E234-3DB8-72AB-F551FA7BF1A8}"/>
                    </a:ext>
                  </a:extLst>
                </p14:cNvPr>
                <p14:cNvContentPartPr/>
                <p14:nvPr/>
              </p14:nvContentPartPr>
              <p14:xfrm>
                <a:off x="657675" y="5866185"/>
                <a:ext cx="163440" cy="410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58ED50-E234-3DB8-72AB-F551FA7BF1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0035" y="5848185"/>
                  <a:ext cx="1990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429600-7589-F965-DA7C-78890DFD09CF}"/>
                    </a:ext>
                  </a:extLst>
                </p14:cNvPr>
                <p14:cNvContentPartPr/>
                <p14:nvPr/>
              </p14:nvContentPartPr>
              <p14:xfrm>
                <a:off x="905355" y="5758905"/>
                <a:ext cx="54720" cy="79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429600-7589-F965-DA7C-78890DFD09C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7715" y="5741265"/>
                  <a:ext cx="90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043EFA-FEB9-FCCC-EEE7-F4DC4B363646}"/>
                    </a:ext>
                  </a:extLst>
                </p14:cNvPr>
                <p14:cNvContentPartPr/>
                <p14:nvPr/>
              </p14:nvContentPartPr>
              <p14:xfrm>
                <a:off x="1044315" y="6108105"/>
                <a:ext cx="100440" cy="26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043EFA-FEB9-FCCC-EEE7-F4DC4B3636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6675" y="6090465"/>
                  <a:ext cx="13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BC1BCD-35E5-32B2-0361-3CDEA01DD08F}"/>
                    </a:ext>
                  </a:extLst>
                </p14:cNvPr>
                <p14:cNvContentPartPr/>
                <p14:nvPr/>
              </p14:nvContentPartPr>
              <p14:xfrm>
                <a:off x="1035315" y="6245985"/>
                <a:ext cx="79560" cy="12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BC1BCD-35E5-32B2-0361-3CDEA01DD0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7675" y="6227985"/>
                  <a:ext cx="11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C15228-86AD-8759-D3DC-B93DF661AB58}"/>
                    </a:ext>
                  </a:extLst>
                </p14:cNvPr>
                <p14:cNvContentPartPr/>
                <p14:nvPr/>
              </p14:nvContentPartPr>
              <p14:xfrm>
                <a:off x="1282995" y="5958345"/>
                <a:ext cx="46800" cy="248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C15228-86AD-8759-D3DC-B93DF661AB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65355" y="5940345"/>
                  <a:ext cx="82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EC7ADD1-684A-329B-778F-5247F3AC8C8E}"/>
                    </a:ext>
                  </a:extLst>
                </p14:cNvPr>
                <p14:cNvContentPartPr/>
                <p14:nvPr/>
              </p14:nvContentPartPr>
              <p14:xfrm>
                <a:off x="1403235" y="5923065"/>
                <a:ext cx="124200" cy="264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EC7ADD1-684A-329B-778F-5247F3AC8C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85595" y="5905065"/>
                  <a:ext cx="159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4DCE1E-7AE4-2180-BC16-8F337953C72E}"/>
                    </a:ext>
                  </a:extLst>
                </p14:cNvPr>
                <p14:cNvContentPartPr/>
                <p14:nvPr/>
              </p14:nvContentPartPr>
              <p14:xfrm>
                <a:off x="1598355" y="5945385"/>
                <a:ext cx="137160" cy="13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4DCE1E-7AE4-2180-BC16-8F337953C7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80355" y="5927385"/>
                  <a:ext cx="17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33245A4-77C0-FA5C-3598-3C796EB57329}"/>
                    </a:ext>
                  </a:extLst>
                </p14:cNvPr>
                <p14:cNvContentPartPr/>
                <p14:nvPr/>
              </p14:nvContentPartPr>
              <p14:xfrm>
                <a:off x="1714995" y="5813985"/>
                <a:ext cx="86040" cy="57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33245A4-77C0-FA5C-3598-3C796EB5732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96995" y="5796345"/>
                  <a:ext cx="121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01F66D-E77C-6320-B3AE-36CE961C5180}"/>
                    </a:ext>
                  </a:extLst>
                </p14:cNvPr>
                <p14:cNvContentPartPr/>
                <p14:nvPr/>
              </p14:nvContentPartPr>
              <p14:xfrm>
                <a:off x="1953675" y="6074625"/>
                <a:ext cx="153000" cy="4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01F66D-E77C-6320-B3AE-36CE961C51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36035" y="6056625"/>
                  <a:ext cx="188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4325A9-D638-A90B-5F18-9AB9D5A3EFA5}"/>
                    </a:ext>
                  </a:extLst>
                </p14:cNvPr>
                <p14:cNvContentPartPr/>
                <p14:nvPr/>
              </p14:nvContentPartPr>
              <p14:xfrm>
                <a:off x="2292795" y="5900745"/>
                <a:ext cx="23040" cy="247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4325A9-D638-A90B-5F18-9AB9D5A3EFA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74795" y="5882745"/>
                  <a:ext cx="58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A6FAC46-2C76-6AE4-642E-F31D839E2D7A}"/>
                    </a:ext>
                  </a:extLst>
                </p14:cNvPr>
                <p14:cNvContentPartPr/>
                <p14:nvPr/>
              </p14:nvContentPartPr>
              <p14:xfrm>
                <a:off x="2361555" y="5910105"/>
                <a:ext cx="153720" cy="257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A6FAC46-2C76-6AE4-642E-F31D839E2D7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43915" y="5892105"/>
                  <a:ext cx="189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A4678F-8E9B-8F93-8C17-B02CD1F6F253}"/>
                    </a:ext>
                  </a:extLst>
                </p14:cNvPr>
                <p14:cNvContentPartPr/>
                <p14:nvPr/>
              </p14:nvContentPartPr>
              <p14:xfrm>
                <a:off x="2643075" y="5954385"/>
                <a:ext cx="165960" cy="153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A4678F-8E9B-8F93-8C17-B02CD1F6F2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25435" y="5936385"/>
                  <a:ext cx="201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663554-6C99-3A8F-BD6E-32F487DFDCED}"/>
                    </a:ext>
                  </a:extLst>
                </p14:cNvPr>
                <p14:cNvContentPartPr/>
                <p14:nvPr/>
              </p14:nvContentPartPr>
              <p14:xfrm>
                <a:off x="2720115" y="5797425"/>
                <a:ext cx="78120" cy="50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663554-6C99-3A8F-BD6E-32F487DFDCE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02475" y="5779785"/>
                  <a:ext cx="113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D2EA01A-E30D-3FF0-F62E-A9B9FEBFE657}"/>
                    </a:ext>
                  </a:extLst>
                </p14:cNvPr>
                <p14:cNvContentPartPr/>
                <p14:nvPr/>
              </p14:nvContentPartPr>
              <p14:xfrm>
                <a:off x="2969235" y="5987865"/>
                <a:ext cx="121680" cy="1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D2EA01A-E30D-3FF0-F62E-A9B9FEBFE6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51235" y="5970225"/>
                  <a:ext cx="157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694BBF-E680-620F-FB48-A4AEEE44AFF0}"/>
                    </a:ext>
                  </a:extLst>
                </p14:cNvPr>
                <p14:cNvContentPartPr/>
                <p14:nvPr/>
              </p14:nvContentPartPr>
              <p14:xfrm>
                <a:off x="2974275" y="6078225"/>
                <a:ext cx="92880" cy="1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694BBF-E680-620F-FB48-A4AEEE44AF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56635" y="6060225"/>
                  <a:ext cx="128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7E7071-6CB8-152B-1EBA-E8D0B5DD58E3}"/>
                    </a:ext>
                  </a:extLst>
                </p14:cNvPr>
                <p14:cNvContentPartPr/>
                <p14:nvPr/>
              </p14:nvContentPartPr>
              <p14:xfrm>
                <a:off x="3180915" y="5810745"/>
                <a:ext cx="170640" cy="338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7E7071-6CB8-152B-1EBA-E8D0B5DD58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63275" y="5793105"/>
                  <a:ext cx="206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2A5A16-4AB6-6F0C-42E0-DC8CF6BF7DF8}"/>
                    </a:ext>
                  </a:extLst>
                </p14:cNvPr>
                <p14:cNvContentPartPr/>
                <p14:nvPr/>
              </p14:nvContentPartPr>
              <p14:xfrm>
                <a:off x="3422115" y="5902905"/>
                <a:ext cx="147600" cy="177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2A5A16-4AB6-6F0C-42E0-DC8CF6BF7DF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4115" y="5884905"/>
                  <a:ext cx="183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6CA43B-5CD0-894C-D4F1-CBC23DD24399}"/>
                    </a:ext>
                  </a:extLst>
                </p14:cNvPr>
                <p14:cNvContentPartPr/>
                <p14:nvPr/>
              </p14:nvContentPartPr>
              <p14:xfrm>
                <a:off x="3506715" y="5757465"/>
                <a:ext cx="105840" cy="74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6CA43B-5CD0-894C-D4F1-CBC23DD243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88715" y="5739465"/>
                  <a:ext cx="1414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B0A423-739A-85C5-3919-8C1F16A3E595}"/>
              </a:ext>
            </a:extLst>
          </p:cNvPr>
          <p:cNvGrpSpPr/>
          <p:nvPr/>
        </p:nvGrpSpPr>
        <p:grpSpPr>
          <a:xfrm>
            <a:off x="1586115" y="6298545"/>
            <a:ext cx="2145600" cy="467640"/>
            <a:chOff x="1586115" y="6298545"/>
            <a:chExt cx="214560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78B0AB-EDB0-4752-7657-04DE8B4F2F06}"/>
                    </a:ext>
                  </a:extLst>
                </p14:cNvPr>
                <p14:cNvContentPartPr/>
                <p14:nvPr/>
              </p14:nvContentPartPr>
              <p14:xfrm>
                <a:off x="3588075" y="6622905"/>
                <a:ext cx="143640" cy="82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78B0AB-EDB0-4752-7657-04DE8B4F2F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70435" y="6604905"/>
                  <a:ext cx="179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9E03B97-EFE6-3852-915B-A14E9465055E}"/>
                    </a:ext>
                  </a:extLst>
                </p14:cNvPr>
                <p14:cNvContentPartPr/>
                <p14:nvPr/>
              </p14:nvContentPartPr>
              <p14:xfrm>
                <a:off x="3384315" y="6437145"/>
                <a:ext cx="173160" cy="183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9E03B97-EFE6-3852-915B-A14E946505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66315" y="6419505"/>
                  <a:ext cx="208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1944D7C-926E-1302-BD90-8DE35DDF5772}"/>
                    </a:ext>
                  </a:extLst>
                </p14:cNvPr>
                <p14:cNvContentPartPr/>
                <p14:nvPr/>
              </p14:nvContentPartPr>
              <p14:xfrm>
                <a:off x="3418875" y="6678345"/>
                <a:ext cx="14760" cy="25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1944D7C-926E-1302-BD90-8DE35DDF577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01235" y="6660705"/>
                  <a:ext cx="50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32CBE3-2817-8D4F-5431-15A16BA31AB3}"/>
                    </a:ext>
                  </a:extLst>
                </p14:cNvPr>
                <p14:cNvContentPartPr/>
                <p14:nvPr/>
              </p14:nvContentPartPr>
              <p14:xfrm>
                <a:off x="2900475" y="6519945"/>
                <a:ext cx="416160" cy="148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32CBE3-2817-8D4F-5431-15A16BA31A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82835" y="6501945"/>
                  <a:ext cx="451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741E94-D58C-8F1E-A911-4816E2AD186F}"/>
                    </a:ext>
                  </a:extLst>
                </p14:cNvPr>
                <p14:cNvContentPartPr/>
                <p14:nvPr/>
              </p14:nvContentPartPr>
              <p14:xfrm>
                <a:off x="2913075" y="6716865"/>
                <a:ext cx="227520" cy="16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741E94-D58C-8F1E-A911-4816E2AD186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95075" y="6699225"/>
                  <a:ext cx="263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9D3384-7E2F-98F3-7A60-6F18811C2886}"/>
                    </a:ext>
                  </a:extLst>
                </p14:cNvPr>
                <p14:cNvContentPartPr/>
                <p14:nvPr/>
              </p14:nvContentPartPr>
              <p14:xfrm>
                <a:off x="2555955" y="6603825"/>
                <a:ext cx="144000" cy="98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9D3384-7E2F-98F3-7A60-6F18811C288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37955" y="6586185"/>
                  <a:ext cx="179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2F2CE83-2A03-4A32-969B-15F4FAC3749A}"/>
                    </a:ext>
                  </a:extLst>
                </p14:cNvPr>
                <p14:cNvContentPartPr/>
                <p14:nvPr/>
              </p14:nvContentPartPr>
              <p14:xfrm>
                <a:off x="2397195" y="6428505"/>
                <a:ext cx="30600" cy="136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2F2CE83-2A03-4A32-969B-15F4FAC3749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79195" y="6410865"/>
                  <a:ext cx="66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7FC02BC-772D-2058-4C0C-1C99D2D943C9}"/>
                    </a:ext>
                  </a:extLst>
                </p14:cNvPr>
                <p14:cNvContentPartPr/>
                <p14:nvPr/>
              </p14:nvContentPartPr>
              <p14:xfrm>
                <a:off x="2133675" y="6547305"/>
                <a:ext cx="192600" cy="196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7FC02BC-772D-2058-4C0C-1C99D2D943C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15675" y="6529665"/>
                  <a:ext cx="228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0F3E83-C7FC-B913-4C8E-D07FF73C3539}"/>
                    </a:ext>
                  </a:extLst>
                </p14:cNvPr>
                <p14:cNvContentPartPr/>
                <p14:nvPr/>
              </p14:nvContentPartPr>
              <p14:xfrm>
                <a:off x="2209995" y="6404745"/>
                <a:ext cx="28080" cy="85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0F3E83-C7FC-B913-4C8E-D07FF73C35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92355" y="6387105"/>
                  <a:ext cx="63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586C39-DD4B-E304-6C1D-DE92057A6416}"/>
                    </a:ext>
                  </a:extLst>
                </p14:cNvPr>
                <p14:cNvContentPartPr/>
                <p14:nvPr/>
              </p14:nvContentPartPr>
              <p14:xfrm>
                <a:off x="1586115" y="6298545"/>
                <a:ext cx="568080" cy="356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586C39-DD4B-E304-6C1D-DE92057A64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68115" y="6280545"/>
                  <a:ext cx="6037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6AA284-A983-4173-97D1-16BFA1FD10DA}"/>
                    </a:ext>
                  </a:extLst>
                </p14:cNvPr>
                <p14:cNvContentPartPr/>
                <p14:nvPr/>
              </p14:nvContentPartPr>
              <p14:xfrm>
                <a:off x="1970595" y="6747105"/>
                <a:ext cx="128520" cy="19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6AA284-A983-4173-97D1-16BFA1FD10D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52955" y="6729105"/>
                  <a:ext cx="1641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666E39-0C70-5E74-7868-35B5E2C984B2}"/>
              </a:ext>
            </a:extLst>
          </p:cNvPr>
          <p:cNvGrpSpPr/>
          <p:nvPr/>
        </p:nvGrpSpPr>
        <p:grpSpPr>
          <a:xfrm>
            <a:off x="8697915" y="1716465"/>
            <a:ext cx="1090440" cy="488160"/>
            <a:chOff x="8697915" y="1716465"/>
            <a:chExt cx="109044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CA802F-E505-3D9E-3613-43A917F58BD2}"/>
                    </a:ext>
                  </a:extLst>
                </p14:cNvPr>
                <p14:cNvContentPartPr/>
                <p14:nvPr/>
              </p14:nvContentPartPr>
              <p14:xfrm>
                <a:off x="8745075" y="2017785"/>
                <a:ext cx="107640" cy="6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CA802F-E505-3D9E-3613-43A917F58B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27435" y="2000145"/>
                  <a:ext cx="143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F9EB35-FAC6-445B-AC18-75C2C19512EC}"/>
                    </a:ext>
                  </a:extLst>
                </p14:cNvPr>
                <p14:cNvContentPartPr/>
                <p14:nvPr/>
              </p14:nvContentPartPr>
              <p14:xfrm>
                <a:off x="8697915" y="2107785"/>
                <a:ext cx="105480" cy="21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F9EB35-FAC6-445B-AC18-75C2C19512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79915" y="2089785"/>
                  <a:ext cx="141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75402D-4FCB-299B-34F3-368FFF1955ED}"/>
                    </a:ext>
                  </a:extLst>
                </p14:cNvPr>
                <p14:cNvContentPartPr/>
                <p14:nvPr/>
              </p14:nvContentPartPr>
              <p14:xfrm>
                <a:off x="9019395" y="1797105"/>
                <a:ext cx="158040" cy="320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75402D-4FCB-299B-34F3-368FFF1955E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01755" y="1779105"/>
                  <a:ext cx="193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41CC67-6DC5-F912-2FA5-EB717AA5356C}"/>
                    </a:ext>
                  </a:extLst>
                </p14:cNvPr>
                <p14:cNvContentPartPr/>
                <p14:nvPr/>
              </p14:nvContentPartPr>
              <p14:xfrm>
                <a:off x="9236835" y="1857585"/>
                <a:ext cx="189360" cy="250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41CC67-6DC5-F912-2FA5-EB717AA5356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18835" y="1839945"/>
                  <a:ext cx="225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7D8640-E0CD-AA2F-E225-E9C0088C7140}"/>
                    </a:ext>
                  </a:extLst>
                </p14:cNvPr>
                <p14:cNvContentPartPr/>
                <p14:nvPr/>
              </p14:nvContentPartPr>
              <p14:xfrm>
                <a:off x="9303435" y="1997985"/>
                <a:ext cx="149040" cy="34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7D8640-E0CD-AA2F-E225-E9C0088C714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85795" y="1979985"/>
                  <a:ext cx="184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5B2BAF-C437-ED8B-EB46-3DFAE3FE9881}"/>
                    </a:ext>
                  </a:extLst>
                </p14:cNvPr>
                <p14:cNvContentPartPr/>
                <p14:nvPr/>
              </p14:nvContentPartPr>
              <p14:xfrm>
                <a:off x="9501795" y="1716465"/>
                <a:ext cx="90000" cy="72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5B2BAF-C437-ED8B-EB46-3DFAE3FE988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83795" y="1698465"/>
                  <a:ext cx="125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0A378FD-CDC9-E460-C8C2-D49E9C63B111}"/>
                    </a:ext>
                  </a:extLst>
                </p14:cNvPr>
                <p14:cNvContentPartPr/>
                <p14:nvPr/>
              </p14:nvContentPartPr>
              <p14:xfrm>
                <a:off x="9619875" y="2080425"/>
                <a:ext cx="168480" cy="6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0A378FD-CDC9-E460-C8C2-D49E9C63B11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01875" y="2062785"/>
                  <a:ext cx="204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168FB9-ECCE-B14B-DB48-3CD278191977}"/>
                    </a:ext>
                  </a:extLst>
                </p14:cNvPr>
                <p14:cNvContentPartPr/>
                <p14:nvPr/>
              </p14:nvContentPartPr>
              <p14:xfrm>
                <a:off x="9669555" y="1999065"/>
                <a:ext cx="14760" cy="205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168FB9-ECCE-B14B-DB48-3CD2781919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51555" y="1981065"/>
                  <a:ext cx="504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768436-90EE-5898-71A3-E7C6E98373C5}"/>
              </a:ext>
            </a:extLst>
          </p:cNvPr>
          <p:cNvGrpSpPr/>
          <p:nvPr/>
        </p:nvGrpSpPr>
        <p:grpSpPr>
          <a:xfrm>
            <a:off x="10030995" y="1744185"/>
            <a:ext cx="474840" cy="375840"/>
            <a:chOff x="10030995" y="1744185"/>
            <a:chExt cx="47484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C6A8EB-4CA7-003A-4C18-CDE5E35ABB61}"/>
                    </a:ext>
                  </a:extLst>
                </p14:cNvPr>
                <p14:cNvContentPartPr/>
                <p14:nvPr/>
              </p14:nvContentPartPr>
              <p14:xfrm>
                <a:off x="10030995" y="1821225"/>
                <a:ext cx="168840" cy="298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C6A8EB-4CA7-003A-4C18-CDE5E35ABB6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13355" y="1803225"/>
                  <a:ext cx="204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C9D8CE-5C41-80DD-0108-A93945DE2560}"/>
                    </a:ext>
                  </a:extLst>
                </p14:cNvPr>
                <p14:cNvContentPartPr/>
                <p14:nvPr/>
              </p14:nvContentPartPr>
              <p14:xfrm>
                <a:off x="10225395" y="1926345"/>
                <a:ext cx="160200" cy="174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C9D8CE-5C41-80DD-0108-A93945DE256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07755" y="1908345"/>
                  <a:ext cx="195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32B5A2-E0EF-AD74-C72A-C232E42E7C1F}"/>
                    </a:ext>
                  </a:extLst>
                </p14:cNvPr>
                <p14:cNvContentPartPr/>
                <p14:nvPr/>
              </p14:nvContentPartPr>
              <p14:xfrm>
                <a:off x="10424835" y="1744185"/>
                <a:ext cx="81000" cy="78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32B5A2-E0EF-AD74-C72A-C232E42E7C1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06835" y="1726545"/>
                  <a:ext cx="11664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D79E5AC-C3BB-562E-395C-535CE5028789}"/>
                  </a:ext>
                </a:extLst>
              </p14:cNvPr>
              <p14:cNvContentPartPr/>
              <p14:nvPr/>
            </p14:nvContentPartPr>
            <p14:xfrm>
              <a:off x="5238315" y="4145745"/>
              <a:ext cx="1665360" cy="10479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D79E5AC-C3BB-562E-395C-535CE502878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220675" y="4127745"/>
                <a:ext cx="1701000" cy="10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634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755AE-645C-4182-F4B2-943D4A4A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28" y="1500973"/>
            <a:ext cx="9274344" cy="38560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B3CFDE-F726-2C53-0FEC-A4D8C648A045}"/>
              </a:ext>
            </a:extLst>
          </p:cNvPr>
          <p:cNvGrpSpPr/>
          <p:nvPr/>
        </p:nvGrpSpPr>
        <p:grpSpPr>
          <a:xfrm>
            <a:off x="649035" y="4397385"/>
            <a:ext cx="1618200" cy="781200"/>
            <a:chOff x="649035" y="4397385"/>
            <a:chExt cx="1618200" cy="7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E697C6-F6E4-2C39-177B-9A0BBE208A5B}"/>
                    </a:ext>
                  </a:extLst>
                </p14:cNvPr>
                <p14:cNvContentPartPr/>
                <p14:nvPr/>
              </p14:nvContentPartPr>
              <p14:xfrm>
                <a:off x="2084715" y="4397385"/>
                <a:ext cx="180000" cy="122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E697C6-F6E4-2C39-177B-9A0BBE208A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66715" y="4379385"/>
                  <a:ext cx="215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4BE163-F051-78B0-3212-D813B9117775}"/>
                    </a:ext>
                  </a:extLst>
                </p14:cNvPr>
                <p14:cNvContentPartPr/>
                <p14:nvPr/>
              </p14:nvContentPartPr>
              <p14:xfrm>
                <a:off x="2001195" y="4431585"/>
                <a:ext cx="266040" cy="266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4BE163-F051-78B0-3212-D813B91177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3555" y="4413585"/>
                  <a:ext cx="301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5D4C0A-2263-195D-A322-7D026D122912}"/>
                    </a:ext>
                  </a:extLst>
                </p14:cNvPr>
                <p14:cNvContentPartPr/>
                <p14:nvPr/>
              </p14:nvContentPartPr>
              <p14:xfrm>
                <a:off x="996075" y="4407825"/>
                <a:ext cx="1073160" cy="419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5D4C0A-2263-195D-A322-7D026D1229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8435" y="4389825"/>
                  <a:ext cx="11088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610668-5574-AFC0-234A-E7A3E7BC20CF}"/>
                    </a:ext>
                  </a:extLst>
                </p14:cNvPr>
                <p14:cNvContentPartPr/>
                <p14:nvPr/>
              </p14:nvContentPartPr>
              <p14:xfrm>
                <a:off x="649035" y="4811025"/>
                <a:ext cx="163080" cy="367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610668-5574-AFC0-234A-E7A3E7BC20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1035" y="4793025"/>
                  <a:ext cx="198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8957C5-5DC5-2482-F1D4-4354ABEB4315}"/>
                    </a:ext>
                  </a:extLst>
                </p14:cNvPr>
                <p14:cNvContentPartPr/>
                <p14:nvPr/>
              </p14:nvContentPartPr>
              <p14:xfrm>
                <a:off x="860715" y="4910385"/>
                <a:ext cx="106920" cy="175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8957C5-5DC5-2482-F1D4-4354ABEB43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2715" y="4892385"/>
                  <a:ext cx="142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3BC4FA-0C20-8A9D-3AAF-023CAF817CDA}"/>
                    </a:ext>
                  </a:extLst>
                </p14:cNvPr>
                <p14:cNvContentPartPr/>
                <p14:nvPr/>
              </p14:nvContentPartPr>
              <p14:xfrm>
                <a:off x="841275" y="4635345"/>
                <a:ext cx="42480" cy="65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3BC4FA-0C20-8A9D-3AAF-023CAF817C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3275" y="4617705"/>
                  <a:ext cx="781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C3C708-3541-6018-5A4F-731FB74D6B3F}"/>
              </a:ext>
            </a:extLst>
          </p:cNvPr>
          <p:cNvGrpSpPr/>
          <p:nvPr/>
        </p:nvGrpSpPr>
        <p:grpSpPr>
          <a:xfrm>
            <a:off x="309555" y="5223945"/>
            <a:ext cx="1716840" cy="1433160"/>
            <a:chOff x="309555" y="5223945"/>
            <a:chExt cx="1716840" cy="14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64ACED-B12D-368D-E37D-3578AAB386A8}"/>
                    </a:ext>
                  </a:extLst>
                </p14:cNvPr>
                <p14:cNvContentPartPr/>
                <p14:nvPr/>
              </p14:nvContentPartPr>
              <p14:xfrm>
                <a:off x="717435" y="5327985"/>
                <a:ext cx="848880" cy="334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64ACED-B12D-368D-E37D-3578AAB386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9435" y="5310345"/>
                  <a:ext cx="884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7A447E-A6B4-11ED-721D-C5FBB824F4A3}"/>
                    </a:ext>
                  </a:extLst>
                </p14:cNvPr>
                <p14:cNvContentPartPr/>
                <p14:nvPr/>
              </p14:nvContentPartPr>
              <p14:xfrm>
                <a:off x="937395" y="5341665"/>
                <a:ext cx="36720" cy="111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7A447E-A6B4-11ED-721D-C5FBB824F4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9755" y="5324025"/>
                  <a:ext cx="72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9999AB-EA31-D2F8-C4C7-297DF526A217}"/>
                    </a:ext>
                  </a:extLst>
                </p14:cNvPr>
                <p14:cNvContentPartPr/>
                <p14:nvPr/>
              </p14:nvContentPartPr>
              <p14:xfrm>
                <a:off x="967635" y="5786625"/>
                <a:ext cx="63720" cy="2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9999AB-EA31-D2F8-C4C7-297DF526A2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9995" y="5768625"/>
                  <a:ext cx="99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5FA1DB-6FBB-1F17-09AE-0E1DC45334C7}"/>
                    </a:ext>
                  </a:extLst>
                </p14:cNvPr>
                <p14:cNvContentPartPr/>
                <p14:nvPr/>
              </p14:nvContentPartPr>
              <p14:xfrm>
                <a:off x="832275" y="5547945"/>
                <a:ext cx="75960" cy="32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5FA1DB-6FBB-1F17-09AE-0E1DC45334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635" y="5530305"/>
                  <a:ext cx="111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50C062-8210-AEFF-3822-100E09DC9339}"/>
                    </a:ext>
                  </a:extLst>
                </p14:cNvPr>
                <p14:cNvContentPartPr/>
                <p14:nvPr/>
              </p14:nvContentPartPr>
              <p14:xfrm>
                <a:off x="1262475" y="5641185"/>
                <a:ext cx="87480" cy="50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50C062-8210-AEFF-3822-100E09DC93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44835" y="5623545"/>
                  <a:ext cx="123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261342-752A-2180-5375-54EB2E375489}"/>
                    </a:ext>
                  </a:extLst>
                </p14:cNvPr>
                <p14:cNvContentPartPr/>
                <p14:nvPr/>
              </p14:nvContentPartPr>
              <p14:xfrm>
                <a:off x="309555" y="5223945"/>
                <a:ext cx="315360" cy="547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261342-752A-2180-5375-54EB2E3754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1555" y="5205945"/>
                  <a:ext cx="35100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2B7FF5-30F9-9F6E-9FA8-6C6827CA2B61}"/>
                    </a:ext>
                  </a:extLst>
                </p14:cNvPr>
                <p14:cNvContentPartPr/>
                <p14:nvPr/>
              </p14:nvContentPartPr>
              <p14:xfrm>
                <a:off x="554355" y="5478825"/>
                <a:ext cx="13680" cy="43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2B7FF5-30F9-9F6E-9FA8-6C6827CA2B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6715" y="5461185"/>
                  <a:ext cx="49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590E8D-1414-5952-BE9F-146B6909489C}"/>
                    </a:ext>
                  </a:extLst>
                </p14:cNvPr>
                <p14:cNvContentPartPr/>
                <p14:nvPr/>
              </p14:nvContentPartPr>
              <p14:xfrm>
                <a:off x="1315035" y="5851065"/>
                <a:ext cx="415080" cy="238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590E8D-1414-5952-BE9F-146B690948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97395" y="5833425"/>
                  <a:ext cx="450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B51822-9F17-CDF8-03E1-39C233BF62A4}"/>
                    </a:ext>
                  </a:extLst>
                </p14:cNvPr>
                <p14:cNvContentPartPr/>
                <p14:nvPr/>
              </p14:nvContentPartPr>
              <p14:xfrm>
                <a:off x="497475" y="5925225"/>
                <a:ext cx="740520" cy="441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B51822-9F17-CDF8-03E1-39C233BF62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9475" y="5907585"/>
                  <a:ext cx="7761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E3156B-77A3-1478-B022-CC206B3ECC2B}"/>
                    </a:ext>
                  </a:extLst>
                </p14:cNvPr>
                <p14:cNvContentPartPr/>
                <p14:nvPr/>
              </p14:nvContentPartPr>
              <p14:xfrm>
                <a:off x="1021995" y="5973825"/>
                <a:ext cx="53640" cy="6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E3156B-77A3-1478-B022-CC206B3ECC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4355" y="5955825"/>
                  <a:ext cx="89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3D826F-A8DD-E1A8-D327-E64ED509DD51}"/>
                    </a:ext>
                  </a:extLst>
                </p14:cNvPr>
                <p14:cNvContentPartPr/>
                <p14:nvPr/>
              </p14:nvContentPartPr>
              <p14:xfrm>
                <a:off x="1092555" y="5931345"/>
                <a:ext cx="29880" cy="1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3D826F-A8DD-E1A8-D327-E64ED509DD5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4555" y="5913345"/>
                  <a:ext cx="65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90ECBF-391E-7BBE-0279-8426D4E84276}"/>
                    </a:ext>
                  </a:extLst>
                </p14:cNvPr>
                <p14:cNvContentPartPr/>
                <p14:nvPr/>
              </p14:nvContentPartPr>
              <p14:xfrm>
                <a:off x="1977795" y="6339225"/>
                <a:ext cx="48600" cy="159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90ECBF-391E-7BBE-0279-8426D4E84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59795" y="6321225"/>
                  <a:ext cx="84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599A31-4C6A-A264-4C5D-A134732C5892}"/>
                    </a:ext>
                  </a:extLst>
                </p14:cNvPr>
                <p14:cNvContentPartPr/>
                <p14:nvPr/>
              </p14:nvContentPartPr>
              <p14:xfrm>
                <a:off x="1548315" y="6247065"/>
                <a:ext cx="272160" cy="312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599A31-4C6A-A264-4C5D-A134732C58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30675" y="6229065"/>
                  <a:ext cx="3078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1D6E9BF-917C-31DF-F9B0-BEA7FB3C9C04}"/>
                    </a:ext>
                  </a:extLst>
                </p14:cNvPr>
                <p14:cNvContentPartPr/>
                <p14:nvPr/>
              </p14:nvContentPartPr>
              <p14:xfrm>
                <a:off x="1545075" y="6308625"/>
                <a:ext cx="104400" cy="60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1D6E9BF-917C-31DF-F9B0-BEA7FB3C9C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27075" y="6290625"/>
                  <a:ext cx="140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06F582-71D1-2964-D225-2692ABDD38E9}"/>
                    </a:ext>
                  </a:extLst>
                </p14:cNvPr>
                <p14:cNvContentPartPr/>
                <p14:nvPr/>
              </p14:nvContentPartPr>
              <p14:xfrm>
                <a:off x="993555" y="6337425"/>
                <a:ext cx="530640" cy="319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06F582-71D1-2964-D225-2692ABDD38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5915" y="6319425"/>
                  <a:ext cx="56628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C2A7E2-0F8C-F32C-A37E-7209CD4FDD71}"/>
              </a:ext>
            </a:extLst>
          </p:cNvPr>
          <p:cNvGrpSpPr/>
          <p:nvPr/>
        </p:nvGrpSpPr>
        <p:grpSpPr>
          <a:xfrm>
            <a:off x="2731995" y="3851265"/>
            <a:ext cx="1641240" cy="2288520"/>
            <a:chOff x="2731995" y="3851265"/>
            <a:chExt cx="1641240" cy="22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D11E75-BB36-9BED-5D20-A78F887901FE}"/>
                    </a:ext>
                  </a:extLst>
                </p14:cNvPr>
                <p14:cNvContentPartPr/>
                <p14:nvPr/>
              </p14:nvContentPartPr>
              <p14:xfrm>
                <a:off x="2731995" y="3851265"/>
                <a:ext cx="855000" cy="2037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D11E75-BB36-9BED-5D20-A78F887901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14355" y="3833265"/>
                  <a:ext cx="890640" cy="20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9CBD6B-7921-7B7F-8F6A-9E4FA4BF7921}"/>
                    </a:ext>
                  </a:extLst>
                </p14:cNvPr>
                <p14:cNvContentPartPr/>
                <p14:nvPr/>
              </p14:nvContentPartPr>
              <p14:xfrm>
                <a:off x="3824955" y="5897145"/>
                <a:ext cx="221400" cy="242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9CBD6B-7921-7B7F-8F6A-9E4FA4BF79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07315" y="5879505"/>
                  <a:ext cx="257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2AF5EE-38B0-B56A-4D00-C6E9CD6A468C}"/>
                    </a:ext>
                  </a:extLst>
                </p14:cNvPr>
                <p14:cNvContentPartPr/>
                <p14:nvPr/>
              </p14:nvContentPartPr>
              <p14:xfrm>
                <a:off x="4007475" y="5676465"/>
                <a:ext cx="118080" cy="93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2AF5EE-38B0-B56A-4D00-C6E9CD6A46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89475" y="5658465"/>
                  <a:ext cx="153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81E0C5-B6F6-7BCA-0462-A4675E0F7035}"/>
                    </a:ext>
                  </a:extLst>
                </p14:cNvPr>
                <p14:cNvContentPartPr/>
                <p14:nvPr/>
              </p14:nvContentPartPr>
              <p14:xfrm>
                <a:off x="4271355" y="5904345"/>
                <a:ext cx="101880" cy="1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81E0C5-B6F6-7BCA-0462-A4675E0F703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53355" y="5886345"/>
                  <a:ext cx="137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AAA1B7-AC3F-50EC-8C13-C50CA0E05D13}"/>
                    </a:ext>
                  </a:extLst>
                </p14:cNvPr>
                <p14:cNvContentPartPr/>
                <p14:nvPr/>
              </p14:nvContentPartPr>
              <p14:xfrm>
                <a:off x="4254075" y="6023865"/>
                <a:ext cx="100440" cy="2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AAA1B7-AC3F-50EC-8C13-C50CA0E05D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36435" y="6006225"/>
                  <a:ext cx="1360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0AC94D-2219-E9EA-1D62-1F4D6D656CEB}"/>
              </a:ext>
            </a:extLst>
          </p:cNvPr>
          <p:cNvGrpSpPr/>
          <p:nvPr/>
        </p:nvGrpSpPr>
        <p:grpSpPr>
          <a:xfrm>
            <a:off x="4690035" y="5626785"/>
            <a:ext cx="784080" cy="412560"/>
            <a:chOff x="4690035" y="5626785"/>
            <a:chExt cx="7840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99BEF5-E29D-A0F9-F5FE-63336CB2B212}"/>
                    </a:ext>
                  </a:extLst>
                </p14:cNvPr>
                <p14:cNvContentPartPr/>
                <p14:nvPr/>
              </p14:nvContentPartPr>
              <p14:xfrm>
                <a:off x="4690035" y="5827305"/>
                <a:ext cx="33480" cy="19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99BEF5-E29D-A0F9-F5FE-63336CB2B2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72035" y="5809305"/>
                  <a:ext cx="69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3507D9-F5D7-A147-993E-F38EAEF54BE8}"/>
                    </a:ext>
                  </a:extLst>
                </p14:cNvPr>
                <p14:cNvContentPartPr/>
                <p14:nvPr/>
              </p14:nvContentPartPr>
              <p14:xfrm>
                <a:off x="4794795" y="5748105"/>
                <a:ext cx="144000" cy="291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3507D9-F5D7-A147-993E-F38EAEF54B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76795" y="5730465"/>
                  <a:ext cx="179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02CBE8-0C62-49A3-5F46-D7294CA5297E}"/>
                    </a:ext>
                  </a:extLst>
                </p14:cNvPr>
                <p14:cNvContentPartPr/>
                <p14:nvPr/>
              </p14:nvContentPartPr>
              <p14:xfrm>
                <a:off x="4989915" y="5797065"/>
                <a:ext cx="147960" cy="173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02CBE8-0C62-49A3-5F46-D7294CA5297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72275" y="5779065"/>
                  <a:ext cx="183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ED89216-4241-2602-7923-5A170C8D1929}"/>
                    </a:ext>
                  </a:extLst>
                </p14:cNvPr>
                <p14:cNvContentPartPr/>
                <p14:nvPr/>
              </p14:nvContentPartPr>
              <p14:xfrm>
                <a:off x="5121675" y="5626785"/>
                <a:ext cx="97920" cy="75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ED89216-4241-2602-7923-5A170C8D192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04035" y="5608785"/>
                  <a:ext cx="133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BFDAA8-5B4F-2746-0F88-4D194C979DF8}"/>
                    </a:ext>
                  </a:extLst>
                </p14:cNvPr>
                <p14:cNvContentPartPr/>
                <p14:nvPr/>
              </p14:nvContentPartPr>
              <p14:xfrm>
                <a:off x="5323995" y="5896065"/>
                <a:ext cx="150120" cy="7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BFDAA8-5B4F-2746-0F88-4D194C979D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06355" y="5878425"/>
                  <a:ext cx="1857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7BD88C-A5E5-1AE2-9667-CB159A731998}"/>
              </a:ext>
            </a:extLst>
          </p:cNvPr>
          <p:cNvGrpSpPr/>
          <p:nvPr/>
        </p:nvGrpSpPr>
        <p:grpSpPr>
          <a:xfrm>
            <a:off x="5691555" y="5496825"/>
            <a:ext cx="2219400" cy="576360"/>
            <a:chOff x="5691555" y="5496825"/>
            <a:chExt cx="221940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274220-7935-27C2-9B7B-46459E081448}"/>
                    </a:ext>
                  </a:extLst>
                </p14:cNvPr>
                <p14:cNvContentPartPr/>
                <p14:nvPr/>
              </p14:nvContentPartPr>
              <p14:xfrm>
                <a:off x="5691555" y="5555505"/>
                <a:ext cx="285480" cy="517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274220-7935-27C2-9B7B-46459E0814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73915" y="5537865"/>
                  <a:ext cx="32112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744CC6-C78E-A996-F24F-80D71756C9A5}"/>
                    </a:ext>
                  </a:extLst>
                </p14:cNvPr>
                <p14:cNvContentPartPr/>
                <p14:nvPr/>
              </p14:nvContentPartPr>
              <p14:xfrm>
                <a:off x="5959755" y="5748105"/>
                <a:ext cx="118800" cy="13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744CC6-C78E-A996-F24F-80D71756C9A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42115" y="5730105"/>
                  <a:ext cx="154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29663B-BF45-2961-710C-FD606531FC47}"/>
                    </a:ext>
                  </a:extLst>
                </p14:cNvPr>
                <p14:cNvContentPartPr/>
                <p14:nvPr/>
              </p14:nvContentPartPr>
              <p14:xfrm>
                <a:off x="6088995" y="5735145"/>
                <a:ext cx="17640" cy="224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29663B-BF45-2961-710C-FD606531FC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70995" y="5717145"/>
                  <a:ext cx="53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D79883-526A-498E-8BE6-C338EBE6955B}"/>
                    </a:ext>
                  </a:extLst>
                </p14:cNvPr>
                <p14:cNvContentPartPr/>
                <p14:nvPr/>
              </p14:nvContentPartPr>
              <p14:xfrm>
                <a:off x="6204915" y="5743065"/>
                <a:ext cx="149760" cy="174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D79883-526A-498E-8BE6-C338EBE695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87275" y="5725065"/>
                  <a:ext cx="185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2CBC48-467B-8DAD-ECF2-6310899FC759}"/>
                    </a:ext>
                  </a:extLst>
                </p14:cNvPr>
                <p14:cNvContentPartPr/>
                <p14:nvPr/>
              </p14:nvContentPartPr>
              <p14:xfrm>
                <a:off x="6264675" y="5699505"/>
                <a:ext cx="179280" cy="1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2CBC48-467B-8DAD-ECF2-6310899FC7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46675" y="5681505"/>
                  <a:ext cx="214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1F5BB57-57B3-8388-9A6F-FB5735C0F2AF}"/>
                    </a:ext>
                  </a:extLst>
                </p14:cNvPr>
                <p14:cNvContentPartPr/>
                <p14:nvPr/>
              </p14:nvContentPartPr>
              <p14:xfrm>
                <a:off x="6519915" y="5631825"/>
                <a:ext cx="102600" cy="10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1F5BB57-57B3-8388-9A6F-FB5735C0F2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02275" y="5613825"/>
                  <a:ext cx="13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22C30C-7B5B-0508-B2FB-719302BD42A9}"/>
                    </a:ext>
                  </a:extLst>
                </p14:cNvPr>
                <p14:cNvContentPartPr/>
                <p14:nvPr/>
              </p14:nvContentPartPr>
              <p14:xfrm>
                <a:off x="6769755" y="5858625"/>
                <a:ext cx="228240" cy="12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22C30C-7B5B-0508-B2FB-719302BD42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51755" y="5840985"/>
                  <a:ext cx="263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672112-69BD-EEA6-7530-A4FE57E55432}"/>
                    </a:ext>
                  </a:extLst>
                </p14:cNvPr>
                <p14:cNvContentPartPr/>
                <p14:nvPr/>
              </p14:nvContentPartPr>
              <p14:xfrm>
                <a:off x="6890715" y="5794185"/>
                <a:ext cx="45000" cy="168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672112-69BD-EEA6-7530-A4FE57E554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73075" y="5776185"/>
                  <a:ext cx="80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3AF4CA-31AF-0456-95FC-8AAD631B8E21}"/>
                    </a:ext>
                  </a:extLst>
                </p14:cNvPr>
                <p14:cNvContentPartPr/>
                <p14:nvPr/>
              </p14:nvContentPartPr>
              <p14:xfrm>
                <a:off x="7117875" y="5579625"/>
                <a:ext cx="204840" cy="330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3AF4CA-31AF-0456-95FC-8AAD631B8E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99875" y="5561625"/>
                  <a:ext cx="240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82CC50-E323-1F81-56B4-5380D3689E8C}"/>
                    </a:ext>
                  </a:extLst>
                </p14:cNvPr>
                <p14:cNvContentPartPr/>
                <p14:nvPr/>
              </p14:nvContentPartPr>
              <p14:xfrm>
                <a:off x="7368435" y="5707425"/>
                <a:ext cx="176040" cy="210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82CC50-E323-1F81-56B4-5380D3689E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50435" y="5689425"/>
                  <a:ext cx="211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FB411A-5188-D9B0-88CE-711B7353B22E}"/>
                    </a:ext>
                  </a:extLst>
                </p14:cNvPr>
                <p14:cNvContentPartPr/>
                <p14:nvPr/>
              </p14:nvContentPartPr>
              <p14:xfrm>
                <a:off x="7591635" y="5574225"/>
                <a:ext cx="99000" cy="87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FB411A-5188-D9B0-88CE-711B7353B2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73635" y="5556225"/>
                  <a:ext cx="134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D492F3-7C1B-2997-EE92-E629A15D176D}"/>
                    </a:ext>
                  </a:extLst>
                </p14:cNvPr>
                <p14:cNvContentPartPr/>
                <p14:nvPr/>
              </p14:nvContentPartPr>
              <p14:xfrm>
                <a:off x="7762635" y="5496825"/>
                <a:ext cx="148320" cy="507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D492F3-7C1B-2997-EE92-E629A15D176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44995" y="5479185"/>
                  <a:ext cx="183960" cy="54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C16B5E-158A-F877-F92B-32540FE547A1}"/>
              </a:ext>
            </a:extLst>
          </p:cNvPr>
          <p:cNvGrpSpPr/>
          <p:nvPr/>
        </p:nvGrpSpPr>
        <p:grpSpPr>
          <a:xfrm>
            <a:off x="8133075" y="5573865"/>
            <a:ext cx="1207440" cy="353160"/>
            <a:chOff x="8133075" y="5573865"/>
            <a:chExt cx="120744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FF49A2-3641-2F10-17CC-A106BD56F5EE}"/>
                    </a:ext>
                  </a:extLst>
                </p14:cNvPr>
                <p14:cNvContentPartPr/>
                <p14:nvPr/>
              </p14:nvContentPartPr>
              <p14:xfrm>
                <a:off x="8183835" y="5813265"/>
                <a:ext cx="136080" cy="7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FF49A2-3641-2F10-17CC-A106BD56F5E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65835" y="5795265"/>
                  <a:ext cx="171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7DB3D2-16C8-E125-844F-FB054FFC364B}"/>
                    </a:ext>
                  </a:extLst>
                </p14:cNvPr>
                <p14:cNvContentPartPr/>
                <p14:nvPr/>
              </p14:nvContentPartPr>
              <p14:xfrm>
                <a:off x="8133075" y="5916945"/>
                <a:ext cx="167040" cy="10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7DB3D2-16C8-E125-844F-FB054FFC36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15075" y="5898945"/>
                  <a:ext cx="20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4B89402-6E6A-6B2C-4DC6-0FCF1309D925}"/>
                    </a:ext>
                  </a:extLst>
                </p14:cNvPr>
                <p14:cNvContentPartPr/>
                <p14:nvPr/>
              </p14:nvContentPartPr>
              <p14:xfrm>
                <a:off x="8482275" y="5660985"/>
                <a:ext cx="41760" cy="235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4B89402-6E6A-6B2C-4DC6-0FCF1309D92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64635" y="5642985"/>
                  <a:ext cx="77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9648AE-A4C7-5974-9F1F-3DF853E50DF8}"/>
                    </a:ext>
                  </a:extLst>
                </p14:cNvPr>
                <p14:cNvContentPartPr/>
                <p14:nvPr/>
              </p14:nvContentPartPr>
              <p14:xfrm>
                <a:off x="8613315" y="5627865"/>
                <a:ext cx="130680" cy="297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9648AE-A4C7-5974-9F1F-3DF853E50D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95315" y="5609865"/>
                  <a:ext cx="166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CAE29C-8474-18BB-CE8B-182420C4E020}"/>
                    </a:ext>
                  </a:extLst>
                </p14:cNvPr>
                <p14:cNvContentPartPr/>
                <p14:nvPr/>
              </p14:nvContentPartPr>
              <p14:xfrm>
                <a:off x="8833995" y="5694825"/>
                <a:ext cx="165600" cy="201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CAE29C-8474-18BB-CE8B-182420C4E02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16355" y="5677185"/>
                  <a:ext cx="201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6E5113-A10E-517E-4B82-7176CAB21811}"/>
                    </a:ext>
                  </a:extLst>
                </p14:cNvPr>
                <p14:cNvContentPartPr/>
                <p14:nvPr/>
              </p14:nvContentPartPr>
              <p14:xfrm>
                <a:off x="9070875" y="5573865"/>
                <a:ext cx="108000" cy="65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6E5113-A10E-517E-4B82-7176CAB2181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52875" y="5556225"/>
                  <a:ext cx="143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CC5AE1-D4D5-5660-C182-57E0A757C5A7}"/>
                    </a:ext>
                  </a:extLst>
                </p14:cNvPr>
                <p14:cNvContentPartPr/>
                <p14:nvPr/>
              </p14:nvContentPartPr>
              <p14:xfrm>
                <a:off x="9167355" y="5847465"/>
                <a:ext cx="173160" cy="29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CC5AE1-D4D5-5660-C182-57E0A757C5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49355" y="5829825"/>
                  <a:ext cx="2088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4ED6533-5BA8-01B3-4930-96277B8B9F3B}"/>
              </a:ext>
            </a:extLst>
          </p:cNvPr>
          <p:cNvGrpSpPr/>
          <p:nvPr/>
        </p:nvGrpSpPr>
        <p:grpSpPr>
          <a:xfrm>
            <a:off x="9554715" y="5474145"/>
            <a:ext cx="1005120" cy="432720"/>
            <a:chOff x="9554715" y="5474145"/>
            <a:chExt cx="100512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9DDD74-CCBF-ECAC-4417-D9A3C5A75454}"/>
                    </a:ext>
                  </a:extLst>
                </p14:cNvPr>
                <p14:cNvContentPartPr/>
                <p14:nvPr/>
              </p14:nvContentPartPr>
              <p14:xfrm>
                <a:off x="9554715" y="5626425"/>
                <a:ext cx="186840" cy="27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9DDD74-CCBF-ECAC-4417-D9A3C5A7545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37075" y="5608425"/>
                  <a:ext cx="222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CB96DB-5E84-2087-DE43-D02C17476F69}"/>
                    </a:ext>
                  </a:extLst>
                </p14:cNvPr>
                <p14:cNvContentPartPr/>
                <p14:nvPr/>
              </p14:nvContentPartPr>
              <p14:xfrm>
                <a:off x="9625275" y="5748105"/>
                <a:ext cx="218520" cy="63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CB96DB-5E84-2087-DE43-D02C17476F6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07275" y="5730105"/>
                  <a:ext cx="25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C32734-9779-3355-BB29-68C3A6860886}"/>
                    </a:ext>
                  </a:extLst>
                </p14:cNvPr>
                <p14:cNvContentPartPr/>
                <p14:nvPr/>
              </p14:nvContentPartPr>
              <p14:xfrm>
                <a:off x="9949275" y="5631825"/>
                <a:ext cx="205560" cy="275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C32734-9779-3355-BB29-68C3A68608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31635" y="5613825"/>
                  <a:ext cx="241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66FFEC5-F662-FF6F-264F-AFF829F596E0}"/>
                    </a:ext>
                  </a:extLst>
                </p14:cNvPr>
                <p14:cNvContentPartPr/>
                <p14:nvPr/>
              </p14:nvContentPartPr>
              <p14:xfrm>
                <a:off x="10077435" y="5565225"/>
                <a:ext cx="295200" cy="46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66FFEC5-F662-FF6F-264F-AFF829F596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59795" y="5547225"/>
                  <a:ext cx="330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C814F2-F1CC-8554-3077-E08E23847762}"/>
                    </a:ext>
                  </a:extLst>
                </p14:cNvPr>
                <p14:cNvContentPartPr/>
                <p14:nvPr/>
              </p14:nvContentPartPr>
              <p14:xfrm>
                <a:off x="10471275" y="5474145"/>
                <a:ext cx="88560" cy="70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C814F2-F1CC-8554-3077-E08E238477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53275" y="5456505"/>
                  <a:ext cx="1242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6E6CD0-8955-007F-A43D-B66274E3FAAE}"/>
              </a:ext>
            </a:extLst>
          </p:cNvPr>
          <p:cNvGrpSpPr/>
          <p:nvPr/>
        </p:nvGrpSpPr>
        <p:grpSpPr>
          <a:xfrm>
            <a:off x="8322795" y="6280905"/>
            <a:ext cx="194760" cy="105840"/>
            <a:chOff x="8322795" y="6280905"/>
            <a:chExt cx="19476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DCF15EB-99C0-D9C3-3CA3-D4AA6FD97159}"/>
                    </a:ext>
                  </a:extLst>
                </p14:cNvPr>
                <p14:cNvContentPartPr/>
                <p14:nvPr/>
              </p14:nvContentPartPr>
              <p14:xfrm>
                <a:off x="8322795" y="6280905"/>
                <a:ext cx="151920" cy="6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DCF15EB-99C0-D9C3-3CA3-D4AA6FD9715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05155" y="6263265"/>
                  <a:ext cx="187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7B1EDF-6D87-4BF1-D1AA-C600859921B1}"/>
                    </a:ext>
                  </a:extLst>
                </p14:cNvPr>
                <p14:cNvContentPartPr/>
                <p14:nvPr/>
              </p14:nvContentPartPr>
              <p14:xfrm>
                <a:off x="8361315" y="6358305"/>
                <a:ext cx="156240" cy="28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7B1EDF-6D87-4BF1-D1AA-C600859921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43315" y="6340305"/>
                  <a:ext cx="1918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DB277C4-847A-D632-9706-BFF5DE83542B}"/>
              </a:ext>
            </a:extLst>
          </p:cNvPr>
          <p:cNvGrpSpPr/>
          <p:nvPr/>
        </p:nvGrpSpPr>
        <p:grpSpPr>
          <a:xfrm>
            <a:off x="8778915" y="6144105"/>
            <a:ext cx="1011600" cy="374760"/>
            <a:chOff x="8778915" y="6144105"/>
            <a:chExt cx="10116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0CBC40E-0BA3-495E-41CC-5CBBE30F62BF}"/>
                    </a:ext>
                  </a:extLst>
                </p14:cNvPr>
                <p14:cNvContentPartPr/>
                <p14:nvPr/>
              </p14:nvContentPartPr>
              <p14:xfrm>
                <a:off x="8778915" y="6277665"/>
                <a:ext cx="23760" cy="241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0CBC40E-0BA3-495E-41CC-5CBBE30F62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61275" y="6259665"/>
                  <a:ext cx="59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3607F5-D165-7ED7-9103-85A0E34D4834}"/>
                    </a:ext>
                  </a:extLst>
                </p14:cNvPr>
                <p14:cNvContentPartPr/>
                <p14:nvPr/>
              </p14:nvContentPartPr>
              <p14:xfrm>
                <a:off x="8934795" y="6311505"/>
                <a:ext cx="189360" cy="201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3607F5-D165-7ED7-9103-85A0E34D48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16795" y="6293865"/>
                  <a:ext cx="225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B0FBD8-160F-9BB6-DB10-5248E569ED61}"/>
                    </a:ext>
                  </a:extLst>
                </p14:cNvPr>
                <p14:cNvContentPartPr/>
                <p14:nvPr/>
              </p14:nvContentPartPr>
              <p14:xfrm>
                <a:off x="9246555" y="6289905"/>
                <a:ext cx="239760" cy="222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B0FBD8-160F-9BB6-DB10-5248E569ED6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28555" y="6272265"/>
                  <a:ext cx="275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A91D36-0A45-90AE-894B-ACF873D00432}"/>
                    </a:ext>
                  </a:extLst>
                </p14:cNvPr>
                <p14:cNvContentPartPr/>
                <p14:nvPr/>
              </p14:nvContentPartPr>
              <p14:xfrm>
                <a:off x="9344475" y="6271905"/>
                <a:ext cx="288000" cy="24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A91D36-0A45-90AE-894B-ACF873D004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6835" y="6254265"/>
                  <a:ext cx="323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730416-534B-E3A4-647F-7474992E0EBE}"/>
                    </a:ext>
                  </a:extLst>
                </p14:cNvPr>
                <p14:cNvContentPartPr/>
                <p14:nvPr/>
              </p14:nvContentPartPr>
              <p14:xfrm>
                <a:off x="9677475" y="6144105"/>
                <a:ext cx="113040" cy="122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730416-534B-E3A4-647F-7474992E0E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59835" y="6126465"/>
                  <a:ext cx="14868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EC9E697-8ED2-BACC-7193-E53411247494}"/>
                  </a:ext>
                </a:extLst>
              </p14:cNvPr>
              <p14:cNvContentPartPr/>
              <p14:nvPr/>
            </p14:nvContentPartPr>
            <p14:xfrm>
              <a:off x="8383275" y="4106505"/>
              <a:ext cx="1640520" cy="974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EC9E697-8ED2-BACC-7193-E5341124749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65635" y="4088505"/>
                <a:ext cx="1676160" cy="10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6672AD3F-1BD4-2C5A-AD2E-30FF6C33FA04}"/>
              </a:ext>
            </a:extLst>
          </p:cNvPr>
          <p:cNvGrpSpPr/>
          <p:nvPr/>
        </p:nvGrpSpPr>
        <p:grpSpPr>
          <a:xfrm>
            <a:off x="10402515" y="5813265"/>
            <a:ext cx="1691280" cy="708840"/>
            <a:chOff x="10402515" y="5813265"/>
            <a:chExt cx="1691280" cy="70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8E8A37-C31A-D2E5-5D61-4B10F8F5E656}"/>
                    </a:ext>
                  </a:extLst>
                </p14:cNvPr>
                <p14:cNvContentPartPr/>
                <p14:nvPr/>
              </p14:nvContentPartPr>
              <p14:xfrm>
                <a:off x="11757555" y="6163905"/>
                <a:ext cx="189360" cy="126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8E8A37-C31A-D2E5-5D61-4B10F8F5E65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739555" y="6146265"/>
                  <a:ext cx="225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3EACC9-BEDE-D9E7-4940-2517E4F69DB5}"/>
                    </a:ext>
                  </a:extLst>
                </p14:cNvPr>
                <p14:cNvContentPartPr/>
                <p14:nvPr/>
              </p14:nvContentPartPr>
              <p14:xfrm>
                <a:off x="11850075" y="5986065"/>
                <a:ext cx="7560" cy="32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3EACC9-BEDE-D9E7-4940-2517E4F69D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832075" y="5968065"/>
                  <a:ext cx="43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0442AA-7AEE-443E-40F6-71CA6BAF8DDA}"/>
                    </a:ext>
                  </a:extLst>
                </p14:cNvPr>
                <p14:cNvContentPartPr/>
                <p14:nvPr/>
              </p14:nvContentPartPr>
              <p14:xfrm>
                <a:off x="11620395" y="6094785"/>
                <a:ext cx="151920" cy="110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0442AA-7AEE-443E-40F6-71CA6BAF8D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02395" y="6076785"/>
                  <a:ext cx="187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23F534-E9AB-2599-238B-B914B4C88078}"/>
                    </a:ext>
                  </a:extLst>
                </p14:cNvPr>
                <p14:cNvContentPartPr/>
                <p14:nvPr/>
              </p14:nvContentPartPr>
              <p14:xfrm>
                <a:off x="11596635" y="5932065"/>
                <a:ext cx="39960" cy="160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23F534-E9AB-2599-238B-B914B4C880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78995" y="5914065"/>
                  <a:ext cx="75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FCA389-4F00-0289-7963-0415F5DA301A}"/>
                    </a:ext>
                  </a:extLst>
                </p14:cNvPr>
                <p14:cNvContentPartPr/>
                <p14:nvPr/>
              </p14:nvContentPartPr>
              <p14:xfrm>
                <a:off x="11027835" y="5922345"/>
                <a:ext cx="512640" cy="265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FCA389-4F00-0289-7963-0415F5DA301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09835" y="5904345"/>
                  <a:ext cx="548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66A154-3313-5538-A693-828920992561}"/>
                    </a:ext>
                  </a:extLst>
                </p14:cNvPr>
                <p14:cNvContentPartPr/>
                <p14:nvPr/>
              </p14:nvContentPartPr>
              <p14:xfrm>
                <a:off x="11243475" y="6294585"/>
                <a:ext cx="196200" cy="18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66A154-3313-5538-A693-82892099256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25835" y="6276585"/>
                  <a:ext cx="23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DDC988-97CE-C0B7-9921-F14608DF2549}"/>
                    </a:ext>
                  </a:extLst>
                </p14:cNvPr>
                <p14:cNvContentPartPr/>
                <p14:nvPr/>
              </p14:nvContentPartPr>
              <p14:xfrm>
                <a:off x="10625715" y="6017745"/>
                <a:ext cx="342360" cy="288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DDC988-97CE-C0B7-9921-F14608DF254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07715" y="5999745"/>
                  <a:ext cx="378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422E1B-C5CA-48A3-7956-A2926889E611}"/>
                    </a:ext>
                  </a:extLst>
                </p14:cNvPr>
                <p14:cNvContentPartPr/>
                <p14:nvPr/>
              </p14:nvContentPartPr>
              <p14:xfrm>
                <a:off x="10402515" y="5886345"/>
                <a:ext cx="512640" cy="622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422E1B-C5CA-48A3-7956-A2926889E6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84875" y="5868345"/>
                  <a:ext cx="5482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F8439D-19D8-9A05-E0B8-845C5B03C6E7}"/>
                    </a:ext>
                  </a:extLst>
                </p14:cNvPr>
                <p14:cNvContentPartPr/>
                <p14:nvPr/>
              </p14:nvContentPartPr>
              <p14:xfrm>
                <a:off x="11780595" y="5813265"/>
                <a:ext cx="313200" cy="708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F8439D-19D8-9A05-E0B8-845C5B03C6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62595" y="5795625"/>
                  <a:ext cx="348840" cy="74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147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6BAE4EE5-7CB6-FC9F-6729-3173D6A0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95" y="1763645"/>
            <a:ext cx="4265129" cy="41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41625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3EF35-1B4C-C53C-E87B-34A9B0F9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42" y="1512404"/>
            <a:ext cx="9190516" cy="38331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EFF4BCB-B02D-0EE0-2D56-E7B4E23B3961}"/>
              </a:ext>
            </a:extLst>
          </p:cNvPr>
          <p:cNvGrpSpPr/>
          <p:nvPr/>
        </p:nvGrpSpPr>
        <p:grpSpPr>
          <a:xfrm>
            <a:off x="1374795" y="4148265"/>
            <a:ext cx="5698440" cy="2347560"/>
            <a:chOff x="1374795" y="4148265"/>
            <a:chExt cx="5698440" cy="234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D7020A-89E1-8E94-209B-857D2B0CA989}"/>
                    </a:ext>
                  </a:extLst>
                </p14:cNvPr>
                <p14:cNvContentPartPr/>
                <p14:nvPr/>
              </p14:nvContentPartPr>
              <p14:xfrm>
                <a:off x="5448555" y="4148265"/>
                <a:ext cx="1475640" cy="978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D7020A-89E1-8E94-209B-857D2B0CA9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30555" y="4130625"/>
                  <a:ext cx="15112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93E880-4058-FCA1-1FEA-909AEA5BE2E0}"/>
                    </a:ext>
                  </a:extLst>
                </p14:cNvPr>
                <p14:cNvContentPartPr/>
                <p14:nvPr/>
              </p14:nvContentPartPr>
              <p14:xfrm>
                <a:off x="6686955" y="5436345"/>
                <a:ext cx="386280" cy="122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93E880-4058-FCA1-1FEA-909AEA5BE2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68955" y="5418345"/>
                  <a:ext cx="421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FE30FD-C99B-2DB6-6525-7B450277F815}"/>
                    </a:ext>
                  </a:extLst>
                </p14:cNvPr>
                <p14:cNvContentPartPr/>
                <p14:nvPr/>
              </p14:nvContentPartPr>
              <p14:xfrm>
                <a:off x="5432715" y="5417625"/>
                <a:ext cx="1424160" cy="31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FE30FD-C99B-2DB6-6525-7B450277F8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14715" y="5399985"/>
                  <a:ext cx="1459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79F2DE-16A1-4456-76C4-F56EF9EC0492}"/>
                    </a:ext>
                  </a:extLst>
                </p14:cNvPr>
                <p14:cNvContentPartPr/>
                <p14:nvPr/>
              </p14:nvContentPartPr>
              <p14:xfrm>
                <a:off x="5863635" y="5309985"/>
                <a:ext cx="65520" cy="180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79F2DE-16A1-4456-76C4-F56EF9EC04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45995" y="5292345"/>
                  <a:ext cx="101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7D0F87-04DC-08CD-5A33-5FD5F335B714}"/>
                    </a:ext>
                  </a:extLst>
                </p14:cNvPr>
                <p14:cNvContentPartPr/>
                <p14:nvPr/>
              </p14:nvContentPartPr>
              <p14:xfrm>
                <a:off x="5878755" y="5825145"/>
                <a:ext cx="78840" cy="1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7D0F87-04DC-08CD-5A33-5FD5F335B7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61115" y="5807145"/>
                  <a:ext cx="114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06AE3D-574C-5752-4746-9C788E6D0E2B}"/>
                    </a:ext>
                  </a:extLst>
                </p14:cNvPr>
                <p14:cNvContentPartPr/>
                <p14:nvPr/>
              </p14:nvContentPartPr>
              <p14:xfrm>
                <a:off x="5684715" y="5508345"/>
                <a:ext cx="118800" cy="28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06AE3D-574C-5752-4746-9C788E6D0E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67075" y="5490705"/>
                  <a:ext cx="154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B3951B-DFDF-8815-A9CA-6013F6465D3C}"/>
                    </a:ext>
                  </a:extLst>
                </p14:cNvPr>
                <p14:cNvContentPartPr/>
                <p14:nvPr/>
              </p14:nvContentPartPr>
              <p14:xfrm>
                <a:off x="6422355" y="5752785"/>
                <a:ext cx="118800" cy="41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B3951B-DFDF-8815-A9CA-6013F6465D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4355" y="5735145"/>
                  <a:ext cx="15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8F57F2-379C-61D3-919A-EE0D16572377}"/>
                    </a:ext>
                  </a:extLst>
                </p14:cNvPr>
                <p14:cNvContentPartPr/>
                <p14:nvPr/>
              </p14:nvContentPartPr>
              <p14:xfrm>
                <a:off x="4774635" y="5239425"/>
                <a:ext cx="615240" cy="614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8F57F2-379C-61D3-919A-EE0D165723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56995" y="5221425"/>
                  <a:ext cx="65088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2DF2D2-BFE1-9285-48F5-4A13B208BEEC}"/>
                    </a:ext>
                  </a:extLst>
                </p14:cNvPr>
                <p14:cNvContentPartPr/>
                <p14:nvPr/>
              </p14:nvContentPartPr>
              <p14:xfrm>
                <a:off x="5197635" y="5672505"/>
                <a:ext cx="12960" cy="3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2DF2D2-BFE1-9285-48F5-4A13B208BE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79635" y="5654505"/>
                  <a:ext cx="48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CDF8E2-AE23-B258-CC42-253F5AC6E928}"/>
                    </a:ext>
                  </a:extLst>
                </p14:cNvPr>
                <p14:cNvContentPartPr/>
                <p14:nvPr/>
              </p14:nvContentPartPr>
              <p14:xfrm>
                <a:off x="4062915" y="5658825"/>
                <a:ext cx="598680" cy="316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CDF8E2-AE23-B258-CC42-253F5AC6E9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44915" y="5640825"/>
                  <a:ext cx="634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A11E4B-C27E-EEE2-7FEB-25EB9CDEB359}"/>
                    </a:ext>
                  </a:extLst>
                </p14:cNvPr>
                <p14:cNvContentPartPr/>
                <p14:nvPr/>
              </p14:nvContentPartPr>
              <p14:xfrm>
                <a:off x="2986875" y="5786985"/>
                <a:ext cx="892800" cy="50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A11E4B-C27E-EEE2-7FEB-25EB9CDEB3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9235" y="5769345"/>
                  <a:ext cx="9284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5C2E65-7D4E-C1D0-A8F6-C9FDA759ADCE}"/>
                    </a:ext>
                  </a:extLst>
                </p14:cNvPr>
                <p14:cNvContentPartPr/>
                <p14:nvPr/>
              </p14:nvContentPartPr>
              <p14:xfrm>
                <a:off x="3553515" y="5777625"/>
                <a:ext cx="79560" cy="1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5C2E65-7D4E-C1D0-A8F6-C9FDA759AD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35515" y="5759625"/>
                  <a:ext cx="115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13DAA2-73F8-5241-4091-4F924CC3FB34}"/>
                    </a:ext>
                  </a:extLst>
                </p14:cNvPr>
                <p14:cNvContentPartPr/>
                <p14:nvPr/>
              </p14:nvContentPartPr>
              <p14:xfrm>
                <a:off x="3675555" y="5722905"/>
                <a:ext cx="45000" cy="2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13DAA2-73F8-5241-4091-4F924CC3FB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57555" y="5704905"/>
                  <a:ext cx="80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0CBF5B-41C1-467D-4A94-14ECF90060CE}"/>
                    </a:ext>
                  </a:extLst>
                </p14:cNvPr>
                <p14:cNvContentPartPr/>
                <p14:nvPr/>
              </p14:nvContentPartPr>
              <p14:xfrm>
                <a:off x="2921715" y="6142305"/>
                <a:ext cx="87120" cy="151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0CBF5B-41C1-467D-4A94-14ECF90060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03715" y="6124305"/>
                  <a:ext cx="122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8ECA7C-A05C-5F9D-34C6-68FDD302B24C}"/>
                    </a:ext>
                  </a:extLst>
                </p14:cNvPr>
                <p14:cNvContentPartPr/>
                <p14:nvPr/>
              </p14:nvContentPartPr>
              <p14:xfrm>
                <a:off x="2531115" y="5927025"/>
                <a:ext cx="340200" cy="422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8ECA7C-A05C-5F9D-34C6-68FDD302B2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13475" y="5909025"/>
                  <a:ext cx="375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B59EC7-8ECB-BE87-1AE3-C3C49A018B1C}"/>
                    </a:ext>
                  </a:extLst>
                </p14:cNvPr>
                <p14:cNvContentPartPr/>
                <p14:nvPr/>
              </p14:nvContentPartPr>
              <p14:xfrm>
                <a:off x="2514915" y="6025665"/>
                <a:ext cx="101160" cy="74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B59EC7-8ECB-BE87-1AE3-C3C49A018B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96915" y="6007665"/>
                  <a:ext cx="136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276671-D706-CC14-A73B-4F8E19A9051E}"/>
                    </a:ext>
                  </a:extLst>
                </p14:cNvPr>
                <p14:cNvContentPartPr/>
                <p14:nvPr/>
              </p14:nvContentPartPr>
              <p14:xfrm>
                <a:off x="1374795" y="6057705"/>
                <a:ext cx="1050120" cy="438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276671-D706-CC14-A73B-4F8E19A905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56795" y="6039705"/>
                  <a:ext cx="10857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EEAB4E-C8FB-1421-6219-DFED4829BD5F}"/>
                    </a:ext>
                  </a:extLst>
                </p14:cNvPr>
                <p14:cNvContentPartPr/>
                <p14:nvPr/>
              </p14:nvContentPartPr>
              <p14:xfrm>
                <a:off x="1939995" y="4461105"/>
                <a:ext cx="2075040" cy="853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EEAB4E-C8FB-1421-6219-DFED4829BD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1995" y="4443105"/>
                  <a:ext cx="2110680" cy="8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BA6383-07BE-580E-635B-E9B9FFA6B914}"/>
                    </a:ext>
                  </a:extLst>
                </p14:cNvPr>
                <p14:cNvContentPartPr/>
                <p14:nvPr/>
              </p14:nvContentPartPr>
              <p14:xfrm>
                <a:off x="1903275" y="4812105"/>
                <a:ext cx="172080" cy="181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BA6383-07BE-580E-635B-E9B9FFA6B9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85635" y="4794105"/>
                  <a:ext cx="207720" cy="21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180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2C6BC-9378-2C77-987C-98E235203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21" y="1420956"/>
            <a:ext cx="9205758" cy="40160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17F3F2C-9B70-98CD-433D-6EC00EB66275}"/>
              </a:ext>
            </a:extLst>
          </p:cNvPr>
          <p:cNvGrpSpPr/>
          <p:nvPr/>
        </p:nvGrpSpPr>
        <p:grpSpPr>
          <a:xfrm>
            <a:off x="2672595" y="4591065"/>
            <a:ext cx="2486520" cy="1468080"/>
            <a:chOff x="2672595" y="4591065"/>
            <a:chExt cx="2486520" cy="14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E8B2A70-768C-3BFC-70DC-2290BE9E962A}"/>
                    </a:ext>
                  </a:extLst>
                </p14:cNvPr>
                <p14:cNvContentPartPr/>
                <p14:nvPr/>
              </p14:nvContentPartPr>
              <p14:xfrm>
                <a:off x="4234635" y="4591065"/>
                <a:ext cx="281880" cy="219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E8B2A70-768C-3BFC-70DC-2290BE9E96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16995" y="4573425"/>
                  <a:ext cx="317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622CA8-851C-EC80-4AF8-4EB643A1A1F4}"/>
                    </a:ext>
                  </a:extLst>
                </p14:cNvPr>
                <p14:cNvContentPartPr/>
                <p14:nvPr/>
              </p14:nvContentPartPr>
              <p14:xfrm>
                <a:off x="3050955" y="4667025"/>
                <a:ext cx="1205640" cy="843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622CA8-851C-EC80-4AF8-4EB643A1A1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33315" y="4649385"/>
                  <a:ext cx="12412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5D804A-157A-B2ED-3218-E4672769FE76}"/>
                    </a:ext>
                  </a:extLst>
                </p14:cNvPr>
                <p14:cNvContentPartPr/>
                <p14:nvPr/>
              </p14:nvContentPartPr>
              <p14:xfrm>
                <a:off x="2672595" y="5838825"/>
                <a:ext cx="22680" cy="213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5D804A-157A-B2ED-3218-E4672769FE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54595" y="5821185"/>
                  <a:ext cx="58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72344E-F13D-D400-DEEB-E0536CFD3BB6}"/>
                    </a:ext>
                  </a:extLst>
                </p14:cNvPr>
                <p14:cNvContentPartPr/>
                <p14:nvPr/>
              </p14:nvContentPartPr>
              <p14:xfrm>
                <a:off x="2781315" y="5777265"/>
                <a:ext cx="148320" cy="281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72344E-F13D-D400-DEEB-E0536CFD3B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3675" y="5759265"/>
                  <a:ext cx="183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373BDA-0228-BD9C-003E-8AA094BB2AA1}"/>
                    </a:ext>
                  </a:extLst>
                </p14:cNvPr>
                <p14:cNvContentPartPr/>
                <p14:nvPr/>
              </p14:nvContentPartPr>
              <p14:xfrm>
                <a:off x="3011355" y="5814705"/>
                <a:ext cx="143640" cy="160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373BDA-0228-BD9C-003E-8AA094BB2A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93715" y="5796705"/>
                  <a:ext cx="179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5B7715-8B6C-0BAF-5847-CD5E89F48B3F}"/>
                    </a:ext>
                  </a:extLst>
                </p14:cNvPr>
                <p14:cNvContentPartPr/>
                <p14:nvPr/>
              </p14:nvContentPartPr>
              <p14:xfrm>
                <a:off x="3212235" y="5703105"/>
                <a:ext cx="69480" cy="65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5B7715-8B6C-0BAF-5847-CD5E89F48B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94235" y="5685465"/>
                  <a:ext cx="105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24BE70-DB19-6CD6-4E9F-EC6BF47A41E9}"/>
                    </a:ext>
                  </a:extLst>
                </p14:cNvPr>
                <p14:cNvContentPartPr/>
                <p14:nvPr/>
              </p14:nvContentPartPr>
              <p14:xfrm>
                <a:off x="3311955" y="5874105"/>
                <a:ext cx="159840" cy="38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24BE70-DB19-6CD6-4E9F-EC6BF47A41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4315" y="5856465"/>
                  <a:ext cx="19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4DB2B6-74BE-2F9A-2703-A17D7DCFC765}"/>
                    </a:ext>
                  </a:extLst>
                </p14:cNvPr>
                <p14:cNvContentPartPr/>
                <p14:nvPr/>
              </p14:nvContentPartPr>
              <p14:xfrm>
                <a:off x="3544875" y="5695545"/>
                <a:ext cx="216360" cy="26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4DB2B6-74BE-2F9A-2703-A17D7DCFC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7235" y="5677905"/>
                  <a:ext cx="252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2EFD37-C5CA-D9BC-D81E-EA94BF4B829A}"/>
                    </a:ext>
                  </a:extLst>
                </p14:cNvPr>
                <p14:cNvContentPartPr/>
                <p14:nvPr/>
              </p14:nvContentPartPr>
              <p14:xfrm>
                <a:off x="3606795" y="5815065"/>
                <a:ext cx="186480" cy="78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2EFD37-C5CA-D9BC-D81E-EA94BF4B82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89155" y="5797425"/>
                  <a:ext cx="222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DE52B0-F350-6762-EC62-FB2460D841E2}"/>
                    </a:ext>
                  </a:extLst>
                </p14:cNvPr>
                <p14:cNvContentPartPr/>
                <p14:nvPr/>
              </p14:nvContentPartPr>
              <p14:xfrm>
                <a:off x="3810915" y="5670345"/>
                <a:ext cx="208800" cy="293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DE52B0-F350-6762-EC62-FB2460D841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92915" y="5652345"/>
                  <a:ext cx="244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98B5F0-F502-4C39-4009-10774807CCD8}"/>
                    </a:ext>
                  </a:extLst>
                </p14:cNvPr>
                <p14:cNvContentPartPr/>
                <p14:nvPr/>
              </p14:nvContentPartPr>
              <p14:xfrm>
                <a:off x="3955995" y="5482065"/>
                <a:ext cx="97200" cy="88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98B5F0-F502-4C39-4009-10774807CC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37995" y="5464425"/>
                  <a:ext cx="13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9BC7FB-3CE9-2534-8440-AE8CC7A5466B}"/>
                    </a:ext>
                  </a:extLst>
                </p14:cNvPr>
                <p14:cNvContentPartPr/>
                <p14:nvPr/>
              </p14:nvContentPartPr>
              <p14:xfrm>
                <a:off x="4218075" y="5771145"/>
                <a:ext cx="129600" cy="9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9BC7FB-3CE9-2534-8440-AE8CC7A546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00075" y="5753505"/>
                  <a:ext cx="165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901B82-23FB-61B9-B7D3-06B20F1E29DE}"/>
                    </a:ext>
                  </a:extLst>
                </p14:cNvPr>
                <p14:cNvContentPartPr/>
                <p14:nvPr/>
              </p14:nvContentPartPr>
              <p14:xfrm>
                <a:off x="4210875" y="5872665"/>
                <a:ext cx="99720" cy="25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901B82-23FB-61B9-B7D3-06B20F1E29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93235" y="5855025"/>
                  <a:ext cx="135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3C881C-FC67-4180-0010-B7F56E2CECBA}"/>
                    </a:ext>
                  </a:extLst>
                </p14:cNvPr>
                <p14:cNvContentPartPr/>
                <p14:nvPr/>
              </p14:nvContentPartPr>
              <p14:xfrm>
                <a:off x="4706955" y="5632185"/>
                <a:ext cx="227880" cy="271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3C881C-FC67-4180-0010-B7F56E2CEC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88955" y="5614545"/>
                  <a:ext cx="263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D95D0F-42CE-8115-EBEE-621C6D9187BF}"/>
                    </a:ext>
                  </a:extLst>
                </p14:cNvPr>
                <p14:cNvContentPartPr/>
                <p14:nvPr/>
              </p14:nvContentPartPr>
              <p14:xfrm>
                <a:off x="4819995" y="5782665"/>
                <a:ext cx="226440" cy="68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D95D0F-42CE-8115-EBEE-621C6D9187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01995" y="5764665"/>
                  <a:ext cx="262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57821B-DB13-0DC4-E326-341456AB4FFD}"/>
                    </a:ext>
                  </a:extLst>
                </p14:cNvPr>
                <p14:cNvContentPartPr/>
                <p14:nvPr/>
              </p14:nvContentPartPr>
              <p14:xfrm>
                <a:off x="4546395" y="5770065"/>
                <a:ext cx="144000" cy="188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57821B-DB13-0DC4-E326-341456AB4F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28395" y="5752065"/>
                  <a:ext cx="179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D2B222-FD13-FEED-BA2C-B5892E162675}"/>
                    </a:ext>
                  </a:extLst>
                </p14:cNvPr>
                <p14:cNvContentPartPr/>
                <p14:nvPr/>
              </p14:nvContentPartPr>
              <p14:xfrm>
                <a:off x="4415355" y="5729025"/>
                <a:ext cx="14760" cy="282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D2B222-FD13-FEED-BA2C-B5892E1626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97715" y="5711025"/>
                  <a:ext cx="50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B594F3-92EF-53AA-AEEE-A83EF00AF931}"/>
                    </a:ext>
                  </a:extLst>
                </p14:cNvPr>
                <p14:cNvContentPartPr/>
                <p14:nvPr/>
              </p14:nvContentPartPr>
              <p14:xfrm>
                <a:off x="5051475" y="5527425"/>
                <a:ext cx="107640" cy="118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B594F3-92EF-53AA-AEEE-A83EF00AF93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33475" y="5509785"/>
                  <a:ext cx="1432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E5EC5E-072A-B182-F003-2402157DAEBD}"/>
              </a:ext>
            </a:extLst>
          </p:cNvPr>
          <p:cNvGrpSpPr/>
          <p:nvPr/>
        </p:nvGrpSpPr>
        <p:grpSpPr>
          <a:xfrm>
            <a:off x="2466315" y="6335985"/>
            <a:ext cx="2561760" cy="441000"/>
            <a:chOff x="2466315" y="6335985"/>
            <a:chExt cx="256176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D8DECF-635A-FA44-D68D-2DD598AC3B96}"/>
                    </a:ext>
                  </a:extLst>
                </p14:cNvPr>
                <p14:cNvContentPartPr/>
                <p14:nvPr/>
              </p14:nvContentPartPr>
              <p14:xfrm>
                <a:off x="4863555" y="6536865"/>
                <a:ext cx="164520" cy="144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D8DECF-635A-FA44-D68D-2DD598AC3B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45915" y="6518865"/>
                  <a:ext cx="200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58CAD1-BCD9-58B0-5369-DD606456F1F1}"/>
                    </a:ext>
                  </a:extLst>
                </p14:cNvPr>
                <p14:cNvContentPartPr/>
                <p14:nvPr/>
              </p14:nvContentPartPr>
              <p14:xfrm>
                <a:off x="4655115" y="6359025"/>
                <a:ext cx="156960" cy="219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58CAD1-BCD9-58B0-5369-DD606456F1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37475" y="6341025"/>
                  <a:ext cx="192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AA2335-B2EA-D14E-0A43-8C5573973BBB}"/>
                    </a:ext>
                  </a:extLst>
                </p14:cNvPr>
                <p14:cNvContentPartPr/>
                <p14:nvPr/>
              </p14:nvContentPartPr>
              <p14:xfrm>
                <a:off x="4724595" y="6655305"/>
                <a:ext cx="9000" cy="1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AA2335-B2EA-D14E-0A43-8C5573973BB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06955" y="6637305"/>
                  <a:ext cx="4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0BD202-36F8-6659-5BA2-3C93B5EE89BF}"/>
                    </a:ext>
                  </a:extLst>
                </p14:cNvPr>
                <p14:cNvContentPartPr/>
                <p14:nvPr/>
              </p14:nvContentPartPr>
              <p14:xfrm>
                <a:off x="4121595" y="6483945"/>
                <a:ext cx="489600" cy="190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0BD202-36F8-6659-5BA2-3C93B5EE89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03955" y="6465945"/>
                  <a:ext cx="525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7DA8CD-D5E3-F8FD-BCB6-83252675A534}"/>
                    </a:ext>
                  </a:extLst>
                </p14:cNvPr>
                <p14:cNvContentPartPr/>
                <p14:nvPr/>
              </p14:nvContentPartPr>
              <p14:xfrm>
                <a:off x="4168035" y="6696345"/>
                <a:ext cx="161640" cy="46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7DA8CD-D5E3-F8FD-BCB6-83252675A5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50035" y="6678345"/>
                  <a:ext cx="197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F69ED4-5A18-E0C5-0F77-B33A24BAEE91}"/>
                    </a:ext>
                  </a:extLst>
                </p14:cNvPr>
                <p14:cNvContentPartPr/>
                <p14:nvPr/>
              </p14:nvContentPartPr>
              <p14:xfrm>
                <a:off x="3734955" y="6536145"/>
                <a:ext cx="224280" cy="153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F69ED4-5A18-E0C5-0F77-B33A24BAEE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7315" y="6518145"/>
                  <a:ext cx="259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6ABD9C-4E54-A2E7-BBB4-650E114A6089}"/>
                    </a:ext>
                  </a:extLst>
                </p14:cNvPr>
                <p14:cNvContentPartPr/>
                <p14:nvPr/>
              </p14:nvContentPartPr>
              <p14:xfrm>
                <a:off x="3638835" y="6458025"/>
                <a:ext cx="44280" cy="157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6ABD9C-4E54-A2E7-BBB4-650E114A60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20835" y="6440385"/>
                  <a:ext cx="7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A40E88-6790-1EA0-28E0-D7AF21D355C6}"/>
                    </a:ext>
                  </a:extLst>
                </p14:cNvPr>
                <p14:cNvContentPartPr/>
                <p14:nvPr/>
              </p14:nvContentPartPr>
              <p14:xfrm>
                <a:off x="3414555" y="6545145"/>
                <a:ext cx="112680" cy="182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A40E88-6790-1EA0-28E0-D7AF21D355C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96555" y="6527145"/>
                  <a:ext cx="148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44378A-28B6-6795-5E96-DB485424A8A3}"/>
                    </a:ext>
                  </a:extLst>
                </p14:cNvPr>
                <p14:cNvContentPartPr/>
                <p14:nvPr/>
              </p14:nvContentPartPr>
              <p14:xfrm>
                <a:off x="3385395" y="6396465"/>
                <a:ext cx="47520" cy="113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44378A-28B6-6795-5E96-DB485424A8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67755" y="6378825"/>
                  <a:ext cx="83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E1B63D-A49A-0A0F-BDA9-449175EC9F45}"/>
                    </a:ext>
                  </a:extLst>
                </p14:cNvPr>
                <p14:cNvContentPartPr/>
                <p14:nvPr/>
              </p14:nvContentPartPr>
              <p14:xfrm>
                <a:off x="2466315" y="6335985"/>
                <a:ext cx="837000" cy="388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E1B63D-A49A-0A0F-BDA9-449175EC9F4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48675" y="6318345"/>
                  <a:ext cx="872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257766-6BB0-9CF2-8D01-1437C073F653}"/>
                    </a:ext>
                  </a:extLst>
                </p14:cNvPr>
                <p14:cNvContentPartPr/>
                <p14:nvPr/>
              </p14:nvContentPartPr>
              <p14:xfrm>
                <a:off x="3122235" y="6706785"/>
                <a:ext cx="196560" cy="70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257766-6BB0-9CF2-8D01-1437C073F6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04595" y="6689145"/>
                  <a:ext cx="23220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D4C235-8EAF-261C-F515-9B6344442BDD}"/>
                  </a:ext>
                </a:extLst>
              </p14:cNvPr>
              <p14:cNvContentPartPr/>
              <p14:nvPr/>
            </p14:nvContentPartPr>
            <p14:xfrm>
              <a:off x="5187915" y="4713465"/>
              <a:ext cx="1231560" cy="1243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D4C235-8EAF-261C-F515-9B6344442BD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169915" y="4695465"/>
                <a:ext cx="1267200" cy="12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F2DAFE-46DD-4106-9AB7-67C69721A29B}"/>
              </a:ext>
            </a:extLst>
          </p:cNvPr>
          <p:cNvGrpSpPr/>
          <p:nvPr/>
        </p:nvGrpSpPr>
        <p:grpSpPr>
          <a:xfrm>
            <a:off x="6672915" y="5655585"/>
            <a:ext cx="547560" cy="392760"/>
            <a:chOff x="6672915" y="5655585"/>
            <a:chExt cx="54756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4E496F-49A3-09F7-EB44-C4B4CAA9870E}"/>
                    </a:ext>
                  </a:extLst>
                </p14:cNvPr>
                <p14:cNvContentPartPr/>
                <p14:nvPr/>
              </p14:nvContentPartPr>
              <p14:xfrm>
                <a:off x="6672915" y="5859705"/>
                <a:ext cx="204120" cy="188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4E496F-49A3-09F7-EB44-C4B4CAA987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54915" y="5842065"/>
                  <a:ext cx="239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694B55-3464-7D1D-2BF0-48CB163380A5}"/>
                    </a:ext>
                  </a:extLst>
                </p14:cNvPr>
                <p14:cNvContentPartPr/>
                <p14:nvPr/>
              </p14:nvContentPartPr>
              <p14:xfrm>
                <a:off x="6933555" y="5655585"/>
                <a:ext cx="74520" cy="74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694B55-3464-7D1D-2BF0-48CB163380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15555" y="5637945"/>
                  <a:ext cx="11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254E9D-3BDA-E9AB-12A0-1EC17A7E2BC4}"/>
                    </a:ext>
                  </a:extLst>
                </p14:cNvPr>
                <p14:cNvContentPartPr/>
                <p14:nvPr/>
              </p14:nvContentPartPr>
              <p14:xfrm>
                <a:off x="7074315" y="5808945"/>
                <a:ext cx="128160" cy="6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254E9D-3BDA-E9AB-12A0-1EC17A7E2BC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56315" y="5791305"/>
                  <a:ext cx="163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CFA3676-5F18-D912-574A-84A96FE1AE55}"/>
                    </a:ext>
                  </a:extLst>
                </p14:cNvPr>
                <p14:cNvContentPartPr/>
                <p14:nvPr/>
              </p14:nvContentPartPr>
              <p14:xfrm>
                <a:off x="7112475" y="5892825"/>
                <a:ext cx="108000" cy="16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CFA3676-5F18-D912-574A-84A96FE1AE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94835" y="5874825"/>
                  <a:ext cx="1436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39B0337-0FB1-AFBD-A221-C525DD8E5B42}"/>
              </a:ext>
            </a:extLst>
          </p:cNvPr>
          <p:cNvGrpSpPr/>
          <p:nvPr/>
        </p:nvGrpSpPr>
        <p:grpSpPr>
          <a:xfrm>
            <a:off x="7519635" y="5566305"/>
            <a:ext cx="1983240" cy="480960"/>
            <a:chOff x="7519635" y="5566305"/>
            <a:chExt cx="198324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C0DF47-9E2D-6C89-5C70-A87CA4F20A81}"/>
                    </a:ext>
                  </a:extLst>
                </p14:cNvPr>
                <p14:cNvContentPartPr/>
                <p14:nvPr/>
              </p14:nvContentPartPr>
              <p14:xfrm>
                <a:off x="7519635" y="5852505"/>
                <a:ext cx="66240" cy="194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C0DF47-9E2D-6C89-5C70-A87CA4F20A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01635" y="5834865"/>
                  <a:ext cx="101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57535C-3874-E2C6-9547-89D76CDC3393}"/>
                    </a:ext>
                  </a:extLst>
                </p14:cNvPr>
                <p14:cNvContentPartPr/>
                <p14:nvPr/>
              </p14:nvContentPartPr>
              <p14:xfrm>
                <a:off x="7730595" y="5795625"/>
                <a:ext cx="109800" cy="244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57535C-3874-E2C6-9547-89D76CDC33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12955" y="5777625"/>
                  <a:ext cx="145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C60F4F-3958-D74D-922B-98D5FFEA4B23}"/>
                    </a:ext>
                  </a:extLst>
                </p14:cNvPr>
                <p14:cNvContentPartPr/>
                <p14:nvPr/>
              </p14:nvContentPartPr>
              <p14:xfrm>
                <a:off x="7906635" y="5886705"/>
                <a:ext cx="152280" cy="135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C60F4F-3958-D74D-922B-98D5FFEA4B2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88635" y="5868705"/>
                  <a:ext cx="187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92594E-A68C-9251-3594-6882D606A952}"/>
                    </a:ext>
                  </a:extLst>
                </p14:cNvPr>
                <p14:cNvContentPartPr/>
                <p14:nvPr/>
              </p14:nvContentPartPr>
              <p14:xfrm>
                <a:off x="8029035" y="5743065"/>
                <a:ext cx="85680" cy="69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92594E-A68C-9251-3594-6882D606A95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11035" y="5725065"/>
                  <a:ext cx="121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4718D3-5458-67B4-6270-49ADC01BF45C}"/>
                    </a:ext>
                  </a:extLst>
                </p14:cNvPr>
                <p14:cNvContentPartPr/>
                <p14:nvPr/>
              </p14:nvContentPartPr>
              <p14:xfrm>
                <a:off x="8337195" y="5923425"/>
                <a:ext cx="169560" cy="24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4718D3-5458-67B4-6270-49ADC01BF45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19555" y="5905425"/>
                  <a:ext cx="205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60FB65D-7401-9BD8-574E-F96FF6BF6676}"/>
                    </a:ext>
                  </a:extLst>
                </p14:cNvPr>
                <p14:cNvContentPartPr/>
                <p14:nvPr/>
              </p14:nvContentPartPr>
              <p14:xfrm>
                <a:off x="8643555" y="5734425"/>
                <a:ext cx="72360" cy="212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60FB65D-7401-9BD8-574E-F96FF6BF66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25915" y="5716425"/>
                  <a:ext cx="108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2763A7-E8C4-5652-9D3D-4E102F5B8D61}"/>
                    </a:ext>
                  </a:extLst>
                </p14:cNvPr>
                <p14:cNvContentPartPr/>
                <p14:nvPr/>
              </p14:nvContentPartPr>
              <p14:xfrm>
                <a:off x="8800875" y="5755305"/>
                <a:ext cx="183600" cy="159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2763A7-E8C4-5652-9D3D-4E102F5B8D6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82875" y="5737665"/>
                  <a:ext cx="219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E973C4-DFC3-EE18-BE1E-918F7BD27F7B}"/>
                    </a:ext>
                  </a:extLst>
                </p14:cNvPr>
                <p14:cNvContentPartPr/>
                <p14:nvPr/>
              </p14:nvContentPartPr>
              <p14:xfrm>
                <a:off x="9027315" y="5669265"/>
                <a:ext cx="259920" cy="223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E973C4-DFC3-EE18-BE1E-918F7BD27F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09675" y="5651265"/>
                  <a:ext cx="295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62257C-05C7-7C16-7E9A-D293F182DEA6}"/>
                    </a:ext>
                  </a:extLst>
                </p14:cNvPr>
                <p14:cNvContentPartPr/>
                <p14:nvPr/>
              </p14:nvContentPartPr>
              <p14:xfrm>
                <a:off x="9180675" y="5842065"/>
                <a:ext cx="135720" cy="24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62257C-05C7-7C16-7E9A-D293F182DE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63035" y="5824425"/>
                  <a:ext cx="171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76A786-6200-3DAA-B92F-71A3CEFA17B9}"/>
                    </a:ext>
                  </a:extLst>
                </p14:cNvPr>
                <p14:cNvContentPartPr/>
                <p14:nvPr/>
              </p14:nvContentPartPr>
              <p14:xfrm>
                <a:off x="9362115" y="5566305"/>
                <a:ext cx="140760" cy="90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76A786-6200-3DAA-B92F-71A3CEFA17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44475" y="5548305"/>
                  <a:ext cx="1764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B121C3B-E766-80B9-8B07-4AAFCB6FED40}"/>
              </a:ext>
            </a:extLst>
          </p:cNvPr>
          <p:cNvGrpSpPr/>
          <p:nvPr/>
        </p:nvGrpSpPr>
        <p:grpSpPr>
          <a:xfrm>
            <a:off x="9740115" y="5565585"/>
            <a:ext cx="1112400" cy="372600"/>
            <a:chOff x="9740115" y="5565585"/>
            <a:chExt cx="111240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908EA6-2493-F5D5-2A02-3BF2D6240D70}"/>
                    </a:ext>
                  </a:extLst>
                </p14:cNvPr>
                <p14:cNvContentPartPr/>
                <p14:nvPr/>
              </p14:nvContentPartPr>
              <p14:xfrm>
                <a:off x="9740115" y="5811105"/>
                <a:ext cx="137520" cy="23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908EA6-2493-F5D5-2A02-3BF2D6240D7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22115" y="5793105"/>
                  <a:ext cx="173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8C99DD-E71A-CE08-1041-00F711CAC5F4}"/>
                    </a:ext>
                  </a:extLst>
                </p14:cNvPr>
                <p14:cNvContentPartPr/>
                <p14:nvPr/>
              </p14:nvContentPartPr>
              <p14:xfrm>
                <a:off x="9755235" y="5927385"/>
                <a:ext cx="112680" cy="10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8C99DD-E71A-CE08-1041-00F711CAC5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7235" y="5909385"/>
                  <a:ext cx="148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B79A97-39FC-9204-837C-A04A8F7E66E4}"/>
                    </a:ext>
                  </a:extLst>
                </p14:cNvPr>
                <p14:cNvContentPartPr/>
                <p14:nvPr/>
              </p14:nvContentPartPr>
              <p14:xfrm>
                <a:off x="10019835" y="5657385"/>
                <a:ext cx="217800" cy="236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B79A97-39FC-9204-837C-A04A8F7E66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01835" y="5639385"/>
                  <a:ext cx="253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E6B33F-963F-8FF8-1FB0-9C2FD736C4E2}"/>
                    </a:ext>
                  </a:extLst>
                </p14:cNvPr>
                <p14:cNvContentPartPr/>
                <p14:nvPr/>
              </p14:nvContentPartPr>
              <p14:xfrm>
                <a:off x="10106235" y="5801025"/>
                <a:ext cx="223200" cy="33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E6B33F-963F-8FF8-1FB0-9C2FD736C4E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8235" y="5783385"/>
                  <a:ext cx="258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BEDDA8-ACF7-5C05-EDD5-875125787D14}"/>
                    </a:ext>
                  </a:extLst>
                </p14:cNvPr>
                <p14:cNvContentPartPr/>
                <p14:nvPr/>
              </p14:nvContentPartPr>
              <p14:xfrm>
                <a:off x="10410435" y="5648745"/>
                <a:ext cx="256680" cy="274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BEDDA8-ACF7-5C05-EDD5-875125787D1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92795" y="5630745"/>
                  <a:ext cx="292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971CC7-9D70-42A6-5A70-3388FDDD1DB9}"/>
                    </a:ext>
                  </a:extLst>
                </p14:cNvPr>
                <p14:cNvContentPartPr/>
                <p14:nvPr/>
              </p14:nvContentPartPr>
              <p14:xfrm>
                <a:off x="10743435" y="5565585"/>
                <a:ext cx="109080" cy="107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971CC7-9D70-42A6-5A70-3388FDDD1D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25795" y="5547945"/>
                  <a:ext cx="1447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B0E5603-3CC2-78C0-8984-66EFAE456A1F}"/>
                  </a:ext>
                </a:extLst>
              </p14:cNvPr>
              <p14:cNvContentPartPr/>
              <p14:nvPr/>
            </p14:nvContentPartPr>
            <p14:xfrm>
              <a:off x="6748875" y="2656065"/>
              <a:ext cx="1139040" cy="909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B0E5603-3CC2-78C0-8984-66EFAE456A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730875" y="2638065"/>
                <a:ext cx="1174680" cy="9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00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C4CE9-69F6-2FFB-32DF-F6A5411C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382" y="1469239"/>
            <a:ext cx="3705103" cy="514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E0C01-A0A2-656B-126F-3E33ABA3E250}"/>
              </a:ext>
            </a:extLst>
          </p:cNvPr>
          <p:cNvSpPr txBox="1"/>
          <p:nvPr/>
        </p:nvSpPr>
        <p:spPr>
          <a:xfrm rot="20027678">
            <a:off x="874644" y="1522296"/>
            <a:ext cx="9243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Buzz in</a:t>
            </a:r>
            <a:endParaRPr lang="ar-JO" dirty="0"/>
          </a:p>
        </p:txBody>
      </p:sp>
      <p:pic>
        <p:nvPicPr>
          <p:cNvPr id="3074" name="Picture 2" descr="الَْأشكالُ الرباعِيّةُ - رياضيات - الصف السادس - joacademy.com">
            <a:extLst>
              <a:ext uri="{FF2B5EF4-FFF2-40B4-BE49-F238E27FC236}">
                <a16:creationId xmlns:a16="http://schemas.microsoft.com/office/drawing/2014/main" id="{2D68DA7B-61AF-8C85-6E6B-48DA9123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88" y="2647949"/>
            <a:ext cx="4332426" cy="24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24316E9-5BFA-99EA-A6B7-41F5B27C8D30}"/>
              </a:ext>
            </a:extLst>
          </p:cNvPr>
          <p:cNvGrpSpPr/>
          <p:nvPr/>
        </p:nvGrpSpPr>
        <p:grpSpPr>
          <a:xfrm>
            <a:off x="2820195" y="1848225"/>
            <a:ext cx="4895280" cy="847800"/>
            <a:chOff x="2820195" y="1848225"/>
            <a:chExt cx="489528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2F02B6-135D-43BE-E82F-BE95D943EA01}"/>
                    </a:ext>
                  </a:extLst>
                </p14:cNvPr>
                <p14:cNvContentPartPr/>
                <p14:nvPr/>
              </p14:nvContentPartPr>
              <p14:xfrm>
                <a:off x="7429635" y="2150625"/>
                <a:ext cx="2858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2F02B6-135D-43BE-E82F-BE95D943EA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23515" y="2144505"/>
                  <a:ext cx="298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305749-F8D5-D8C2-F07F-2A058A8E67D1}"/>
                    </a:ext>
                  </a:extLst>
                </p14:cNvPr>
                <p14:cNvContentPartPr/>
                <p14:nvPr/>
              </p14:nvContentPartPr>
              <p14:xfrm>
                <a:off x="7051995" y="2114265"/>
                <a:ext cx="401040" cy="28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305749-F8D5-D8C2-F07F-2A058A8E67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5875" y="2108145"/>
                  <a:ext cx="413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C4B809-8266-71FC-83D6-05AFED96EB23}"/>
                    </a:ext>
                  </a:extLst>
                </p14:cNvPr>
                <p14:cNvContentPartPr/>
                <p14:nvPr/>
              </p14:nvContentPartPr>
              <p14:xfrm>
                <a:off x="6899715" y="2169345"/>
                <a:ext cx="404640" cy="34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C4B809-8266-71FC-83D6-05AFED96EB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93595" y="2163225"/>
                  <a:ext cx="416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6517A9-07AD-9C47-4CA2-808C90CD0F99}"/>
                    </a:ext>
                  </a:extLst>
                </p14:cNvPr>
                <p14:cNvContentPartPr/>
                <p14:nvPr/>
              </p14:nvContentPartPr>
              <p14:xfrm>
                <a:off x="7459155" y="2364105"/>
                <a:ext cx="2880" cy="2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6517A9-07AD-9C47-4CA2-808C90CD0F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53035" y="2357985"/>
                  <a:ext cx="15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14D503-A4F0-17F2-993E-4CB2A5EF79B4}"/>
                    </a:ext>
                  </a:extLst>
                </p14:cNvPr>
                <p14:cNvContentPartPr/>
                <p14:nvPr/>
              </p14:nvContentPartPr>
              <p14:xfrm>
                <a:off x="6619995" y="2341425"/>
                <a:ext cx="141120" cy="14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14D503-A4F0-17F2-993E-4CB2A5EF79B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13875" y="2335305"/>
                  <a:ext cx="153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AF85F9-096D-9E75-0311-113CBEA99CF8}"/>
                    </a:ext>
                  </a:extLst>
                </p14:cNvPr>
                <p14:cNvContentPartPr/>
                <p14:nvPr/>
              </p14:nvContentPartPr>
              <p14:xfrm>
                <a:off x="6673275" y="2237385"/>
                <a:ext cx="11880" cy="56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AF85F9-096D-9E75-0311-113CBEA99C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67155" y="2231265"/>
                  <a:ext cx="24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88585E-E05A-85C4-50C5-968ACFE8A3A7}"/>
                    </a:ext>
                  </a:extLst>
                </p14:cNvPr>
                <p14:cNvContentPartPr/>
                <p14:nvPr/>
              </p14:nvContentPartPr>
              <p14:xfrm>
                <a:off x="6483555" y="2331705"/>
                <a:ext cx="145440" cy="13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88585E-E05A-85C4-50C5-968ACFE8A3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77435" y="2325585"/>
                  <a:ext cx="157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2C705B-DF61-576F-AEEF-1AA26811DCF6}"/>
                    </a:ext>
                  </a:extLst>
                </p14:cNvPr>
                <p14:cNvContentPartPr/>
                <p14:nvPr/>
              </p14:nvContentPartPr>
              <p14:xfrm>
                <a:off x="6385635" y="2255025"/>
                <a:ext cx="20880" cy="108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2C705B-DF61-576F-AEEF-1AA26811DC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79515" y="2248905"/>
                  <a:ext cx="33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C29DB4-EA7C-CF69-B584-172726752E61}"/>
                    </a:ext>
                  </a:extLst>
                </p14:cNvPr>
                <p14:cNvContentPartPr/>
                <p14:nvPr/>
              </p14:nvContentPartPr>
              <p14:xfrm>
                <a:off x="5681475" y="2212185"/>
                <a:ext cx="668880" cy="29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C29DB4-EA7C-CF69-B584-172726752E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75355" y="2206065"/>
                  <a:ext cx="681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1A30A9-CB37-BB75-B0F5-506CB67D4BD0}"/>
                    </a:ext>
                  </a:extLst>
                </p14:cNvPr>
                <p14:cNvContentPartPr/>
                <p14:nvPr/>
              </p14:nvContentPartPr>
              <p14:xfrm>
                <a:off x="6049755" y="2547345"/>
                <a:ext cx="139320" cy="5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1A30A9-CB37-BB75-B0F5-506CB67D4B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43635" y="2541225"/>
                  <a:ext cx="15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1A9298-F687-9155-4B44-AD56B9D7BAD8}"/>
                    </a:ext>
                  </a:extLst>
                </p14:cNvPr>
                <p14:cNvContentPartPr/>
                <p14:nvPr/>
              </p14:nvContentPartPr>
              <p14:xfrm>
                <a:off x="5567355" y="2344665"/>
                <a:ext cx="28800" cy="11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1A9298-F687-9155-4B44-AD56B9D7BA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61235" y="2338545"/>
                  <a:ext cx="41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35AD56-DA16-2761-F304-46B8A70875A5}"/>
                    </a:ext>
                  </a:extLst>
                </p14:cNvPr>
                <p14:cNvContentPartPr/>
                <p14:nvPr/>
              </p14:nvContentPartPr>
              <p14:xfrm>
                <a:off x="5393475" y="2172225"/>
                <a:ext cx="31680" cy="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35AD56-DA16-2761-F304-46B8A70875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87355" y="2166105"/>
                  <a:ext cx="43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FA415C-A185-FB58-B07A-6089C5523CBF}"/>
                    </a:ext>
                  </a:extLst>
                </p14:cNvPr>
                <p14:cNvContentPartPr/>
                <p14:nvPr/>
              </p14:nvContentPartPr>
              <p14:xfrm>
                <a:off x="5070915" y="2169345"/>
                <a:ext cx="426600" cy="32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FA415C-A185-FB58-B07A-6089C5523C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64795" y="2163225"/>
                  <a:ext cx="438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882875-F8A2-AC53-30FB-D064EB8CF554}"/>
                    </a:ext>
                  </a:extLst>
                </p14:cNvPr>
                <p14:cNvContentPartPr/>
                <p14:nvPr/>
              </p14:nvContentPartPr>
              <p14:xfrm>
                <a:off x="5405715" y="2135505"/>
                <a:ext cx="91440" cy="6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882875-F8A2-AC53-30FB-D064EB8CF5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99595" y="2129385"/>
                  <a:ext cx="103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A72C0E-D479-4A4F-3D67-4503E550D522}"/>
                    </a:ext>
                  </a:extLst>
                </p14:cNvPr>
                <p14:cNvContentPartPr/>
                <p14:nvPr/>
              </p14:nvContentPartPr>
              <p14:xfrm>
                <a:off x="5363235" y="2575425"/>
                <a:ext cx="108000" cy="3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A72C0E-D479-4A4F-3D67-4503E550D5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7115" y="2569305"/>
                  <a:ext cx="120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2E2768-1895-9001-84BE-680FD79C8359}"/>
                    </a:ext>
                  </a:extLst>
                </p14:cNvPr>
                <p14:cNvContentPartPr/>
                <p14:nvPr/>
              </p14:nvContentPartPr>
              <p14:xfrm>
                <a:off x="4073355" y="2327745"/>
                <a:ext cx="817920" cy="314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2E2768-1895-9001-84BE-680FD79C83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67235" y="2321625"/>
                  <a:ext cx="830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DCBFE3-1931-780C-0363-A7412233BAA2}"/>
                    </a:ext>
                  </a:extLst>
                </p14:cNvPr>
                <p14:cNvContentPartPr/>
                <p14:nvPr/>
              </p14:nvContentPartPr>
              <p14:xfrm>
                <a:off x="4214115" y="1848225"/>
                <a:ext cx="204480" cy="529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6DCBFE3-1931-780C-0363-A7412233BA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07995" y="1842105"/>
                  <a:ext cx="2167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AC13F0-C23A-BE97-0619-73905A82FB73}"/>
                    </a:ext>
                  </a:extLst>
                </p14:cNvPr>
                <p14:cNvContentPartPr/>
                <p14:nvPr/>
              </p14:nvContentPartPr>
              <p14:xfrm>
                <a:off x="4608675" y="2270865"/>
                <a:ext cx="140040" cy="4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AC13F0-C23A-BE97-0619-73905A82FB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02555" y="2264745"/>
                  <a:ext cx="152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4FDBC8-FCFC-8804-2133-AAFA477795AD}"/>
                    </a:ext>
                  </a:extLst>
                </p14:cNvPr>
                <p14:cNvContentPartPr/>
                <p14:nvPr/>
              </p14:nvContentPartPr>
              <p14:xfrm>
                <a:off x="4661235" y="2210385"/>
                <a:ext cx="288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4FDBC8-FCFC-8804-2133-AAFA477795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55115" y="2204265"/>
                  <a:ext cx="1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E967A0-5166-3336-112B-1474CFD0EE66}"/>
                    </a:ext>
                  </a:extLst>
                </p14:cNvPr>
                <p14:cNvContentPartPr/>
                <p14:nvPr/>
              </p14:nvContentPartPr>
              <p14:xfrm>
                <a:off x="3799035" y="2402265"/>
                <a:ext cx="182880" cy="144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E967A0-5166-3336-112B-1474CFD0EE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92915" y="2396145"/>
                  <a:ext cx="195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A92F69-702A-B4C5-1EDC-E1F491FD7AED}"/>
                    </a:ext>
                  </a:extLst>
                </p14:cNvPr>
                <p14:cNvContentPartPr/>
                <p14:nvPr/>
              </p14:nvContentPartPr>
              <p14:xfrm>
                <a:off x="3542715" y="2231985"/>
                <a:ext cx="228600" cy="21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A92F69-702A-B4C5-1EDC-E1F491FD7A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36595" y="2225865"/>
                  <a:ext cx="240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160037-16E6-9E66-6A68-13D40EBDC75B}"/>
                    </a:ext>
                  </a:extLst>
                </p14:cNvPr>
                <p14:cNvContentPartPr/>
                <p14:nvPr/>
              </p14:nvContentPartPr>
              <p14:xfrm>
                <a:off x="3678075" y="2554905"/>
                <a:ext cx="10080" cy="3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160037-16E6-9E66-6A68-13D40EBDC7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71955" y="2548785"/>
                  <a:ext cx="22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CDDE1B-CEF0-D24A-632A-71801E77D855}"/>
                    </a:ext>
                  </a:extLst>
                </p14:cNvPr>
                <p14:cNvContentPartPr/>
                <p14:nvPr/>
              </p14:nvContentPartPr>
              <p14:xfrm>
                <a:off x="3097035" y="2372745"/>
                <a:ext cx="478440" cy="19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CDDE1B-CEF0-D24A-632A-71801E77D8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0915" y="2366625"/>
                  <a:ext cx="490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ABCC0E-0A0C-B36A-A3F3-94564ECB990F}"/>
                    </a:ext>
                  </a:extLst>
                </p14:cNvPr>
                <p14:cNvContentPartPr/>
                <p14:nvPr/>
              </p14:nvContentPartPr>
              <p14:xfrm>
                <a:off x="3231675" y="2641665"/>
                <a:ext cx="113400" cy="5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ABCC0E-0A0C-B36A-A3F3-94564ECB99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25555" y="2635545"/>
                  <a:ext cx="125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B5021B2-2203-F217-0AF3-9FA3010BA112}"/>
                    </a:ext>
                  </a:extLst>
                </p14:cNvPr>
                <p14:cNvContentPartPr/>
                <p14:nvPr/>
              </p14:nvContentPartPr>
              <p14:xfrm>
                <a:off x="2820195" y="2460225"/>
                <a:ext cx="125280" cy="2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B5021B2-2203-F217-0AF3-9FA3010BA1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14075" y="2454105"/>
                  <a:ext cx="13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65D204-F313-E201-E1B4-3CB6663763D1}"/>
                    </a:ext>
                  </a:extLst>
                </p14:cNvPr>
                <p14:cNvContentPartPr/>
                <p14:nvPr/>
              </p14:nvContentPartPr>
              <p14:xfrm>
                <a:off x="2829195" y="2516385"/>
                <a:ext cx="133200" cy="72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65D204-F313-E201-E1B4-3CB6663763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23075" y="2510265"/>
                  <a:ext cx="1454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83BF4E-A87A-C6A2-42BE-D254920B8D1A}"/>
              </a:ext>
            </a:extLst>
          </p:cNvPr>
          <p:cNvGrpSpPr/>
          <p:nvPr/>
        </p:nvGrpSpPr>
        <p:grpSpPr>
          <a:xfrm>
            <a:off x="1711035" y="2123985"/>
            <a:ext cx="541080" cy="566280"/>
            <a:chOff x="1711035" y="2123985"/>
            <a:chExt cx="54108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4C0886-7EA7-EFCE-ADC5-25D2CE8D2D5F}"/>
                    </a:ext>
                  </a:extLst>
                </p14:cNvPr>
                <p14:cNvContentPartPr/>
                <p14:nvPr/>
              </p14:nvContentPartPr>
              <p14:xfrm>
                <a:off x="1711035" y="2364465"/>
                <a:ext cx="223920" cy="325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4C0886-7EA7-EFCE-ADC5-25D2CE8D2D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04915" y="2358345"/>
                  <a:ext cx="236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B2D812-8654-CBF8-2786-15E33A593D97}"/>
                    </a:ext>
                  </a:extLst>
                </p14:cNvPr>
                <p14:cNvContentPartPr/>
                <p14:nvPr/>
              </p14:nvContentPartPr>
              <p14:xfrm>
                <a:off x="1915155" y="2274105"/>
                <a:ext cx="183960" cy="29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B2D812-8654-CBF8-2786-15E33A593D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09035" y="2267985"/>
                  <a:ext cx="196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5A5E13A-8EF7-5652-1003-0452A77A12EB}"/>
                    </a:ext>
                  </a:extLst>
                </p14:cNvPr>
                <p14:cNvContentPartPr/>
                <p14:nvPr/>
              </p14:nvContentPartPr>
              <p14:xfrm>
                <a:off x="2126115" y="2291025"/>
                <a:ext cx="126000" cy="158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A5E13A-8EF7-5652-1003-0452A77A12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19995" y="2284905"/>
                  <a:ext cx="138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F2D9ED-FFF3-2074-C1AD-EEF66724F158}"/>
                    </a:ext>
                  </a:extLst>
                </p14:cNvPr>
                <p14:cNvContentPartPr/>
                <p14:nvPr/>
              </p14:nvContentPartPr>
              <p14:xfrm>
                <a:off x="2156715" y="2123985"/>
                <a:ext cx="70920" cy="6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F2D9ED-FFF3-2074-C1AD-EEF66724F1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50595" y="2117865"/>
                  <a:ext cx="831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6" name="Group 3095">
            <a:extLst>
              <a:ext uri="{FF2B5EF4-FFF2-40B4-BE49-F238E27FC236}">
                <a16:creationId xmlns:a16="http://schemas.microsoft.com/office/drawing/2014/main" id="{02C0DDC8-1AC9-6141-6822-4DEE06902BC6}"/>
              </a:ext>
            </a:extLst>
          </p:cNvPr>
          <p:cNvGrpSpPr/>
          <p:nvPr/>
        </p:nvGrpSpPr>
        <p:grpSpPr>
          <a:xfrm>
            <a:off x="3708675" y="4174185"/>
            <a:ext cx="4813920" cy="1359000"/>
            <a:chOff x="3708675" y="4174185"/>
            <a:chExt cx="4813920" cy="13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03253E-A386-CE17-3F23-051336325595}"/>
                    </a:ext>
                  </a:extLst>
                </p14:cNvPr>
                <p14:cNvContentPartPr/>
                <p14:nvPr/>
              </p14:nvContentPartPr>
              <p14:xfrm>
                <a:off x="3708675" y="5233305"/>
                <a:ext cx="410400" cy="255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03253E-A386-CE17-3F23-0513363255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0035" y="5224305"/>
                  <a:ext cx="428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0795475-7927-B19B-AF96-66646C9229D5}"/>
                    </a:ext>
                  </a:extLst>
                </p14:cNvPr>
                <p14:cNvContentPartPr/>
                <p14:nvPr/>
              </p14:nvContentPartPr>
              <p14:xfrm>
                <a:off x="3843675" y="5223945"/>
                <a:ext cx="161640" cy="30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0795475-7927-B19B-AF96-66646C9229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35035" y="5214945"/>
                  <a:ext cx="179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15CAB9-C226-7DAC-6EDF-A2A4F4C39EFA}"/>
                    </a:ext>
                  </a:extLst>
                </p14:cNvPr>
                <p14:cNvContentPartPr/>
                <p14:nvPr/>
              </p14:nvContentPartPr>
              <p14:xfrm>
                <a:off x="4254435" y="5293425"/>
                <a:ext cx="175680" cy="3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15CAB9-C226-7DAC-6EDF-A2A4F4C39E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45795" y="5284425"/>
                  <a:ext cx="193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13C630-7132-EFBC-6459-2CD4476FC0F6}"/>
                    </a:ext>
                  </a:extLst>
                </p14:cNvPr>
                <p14:cNvContentPartPr/>
                <p14:nvPr/>
              </p14:nvContentPartPr>
              <p14:xfrm>
                <a:off x="4296195" y="5370105"/>
                <a:ext cx="198360" cy="3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13C630-7132-EFBC-6459-2CD4476FC0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87195" y="5361465"/>
                  <a:ext cx="21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4F2894-8ACF-BFFC-5BFE-0DE09CF855A3}"/>
                    </a:ext>
                  </a:extLst>
                </p14:cNvPr>
                <p14:cNvContentPartPr/>
                <p14:nvPr/>
              </p14:nvContentPartPr>
              <p14:xfrm>
                <a:off x="4584915" y="5043585"/>
                <a:ext cx="159840" cy="28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4F2894-8ACF-BFFC-5BFE-0DE09CF855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78795" y="5037465"/>
                  <a:ext cx="1720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08B57857-01EF-90DB-4366-9A80EC6C24DD}"/>
                    </a:ext>
                  </a:extLst>
                </p14:cNvPr>
                <p14:cNvContentPartPr/>
                <p14:nvPr/>
              </p14:nvContentPartPr>
              <p14:xfrm>
                <a:off x="4791195" y="4946745"/>
                <a:ext cx="158400" cy="32400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08B57857-01EF-90DB-4366-9A80EC6C24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85075" y="4940625"/>
                  <a:ext cx="170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92C596D1-BB8D-9D69-EE3D-F7516DFCA658}"/>
                    </a:ext>
                  </a:extLst>
                </p14:cNvPr>
                <p14:cNvContentPartPr/>
                <p14:nvPr/>
              </p14:nvContentPartPr>
              <p14:xfrm>
                <a:off x="4994595" y="4982745"/>
                <a:ext cx="146880" cy="19044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92C596D1-BB8D-9D69-EE3D-F7516DFCA6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8475" y="4976625"/>
                  <a:ext cx="159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3C23DB7C-F051-CCB4-0E66-CA69B42FA14D}"/>
                    </a:ext>
                  </a:extLst>
                </p14:cNvPr>
                <p14:cNvContentPartPr/>
                <p14:nvPr/>
              </p14:nvContentPartPr>
              <p14:xfrm>
                <a:off x="5097195" y="4845585"/>
                <a:ext cx="79920" cy="70200"/>
              </p14:xfrm>
            </p:contentPart>
          </mc:Choice>
          <mc:Fallback xmlns=""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3C23DB7C-F051-CCB4-0E66-CA69B42FA1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91075" y="4839465"/>
                  <a:ext cx="92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50F9080B-D690-16C7-E329-013C99D34C87}"/>
                    </a:ext>
                  </a:extLst>
                </p14:cNvPr>
                <p14:cNvContentPartPr/>
                <p14:nvPr/>
              </p14:nvContentPartPr>
              <p14:xfrm>
                <a:off x="5341995" y="5024505"/>
                <a:ext cx="189360" cy="34920"/>
              </p14:xfrm>
            </p:contentPart>
          </mc:Choice>
          <mc:Fallback xmlns=""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50F9080B-D690-16C7-E329-013C99D34C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35875" y="5018385"/>
                  <a:ext cx="20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E4FB9B0C-2380-508F-E662-ACFB0216988F}"/>
                    </a:ext>
                  </a:extLst>
                </p14:cNvPr>
                <p14:cNvContentPartPr/>
                <p14:nvPr/>
              </p14:nvContentPartPr>
              <p14:xfrm>
                <a:off x="5700555" y="4657305"/>
                <a:ext cx="295200" cy="552960"/>
              </p14:xfrm>
            </p:contentPart>
          </mc:Choice>
          <mc:Fallback xmlns=""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E4FB9B0C-2380-508F-E662-ACFB021698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94435" y="4651185"/>
                  <a:ext cx="30744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7289FC51-1094-050A-0517-CAE09238F528}"/>
                    </a:ext>
                  </a:extLst>
                </p14:cNvPr>
                <p14:cNvContentPartPr/>
                <p14:nvPr/>
              </p14:nvContentPartPr>
              <p14:xfrm>
                <a:off x="5893875" y="4734705"/>
                <a:ext cx="230040" cy="309600"/>
              </p14:xfrm>
            </p:contentPart>
          </mc:Choice>
          <mc:Fallback xmlns=""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7289FC51-1094-050A-0517-CAE09238F5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87755" y="4728585"/>
                  <a:ext cx="242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519C1721-7ADF-C346-BCB8-0730B01AD10B}"/>
                    </a:ext>
                  </a:extLst>
                </p14:cNvPr>
                <p14:cNvContentPartPr/>
                <p14:nvPr/>
              </p14:nvContentPartPr>
              <p14:xfrm>
                <a:off x="6125715" y="4731465"/>
                <a:ext cx="174600" cy="220320"/>
              </p14:xfrm>
            </p:contentPart>
          </mc:Choice>
          <mc:Fallback xmlns=""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519C1721-7ADF-C346-BCB8-0730B01AD1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19595" y="4725345"/>
                  <a:ext cx="186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3F9EE713-DDCD-5070-2FED-23B8E2A3297D}"/>
                    </a:ext>
                  </a:extLst>
                </p14:cNvPr>
                <p14:cNvContentPartPr/>
                <p14:nvPr/>
              </p14:nvContentPartPr>
              <p14:xfrm>
                <a:off x="6275115" y="4624545"/>
                <a:ext cx="105480" cy="7200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3F9EE713-DDCD-5070-2FED-23B8E2A329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8995" y="4618425"/>
                  <a:ext cx="11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02B3BDBF-3E5B-D6AA-6E49-276A42C534E3}"/>
                    </a:ext>
                  </a:extLst>
                </p14:cNvPr>
                <p14:cNvContentPartPr/>
                <p14:nvPr/>
              </p14:nvContentPartPr>
              <p14:xfrm>
                <a:off x="6486435" y="4794465"/>
                <a:ext cx="222840" cy="3960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02B3BDBF-3E5B-D6AA-6E49-276A42C534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80315" y="4788345"/>
                  <a:ext cx="235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B0BBC30B-6A82-C43E-6928-B05E8E8E6381}"/>
                    </a:ext>
                  </a:extLst>
                </p14:cNvPr>
                <p14:cNvContentPartPr/>
                <p14:nvPr/>
              </p14:nvContentPartPr>
              <p14:xfrm>
                <a:off x="6534315" y="4730745"/>
                <a:ext cx="81360" cy="213840"/>
              </p14:xfrm>
            </p:contentPart>
          </mc:Choice>
          <mc:Fallback xmlns=""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B0BBC30B-6A82-C43E-6928-B05E8E8E63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28195" y="4724625"/>
                  <a:ext cx="93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1A873AC3-3310-687D-CB79-78120AC29881}"/>
                    </a:ext>
                  </a:extLst>
                </p14:cNvPr>
                <p14:cNvContentPartPr/>
                <p14:nvPr/>
              </p14:nvContentPartPr>
              <p14:xfrm>
                <a:off x="6735915" y="4575225"/>
                <a:ext cx="269280" cy="252000"/>
              </p14:xfrm>
            </p:contentPart>
          </mc:Choice>
          <mc:Fallback xmlns=""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1A873AC3-3310-687D-CB79-78120AC2988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29795" y="4569105"/>
                  <a:ext cx="281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FB48908F-1A52-6A05-6D11-AA10EB560A87}"/>
                    </a:ext>
                  </a:extLst>
                </p14:cNvPr>
                <p14:cNvContentPartPr/>
                <p14:nvPr/>
              </p14:nvContentPartPr>
              <p14:xfrm>
                <a:off x="6893595" y="4701945"/>
                <a:ext cx="180360" cy="36360"/>
              </p14:xfrm>
            </p:contentPart>
          </mc:Choice>
          <mc:Fallback xmlns=""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FB48908F-1A52-6A05-6D11-AA10EB560A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87475" y="4695825"/>
                  <a:ext cx="192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7F7EAE0B-DE0C-7B05-F7F2-D3B3445902F4}"/>
                    </a:ext>
                  </a:extLst>
                </p14:cNvPr>
                <p14:cNvContentPartPr/>
                <p14:nvPr/>
              </p14:nvContentPartPr>
              <p14:xfrm>
                <a:off x="7086195" y="4577385"/>
                <a:ext cx="202320" cy="204840"/>
              </p14:xfrm>
            </p:contentPart>
          </mc:Choice>
          <mc:Fallback xmlns=""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7F7EAE0B-DE0C-7B05-F7F2-D3B3445902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80075" y="4571265"/>
                  <a:ext cx="21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86" name="Ink 3085">
                  <a:extLst>
                    <a:ext uri="{FF2B5EF4-FFF2-40B4-BE49-F238E27FC236}">
                      <a16:creationId xmlns:a16="http://schemas.microsoft.com/office/drawing/2014/main" id="{C6149A17-B03A-B470-725D-3A4CB26389E7}"/>
                    </a:ext>
                  </a:extLst>
                </p14:cNvPr>
                <p14:cNvContentPartPr/>
                <p14:nvPr/>
              </p14:nvContentPartPr>
              <p14:xfrm>
                <a:off x="7206795" y="4420785"/>
                <a:ext cx="122760" cy="76320"/>
              </p14:xfrm>
            </p:contentPart>
          </mc:Choice>
          <mc:Fallback xmlns="">
            <p:pic>
              <p:nvPicPr>
                <p:cNvPr id="3086" name="Ink 3085">
                  <a:extLst>
                    <a:ext uri="{FF2B5EF4-FFF2-40B4-BE49-F238E27FC236}">
                      <a16:creationId xmlns:a16="http://schemas.microsoft.com/office/drawing/2014/main" id="{C6149A17-B03A-B470-725D-3A4CB26389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00675" y="4414665"/>
                  <a:ext cx="135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DF64A84E-C099-5743-7B70-54339AC59B98}"/>
                    </a:ext>
                  </a:extLst>
                </p14:cNvPr>
                <p14:cNvContentPartPr/>
                <p14:nvPr/>
              </p14:nvContentPartPr>
              <p14:xfrm>
                <a:off x="7526835" y="4668825"/>
                <a:ext cx="185760" cy="2160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DF64A84E-C099-5743-7B70-54339AC59B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20715" y="4662705"/>
                  <a:ext cx="198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D6942491-CFEB-20FC-C69D-7378A64FD4D5}"/>
                    </a:ext>
                  </a:extLst>
                </p14:cNvPr>
                <p14:cNvContentPartPr/>
                <p14:nvPr/>
              </p14:nvContentPartPr>
              <p14:xfrm>
                <a:off x="7615035" y="4602225"/>
                <a:ext cx="46440" cy="141120"/>
              </p14:xfrm>
            </p:contentPart>
          </mc:Choice>
          <mc:Fallback xmlns=""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D6942491-CFEB-20FC-C69D-7378A64FD4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08915" y="4596105"/>
                  <a:ext cx="58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352EBB01-1443-E985-C691-41566B77D80A}"/>
                    </a:ext>
                  </a:extLst>
                </p14:cNvPr>
                <p14:cNvContentPartPr/>
                <p14:nvPr/>
              </p14:nvContentPartPr>
              <p14:xfrm>
                <a:off x="7778115" y="4415025"/>
                <a:ext cx="224640" cy="289080"/>
              </p14:xfrm>
            </p:contentPart>
          </mc:Choice>
          <mc:Fallback xmlns=""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352EBB01-1443-E985-C691-41566B77D8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71995" y="4408905"/>
                  <a:ext cx="236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9A6CE6DF-977E-6059-60AD-15B1B42A0494}"/>
                    </a:ext>
                  </a:extLst>
                </p14:cNvPr>
                <p14:cNvContentPartPr/>
                <p14:nvPr/>
              </p14:nvContentPartPr>
              <p14:xfrm>
                <a:off x="8001315" y="4430145"/>
                <a:ext cx="175680" cy="190080"/>
              </p14:xfrm>
            </p:contentPart>
          </mc:Choice>
          <mc:Fallback xmlns=""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9A6CE6DF-977E-6059-60AD-15B1B42A04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95195" y="4424025"/>
                  <a:ext cx="187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282B3177-352A-1E0C-B693-43DA63453A3A}"/>
                    </a:ext>
                  </a:extLst>
                </p14:cNvPr>
                <p14:cNvContentPartPr/>
                <p14:nvPr/>
              </p14:nvContentPartPr>
              <p14:xfrm>
                <a:off x="8063235" y="4309545"/>
                <a:ext cx="101880" cy="59040"/>
              </p14:xfrm>
            </p:contentPart>
          </mc:Choice>
          <mc:Fallback xmlns=""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282B3177-352A-1E0C-B693-43DA63453A3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7115" y="4303425"/>
                  <a:ext cx="114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92" name="Ink 3091">
                  <a:extLst>
                    <a:ext uri="{FF2B5EF4-FFF2-40B4-BE49-F238E27FC236}">
                      <a16:creationId xmlns:a16="http://schemas.microsoft.com/office/drawing/2014/main" id="{58FF58E3-0695-AA11-4576-A2D1C285FC89}"/>
                    </a:ext>
                  </a:extLst>
                </p14:cNvPr>
                <p14:cNvContentPartPr/>
                <p14:nvPr/>
              </p14:nvContentPartPr>
              <p14:xfrm>
                <a:off x="8219835" y="4174185"/>
                <a:ext cx="302760" cy="816120"/>
              </p14:xfrm>
            </p:contentPart>
          </mc:Choice>
          <mc:Fallback xmlns="">
            <p:pic>
              <p:nvPicPr>
                <p:cNvPr id="3092" name="Ink 3091">
                  <a:extLst>
                    <a:ext uri="{FF2B5EF4-FFF2-40B4-BE49-F238E27FC236}">
                      <a16:creationId xmlns:a16="http://schemas.microsoft.com/office/drawing/2014/main" id="{58FF58E3-0695-AA11-4576-A2D1C285FC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13715" y="4168065"/>
                  <a:ext cx="315000" cy="82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5" name="Group 3094">
            <a:extLst>
              <a:ext uri="{FF2B5EF4-FFF2-40B4-BE49-F238E27FC236}">
                <a16:creationId xmlns:a16="http://schemas.microsoft.com/office/drawing/2014/main" id="{A6FC102F-4C54-D295-C860-1FCD28DF7288}"/>
              </a:ext>
            </a:extLst>
          </p:cNvPr>
          <p:cNvGrpSpPr/>
          <p:nvPr/>
        </p:nvGrpSpPr>
        <p:grpSpPr>
          <a:xfrm>
            <a:off x="4684995" y="5817585"/>
            <a:ext cx="205920" cy="102960"/>
            <a:chOff x="4684995" y="5817585"/>
            <a:chExt cx="2059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093" name="Ink 3092">
                  <a:extLst>
                    <a:ext uri="{FF2B5EF4-FFF2-40B4-BE49-F238E27FC236}">
                      <a16:creationId xmlns:a16="http://schemas.microsoft.com/office/drawing/2014/main" id="{71C60812-F87D-746B-DB05-4A0FDA8477D4}"/>
                    </a:ext>
                  </a:extLst>
                </p14:cNvPr>
                <p14:cNvContentPartPr/>
                <p14:nvPr/>
              </p14:nvContentPartPr>
              <p14:xfrm>
                <a:off x="4684995" y="5817585"/>
                <a:ext cx="122040" cy="18360"/>
              </p14:xfrm>
            </p:contentPart>
          </mc:Choice>
          <mc:Fallback xmlns="">
            <p:pic>
              <p:nvPicPr>
                <p:cNvPr id="3093" name="Ink 3092">
                  <a:extLst>
                    <a:ext uri="{FF2B5EF4-FFF2-40B4-BE49-F238E27FC236}">
                      <a16:creationId xmlns:a16="http://schemas.microsoft.com/office/drawing/2014/main" id="{71C60812-F87D-746B-DB05-4A0FDA8477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78875" y="5811465"/>
                  <a:ext cx="134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7B4596E2-AB21-7B12-C30F-133F684DB8E2}"/>
                    </a:ext>
                  </a:extLst>
                </p14:cNvPr>
                <p14:cNvContentPartPr/>
                <p14:nvPr/>
              </p14:nvContentPartPr>
              <p14:xfrm>
                <a:off x="4748715" y="5868705"/>
                <a:ext cx="142200" cy="51840"/>
              </p14:xfrm>
            </p:contentPart>
          </mc:Choice>
          <mc:Fallback xmlns=""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7B4596E2-AB21-7B12-C30F-133F684DB8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42595" y="5862585"/>
                  <a:ext cx="1544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1" name="Group 3100">
            <a:extLst>
              <a:ext uri="{FF2B5EF4-FFF2-40B4-BE49-F238E27FC236}">
                <a16:creationId xmlns:a16="http://schemas.microsoft.com/office/drawing/2014/main" id="{11165494-17B1-D1DB-4E19-F89EB56BE3DB}"/>
              </a:ext>
            </a:extLst>
          </p:cNvPr>
          <p:cNvGrpSpPr/>
          <p:nvPr/>
        </p:nvGrpSpPr>
        <p:grpSpPr>
          <a:xfrm>
            <a:off x="5146515" y="5356065"/>
            <a:ext cx="672120" cy="461160"/>
            <a:chOff x="5146515" y="5356065"/>
            <a:chExt cx="67212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97" name="Ink 3096">
                  <a:extLst>
                    <a:ext uri="{FF2B5EF4-FFF2-40B4-BE49-F238E27FC236}">
                      <a16:creationId xmlns:a16="http://schemas.microsoft.com/office/drawing/2014/main" id="{B36CA298-0473-58E9-A4BE-532098C8AEC3}"/>
                    </a:ext>
                  </a:extLst>
                </p14:cNvPr>
                <p14:cNvContentPartPr/>
                <p14:nvPr/>
              </p14:nvContentPartPr>
              <p14:xfrm>
                <a:off x="5146515" y="5568825"/>
                <a:ext cx="38880" cy="185040"/>
              </p14:xfrm>
            </p:contentPart>
          </mc:Choice>
          <mc:Fallback xmlns="">
            <p:pic>
              <p:nvPicPr>
                <p:cNvPr id="3097" name="Ink 3096">
                  <a:extLst>
                    <a:ext uri="{FF2B5EF4-FFF2-40B4-BE49-F238E27FC236}">
                      <a16:creationId xmlns:a16="http://schemas.microsoft.com/office/drawing/2014/main" id="{B36CA298-0473-58E9-A4BE-532098C8AE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40395" y="5562705"/>
                  <a:ext cx="5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EB56182B-5B2C-FF60-F5BC-3C8DF10F8F9F}"/>
                    </a:ext>
                  </a:extLst>
                </p14:cNvPr>
                <p14:cNvContentPartPr/>
                <p14:nvPr/>
              </p14:nvContentPartPr>
              <p14:xfrm>
                <a:off x="5257395" y="5513025"/>
                <a:ext cx="334440" cy="304200"/>
              </p14:xfrm>
            </p:contentPart>
          </mc:Choice>
          <mc:Fallback xmlns=""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EB56182B-5B2C-FF60-F5BC-3C8DF10F8F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51275" y="5506905"/>
                  <a:ext cx="346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099" name="Ink 3098">
                  <a:extLst>
                    <a:ext uri="{FF2B5EF4-FFF2-40B4-BE49-F238E27FC236}">
                      <a16:creationId xmlns:a16="http://schemas.microsoft.com/office/drawing/2014/main" id="{7C79536B-7EC2-2A1A-3437-0E1754A29DF6}"/>
                    </a:ext>
                  </a:extLst>
                </p14:cNvPr>
                <p14:cNvContentPartPr/>
                <p14:nvPr/>
              </p14:nvContentPartPr>
              <p14:xfrm>
                <a:off x="5538915" y="5492865"/>
                <a:ext cx="244440" cy="282960"/>
              </p14:xfrm>
            </p:contentPart>
          </mc:Choice>
          <mc:Fallback xmlns="">
            <p:pic>
              <p:nvPicPr>
                <p:cNvPr id="3099" name="Ink 3098">
                  <a:extLst>
                    <a:ext uri="{FF2B5EF4-FFF2-40B4-BE49-F238E27FC236}">
                      <a16:creationId xmlns:a16="http://schemas.microsoft.com/office/drawing/2014/main" id="{7C79536B-7EC2-2A1A-3437-0E1754A29D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32795" y="5486745"/>
                  <a:ext cx="256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FE214ACA-01C4-4781-557A-32DCAC79DF2E}"/>
                    </a:ext>
                  </a:extLst>
                </p14:cNvPr>
                <p14:cNvContentPartPr/>
                <p14:nvPr/>
              </p14:nvContentPartPr>
              <p14:xfrm>
                <a:off x="5723595" y="5356065"/>
                <a:ext cx="95040" cy="79920"/>
              </p14:xfrm>
            </p:contentPart>
          </mc:Choice>
          <mc:Fallback xmlns=""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FE214ACA-01C4-4781-557A-32DCAC79DF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17475" y="5349945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40618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C4CE9-69F6-2FFB-32DF-F6A5411C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382" y="1469239"/>
            <a:ext cx="3705103" cy="514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E0C01-A0A2-656B-126F-3E33ABA3E250}"/>
              </a:ext>
            </a:extLst>
          </p:cNvPr>
          <p:cNvSpPr txBox="1"/>
          <p:nvPr/>
        </p:nvSpPr>
        <p:spPr>
          <a:xfrm rot="20027678">
            <a:off x="874644" y="1522296"/>
            <a:ext cx="9243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Buzz in</a:t>
            </a:r>
            <a:endParaRPr lang="ar-JO" dirty="0"/>
          </a:p>
        </p:txBody>
      </p:sp>
      <p:pic>
        <p:nvPicPr>
          <p:cNvPr id="4098" name="Picture 2" descr="تصنيف المثلثات حسب قياسات زواياها - رياضيات - الصف الخامس - joacademy.com">
            <a:extLst>
              <a:ext uri="{FF2B5EF4-FFF2-40B4-BE49-F238E27FC236}">
                <a16:creationId xmlns:a16="http://schemas.microsoft.com/office/drawing/2014/main" id="{12471698-699E-636E-C35D-2AEF0995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2509838"/>
            <a:ext cx="4213571" cy="24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E3B92-C367-FF76-657F-D0C2A2B6E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028" y="4442984"/>
            <a:ext cx="274344" cy="3200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5C97DE-4A21-22F5-25EF-CCF417685A1C}"/>
                  </a:ext>
                </a:extLst>
              </p14:cNvPr>
              <p14:cNvContentPartPr/>
              <p14:nvPr/>
            </p14:nvContentPartPr>
            <p14:xfrm>
              <a:off x="8829675" y="2235945"/>
              <a:ext cx="305640" cy="11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5C97DE-4A21-22F5-25EF-CCF417685A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23555" y="2229825"/>
                <a:ext cx="317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ADFBE1-0218-E89F-C6D0-4575E5190B32}"/>
                  </a:ext>
                </a:extLst>
              </p14:cNvPr>
              <p14:cNvContentPartPr/>
              <p14:nvPr/>
            </p14:nvContentPartPr>
            <p14:xfrm>
              <a:off x="8551035" y="2242425"/>
              <a:ext cx="320040" cy="17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ADFBE1-0218-E89F-C6D0-4575E5190B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44915" y="2236305"/>
                <a:ext cx="3322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78081C-A4BB-B66E-5E93-40FD98F94E48}"/>
                  </a:ext>
                </a:extLst>
              </p14:cNvPr>
              <p14:cNvContentPartPr/>
              <p14:nvPr/>
            </p14:nvContentPartPr>
            <p14:xfrm>
              <a:off x="8423595" y="2211825"/>
              <a:ext cx="405720" cy="35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78081C-A4BB-B66E-5E93-40FD98F94E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17475" y="2205705"/>
                <a:ext cx="4179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4FA4DE-15B0-47FD-47D6-6F2F37768F13}"/>
                  </a:ext>
                </a:extLst>
              </p14:cNvPr>
              <p14:cNvContentPartPr/>
              <p14:nvPr/>
            </p14:nvContentPartPr>
            <p14:xfrm>
              <a:off x="8916075" y="2464905"/>
              <a:ext cx="3960" cy="2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4FA4DE-15B0-47FD-47D6-6F2F37768F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09955" y="2458785"/>
                <a:ext cx="16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2CB42E-C73E-0108-8297-D2904C62A1AF}"/>
                  </a:ext>
                </a:extLst>
              </p14:cNvPr>
              <p14:cNvContentPartPr/>
              <p14:nvPr/>
            </p14:nvContentPartPr>
            <p14:xfrm>
              <a:off x="8118675" y="2422425"/>
              <a:ext cx="156600" cy="15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2CB42E-C73E-0108-8297-D2904C62A1A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12555" y="2416305"/>
                <a:ext cx="168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B762D0-3CB9-6823-ED96-597822B6426E}"/>
                  </a:ext>
                </a:extLst>
              </p14:cNvPr>
              <p14:cNvContentPartPr/>
              <p14:nvPr/>
            </p14:nvContentPartPr>
            <p14:xfrm>
              <a:off x="8210835" y="2324505"/>
              <a:ext cx="11880" cy="4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B762D0-3CB9-6823-ED96-597822B642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04715" y="2318385"/>
                <a:ext cx="24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0BAB80-485D-A607-1FB7-11F4F8AA5D1A}"/>
                  </a:ext>
                </a:extLst>
              </p14:cNvPr>
              <p14:cNvContentPartPr/>
              <p14:nvPr/>
            </p14:nvContentPartPr>
            <p14:xfrm>
              <a:off x="8021835" y="2407665"/>
              <a:ext cx="129600" cy="10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0BAB80-485D-A607-1FB7-11F4F8AA5D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15715" y="2401545"/>
                <a:ext cx="141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0635C6-5D2E-CC10-A116-D536917F8CC2}"/>
                  </a:ext>
                </a:extLst>
              </p14:cNvPr>
              <p14:cNvContentPartPr/>
              <p14:nvPr/>
            </p14:nvContentPartPr>
            <p14:xfrm>
              <a:off x="7909875" y="2269425"/>
              <a:ext cx="23040" cy="95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0635C6-5D2E-CC10-A116-D536917F8C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03755" y="2263305"/>
                <a:ext cx="35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15B76B-AB95-0889-3B53-3053E5733F7F}"/>
                  </a:ext>
                </a:extLst>
              </p14:cNvPr>
              <p14:cNvContentPartPr/>
              <p14:nvPr/>
            </p14:nvContentPartPr>
            <p14:xfrm>
              <a:off x="7222995" y="2159265"/>
              <a:ext cx="680760" cy="31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15B76B-AB95-0889-3B53-3053E5733F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6875" y="2153145"/>
                <a:ext cx="6930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B0D3D7-F255-F775-FBF5-70EF3B1B63DF}"/>
                  </a:ext>
                </a:extLst>
              </p14:cNvPr>
              <p14:cNvContentPartPr/>
              <p14:nvPr/>
            </p14:nvContentPartPr>
            <p14:xfrm>
              <a:off x="7488315" y="2535465"/>
              <a:ext cx="126000" cy="54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B0D3D7-F255-F775-FBF5-70EF3B1B63D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82195" y="2529345"/>
                <a:ext cx="13824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3" name="Group 4112">
            <a:extLst>
              <a:ext uri="{FF2B5EF4-FFF2-40B4-BE49-F238E27FC236}">
                <a16:creationId xmlns:a16="http://schemas.microsoft.com/office/drawing/2014/main" id="{BCE8EE29-D821-E5B8-8FB8-F4622BBF5C89}"/>
              </a:ext>
            </a:extLst>
          </p:cNvPr>
          <p:cNvGrpSpPr/>
          <p:nvPr/>
        </p:nvGrpSpPr>
        <p:grpSpPr>
          <a:xfrm>
            <a:off x="5016915" y="2026065"/>
            <a:ext cx="1988280" cy="492840"/>
            <a:chOff x="5016915" y="2026065"/>
            <a:chExt cx="198828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6ADE09-4741-0757-0356-B8334D82219C}"/>
                    </a:ext>
                  </a:extLst>
                </p14:cNvPr>
                <p14:cNvContentPartPr/>
                <p14:nvPr/>
              </p14:nvContentPartPr>
              <p14:xfrm>
                <a:off x="6916635" y="2255745"/>
                <a:ext cx="88560" cy="115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6ADE09-4741-0757-0356-B8334D8221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10515" y="2249625"/>
                  <a:ext cx="100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6295D9-3ECF-93E1-9522-102B416637E4}"/>
                    </a:ext>
                  </a:extLst>
                </p14:cNvPr>
                <p14:cNvContentPartPr/>
                <p14:nvPr/>
              </p14:nvContentPartPr>
              <p14:xfrm>
                <a:off x="6894315" y="2124705"/>
                <a:ext cx="4680" cy="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6295D9-3ECF-93E1-9522-102B416637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88195" y="2118585"/>
                  <a:ext cx="16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E2C8FC-D73E-1DE2-CE7A-D90FBF37C298}"/>
                    </a:ext>
                  </a:extLst>
                </p14:cNvPr>
                <p14:cNvContentPartPr/>
                <p14:nvPr/>
              </p14:nvContentPartPr>
              <p14:xfrm>
                <a:off x="6516315" y="2196345"/>
                <a:ext cx="356760" cy="178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E2C8FC-D73E-1DE2-CE7A-D90FBF37C2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10195" y="2190225"/>
                  <a:ext cx="369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506F99-16DD-D72E-49F8-C5880DEA561C}"/>
                    </a:ext>
                  </a:extLst>
                </p14:cNvPr>
                <p14:cNvContentPartPr/>
                <p14:nvPr/>
              </p14:nvContentPartPr>
              <p14:xfrm>
                <a:off x="6614595" y="2484705"/>
                <a:ext cx="198360" cy="3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506F99-16DD-D72E-49F8-C5880DEA56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08475" y="2478585"/>
                  <a:ext cx="210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19B3EB-383E-C060-9990-8A9E5B4DFF9E}"/>
                    </a:ext>
                  </a:extLst>
                </p14:cNvPr>
                <p14:cNvContentPartPr/>
                <p14:nvPr/>
              </p14:nvContentPartPr>
              <p14:xfrm>
                <a:off x="5077395" y="2203185"/>
                <a:ext cx="1275480" cy="22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19B3EB-383E-C060-9990-8A9E5B4DFF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71275" y="2197065"/>
                  <a:ext cx="1287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BD0D3E-0766-1117-038E-2FFECA07E048}"/>
                    </a:ext>
                  </a:extLst>
                </p14:cNvPr>
                <p14:cNvContentPartPr/>
                <p14:nvPr/>
              </p14:nvContentPartPr>
              <p14:xfrm>
                <a:off x="5469075" y="2230545"/>
                <a:ext cx="139320" cy="28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BD0D3E-0766-1117-038E-2FFECA07E04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62955" y="2224425"/>
                  <a:ext cx="151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3EFFDA-638E-79FB-E151-61063314FD5E}"/>
                    </a:ext>
                  </a:extLst>
                </p14:cNvPr>
                <p14:cNvContentPartPr/>
                <p14:nvPr/>
              </p14:nvContentPartPr>
              <p14:xfrm>
                <a:off x="5517315" y="2171145"/>
                <a:ext cx="3960" cy="2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3EFFDA-638E-79FB-E151-61063314FD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11195" y="2165025"/>
                  <a:ext cx="16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A77ACF-DF42-7947-DA50-DB9DC4CDC7BF}"/>
                    </a:ext>
                  </a:extLst>
                </p14:cNvPr>
                <p14:cNvContentPartPr/>
                <p14:nvPr/>
              </p14:nvContentPartPr>
              <p14:xfrm>
                <a:off x="6034635" y="2080065"/>
                <a:ext cx="102960" cy="2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A77ACF-DF42-7947-DA50-DB9DC4CDC7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28515" y="2073945"/>
                  <a:ext cx="115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6A0A5E-85AA-D5F8-035B-199546AE8B3D}"/>
                    </a:ext>
                  </a:extLst>
                </p14:cNvPr>
                <p14:cNvContentPartPr/>
                <p14:nvPr/>
              </p14:nvContentPartPr>
              <p14:xfrm>
                <a:off x="6022395" y="2026065"/>
                <a:ext cx="8280" cy="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6A0A5E-85AA-D5F8-035B-199546AE8B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16275" y="2019945"/>
                  <a:ext cx="20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6C29FE-F7B9-8F68-E805-9F567419088F}"/>
                    </a:ext>
                  </a:extLst>
                </p14:cNvPr>
                <p14:cNvContentPartPr/>
                <p14:nvPr/>
              </p14:nvContentPartPr>
              <p14:xfrm>
                <a:off x="5016915" y="2269785"/>
                <a:ext cx="124920" cy="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6C29FE-F7B9-8F68-E805-9F56741908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10795" y="2263665"/>
                  <a:ext cx="13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5D44CB-F804-4860-C7BA-E39B400AFC1F}"/>
                    </a:ext>
                  </a:extLst>
                </p14:cNvPr>
                <p14:cNvContentPartPr/>
                <p14:nvPr/>
              </p14:nvContentPartPr>
              <p14:xfrm>
                <a:off x="5042475" y="2313705"/>
                <a:ext cx="116280" cy="40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5D44CB-F804-4860-C7BA-E39B400AFC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36355" y="2307585"/>
                  <a:ext cx="1285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C5888579-431F-7F12-D881-265F306BA437}"/>
              </a:ext>
            </a:extLst>
          </p:cNvPr>
          <p:cNvGrpSpPr/>
          <p:nvPr/>
        </p:nvGrpSpPr>
        <p:grpSpPr>
          <a:xfrm>
            <a:off x="4282515" y="2037945"/>
            <a:ext cx="506880" cy="356760"/>
            <a:chOff x="4282515" y="2037945"/>
            <a:chExt cx="5068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80D3B4-DD26-566B-958C-DDE6FB141E78}"/>
                    </a:ext>
                  </a:extLst>
                </p14:cNvPr>
                <p14:cNvContentPartPr/>
                <p14:nvPr/>
              </p14:nvContentPartPr>
              <p14:xfrm>
                <a:off x="4282515" y="2291745"/>
                <a:ext cx="98640" cy="10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80D3B4-DD26-566B-958C-DDE6FB141E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76395" y="2285625"/>
                  <a:ext cx="110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0FAC85-BD08-AD98-B664-4F2F15CC4681}"/>
                    </a:ext>
                  </a:extLst>
                </p14:cNvPr>
                <p14:cNvContentPartPr/>
                <p14:nvPr/>
              </p14:nvContentPartPr>
              <p14:xfrm>
                <a:off x="4411755" y="2160705"/>
                <a:ext cx="187200" cy="21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0FAC85-BD08-AD98-B664-4F2F15CC46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05635" y="2154585"/>
                  <a:ext cx="199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EE0028-E398-8BD8-C23A-CC370AC142E3}"/>
                    </a:ext>
                  </a:extLst>
                </p14:cNvPr>
                <p14:cNvContentPartPr/>
                <p14:nvPr/>
              </p14:nvContentPartPr>
              <p14:xfrm>
                <a:off x="4626675" y="2158185"/>
                <a:ext cx="135000" cy="11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EE0028-E398-8BD8-C23A-CC370AC142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20555" y="2152065"/>
                  <a:ext cx="14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7C3E29-3D07-5CBD-9976-BFE99B1BFD3F}"/>
                    </a:ext>
                  </a:extLst>
                </p14:cNvPr>
                <p14:cNvContentPartPr/>
                <p14:nvPr/>
              </p14:nvContentPartPr>
              <p14:xfrm>
                <a:off x="4708395" y="2037945"/>
                <a:ext cx="81000" cy="50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7C3E29-3D07-5CBD-9976-BFE99B1BFD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02275" y="2031825"/>
                  <a:ext cx="932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18499CC6-F30C-CA0B-4251-A7A406A0C2B6}"/>
              </a:ext>
            </a:extLst>
          </p:cNvPr>
          <p:cNvGrpSpPr/>
          <p:nvPr/>
        </p:nvGrpSpPr>
        <p:grpSpPr>
          <a:xfrm>
            <a:off x="3928995" y="5070225"/>
            <a:ext cx="2700720" cy="644040"/>
            <a:chOff x="3928995" y="5070225"/>
            <a:chExt cx="270072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46B8FF-16F6-CFA9-313C-74FBA631B9EA}"/>
                    </a:ext>
                  </a:extLst>
                </p14:cNvPr>
                <p14:cNvContentPartPr/>
                <p14:nvPr/>
              </p14:nvContentPartPr>
              <p14:xfrm>
                <a:off x="3928995" y="5482065"/>
                <a:ext cx="351360" cy="187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46B8FF-16F6-CFA9-313C-74FBA631B9E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22875" y="5475945"/>
                  <a:ext cx="363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AA213E-7DBE-94FD-B110-C8C56997C3F0}"/>
                    </a:ext>
                  </a:extLst>
                </p14:cNvPr>
                <p14:cNvContentPartPr/>
                <p14:nvPr/>
              </p14:nvContentPartPr>
              <p14:xfrm>
                <a:off x="4059315" y="5432745"/>
                <a:ext cx="140040" cy="28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AA213E-7DBE-94FD-B110-C8C56997C3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53195" y="5426625"/>
                  <a:ext cx="152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0E00C9A-8865-9FCE-29E2-9CE0098BAE35}"/>
                    </a:ext>
                  </a:extLst>
                </p14:cNvPr>
                <p14:cNvContentPartPr/>
                <p14:nvPr/>
              </p14:nvContentPartPr>
              <p14:xfrm>
                <a:off x="4378275" y="5465865"/>
                <a:ext cx="130320" cy="30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0E00C9A-8865-9FCE-29E2-9CE0098BAE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72155" y="5459745"/>
                  <a:ext cx="142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620198-A3C0-BE3C-5C77-ADFA3576892F}"/>
                    </a:ext>
                  </a:extLst>
                </p14:cNvPr>
                <p14:cNvContentPartPr/>
                <p14:nvPr/>
              </p14:nvContentPartPr>
              <p14:xfrm>
                <a:off x="4399155" y="5552985"/>
                <a:ext cx="87840" cy="17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620198-A3C0-BE3C-5C77-ADFA357689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93035" y="5546865"/>
                  <a:ext cx="100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3C40CD-8200-7901-4815-623BD7F94F64}"/>
                    </a:ext>
                  </a:extLst>
                </p14:cNvPr>
                <p14:cNvContentPartPr/>
                <p14:nvPr/>
              </p14:nvContentPartPr>
              <p14:xfrm>
                <a:off x="4707675" y="5385225"/>
                <a:ext cx="51120" cy="179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3C40CD-8200-7901-4815-623BD7F94F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01555" y="5379105"/>
                  <a:ext cx="63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756363-950B-61B9-A8BB-AC96510D551A}"/>
                    </a:ext>
                  </a:extLst>
                </p14:cNvPr>
                <p14:cNvContentPartPr/>
                <p14:nvPr/>
              </p14:nvContentPartPr>
              <p14:xfrm>
                <a:off x="4836915" y="5327265"/>
                <a:ext cx="170640" cy="235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756363-950B-61B9-A8BB-AC96510D55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30795" y="5321145"/>
                  <a:ext cx="182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BD6DDD-B842-7C6A-8343-15A1FEF7DF9F}"/>
                    </a:ext>
                  </a:extLst>
                </p14:cNvPr>
                <p14:cNvContentPartPr/>
                <p14:nvPr/>
              </p14:nvContentPartPr>
              <p14:xfrm>
                <a:off x="5040675" y="5384865"/>
                <a:ext cx="169200" cy="158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BD6DDD-B842-7C6A-8343-15A1FEF7DF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34555" y="5378745"/>
                  <a:ext cx="181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45B285-FAE7-83B0-0253-693E774ADFE4}"/>
                    </a:ext>
                  </a:extLst>
                </p14:cNvPr>
                <p14:cNvContentPartPr/>
                <p14:nvPr/>
              </p14:nvContentPartPr>
              <p14:xfrm>
                <a:off x="5166315" y="5240505"/>
                <a:ext cx="91800" cy="83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45B285-FAE7-83B0-0253-693E774ADF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60195" y="5234385"/>
                  <a:ext cx="10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ED5ACE-351F-C979-855A-1365683B0ED6}"/>
                    </a:ext>
                  </a:extLst>
                </p14:cNvPr>
                <p14:cNvContentPartPr/>
                <p14:nvPr/>
              </p14:nvContentPartPr>
              <p14:xfrm>
                <a:off x="5451795" y="5472705"/>
                <a:ext cx="194760" cy="2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ED5ACE-351F-C979-855A-1365683B0E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45675" y="5466585"/>
                  <a:ext cx="207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192699-3A87-AAB6-3372-9CC518306BD4}"/>
                    </a:ext>
                  </a:extLst>
                </p14:cNvPr>
                <p14:cNvContentPartPr/>
                <p14:nvPr/>
              </p14:nvContentPartPr>
              <p14:xfrm>
                <a:off x="5833755" y="5145465"/>
                <a:ext cx="237960" cy="38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192699-3A87-AAB6-3372-9CC518306B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27635" y="5139345"/>
                  <a:ext cx="2502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497E03-EA3E-3FAF-80FC-6B71DEB487B9}"/>
                    </a:ext>
                  </a:extLst>
                </p14:cNvPr>
                <p14:cNvContentPartPr/>
                <p14:nvPr/>
              </p14:nvContentPartPr>
              <p14:xfrm>
                <a:off x="6095475" y="5281905"/>
                <a:ext cx="222840" cy="126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497E03-EA3E-3FAF-80FC-6B71DEB487B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89355" y="5275785"/>
                  <a:ext cx="235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C700127-A1BA-9ECB-AC65-09BE359EF7F1}"/>
                    </a:ext>
                  </a:extLst>
                </p14:cNvPr>
                <p14:cNvContentPartPr/>
                <p14:nvPr/>
              </p14:nvContentPartPr>
              <p14:xfrm>
                <a:off x="6137235" y="5205225"/>
                <a:ext cx="240120" cy="4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C700127-A1BA-9ECB-AC65-09BE359EF7F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31115" y="5199105"/>
                  <a:ext cx="252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67B9DB-1E0A-E0FF-4AE8-1F7E23E6BA74}"/>
                    </a:ext>
                  </a:extLst>
                </p14:cNvPr>
                <p14:cNvContentPartPr/>
                <p14:nvPr/>
              </p14:nvContentPartPr>
              <p14:xfrm>
                <a:off x="6442515" y="5178945"/>
                <a:ext cx="171720" cy="18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67B9DB-1E0A-E0FF-4AE8-1F7E23E6BA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36395" y="5172825"/>
                  <a:ext cx="183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3FF178-0C8F-134E-A9B2-6B8F61AA00B9}"/>
                    </a:ext>
                  </a:extLst>
                </p14:cNvPr>
                <p14:cNvContentPartPr/>
                <p14:nvPr/>
              </p14:nvContentPartPr>
              <p14:xfrm>
                <a:off x="6558435" y="5070225"/>
                <a:ext cx="71280" cy="6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3FF178-0C8F-134E-A9B2-6B8F61AA00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52315" y="5064105"/>
                  <a:ext cx="835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0" name="Group 4109">
            <a:extLst>
              <a:ext uri="{FF2B5EF4-FFF2-40B4-BE49-F238E27FC236}">
                <a16:creationId xmlns:a16="http://schemas.microsoft.com/office/drawing/2014/main" id="{0F8A32DC-58BA-B30D-55C1-C2BE02E9F708}"/>
              </a:ext>
            </a:extLst>
          </p:cNvPr>
          <p:cNvGrpSpPr/>
          <p:nvPr/>
        </p:nvGrpSpPr>
        <p:grpSpPr>
          <a:xfrm>
            <a:off x="6873075" y="5003985"/>
            <a:ext cx="924840" cy="526680"/>
            <a:chOff x="6873075" y="5003985"/>
            <a:chExt cx="92484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814C9D61-B39A-BB58-3323-73B4B6C5367B}"/>
                    </a:ext>
                  </a:extLst>
                </p14:cNvPr>
                <p14:cNvContentPartPr/>
                <p14:nvPr/>
              </p14:nvContentPartPr>
              <p14:xfrm>
                <a:off x="6873075" y="5286585"/>
                <a:ext cx="213120" cy="4572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814C9D61-B39A-BB58-3323-73B4B6C536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66955" y="5280465"/>
                  <a:ext cx="22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FD04BF07-AD5F-1055-0C60-310D43E446A2}"/>
                    </a:ext>
                  </a:extLst>
                </p14:cNvPr>
                <p14:cNvContentPartPr/>
                <p14:nvPr/>
              </p14:nvContentPartPr>
              <p14:xfrm>
                <a:off x="6946875" y="5254185"/>
                <a:ext cx="85680" cy="14004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FD04BF07-AD5F-1055-0C60-310D43E446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40755" y="5248065"/>
                  <a:ext cx="9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54C6C43B-2A06-AAF2-A556-DCEF8F4D7994}"/>
                    </a:ext>
                  </a:extLst>
                </p14:cNvPr>
                <p14:cNvContentPartPr/>
                <p14:nvPr/>
              </p14:nvContentPartPr>
              <p14:xfrm>
                <a:off x="7100595" y="5119545"/>
                <a:ext cx="211320" cy="241560"/>
              </p14:xfrm>
            </p:contentPart>
          </mc:Choice>
          <mc:Fallback xmlns=""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54C6C43B-2A06-AAF2-A556-DCEF8F4D799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94475" y="5113425"/>
                  <a:ext cx="223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19B0D8B9-D877-B810-3A61-11C81A391B16}"/>
                    </a:ext>
                  </a:extLst>
                </p14:cNvPr>
                <p14:cNvContentPartPr/>
                <p14:nvPr/>
              </p14:nvContentPartPr>
              <p14:xfrm>
                <a:off x="7375635" y="5135745"/>
                <a:ext cx="163800" cy="16560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19B0D8B9-D877-B810-3A61-11C81A391B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69515" y="5129625"/>
                  <a:ext cx="176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8710214B-22A3-4956-A669-693A7D505F8A}"/>
                    </a:ext>
                  </a:extLst>
                </p14:cNvPr>
                <p14:cNvContentPartPr/>
                <p14:nvPr/>
              </p14:nvContentPartPr>
              <p14:xfrm>
                <a:off x="7465275" y="5068425"/>
                <a:ext cx="82440" cy="7776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8710214B-22A3-4956-A669-693A7D505F8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59155" y="5062305"/>
                  <a:ext cx="9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3F42893B-30BA-F462-CBA6-036B2D1962FD}"/>
                    </a:ext>
                  </a:extLst>
                </p14:cNvPr>
                <p14:cNvContentPartPr/>
                <p14:nvPr/>
              </p14:nvContentPartPr>
              <p14:xfrm>
                <a:off x="7543755" y="5003985"/>
                <a:ext cx="254160" cy="52668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3F42893B-30BA-F462-CBA6-036B2D1962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37635" y="4997865"/>
                  <a:ext cx="266400" cy="53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ED7A5A9A-310A-D560-C773-A359423314F3}"/>
              </a:ext>
            </a:extLst>
          </p:cNvPr>
          <p:cNvGrpSpPr/>
          <p:nvPr/>
        </p:nvGrpSpPr>
        <p:grpSpPr>
          <a:xfrm>
            <a:off x="4836915" y="5808585"/>
            <a:ext cx="971640" cy="432000"/>
            <a:chOff x="4836915" y="5808585"/>
            <a:chExt cx="9716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44B0EE41-ACC6-6DB1-9839-08CE792902A9}"/>
                    </a:ext>
                  </a:extLst>
                </p14:cNvPr>
                <p14:cNvContentPartPr/>
                <p14:nvPr/>
              </p14:nvContentPartPr>
              <p14:xfrm>
                <a:off x="4836915" y="6069945"/>
                <a:ext cx="151560" cy="4716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44B0EE41-ACC6-6DB1-9839-08CE792902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30795" y="6063825"/>
                  <a:ext cx="163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26126D67-A419-B7FA-D229-37ACAB38EFDA}"/>
                    </a:ext>
                  </a:extLst>
                </p14:cNvPr>
                <p14:cNvContentPartPr/>
                <p14:nvPr/>
              </p14:nvContentPartPr>
              <p14:xfrm>
                <a:off x="4858155" y="6201345"/>
                <a:ext cx="140400" cy="1872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26126D67-A419-B7FA-D229-37ACAB38EF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52035" y="6195225"/>
                  <a:ext cx="152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63F64298-E0A5-4E97-9572-397D87BB1263}"/>
                    </a:ext>
                  </a:extLst>
                </p14:cNvPr>
                <p14:cNvContentPartPr/>
                <p14:nvPr/>
              </p14:nvContentPartPr>
              <p14:xfrm>
                <a:off x="5161995" y="6007665"/>
                <a:ext cx="64440" cy="23292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63F64298-E0A5-4E97-9572-397D87BB12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55875" y="6001545"/>
                  <a:ext cx="76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AACAD488-4348-1890-1F60-9B4005FF8FBD}"/>
                    </a:ext>
                  </a:extLst>
                </p14:cNvPr>
                <p14:cNvContentPartPr/>
                <p14:nvPr/>
              </p14:nvContentPartPr>
              <p14:xfrm>
                <a:off x="5322195" y="5990025"/>
                <a:ext cx="171000" cy="19512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AACAD488-4348-1890-1F60-9B4005FF8FB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16075" y="5983905"/>
                  <a:ext cx="183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64CA7671-CFB6-E743-54BC-5A125C3FAC6A}"/>
                    </a:ext>
                  </a:extLst>
                </p14:cNvPr>
                <p14:cNvContentPartPr/>
                <p14:nvPr/>
              </p14:nvContentPartPr>
              <p14:xfrm>
                <a:off x="5565195" y="5966265"/>
                <a:ext cx="225000" cy="19836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64CA7671-CFB6-E743-54BC-5A125C3FAC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59075" y="5960145"/>
                  <a:ext cx="237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DF87156A-D7A8-731E-571F-EFA36B9356BA}"/>
                    </a:ext>
                  </a:extLst>
                </p14:cNvPr>
                <p14:cNvContentPartPr/>
                <p14:nvPr/>
              </p14:nvContentPartPr>
              <p14:xfrm>
                <a:off x="5687595" y="5808585"/>
                <a:ext cx="120960" cy="9504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DF87156A-D7A8-731E-571F-EFA36B9356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81475" y="5802465"/>
                  <a:ext cx="133200" cy="10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763773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الزوايا في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83522-B66B-439F-BF85-060681926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35" y="1423917"/>
            <a:ext cx="8618741" cy="3738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CC189A-DAF2-443D-A5BB-4A48714C23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2562"/>
          <a:stretch/>
        </p:blipFill>
        <p:spPr>
          <a:xfrm>
            <a:off x="745435" y="5558402"/>
            <a:ext cx="8713045" cy="5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3144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4166</TotalTime>
  <Words>1819</Words>
  <Application>Microsoft Office PowerPoint</Application>
  <PresentationFormat>Widescreen</PresentationFormat>
  <Paragraphs>633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Adobe Arabic</vt:lpstr>
      <vt:lpstr>AGA Battouta Regular</vt:lpstr>
      <vt:lpstr>Arabic Typesetting</vt:lpstr>
      <vt:lpstr>Arial</vt:lpstr>
      <vt:lpstr>Calibri Light</vt:lpstr>
      <vt:lpstr>Century Gothic</vt:lpstr>
      <vt:lpstr>DINNextLTW23-Medium</vt:lpstr>
      <vt:lpstr>HelveticaNeueLT Arabic 45 Light</vt:lpstr>
      <vt:lpstr>HelveticaNeueLT Arabic 55 Roman</vt:lpstr>
      <vt:lpstr>Lotus-Light</vt:lpstr>
      <vt:lpstr>Wingdings 3</vt:lpstr>
      <vt:lpstr>Ion Boardroom</vt:lpstr>
      <vt:lpstr>الزوايا في الدائرةِ Angles in a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الزوايا في الدائرةِ Angles in a Circle</dc:title>
  <dc:creator>خديجه سليمان</dc:creator>
  <cp:lastModifiedBy>user</cp:lastModifiedBy>
  <cp:revision>13</cp:revision>
  <dcterms:created xsi:type="dcterms:W3CDTF">2021-10-15T16:40:59Z</dcterms:created>
  <dcterms:modified xsi:type="dcterms:W3CDTF">2025-11-04T18:07:35Z</dcterms:modified>
</cp:coreProperties>
</file>