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389" r:id="rId3"/>
    <p:sldId id="334" r:id="rId4"/>
    <p:sldId id="379" r:id="rId5"/>
    <p:sldId id="382" r:id="rId6"/>
    <p:sldId id="390" r:id="rId7"/>
    <p:sldId id="391" r:id="rId8"/>
    <p:sldId id="392" r:id="rId9"/>
    <p:sldId id="393" r:id="rId10"/>
    <p:sldId id="381" r:id="rId11"/>
    <p:sldId id="394" r:id="rId12"/>
    <p:sldId id="395" r:id="rId13"/>
    <p:sldId id="386" r:id="rId14"/>
    <p:sldId id="385" r:id="rId15"/>
    <p:sldId id="396" r:id="rId16"/>
    <p:sldId id="397" r:id="rId17"/>
    <p:sldId id="398" r:id="rId18"/>
    <p:sldId id="400" r:id="rId19"/>
    <p:sldId id="401" r:id="rId20"/>
    <p:sldId id="402" r:id="rId21"/>
    <p:sldId id="388" r:id="rId22"/>
    <p:sldId id="403" r:id="rId23"/>
    <p:sldId id="404" r:id="rId24"/>
    <p:sldId id="405" r:id="rId25"/>
    <p:sldId id="406" r:id="rId26"/>
    <p:sldId id="407" r:id="rId27"/>
    <p:sldId id="408" r:id="rId28"/>
    <p:sldId id="410" r:id="rId29"/>
    <p:sldId id="4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2163 1 4144,'0'0'793,"-15"0"1536,-287 18 5244,141-4-5882,-291 7 46,-157 12-1316,508-27-304,-89 13 132,153-15-964,0-1 0,-55-2 0,44-2-1484,37 0 1366,0-1 0,0 0 0,1-1 0,-1 0 0,1 0 0,-11-6 0,5 3-583,-2-1-434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10333,'0'0'60,"1"0"1,-1 0-1,0 0 1,0-1-1,0 1 1,0 0-1,0 0 1,0 0-1,0 0 1,0-1-1,0 1 1,0 0-1,0 0 1,0 0-1,0-1 1,0 1-1,0 0 1,0 0-1,0 0 1,0 0-1,0-1 0,0 1 1,0 0-1,0 0 1,0 0-1,-1-1 1,1 1-1,0 0 1,0 0-1,0 0 1,0 0-1,0 0 1,0-1-1,-1 1 1,1 0-1,0 0 1,0 0-1,0 0 1,0 0-1,-1 0 1,1 0-1,0 0 1,0 0-1,0 0 1,-1 0-1,1 0 0,0 0 1,0 0-1,0 0 1,0 0-1,-1 0 1,1 0-1,0 0 1,0 0-1,0 0 1,-1 0-1,1 0 1,0 0-1,0 0 1,0 0-1,0 0 1,-1 0-1,-13 15 1154,-12 26-838,14-20-192,10-17-184,0-1 1,-1 1 0,1 0-1,1 0 1,-1 0 0,1 0-1,-1 0 1,1 0 0,0 1-1,1-1 1,-1 0 0,1 5-1,0-7 10,-1 0-1,2-1 1,-1 1-1,0 0 1,0-1-1,0 1 0,1 0 1,-1-1-1,1 1 1,-1-1-1,1 1 0,0 0 1,-1-1-1,1 0 1,0 1-1,0-1 1,0 1-1,0-1 0,1 0 1,0 1-1,2 1-5,1 0 1,-1-1-1,0 0 0,1 0 0,0-1 1,5 2-1,8 1-48,0 0 0,1-1 0,23 0 1,-28-3 183,0 1 1,1 1 0,-1 0-1,0 1 1,0 0 0,26 11-1,-39-13-94,1 0 0,-1 0 0,1 0 0,-1 1 0,0-1 0,0 0 0,0 1-1,1-1 1,-1 1 0,-1-1 0,1 1 0,0-1 0,0 1 0,0 0 0,-1-1 0,1 1 0,-1 0-1,0 0 1,1 0 0,-1-1 0,0 1 0,0 0 0,0 0 0,0 0 0,0-1 0,-1 1 0,1 0 0,0 0-1,-2 3 1,0 2-4,0 0 0,-1-1-1,1 1 1,-1 0 0,-1-1-1,-4 9 1,-2-3-70,0-1 1,-1 0-1,0 0 0,-1-1 1,0 0-1,0-1 0,-1 0 1,0-1-1,-24 10 0,18-10-924,0 0 0,-31 6 0,33-10-867,1-1-1,-1-1 1,-20 0 0,20-3-338,2-5-87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8.1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0 146 9830,'2'-1'46,"56"-2"694,-47 2-595,-1 1 0,1-1-1,16-4 1,186-58 2428,-13 4 63,-172 48-2317,-24 9-319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6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9830,'0'-29'0,"0"25"0,0 20 0,0-12 52,1 0 1,0 1-1,0-1 0,0 0 1,0 1-1,1-1 1,-1 0-1,1 0 0,0 0 1,5 6-1,8 20 304,-10-19-226,12 31 497,-1 0 1,-2 1 0,-2 1-1,8 52 1,-12-52-215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7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846 132 9830,'-28'1'374,"20"0"-269,0-1 1,0 1-1,0-1 0,0-1 0,0 1 0,0-1 0,0-1 0,-11-3 0,17 4-91,1 1 0,0-1 0,0 0 0,-1 0 0,1 0 0,0 0 0,0 0 1,0 0-1,0 0 0,0-1 0,0 1 0,1 0 0,-1 0 0,0-1 0,0 1 0,1-1 0,-1 1 0,1 0 0,-1-3 0,-1-30 312,3 22-368,-1 10 40,1 0-1,0 0 1,0 0 0,0 0 0,1 0-1,-1 0 1,0 0 0,1 1-1,-1-1 1,1 0 0,0 1 0,0-1-1,-1 1 1,1 0 0,0-1 0,0 1-1,0 0 1,0 0 0,3 0-1,44-18-71,-46 18 113,0 0 0,0 1 0,1-1 0,-1 1 0,0 0 0,1 0 0,-1 0 0,0 0 0,0 0 0,1 1 0,-1 0 0,0-1-1,0 1 1,1 1 0,-1-1 0,0 0 0,0 1 0,0-1 0,-1 1 0,1 0 0,0 0 0,-1 0 0,1 0 0,-1 0 0,1 1 0,-1-1 0,0 1 0,0 0 0,0-1-1,-1 1 1,1 0 0,-1 0 0,1 0 0,-1 0 0,0 1 0,0-1 0,-1 0 0,1 0 0,0 1 0,-1 5 0,0-3-11,1-1 37,-1 0 0,1 0 0,-1 0 0,-1 0 0,1 0 0,-1 0 0,0 0 0,0 0 0,0 0-1,-1-1 1,1 1 0,-1 0 0,0-1 0,-1 1 0,1-1 0,-1 1 0,0-1 0,-3 4 0,-8 6 186,-1 0-1,0-1 0,0-1 1,-2-1-1,-19 12 0,27-18-123,1-1-1,0 0 0,-1 0 0,0-1 1,0 0-1,0 0 0,0-1 1,-1-1-1,1 1 0,0-1 1,-1-1-1,-17-1 0,24 0-95,0 0 0,1 0 1,-1-1-1,0 1 0,0-1 0,1 0 0,-1 0 0,1 0 0,0 0 0,-1 0 1,1 0-1,0-1 0,0 1 0,0-1 0,1 1 0,-1-1 0,1 0 0,-1 0 1,1 1-1,0-1 0,-2-6 0,-9-44-291,12 52 214,0 9 75,0-1 1,0 1 0,1-1 0,0 1 0,0-1 0,1 0-1,0 1 1,0-1 0,7 13 0,-3-4 83,-1 1 1,-1 0-1,0 0 1,-2 0-1,0 0 1,0 0-1,-2 0 0,-1 18 1,1-27-44,0-5-46,-1 1 0,0-1 0,0 1-1,0-1 1,0 1 0,0-1 0,-1 0 0,0 1 0,1-1 0,-1 0 0,0 0 0,-1 0-1,1 0 1,0-1 0,-1 1 0,0-1 0,1 1 0,-1-1 0,-6 3 0,-3 3 108,0-1 1,-1 0-1,-22 8 1,18-9-27,-1-1 0,1-1 0,-1-1 0,0-1 0,0 0 0,0-1 0,0-1 0,0 0 0,0-2 0,0 0 0,0-1 0,0-1 0,1 0 0,-1-2 0,1 0 0,0 0 0,1-2 0,0 0 1,0-1-1,-23-17 0,30 19-206,1-1 1,0 0 0,1 0 0,0 0-1,0-1 1,0 0 0,1-1-1,1 1 1,-1-1 0,2 0 0,-1 0-1,1-1 1,1 1 0,0-1-1,1 0 1,0 0 0,0 0 0,1 0-1,1-13 1,-2-12-189,1 27 197,0-1 1,1 0-1,0 1 1,0-1-1,1 0 1,0 1-1,1-1 1,0 1-1,0 0 1,1-1-1,5-9 1,9-6-213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7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41 9830,'0'-39'0,"0"37"0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26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61 9830,'7'-58'0,"-7"58"0,0 0 0,0 0 0,0 0 0,0 0 0,0 0 0,1 0 0,-1 0 0,0 0 0,0 0 0,0 0 0,0 0 0,0 0 0,0 1 0,0-1 0,0 0 0,0 0 0,1 0 0,-1 0 0,0 0 0,0 0 0,0 0 0,0 0 0,0 0 0,0 0 0,0 0 0,1 0 0,-1 0 0,0 0 0,0 0 0,0 0 0,0-1 0,0 1 0,0 0 0,0 0 0,0 0 0,1 0 0,-1 0 0,0 0 0,0 0 0,0 0 0,0 0 0,0 0 0,0 0 0,0 0 0,0-1 0,0 1 0,0 0 0,0 0 0,0 0 0,0 0 0,0 0 0,0 0 0,1 0 0,-1 0 0,0-1 0,0 1 0,0 0 0,0 0 0,0 0 0,0 0 0,-1 0 0,6 6 0,10 28 567,-2 1-1,-2 0 1,10 52 0,-1-6 142,-15-59-184,3 39 0,-6-40-70,9 38 0,-8-24-164,-3-32-278,-1-5 20,0-20 176,1 7-163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26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22 9830,'-4'-2'68,"-10"-3"190,-1 1 0,0 1 0,-21-4 0,32 7-218,1 0 1,-1 0-1,0 0 1,1 0-1,-1 0 1,1 1-1,-1 0 1,1-1-1,-1 1 1,1 0-1,-1 1 1,1-1-1,0 1 1,0-1 0,0 1-1,0 0 1,0 0-1,0 1 1,-4 4-1,6-7-15,0 1 0,0 0 0,0 0-1,0 0 1,1 0 0,-1 0 0,0 0 0,1 0 0,-1 0-1,1 0 1,-1 0 0,1 1 0,0-1 0,-1 0 0,1 0-1,0 0 1,0 1 0,0-1 0,0 0 0,0 0-1,0 0 1,0 1 0,0-1 0,0 0 0,1 0 0,-1 0-1,0 1 1,1 0 0,1 0 15,-1 0-1,1 0 1,0 0-1,0 0 1,-1-1 0,1 1-1,0-1 1,0 1-1,0-1 1,1 0 0,-1 0-1,0 0 1,4 2-1,13 3 234,0 2 0,-1 0 0,-1 1 0,19 11-1,-34-17-225,0-1 0,0 1-1,0 0 1,0-1 0,-1 1-1,1 0 1,-1 0 0,0 0-1,1 0 1,-1 0 0,-1 1-1,1-1 1,0 0 0,-1 0-1,0 1 1,1-1 0,-1 0-1,-1 5 1,1 7-1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27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1210 839 9830,'-1'-17'173,"1"-1"0,3-29 0,16-76-216,-1-1-1,-8 80 27,-1 3-6,2-1 1,19-47-1,-26 78 19,1 0-1,0 1 1,0 0-1,1 0 0,1 1 1,0 0-1,0 0 1,1 0-1,0 1 1,0 0-1,1 0 0,0 1 1,12-7-1,-18 12 33,1 0 1,-1 1-1,1 0 0,-1-1 0,1 1 0,0 0 1,-1 1-1,1-1 0,0 1 0,0 0 0,4 0 1,-7 0-3,1 0-1,0 0 1,-1 0 0,1 1 0,-1-1 0,1 1 0,-1-1 0,1 1 0,-1-1 0,1 1 0,-1 0 0,1 0 0,-1 0 0,0 0 0,1 0 0,-1 0 0,0 0 0,0 0 0,0 0-1,0 1 1,0-1 0,0 0 0,0 1 0,-1-1 0,1 1 0,0-1 0,0 3 0,3 8 145,-2 1 0,1-1 1,0 16-1,-3-24-123,1 0 0,-2 0 1,1 1-1,0-1 0,-1 0 1,0 0-1,0 0 0,0 1 1,0-1-1,-1 0 0,0-1 0,1 1 1,-5 5-1,-4 5 154,0 0 1,-1 0-1,-1-2 1,0 1-1,-1-1 0,0-1 1,-1 0-1,0-1 1,0-1-1,-1 0 0,-1-1 1,0-1-1,0 0 1,0-1-1,0-1 0,-1 0 1,0-1-1,0-1 1,0-1-1,-20 1 0,30-2-113,-1-1-1,1 0 0,-1 0 1,1-1-1,-1 0 0,1 0 1,-1 0-1,1-1 0,0-1 1,0 1-1,0-1 0,0 0 1,0 0-1,1-1 0,0 0 1,-12-9-1,15 10-62,3 2-20,0 1 0,0-1 0,-1 1 1,1 0-1,0-1 0,0 1 0,-1-1 0,1 1 0,0 0 0,-1-1 0,1 1 0,0 0 0,-1-1 0,1 1 0,0 0 0,-1-1 0,1 1 0,-1 0 0,1 0 1,-1 0-1,1-1 0,-1 1 0,1 0 0,0 0 0,-1 0 0,1 0 0,-1 0 0,1 0 0,-1 0 0,1 0 0,-1 0 0,1 0 0,-1 0 0,1 0 1,-1 0-1,1 1 0,-1-1 0,1 0 0,-1 0 0,1 0 0,0 1 0,-2-1 0,-53 72 1006,41-52-633,0-2 0,0 0 0,-2 0-1,-25 21 1,40-38-369,-10 8 193,0-1-1,-1 0 1,0 0 0,-19 8 0,29-15-175,0 0 1,0 0-1,-1 0 1,1 0-1,0-1 1,-1 1-1,1-1 0,-1 1 1,1-1-1,-1 0 1,1 0-1,-1 0 1,1 0-1,-1-1 0,1 1 1,0 0-1,-1-1 1,1 0-1,0 0 1,-1 0-1,1 0 1,0 0-1,0 0 0,0 0 1,0-1-1,0 1 1,0-1-1,0 1 1,0-1-1,0 0 0,1 0 1,-1 0-1,-1-3 1,-12-23-235,1-1 0,2-1 0,0 0 0,-11-53 0,-9-24-913,-64-164-1508,87 225 2203,6 24 106,2 21 179,0 9 30,2-3 140,0-1 0,1 0 0,-1 1 0,1-1-1,0 0 1,0 0 0,0 0 0,1 0 0,5 7 0,6 11 131,36 79 673,-5 2 0,-4 2 1,-5 1-1,33 163 0,-64-234-530,-1 0 0,-4 69 1,-1-48-36,0-46-202,0-1-1,-1 1 1,0 0 0,0 0-1,-1-1 1,-1 0-1,0 1 1,0-1-1,0-1 1,-1 1-1,-1-1 1,1 1-1,-13 12 1,5-6 89,-2-1 0,1 0 0,-1-1-1,-1 0 1,-33 19 0,38-26-102,-1 0 0,1-1 1,-1-1-1,-1 1 0,1-2 0,0 0 1,-1 0-1,0-1 0,0-1 0,0 0 1,1 0-1,-1-2 0,0 1 0,0-2 0,-24-5 1,20 2-165,-1-1 1,2-1-1,-1-1 1,1 0-1,0-1 1,0-1-1,1 0 1,1-1-1,0-1 1,-22-22-1,14 10-324,2 0 0,0-1 0,1-1 0,-27-53 0,37 60 153,0 0-1,2 0 1,0-1 0,1 0-1,2 0 1,0 0 0,0 0-1,1-33 1,3-53-812,0 55 546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27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18 9830,'-15'-9'146,"14"9"-121,0-1 0,0 0-1,0 0 1,0 0 0,0 1 0,0-1-1,0 0 1,0 1 0,0-1 0,-1 1-1,1 0 1,0-1 0,0 1 0,0 0-1,-1 0 1,1-1 0,-2 1 0,3 20 263,0 0 1,1 0 0,2-1 0,0 1 0,10 33-1,78 264 3212,-83-277-2947,-2 0-1,-2 0 1,-2 1 0,-4 46-1,2-26 15,-1-58-511,1 0 0,-1 0-1,0 1 1,0-1 0,0 0-1,-1 0 1,1 0-1,-3 4 1,3-7-56,1 0 0,0 1 0,-1-1 0,1 0 0,-1 0 0,1 1 0,-1-1 0,1 0 0,-1 0 0,1 0 0,-1 1 0,1-1 0,-1 0 0,1 0 0,-1 0 0,1 0 0,-1 0 0,1 0 0,-1 0 0,1 0 0,-1 0 0,1-1 0,-1 1 0,1 0 0,-1 0 0,1 0 0,-1 0 0,1-1 0,-1 1 0,0-1 0,-2-3 0,2-3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28.4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1 350 9830,'-1'-18'0,"2"1"0,0 0 0,2 0 0,4-22 0,-2 19 115,1 0 1,1 0-1,1 0 1,1 1-1,1 0 0,22-33 1,-28 46-79,0 1 1,1-1 0,0 1 0,0 0-1,0 0 1,1 1 0,0-1 0,0 1-1,0 0 1,0 1 0,0 0 0,1 0-1,0 0 1,-1 1 0,1 0 0,0 0-1,0 0 1,0 1 0,0 0 0,1 1 0,-1-1-1,0 2 1,0-1 0,8 2 0,-6 0 60,-1 0 0,0 1 0,0 0 0,0 1 0,-1-1 0,1 2 0,-1-1 0,0 1 0,0 0 0,8 8 0,-2-1 147,-1 0 1,0 2 0,-1-1 0,10 16 0,-13-17-29,-1 1 0,0 0 1,-1 0-1,0 1 1,-1 0-1,6 27 0,-7-14 227,0 1-1,-2 47 0,-3-51-154,-1 0-1,-1 0 0,-1 0 0,-1 0 0,-1-1 0,-1 0 0,-1 0 1,-2-1-1,-12 23 0,4-8 285,-3-2-1,-1 0 1,-1-1-1,-2-1 1,-35 36 0,57-66-505,0 1 0,-1-1 1,1 0-1,-1 0 0,1-1 0,-1 1 1,0-1-1,0 1 0,-1-1 0,1-1 1,-7 3-1,9-4-53,1 0 1,0 0-1,-1-1 1,1 1-1,0 0 1,-1-1-1,1 0 0,0 1 1,0-1-1,-1 0 1,1 1-1,0-1 1,0 0-1,0 0 0,0 0 1,0 0-1,0 0 1,0 0-1,0 0 1,1 0-1,-1-1 0,0 1 1,1 0-1,-1 0 1,1-1-1,-2-1 1,0-3 68,-1 1-71,1-1 0,0 1 0,0-1 0,0 1 1,1-1-1,0 0 0,0 1 0,0-1 0,1 0 1,0 0-1,0 0 0,1-6 0,-1-1-139,0-1 8,0 8 19,-1 0 0,1 0 0,1 0 0,-1 0 0,1 0-1,0 0 1,3-9 0,-2 13 91,-1 0 0,0 0 0,0 1 0,0-1 0,1 0 0,-1 1 0,1-1 0,0 1 0,-1 0 0,1-1 0,0 1 0,0 0 0,-1 0-1,1 0 1,0 1 0,0-1 0,0 0 0,0 1 0,0-1 0,0 1 0,1-1 0,-1 1 0,0 0 0,0 0 0,0 0 0,3 1 0,10 0 40,-1 2 1,0 0-1,0 0 0,0 1 1,0 1-1,0 0 0,13 8 1,35 12 109,42 15 130,-97-38-272,0-2 8,-5 0-2,0 0 0,0-1-1,-1 1 1,1-1 0,0 1 0,-1-1 0,1 0-1,0 0 1,-1 1 0,1-1 0,-1 0-1,1-1 1,-1 1 0,0 0 0,1 0 0,-1 0-1,0-1 1,0 1 0,0-1 0,0 1-1,0-1 1,0 1 0,0-3 0,8-7 6,1 1-96,0-1 1,-1 1-1,0-1 0,-1-1 1,0 0-1,-1 0 1,0 0-1,-1-1 0,6-14 1,-4 13-201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0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41 9830,'0'-1'6,"0"0"1,1 0-1,-1 0 0,0 0 0,1 0 0,-1 0 1,1 0-1,-1 0 0,1 0 0,0 0 1,-1 0-1,1 0 0,0 1 0,0-1 1,0 0-1,0 1 0,-1-1 0,1 0 0,0 1 1,0-1-1,0 1 0,0-1 0,1 1 1,-1-1-2,0 1 0,0 0 1,0-1-1,0 1 1,-1 0-1,1-1 1,0 1-1,0-1 1,-1 1-1,1-1 0,0 0 1,-1 1-1,1-1 1,-1 0-1,1 1 1,-1-1-1,1 0 1,-1 0-1,1 1 0,-1-1 1,1-1-1,-1 1-5,0 1 0,0 0 0,0 0 0,0-1 0,0 1 0,0 0-1,0 0 1,1-1 0,-1 1 0,0 0 0,0 0 0,0 0 0,0-1-1,1 1 1,-1 0 0,0 0 0,0 0 0,0-1 0,1 1 0,-1 0-1,0 0 1,0 0 0,1 0 0,-1 0 0,0 0 0,0 0 0,1 0-1,-1 0 1,0-1 0,0 1 0,1 0 0,-1 0 0,0 0 0,0 0 0,1 1-1,-1-1 1,5-2 49,-4 7 11,-1-1 0,0 1 0,-1 0 0,1 0 0,-1 0 0,0 0 0,0 0 0,0-1 0,-1 1 0,0 0 0,0-1 0,-4 8 0,0-3 100,1 1-1,1-1 1,0 1-1,0 0 1,-3 15 0,-11 27 384,13-40-333,1 0 1,-6 23-1,1 0 162,8-30-303,0 1 0,0-1 0,1 1 0,-1 0 0,1 0 1,1 6-1,0 6 200,1-18-251,0 0 0,-1 0 0,1 0 0,0 0 0,-1 0 1,1 0-1,0 0 0,0-1 0,-1 1 0,1-1 1,-1 1-1,1-1 0,2-1 0,79-40 1265,11-5-28,-83 43-1104,0 0 0,1 0-1,-1 1 1,1 1-1,-1 0 1,22-1 0,-30 4-116,-1-1 1,0 1-1,0-1 1,0 1-1,0 0 1,0 0-1,0 0 1,0 0-1,0 0 1,0 1 0,0-1-1,-1 0 1,1 1-1,0 0 1,-1-1-1,0 1 1,1 0-1,-1 0 1,0-1-1,0 1 1,0 0-1,0 0 1,1 4-1,2 3 149,0 1-1,-1 0 1,4 15-1,-3 4 267,-1 0 0,-2 46-1,-1-64-395,-1-5 33,0 0 1,0-1 0,-1 1-1,0 0 1,0-1 0,0 1-1,-1-1 1,0 0 0,0 0-1,0 0 1,-6 7 0,-3 3 188,-1 1 1,-17 14 0,17-19-75,1-1 1,-2-1-1,0 0 0,0 0 1,0-1-1,-1-1 0,0-1 1,0 0-1,-1-1 0,0 0 1,0-2-1,0 1 0,0-2 1,-30 1-1,44-3-189,0 0 0,-1-1 0,1 1 0,-1 0 0,1-1 0,0 0 0,-1 1 0,1-1 0,0 0 1,0 0-1,0 0 0,-3-2 0,-10-5-14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0.3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0 138 9830,'0'-1'18,"0"0"-1,0 0 1,0 0 0,0 0-1,1 0 1,-1 0-1,0 0 1,0 0 0,1 0-1,-1 0 1,1 0-1,-1 0 1,1 0 0,-1 0-1,1 0 1,-1 0 0,1 1-1,0-1 1,-1 0-1,1 0 1,0 1 0,0-1-1,0 0 1,0 1 0,-1-1-1,1 1 1,0-1-1,0 1 1,0 0 0,2-1-1,50-8 575,5 6 316,-1-3-1,72-16 1,-37 5 99,-16 3 312,78-25 1,-141 36-1275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9.6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9830,'-1'30'371,"0"-11"-118,2 1 1,-1-1-1,2 1 1,5 21-1,-3-19 32,-2-1-1,0 1 1,-1 24-1,-1 94 1264,-4-119-1406,2-13-1,0-10-106,2-4-35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0.7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61 9830,'1'1'11,"-1"0"-1,0 0 1,1 0 0,-1 0 0,1 0-1,-1-1 1,1 1 0,-1 0-1,1 0 1,0-1 0,-1 1-1,1 0 1,0-1 0,0 1 0,-1-1-1,1 1 1,0-1 0,0 1-1,0-1 1,0 1 0,0-1-1,0 0 1,0 0 0,-1 1 0,1-1-1,0 0 1,0 0 0,0 0-1,0 0 1,0 0 0,1 0-1,43-1 575,-30 0-420,249-19 2666,-117 6-1218,363-11 3742,-322 18-3446,-184 7-1850,-3 0-50,0 0 0,1 0 0,-1 0-1,1 0 1,-1 0 0,0 0 0,1 0 0,-1 0 0,1 0 0,-1-1-1,0 1 1,1-1 0,-1 1 0,0-1 0,0 1 0,1-1 0,-1 0-1,2-1 1,-27 0 37,13 2 181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1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9830,'0'8'132,"1"1"0,0-1 0,0 1 0,1-1 0,0 1 0,0-1 0,1 0 0,0 0 0,7 13 0,-7-11 6,1-1 0,-1 1 1,-1 0-1,0 1 0,0-1 0,0 16 1,-3 68 901,-1-40-432,2-46-511,1 0-1,-2-1 1,1 1 0,-1-1-1,0 1 1,-1-1 0,1 0-1,-1 1 1,-1-1 0,0 0-1,-6 12 1,6-15-25,1 0 0,0 1 0,0-1 0,0 1 0,1 0 0,-1-1 0,1 1 0,0 0 0,0 0 0,1 0 0,-1 5 1,-5 4 200,2-11-86,2-10-101,2-7-41,0 4 183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1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84 9830,'1'-1'5,"-1"-1"0,1 1-1,-1-1 1,1 1 0,0-1 0,0 1-1,-1 0 1,1-1 0,0 1 0,0 0-1,0 0 1,0-1 0,1 1 0,-1 0-1,0 0 1,0 0 0,1 0 0,2-1-1,33-18 164,-25 15-115,0-1 112,0 1-1,0 0 0,0 1 1,1 0-1,0 1 0,-1 1 1,1 0-1,0 1 0,15 0 0,-21 1-79,0 0 0,-1 0 0,1 1-1,-1 0 1,1 1 0,-1 0 0,1 0-1,-1 0 1,0 0 0,0 1 0,0 0-1,0 1 1,-1-1 0,1 1 0,-1 0-1,0 0 1,0 1 0,0 0 0,5 7-1,-8-7-19,0 0 0,0 0 0,-1 1-1,0-1 1,0 1 0,0-1 0,-1 1-1,1-1 1,-1 1 0,-1 0 0,1-1-1,-1 1 1,0-1 0,0 1 0,-1-1 0,1 0-1,-1 1 1,-5 7 0,-8 9 261,-1-1 1,-1-1-1,-1 0 0,-1-1 1,0-1-1,-24 16 1,-13 5 818,-70 38 0,126-77-1132,-1 0 0,1 0 0,-1 0 0,0 1 0,1-1 0,-1 0 0,1 1 0,-1-1 0,1 0 0,-1 1 0,1-1 0,-1 1 0,1-1 0,0 1 0,-1-1 0,1 1 0,0-1 0,-1 1 0,1-1 0,0 1 0,-1 1 0,11 2 206,29-3 200,-33-1-265,75 0 562,238 4 2597,-279 2-3000,-40-5-313,0-12 0,0 10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2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61 9830,'0'-4'0,"0"0"0,1 1 0,0-1 0,-1 0 0,1 1 0,1-1 0,-1 0 0,0 1 0,1 0 0,0-1 0,-1 1 0,5-5 0,0-2 0,-7 18 83,1-1 0,0 1 1,1 0-1,-1-1 0,3 10 0,2 31 350,-6 25 264,0-13 320,7 73 0,-4-61-246,-3-40-450,-4-31-275,4-1-33,0 0 0,0 0 0,0-1 0,0 1 0,0 0 0,0-1 0,0 1 0,0 0 0,0-1 0,1 1 0,-1-1 0,0 0 0,0 1 0,0-1 0,1 0 0,-1 1 0,0-1 0,1 0 0,-1 0 0,1 1 0,-1-1 0,1 0 0,-1 0 0,1 0 0,0 0 0,-1-1 0,0-1 136,-8-7 124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2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41 9830,'-16'-16'79,"14"13"-55,-1-1 0,0 1 1,0 1-1,0-1 0,-1 0 1,1 1-1,-5-3 0,8 6-8,0-1 1,-1 1-1,1 0 0,0-1 0,-1 1 0,1 0 0,0 0 1,0-1-1,0 1 0,-1 0 0,1-1 0,0 1 0,0 0 1,0 0-1,0-1 0,0 1 0,0 0 0,1 0 0,-1-1 1,0 1-1,0 0 0,0 0 0,1 0 0,0 2 3,-1-1 0,1 0 0,-1 1 0,1-1 0,0 0 0,0 0-1,0 1 1,0-1 0,0 0 0,2 3 0,7 3 170,0 0 1,-1 1-1,0 1 1,0 0-1,-1 0 0,-1 0 1,1 1-1,6 14 0,-13-21-144,0 0 0,0 0 0,-1-1-1,1 1 1,-1 0 0,1 0 0,-1 0-1,-1 0 1,1 0 0,0 0 0,-1 0-1,0-1 1,0 1 0,0 0 0,0 0 0,-1-1-1,0 1 1,1-1 0,-1 1 0,0-1-1,-1 0 1,-2 4 0,-33 22 585,16-13-343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3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1052 102 9830,'-24'10'442,"19"-8"-365,0 0 1,-1 0-1,1 0 0,-1 0 1,0-1-1,1 0 0,-1 0 1,-11 0-1,6-1 71,6 0-87,1 1 0,-1-2 0,0 1 0,1 0 0,-1-1 0,-4-1 0,8 2-45,0-1 0,0 1-1,0-1 1,0 1 0,0-1-1,0 1 1,0-1 0,0 0 0,0 0-1,1 1 1,-1-1 0,0 0-1,0 0 1,1 0 0,-1 0 0,1 0-1,-1 0 1,1 0 0,-1 0-1,1 0 1,-1 0 0,1 0 0,0 0-1,0 0 1,-1 0 0,1-1-1,0 1 1,0 0 0,1-2 0,-2 0-2,1 0 0,0-1 0,1 1 0,-1 0 0,0-1 0,1 1 0,0 0 0,0 0 1,0-1-1,0 1 0,0 0 0,1 0 0,0 0 0,-1 0 0,1 1 0,0-1 0,0 0 1,1 1-1,-1-1 0,0 1 0,1 0 0,-1 0 0,1 0 0,0 0 0,0 0 0,0 0 1,0 1-1,0 0 0,5-2 0,-3 0 63,1 1-1,0 0 1,-1 0 0,1 1 0,0-1-1,0 1 1,0 1 0,0-1 0,0 1-1,1 0 1,-1 0 0,0 1 0,0 0-1,0 0 1,0 0 0,-1 1 0,1 0-1,0 0 1,0 0 0,-1 1 0,0 0-1,1 0 1,-1 0 0,0 0 0,0 1-1,-1 0 1,1 0 0,-1 1 0,6 6-1,-8-7-20,0-1-1,0 1 0,0 0 1,0 0-1,0 0 1,-1 0-1,0 0 0,0 0 1,1 6-1,4 15 289,-5-22-301,0 0 0,0 1 0,0-1 0,-1 1 1,1-1-1,-1 1 0,0-1 0,0 1 0,0 0 0,-1-1 0,1 1 0,-1-1 1,0 0-1,0 1 0,0-1 0,-1 0 0,1 1 0,-1-1 0,1 0 0,-1 0 0,0 0 1,-3 3-1,-22 16 217,-1 2 251,-2-2 0,-44 26 0,-347 146 3767,-14-36-869,314-118-3305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5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594 53 9830,'0'-9'0,"1"6"0,-1 1 0,0-1 0,0 1 0,0 0 0,0-1 0,-1 1 0,1-1 0,-1 1 0,1 0 0,-1-1 0,0 1 0,0 0 0,-1-3 0,-1-2 0,5 16 0,6 30 308,-1-8 43,5 176 1788,-12-203-2088,-1 1 0,0 0 0,0 0 0,0-1 0,0 1 0,-1-1 0,1 1 0,-1-1 0,0 0 0,-1 1 0,1-1 0,-1 0 0,0-1 0,0 1 0,0 0 0,0-1 0,-1 0 0,1 1-1,-1-1 1,0-1 0,0 1 0,-6 3 0,6-4-2,1 0-1,-1-1 0,1 1 0,-1-1 0,0 0 1,0 0-1,0 0 0,0 0 0,1-1 0,-1 1 1,0-1-1,0 0 0,0 0 0,0-1 0,0 1 1,0-1-1,0 0 0,0 0 0,1 0 1,-1 0-1,0-1 0,1 1 0,-1-1 0,1 0 1,-1 0-1,-5-6 0,2 2-36,1-2 1,0 1-1,1-1 0,-1 1 1,1-2-1,1 1 0,-1 0 1,2-1-1,-4-11 0,-3-11-170,-5-43 0,6 30-55,-1 4 48,7 31 146,5 23 56,-2-1 72,-1 7 99,1 0 0,1-1 1,1 1-1,7 29 0,57 202 1795,-62-239-1902,42 150 1301,-39-130-1089,-1 0 0,-2 0 0,0 40 0,-4-68-276,1-1-1,-2 1 1,1 0-1,0 0 1,-1 0-1,1-1 1,-1 1-1,0 0 1,-1 0 0,1-1-1,0 1 1,-1-1-1,0 1 1,0-1-1,0 0 1,0 0-1,-1 0 1,1 0-1,-1 0 1,1 0-1,-1-1 1,0 1 0,0-1-1,-1 0 1,1 0-1,0 0 1,-6 2-1,-4 2 99,1-1 0,-1-1-1,0 0 1,-1-1 0,1 0 0,-1-1-1,1 0 1,-1-2 0,0 1-1,-25-4 1,21 1 44,-1 0-1,0-2 1,1 0-1,0-2 1,0 0-1,0-1 1,-22-12 0,33 16-225,1 0 0,0-1 0,-1 0 0,2 0 0,-1-1 0,0 0 1,1 0-1,0 0 0,0 0 0,1-1 0,-1 0 0,1 0 1,0 0-1,1 0 0,0-1 0,0 0 0,0 1 0,1-1 1,0 0-1,0 0 0,0 0 0,1-1 0,0-11 0,0-11-221,0 19 131,0 0 0,1-1 0,1 1 0,0 0 0,4-18 0,16-13-367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5.4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1 584 9830,'2'-3'44,"0"0"0,1 1 0,-1 0 0,1-1 0,-1 1 0,1 0 1,0 0-1,0 0 0,0 1 0,0-1 0,0 1 0,6-2 0,2-3 88,19-10-29,-1-2 0,-1-1 1,-1-1-1,-1-1 0,-1-1 1,0-1-1,-2-2 0,39-52 0,68-139-435,-100 155 225,-28 59 102,-1 0 2,1 0-1,-1 0 1,1 0-1,-1-1 1,0 1-1,0 0 0,0 0 1,0-1-1,1-4 1,-1 5-3,11 18 233,-5-8-73,0 1 0,-1 0 0,0 0 0,0 0 1,7 18-1,8 11 316,4 3 315,21 52 0,-35-64-530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6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483 607 9830,'0'-11'0,"-1"-14"0,1-1 0,1 0 0,1 1 0,2 0 0,0-1 0,10-28 0,12-23 0,25-67 0,-40 119 0,0 1 0,2 0 0,24-34 0,-36 55 39,1 1 0,0-1 0,0 1-1,0-1 1,0 1 0,0 0 0,0 0 0,1 0 0,-1 0-1,1 0 1,-1 1 0,1-1 0,0 1 0,0-1-1,-1 1 1,1 0 0,0 0 0,0 0 0,0 1 0,0-1-1,0 1 1,1 0 0,3 0 0,-2 1 29,-1 0 1,1 1 0,-1-1-1,0 1 1,1 1-1,-1-1 1,0 0-1,0 1 1,-1 0-1,1 0 1,-1 0 0,1 0-1,-1 1 1,5 5-1,-3-3 23,0 0 0,0 0 0,-1 0-1,0 1 1,0 0 0,0 0 0,-1 0-1,0 0 1,0 0 0,-1 1 0,0-1-1,0 1 1,-1 0 0,0-1 0,0 1-1,-1 11 1,0-15-49,0 0-1,-1 1 1,1-1-1,-1 0 1,0 0-1,0 0 1,0 0-1,-1-1 1,0 1-1,1 0 1,-1 0-1,0-1 1,-1 1-1,1-1 1,-1 0-1,1 0 1,-1 0-1,0 0 1,0 0 0,0 0-1,-1-1 1,1 0-1,-4 3 1,-21 13 528,0-1 1,0-2-1,-57 23 1,-99 21 1518,105-35-1158,60-19-768,14-4-66,0 1 0,0-1 0,0 1 0,0 0 0,0 1 0,-7 3 0,10-4-69,1-1 0,0 1 0,-1 0 0,1-1 0,0 1-1,0 0 1,-1-1 0,1 1 0,1 0 0,-1 0 0,0 0 0,0 0 0,1 0 0,-1 0 0,1 0 0,0 0 0,0 1 0,-1-1 0,1 0 0,1 2 0,-2 4 88,2-1 1,-1 1-1,1 0 0,0-1 1,0 1-1,1-1 0,0 0 1,6 14-1,-6-17-64,-1 0 0,-1-1 0,1 1 0,0 0 0,-1-1 0,0 1 0,0 0 0,0 0 0,0-1 0,-1 1 0,1 0 0,-1-1 0,0 1 0,0 0 0,0-1 0,-1 1 0,1-1 0,-1 0 0,0 1 0,-3 4 0,-16 8 283,0-2 0,-1 0 0,0-1-1,-1-1 1,-1-1 0,0-1 0,0-2 0,-44 11 0,39-12-335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6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1 133 9830,'0'-10'0,"12"3"0,-12-1 0,8 1 0,2-6 273,-3 2-277,-7 3 4,7-2-5,-7 2 5,0-1 0,10 1-6,-10 1 6,0-1 0,0 2 0,0 2 0,0 0-5,0 0 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9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533 0 9830,'6'6'-10,"-6"-5"12,1-1 1,0 1-1,-1-1 1,1 0-1,-1 1 1,1-1 0,-1 1-1,1-1 1,-1 1-1,1 0 1,-1-1-1,1 1 1,-1-1-1,0 1 1,1 0-1,-1-1 1,0 1-1,1 0 1,-1 0 0,0-1-1,0 2 1,6 7 476,-5-8-465,0 0 0,0 0-1,0 0 1,0 0 0,0 0 0,-1 0 0,1 0 0,0 0-1,-1 0 1,1 1 0,-1-1 0,1 0 0,-1 0-1,1 1 1,-1-1 0,0 0 0,0 2 0,0-2-1,0 0 0,-1 0 0,1 0 0,-1 1 0,1-1 0,-1 0 0,1 0 0,-1 0 0,0 0 0,0-1 0,0 1 0,1 0 0,-1 0 0,0 0 0,0-1 0,0 1 0,0 0 0,0-1 0,0 1 0,0-1 0,-2 1 0,-32 14 576,19-9-372,-51 19 765,0-2 1,-2-4-1,-74 12 0,4-1 612,129-30-1356,10-3-249,0-1 11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6.7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0 9830,'-6'1'80,"0"0"0,1 0-1,-1 0 1,0 1 0,1-1 0,-1 1-1,1 1 1,-1-1 0,1 1 0,0 0-1,0 0 1,0 1 0,0-1-1,1 1 1,0 0 0,-1 0 0,1 1-1,1-1 1,-1 1 0,1 0 0,0 0-1,0 0 1,0 0 0,1 1 0,-4 8-1,4-3 79,0 0-1,1 0 0,0-1 0,1 16 1,0-22-107,1-1-12,0-1 0,0 1-1,0 0 1,0-1 0,0 1-1,1 0 1,-1-1 0,1 0-1,0 1 1,0-1-1,0 0 1,0 0 0,0 0-1,4 3 1,39 29 667,-42-32-628,55 30 769,-42-25-560,-2 0-1,18 13 0,-31-20-270,0 1 0,0 0 0,-1 0 0,1 0 0,0 0 0,0 0 0,-1 0 0,1 0 0,0 0 0,-1 0 0,1 0-1,-1 0 1,0 0 0,1 0 0,-1 0 0,0 0 0,0 1 0,0-1 0,1 0 0,-1 0 0,0 0 0,-1 1 0,1-1 0,0 0 0,0 0 0,0 0 0,-1 0-1,0 2 1,1-1 13,-1 0 0,0 0 0,0 0-1,0 0 1,0 0 0,0 0 0,-1 0-1,1-1 1,-1 1 0,1 0 0,-1-1-1,1 1 1,-4 1 0,-37 20 894,-57 22 0,69-34-631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6.9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 9830,'0'5'0,"0"-3"0,-12 0 0,-1-2 273,13-6-273,-12 6 0,5 0 273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6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18 213 9830,'-1'0'0,"0"0"0,0 0 0,1-1 0,-1 1 0,0-1 0,0 1 0,1 0 0,-1-1 0,0 1 0,1-1 0,-1 0 0,1 1 0,-1-1 0,1 1 0,-1-1 0,1 0 0,-1 1 0,1-1 0,-1 0 0,1 0 0,0 1 0,0-1 0,-1 0 0,1 0 0,0 0 0,0 1 0,0-2 0,-4-28 0,5 24 47,0 1 0,0-1 1,1 1-1,0-1 0,0 1 0,0 0 0,0-1 1,1 1-1,0 1 0,0-1 0,0 0 0,1 1 1,0-1-1,0 1 0,0 0 0,0 0 0,0 1 1,1-1-1,7-4 0,6-3 169,0 0 0,1 1 0,0 1 1,22-7-1,-33 14-103,0 0 1,0 0-1,0 1 1,0 0 0,0 0-1,0 1 1,0 0-1,1 0 1,-1 1 0,0 0-1,0 1 1,0-1-1,0 2 1,14 5-1,-17-6-49,-1 0-1,1 0 0,-1 1 0,0 0 0,0-1 0,0 2 0,0-1 0,0 0 0,-1 1 0,1 0 0,-1 0 1,0 0-1,0 0 0,0 0 0,-1 0 0,0 1 0,0-1 0,0 1 0,0 0 0,-1 0 0,1 0 1,-1 0-1,0-1 0,-1 1 0,1 8 0,0 12 121,0-19-119,-1 0 0,1 0 0,-1 0 0,0 0-1,0 0 1,-1 0 0,0-1 0,0 1 0,0 0-1,-1 0 1,0-1 0,0 1 0,0-1 0,-4 7 0,-4 0 173,-1 0 0,0 0 0,0-1 0,-1 0 0,-1-1 0,0-1 0,0 0 1,-1-1-1,0 0 0,-15 6 0,22-12-193,7-3-37,-1 1-1,1 0 1,-1-1-1,1 1 0,-1 0 1,1-1-1,0 1 0,-1 0 1,1-1-1,0 1 1,0-1-1,-1 1 0,1-1 1,0 1-1,0-1 0,-1 1 1,1-1-1,0 1 1,0-1-1,0 1 0,0-1 1,0 1-1,0-1 1,0 1-1,0-1 0,0 1 1,0-1-1,0 0 0,0 1 1,0-1-1,1 1 1,-1-1-1,0 1 0,0-1 1,0 1-1,1-1 0,3-2 55,0 0 0,0 0-1,1 1 1,-1-1 0,1 1 0,-1 0-1,1 0 1,0 1 0,-1-1-1,1 1 1,0 0 0,0 1-1,0-1 1,0 1 0,0 0-1,0 0 1,0 0 0,0 1-1,0 0 1,0 0 0,0 0-1,-1 1 1,1-1 0,8 5-1,-4-1 82,0 0-1,0 0 0,-1 0 0,1 2 1,-1-1-1,-1 1 0,1 0 0,-1 0 0,0 1 1,-1 0-1,7 10 0,-8-9-20,-1 1-1,0 0 1,-1 0 0,1 0-1,-2 1 1,0-1 0,0 1-1,-1-1 1,0 1-1,-1 0 1,-1 11 0,1-17-62,-1-1-1,0 1 1,-1-1 0,1 1 0,-1-1 0,0 0 0,0 1 0,0-1 0,-1 0-1,0 0 1,1-1 0,-1 1 0,-1 0 0,1-1 0,0 0 0,-1 0 0,-7 5-1,-5 4 211,0-2-1,0 0 0,-21 9 0,25-13-264,-1-1-1,0 0 1,0-1 0,-1 0 0,1-1 0,-1-1-1,0 0 1,1-1 0,-1 0 0,0-1 0,-23-3 0,31 1-5,0-1 0,0 1 0,0-1 0,1 0 0,-1-1 0,1 1 0,0-1 0,0 0 0,0 0 0,-7-9 0,2-2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7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443 23 9830,'1'-1'7,"-1"0"-1,0 0 1,0 0 0,0 0-1,0 1 1,0-1 0,0 0-1,0 0 1,0 0 0,0 0-1,0 0 1,0 0 0,0 1-1,-1-1 1,1 0 0,0 0-1,-1 0 1,1 0 0,-1 1-1,1-1 1,-1 0 0,1 1-1,-1-1 1,1 0 0,-1 1-1,0-2 1,-18 12 311,7-2-221,-18 14 433,1 0 1,2 2-1,-33 34 1,-64 91 1422,115-137-1778,-65 93 1192,66-91-1174,1-1-1,0 1 0,0 0 0,1 1 1,1-1-1,-4 18 0,8-17 32,-1 1 0,2-1-1,1 17 1,0 0 19,-1-28-199,1 0 1,0 0-1,0 0 1,0 0-1,1-1 1,-1 1-1,1 0 1,0-1-1,0 0 0,0 1 1,0-1-1,1 0 1,-1 0-1,1 0 1,0 0-1,0 0 1,0-1-1,0 1 1,0-1-1,0 0 1,1 0-1,-1 0 1,6 1-1,1 2 98,-1-1 1,1 0-1,0-1 0,0 0 0,0-1 0,0 0 1,20 1-1,-20-3-91,0 0 0,1-1 0,-1 0 1,0-1-1,-1 0 0,1 0 0,0-1 0,0 0 0,-1-1 0,0 0 1,0 0-1,0-1 0,0-1 0,-1 1 0,0-1 0,0-1 0,0 1 0,-1-1 1,0-1-1,0 1 0,-1-1 0,0 0 0,7-12 0,-11 13-120,0 0 1,0 0-1,-1 0 0,1-1 0,-1 1 0,-1 0 0,0-1 0,0 1 0,-2-12 1,1-8-237,1 23 270,-1 0-1,0-1 0,0 1 0,-1 1 0,1-1 0,-1 0 0,0 0 1,0 0-1,0 1 0,0-1 0,-1 1 0,1 0 0,-1 0 0,0 0 0,0 0 1,0 0-1,0 0 0,-1 1 0,-3-3 0,-3-2 52,0 1 0,-1 0 1,0 1-1,0 0 0,-18-6 0,15 8 51,-1-1 0,1 2 0,-1 0 0,0 1 0,0 0 0,0 1 0,-26 4 0,39-4-63,1 0 0,0 1 1,0-1-1,0 0 0,0 1 1,-1-1-1,1 1 0,0-1 1,0 1-1,0-1 0,0 1 1,0 0-1,0 0 0,1-1 1,-1 1-1,0 0 0,0 0 1,0 0-1,1 0 0,-1 0 1,0 0-1,1 0 0,-2 2 0,2 0 83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17 9830,'0'-1'5,"0"1"0,0-1 0,0 0 0,0 1 0,0-1 0,0 0 0,0 1 0,-1-1 0,1 1 0,0-1 0,0 0 0,-1 1 0,1-1 0,0 1 0,-1-1 0,1 1 0,-1-1 0,1 1 0,-1-1 0,1 1 0,0-1 0,-1 1 0,0 0 0,1-1 0,-1 1 0,1 0 0,-1-1 0,0 1 0,-24-1 328,19 2-231,-1 0 1,1 1-1,0 0 1,0 0-1,-12 6 0,3 1 190,1 0 0,0 1 0,1 1 0,0 0 0,-23 25 0,31-29-182,0 0 1,1 0-1,-1 0 1,1 1-1,1-1 0,-1 1 1,1 0-1,1 0 1,0 0-1,0 1 1,0-1-1,1 0 0,0 17 1,0-9-59,1-11 12,-1-1 1,1 0 0,0 1-1,0-1 1,0 1 0,1-1 0,-1 0-1,1 1 1,0-1 0,0 0-1,1 0 1,-1 1 0,1-1 0,0 0-1,0-1 1,0 1 0,1 0-1,-1-1 1,1 1 0,5 5 0,0-3 66,-1-1 1,1 1-1,0-1 1,0 0-1,1-1 1,-1 0 0,1-1-1,0 1 1,0-2-1,0 1 1,0-1-1,1 0 1,-1-1 0,1 0-1,-1-1 1,1 0-1,12-2 1,-10 1 25,1-1 1,0-1 0,0 0-1,-1 0 1,0-1-1,1-1 1,-2 0-1,1-1 1,-1 0-1,1-1 1,-2 0-1,13-11 1,-18 14-129,0-1 1,-1 0-1,1 0 1,-1 0-1,-1-1 0,1 1 1,-1-1-1,0 0 1,0 0-1,-1 0 1,4-12-1,-3 2-183,0 1 1,-2-1-1,1-28 1,-3 39 119,0 1 0,0 0 0,-1-1-1,1 1 1,-1 0 0,0 0 0,0 0 0,0 0 0,-1 0 0,1 0 0,-1 0 0,0 1 0,0 0 0,0-1 0,-7-4 0,-2-3 143,-1 1-1,-1 0 0,-15-8 1,15 11-67,10 5 6,0 0-1,0 0 1,0 0 0,0-1-1,1 1 1,-6-6-1,3 4-47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8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66 9830,'-5'0'66,"1"0"0,-1 0-1,1 0 1,-1 0 0,1 1 0,-1 0-1,1 0 1,-8 2 0,10-1-30,0-1 0,-1 1 0,1-1 0,0 1 0,0 0 0,0 0 0,0 0 0,1 0 0,-1 0 0,0 1 0,1-1 0,-1 0 0,1 1 1,0-1-1,-2 5 0,2 1 52,0-1 0,0 1 1,0-1-1,1 13 0,0-14-14,1-3-39,0-1 0,0 0 0,0 0 0,0 0 0,0 0 0,1 0 0,-1 0 0,1 0 0,-1 0 0,1-1 0,0 1 0,-1-1 0,1 1 0,0-1 0,0 0 0,0 1 0,0-1 0,4 1 0,2 2 129,0 0 0,0 0-1,17 4 1,-12-5 41,0-1-1,0-1 1,0 0 0,0 0 0,19-3 0,-26 2-125,0-1-1,0 0 1,0-1 0,0 0 0,0 1 0,0-2-1,0 1 1,-1-1 0,1 0 0,-1 0 0,1-1-1,-1 1 1,6-7 0,-9 7-87,0 1 0,0-1 1,0 1-1,-1-1 0,1 0 0,-1 0 1,0 0-1,0 0 0,0 0 0,0 0 0,0 0 1,0-5-1,1-44-196,-2 39 175,-1 11 17,1-1 0,-1 0 0,0 1 0,0-1 0,0 1 0,0-1 0,-1 1 0,1 0 0,-1-1 0,1 1 0,-1 0 0,0 0 0,0 0 0,0 0 0,0 0 0,0 1 0,0-1 0,0 0 0,-1 1 0,1 0 0,-3-2 0,-5-2-37,-1 0 0,1 0 0,-21-5 0,17 8 224,-1-1-1,0 2 1,-26 0-1,30 1-142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8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 9830,'135'10'1365,"-75"-10"-722,166-5 1718,-205 5-2124,-17 1-203,0-1 0,0 0 1,-1 0-1,1 0 1,0 0-1,0-1 0,-1 1 1,7-3-1,-10 3-34,1-1 0,-1 1 0,0-1 0,0 1 0,0-1 0,0 1 0,0-1 0,0 0 0,0 1 0,0-1 0,0 1 0,0-1 0,0 1 0,0-1 0,0 1 0,0-1 0,0 1 0,-1-1 0,1 1 0,0-1 0,-1 0 0,-7-4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8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67 9830,'-4'-8'0,"3"8"0,0-1 0,1 0 0,-1 1 0,1-1 0,-1 0 0,1 0 0,0 1 0,-1-1 0,1 0 0,0 0 0,-1 0 0,1 0 0,0 1 0,0-1 0,0 0 0,0-1 0,-5-41 0,5 41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9.1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9830,'0'6'24,"2"11"276,-2-17-293,0 1-1,1-1 0,-1 0 1,1 1-1,-1-1 0,0 0 1,1 0-1,-1 1 0,1-1 1,-1 0-1,1 0 1,-1 0-1,1 0 0,-1 1 1,1-1-1,-1 0 0,1 0 1,-1 0-1,1 0 0,-1 0 1,1 0-1,-1-1 0,0 1 1,1 0-1,-1 0 0,1 0 1,-1 0-1,1 0 0,-1-1 1,1 1-1,-1 0 0,1 0 1,-1-1-1,1 1 0,6-4 141,1 1-1,-1-1 1,0-1 0,0 1-1,0-1 1,-1-1 0,1 1-1,7-10 1,-13 10-101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39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42 9830,'0'-1'8,"0"0"-1,0 0 1,0 0 0,0 1 0,0-1-1,0 0 1,-1 0 0,1 0-1,0 0 1,-1 1 0,1-1-1,-1 0 1,1 0 0,-1 1 0,1-1-1,-2-1 1,2 2 0,-1-1 0,1 0 0,-1 1 0,0-1 1,1 0-1,-1 0 0,1 0 0,0 0 0,-1 1 0,1-1 1,0 0-1,0 0 0,-1 0 0,1 0 0,0 0 0,0-1 0,-5-10-8,5 12 0,0 0 0,0 1 0,0-1 0,0 0 0,0 0 0,0 0 0,-1 0 0,1 0 0,0 0 0,0 0 0,0 0 0,0 0 0,0 0 0,0 1 0,0-1 0,0 0 0,-1 0 0,1 0 0,0 0 0,0 0 0,0 0 0,0 0 0,0 0 0,0 0 0,0 0 0,-1 0 0,1 0 0,0 0 0,0 0 0,0 0 0,0 0 0,0 0 0,0 0 0,-1 0 0,1 0 0,0 0 0,0-1 0,0 1 0,0 0 0,0 0 0,0 0 0,0 0 0,0 0 0,-1 0 0,1 0 0,0 0 0,0 0 0,0-1 0,1 21 318,1 1 0,7 30 0,-4-31 28,-2 0-1,2 33 1,-5 200 2295,0-247-2565,-1 0 1,0 0-1,1 0 1,-2 0-1,1 0 1,-1 0-1,0 0 0,0-1 1,-1 1-1,1-1 1,-5 7-1,5-1-31,2-8-45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0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1 9830,'-1'4'72,"0"1"-1,0 0 1,-1 0 0,1 0-1,-1-1 1,0 1 0,-1-1-1,1 1 1,-1-1 0,0 0-1,0 0 1,0 0-1,0-1 1,-1 1 0,-4 3-1,-12 15 261,17-18-251,0 0 0,0 1-1,0-1 1,1 1 0,-1-1-1,1 1 1,0 0-1,0 0 1,1 0 0,-2 10-1,-5 12 239,38-26-46,37-16 688,-50 10-712,-1 2 0,1-1 0,33-1 0,-48 5-229,-1 1 1,1-1-1,0 0 1,-1 1 0,1-1-1,-1 1 1,0 0-1,1-1 1,-1 1-1,0 0 1,1 0-1,-1 0 1,0 0-1,0 0 1,1 0-1,-1 0 1,0 0 0,0 0-1,0 0 1,-1 1-1,1-1 1,0 1-1,0-1 1,-1 0-1,1 1 1,-1-1-1,1 1 1,-1-1-1,0 1 1,1-1 0,-1 1-1,0 2 1,1 9 184,0 0 0,-1 0 0,-1 14 0,0-7-65,1-15-60,-1-1 0,0 1 0,-1-1 0,1 1 0,-1-1 0,0 0 0,0 0 0,0 0 0,-5 6 0,-27 35 553,24-34-302,-1 0 0,0-1 1,-17 12-1,24-18-241,-1-1 1,0 0 0,0 0-1,0-1 1,-1 1-1,1-1 1,-1-1 0,1 1-1,-1-1 1,0 0-1,-9 1 1,14-2-86,0 0 0,0 0-1,0 0 1,1 0 0,-1 0 0,0-1 0,0 1-1,0 0 1,1 0 0,-1-1 0,0 1 0,0-1-1,1 1 1,-1 0 0,0-1 0,1 0 0,-1 1-1,0-2 1,-7-5 223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0.1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1 149 9830,'0'-2'7,"1"0"0,0 0 0,0 1 0,0-1-1,0 0 1,0 0 0,0 0 0,1 1 0,-1-1 0,1 0 0,-1 1 0,1 0-1,-1-1 1,1 1 0,2-1 0,33-24 140,-29 21-136,12-8 247,2 1-1,-1 1 1,1 1 0,1 1 0,-1 1 0,2 1-1,-1 1 1,1 1 0,0 1 0,35-1 0,-55 5-210,0 0-1,0 0 1,0 1 0,0-1 0,0 1 0,0 0 0,-1 0 0,1 1 0,0-1 0,0 1 0,-1 0 0,1 0 0,-1 0 0,0 0 0,0 1 0,1-1 0,-2 1 0,1 0-1,0 0 1,0 0 0,2 4 0,-1-1 36,-1 1 0,0-1-1,0 0 1,0 1 0,-1 0-1,0-1 1,-1 1 0,1 0-1,-1 0 1,-1 0 0,1 10-1,-1-12-44,1 3 54,-1 0 0,0 0 0,0-1 1,-1 1-1,0 0 0,0 0 0,-1-1 1,0 1-1,0-1 0,-1 0 0,0 1 1,0-1-1,-5 7 0,-7 8 340,-1 1 0,-2-2-1,0 0 1,-1-2 0,-26 22-1,44-40-415,0 0-1,0 0 1,0-1-1,1 1 1,-1 0-1,0 0 1,0 0-1,0 0 1,1 0-1,-1 1 1,0-1-1,1 0 1,-1 0-1,1 0 1,0 1-1,-1-1 1,1 0-1,0 3 1,1-4 4,1 1 0,0 0 0,0-1 0,0 0 0,0 1-1,0-1 1,-1 0 0,1 0 0,0 0 0,0 0 0,3-1 0,-2 1-3,273 16 2893,-167-14-1680,-109-2-1225,0 0 0,1 0-1,-1 0 1,0 0 0,0 0 0,1 0 0,-1 0 0,0 0 0,0 0 0,1-1-1,-1 1 1,0 0 0,0 0 0,1 0 0,-1 0 0,0-1 0,0 1 0,0 0-1,0 0 1,1 0 0,-1-1 0,0 1 0,0 0 0,0 0 0,0-1 0,0 1 0,0 0-1,0 0 1,1-1 0,-1 1 0,0 0 0,0 0 0,0-1 0,0 1 0,0 0-1,0-1 1,0 1 0,0 0 0,-1 0 0,1-1 0,0 1 0,0 0 0,0 0-1,0-1 1,0 1-1,0-5-5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0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9830,'215'-13'2252,"-80"-1"-841,-134 13-1411,-1-5 273,0 4-273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0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29 9830,'-1'1'17,"1"0"0,-1-1-1,0 1 1,0 0 0,1 0 0,-1 0 0,0 0-1,1-1 1,-1 1 0,1 0 0,-1 0 0,1 0-1,0 0 1,-1 0 0,1 0 0,0 0 0,-1 0-1,1 0 1,0 0 0,0 0 0,0 1-1,0 0 1,-4 8 106,-2 2 27,9-11-121,0 0 0,0-1 0,-1 1 0,1-1 0,0 0 0,0 1 0,-1-1 0,6-1 0,-5 1-17,19-2 346,1 0-1,0-1 0,22-7 1,40-5 624,-72 14-854,196-26 2087,-208 27-2208,-1 0-1,0 0 0,1 0 0,-1 0 0,0 0 0,1 0 0,-1-1 0,0 1 0,1 0 1,-1 0-1,0 0 0,0 0 0,1 0 0,-1-1 0,0 1 0,1 0 0,-1 0 0,0-1 1,0 1-1,1 0 0,-1 0 0,0-1 0,0 1 0,0 0 0,0-1 0,1 1 0,-1 0 1,0-1-1,0 1 0,0 0 0,0-1 0,0 1 0,0 0 0,0-1 0,0 1 0,0 0 0,0-1 1,0 1-1,0 0 0,0-1 0,0 1 0,0 0 0,0-1 0,0-1-1,0-2-5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1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9 9830,'-9'-8'0,"8"8"2,1 0-1,0 0 1,0 0-1,-1 0 1,1 0 0,0 0-1,0 0 1,0 0-1,-1 0 1,1 0 0,0 0-1,0 0 1,-1 0-1,1 0 1,0 0 0,0 0-1,-1 0 1,1 0-1,0 0 1,0 0 0,-1 0-1,1 0 1,0 0-1,0 0 1,0 0 0,-1 1-1,1-1 1,0 0-1,0 0 1,0 0-1,-1 0 1,1 1 0,0-1-1,0 0 1,0 0-1,0 0 1,0 1 0,-1-1-1,1 0 1,0 0-1,0 1 1,0-1 0,0 0-1,0 0 1,0 0-1,0 1 1,0-1 0,0 0-1,0 1 1,0 7 146,0 4-60,0-8-32,-1 1-1,1-1 0,0 1 0,0 0 0,1-1 1,-1 1-1,1-1 0,0 1 0,0-1 0,0 1 1,1-1-1,0 0 0,0 1 0,0-1 1,0 0-1,1 0 0,-1-1 0,7 8 0,-1-2 126,1-1-1,0 0 1,1-1-1,0 0 0,0 0 1,0-1-1,1-1 0,-1 0 1,22 7-1,-26-10-108,-1 0 0,1-1 0,0 1 0,0-2 1,0 1-1,0-1 0,0 1 0,0-2 0,0 1 0,0-1 0,0 0 0,0 0 0,0 0 0,0-1 1,-1 0-1,1 0 0,-1-1 0,1 1 0,-1-1 0,0 0 0,6-5 0,-9 6-51,0 0-1,-1 0 1,1 0-1,-1 0 1,0 0-1,1 0 1,-1-1-1,0 1 1,0 0-1,0 0 1,-1-1-1,1 1 1,0-1-1,-1 1 1,0-1-1,1 1 1,-1-1-1,0 1 0,0-1 1,-1 1-1,1-1 1,0 1-1,-2-5 1,1 3-39,0 0 1,-1 0 0,1 0-1,-1 1 1,0-1-1,0 1 1,0-1-1,0 1 1,0 0-1,-1-1 1,0 1-1,1 0 1,-1 1-1,-4-3 1,-4-3 86,-2 2-1,1 0 1,-1 1 0,1 0-1,-1 0 1,-1 2 0,1-1-1,0 2 1,-25-2 0,20 2 92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2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82 104 9830,'0'-8'8,"0"7"0,-1 0-1,1 0 1,0 0 0,0-1 0,0 1 0,0 0 0,0 0-1,0 0 1,0 0 0,1-1 0,-1 1 0,0 0-1,1 0 1,-1 0 0,0 0 0,1 0 0,0 0 0,-1 0-1,1 0 1,-1 0 0,1 0 0,0 0 0,0 0 0,0 0-1,0 0 1,-1 1 0,3-2 0,14-11 60,11-6 443,-7 11-123,1 1 1,24-6-1,-38 11-276,1 1-1,-1 0 0,1 0 1,0 1-1,0-1 0,-1 2 0,1 0 1,13 2-1,-18-2-60,-1 0 1,1 1-1,0-1 1,-1 1-1,1 0 1,-1 0-1,1 0 1,-1 0-1,0 1 1,0-1-1,0 1 1,0 0-1,-1 0 1,1 0-1,-1 0 1,1 0-1,-1 0 1,0 1-1,-1-1 1,1 1-1,0 0 1,0 4-1,1 6 138,0-1 0,-1 1 0,-1 0 0,0 25 0,-2-33-118,0-1 0,0 0 1,-1 1-1,1-1 0,-1 0 1,0 0-1,0 0 0,-1 0 1,0-1-1,0 1 0,0-1 1,0 0-1,-1 1 0,1-1 1,-1-1-1,0 1 0,0-1 1,-6 4-1,-7 6 267,0-2 0,-1 0-1,-25 11 1,25-14-13,0-1-1,-1-1 1,-32 7-1,43-13-282,10-3-34,6-3 32,8 0 218,1 1 1,-1 1-1,1 0 1,-1 1-1,21-1 1,-29 4-169,-1 0 0,1 1 1,0-1-1,-1 1 0,1 1 1,-1 0-1,1 0 0,-1 0 1,0 1-1,0 0 0,0 0 1,0 1-1,11 7 0,-12-6 12,0 0-1,0 0 0,0 1 0,0 0 1,-1 0-1,0 0 0,0 1 0,-1-1 1,0 1-1,0 0 0,0 0 1,2 10-1,-2-3 109,-1 1 0,0-1 0,-1 1 0,0 0 0,-2 24 0,0-34-138,-1 0-1,-1 0 1,1 1 0,0-1 0,-1 0 0,0 0 0,-1 0 0,1 0-1,-1-1 1,1 1 0,-2-1 0,1 1 0,0-1 0,-1 0 0,-7 6-1,-2 2 91,-1-1 0,0 0-1,-25 13 1,17-13-162,-1-1 0,0-1 0,0-1 0,-1-1 0,0-1 0,0-1 0,-1-1 0,1-2 0,-42 0 0,64-1 0,0-1 0,1 0 0,-1 0 0,0-1 0,0 1 0,1 0 0,-1-1 0,0 1 0,1-1 0,-1 1 0,0-1 0,1 0 0,-1 1 0,1-1 0,-1 0 0,1 0 0,-1 0 0,1 0 0,0 0 0,0-1 0,-1 1 0,1 0 0,0-1 0,0 1 0,0-1 0,0 1 0,1-1 0,-1 1 0,0-3 0,-8-8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2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 18 9830,'1'0'8,"-1"0"0,1 0-1,-1 0 1,0 0 0,1 0-1,-1 0 1,1-1 0,-1 1-1,0 0 1,1 0 0,-1-1 0,1 1-1,-1 0 1,0 0 0,0-1-1,1 1 1,-1 0 0,0-1-1,1 1 1,-1-1 0,0 1 0,0 0-1,0-1 1,1 1 0,-1-1-1,0 1 1,0 0 0,0-1 0,0 1-1,0-1 1,0 1 0,0-1-1,0 0 1,-14-5 292,-26 5 3,31 4-169,1 1 1,-1 0-1,1 0 1,0 0-1,0 1 1,0 1-1,0-1 1,1 1-1,0 0 0,-9 11 1,6-5 93,-1 0-1,2 0 1,0 1 0,0 1 0,-9 20-1,13-19-39,1-1 0,0 1 0,1 1 1,1-1-1,0 0 0,1 1 0,2 29 0,-1-26 10,0-15-137,1 0 0,0 0 1,1 0-1,-1 0 0,1 0 0,-1 0 0,1-1 0,0 1 1,1-1-1,-1 1 0,1-1 0,-1 0 0,1 0 0,0 0 1,0 0-1,5 3 0,1 1 159,1 1 0,0-2-1,0 0 1,18 9 0,-15-11-35,-1 0-1,0-1 1,1-1 0,0 0-1,-1 0 1,1-1 0,0-1-1,0 0 1,0-1 0,25-4-1,-28 3-51,1-1 0,0 0 0,-1 0 0,0-1-1,1 0 1,-2-1 0,1 0 0,0-1 0,-1 0 0,0 0-1,-1-1 1,1 0 0,8-10 0,-13 12-191,-1 0 0,1 0 0,-1-1 0,0 1 0,0-1 0,-1 0 0,0 0 0,0 0 0,0 0 0,-1 0 0,1-6 0,0-9-321,-2-42 0,-1 28 107,1 29 221,-1 0-1,0 0 0,0 0 1,-1 1-1,0-1 0,0 1 1,0-1-1,-1 1 0,0-1 1,0 1-1,0 0 0,-1 1 1,-5-8-1,-2 0-102,0 1 1,0 0-1,-26-18 0,18 9-197,11 18 351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3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48 9830,'-12'2'-8,"11"1"10,0 1 50,-3-2 42,3-2-75,0 1 0,0-1 1,0 1-1,0-1 1,0 1-1,0 0 0,0-1 1,0 1-1,1 0 0,-1-1 1,0 1-1,0 0 0,1 0 1,-1 0-1,1 0 0,-1 0 1,1 0-1,-1 0 0,1 0 1,-1 1-1,1-1-8,-1 0-1,1 0 1,0 0 0,-1 0-1,1 0 1,-1 0 0,1 0-1,-1 0 1,1 0 0,-1 0-1,0 0 1,1 0-1,-1-1 1,0 1 0,-1 1-1,1-1 14,0-1-1,0 1 1,1 0-1,-1 0 1,0 0-1,1-1 1,-1 1-1,0 0 1,1 0-1,-1 0 1,1 0-1,-1 0 1,1 0-1,0 0 1,-1 2-1,-9 28 296,10-28-280,0 0 0,0 0 0,0 0 0,0 0 0,1 0 1,-1 1-1,1-1 0,0 0 0,0 0 0,0 0 0,0-1 0,1 1 0,-1 0 0,4 4 1,-3-5 5,0 0 1,1 0 0,-1 0 0,1-1 0,0 1-1,-1-1 1,1 0 0,0 0 0,0 0 0,0 0-1,0 0 1,0 0 0,0-1 0,0 0 0,0 1-1,3-1 1,-2 0 23,1 0 0,-1 0 0,1 0-1,-1 0 1,0-1 0,1 1 0,-1-1 0,0 0-1,1 0 1,-1-1 0,0 0 0,0 1 0,0-1-1,6-5 1,-7 5-28,-1 0 0,1-1 0,-1 1 0,0-1 1,0 1-1,0-1 0,-1 0 0,1 0 0,-1 0 0,1 0 0,-1 0 0,0 0 0,0 0 0,-1-1 0,1 1 0,0 0 0,-1-1 0,0 1 0,0-5 0,0 4-60,-1-1 0,0 1-1,1-1 1,-2 1 0,1 0-1,0-1 1,-1 1 0,0 0-1,0 0 1,0 0 0,0 0-1,-1 0 1,0 1 0,1-1 0,-6-4-1,-4-3 179,0 0 0,-24-16 0,24 22-125,10 4-34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7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124 131 9830,'0'-2'0,"0"-1"0,0 1 0,0-1 0,0 0 0,1 1 0,-1-1 0,1 1 0,-1-1 0,1 1 0,0-1 0,0 1 0,0-1 0,2-2 0,0 2 0,0 1 0,0-1 0,0 1 0,0-1 0,1 1 0,-1 0 0,7-2 0,-3 0 0,13-6 79,-6 1 164,0 2-1,0-1 0,0 2 1,1 0-1,0 1 1,1 1-1,-1 0 0,1 1 1,25-2-1,-38 5-200,0 0 0,0 0 0,-1 0 0,1 1-1,0-1 1,0 1 0,-1 0 0,1 0 0,-1 0 0,1 0 0,-1 1-1,1-1 1,-1 1 0,0-1 0,1 1 0,-1 0 0,0 0 0,0 0 0,-1 0-1,1 0 1,0 0 0,-1 0 0,1 1 0,-1-1 0,1 1 0,-1-1-1,0 1 1,0-1 0,-1 1 0,2 3 0,1 8 160,-1 0 1,0 0-1,-1 0 0,0 22 1,-1-29-101,-1 0-6,0 0 0,-1 0-1,0 0 1,0 0 0,0 0 0,-1 0 0,0-1-1,0 1 1,0-1 0,-1 0 0,0 0-1,0 0 1,-1-1 0,-7 8 0,-4 3 244,-1 1 0,-1-2 0,-21 14 0,9-11 109,-13 10 147,41-27-601,0 0-4,20-8 88,-17 7-73,16-8 257,0 1 0,0 1 0,1 0-1,-1 2 1,2 0 0,35-3-1,-52 7-223,1 0 0,0 1 0,0-1-1,-1 1 1,1-1 0,0 1 0,-1 0-1,1 0 1,-1 0 0,1 1 0,-1-1-1,1 1 1,-1-1 0,0 1 0,0 0-1,0 0 1,0 0 0,0 0-1,0 0 1,0 0 0,-1 0 0,1 1-1,-1-1 1,0 1 0,1-1 0,-1 1-1,0-1 1,0 5 0,2 4 103,0 1 1,-1-1 0,0 1-1,-1 0 1,0 14-1,-1-19-67,1-1-1,-1 0 0,0 1 0,-1-1 0,1 0 0,-1 0 1,-1 1-1,1-1 0,-1 0 0,0 0 0,0 0 0,-1-1 0,0 1 1,0 0-1,-6 7 0,-2 0 119,0 0 1,-1-1-1,0 0 1,-1-1-1,0-1 0,-1 0 1,0-1-1,0 0 1,-1-1-1,-1-1 0,-23 8 1,11-6-156,-1-1 0,0-2 1,0 0-1,-1-2 0,-50 0 1,77-4-39,1 0 0,0 0 0,0 0 0,0 0 0,0-1 0,-1 1 0,1 0 0,0-1 0,-4-1 0,6 1 0,-1 1 0,0-1 0,1 0 0,-1 0 0,0 0 0,1 1 0,-1-1 0,1 0 0,-1 0 0,1 0 0,0 0 0,-1 0 0,1 0 0,0 0 0,0 0 0,-1 0 0,1 0 0,0 0 0,0 0 0,0 0 0,1-2 0,-1-9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8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41 9830,'-8'4'127,"0"0"-1,0 0 1,1 1-1,0 0 1,0 0-1,0 1 1,0 0-1,1 0 1,0 1-1,0 0 1,-7 11-1,1 1 222,1-1 0,1 1 0,-12 33 0,19-43-239,1 0 1,0 1-1,1-1 0,0 1 0,0-1 1,2 18-1,0-6 173,-1-18-240,1 0 1,-1 0-1,1 0 1,0 0-1,0 0 1,1 0 0,-1 0-1,1 0 1,-1-1-1,1 1 1,0-1-1,0 1 1,0-1-1,0 0 1,0 0-1,0 1 1,1-2-1,-1 1 1,1 0-1,-1 0 1,1-1 0,5 3-1,1 0 82,-1 0-1,1-1 0,0 0 1,1 0-1,-1-1 1,14 2-1,-6-3 114,0-1 0,0-1 0,0 0-1,0-1 1,31-8 0,-40 8-101,1 0-1,0-1 1,-1 0 0,0-1-1,0 0 1,0-1 0,0 1-1,0-1 1,-1-1 0,0 1-1,0-1 1,10-13 0,-15 17-135,0-1 1,-1 0 0,1 1 0,-1-1 0,0 0-1,0 0 1,0 0 0,0 0 0,-1 0 0,1 0 0,-1-1-1,0 1 1,0 0 0,0 0 0,0 0 0,-1 0-1,1 0 1,-1 0 0,1 0 0,-2-4 0,-1-1-68,-1 1 1,1-1 0,-1 0 0,0 1-1,-1 0 1,-5-8 0,-3-1-118,-1 1 0,-1 0 1,0 1-1,-33-23 0,-73-36-92,94 58 513,26 15-232,1 0 0,-1 0 0,1-1-1,-1 1 1,1 0 0,-1-1 0,1 1 0,-1 0-1,1-1 1,0 1 0,-1-1 0,1 1 0,0-1 0,-1 1-1,1-1 1,0 1 0,-1-1 0,1 1 0,0-1-1,0 1 1,0-1 0,-1 1 0,1-1 0,0 0 0,0 1-1,0-1 1,0 1 0,0-1 0,0 0 0,0 0-1,0-2-5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8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62 9830,'-1'0'24,"0"1"1,0 0-1,0 0 1,0 0-1,0 0 0,1 0 1,-1 0-1,0 1 1,1-1-1,-1 0 0,0 0 1,1 0-1,-1 1 1,1-1-1,0 0 0,-1 1 1,1-1-1,0 0 1,0 1-1,0-1 0,0 0 1,0 1-1,0 1 1,0-1-1,1 0 1,-1 0 0,0 0 0,0 0-1,1 1 1,-1-1 0,1 0-1,0 0 1,-1 0 0,1 0 0,0-1-1,0 1 1,1 0 0,-1 0-1,2 1 1,6 4 110,0-2-1,0 1 1,1-1-1,0 0 1,0-1-1,1-1 1,-1 1-1,1-2 1,-1 1-1,1-1 1,0-1-1,0 0 1,20-1 0,-30 0-121,0 0 1,0 0-1,0 0 1,0-1 0,0 1-1,0 0 1,0-1 0,0 1-1,0 0 1,0-1-1,0 1 1,0-1 0,0 0-1,0 1 1,0-1 0,-1 0-1,1 1 1,0-1-1,0 0 1,-1 0 0,1 0-1,0 0 1,-1 1 0,1-1-1,-1 0 1,0 0 0,1 0-1,-1 0 1,0 0-1,1 0 1,-1 0 0,0 0-1,0-2 1,1-44 148,-2 27-228,0 18 59,1 0-1,-1-1 1,0 1 0,0 0-1,0 0 1,-1 0-1,1 0 1,0 0-1,-1 1 1,0-1 0,1 0-1,-1 1 1,0-1-1,0 1 1,1-1-1,-1 1 1,0 0 0,0 0-1,-3-1 1,-46-22-69,50 23 77,-14-4 165,1 1 0,-1 0-1,0 1 1,0 1 0,0 0-1,0 1 1,-17 0 0,17 1-130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0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76 9830,'-2'-2'-11,"19"0"68,5 2 263,0-2 0,0 0 1,28-6-1,-47 7-282,42-6 406,-13 2 99,1-2 0,-1-1 0,48-18 1,-70 21-317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9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754 149 9830,'0'-1'0,"0"1"0,0-1 0,0 1 0,-1-1 0,1 1 0,0-1 0,0 1 0,0-1 0,0 1 0,0-1 0,0 1 0,0-1 0,0 1 0,0-1 0,1 1 0,-1-1 0,0 1 0,0-1 0,0 1 0,0-1 0,1 1 0,-1 0 0,0-1 0,0 1 0,1-1 0,-1 1 0,0 0 0,1-1 0,-1 1 0,1 0 0,-1-1 0,0 1 0,1 0 0,-1-1 0,1 1 0,-1 0 0,1 0 0,0 0 0,-1 0 0,0-1 0,1 1 0,-1 0 0,0 0 0,0 0 0,1 0 0,-1 0 0,0 0 0,0-1 0,1 1 0,-1 0 0,0 0 0,0 0 0,0-1 0,1 1 0,-1 0 0,0 0 0,0 0 0,0-1 0,0 1 0,1 0 0,-1-1 0,0 1 0,0 0 0,0 0 0,0-1 0,0 1 0,0 0 0,0-1 0,0 1 0,0 0 0,0 0 0,0-1 0,0 1 0,0 0 0,0-1 0,0 1 0,0 0 0,-28 9 292,-25 4 650,0-3 0,-97 6 0,54-7-60,27-1-380,-244 17 3157,313-25-3659,0 0-1,0 0 1,1 0 0,-1-1 0,0 1 0,0 0 0,0 0-1,0 0 1,0 0 0,0-1 0,0 1 0,0 0 0,0 0-1,0 0 1,0-1 0,0 1 0,0 0 0,0 0-1,0 0 1,0 0 0,0-1 0,0 1 0,0 0 0,0 0-1,0 0 1,0-1 0,0 1 0,0 0 0,0 0-1,0 0 1,0 0 0,0-1 0,0 1 0,0 0 0,-1 0-1,1 0 1,0 0 0,0 0 0,0 0 0,0-1 0,0 1-1,-1 0 1,1 0 0,0 0 0,0 0 0,0 0-1,0 0 1,-1 0 0,1 0 0,0 0 0,0 0 0,0 0-1,0 0 1,-1 0 0,1 0 0,0 0 0,0 0 0,0 0-1,-1 0 1,1 0 0,0 0 0,0 0 0,10-8 40,-9 7-24,22-14 201,0-1 0,-1-1-1,-1-1 1,22-24-1,22-19-97,-63 59-131,-1 0 1,0 0-1,0 0 1,1 0 0,-1 0-1,0 0 1,-1 0-1,1-1 1,1-2-1,-1 1-57,-1 7 29,-1 0 39,0 0 1,0 0-1,-1 0 1,1 0 0,-1-1-1,0 1 1,0-1-1,0 1 1,0-1-1,0 0 1,-1 0 0,-4 4-1,-7 7 75,-28 40 634,-64 106 0,105-156-688,-1 1 0,1-1 0,0 1 0,0-1 0,0 1 0,1-1 0,-1 1 0,1 0 0,0-1 0,0 1 0,0 0 0,0-1 0,1 1 0,-1 0 0,1-1 0,0 1 0,0-1 0,1 1 0,-1-1 0,1 1 0,-1-1 0,1 0 0,0 0 0,0 0 0,1 0 0,-1 0 0,0 0 0,1-1 0,0 1 0,3 2 0,1-1 34,1 1 0,-1-1 0,1 0 0,0-1 0,0 0 0,0 0-1,1-1 1,15 3 0,1-2 168,43-1-1,-60-2-221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49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270 153 9830,'0'-12'0,"1"10"0,-1-1 0,0 1 0,0-1 0,0 1 0,0 0 0,0-1 0,0 1 0,-1-1 0,1 1 0,-1 0 0,0-1 0,0 1 0,1 0 0,-2-1 0,1 1 0,0 0 0,-2-2 0,1 0 0,1 1 0,-1 0 0,1-1 0,0 0 0,0 1 0,1-1 0,-1 1 0,1-1 0,-1 0 0,1 1 0,0-1 0,1 0 0,0-7 0,0-3 0,-1 13 6,0-1 0,1 1 0,-1 0 0,0 0 0,1 0 0,-1 0 0,0 0 0,1 0 0,0 0 0,-1 0 0,1 0 0,0 0 0,-1 0 0,1 0 0,0 0 0,0 0 0,0 1 1,0-1-1,0 0 0,0 1 0,0-1 0,0 1 0,0-1 0,0 1 0,0-1 0,0 1 0,0-1 0,0 1 0,0 0 0,0 0 0,1 0 0,-1 0 0,2 0 0,-1-1 15,1 1 1,-1 0-1,1 0 0,-1 0 1,1 1-1,-1-1 0,1 1 1,-1-1-1,0 1 0,1 0 1,-1-1-1,0 1 0,1 1 1,-1-1-1,2 2 0,-1 0 29,-1 0-1,1 1 1,-1 0-1,0 0 0,0-1 1,0 1-1,-1 0 1,0 1-1,1-1 1,-1 0-1,-1 0 0,1 0 1,-1 1-1,1-1 1,-1 0-1,-1 1 1,1-1-1,0 0 0,-1 0 1,0 1-1,0-1 1,0 0-1,-1 0 1,1 0-1,-1 0 1,0 0-1,-4 5 0,-9 8 244,-2 0-1,0-1 1,0-1 0,-2-1-1,0-1 1,0 0-1,-1-1 1,-1-2-1,0 0 1,0-1-1,-1-1 1,-44 10 0,34-11 226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0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874 19 9830,'0'-1'4,"0"0"-1,0 1 1,0-1 0,0 0-1,0 0 1,0 1 0,0-1 0,0 0-1,0 1 1,0-1 0,0 0-1,0 1 1,-1-1 0,1 1-1,0-1 1,-1 0 0,1 1-1,0-1 1,-1 1 0,1-1-1,0 1 1,-1-1 0,1 1-1,-1-1 1,1 1 0,-1-1-1,0 1 1,1 0 0,-1-1-1,1 1 1,-2-1 0,0 1 17,1 0 0,-1 0 0,0 0 1,1 1-1,-1-1 0,1 0 0,-1 1 0,0-1 1,1 1-1,-1-1 0,1 1 0,-3 1 0,-4 3 91,0 1-1,1-1 1,-1 1 0,-7 9-1,8-8 22,0 0-1,1 0 1,-1 1-1,2 0 0,-1 0 1,1 0-1,0 1 1,1 0-1,0 0 0,1 0 1,0 0-1,0 1 1,1-1-1,0 1 1,-1 12-1,3-17-76,0-1 1,0 0-1,0 1 1,1-1-1,-1 0 0,1 0 1,0 1-1,1-1 0,-1 0 1,1 0-1,0 0 1,2 4-1,-2-5 0,1 0 0,0-1 0,0 1 0,-1 0 0,2-1 0,-1 0 0,0 0 0,0 0 0,1 0 0,-1-1 0,1 1 0,0-1 0,-1 0 0,6 1 0,6 2 132,-1-2 0,1 0 1,0-1-1,0 0 1,0-1-1,0-1 0,-1 0 1,1-2-1,26-6 1,-19 3 148,-1-1 0,-1-1 1,0-1-1,0-1 0,36-24 1,-55 33-327,-1 1 1,1 0 0,-1-1 0,1 1 0,-1 0 0,1-1 0,-1 1 0,1-1-1,-1 1 1,0-1 0,1 1 0,-1-1 0,0 1 0,1-1 0,-1 1 0,0-1-1,0 0 1,1 1 0,-1-1 0,0 1 0,0-1 0,0-1 0,-1 2 1,1 0 0,-1-1 0,0 1 1,0 0-1,0 0 0,0 0 1,0 0-1,0 0 0,0 0 0,0 0 1,0 0-1,1 0 0,-1 0 0,0 0 1,0 1-1,0-1 0,0 0 1,0 1-1,-1 0 0,2-1-5,-52 23 810,1 2 0,1 3 0,-48 35 0,45-27 134,-2-3 0,-59 25-1,97-49-806,0-2 0,-1 0 0,1-1 0,-2-1 0,1-1 0,-1 0 0,-21 1 0,38-6-145,0 1 1,0 0 0,1 0-1,-1-1 1,0 1 0,0-1-1,1 0 1,-1 0 0,1 1-1,-1-1 1,1 0 0,-1 0-1,1 0 1,-1 0 0,1-1 0,0 1-1,0 0 1,0-1 0,-2-1-1,-19-35-143,1 3-159,20 34 287,-1-1 0,1 1 1,-1 0-1,0-1 0,1 1 0,-1 0 0,0 0 0,0 0 1,0 0-1,0 1 0,0-1 0,0 0 0,0 1 1,0-1-1,0 1 0,0 0 0,0 0 0,0 0 1,0 0-1,0 0 0,0 0 0,0 0 0,0 1 1,0-1-1,0 1 0,0-1 0,0 1 0,0 0 1,0 0-1,0 0 0,1 0 0,-1 0 0,0 0 1,-2 3-1,-8 5 52,1 1 1,0 1 0,-18 21-1,19-20-66,-43 42 83,48-50-49,1-1 0,-1 1 0,0-1 0,0 0 0,0 0 0,-1 0 0,1 0 0,-1-1 0,1 0 0,-10 2 0,14-4-5,0 0 1,0 0 0,0-1 0,0 1 0,0 0 0,0 0 0,0 0 0,0-1 0,0 1-1,0 0 1,0-1 0,0 1 0,1-1 0,-1 1 0,0-1 0,0 0 0,0 1-1,1-1 1,-1 0 0,0 0 0,1 1 0,-1-1 0,0-1 0,-12-23 12,10 18-7,-14-31-565,2-2 1,2 0 0,2-1-1,-9-62 1,10 52-88,3 11 14,3 0 0,0-70 1,4 95 412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0.3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 9830,'0'3'0,"5"-3"273,3-6-273,-1 1 0,-7-2 0,0 3 0,0-2 273,0 5-273,0-4 0,0 4 0,0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0.9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0 9830,'-19'0'228,"17"0"-217,1 1 0,-1-1 1,1 1-1,0-1 0,-1 1 1,1-1-1,0 1 0,0 0 1,0-1-1,-1 1 0,1 0 1,0 0-1,0 0 0,0 0 1,0 0-1,0 0 1,1 0-1,-1 0 0,0 1 1,0-1-1,0 2 0,-2 1 107,-6 7 128,1 0-1,0 1 1,-12 24 0,18-31-172,0-1-1,0 1 1,0 0 0,1-1 0,-1 1-1,1 0 1,1 0 0,-1 0-1,1 0 1,-1 0 0,1 0 0,1 0-1,-1 0 1,3 8 0,-2-10-30,1 0-1,-1 0 1,1-1 0,0 1 0,0-1 0,0 0-1,0 1 1,0-1 0,1 0 0,-1 0-1,1-1 1,-1 1 0,1 0 0,0-1 0,-1 1-1,1-1 1,0 0 0,0 0 0,0 0-1,0-1 1,6 2 0,7 0 180,1 0 1,26-1-1,-42-1-222,215 0 2410,-214 0-2390,0 0-1,0 0 0,0 1 1,0-1-1,1 0 0,-1 1 0,0-1 1,0 1-1,0 0 0,-1 0 1,1 0-1,0 0 0,0 0 1,0 0-1,-1 0 0,1 0 1,0 1-1,-1-1 0,1 1 1,-1-1-1,2 3 0,-2-2-5,0-1 0,-1 1 0,1-1 0,-1 1 0,1-1 0,-1 1 0,0-1 0,1 1 0,-1 0 0,0-1 0,0 1 0,0-1 0,0 1 0,-1-1 0,1 1 0,0 0 0,-1-1 0,1 1 0,-1-1 0,1 1 0,-1-1 0,0 0 0,1 1 0,-1-1 0,0 0 0,0 1 0,0-1 0,-2 2-1,-19 20 385,0 0-1,-2-2 0,-1-1 1,0 0-1,-1-2 0,-1-1 1,-1-1-1,0-2 0,-1-1 1,-1-1-1,-54 15 0,50-23 14,25-5-185,7-4 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1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1 272 9830,'38'-15'907,"64"-16"0,-15 5 131,52-21 568,164-82 0,-280 118-1515,-3-2-62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1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9830,'0'0'3,"0"0"-1,0-1 1,1 1-1,-1 0 1,0-1-1,0 1 1,0 0 0,1 0-1,-1-1 1,0 1-1,1 0 1,-1 0-1,0 0 1,1-1-1,-1 1 1,0 0 0,1 0-1,-1 0 1,0 0-1,1 0 1,-1-1-1,0 1 1,1 0-1,-1 0 1,0 0-1,1 0 1,-1 0 0,1 0-1,-1 0 1,0 1-1,1-1 1,-1 0-1,0 0 1,1 0-1,-1 0 1,0 0 0,1 0-1,-1 1 1,0-1-1,1 0 1,-1 0-1,0 0 1,0 1-1,1-1 1,-1 0 0,0 1-1,0-1 1,1 1-1,16 11 192,1 8 211,-1 0 0,-1 2 0,-1 0 1,-1 0-1,-1 2 0,-1-1 0,-1 2 0,-1 0 1,11 43-1,-19-56-261,-1 1 0,-1-1 0,-1 17 0,0-2 163,1-27-298,0 1-1,0-1 0,0 1 0,0-1 1,0 1-1,0-1 0,0 0 0,-1 1 0,1-1 1,0 1-1,0-1 0,-1 1 0,1-1 1,0 0-1,-1 1 0,1-1 0,0 0 0,-1 1 1,1-1-1,0 0 0,-1 1 0,1-1 1,-1 0-1,1 0 0,0 0 0,-1 1 0,1-1 1,-1 0-1,1 0 0,-1 0 0,1 0 0,-1 0 1,1 0-1,-1 0 0,0 0 0,0 1 18,-8-1 39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1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13 9830,'-1'-1'11,"0"0"1,0 0-1,0 0 1,0 0-1,1 0 0,-1 1 1,-1-1-1,1 0 0,0 1 1,0-1-1,0 0 1,0 1-1,0-1 0,-1 1 1,1 0-1,0-1 1,0 1-1,-1 0 0,1 0 1,0 0-1,0 0 0,-2 0 1,-32 1 318,32 0-285,1 0 0,-1 0 0,1 1 0,-1-1 0,1 1 0,0 0 1,0-1-1,0 1 0,0 0 0,0 0 0,0 0 0,0 1 0,1-1 0,-1 0 1,1 1-1,-1-1 0,1 1 0,-1 2 0,0 2 70,1 0 0,-1 0 0,1 0 0,1 1 0,-1 12 0,2-18-85,-1 0-1,1 0 1,0 0-1,-1 0 1,1 0-1,0 0 1,0 0-1,0-1 1,0 1-1,1 0 1,-1-1 0,0 1-1,1-1 1,-1 1-1,1-1 1,1 2-1,-1-2-1,0 1 0,0-1 0,0 1 0,-1-1 0,1 1 0,-1 0 0,0 0 0,1 0 0,-1 0 0,0 0 0,0 0 0,0 0 0,0 0 0,0 0 0,-1 0 0,1 4 0,-1 22 290,0-18-90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2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362 23 9830,'230'2'1786,"242"-5"3755,-433 1-4835,43-10-1,-82 11-705,0 1 0,0 0 0,0 0 0,0 0 0,0 0 0,0 0 0,0 0 0,0 0 0,0 0 0,0-1 0,0 1 0,0 0 0,0 0 0,0 0 0,0 0 0,0 0 0,0 0 0,0-1 0,0 1 0,0 0 0,0 0 0,0 0 0,0 0 0,0 0 0,0 0 0,0 0 0,0-1 0,0 1 0,0 0 0,0 0 0,0 0 0,0 0 0,0 0 0,0 0 0,1 0 0,-1 0 0,0 0 0,0-1 0,0 1 0,0 0 0,0 0 0,0 0 0,0 0 0,0 0 0,1 0 0,-1 0 0,0 0 0,0 0 0,0 0 0,0 0 0,0 0 0,0 0 0,1 0 0,-1 0 0,0 0 0,0 0 0,-9-2 0,-16 3 331,1 1-1,1 1 1,-1 2-1,0 0 1,-40 16-1,-109 54 1887,147-61-1853,1 0 0,0 2 1,1 1-1,1 1 0,0 0 0,-26 30 1,15-10-67,3 1 1,-51 80 0,4 17-299,71-116 0,-4 3 0,-6 1 0,13-18 0,0 0 0,0-1 0,0 0 0,0 0 0,-1 0 0,-9 7 0,5-7 0,1 0 0,-1 0 0,0-1 0,0 0 0,-1 0 0,1-1 0,-1-1 0,-15 3 0,8-3 0,-1 0 0,0-1 0,-34-4 0,43 2 0,1 0 0,-1-1 0,1-1 0,0 1 0,0-1 0,0 0 0,0-1 0,1 0 0,-1 0 0,1-1 0,0 0 0,-7-7 0,-1-3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2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 9830,'5'-3'0,"-5"0"0,0 1 0,8-1 0,-8-3 0,0 2 0,0 0 0,0-3 0,0 1 0,0-1 0,0 3 0,0 0 0,-8-1 0,8 0 0,0 3 0,0-1 0,-5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1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1 9830,'11'0'228,"-11"0"-227,0 0 0,1 0 0,-1 0 0,1 0 1,-1 0-1,1 0 0,-1 0 0,0 0 0,1 0 0,-1 0 1,1 0-1,-1 0 0,1 0 0,-1 0 0,0 0 0,1 0 1,-1 1-1,1-1 0,-1 0 0,0 0 0,1 0 1,-1 1-1,1-1 0,-1 0 0,0 1 0,0-1 0,1 0 1,-1 1-1,0-1 0,1 0 0,-1 1 0,0-1 0,0 0 1,0 1-1,1-1 0,-1 1 0,0-1 0,0 0 1,0 1-1,0-1 0,0 1 0,0-1 0,0 1 0,0-1 1,0 1-1,0-1 0,0 0 0,0 1 0,0-1 0,0 1 1,0-1-1,-1 1 0,1-1 0,0 0 0,0 1 1,-9 12 205,0 3 193,1 1 1,-9 23-1,-7 14 356,19-41-562,0 0 1,1 0 0,0 0-1,1 1 1,-2 17 0,-3 18 388,2-16-118,2 0 0,2 0 0,2 54 0,1-33 133,0-47-508,0 0 1,0-1-1,0 1 0,1-1 1,0 0-1,0 1 1,1-1-1,-1 0 1,1 0-1,1 0 1,3 5-1,11 13 457,24 26 0,-14-16-138,-22-27-265,1 1 1,1-1-1,-1 0 0,1 0 1,0-1-1,0 0 1,1-1-1,13 7 0,10 4 630,-24-15-774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2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15 9830,'-3'-13'-11,"0"12"22,2 10 35,2-2 56,0 1 0,1-1-1,0 1 1,1-1 0,-1 0 0,2 1 0,-1-1 0,1-1 0,6 10 0,10 23 330,-12-23-157,-3-6-118,-1 1-1,0-1 1,0 1-1,-1 0 1,0 0-1,0 0 1,0 14-1,4 21 209,-7-33-138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3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0 9830,'-7'7'172,"-1"-1"-1,1 1 1,0 0-1,1 0 1,0 0-1,-7 13 1,-2-1 60,12-14-134,-1 1-1,1 0 1,0-1-1,0 1 1,1 1-1,0-1 1,0 0-1,0 0 1,1 1-1,0-1 1,0 1-1,1-1 1,0 8-1,0-13-76,1 0 0,-1 1-1,1-1 1,-1 0 0,1 0-1,0 0 1,0 0 0,-1 0-1,1 0 1,0 0 0,0 0-1,0 0 1,0 0 0,0-1 0,0 1-1,0 0 1,1-1 0,-1 1-1,2 0 1,33 14 396,-22-10-270,31 15 480,-23-12-303,-1 1-1,-1 1 1,0 0 0,0 2 0,27 21-1,-46-32-292,1 1 0,0-1 0,-1 1 0,1 0 0,-1 0 0,0 0 0,1 0 0,-1 0 0,0 0 0,0 0 0,-1 1 0,1-1 0,0 0 0,-1 0 0,1 1 0,-1-1 0,0 0 0,1 1 0,-1-1 0,0 0 0,-1 1 0,1-1 0,0 0 0,-1 1 0,1-1 0,-1 0 1,-1 3-1,0 0 45,0 0 0,-1 0 0,0 0 0,0 0 0,0-1 0,-1 1 1,1-1-1,-1 0 0,0 0 0,-7 4 0,-9 6 301,-2 0 0,0-2-1,0-1 1,-32 11 0,25-10-10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4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18 9830,'6'0'228,"-5"0"-218,-1 1 1,1-1 0,0 0 0,0 0 0,0 0 0,0 0-1,0-1 1,0 1 0,0 0 0,0 0 0,0-1 0,0 1-1,0 0 1,0-1 0,-1 1 0,1-1 0,0 1 0,0-1-1,0 1 1,-1-1 0,1 0 0,0 1 0,0-2 0,0 1-3,0 0 0,-1 1 0,1-1 0,0 0 1,0 0-1,-1 1 0,1-1 0,0 1 0,0-1 0,0 1 1,0-1-1,0 1 0,0 0 0,0-1 0,0 1 0,0 0 1,0 0-1,0-1 0,0 1 0,1 0 0,-1 0-3,-1 1 0,0-1-1,1 0 1,-1 0-1,1 0 1,-1 0 0,0 0-1,1 1 1,-1-1 0,0 0-1,1 0 1,-1 1-1,0-1 1,1 0 0,-1 1-1,0-1 1,0 0 0,1 1-1,-1-1 1,0 0 0,0 1-1,0-1 1,1 0-1,-1 1 1,0-1 0,0 1-1,0-1 1,0 0 0,0 1-1,0-1 1,0 1-1,0-1 1,0 0 0,0 2-1,0 17 268,0-14-205,0-5-33,-13 2-23,10-3 40,1-1-1,-1 1 1,0 0-1,1-1 1,-1 0-1,1 1 1,0-1-1,0 0 0,-1 0 1,1 0-1,0-1 1,-1-1-1,-4-3 114,-1 3 109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5.9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9 9830,'-11'-8'0,"4"7"46,7 1-37,-1 0 0,0 0 0,1 0 0,-1 1 0,0-1 0,0 0 0,1 0 0,-1 0 0,0 0 0,1 1 0,-1-1 0,0 0 0,1 1 0,-1-1 0,1 0 0,-1 1 0,0-1 0,1 1 0,-1-1 0,1 1 0,-1-1 0,1 1 0,0 0 1,-1-1-1,1 1 0,-1-1 0,1 1 0,0 0 0,0-1 0,-1 1 0,1 0 0,0 0 0,0-1 0,0 1 0,0 0 0,0 0 0,-2 5 112,-28 40 451,23-37-425,1-1 1,0 1 0,1 0 0,0 0-1,-6 17 1,1-1 163,8-22-245,0 1 0,0 0 0,1 0 0,0-1 0,0 1 0,0 0 0,0 0 0,0 5 1,-6 40 251,10-48-278,1-1 0,-1 1 0,0-1-1,1 0 1,-1 0 0,1 0 0,4-1 0,11-5 302,0 0 0,-1-1 1,28-14-1,12-5 381,-24 13-367,-16 5-86,0 1 1,1 1 0,-1 0 0,2 1 0,-1 1 0,26-1 0,-43 5-247,0 0 1,0 1 0,0 0-1,0-1 1,0 1-1,0 0 1,-1 0-1,1 0 1,0 0-1,0 0 1,-1 0-1,1 1 1,0-1 0,-1 0-1,0 1 1,1 0-1,-1-1 1,0 1-1,0 0 1,0-1-1,0 1 1,0 0 0,0 0-1,0 0 1,0 0-1,-1 0 1,1 2-1,2 5 135,-1 0-1,-1-1 0,1 1 0,0 18 0,-2-6-22,1-12-5,-1 0-1,0 0 1,0 0-1,-1 0 1,0 0 0,-1 0-1,1-1 1,-2 1-1,1 0 1,-1-1-1,-8 16 1,2-10 70,0-1 1,-1 0 0,0-1-1,-1 0 1,0-1-1,-1 0 1,0 0-1,-1-1 1,0-1-1,-1 0 1,0-1-1,0-1 1,0 0-1,-29 9 1,31-12-33,1 0 1,-1 0-1,1-2 1,-1 1-1,0-1 1,-15 0-1,7-2 105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6.2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1 137 9830,'93'-6'1092,"-84"5"-948,0-1 0,-1 1 0,1-2 0,14-5 0,-6 2 23,133-37 1572,48-16 570,-177 51-2036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6.6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419 9 9830,'2'-9'345,"-9"13"-189,-11 6 164,0 0 0,1 1 1,1 1-1,0 1 1,-28 28-1,-63 81 1322,106-120-1611,-27 33 525,2 0 0,2 2 0,-20 40 0,35-58-283,0 0 1,2 0-1,0 1 1,1 0-1,1 0 0,1 1 1,1-1-1,-1 33 1,4-37-132,-1 3 289,5 37 1,-2-49-334,-1 1 1,1-1-1,1 0 0,-1 0 1,1-1-1,0 1 1,1-1-1,5 9 1,3 2 213,0-1 1,2 0-1,21 20 1,-28-30-192,0-1 1,0 1 0,0-1-1,1 0 1,0-1 0,-1 0-1,2 0 1,-1-1 0,0 0-1,14 3 1,-10-5 105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7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75 118 9830,'43'-30'694,"-28"19"-410,0 0 1,1 1-1,0 1 0,0 0 0,1 1 1,23-7-1,-27 11-119,0 1 0,0 1 1,0 0-1,26-1 0,-37 3-130,0 0-1,0 0 1,1 0 0,-1 0-1,0 0 1,0 0-1,0 1 1,1-1-1,-1 1 1,0 0-1,0-1 1,0 1-1,0 0 1,0 0-1,0 0 1,0 1-1,-1-1 1,1 0 0,0 1-1,-1-1 1,1 1-1,-1 0 1,1-1-1,-1 1 1,0 0-1,1 0 1,-1 0-1,0 0 1,0 0-1,-1 0 1,1 0 0,0 0-1,-1 0 1,1 0-1,-1 1 1,0-1-1,0 4 1,0 0-9,1-1 36,0 0-1,-1 0 0,0-1 0,0 1 0,-1 0 1,1 0-1,-1 0 0,0 0 0,0-1 1,-1 1-1,1 0 0,-1-1 0,0 1 0,-1-1 1,1 0-1,-1 0 0,1 0 0,-1 0 0,-4 4 1,-17 15 451,0-2 1,-2 0 0,0-2 0,-51 27 0,86-59 32,1 9-396,0 0 0,0 0 0,0 1 0,1 0 0,-1 0 0,1 1 0,-1 1 0,1 0 0,12 0 0,-19 1-109,0 0 0,0 1-1,0-1 1,-1 1 0,1-1 0,0 1 0,0 0 0,0 1-1,-1-1 1,1 1 0,-1-1 0,1 1 0,-1 0-1,0 0 1,0 1 0,0-1 0,0 1 0,0-1 0,0 1-1,0 0 1,-1 0 0,0 0 0,0 1 0,0-1 0,0 0-1,0 1 1,0-1 0,1 7 0,-1-3 47,-1 0 1,0 0-1,0 0 1,-1 0-1,0 0 1,0-1-1,-1 1 1,1 0-1,-1 0 1,-1 0-1,0 0 1,0-1-1,0 1 1,0-1-1,-1 1 1,0-1-1,-5 7 1,-7 4 135,-1-1 1,0 0-1,-1-2 0,0 1 1,-1-2-1,-1-1 1,0 0-1,0-1 1,-2-1-1,1-1 1,-1-1-1,-38 10 1,47-16-225,1 0 0,-1 0 0,1-1 0,-1-1 0,1 0 0,-16-2 0,12-3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7.5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12 9830,'-2'3'50,"1"0"-1,-1 0 1,0 0-1,-1-1 1,1 1-1,0 0 1,-1-1 0,1 0-1,-1 1 1,0-1-1,0 0 1,0 0-1,-4 1 1,-21 20 461,21-16-389,1 1 0,0 0 0,0 1 0,1 0-1,0 0 1,1 0 0,0 0 0,0 1-1,1-1 1,0 1 0,1 0 0,0 0-1,0 0 1,1 0 0,1 0 0,0 11-1,0-18-86,-1 0-1,1 1 0,1-1 0,-1 0 0,0 0 0,1 1 0,0-1 0,0 0 0,0 0 1,0 0-1,0 0 0,0 0 0,1 0 0,0 0 0,-1 0 0,1-1 0,0 1 0,1 0 1,-1-1-1,0 0 0,1 0 0,-1 1 0,1-1 0,-1-1 0,1 1 0,0 0 0,0-1 1,0 1-1,0-1 0,0 0 0,0 0 0,1 0 0,3 0 0,4 1 141,0 0 0,0 0 0,0-1 0,1-1 0,-1 0 0,0 0 0,1-1 0,-1-1 0,0 0 0,0 0 0,18-8 0,-14 5 21,-1 0 1,0-2-1,0 1 0,-1-2 0,0 0 1,0 0-1,-1-2 0,14-12 0,-23 19-215,-1 0 0,0-1 0,0 1 0,0 0 0,0-1 0,0 1 0,-1-1 0,1 0 0,-1 1 0,0-1 0,0 0-1,-1 0 1,1 0 0,-1 0 0,0 0 0,0 1 0,0-1 0,0 0 0,-1 0 0,1 0 0,-1 0 0,0 0 0,0 1 0,-1-1 0,1 0 0,-1 1 0,-3-7-1,-10-3 141,1 0 1,-1 0-1,-1 2 0,0 0 0,-1 0 0,0 2 0,-1 0 0,0 1 0,0 1 0,-31-8 0,39 13-97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8.0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6 9830,'-5'-5'-11,"13"4"68,2 3 84,0-1 0,1 1 0,-1 0 0,0 1 1,0 0-1,0 1 0,-1 0 0,1 1 0,-1 0 1,0 0-1,0 1 0,-1 0 0,10 8 0,2 4 274,0 0 0,-2 2 0,33 41 0,-39-44-150,-1 1 0,-1 0 0,0 1 1,-2 0-1,0 0 0,-1 1 0,5 22 0,-5-8 233,-2 1 0,-1 0 1,-1 49-1,-5-64-250,0 1 0,0-1 0,-2 0 0,-1-1 1,0 1-1,-13 29 0,-59 109 1608,42-97-659,-2-2 0,-80 99 0,84-121-916,-2 0-1,-1-3 1,-2-1 0,-69 48 0,73-60-281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8.5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33 137 9830,'-1'0'14,"0"-1"0,0 1-1,-1 0 1,1 0 0,0 1 0,0-1-1,0 0 1,-1 0 0,1 0-1,0 1 1,0-1 0,0 1 0,0-1-1,-1 1 1,1-1 0,0 1 0,0 0-1,0-1 1,0 1 0,0 0 0,1 0-1,-1 0 1,-1 1 0,1 1 19,0 0 0,0-1 0,0 1 0,1 0 0,-1 0-1,1 0 1,0 0 0,0 0 0,0 2 0,1-3-16,-1-2 0,1 1 1,0 0-1,0 0 0,0 0 0,-1 0 0,1 0 0,0-1 0,0 1 0,0 0 0,0-1 0,0 1 0,0 0 0,0-1 0,1 0 0,-1 1 0,0-1 1,0 0-1,2 1 0,27 6 460,-17-5-308,1 0-1,0-1 1,0-1-1,0 0 1,-1-1-1,19-3 1,-24 3-71,0-1 0,0 0 1,0-1-1,-1 1 0,1-2 0,-1 1 0,1-1 1,-1 0-1,0 0 0,-1-1 0,1 0 0,6-6 1,-12 8-89,1 1 1,-1 0-1,0 0 1,0 0-1,0-1 1,0 1-1,-1-1 1,1 1-1,-1-1 1,1 1-1,-1-1 0,0 1 1,0-1-1,0 1 1,0-1-1,0 1 1,-1-1-1,1 1 1,-1-1-1,1 1 1,-1 0-1,0-1 1,0 1-1,0 0 1,-1 0-1,1-1 1,0 1-1,-1 0 1,1 0-1,-3-2 1,-12-6 183,-1 0 1,1 1 0,-2 1 0,1 0-1,-1 2 1,0 0 0,-1 1 0,1 0-1,-38-3 1,51 8-195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1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1 139 9830,'2'-5'45,"0"1"-1,0-1 1,1 1 0,0-1-1,0 1 1,0 0-1,0 0 1,1 1 0,-1-1-1,1 0 1,5-3-1,1 0 34,6-5 188,0 0 0,1 1 0,1 1 0,34-16 0,-47 25-205,-1-1-1,0 1 1,1 0 0,-1 0 0,1 0 0,0 1 0,-1 0-1,1 0 1,-1 0 0,1 0 0,-1 1 0,1-1 0,0 1-1,-1 0 1,0 1 0,1-1 0,-1 1 0,0 0-1,0 0 1,0 0 0,0 0 0,0 1 0,0 0 0,-1-1-1,1 2 1,-1-1 0,4 4 0,-4-3-15,0 0 1,0 0-1,-1 0 0,1 1 1,-1-1-1,0 1 1,0-1-1,-1 1 0,1 0 1,-1 0-1,1 7 0,0 59 794,-3-43-551,1-25-243,-1 1 0,0-1-1,0 1 1,0-1-1,0 0 1,0 1 0,-1-1-1,0 0 1,1 0-1,-1 0 1,0 0-1,0 0 1,-1 0 0,-2 2-1,-43 39 708,34-32-584,-5 4 225,-2-1 0,0-1 0,-34 18 0,55-32-394,0 0 0,0 1 0,0-1 0,0 0 0,0 0 0,1 0 0,-1 0 0,0 0 0,0 0 0,0 0 0,0 0 0,0 0 0,0 0 0,0 0 0,0 0 0,0 0 0,0 0 0,0 1 0,0-1 0,0 0 0,0 0 0,1 0 0,-1 0 0,0 0 0,0 0 0,0 0 0,0 0 0,0 0 0,0 1 0,0-1 0,0 0 0,0 0 0,0 0 0,0 0 0,0 0 0,0 0 0,0 0 0,0 0 0,0 1 0,-1-1 0,1 0 0,0 0 0,0 0 0,0 0 0,0 0 0,0 0 0,0 0 0,0 0 0,0 0 0,0 0 0,0 0 0,0 1 0,0-1 0,0 0 0,-1 0 0,1 0 0,0 0 0,0 0 0,0 0 0,0 0 0,0 0 0,0 0 0,0 0 0,0 0 0,0 0 0,-1 0 0,1 0 0,8 2 0,-8-2 0,38 0 157,169 8 2243,-162-7-2054,-37-2-172,-1-2-131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9.3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9830,'3'2'51,"0"0"1,0 0-1,0 0 0,1 0 0,-1-1 0,1 1 1,-1-1-1,1 0 0,0 0 0,-1 0 1,6 0-1,7 3 153,15 5 322,0-2 0,1-1 0,50 3 0,99-6 1353,-124-3-1152,-2 0-181,-55 0-545,0 0 0,0 0 1,0 0-1,0 0 0,1 0 0,-1 0 0,0 0 1,0 0-1,0 0 0,0 1 0,0-1 0,0 0 1,1 0-1,-1 0 0,0 0 0,0 0 0,0 0 1,0 0-1,1 0 0,-1 0 0,0 0 1,0 0-1,0 0 0,0 0 0,1 0 0,-1 0 1,0 0-1,0-1 0,0 1 0,0 0 0,0 0 1,0 0-1,1 0 0,-1 0 0,0 0 0,0 0 1,0 0-1,0 0 0,0-1 0,0 1 0,0 0 1,1 0-1,-1 0 0,0 0 0,0 0 1,0-1-1,0 1 0,0 0 0,0 0 0,0 0 1,0 0-1,0 0 0,0-1 0,0 1 0,0 0 1,0 0-1,0 0 0,0 0 0,0-1 0,0 1 1,0 0-1,0 0 0,0 0 0,0-1 0,0 1 12,0-4 215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9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9830,'0'1'16,"0"0"0,0 1 0,0-1 0,1 0 0,-1 1 0,0-1 0,0 0 0,1 0 0,-1 1 0,1-1 0,-1 0 0,1 0 0,-1 0-1,1 0 1,0 0 0,-1 0 0,1 0 0,0 0 0,0 0 0,0 0 0,0 0 0,0 0 0,0-1 0,0 1 0,0 0 0,0-1 0,0 1 0,1 0 0,-1-1 0,2 1 0,15 9 194,-4-3-8,0 0 0,0 0 1,1-2-1,0 0 0,0 0 0,0-1 1,0-1-1,1-1 0,0 0 1,-1-1-1,1 0 0,0-2 0,-1 0 1,1 0-1,0-1 0,19-7 0,-17 5 90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59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9830,'36'-17'273,"-35"17"-270,-1 0-1,0 0 1,1 0 0,-1 1-1,1-1 1,-1 0 0,0 0-1,1 1 1,-1-1 0,0 0-1,0 1 1,1-1 0,-1 0-1,0 1 1,0-1 0,1 1-1,-1-1 1,0 0 0,0 1-1,0-1 1,0 1 0,0-1-1,0 1 1,0-1 0,1 0-1,-1 1 1,0-1 0,-1 1-1,1-1 1,0 1 0,0-1-1,0 1 1,0 19 214,0-17-203,0 331 3490,-1-313-3202,-1 0 0,-8 32 0,2-12 252,3-15-204,2-8-96,0 0-1,0 23 1,3-39-254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0.4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7 9830,'8'-6'15,"-8"6"-12,0 0 1,0 0-1,0 0 0,0 1 0,0-1 0,0 0 1,0 0-1,0 0 0,0 0 0,0 0 1,0 1-1,0-1 0,0 0 0,0 0 0,0 0 1,0 0-1,1 0 0,-1 0 0,0 1 0,0-1 1,0 0-1,0 0 0,0 0 0,0 0 0,1 0 1,-1 0-1,0 0 0,0 0 0,0 0 0,0 0 1,0 0-1,0 0 0,1 0 0,-1 0 1,0 0-1,0 0 0,0 0 0,0 0 0,1 0 1,-1 0-1,0 0 0,0 0 0,0 0 0,0 0 1,0 0-1,1 0 0,-2 11 59,-1-5 10,0 0 0,0 0 1,-1 0-1,0 0 0,0-1 1,-1 0-1,1 1 0,-1-1 0,-5 5 1,-5 8 230,-43 70 743,55-85-1009,0 0 1,1 0-1,-1 0 1,0 0-1,1 0 1,-1 0-1,1 0 0,-1 5 1,27-6 190,-2-3 115,-1-2 0,28-5 1,-27 4 2,0 0 1,29 0 0,-46 4-261,0 0 1,0 0 0,0 1 0,0 0 0,0 0 0,0 0 0,0 1 0,0 0 0,-1 0 0,1 1-1,5 2 1,-7-2-32,-1-1 0,0 1 0,0 0 0,0 0 0,0 0 0,0 0 0,-1 1-1,1-1 1,-1 1 0,0-1 0,0 1 0,0 0 0,-1 0 0,1 0 0,-1 0-1,1 5 1,0 0 86,0 1-1,-1 0 0,0 0 1,-1 0-1,0 0 0,0 0 1,-1 0-1,-1 0 0,1-1 1,-2 1-1,1 0 0,-1-1 1,-1 1-1,0-1 0,0 0 1,-1 0-1,-10 14 0,8-13 62,-1 0 0,0-1 0,-1 0-1,0-1 1,-1 0 0,0 0-1,0-1 1,0 0 0,-1-1-1,0 0 1,0-1 0,-1 0 0,-22 6-1,16-6 50,10-2-137,0-1-1,0 0 1,0-1 0,-15 2-1,6-3 161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0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1 187 9830,'0'5'0,"0"-5"6,0 0 1,1 1-1,-1-1 0,0 1 0,1-1 1,-1 0-1,0 1 0,1-1 0,-1 0 0,1 1 1,-1-1-1,1 0 0,-1 1 0,0-1 1,1 0-1,-1 0 0,1 0 0,0 0 1,-1 1-1,1-1 0,-1 0 0,1 0 1,-1 0-1,1 0 0,-1 0 0,1 0 1,0-1-1,18 1 273,-17 0-232,20-2 297,-1-1 1,0-1-1,0-1 0,0-1 1,35-15-1,0 1 206,305-100 2806,-319 105-3259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1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 10 9830,'0'0'3,"0"-1"-1,0 1 1,0 0-1,0-1 1,0 1-1,0 0 1,0-1 0,0 1-1,0 0 1,0-1-1,0 1 1,-1 0-1,1-1 1,0 1-1,0 0 1,0 0 0,0-1-1,0 1 1,-1 0-1,1 0 1,0-1-1,0 1 1,0 0 0,-1 0-1,1-1 1,0 1-1,0 0 1,-1 0-1,1 0 1,0 0-1,-1-1 1,1 1 0,0 0-1,-1 0 1,1 0-1,0 0 1,0 0-1,-1 0 1,1 0-1,0 0 1,-1 0 0,1 0-1,0 0 1,-1 0-1,0 0 1,-20 10 272,-18 22 283,15-9-100,1 2 0,1 1 0,1 1 0,2 0 0,1 2 0,0 0 0,-17 43 0,33-63-349,-1 1 1,2 0 0,-1 0 0,2 0 0,-1 0-1,2 15 1,-1-2 214,1-20-288,-1 0 1,1 1 0,0-1-1,0 0 1,0 1-1,0-1 1,1 0 0,-1 0-1,1 0 1,0 0-1,0 0 1,0-1 0,0 1-1,0 0 1,1-1 0,-1 0-1,1 0 1,-1 1-1,1-1 1,0-1 0,0 1-1,0 0 1,0-1-1,4 2 1,3 1 99,0 0-1,0 0 1,1-1 0,-1-1-1,1 0 1,15 2-1,-7-5-2,-1 1 0,0-2 0,0 0 0,0-1 0,-1-1 0,1-1 0,-1-1 0,0 0 0,0-1 0,-1 0 0,1-2 0,-2 0 0,1-1 0,-2 0 0,1-1 0,-1-1 0,-1 0 0,14-17 0,-23 25-172,-1-1 1,0 1-1,0-1 1,-1 0-1,0 0 1,0 0-1,0 0 1,0 0-1,-1 0 1,0-1-1,0 1 1,0 0-1,0-1 1,-1 1-1,-1-8 1,0 5-41,0 0 0,-1 0 0,0 0 0,0 0 0,-1 0 0,0 1 1,-1-1-1,0 1 0,-6-10 0,1 4-20,-1 1 0,0 0 0,0 1 0,-1 0 0,-1 0 1,0 1-1,-1 1 0,1 0 0,-2 0 0,-18-8 0,12 10 302,0 0 0,0 2 0,-31-5 0,40 7-178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1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51 9830,'0'0'2,"0"0"2,0 0-1,0 0 1,0-1 0,0 1-1,0 0 1,0 0-1,0 0 1,0 0-1,0 0 1,0-1 0,0 1-1,0 0 1,0 0-1,0 0 1,0 0 0,0-1-1,0 1 1,0 0-1,0 0 1,0 0-1,0 0 1,0 0 0,0 0-1,0-1 1,0 1-1,0 0 1,0 0-1,-1 0 1,1 0 0,0 0-1,0 0 1,0 0-1,0-1 1,0 1-1,0 0 1,-1 0 0,1 0-1,0 0 1,0 0-1,0 0 1,0 0 0,0 0-1,-1 0 1,1 0-1,0 0 1,0 0-1,0 0 1,0 0 0,0 0-1,-1 0 1,1 0-1,0 0 1,0 0-1,0 0 1,0 0 0,0 0-1,-1 0 1,1 0-1,0 0 1,0 0-1,0 1 1,0-1 0,-2 1 18,0 0 1,1-1 0,-1 2 0,1-1-1,0 0 1,-1 0 0,1 0 0,0 1-1,0-1 1,0 0 0,-1 1 0,1-1-1,1 1 1,-1-1 0,-1 3 0,0 1 50,1-1 1,-1 0-1,1 1 0,0-1 1,0 1-1,1-1 1,0 1-1,-1 0 0,1-1 1,1 1-1,-1-1 1,1 1-1,0 0 0,0-1 1,0 0-1,3 8 1,-2-9-37,-1 0 0,1 0 0,0 0 0,0-1 0,0 1 0,0-1 0,0 1 0,0-1 0,1 0 0,-1 0 0,1 0 0,0 0 1,0 0-1,0-1 0,-1 1 0,1-1 0,1 0 0,-1 0 0,0 0 0,0 0 0,0 0 0,0-1 0,7 1 0,-2-1 62,-1 0 0,1-1 0,-1 0 0,0 0 0,1-1-1,-1 0 1,0 0 0,0-1 0,0 1 0,0-2 0,0 1 0,6-5-1,-9 5-87,-1 1 0,1-1 0,0 0 0,-1 0 0,0 0 0,0 0 0,0-1 0,0 1 0,0-1 0,-1 0 0,1 0 0,-1 0 0,0 0 0,0 0 0,-1 0 0,1 0 0,-1-1 0,0 1 0,0-1 0,0-7 0,-1 9-19,-1-1 0,0 1 0,1 0 0,-1 0 0,0 0 1,-1 0-1,1 0 0,0 0 0,-1 0 0,0 0 0,0 1 1,1-1-1,-2 1 0,1-1 0,0 1 0,0 0 0,-1 0 1,1 0-1,-1 0 0,0 0 0,1 0 0,-1 1 0,0-1 1,0 1-1,0 0 0,-4-1 0,-5-2 107,1 0 0,-1 2 0,0-1 0,0 1 0,0 1 0,-12 0 0,7 1-64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2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1 219 9830,'0'4'0,"2"-4"25,0 1-1,1 0 1,-1-1-1,0 1 1,0-1-1,1 0 1,-1 0 0,0 1-1,1-2 1,4 1-1,-4 0 25,115 2 1205,-40 1 144,111-11 0,323-81 4245,-454 78-4969,-9-2-128,-48 13-540,-1 0 1,0 0-1,0 0 0,0-1 0,0 1 1,0 0-1,0 0 0,1 0 0,-1 0 1,0 0-1,0-1 0,0 1 0,0 0 0,0 0 1,0 0-1,0-1 0,0 1 0,0 0 1,0 0-1,0 0 0,0 0 0,0-1 1,0 1-1,0 0 0,0 0 0,0 0 1,0-1-1,0 1 0,0 0 0,0 0 1,0 0-1,0-1 0,0 1 0,0 0 1,0 0-1,-1 0 0,1 0 0,0 0 1,0-1-1,0 1 0,0 0 0,0 0 1,0 0-1,-1 0 0,1 0 0,0 0 1,0-1-1,0 1 0,0 0 0,-1 0 1,-23-6 497,-36-5 0,-16-3 467,68 12-918,-25-6 508,-1-2 0,2-1 0,-46-22 0,78 33-558,0 0 0,0 0 1,0 0-1,0 0 0,0 0 0,1 0 0,-1 0 0,0 0 0,0 0 0,0 0 0,0 0 0,0 0 1,0 0-1,0 0 0,0 0 0,0 0 0,0 0 0,0 0 0,0 0 0,1 0 0,-1 0 0,0-1 1,0 1-1,0 0 0,0 0 0,0 0 0,0 0 0,0 0 0,0 0 0,0 0 0,0 0 0,0 0 1,0 0-1,0 0 0,0 0 0,0-1 0,0 1 0,0 0 0,0 0 0,0 0 0,0 0 0,0 0 1,0 0-1,0 0 0,0 0 0,0 0 0,0 0 0,0 0 0,0-1 0,0 1 0,0 0 0,0 0 1,0 0-1,0 0 0,0 0 0,0 0 0,-1 0 0,1 0 0,0 0 0,0 0 0,0 0 0,0 0 1,0 0-1,0 0 0,0 0 0,0 0 0,12-3 90,15 3 123,2 5-211,0 1 0,0 1 0,0 2 0,-1 1 0,-1 1 0,1 2 0,36 22 0,-62-33-5,1-1 0,-1 0 0,0 1 0,0 0 0,0-1 0,0 1 0,0 0 0,-1 0 0,1 0 0,0 0 0,-1 0 0,0 1 0,1-1 0,-1 0 0,0 1 0,0-1 0,0 1 0,0-1 0,-1 1 0,1-1 0,-1 1 0,0-1 0,1 1 0,-1 0 0,0-1 0,-1 1 0,1-1 0,0 1 0,-1 0 0,1-1 0,-1 1 0,0-1 0,0 1 0,0-1 0,0 0 0,0 1 0,-1-1 0,1 0 0,-1 0 0,1 0 0,-1 0 0,0 0 0,0 0 0,-3 2 0,-134 116 0,117-103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3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9830,'0'-15'0,"0"14"0,0 1 0,0 0 0,0-1 0,0 1 0,1 0 0,-1 0 0,0-1 0,0 1 0,0 0 0,0 0 0,0-1 0,0 1 0,1 0 0,-1 0 0,0 0 0,0-1 0,0 1 0,1 0 0,-1 0 0,0 0 0,0 0 0,0 0 0,1-1 0,-1 1 0,0 0 0,0 0 0,1 0 0,-1 0 0,0 0 0,0 0 0,1 0 0,-1 0 0,0 0 0,1 0 0,-1 0 0,0 0 0,0 0 0,1 0 0,-1 0 0,0 0 0,0 0 0,1 0 0,-1 0 0,0 0 0,0 1 0,1-1 0,-1 0 0,0 0 0,0 0 0,0 0 0,1 0 0,-1 1 0,0-1 0,0 0 0,0 0 0,1 1 0,-1-1 0,0 0 0,0 0 0,0 0 0,0 1 0,0-1 0,0 0 0,0 1 0,0-1 0,1 0 0,-1 0 0,0 1 0,13 55 705,-8 7 43,-2-10-176,0-15-47,-1 0 0,-4 47 0,0-13 312,2-42-519,0-26-318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3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0 9830,'1'0'6,"-1"0"0,1 0 1,0 1-1,-1-1 0,1 0 0,-1 0 0,1 0 1,-1 0-1,1 1 0,-1-1 0,1 0 0,-1 0 0,1 1 1,-1-1-1,1 1 0,-1-1 0,1 0 0,-1 1 0,0-1 1,1 1-1,-1-1 0,1 1 0,-1-1 0,0 1 1,0-1-1,1 1 0,-1-1 0,0 1 0,0-1 0,0 1 1,0-1-1,0 1 0,1 0 0,-1 0 0,-1 19 295,1-16-272,0 64 745,0-66-755,1-1 0,0 1 0,-1 0 0,1 0 0,0-1 0,0 1 0,0-1 1,0 1-1,1-1 0,-1 1 0,0-1 0,1 0 0,-1 1 0,1-1 0,1 1 0,32 22 560,-24-17-325,57 29 658,-57-32-774,0 1 0,0 0 0,0 1-1,-1 0 1,0 1 0,0 0 0,-1 0-1,1 1 1,-2 1 0,10 9 0,-17-14-88,0 0 1,1 0 0,-1 0-1,-1-1 1,1 1-1,0 0 1,-1 0-1,0 1 1,0-1 0,0 0-1,-1 5 1,0 7 164,0-13-174,0 0-1,0 0 1,0-1-1,0 1 1,0-1-1,-1 1 1,1-1 0,-1 0-1,0 1 1,0-1-1,0 0 1,0 0-1,0 0 1,0 0-1,0-1 1,-5 4-1,-42 26 761,46-30-718,-10 7 94,0-2 0,-1 0 0,0 0 0,0-2 0,0 1 0,0-2 0,-1 0 0,0 0 0,-15-1 0,28-2-163,1 0 0,0 0 0,-1 0 0,1 0 0,-1 0 0,1-1 0,0 1 0,-1 0 0,1-1 0,0 1 0,-1-1 0,1 0 0,0 1 0,-1-1 0,1 0 0,0 0 0,0 0 0,0 0 0,0 0 0,0 0 0,0 0 0,0 0 0,0 0 0,1-1 0,-2 0 0,-8-8 214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2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3 9830,'-3'-1'125,"33"-1"69,-29 2-186,0 1 0,0-1 1,0 0-1,0 0 1,0 1-1,0-1 0,0 1 1,0-1-1,0 1 1,0-1-1,0 1 0,-1-1 1,1 1-1,0 0 0,0 0 1,-1-1-1,1 1 1,0 0-1,-1 0 0,1 0 1,-1 0-1,1-1 1,-1 1-1,1 0 0,-1 0 1,1 2-1,0-1 39,2 3 54,1 1 1,-1 0-1,-1 0 0,1 0 1,-1 0-1,0 1 1,2 10-1,2 5 20,4 4 218,7 33 482,-11-8 271,-1 84 0,-5-124-1092,0-9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3.7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0 111 9830,'1'1'7,"-1"-1"0,1 1-1,-1 0 1,1-1 0,-1 1-1,1 0 1,0-1 0,-1 1 0,1-1-1,0 1 1,-1-1 0,1 1 0,0-1-1,0 0 1,-1 1 0,1-1-1,0 0 1,0 0 0,0 1 0,-1-1-1,1 0 1,0 0 0,0 0-1,1 0 1,2 1 98,6 1 41,-1 1 1,1-2-1,-1 1 0,1-1 0,0-1 0,-1 0 1,1 0-1,11-2 0,79-18 902,-81 16-841,-1 0-17,39-9 679,-1-1-1,0-4 1,62-27 0,-99 35-805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4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10 9830,'0'3'36,"-1"0"0,1 0 0,-1 0 0,0 0 0,0 0 0,0-1 1,0 1-1,-1 0 0,1-1 0,-1 1 0,1-1 0,-1 1 0,0-1 0,0 0 0,-4 5 0,1-2 27,-12 33 502,-15 8 54,20-29-263,0 0-1,-10 21 1,18-28-241,0 0 0,1 0-1,0 1 1,1 0 0,0-1 0,1 1-1,0 0 1,1 0 0,1 13 0,-1-23-106,0 2 23,1 0 0,-1 0 0,1 0 0,0 0 0,0 0 0,1 0 1,-1 0-1,0 0 0,1-1 0,0 1 0,0-1 0,0 1 0,0-1 0,0 0 0,0 0 0,0 0 1,1 0-1,-1 0 0,1 0 0,-1 0 0,1-1 0,0 0 0,0 1 0,4 0 0,5 3 172,0-1-1,0 0 0,1-1 1,22 3-1,-15-5 36,1-1 1,0 0-1,0-2 1,-1 0-1,1-1 1,-1-1-1,1-1 1,-1-1-1,-1-1 1,1-1-1,34-19 1,-50 25-255,-1 0 1,1 0-1,-1-1 1,1 1-1,-1-1 1,0 0 0,0 0-1,0 0 1,-1 0-1,1-1 1,-1 1-1,1-1 1,2-6 0,-3 3-29,0 0 0,-1-1 0,0 1 1,0 0-1,0-1 0,-1-12 0,-1 18 25,1-1-1,-1 0 0,1 1 0,-1-1 1,0 0-1,0 1 0,0-1 0,0 1 1,-1 0-1,1-1 0,-1 1 0,1 0 1,-3-3-1,-31-29-250,21 20 135,-7-8-83,-1 1 1,-1 1 0,-1 1 0,-1 1 0,-49-27 0,40 34 525,21 7-140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4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96 9830,'-26'16'501,"26"-16"-500,0 0 1,0 0-1,-1 0 1,1 0-1,0 0 1,0 0-1,0 0 1,0 0 0,0 0-1,-1 0 1,1 0-1,0 0 1,0 0-1,0 0 1,0 0-1,0 1 1,0-1-1,-1 0 1,1 0-1,0 0 1,0 0 0,0 0-1,0 0 1,0 1-1,0-1 1,0 0-1,0 0 1,0 0-1,0 0 1,0 0-1,0 1 1,0-1-1,0 0 1,0 0 0,0 0-1,0 0 1,0 0-1,0 1 1,0-1-1,0 0 1,0 0-1,0 0 1,0 0-1,0 1 1,0-1 0,0 0-1,0 0 1,0 0-1,0 0 1,0 0-1,0 0 1,1 1-1,-1-1 1,0 0-1,0 0 1,0 0-1,0 0 1,0 0 0,0 0-1,1 0 1,-1 0-1,0 0 1,0 0-1,0 0 1,0 1-1,0-1 1,1 0-1,-1 0 1,0 0-1,9 4 165,27 7 334,1-3 0,-1 0 1,1-3-1,42 1 0,15-7 1126,119-17 0,93-30 1713,-1 0-81,322 2 2,-620 47-3260,-6 2 0,-1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5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44 9830,'-6'-1'85,"5"1"-62,0 0 0,-1 0 0,1 0 0,-1-1 0,1 1 0,0 0 0,-1 0 0,1-1 0,0 1 0,-1-1 0,1 1 0,0-1-1,0 0 1,0 1 0,-1-1 0,1 0 0,0 0 0,0 0 0,0 0 0,0 0 0,0 0 0,0 0 0,1 0 0,-1 0 0,0 0 0,0-1 0,1 1 0,-1 0-1,1-1 1,-1 1 0,0-3 0,5 3 30,-1-1-1,1 1 1,-1 0 0,0 0-1,1 1 1,0-1-1,5 1 1,-3-1 27,23-3 479,-1 1-1,57 2 1,-73 2-411,1 0 1,-1 1-1,0 0 1,-1 1-1,1 0 1,0 1-1,-1 0 1,0 1-1,18 10 1,-27-14-121,0 0 0,0 0 1,0 1-1,0-1 0,-1 1 1,1-1-1,0 1 0,-1 0 1,1 0-1,-1 0 0,1 0 1,-1 0-1,0 0 0,0 0 0,0 0 1,0 0-1,0 0 0,0 1 1,-1-1-1,1 0 0,-1 0 1,0 1-1,1-1 0,-1 1 1,0-1-1,-1 0 0,1 1 1,0-1-1,-1 0 0,1 1 0,-2 2 1,-1 2 80,0-1-1,-1 1 1,0-1 0,0 0 0,0 0-1,-1 0 1,0 0 0,-9 8 0,0-2 116,0 0 1,0-1 0,-1-1 0,-1 0 0,0-1 0,0-1 0,0 0 0,-1-1 0,0-1-1,-1 0 1,0-2 0,-28 5 0,52-9-117,13-2 268,0 1 1,0 2 0,30 3-1,-43-3-308,0 0 1,0 0-1,0 1 0,-1 0 0,1 0 0,0 1 0,-1-1 0,0 1 0,1 0 0,-1 1 0,-1-1 0,1 1 0,0 0 0,-1 0 0,0 0 1,0 1-1,4 5 0,-5-5 7,-1 1 1,1-1-1,-1 1 1,0-1-1,-1 1 1,1 0-1,-1-1 1,0 1-1,0 0 1,-1 0-1,0 0 1,-1 9-1,1-2 71,-1-9-87,1 0 0,-1 0 1,0 0-1,-1 0 0,1-1 0,-1 1 1,0 0-1,0 0 0,0-1 1,0 0-1,0 1 0,-1-1 0,0 0 1,-5 5-1,-48 40 723,50-44-700,-15 12 232,0-2 0,-2 0 0,-41 18 1,48-26-310,1 0 1,-1-1 0,-1 0-1,1-2 1,0 0 0,-33 2 0,33-5-7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5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458 1 9830,'-60'34'819,"16"-1"-32,2 2 0,1 2 0,2 2 0,1 1 0,2 2 0,-56 89-1,82-116-566,2 0-1,0 0 1,0 1-1,2 0 0,0 0 1,1 1-1,0-1 1,2 1-1,-4 35 0,7-51-194,0 1 0,0-1 0,1 1 0,-1-1-1,0 1 1,1-1 0,-1 1 0,1-1 0,-1 0-1,1 1 1,0-1 0,-1 0 0,1 1 0,0-1-1,0 0 1,0 0 0,0 0 0,0 1 0,0-1-1,3 1 1,-1 0 39,1 0 0,0 0 0,0 0 0,-1-1 0,1 1 0,0-1 0,8 1 1,0 0 110,0-1 1,1 0-1,0-1 1,17-2 0,-11-2 99,1 0 0,-1-1 0,0-1 0,-1-1 0,1-1 0,-1 0 0,-1-1 0,29-20 0,-41 25-255,0 0 0,-1 0 0,1-1 0,-1 0 0,0 0 0,0 0 0,-1 0 0,1 0 0,-1-1 0,0 0 0,2-6 1,-4 9-48,0 1 0,-1-1 1,1 0-1,-1 1 1,1-1-1,-1 1 0,0-1 1,0 0-1,0 1 1,0-1-1,-1 0 0,1 1 1,-1-1-1,0 1 1,1-1-1,-1 1 0,0-1 1,-1 1-1,1 0 1,0-1-1,-1 1 1,1 0-1,-1 0 0,1 0 1,-1 0-1,0 0 1,0 0-1,-4-2 0,-3-2 39,-1 0-1,0 0 1,0 1-1,0 0 1,-1 1-1,0 0 0,0 1 1,0 0-1,-13-2 1,-11 1 179,-59 1 1,59 8-69,25-2-64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6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109 113 9830,'-1'4'48,"0"-1"1,-1 1-1,1-1 0,-1 0 0,0 1 1,0-1-1,0 0 0,0 0 1,0 0-1,-1 0 0,1-1 0,-1 1 1,0-1-1,0 1 0,-3 1 1,-18 20 319,18-17-246,1 1-1,0 0 1,0 0 0,1 1-1,0-1 1,1 1 0,0-1-1,0 1 1,-1 11 0,1 4 254,1 0 1,1 30 0,1-40-249,0-13-113,1 0-1,-1 0 1,0-1-1,1 1 1,-1 0 0,1 0-1,-1 0 1,1 0-1,-1 0 1,1-1 0,0 1-1,-1 0 1,1 0-1,0-1 1,0 1 0,-1 0-1,1-1 1,0 1-1,0-1 1,0 1 0,0-1-1,0 0 1,0 1-1,0-1 1,0 0-1,0 0 1,0 1 0,0-1-1,0 0 1,1 0-1,39 1 361,-33-1-270,14-1 179,-1-2-1,1-1 1,-1 0-1,0-2 1,0 0-1,-1-1 1,1-2-1,-2 0 1,1-1 0,20-14-1,-35 21-306,0 0 0,0-1 0,-1 1-1,0-1 1,1 0 0,-1-1 0,-1 1 0,1 0-1,-1-1 1,0 0 0,0 0 0,0 0 0,0 0 0,-1 0-1,0-1 1,0 1 0,-1-1 0,1 1 0,-1-1 0,0 0-1,-1 1 1,1-1 0,-1 0 0,-1-6 0,1 6-21,-1-1 0,0 0 0,0 1 0,0-1 1,-1 1-1,0 0 0,0-1 0,0 1 0,-1 0 1,0 0-1,-1 1 0,1-1 0,-8-9 0,-4-1-90,-1-1 0,-30-23-1,30 27 186,-3-7 269,19 16-320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6.7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25 9830,'-2'0'16,"1"0"0,0 0 0,-1 1 0,1-1 0,0 0-1,0 1 1,-1-1 0,1 1 0,0 0 0,0-1 0,0 1 0,-1 0 0,1 0 0,0 0-1,0 0 1,0 0 0,1 0 0,-1 0 0,0 0 0,0 0 0,0 0 0,1 0-1,-1 1 1,1-1 0,-1 0 0,1 0 0,-1 1 0,1-1 0,0 0 0,-1 3 0,-2 49 503,3-46-439,0-6-64,1 1 0,-1-1-1,1 0 1,-1 1 0,1-1-1,0 0 1,0 1 0,0-1-1,0 0 1,0 0 0,0 0-1,0 0 1,0 0 0,0 0-1,0 0 1,0 0 0,1 0-1,-1-1 1,0 1 0,1-1-1,-1 1 1,1-1 0,-1 1-1,0-1 1,1 0 0,-1 1-1,1-1 1,2 0 0,45 4 576,-47-4-561,0 0 0,0 0 0,0 0 0,0-1 0,0 1 0,0 0-1,0-1 1,0 0 0,0 1 0,-1-1 0,1 0 0,0 0 0,0 0 0,0 0 0,-1 0 0,1 0-1,-1-1 1,1 1 0,-1 0 0,1-1 0,-1 1 0,2-4 0,-2 2 4,1 0-1,0-1 1,-1 1 0,0-1-1,0 0 1,0 1 0,0-1-1,-1 0 1,1 1 0,-1-7-1,-1 9-23,0-1-1,1 1 1,-1 0-1,0 0 1,0 0-1,0-1 0,1 1 1,-1 0-1,0 0 1,-1 1-1,1-1 1,0 0-1,0 0 0,0 0 1,-3 0-1,-28-16-12,20 11 147,-64-27 579,70 31-543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7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9830,'1'1'21,"-1"0"-1,1 0 0,-1 0 1,1 0-1,0 0 1,0 0-1,-1 0 0,1-1 1,0 1-1,0 0 1,0 0-1,0-1 0,0 1 1,0-1-1,0 1 1,0-1-1,0 1 1,0-1-1,0 0 0,0 1 1,0-1-1,1 0 1,-1 0-1,0 0 0,0 0 1,2 0-1,33 2 274,-35-2-274,50 0 800,-1-2 0,69-13 1,-62 7-211,-52 5-610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07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9830,'0'1'13,"1"0"-1,-1 0 1,1 0 0,0 0-1,-1 0 1,1-1 0,0 1-1,0 0 1,0 0 0,-1 0-1,1-1 1,0 1-1,0-1 1,0 1 0,0 0-1,0-1 1,0 0 0,0 1-1,1-1 1,-1 0 0,0 1-1,0-1 1,0 0 0,0 0-1,0 0 1,0 0-1,2 0 1,38 2 468,-37-2-451,125-9 1528,21-1 115,-143 10-1673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5.5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1 9830,'0'1'8,"0"9"160,0 0 1,-1 0-1,0-1 0,-1 1 1,0 0-1,-4 14 1,-17 46 490,16-50-327,0-1-1,1 1 1,-4 26 0,2-8 226,6-19-397,2-17-144,0 0 0,0 0-1,-1 0 1,1 0 0,0-1 0,0 1 0,-1 0 0,1 0 0,-1 0 0,0-1 0,-1 3 0,1 5 210,3-8-209,0-1-1,0 1 1,0-1-1,0 1 1,0-1-1,0 0 1,0 0-1,0 0 1,0 0-1,0 0 1,0 0-1,4-1 1,85-26 1089,-67 19-738,1 0 0,0 2 0,0 0 0,0 2 0,35-1 0,-56 4-304,0 1 1,0 0 0,0 1 0,0-1-1,0 1 1,0 0 0,0 0-1,0 0 1,0 0 0,6 4 0,-7-3-29,-1 0 1,0 0 0,0 0 0,0 0 0,0 0-1,0 0 1,0 1 0,-1-1 0,1 1-1,-1-1 1,0 1 0,0 0 0,0 0 0,0-1-1,0 1 1,0 3 0,2 10 213,-1 0-1,-1 0 1,-1 26 0,0-23 20,-1-14-213,0 1 1,0-1-1,-1 1 0,0-1 1,0 0-1,0 0 0,-1 0 1,0 0-1,0-1 0,0 1 1,0-1-1,-1 1 0,-7 6 0,-6 6 536,-36 27 0,41-36-415,0 0 0,-1 0 0,0-2 0,-1 1 0,1-2 0,-1 0 0,0 0 0,0-1 0,-1-1 0,1-1-1,-1 0 1,1 0 0,-1-2 0,0 0 0,-16-2 0,12-4 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2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9830,'2'25'546,"7"39"0,-3-37-159,0-2 45,-2 0 1,4 52-1,-1 28 774,-7-95-979,0-8-227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5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1 120 9830,'0'-1'9,"0"0"0,0 0 0,0 0 0,0 0 0,0 0 0,0 0 1,0-1-1,0 1 0,0 0 0,0 0 0,0 0 0,1 0 0,-1 0 0,0 0 0,1 1 0,-1-1 0,1 0 0,-1 0 0,1 0 0,-1 0 0,1 0 0,0 1 1,-1-1-1,1 0 0,0 0 0,0 1 0,0-1 0,-1 1 0,1-1 0,0 0 0,0 1 0,0 0 0,0-1 0,0 1 0,0 0 0,0-1 0,0 1 0,0 0 0,0 0 1,0 0-1,0 0 0,0 0 0,0 0 0,0 0 0,2 0 0,13-1 120,448-82 5210,-436 77-4926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6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96 9830,'0'1'13,"-1"-1"0,1 1-1,0 0 1,0-1 0,0 1 0,0 0 0,-1-1-1,1 1 1,0 0 0,-1-1 0,1 1 0,-1-1-1,1 1 1,0-1 0,-1 1 0,1-1-1,-1 1 1,1-1 0,-1 1 0,1-1 0,-2 1-1,-1 1 26,3-1-28,0-1 0,0 0 0,0 0 0,-1 0 0,1 0-1,0 0 1,0 0 0,0 0 0,0 1 0,0-1 0,0 0 0,0 0 0,0 0 0,0 0 0,-1 1 0,1-1 0,0 0 0,0 0 0,0 0 0,0 0 0,0 1 0,0-1 0,0 0 0,0 0 0,0 0 0,0 0 0,0 1 0,0-1 0,0 0 0,1 0 0,-1 0 0,0 0 0,0 0 0,0 1-1,0-1 1,0 0 0,0 0 0,0 0 0,0 0 0,0 0 0,1 1 0,-1-1 0,10 6 237,12 0 124,38-1 414,0-2 0,0-3-1,61-9 1,178-37 2489,-154 17-1670,145-24 1494,-282 52-2871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6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0 9830,'-1'40'243,"1"-13"298,0 1 0,7 48 0,-5-63-365,-1-1 1,-1 0-1,-1 16 1,0 1 27,1-25-149,-1 1-1,0-1 1,-1 0 0,1 0-1,-1 0 1,0 0 0,0 0-1,0 0 1,0 0 0,0-1-1,-1 1 1,0-1 0,0 1-1,0-1 1,0 0 0,-5 3-1,3-1 57,0 0-1,1 0 0,-1 0 1,1 1-1,-6 8 1,10-13-69,0 0-31,-1 0 0,1 0 0,-1 0 0,1-1 0,-1 1 0,1 0 0,-1 0 0,1-1 0,-1 1 0,0-1 0,1 1 0,-1 0 0,0-1 0,1 1 0,-1-1 0,0 0 0,0 1 0,0-1 0,1 1 0,-3-1 0,-5 1 216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7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54 9830,'0'-1'14,"1"0"0,-1 0 0,1 0 0,-1-1 1,1 1-1,0 0 0,0 0 0,-1 0 0,1 0 0,0 0 0,0 0 0,0 0 0,0 1 0,0-1 0,1 0 0,-1 1 1,0-1-1,0 0 0,0 1 0,0-1 0,1 1 0,-1 0 0,2-1 0,42-10 519,-32 8-426,25-4 467,1 1 1,0 2-1,49 1 0,-87 3-556,0 0-1,0 0 0,1 1 0,-1-1 0,0 0 0,0 0 0,0 1 0,1-1 0,-1 1 0,0-1 1,0 1-1,0 0 0,0-1 0,0 1 0,0 0 0,0 0 0,0-1 0,0 1 0,0 0 0,-1 0 0,1 0 1,0 0-1,-1 0 0,1 0 0,0 1 0,-1-1 0,1 0 0,-1 0 0,0 0 0,1 0 0,-1 1 1,0-1-1,0 0 0,0 0 0,0 1 0,0-1 0,0 1 0,0 1 14,0 0 0,0 1-1,-1-1 1,1-1 0,-1 1 0,1 0-1,-1 0 1,0 0 0,0 0 0,-1 0 0,1-1-1,0 1 1,-1 0 0,-2 2 0,-88 86 1495,-68 71 1160,159-162-2676,0 1 0,1-1 0,-1 1 0,0 0 0,1-1 0,-1 1 1,1 0-1,-1-1 0,1 1 0,-1 0 0,1 0 0,-1-1 0,1 1 0,0 0 0,-1 0 0,1 0 0,0 0 0,0 0 0,0-1 0,-1 1 0,1 0 0,0 0 0,0 0 0,0 0 0,1 0 0,-1 0 0,0 0 0,0-1 0,0 1 0,1 2 0,1-2 11,-1 0 0,0 0 0,1 0-1,-1 0 1,1 0 0,-1-1 0,1 1 0,0 0-1,-1-1 1,1 0 0,0 1 0,-1-1 0,1 0-1,3 1 1,8-1 124,1 0 0,-1 0 0,15-3-1,45-12 807,29-2 77,-64 13-353,0-1 0,57-15 0,-91 19-675,-4-1 0,0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8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371 30 9830,'0'-6'8,"0"5"0,0 0 0,0 0 0,0 1 0,-1-1-1,1 0 1,0 0 0,0 0 0,0 0 0,1 0 0,-1 0-1,0 0 1,0 0 0,0 0 0,1 0 0,-1 1 0,0-1-1,1 0 1,-1 0 0,1 0 0,-1 0 0,1 1 0,-1-1-1,1 0 1,0 1 0,-1-1 0,1 0 0,1 0 0,-2 2 3,0-1 0,1 1 1,-1-1-1,0 1 0,0-1 1,1 1-1,-1-1 0,0 1 0,0 0 1,0-1-1,0 1 0,0-1 1,0 1-1,0 0 0,0-1 1,0 1-1,0-1 0,0 1 1,0 0-1,0-1 0,0 1 0,-1-1 1,1 1-1,0-1 0,0 1 1,-1-1-1,1 1 0,-1 0 1,-9 24 346,-64 83 1172,45-63-638,-34 41 0,4-13 117,19-24 214,-58 58 0,92-104-995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9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43 9830,'-13'-5'273,"1"1"0,2-1 0,0 3-273,10-5 0,-10 2 273,10 1-273,-7 1 273,7 2-273,0-2 0,0 2 0,0 0 0,0-1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9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615 2 9830,'-6'-1'88,"-1"1"0,1 0 0,-1 1 0,1-1 0,0 1 0,-1 1 0,1-1 0,0 1 0,-1 0 0,1 0 0,0 1 0,1 0 0,-1 0 0,0 0 0,1 1 0,0 0 0,0 0 1,0 0-1,0 1 0,1-1 0,-1 1 0,-4 7 0,6-6 0,-1-1 0,1 1 0,0 0 0,0 0 0,1 0 0,-1 1 0,2-1-1,-1 1 1,1-1 0,0 1 0,0-1 0,0 1 0,1 0 0,1 12 0,0-17-56,-1 0-1,1 1 0,-1-1 0,1 0 0,0 0 1,0 0-1,0 0 0,0 0 0,1 0 0,-1 0 1,1 0-1,-1 0 0,1 0 0,-1-1 0,1 1 0,0-1 1,0 1-1,0-1 0,0 0 0,0 0 0,0 1 1,0-2-1,0 1 0,0 0 0,1 0 0,-1-1 1,4 1-1,10 4 247,0-2 0,27 3 0,-36-6-189,70 5 632,-54-5-420,1 1 0,0 1-1,0 2 1,-1 0 0,24 8-1,-46-12-283,0 0 0,1 1 0,-1-1 0,0 1 0,0-1-1,0 1 1,0-1 0,0 1 0,0 0 0,0 0 0,0-1-1,0 1 1,0 0 0,0 0 0,0 0 0,0 0-1,-1 0 1,1 0 0,0 0 0,-1 0 0,1 1 0,-1-1-1,1 0 1,0 2 0,-1-1 16,-1 0 0,1-1 0,0 1 0,0 0 0,-1 0 0,1 0-1,-1 0 1,1 0 0,-1-1 0,0 1 0,0 0 0,0 0 0,0-1 0,-1 3 0,-6 6 206,-1-1 0,0 0 0,-17 14 0,23-20-181,-28 20 497,-1-1-1,-1-1 1,0-1-1,-2-2 1,-70 25-1,57-27 113,0-2 1,-1-3-1,0-2 0,-59 4 1,94-12-646,0 0 1,0-2 0,1 1 0,-1-2 0,0 0-1,0 0 1,-23-9 0,32 10-45,1-1 1,0 0-1,0 0 1,0 0-1,0 0 1,0-1-1,1 0 1,-1 0-1,1 0 0,0 0 1,0 0-1,0-1 1,0 1-1,0-1 1,1 0-1,-1 1 1,1-1-1,0-1 0,1 1 1,-1 0-1,1 0 1,-1-1-1,1 1 1,1 0-1,-1-1 1,1 1-1,-1-8 0,0-24-400,0 24 287,0 0 0,1 1 1,0-1-1,1 1 0,0-1 1,4-11-1,11-10-138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19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1 149 9830,'0'9'0,"0"-4"0,0-1 273,19-4 0,-4 0-273,-2 0 273,4-8 0,3 0 0,4-1 0,1-2 114,-3-1-114,3-1 113,0-3-113,2 0 113,-2-2-465,0 0 298,-1 0-301,-1-2 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0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540 637 9830,'-1'-19'0,"0"15"0,1 0 0,-1 0 0,1-1 0,0 1 0,0 0 0,0 0 0,1-1 0,0 1 0,0 0 0,0 0 0,0 0 0,0 0 0,1 0 0,3-6 0,8-7 0,0 0 0,14-28 0,18-25 0,-40 64 0,1-1 0,-1 1 0,1 1 0,0-1 0,1 1 0,-1 0 0,1 1 0,7-5 0,-12 8 8,-1 1 0,1-1-1,-1 0 1,1 0 0,0 1 0,-1-1-1,1 1 1,-1 0 0,1-1 0,0 1-1,0 0 1,-1 0 0,1 0 0,0 0 0,2 1-1,-3-1 8,0 1 0,0-1 0,0 0-1,-1 1 1,1 0 0,0-1-1,0 1 1,-1 0 0,1-1 0,0 1-1,-1 0 1,1-1 0,0 1 0,-1 0-1,1 0 1,-1 0 0,1 0 0,-1 0-1,1 1 1,0 6 91,0 0 1,0-1-1,0 1 0,-1 0 0,-1 12 0,0-1-2,0-15-55,1 0 0,-1 0 0,-1 0 0,1 0 0,0 0 0,-1 0 0,0 0 0,0-1 0,0 1 0,0-1 0,-4 5 0,-36 40 692,33-38-593,-18 19 373,-2-1 0,-1-2-1,-33 24 1,48-40-263,0 0 1,0-1-1,-1 0 1,-1-1-1,0-1 1,0-1-1,0 0 1,-34 6-1,46-12-210,0 0 1,0 0-1,0 0 0,0 0 1,0-1-1,0 0 1,0 0-1,0 0 0,0-1 1,1 1-1,-1-1 0,0 0 1,1-1-1,0 1 0,-1-1 1,1 0-1,0 0 0,0 0 1,1 0-1,-1-1 0,1 0 1,0 1-1,-4-6 0,-5-10-177,0 0-1,2-1 0,-17-41 0,14 30-152,-141-368-2119,149 378 2254,1 1 0,1-1 0,1 0 1,0-36-1,2 43 30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0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406 0 9830,'13'55'819,"-6"-27"-422,-1-1-1,-2 1 0,-1 0 1,-1 0-1,-2 45 0,0-43-43,0-26-304,-1 0 1,0 1-1,0-1 0,0 1 1,0-1-1,-1 0 1,1 0-1,-1 1 0,0-1 1,0 0-1,-1-1 1,1 1-1,-1 0 0,0-1 1,0 1-1,0-1 1,0 0-1,-1 0 0,1 0 1,-1-1-1,0 1 0,-4 1 1,5-2 10,-1 0 0,0 0 0,1 0 0,-1-1 0,0 0 0,0 0 1,0 0-1,1 0 0,-1 0 0,0-1 0,0 0 0,0 0 0,0 0 0,0 0 0,0 0 0,0-1 0,0 0 0,0 0 1,0 0-1,0 0 0,0-1 0,1 1 0,-1-1 0,-5-4 0,-7-8-94,1 0 1,1-2-1,0 1 1,1-2-1,-20-32 0,5 8 90,31 111 394,-1-60-369,-1 0 0,0 1 0,-1-1 0,0 0 0,0 1 0,-1-1-1,0 1 1,-1-1 0,-1 0 0,1 0 0,-1 0 0,-1 0 0,0-1 0,-1 1 0,1-1 0,-10 13-1,4-10 75,1 1 0,-2-2 0,0 1 0,0-2 0,-24 18 0,8-11 164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2.7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1 152 9830,'1'-2'0,"2"1"33,-1-1 0,1 2 0,-1-1 0,1 0 0,0 0 0,0 1 1,-1 0-1,1-1 0,0 1 0,0 0 0,-1 0 0,1 1 0,3-1 0,4 1 50,48 0 727,0-3 0,0-2 0,0-3-1,82-21 1,-96 14 38,0-1-1,-1-3 1,58-32-1,-87 43-574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1.2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1495 185 9830,'-23'-42'0,"13"25"0,0-1 0,-13-37 0,8 16 0,7 25 0,8 14 0,0 0 0,0 0 0,0 0 0,0 1 0,0-1 0,0 0 0,0 0 0,0 0 0,0 0 0,0 0 0,0 0 0,0 0 0,0 0 0,0 0 0,0 0 0,0 0 0,0 1 0,0-1 0,0 0 0,0 0 0,0 0 0,0 0 0,0 0 0,0 0 0,-1 0 0,1 0 0,0 0 0,0 0 0,0 0 0,0 0 0,0 0 0,0 0 0,0 0 0,0 0 0,0 0 0,0 0 0,0 0 0,-1 0 0,1 0 0,0 0 0,0 0 0,0 0 0,0 0 0,0 0 0,0 0 0,0 0 0,0 0 0,0 0 0,0 0 0,-1 0 0,1 0 0,0 0 0,0 0 0,2 7 84,0 0 0,0 0 0,1 0 0,0 0 0,0 0-1,0-1 1,1 1 0,0-1 0,0 0 0,1 0 0,5 5 0,14 23 322,-12-13-109,-1 1 0,-2 0 1,0 0-1,-1 1 0,-1 0 0,-1 1 1,-1 0-1,-2 0 0,0 0 1,-1 0-1,-2 30 0,0-43-151,-1 0 0,0 0-1,-1 0 1,0 0 0,0 0 0,-1-1-1,0 1 1,-1-1 0,-1 0 0,1 0-1,-2 0 1,1 0 0,-1-1 0,-11 12-1,2-2 234,-1-1 0,-2 0 0,0-1 0,0-1 0,-39 25 0,-113 57 1602,40-32 334,-208 74 1,240-108-2206,-1-4 1,-201 29 0,282-54-111,0 0 0,0-2 0,-1 0 0,1-2 0,0 0 0,-1 0 0,-29-8 0,15-4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1.5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0 9830,'-1'2'29,"0"0"0,0 0 1,0-1-1,0 1 0,-1 0 0,1-1 0,-1 1 0,1-1 0,-1 0 1,1 1-1,-1-1 0,0 0 0,0 0 0,-2 1 0,1 0 21,0-1 0,1 1 0,-1 0 0,0 0 0,1 0 0,0 0 0,0 1 0,-4 4 0,4-5 5,1 1 1,0-1 0,0 1-1,0-1 1,0 1-1,1 0 1,-1-1-1,1 1 1,0 0 0,-1-1-1,1 1 1,0 0-1,1 0 1,0 4-1,0-5-23,0 0 0,1 0 1,-1 0-1,1-1 0,-1 1 0,1 0 0,0-1 0,-1 1 0,1-1 0,0 0 0,0 1 0,0-1 0,0 0 0,0 0 0,0 0 1,1-1-1,3 2 0,27 9 498,-23-9-351,1 1 0,-1 0-1,0 1 1,0 0 0,-1 1-1,1 0 1,-1 1 0,11 8 0,-18-13-160,-1 1-1,0-1 1,0 1 0,0-1 0,0 1 0,-1 0 0,1-1 0,0 1 0,-1 0-1,1 0 1,-1-1 0,1 1 0,-1 0 0,0 0 0,0 0 0,0 0 0,0 0 0,0-1-1,0 1 1,0 0 0,-1 0 0,1 0 0,-1 0 0,1-1 0,-1 1 0,0 0-1,0-1 1,0 1 0,-1 2 0,-2 3 118,-1 1 0,-1-1 0,1 0 0,-12 11-1,-13 9 717,-56 41-1,61-50-466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1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 9830,'0'20'0,"0"-6"273,0-2-273,0-5 273,0-17 0,0 5-273,0-1 0,0 1 0,0-1 273,0-1-273,0-3 0,0-1-18,0-1 18,0-2-18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2.9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1920 719 9830,'-12'0'228,"11"0"-205,-1 0 0,1-1 1,-1 1-1,1-1 1,-1 1-1,1-1 0,-1 0 1,1 1-1,-1-1 1,1 0-1,0 0 1,-1 0-1,1 0 0,0 0 1,0 0-1,0 0 1,0-1-1,0 1 0,0 0 1,0-1-1,0 1 1,0-1-1,1 1 0,-1 0 1,1-1-1,-1 0 1,1 1-1,-1-1 0,1 1 1,0-1-1,0 1 1,0-1-1,0 0 0,0-1 1,-8-152-73,8 127 24,0-11-18,6-53 0,-4 79 30,0 0 1,2 0-1,-1 0 1,2 0 0,-1 1-1,2 0 1,12-22-1,-13 26 90,1 1 0,0 0 0,0 1-1,1-1 1,-1 1 0,1 1 0,1-1 0,-1 1-1,1 0 1,0 1 0,0 0 0,0 0-1,1 1 1,-1 0 0,1 0 0,0 1 0,0 0-1,0 0 1,9 1 0,-3 0 110,0 0 1,0 1-1,0 1 1,0 1-1,0 0 1,0 1-1,-1 0 1,1 1-1,-1 1 1,25 12-1,-36-16-161,-1 0 0,0 0 0,0 0 0,0 0-1,0 1 1,0-1 0,-1 1 0,1-1 0,0 1-1,-1 0 1,1 0 0,-1-1 0,1 1 0,-1 0-1,0 0 1,0 0 0,0 1 0,0-1 0,0 0-1,0 0 1,-1 1 0,1 2 0,-1-1 19,0-1 0,0 1 0,-1-1 1,0 1-1,1 0 0,-1-1 0,-1 0 1,1 1-1,0-1 0,-1 0 0,0 1 1,0-1-1,-2 3 0,-8 10 216,-1-1 0,-1-1 1,-1 0-1,-17 14 0,30-26-213,-43 32 625,-2-1 0,-1-3 0,-1-2 0,-1-2 0,-2-2 1,0-2-1,-1-3 0,-80 18 0,116-33-470,0 0 0,0-2 0,0 0 1,0-1-1,0-1 0,-19-1 0,27-1-90,0 0 0,0 0 0,0 0 0,0-1 0,1 0 0,-1-1 0,1 0 0,0 0 0,0-1-1,1 0 1,-1 0 0,1-1 0,-8-8 0,-12-16-573,2-1 1,1-2-1,-31-53 0,1 1-672,-138-191-2508,190 273 3584,-17-22-392,13 22 232,9 17 45,19 27 397,-5-12-17,-9-10-91,-1 0-1,0 1 0,-1 0 0,-1 0 1,-1 0-1,-1 1 0,-1 0 0,0-1 1,-2 24-1,0-35-59,0 0 0,-1 0 0,0 0 1,0 0-1,-1-1 0,0 1 0,0 0 0,-1-1 1,0 1-1,-1-1 0,-4 8 0,0-1 65,0-1-1,-1 1 0,0-2 1,-1 0-1,-17 19 1,27-67 139,5 27-335,0 0 0,0 0-1,0 1 1,1 0 0,1 0-1,-1 0 1,1 1-1,0 0 1,0 0 0,0 1-1,1 0 1,0 0 0,11-4-1,-13 7 85,-1 0-1,1 1 1,0 0 0,0 0-1,-1 0 1,1 1-1,0 0 1,0 0 0,0 1-1,0-1 1,-1 1 0,1 0-1,0 1 1,-1-1-1,1 1 1,-1 0 0,1 1-1,-1-1 1,0 1-1,9 7 1,-8-7 22,-1 1 0,0 0 1,-1 0-1,1 0 0,-1 1 0,0-1 1,0 1-1,0 0 0,-1 0 0,0 1 1,0-1-1,0 1 0,0-1 0,-1 1 1,0 0-1,0 0 0,-1 0 0,1 0 1,0 10-1,-2-13-28,0 8 39,1 0 0,-1 0 1,-1 0-1,0 0 1,-1 0-1,0-1 0,0 1 1,-1 0-1,-1-1 0,1 1 1,-8 12-1,-5 1 76,0 0 0,-1-2-1,-1 0 1,-1-1 0,-1-1-1,-1-1 1,-1-1 0,0 0-1,-37 20 1,10-10 197,-1-2 1,-1-2 0,-96 30-1,83-35 155,-111 17 0,142-31-350,1-2 0,-1-2 0,1-1 0,-1-1 0,-49-9 0,68 7-174,1 0-1,-1-1 0,1-1 0,0 0 0,0-1 0,0 0 0,1-1 0,0-1 0,1 0 0,-1 0 0,1-1 0,-12-13 0,15 14-90,1-1 0,0 0 0,1-1 0,0 1 0,0-1 0,1 0 0,0-1 0,1 1 0,0-1 0,1 0-1,0 0 1,0 0 0,1 0 0,1 0 0,-1-17 0,2-18-221,0 0-137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3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89 9830,'8'8'199,"1"0"0,0-1 0,0-1 0,0 1 0,1-1 0,0-1 0,16 7 0,-20-10-121,0 0-1,1 0 0,-1 0 0,0-1 0,1 0 0,-1-1 0,1 1 1,-1-1-1,1 0 0,-1-1 0,1 0 0,-1 0 0,0 0 0,11-4 1,31-14 566,0-2 1,-2-3-1,64-42 1,-80 46-720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6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1539 9830,'-8'-4'152,"1"-1"-1,0 1 1,0-1 0,0 0 0,0-1-1,1 1 1,0-1 0,-9-11-1,3-1-79,0 0 0,1 0 0,1-1 0,1 0 0,0-1-1,2 1 1,0-2 0,-5-29 0,4 3-202,2 0 1,1-82 0,6 114 102,1-1 1,0 1 0,1 0-1,1 0 1,0 1 0,1-1-1,1 1 1,0 0 0,1 0-1,0 1 1,12-16 0,-5 9-14,1 0 0,0 2 0,2 0 0,0 0-1,1 2 1,28-20 0,-31 26 92,1 1-1,0 1 1,0 1-1,1 0 1,0 1-1,0 0 0,1 2 1,0 0-1,-1 1 1,1 1-1,0 0 1,29 2-1,-28 1 183,0 1-1,0 0 1,0 1-1,0 2 1,-1 0 0,0 1-1,0 0 1,0 2-1,-1 0 1,0 1 0,28 19-1,-42-25-176,0 0 0,0 1 0,0-1 0,0 1 0,-1-1-1,1 1 1,-1 0 0,0 0 0,0 0 0,-1 1 0,1-1 0,-1 0-1,0 1 1,0-1 0,0 0 0,-1 1 0,1-1 0,-1 1 0,-1 6 0,1-9-21,0-117 133,1 109-197,1-1 0,0 0-1,0 1 1,0 0-1,1-1 1,0 1 0,0 0-1,0 0 1,1 0-1,0 1 1,0-1 0,1 1-1,4-5 1,14-18-112,-6 3 6,2 2 1,0 1-1,2 0 0,1 1 0,0 1 1,1 2-1,30-19 0,-19 17-68,1 1 0,0 2 0,2 1 0,66-18 0,-16 14 710,-1 5 0,2 3 0,0 4 0,101 4 1,-138 5 42,0 1 1,0 3-1,0 2 1,-1 3 0,57 17-1,-94-23-366,-1 1 0,1 0-1,-1 0 1,16 11 0,-25-14-153,0 0 1,0 0 0,-1 0-1,1 1 1,-1-1 0,0 1-1,1-1 1,-1 1-1,0 0 1,-1 0 0,1 0-1,0 0 1,-1 0 0,0 0-1,0 1 1,0-1 0,0 0-1,0 1 1,0-1 0,-1 0-1,0 6 1,1-7-4,-1 1-1,0 0 1,0-1-1,0 1 1,-1 0 0,1-1-1,0 1 1,-1 0 0,0-1-1,0 1 1,0-1-1,0 1 1,0-1 0,0 0-1,0 1 1,-1-1 0,1 0-1,-1 0 1,0 0-1,0 0 1,0 0 0,0 0-1,0 0 1,0-1 0,0 1-1,0-1 1,-1 0-1,1 1 1,0-1 0,-4 1-1,6-2-26,0 0 0,-1 0 1,1 0-1,0 0 0,-1 0 0,1 0 0,0 0 0,-1 0 0,1-1 0,0 1 1,-1 0-1,1 0 0,0 0 0,0 0 0,-1 0 0,1-1 0,0 1 0,-1 0 1,1 0-1,0 0 0,0-1 0,0 1 0,-1 0 0,1 0 0,0-1 0,0 1 0,0 0 1,0 0-1,-1-1 0,1 1 0,0 0 0,0-1 0,0 1 0,0 0 0,0-1 1,0 1-1,0 0 0,0-1 0,0 1 0,0 0 0,0-1 0,0 1 0,0 0 1,0-1-1,0 1 0,0 0 0,0 0 0,1-1 0,-1 0 0,2-17 162,7 2-310,1 0 1,0 0-1,1 1 0,1 1 0,1 0 0,25-23 0,-14 16-90,2 1-1,1 1 0,0 0 0,1 3 0,1 0 0,1 2 1,0 1-1,1 1 0,35-8 0,-18 9 512,0 2 0,0 2-1,1 2 1,0 3 0,73 4-1,-98 1-111,0 0 0,0 1 0,0 1 0,0 1 0,-1 2 0,44 19 0,-51-19-37,-1 1 1,0 0-1,-1 1 1,0 0 0,0 1-1,-1 1 1,-1 0-1,0 1 1,0 0 0,14 23-1,-20-18-75,-6-16-42,0-1 0,1 1 0,-1-1 0,0 1 0,1-1 0,-1 1 0,1-1 0,0 1 0,0-1 0,-1 0 0,1 1 0,0-1 0,0 0 0,1 2 0,-1-3-3,0 1 0,1-1 0,-1 0 0,0 1 0,0-1 0,0 0 0,1 0 0,-1 0 0,0 0 0,0 0-1,0 0 1,1 0 0,-1 0 0,0-1 0,0 1 0,0 0 0,0-1 0,0 1 0,1-1 0,-1 1 0,0-1 0,0 0-1,0 1 1,0-1 0,0 0 0,-1 0 0,2-1 0,3-1 61,45-28-270,83-70 0,3-2-1475,-114 89 1400,1 0 1,0 2-1,1 1 1,40-13-1,-47 18 366,1 2-1,1 0 1,-1 1 0,1 0-1,-1 2 1,1 0-1,-1 2 1,33 3 0,-37-1-17,-1 0 0,1 1 0,-1 0 0,0 1-1,0 1 1,-1 0 0,1 1 0,-1 0 0,-1 0 0,1 2 0,-1-1 0,13 15 0,-2 2 108,-2 0 0,-1 1 0,-1 2 0,-1-1 0,15 37 0,9 13 294,-31-53-355,-9-21-95,0 0 0,0 0-1,0 0 1,1 0 0,-1 0 0,1 0 0,0 0-1,0 0 1,0 0 0,0-1 0,5 5 0,-6-7-18,0 1 0,0-1 0,0 1 0,0-1 0,0 0 0,0 1 0,0-1 0,0 0 0,1 0 0,-1 0 0,0 0 0,0 0 0,0 0 0,0 0 0,0 0 0,0 0 0,1-1 0,-1 1 0,0 0 0,0-1 0,0 1 0,0-1 0,0 1 0,0-1 0,0 1 0,0-1 0,0 0 0,-1 0 0,1 1 0,0-1 0,0 0 0,-1 0 0,1 0 0,0-1 0,2-1 49,42-32-382,1 1 0,2 2 0,1 3-1,2 2 1,0 1 0,2 4 0,59-18 0,-92 34 398,1 1 1,0 2-1,-1 0 0,1 1 1,0 0-1,1 2 0,-1 1 1,0 1-1,0 0 0,-1 2 1,1 0-1,-1 1 0,1 2 1,-2 0-1,1 0 0,-1 2 1,0 1-1,-1 0 0,0 1 1,23 19-1,-33-24-29,32 28 206,-38-32-234,0 0 1,0 0-1,0 0 1,-1 1-1,1-1 1,-1 0 0,1 1-1,-1-1 1,0 1-1,1 0 1,-1-1-1,-1 1 1,1 0-1,1 4 1,5 15 160,-5-19-174,-1-3 2,0 0 1,0 0-1,0 0 1,0 1-1,0-1 0,0 0 1,0-1-1,1 1 0,-1 0 1,0 0-1,0 0 1,0-1-1,0 1 0,0 0 1,0-1-1,0 1 1,0-1-1,0 1 0,0-1 1,0 0-1,0 1 1,0-1-1,1-1 0,0 0 20,60-35-212,2 2-1,1 3 1,1 3-1,82-24 1,-112 43 244,0 1 0,0 1 0,1 3 1,-1 0-1,1 3 0,46 2 0,-68 1-1,-1 0 1,1 1-1,0 1 0,0 0 1,-1 1-1,0 1 1,0 0-1,0 1 0,-1 1 1,1 0-1,-2 0 1,1 2-1,-1-1 0,0 2 1,-1-1-1,0 2 0,0-1 1,9 14-1,1 7 135,16 33-1,13 19 99,-47-79-267,0 0 0,1 0 1,0 0-1,-1-1 0,1 1 1,1-1-1,-1 0 0,0 0 1,1 0-1,-1 0 0,1-1 0,0 0 1,0 0-1,0 0 0,0-1 1,0 1-1,1-1 0,-1-1 1,0 1-1,0-1 0,1 0 0,-1 0 1,9-1-1,10-3 73,-1-1 1,1-1-1,-1-1 1,24-10-1,8-2 120,111-24 298,-140 39-405,0 0-1,1 2 0,-1 1 0,38 3 0,-54-1-101,-1 1 0,1 0 0,-1 0-1,0 1 1,0 1 0,0-1 0,0 1-1,0 1 1,9 5 0,4 6-5,37 35 0,-20-16 4,-34-32-2,-1 0 0,1 1 0,-1-2 0,1 1 0,0 0 0,0-1 0,0 0 0,1 0 0,-1-1 0,0 0 0,1 0 0,-1 0 0,1 0 0,-1-1 0,1 0 0,-1 0 0,1 0 0,-1-1 0,11-2 0,5-3 0,0-1 0,0-1 0,35-19 0,8-2 0,-47 22 0,0 1 0,1 1 0,33-6 0,-45 10 0,1 1 0,-1 0 0,0 0 0,1 0 0,-1 1 0,1 0 0,-1 0 0,0 0 0,1 1 0,-1 0 0,0 0 0,0 1 0,0-1 0,7 6 0,50 29 0,123 54 0,-129-66 0,-1 2 0,-1 2 0,71 51 0,-115-71 0,0 0 0,0 2 0,-1-1 0,-1 1 0,0 0 0,0 1 0,-1 0 0,-1 0 0,0 1 0,0 0 0,-2 0 0,1 1 0,-2 0 0,0 0 0,0 0 0,-1 0 0,-1 0 0,-1 1 0,0-1 0,-1 17 0,1 37 0,1-33 0,-1 1 0,-3-1 0,0 0 0,-2 0 0,-11 42 0,4-41 0,-32 89 0,37-111 0,-1 0 0,-1 0 0,0-1 0,0 0 0,-2 0 0,-15 16 0,3-8 0,-1-1 0,-2-1 0,0-1 0,0-1 0,-2-1 0,0-2 0,-1 0 0,0-2 0,-1-1 0,0-2 0,0 0 0,-1-2 0,-1-1 0,1-2 0,-1-1 0,-35-1 0,8-2 0,53 3 0,-1 0 0,1 1 0,0 0 0,0 0 0,0 0 0,0 0 0,1 1 0,-5 5 0,4-4 0,-33 29 0,0-1 0,-3-2 0,0-2 0,-2-1 0,-1-3 0,-1-1 0,-2-3 0,0-1 0,-1-3 0,0-1 0,-2-3 0,-82 13 0,114-24 0,1-1 0,-1 0 0,0-2 0,1 0 0,-1-1 0,0-1 0,1 0 0,-1-1 0,-30-11 0,43 12 0,0 0 0,0 0 0,0 1 0,0 0 0,0 0 0,-1 0 0,1 0 0,0 1 0,-1 0 0,1 0 0,0 0 0,-1 1 0,1-1 0,0 2 0,-1-1 0,1 0 0,0 1 0,0 0 0,0 0 0,0 0 0,1 1 0,-1 0 0,1 0 0,-7 6 0,-50 32 0,-1-1 0,-2-4 0,-1-2 0,-2-4 0,-99 32 0,166-62 0,-73 22 0,-135 22 0,186-41 0,0 0 0,0-2 0,0-1 0,0-1 0,0-1 0,0-1 0,0 0 0,1-2 0,-1-1 0,-39-15 0,11-7 0,38 21 0,0 0 0,-1 0 0,0 1 0,-17-5 0,25 10 0,0 0 0,0 0 0,1 0 0,-1 1 0,0 0 0,0 0 0,0 0 0,0 1 0,0 0 0,0-1 0,1 2 0,-1-1 0,0 1 0,1-1 0,-1 1 0,-6 4 0,-54 31 0,13-5 0,-2-3 0,-1-2 0,-71 24 0,102-44 0,0-1 0,0-1 0,-1-1 0,-48 1 0,57-5 0,0-1 0,1-1 0,-1 0 0,1-1 0,0-1 0,0 0 0,0-1 0,1-1 0,-15-7 0,-21-17 0,35 20 0,0 1 0,0 1 0,-20-8 0,29 14 0,0 0 0,0 1 0,0-1 0,0 1 0,0 1 0,0-1 0,0 1 0,0 0 0,0 1 0,-1-1 0,1 1 0,-12 3 0,-127 49 0,107-36 0,-1-3 0,0-1 0,-1-1 0,-66 9 0,-105-14 0,203-8 0,1 0 0,-1 0 0,0 0 0,1-1 0,-1 0 0,1-1 0,0 0 0,0 0 0,0 0 0,0-1 0,0 0 0,1-1 0,-1 1 0,1-1 0,0 0 0,1-1 0,-7-7 0,12 11 0,0 1 0,0 1 0,0 0 0,0 0 0,0-1 0,0 1 0,0 0 0,0 0 0,0-1 0,0 1 0,0 0 0,0 0 0,0 0 0,0-1 0,0 1 0,0 0 0,-1 0 0,1-1 0,0 1 0,0 0 0,0 0 0,0 0 0,0 0 0,0-1 0,-1 1 0,1 0 0,0 0 0,0 0 0,0 0 0,-1-1 0,1 1 0,0 0 0,0 0 0,0 0 0,-1 0 0,1 0 0,0 0 0,0 0 0,-1 0 0,1 0 0,0 0 0,0 0 0,-1 0 0,-1 1 0,0-1 0,-1 1 0,1 1 0,0-1 0,0 0 0,0 0 0,0 1 0,0-1 0,1 1 0,-1 0 0,0-1 0,1 1 0,-3 3 0,-1 1 0,-21 16 0,-1-1 0,-1-1 0,-35 18 0,53-32 0,0-1 0,-1-1 0,1 0 0,-1 0 0,0-1 0,0 0 0,0-1 0,0-1 0,0 1 0,-1-2 0,1 0 0,0 0 0,-18-3 0,22 2-9,1-1 1,-1-1 0,1 1 0,0-1-1,-1 0 1,2-1 0,-1 1 0,-8-7-1,-41-41-178,41 37 193,0 0-1,-18-12 0,23 20-3,1 1 1,-1 0-1,0 0 0,-1 1 0,1 1 1,-1-1-1,1 2 0,-1-1 1,0 1-1,0 1 0,-13-1 1,1 2 2,1 1 0,-1 1-1,0 1 1,-25 7 0,5 0 2,-35 9 12,-1-3 0,0-4 1,-104 4-1,158-16-14,1-1-1,-1-1 1,1-1 0,0-2 0,0 0-1,0-1 1,0-1 0,1-1 0,0-1-1,1-1 1,0-1 0,1 0 0,-27-21-1,15 8-381,9 5 236,-1 2-1,-1 1 1,-40-20 0,57 32 148,-1 1-1,0 0 1,0 0 0,0 1 0,0 0 0,-1 1-1,1 0 1,0 0 0,-1 1 0,1 0 0,0 1-1,-1 0 1,1 0 0,0 1 0,-12 4 0,-66 25 65,-59 17 38,121-41-88,0-2 0,0-1 1,0-1-1,-27 0 0,40-3-10,0-1 0,0-1 0,0 0 0,0 0 0,1-1 0,-1-1 0,-14-6 0,-7-6-76,-33-21 0,49 26 54,-1 0-1,0 1 0,-1 1 1,0 1-1,0 1 0,-1 0 1,-40-7-1,-18 10 86,-117 8 0,37 1 12,74-5 3,0-3 0,-84-16-1,140 14-243,0-1-1,1-1 0,0-1 1,0-1-1,1-2 0,0-1 0,1 0 1,1-2-1,-43-32 0,57 37 1,0-1-1,0 0 1,1 0-1,1-1 1,0-1-1,0 1 1,1-1-1,1 0 1,0-1-1,0 0 1,1 0-1,1 0 1,1 0-1,-1-1 1,2 1-1,0-1 1,1 0-1,0-25 1,3 6-276,1 0 0,2-1 0,1 1 0,2 1 0,1 0 1,22-54-1,5 6-488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29.0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1347 464 9830,'-2'-4'0,"0"0"0,1-1 0,-1 1 0,1 0 0,0-1 0,0 1 0,1-1 0,0 1 0,-1-1 0,1 1 0,1-1 0,0-8 0,0-6 0,0 15 0,0-1 0,-1 1 0,1 0 0,1-1 0,-1 1 0,1 0 0,-1 0 0,1 0 0,4-5 0,25-38 0,-18 30 0,5-8 67,1 0 0,2 2-1,0 0 1,1 1 0,2 1 0,36-25-1,-44 35-15,0 1-1,1 1 0,0 0 0,1 1 0,0 1 0,0 0 0,1 2 0,-1 0 1,1 1-1,0 1 0,30-1 0,-41 4 52,0 1 0,0-1 0,0 2 0,0-1 0,0 1 0,0 1 0,-1-1 0,1 1 0,-1 1 0,0-1 0,0 1 0,0 1 0,0-1 0,-1 1 0,0 0 0,0 0 0,11 13 1,-11-10 1,0 0 0,0 0 0,-1 0 1,0 1-1,-1 0 0,0 0 0,0 0 1,-1 1-1,0-1 0,0 1 1,-1 0-1,-1 0 0,1-1 0,-1 11 1,-1 53 701,-2-70-756,1 1 0,-1-1 1,0 0-1,1 0 1,-1 0-1,-1 0 0,1 0 1,0 0-1,-1 0 0,0-1 1,1 1-1,-1-1 1,0 0-1,0 0 0,-4 2 1,10-9 11,8-5 144,-5 7-101,99-46 1371,-92 44-1287,1 1 1,0 0 0,-1 1 0,1 1 0,0 0 0,18 0 0,-22 2-68,0 1 1,1 0-1,-1 1 0,0 0 1,0 0-1,-1 1 1,1 0-1,0 1 0,-1 0 1,0 1-1,0 0 1,0 0-1,-1 0 1,0 2-1,0-1 0,0 1 1,0 0-1,6 8 1,2 4 169,0 1 0,-1 0 0,-1 0 0,-1 2 0,-1 0 0,-1 0 0,-1 1 0,-1 0 0,-1 1 1,-1 0-1,-1 0 0,-1 0 0,-1 1 0,1 35 0,-5-55-247,0 10 48,0 1 1,-1-1 0,-3 19 0,2-29-94,0 1 0,0 0-1,0 0 1,-1-1 0,1 1-1,-1-1 1,-1 0 0,1 0-1,-1 0 1,0 0 0,-5 5 0,0-2 0,-2 1 0,1-1 0,-1-1 0,0 0 0,0 0 0,-1-1 0,0 0 0,0-1 0,0-1 0,-1 0 0,-24 4 0,41-7 0,0-1 0,0 1 0,0 0 0,0 1 0,0-1 0,-1 0 0,1 1 0,-1 0 0,1 0 0,-1 0 0,0 1 0,1-1 0,-1 1 0,0-1 0,-1 1 0,4 4 0,3 3 0,-1 0 0,-1 0 0,11 20 0,-11-16 0,-1-1 0,-1 1 0,0 0 0,-1 1 0,-1-1 0,3 25 0,-2 91 0,-4-100 0,-1-20 0,0-1 0,0 0 0,-1 0 0,-1-1 0,0 1 0,0 0 0,0-1 0,-1 1 0,0-1 0,-1 0 0,0-1 0,0 1 0,-1-1 0,0 0 0,0 0 0,-9 7 0,-5 4 0,-1-1 0,-1 0 0,0-2 0,-30 16 0,17-15 0,0-1 0,-1-1 0,-40 9 0,75-22 0,0 0 0,0-1 0,1 1 0,-1 0 0,0-1 0,1 1 0,-1 0 0,1 0 0,-1-1 0,1 1 0,-1 0 0,1 0 0,-1 0 0,1 0 0,0 0 0,0 0 0,-1 0 0,1 0 0,0 0 0,0 0 0,0 0 0,0 0 0,0-1 0,0 1 0,0 0 0,0 0 0,1 0 0,-1 0 0,0 0 0,1 0 0,0 2 0,1 5 0,1 1 0,-2 0 0,1 0 0,-1 0 0,0 0 0,-1 0 0,0 0 0,-3 16 0,2 8 0,0-18 0,-1-1 0,0-1 0,-1 1 0,-1 0 0,0-1 0,0 1 0,-2-1 0,1 0 0,-2-1 0,-10 17 0,-13 15 0,-47 54 0,76-97 0,-30 32 0,-2-2 0,-1-2 0,-1-1 0,-76 46 0,-22 17 0,122-82 0,0 0 0,-1-1 0,0 0 0,0-1 0,-1 0 0,0-1 0,0 0 0,-1-1 0,1-1 0,-1 0 0,0-1 0,-24 3 0,-5-1 0,0 3 0,1 1 0,-55 20 0,56-15 0,-1-3 0,0-1 0,-63 7 0,56-14 9,0-2 0,-83-10 1,114 7-42,0-1 0,1-1 1,0-1-1,-1 0 0,2-1 0,-1-1 1,1 0-1,0-1 0,0-1 1,-25-19-1,32 20-97,1-1 0,-1 1-1,1-2 1,1 1 0,0-1 0,0 0 0,1 0-1,0-1 1,1 0 0,0 0 0,1 0 0,0 0-1,-4-23 1,3-3-464,1 0 0,2 0 0,3-41 0,0 19 382,-4 57 170,1 1 0,-1 0 0,0 0 0,1 1-1,-1-1 1,0 0 0,0 1 0,0 0 0,-4 0-1,2-1-20,-48-4 203,40 5-92,0-1 1,1-1-1,-1 0 0,1 0 0,-1-1 0,1-1 0,0 0 0,-18-9 0,19 7-99,1 0 0,0-1 0,1-1 0,-1 0 0,1 0 0,1-1 0,0 0 1,0 0-1,1 0 0,0-1 0,0-1 0,-5-11 0,6 7-113,0 0 0,0-1 1,2 0-1,0 0 0,1 0 1,0 0-1,1-1 0,1-23 0,1-252-2036,1 271 1979,1-1 0,1 1 1,0-1-1,9-24 0,32-82-789,-37 110 886,2 0 0,0 0 0,1 0 1,0 1-1,1 1 0,1 0 0,1 0 0,0 1 0,1 1 0,1 0 0,0 1 0,1 1 0,0 0 0,1 1 0,0 1 1,1 0-1,0 1 0,20-6 0,10 0 1048,85-16 0,-95 24-445,-1-1-1,0-2 1,-1-1-1,44-21 1,-73 29-393,-1-1 1,0-1-1,1 0 0,-2 0 1,1 0-1,-1 0 0,1-1 0,5-9 1,35-58-146,-7 10-371,-1 16-51,2 1-1,2 2 0,83-68 1,-79 75 173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0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1137 9830,'-1'0'7,"0"0"0,0 0 0,-1 0 0,1 0 0,0-1 0,0 1 0,0-1 0,0 1-1,0-1 1,0 1 0,0-1 0,0 1 0,1-1 0,-1 0 0,0 1 0,0-1 0,0 0 0,1 0 0,-1 0 0,0 1 0,1-1 0,-1 0 0,0 0-1,1 0 1,0 0 0,-1 0 0,1 0 0,0 0 0,-1-1 0,1 1 0,0 0 0,0 0 0,0-1 0,-4-10 29,-5-14-43,1-1 0,2 1 0,0-1 0,-3-48 0,5-115-25,5 136 21,15-253-41,-9 255 38,2 1 0,3 1 0,34-94 0,-42 136 11,-1 1 0,1-1 0,0 1-1,1 0 1,-1 0 0,9-8 0,-13 14 9,1 0 1,0 0-1,0 0 1,1 1-1,-1-1 0,0 0 1,0 0-1,0 1 1,1-1-1,-1 0 0,0 1 1,0-1-1,1 1 0,-1 0 1,0-1-1,1 1 1,-1 0-1,2 0 0,-1 0 14,-1 1-1,1-1 1,-1 1-1,0 0 1,1 0-1,-1-1 1,0 1-1,0 0 1,1 0-1,-1 0 1,0 0-1,0 0 1,0 0-1,0 1 0,0-1 1,-1 0-1,1 0 1,0 1-1,0-1 1,-1 1-1,1 1 1,192 524 6097,-175-471-5469,2 15 643,-3 1 0,14 123-1,-15 149 2227,-16-344-3516,-1-1 1,1 1 0,0 0-1,0 0 1,0 0 0,0-1-1,-1 1 1,1 0-1,0 0 1,0 0 0,0 0-1,-1 0 1,1-1-1,0 1 1,0 0 0,0 0-1,-1 0 1,1 0 0,0 0-1,0 0 1,-1 0-1,1 0 1,0 0 0,0 0-1,-1 0 1,1 0-1,0 0 1,0 0 0,-1 0-1,1 0 1,0 0 0,0 0-1,-1 0 1,1 1-1,0-1 1,0 0 0,0 0-1,-1 0 1,1 0-1,0 0 1,0 1 0,0-1-1,0 0 1,-1 0 0,1 0-1,0 1 1,0-1-1,0 0 1,0 0 0,0 0-1,0 1 1,0-1-1,-1 0 1,1 0 0,0 1-1,0-1 1,0 0 0,0 0-1,0 1 1,0-1-1,0 0 1,0 0 0,0 0-1,0 1 1,0-1-1,1 0 1,-1 0 0,0 1-1,-12-14 207,12 13-191,-8-12 303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0.6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10 217 9830,'-1'0'3,"0"0"1,1-1-1,-1 1 0,1-1 0,-1 1 1,1-1-1,-1 1 0,1-1 0,-1 1 1,1-1-1,-1 1 0,1-1 0,0 1 1,-1-1-1,1 0 0,0 1 0,0-1 1,-1 0-1,1 1 0,0-1 0,0 0 1,0 1-1,0-1 0,0 0 0,0 1 1,0-1-1,0 0 0,0 0 0,0 1 1,0-1-1,1 0 0,-1 1 1,0-1-1,0 0 0,1 1 0,-1-1 1,0 1-1,1-1 0,-1 0 0,1 1 1,0-1-1,19-20 132,34-10 737,2 1-1,0 4 1,2 1-1,89-24 1,-112 41-504,-25 8-225,-2-2-98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0.9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69 9830,'0'1'17,"1"0"-1,0 0 1,-1 0 0,1 0 0,0 0-1,-1 0 1,1 0 0,0-1-1,0 1 1,0 0 0,0 0-1,0 0 1,0-1 0,0 1-1,0-1 1,0 1 0,0-1-1,0 1 1,1-1 0,-1 0-1,0 1 1,0-1 0,0 0 0,1 0-1,-1 0 1,0 0 0,0 0-1,1 0 1,-1 0 0,0 0-1,0-1 1,0 1 0,0 0-1,2-1 1,52-18 929,-36 11-724,12-4 263,1 1 0,0 2 0,1 1 0,0 2 1,50-4-1,-79 10-440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10285,'0'1'81,"1"0"1,0-1 0,0 1-1,-1 0 1,1-1-1,0 1 1,0 0-1,0-1 1,0 1-1,0-1 1,0 1-1,0-1 1,0 0-1,0 1 1,0-1-1,0 0 1,0 0-1,0 0 1,0 0-1,0 0 1,2 0-1,27 2 2945,69 0 187,-39 0-2948,1-2 1,82-12-1,-63-4-3752,-64 8-5266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4.7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313 109 9830,'11'-5'273,"-11"5"-272,1 0 0,-1 0 0,0-1 0,0 1-1,1 0 1,-1 0 0,0 0 0,1 0 0,-1 0 0,0 0-1,1 0 1,-1 1 0,0-1 0,0 0 0,1 0 0,-1 0-1,0 0 1,0 0 0,1 0 0,-1 0 0,0 1 0,0-1 0,1 0-1,-1 0 1,0 0 0,0 1 0,1-1 0,-1 0 0,0 0-1,0 0 1,0 1 0,0-1 0,0 0 0,1 0 0,-1 1-1,0-1 1,0 0 0,0 1 0,0-1 0,0 0 0,0 0 0,0 1-1,0-1 1,0 0 0,0 1 0,0-1 0,0 0 0,0 1-1,0-1 1,-3 12 230,-26 11 211,6-6-30,1 1 0,0 1 1,-25 29-1,37-37-139,2 0 0,-1 1 0,1 0 0,1 0 0,-10 24 0,8-22-47,8-12-206,0-1-1,0 0 1,0 1 0,0-1-1,1 1 1,-1-1-1,0 1 1,1 0 0,-1-1-1,1 1 1,-1 0 0,1-1-1,0 3 1,-8 79 1072,8-83-1078,0 1 0,0 0 1,0 0-1,1 0 0,-1 0 0,0 0 0,0-1 0,1 1 1,-1 0-1,0 0 0,1-1 0,-1 1 0,1 0 0,-1 0 1,1-1-1,-1 1 0,1 0 0,0-1 0,-1 1 0,1-1 1,0 1-1,-1-1 0,1 1 0,0-1 0,0 1 0,0-1 0,2 2 37,1-1 0,-1-1-1,0 1 1,0 0-1,0-1 1,1 0-1,4 0 1,1 0 105,1-1 1,-1 0-1,0-1 1,17-5 0,-7-1 252,0-1 1,-1-1-1,29-21 1,-45 29-358,1 0-1,-1 0 1,1 0 0,-1 0 0,0-1 0,0 1-1,0-1 1,0 1 0,0-1 0,0 0-1,-1 1 1,1-1 0,1-5 0,-1 0-81,-1 0 1,0 1-1,0-1 1,-1-14-1,-1 20 11,1 0-1,-1 0 1,0 0-1,0 1 1,0-1-1,0 0 1,-1 1-1,1-1 1,0 1-1,-1-1 1,1 1-1,-1 0 0,1 0 1,-1-1-1,0 1 1,-2-1-1,-32-18 21,36 19 2,-59-25 673,-120-37 0,163 58-601,15 5-59,-1-1-1,0 1 0,0-1 1,0 1-1,1-1 1,-1 0-1,0 0 1,1 0-1,-1 0 1,1 0-1,-1 0 0,1 0 1,-1-1-1,1 1 1,-2-3-1,2 1 6,0-1-1,0 1 1,0 0-1,0 0 1,1-1 0,0 1-1,-1 0 1,2-7-1,0 8-37,0-1 0,0 1 0,0 0 0,0-1 0,0 1 0,1 0 0,-1 0 0,1 0 0,0 0 0,-1 0 0,1 1 0,0-1 0,0 1 0,0-1 0,0 1 0,5-3 0,40-22 102,-44 25-75,24-12 136,0 2 1,1 1-1,1 1 1,-1 1-1,1 2 1,41-4-1,-69 10-142,0-1 1,1 1-1,-1 0 0,0-1 1,1 1-1,-1 0 0,0 0 1,1 0-1,-1 0 1,0 1-1,1-1 0,-1 0 1,0 0-1,1 1 0,-1-1 1,0 1-1,0-1 0,0 1 1,2 1-1,-3 1-5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1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 9830,'0'9'121,"2"11"144,-1-19-245,0 0 1,0-1-1,0 1 0,0 0 1,0-1-1,0 0 1,0 1-1,0-1 1,0 1-1,1-1 0,-1 0 1,0 0-1,0 0 1,0 1-1,0-1 0,0 0 1,1-1-1,0 1 1,12-2 146,-1 0 1,0-2 0,0 1-1,0-1 1,-1-1 0,1-1-1,12-7 1,3 0 147,9-4 279,-17 8-548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1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36 9830,'7'-21'0,"-1"6"0,-4 32 0,-3-11 88,0 0 0,0-1 0,-1 1 0,0-1 0,1 1 0,-5 5 0,-5 21 388,4-2-38,2 0 0,1 1 0,0 47 0,4-78-434,0 1 1,0-1 0,0 1-1,1-1 1,-1 1 0,0-1-1,0 1 1,0 0-1,0-1 1,1 1 0,-1-1-1,0 1 1,1-1 0,-1 0-1,0 1 1,1-1-1,-1 1 1,1-1 0,-1 0-1,0 1 1,1-1 0,-1 0-1,1 1 1,-1-1-1,1 0 1,-1 0 0,2 1-1,20 2 298,21-11 293,3-12 64,70-25 805,-99 39-1212,0 2-1,0 0 1,0 1 0,0 1 0,19 0-1,-33 2-222,-1 0 0,1 0 0,-1 0 0,0 0 0,1 1-1,-1-1 1,0 1 0,0-1 0,1 1 0,-1 0 0,0 0 0,0 0-1,0 0 1,0 1 0,0-1 0,0 0 0,-1 1 0,1 0-1,0-1 1,-1 1 0,1 0 0,-1 0 0,1 0 0,-1 0 0,0 0-1,0 0 1,0 0 0,0 0 0,0 0 0,0 0 0,0 4 0,1 6 125,0 0 1,-1 0 0,-1 0 0,-1 24 0,0-10 172,0-18-220,0-1 1,-1 1-1,1 0 0,-2-1 1,1 0-1,-1 1 0,-1-1 1,1 0-1,-1 0 0,-8 11 1,-2 1 318,-1 1 0,-21 19 0,22-26-136,0 0 0,-1 0-1,-22 14 1,33-24-212,-1-1-1,1 1 1,-1-1 0,1 1-1,-1-2 1,0 1 0,1 0 0,-1-1-1,0 0 1,0 0 0,0 0-1,0-1 1,-1 0 0,1 0-1,0 0 1,0 0 0,0-1 0,-7-1-1,-2-6 196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2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0 227 9830,'1'-1'13,"-1"0"0,0 0 0,1 0-1,-1 0 1,1 0 0,0 0 0,-1 0 0,1 0 0,0 0 0,0 0-1,-1 0 1,1 1 0,0-1 0,0 0 0,0 0 0,0 1-1,0-1 1,0 1 0,0-1 0,0 1 0,0-1 0,2 0 0,36-11 532,-18 6-294,153-55 3248,262-55-1,-374 104-2895,-37 11-330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2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86 9830,'1'0'5,"-1"0"1,0 1-1,1-1 0,-1 0 1,0 1-1,1-1 0,-1 0 1,1 0-1,-1 1 0,0-1 1,1 0-1,-1 0 0,1 0 0,-1 1 1,1-1-1,-1 0 0,1 0 1,-1 0-1,1 0 0,-1 0 1,1 0-1,-1 0 0,0 0 1,1 0-1,-1 0 0,1 0 1,-1-1-1,1 1 0,-1 0 0,1 0 1,-1 0-1,1-1 0,20-5 314,-20 5-267,67-18 1016,1 2-1,0 3 0,104-6 0,212 10 3034,-368 9-3906,0 2 0,0 0 0,-1 1 0,1 0 0,-1 1 0,23 8 0,-36-9-195,-3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2.7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0 9830,'6'11'93,"-5"-10"-78,0-1 1,0 1-1,0 0 0,0 0 0,-1 0 1,1 0-1,0 0 0,-1 0 0,1 0 1,-1 0-1,1 0 0,-1 1 0,1-1 1,0 2-1,1 22 307,8 119 1059,-10-120-1066,-2 0 0,0 1 0,-2-1 0,-1 0 1,0 0-1,-2-1 0,-1 0 0,-1 0 1,-1 0-1,0-1 0,-2-1 0,-18 25 0,27-41-228,-1-1-1,0 1 1,0-1-1,-1 0 1,1 0-1,-1 0 1,0 0-1,0-1 1,0 0-1,-10 4 1,10-6-42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3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75 132 9830,'0'-1'10,"0"-1"0,0 1-1,1-1 1,-1 1 0,1-1 0,-1 1-1,1 0 1,-1-1 0,1 1 0,0 0-1,-1 0 1,1-1 0,1 0-1,-1 1 1,0-1-1,0 1 1,0 0-1,0 0 1,-1 0-1,1-1 1,0 1-1,-1 0 1,1-1-1,-1 1 1,0-1-1,1 1 1,-1-2-1,1 0 7,-1 0 0,1 0-1,0 0 1,0 0 0,1 0-1,-1 0 1,1 1-1,-1-1 1,1 0 0,0 1-1,0-1 1,0 1 0,0 0-1,4-3 1,35-27 330,-35 29-269,0 0 0,0 1 0,0 0-1,0 0 1,1 1 0,-1 0 0,0 0 0,1 0-1,-1 1 1,1 0 0,-1 0 0,0 0-1,1 1 1,-1 0 0,0 0 0,1 1-1,7 3 1,-6-3 43,-1 1 0,1 1 1,-1 0-1,0 0 0,0 0 0,0 1 0,-1 0 1,1 0-1,-1 0 0,0 1 0,-1 0 0,0 0 1,6 9-1,-6-5 30,0 1 0,-1-1 1,0 1-1,-1 0 0,0 0 1,-1 0-1,0 1 0,0-1 1,-1 1-1,-1-1 0,-2 20 1,2-11 5,-1-11-41,0 0 0,-1 0 0,0 0 0,0 0 0,-1-1 0,0 1 0,-1-1 0,0 0 0,-9 14 0,-51 67 1023,47-70-836,0 0 1,-2-2-1,0 0 1,-1-1-1,-1-1 1,0-1-1,-1 0 1,-1-2-1,0-1 1,0-1-1,-28 9 1,30-17-193,21-2-103,0 0 1,-1 0-1,1 0 0,0 0 0,-1 0 0,1 0 0,0 0 0,-1 0 0,1 0 0,0 0 1,-1 0-1,1 0 0,0 0 0,0 0 0,-1-1 0,1 1 0,0 0 0,0 0 0,-1 0 1,1 0-1,0 0 0,0-1 0,-1 1 0,1 0 0,0 0 0,0 0 0,-1-1 0,1 1 1,0 0-1,0 0 0,0-1 0,0 1 0,0 0 0,-1-1 0,1 1 0,0 0 0,0 0 1,0-1-1,0 1 0,0 0 0,0-1 0,0 1 0,0 0 0,0-1 0,0 1 0,0 0 1,0 0-1,0-1 0,0 1 0,0 0 0,0-1 0,1 1 0,-1 0 0,0 0 0,0-1 1,0 1-1,0 0 0,1 0 0,-1-1 0,0 1 0,0 0 0,0 0 0,1 0 0,-1-1 1,7-5 117,0 1 1,1 0 0,-1 1-1,1-1 1,0 1 0,0 1-1,0-1 1,1 2 0,13-4-1,-11 3-42,166-49 1979,126-42-1445,-276 82-617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4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9830,'4'-15'80,"-1"14"-6,-2 9 0,0 24 387,2 0 1,8 32 0,-6-32-37,0 0 1,-1 33-1,-3-4 701,10 71 0,-9-104-596,-2 55 0,-1-35 49,1-47-573,0-1 0,0 0 0,-1 1 0,1-1 1,0 1-1,0-1 0,0 0 0,0 1 0,-1-1 1,1 0-1,0 1 0,0-1 0,-1 0 0,1 0 1,0 1-1,-1-1 0,1 0 0,0 0 0,-1 1 1,1-1-1,0 0 0,-1 0 0,1 0 0,0 0 1,-1 1-1,1-1 0,-1 0 0,1 0 0,-1 0 1,0 0 34,-2 2 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4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17 9830,'2'-17'117,"2"26"130,2 8-65,12 41 383,-8-32-129,0 0-1,-2 0 1,-1 1 0,7 52-1,-6 112 1709,-9-180-2004,-1-1-1,0 1 1,-1-1-1,0 1 1,0-1-1,-1 0 1,0 0-1,-1-1 1,0 1-1,-1-1 1,0 0-1,-1 0 1,1-1-1,-1 0 1,-11 9-1,6-11-74,2-1-65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4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1 331 9830,'-1'-2'3,"1"1"-1,0-1 1,0 1 0,0-1-1,0 0 1,1 1 0,-1-1-1,0 1 1,1-1 0,-1 1-1,1 0 1,-1-1 0,1 1-1,0-1 1,0 1 0,-1 0-1,1 0 1,0-1 0,2-1-1,0 2 18,0-1 0,0 1 0,0 0 0,0-1 0,0 1 0,0 1 0,7-2 0,1 0 40,92-21 1144,281-72 3126,204-70-1261,-570 161-2900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6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310 38 9830,'19'-26'46,"-12"17"133,-6 6-58,-3 6 70,-38 55 726,-120 289 3011,124-253-1885,-44 175 1,74-240-1643,1 0 0,1 1 0,2 0 1,1 0-1,2 30 0,0-49-268,0 1-1,1-1 1,0 1 0,1-1 0,0 0-1,1 0 1,0 0 0,1-1-1,0 1 1,0-1 0,1 0-1,1-1 1,-1 1 0,2-1-1,15 16 1,-8-16 91,-10-9-179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7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9830,'2'0'18,"-1"0"-1,1 0 1,-1 0 0,1 0-1,0 1 1,-1-1 0,1 0-1,-1 1 1,1-1 0,-1 1-1,1-1 1,-1 1 0,0 0-1,1-1 1,-1 1 0,1 0-1,-1 0 1,0 0 0,0 0 0,2 2-1,10 8 223,9-1 69,-1 1 0,0 1 0,-1 1 0,-1 1 0,0 1 1,-1 0-1,-1 2 0,0 0 0,27 36 0,-33-37-77,0 0 0,-1 1 0,0 0 1,-2 1-1,0 0 0,-1 1 0,-1-1 0,-1 1 0,0 0 0,-1 1 0,-2-1 0,2 28 0,-3 18 508,1-32-319,-2-1 1,-1 1-1,-1-1 1,-2 0-1,-10 41 1,0-28 185,-2-1 1,-2 0 0,-30 51-1,18-44 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7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29 9830,'38'-28'819,"-37"28"-814,-1 0 1,1 1-1,0-1 0,-1 1 0,1-1 1,0 1-1,-1-1 0,1 1 0,-1-1 0,1 1 1,-1 0-1,1-1 0,-1 1 0,1 0 0,-1 0 1,0-1-1,0 1 0,1 0 0,-1 0 1,0-1-1,0 1 0,0 0 0,1 1 0,5 23 189,1 220 2445,-8-233-2466,0 1-1,-1 0 1,0 0-1,-1-1 1,-9 24-1,-30 59 946,39-89-1042,-13 35 538,16-37-614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7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6 9830,'2'-2'73,"12"-2"127,-13 7-187,0-1-1,0 1 0,-1-1 1,1 1-1,-1-1 1,0 1-1,1 0 1,-1-1-1,-1 1 0,1 4 1,0-5 78,0 134 1320,0-131-1360,0-1 0,1 0 0,0 0 1,0 1-1,0-1 0,1 0 0,-1 0 1,1 0-1,0 0 0,0 0 0,0-1 1,1 1-1,-1-1 0,1 1 0,0-1 1,0 0-1,0 0 0,0 0 0,4 2 1,9 6 191,0 0 0,0-2 0,20 9 0,-14-7 123,-4-3-54,26 15 329,-41-22-595,-1 0 0,0 1-1,0 0 1,1-1 0,-1 1 0,0 0-1,-1 0 1,1 0 0,0 0-1,0 0 1,-1 0 0,1 1-1,1 3 1,-3-3-9,1 0-1,-1-1 1,0 1 0,0 0-1,0 0 1,0 0 0,-1 0-1,1 0 1,-1 0 0,0 0-1,1-1 1,-1 1 0,-1 0-1,1 0 1,0-1-1,-1 1 1,1-1 0,-1 1-1,0-1 1,1 0 0,-1 0-1,0 0 1,-1 0 0,-3 4-1,-8 4 216,1 0-1,-2-1 0,-16 9 0,19-11-83,-2 1 21,1 0-1,-1-1 0,0-1 1,-1 0-1,0-1 1,0 0-1,0-1 1,0-1-1,-1 0 1,-16 0-1,17-3-142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7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36 9830,'1'-1'14,"0"0"-1,0 0 1,1 1-1,-1-1 1,0 0-1,0 0 1,0 1-1,1-1 1,-1 1-1,0-1 1,0 1-1,1-1 1,-1 1-1,0 0 1,3-1-1,25-4 272,289-16 3310,-313 21-3595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7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9830,'0'2'20,"0"-1"0,1 1 0,-1 0 0,1-1 0,0 1 0,-1 0 0,1-1 0,0 1 0,0-1 0,0 1 0,0-1 0,0 0-1,0 1 1,0-1 0,1 0 0,-1 0 0,0 0 0,1 1 0,-1-2 0,3 2 0,39 20 730,-19-10-440,10 8 218,-2 2 0,0 2 1,-1 0-1,-1 2 1,-2 1-1,39 47 1,-54-57-262,0 1 1,-1 0-1,-1 1 1,-1 0 0,-1 1-1,0 0 1,-2 0 0,0 1-1,-1 0 1,-1 0 0,-1 1-1,-1-1 1,0 29 0,-3-39-203,1 3 111,-1-1 0,-1 1 1,0 0-1,-1 0 0,0-1 0,-1 1 1,-7 21-1,-5-2 246,-1-1 1,-1-1-1,-2 0 1,-1-2-1,-1 0 1,-2-1-1,-1-1 1,-1-2-1,-1 0 1,-1-2 0,-1 0-1,-1-2 1,-42 22-1,37-28-354,2-5-67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8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1 135 9830,'25'-26'644,"33"-25"-1,-47 43-450,-1 1 1,1 0-1,0 1 1,1 0-1,0 0 1,21-6-1,-29 11-144,0 0 0,0 0 1,0 0-1,0 0 0,0 1 0,1 0 0,-1 0 0,0 0 1,0 0-1,1 1 0,3 0 0,-6 0-24,0 0 0,0-1 0,-1 1-1,1 0 1,0 0 0,0 0 0,-1 1 0,1-1 0,-1 0 0,1 0-1,-1 1 1,1-1 0,-1 1 0,0 0 0,0-1 0,2 4-1,0 3 72,-1-1-1,0 1 0,0 0 1,-1 0-1,0 0 1,0 0-1,-1 0 0,0 11 1,0-18-87,-1 2 41,0 1-1,0 0 0,-1-1 1,1 1-1,-1-1 0,1 1 1,-1-1-1,0 0 0,-1 0 1,1 0-1,0 0 0,-1 0 1,-4 3-1,3-1 41,0-1 0,1 0 0,-1 1 0,1-1 0,-5 10 0,0 1 57,7-14-121,0 1 1,0 0-1,0-1 1,1 1-1,-1 0 1,0 0 0,1-1-1,-1 1 1,1 0-1,-1 0 1,1 0-1,0 3 1,25-3 242,14-4 316,0-2 1,42-10-1,-62 11-417,8-2 101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8.9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9830,'6'4'83,"1"0"-1,-1-1 1,1 0 0,0 0-1,0 0 1,0-1 0,0 0-1,0-1 1,10 2-1,75 2 1337,-37-3-933,-18 1 71,0-1 0,0-2 1,0-1-1,0-3 1,70-14-1,-100 15-512,-7 2-45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3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9830,'0'1'15,"0"1"0,0-1 0,0 0 0,0 1 0,0-1 0,0 1 1,1-1-1,-1 1 0,0-1 0,1 0 0,-1 1 0,1-1 0,-1 0 0,1 1 0,0-1 0,-1 0 0,1 0 0,0 1 0,0-1 0,0 0 0,0 0 0,0 0 0,2 1 0,1-1 45,-1 1 0,1-1 0,0 0 0,0 0 0,0 0 0,0-1 0,6 1 0,-3-1-36,69 5 1432,119-8 0,-181 2-1268,0-2-1,21-6 0,-18 5 71,0 0-213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4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29 116 9830,'-20'0'273,"20"0"-272,0 0 0,-1 0 0,1 0 0,0 0 0,-1 0 0,1 0 0,0 0 0,-1 0 0,1 0 0,0 0-1,-1-1 1,1 1 0,0 0 0,-1 0 0,1 0 0,0 0 0,0 0 0,-1-1 0,1 1 0,0 0 0,0 0 0,-1 0 0,1-1 0,0 1 0,0 0 0,-1 0-1,1-1 1,0 1 0,0 0 0,0 0 0,0-1 0,0 1 0,-1 0 0,1-1 0,0 1 0,0 0 0,0-1 0,0 1 0,0 0 0,0-1 0,0 1-1,0 0 1,0-1 0,0 1 0,0 0 0,0-1 0,0 1 0,1 0 0,-1-1 0,0 1 0,0 0 0,0 0 0,0-1 0,0 1 0,1 0 0,-1 0 0,0-1 0,9-12 223,-9 13-230,6-8 57,0 1 0,1 0-1,0 0 1,0 0 0,1 1 0,0 0-1,0 1 1,0-1 0,1 2 0,0-1-1,0 1 1,0 1 0,0-1 0,1 1-1,-1 1 1,1 0 0,0 0 0,-1 1-1,15 0 1,-15 1 73,1 0 0,-1 1 0,1 0 0,-1 1 0,1 0 0,-1 0 0,17 7 0,-20-6-36,-1 0 1,1 0-1,-1 1 0,0-1 0,0 1 0,-1 0 1,1 1-1,-1-1 0,0 1 0,0 0 1,0 0-1,-1 0 0,4 8 0,-2-5 23,-2 0 0,1 1 0,-1-1 0,0 1 0,-1 0 0,0 0 0,-1 0 0,1 0 0,-2 0 0,1 0 0,-1 0 0,-1 0 0,1 0 0,-2 0 0,1 0 0,-1 0-1,-1 0 1,-6 16 0,1-8 150,-1 0-1,-1 0 1,0-1-1,-1 0 0,-1-1 1,0-1-1,-28 26 1,21-18-49,17-19-172,0 0 0,0 0 0,-1-1 0,1 1 1,-1-1-1,1 1 0,-1-1 0,0 0 0,0 1 1,0-2-1,0 1 0,0 0 0,0-1 0,0 1 1,-4 0-1,6-2-33,1 0-1,0 0 1,0 0 0,-1 0-1,1 0 1,0 0 0,-1 0 0,1 0-1,0 0 1,0 0 0,-1 0 0,1 0-1,0 0 1,0 0 0,-1-1 0,1 1-1,0 0 1,0 0 0,0 0-1,-1 0 1,1-1 0,0 1 0,0 0-1,0 0 1,0-1 0,-1 1 0,1 0-1,0 0 1,0 0 0,0-1 0,0 1-1,0 0 1,0 0 0,0-1-1,0 1 1,0 0 0,0-1 0,0 1-1,0 0 1,0 0 0,0-1 0,0 1-1,0 0 1,0 0 0,0-1 0,0 1-1,2-11 207,5 6-100,1-1 0,-1 2-1,1-1 1,0 1 0,0 0 0,0 1-1,0-1 1,1 2 0,-1-1 0,1 1-1,0 1 1,0-1 0,-1 2-1,1-1 1,0 1 0,0 0 0,14 3-1,-18-2-40,-1 1-1,1 0 0,0 0 0,-1 1 1,1-1-1,-1 1 0,0 0 1,0 0-1,0 0 0,0 1 0,0-1 1,-1 1-1,1 0 0,-1 0 0,0 0 1,-1 0-1,1 1 0,-1-1 0,1 1 1,-2 0-1,1 0 0,0-1 0,-1 1 1,0 0-1,1 10 0,-2-7-26,1-4 4,-1 0 0,0 0-1,1 0 1,-2-1 0,1 1 0,0 0 0,-1 0 0,0-1 0,0 1 0,0 0 0,0-1 0,0 1 0,-1-1 0,0 1 0,1-1 0,-1 0 0,-1 1 0,1-1 0,0 0-1,-1-1 1,-3 4 0,-9 9 95,-1-1 0,-1-1 0,0 0 0,-1-1 0,0-1 0,-1-1 0,0-1 1,-1 0-1,0-1 0,0-2 0,-1 0 0,0-1 0,-33 4 0,38-9-144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5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0 124 9830,'1'0'7,"-1"-1"-1,0 1 1,1-1-1,-1 1 1,0-1-1,1 1 1,-1 0-1,1-1 1,-1 1-1,0 0 1,1-1-1,-1 1 1,1 0-1,-1 0 1,1-1-1,-1 1 1,1 0-1,0 0 1,-1 0 0,1 0-1,-1 0 1,1 0-1,-1 0 1,1 0-1,-1 0 1,1 0-1,0 0 1,18 0 275,-18 0-246,8-1 105,1 0-1,-1-1 1,0 0 0,0-1 0,0 0 0,10-5 0,17-5 378,2 3-291,210-65 2906,-247 75-3132,-1 1 1,0-1-1,1 0 1,-1 0 0,0 0-1,0 0 1,1 0 0,-1 0-1,0 0 1,0 1 0,1-1-1,-1 0 1,0 0-1,0 0 1,0 1 0,1-1-1,-1 0 1,0 0 0,0 1-1,0-1 1,0 0 0,1 0-1,-1 1 1,0-1-1,0 0 1,0 0 0,0 1-1,0-1 1,0 0 0,0 1-1,0-1 1,0 0 0,0 0-1,0 1 1,0-1-1,0 0 1,0 1 0,0-1-1,0 15 179,0-13-146,-12 93 1012,4 22 158,4-47 36,-3 0 0,-31 129 0,33-173-915,-1 9 86,6-28-328,-1 0 0,0 0 0,0 0 0,-1 0 0,0 0-1,0 0 1,0-1 0,-1 1 0,-3 6 0,5-13-69,0 1 0,1 0 1,-1 0-1,0 0 0,0-1 0,0 1 0,0 0 0,0-1 1,0 1-1,0 0 0,0-1 0,0 1 0,0-1 0,0 0 1,0 1-1,0-1 0,-2 0 0,-4 1 213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5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0 150 9830,'0'-2'13,"1"1"0,-1 0 0,0 0 0,1 0-1,-1 0 1,1-1 0,-1 1 0,1 0 0,0 0 0,-1 0 0,1 0 0,0 0-1,0 1 1,0-1 0,0 0 0,-1 0 0,1 0 0,0 1 0,0-1 0,0 0-1,1 1 1,-1-1 0,0 1 0,0-1 0,2 1 0,37-10 565,-25 7-399,415-102 4818,-400 97-4723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8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9830,'10'0'228,"-9"0"-223,-1 1 0,1-1 1,-1 0-1,1 0 0,-1 0 1,1 0-1,-1 0 0,1 0 1,-1 0-1,0 0 0,1 0 1,-1 0-1,1 0 0,-1 0 1,1 0-1,-1 0 0,1 0 1,-1 0-1,1 0 0,-1-1 1,1 1-1,-1 0 0,0 0 1,1-1-1,-1 1 0,1 0 1,-1-1-1,0 1 0,1 0 1,-1-1-1,0 1 0,0 0 1,1-1-1,-1 1 0,0-1 1,0 1-1,1 0 0,-1-1 1,0 1-1,0-1 0,0 1 1,0-1-1,0 1 0,0-1 1,0 1-1,0-1 0,0 1 1,0-1-1,0 1 0,0-1 1,0 1-1,0-1 0,0 1 1,0 0-1,-1-1 0,1 0 1,-1-1 8,1 0-14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5.9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 9830,'-3'4'56,"0"0"1,0 0-1,0 0 0,0-1 0,-1 1 1,0-1-1,-6 5 0,-9 9 202,14-10-191,-5 4 173,0 1 0,-10 18-1,17-25-166,1 0 0,0 0 0,0 0 0,0 0 0,0 1 0,1-1 0,0 0 0,0 1 0,1-1-1,-1 7 1,1-9-29,0 1-1,0 0 1,0-1 0,1 1-1,-1 0 1,1-1-1,0 1 1,0-1-1,0 1 1,1-1-1,-1 1 1,3 2 0,-1-1 32,1-1 1,0-1-1,-1 1 1,1-1-1,1 1 1,-1-1-1,9 4 1,2 1 186,0-1 0,1-1 0,0 0 0,30 6 0,-32-9-100,-2 0-1,1 0 0,0 1 0,-1 1 0,0 0 0,0 1 0,0 0 0,0 1 0,10 8 1,-20-13-130,0-1 1,-1 1 0,1-1-1,-1 1 1,1 0 0,-1-1-1,0 1 1,1 0 0,-1 0-1,0 0 1,0 0 0,-1 0-1,1 0 1,0 0 0,-1 1-1,1-1 1,-1 0 0,1 0-1,-1 0 1,0 1 0,0 2-1,-1-1 26,0 0 0,0-1 0,-1 1 0,1-1 0,-1 0 0,1 1 1,-1-1-1,0 0 0,0 0 0,-1 0 0,-4 5 0,-5 4 214,-1-1 1,-1-1-1,0 0 1,-23 12 0,34-20-234,-29 16 620,-37 15 0,61-30-552,-1 0 0,1 0 0,-1 0 1,0-1-1,0 0 0,0-1 0,0 0 0,0-1 1,0 0-1,-10-1 0,8-2 120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6.1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 9830,'1'-1'6,"0"0"-1,-1 1 1,1-1 0,-1 0 0,1 1-1,0-1 1,-1 1 0,1-1-1,0 1 1,0-1 0,-1 1-1,1 0 1,0-1 0,0 1-1,0 0 1,0 0 0,-1 0-1,1 0 1,0-1 0,0 1 0,2 1-1,21-3 189,186 13 1945,-161-12-1465,0-3 1,0-1 0,-1-3 0,0-1 0,77-27 0,-105 28-402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7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8 255 9830,'0'-6'0,"1"5"0,-1 1 0,0-1 0,0 0 0,0 0 0,0 1 0,1-1 0,-1 0 0,0 0 0,0 1 0,-1-1 0,1 0 0,0 0 0,0 1 0,0-1 0,0 0 0,-1 1 0,1-1 0,0 0 0,-1 0 0,1 1 0,0-1 0,-1 1 0,1-1 0,-1 0 0,1 1 0,-1-1 0,0 1 0,1-1 0,-1 1 0,1-1 0,-2 1 0,2 0 0,0 0 0,0 0 0,0-1-1,1 1 1,-1 0 0,0 0 0,0 0 0,0 0-1,0 0 1,0 0 0,0 0 0,0 0 0,0 0 0,0 0-1,0 0 1,0 0 0,1 0 0,-1 0 0,0 0-1,0 0 1,0-1 0,0 1 0,0 0 0,0 0-1,0 0 1,0 0 0,0 0 0,0 0 0,0 0 0,0 0-1,0 0 1,0-1 0,0 1 0,0 0 0,0 0-1,0 0 1,0 0 0,0 0 0,0 0 0,0 0-1,0 0 1,0 0 0,0-1 0,0 1 0,0 0 0,0 0-1,0 0 1,0 0 0,0 0 0,-1 0 0,1 0-1,0 0 1,0 0 0,0 0 0,0 0 0,0 0 0,0 0-1,0-1 1,0 1 0,0 0 0,7-2 45,-7 2-33,273-15 3173,184-15 1519,-2-28 450,94-9-1859,131 19-3295,-622 46 0,-64 2 0,5 4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7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18 9830,'1'-2'18,"0"1"-1,0-1 1,0 1-1,1-1 1,-1 1-1,0 0 1,0 0-1,1 0 1,-1-1-1,1 1 1,-1 1-1,4-3 1,-5 3-14,0 0 0,0 0 0,1 0 1,-1 0-1,0 0 0,1 0 0,-1 0 0,0 0 1,0 0-1,1 0 0,-1 1 0,0-1 1,1 0-1,-1 0 0,0 0 0,0 0 0,1 0 1,-1 0-1,0 1 0,0-1 0,1 0 1,-1 0-1,0 0 0,0 1 0,0-1 0,1 0 1,-1 0-1,0 0 0,0 1 0,0-1 1,0 0-1,0 1 0,1-1 0,-1 0 0,0 0 1,0 1-1,0-1 0,0 0 0,0 1 1,0-1-1,0 0 0,0 0 0,0 1 0,0-1 1,0 0-1,0 1 0,0-1 0,-1 15 156,1-14-158,-2 33 529,-1 1 1,-9 37 0,1-11 79,7-24 72,2 49 0,2-85-678,0-1 0,1 1 0,-1-1 0,0 1 0,1-1 0,-1 1 0,0-1 0,1 1 0,-1-1 0,1 0 0,-1 1 0,1-1 0,-1 1 0,1-1 0,-1 0 0,1 0 0,0 1 0,-1-1 0,1 0 0,-1 0 0,1 0 1,0 1-1,-1-1 0,1 0 0,-1 0 0,1 0 0,0 0 0,0 0 0,25 0 276,-20 0-162,6-2 49,0-1 1,-1 0 0,1-1-1,-1 0 1,0 0-1,0-1 1,18-12 0,-3 3 279,-13 8-299,13-6 296,0-1 0,-1-2 1,-1 0-1,33-28 0,-44 30-620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8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1 9830,'0'259'2685,"-3"-227"-2227,-1 0 0,-1 0-1,-2 0 1,-17 49 0,-3 13 642,12-23-410,10-41-173,-2 1 0,-1 0 0,-1-2 0,-23 50 0,30-73-318,-2 2-185,-14-9 228,9-2-196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9.5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25 9830,'0'-22'80,"0"20"-6,0 14 0,-3 32 583,-1-1 1,-15 62 0,2-14 303,-26 147 1678,41-220-2393,-1 0 0,-1 0 1,-1-1-1,-1 0 1,-8 19-1,12-22 27,-2-11-273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49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46 9830,'0'-3'15,"-1"0"0,0 0 0,0 1 0,0-1 0,0 0 0,0 1 0,-1-1 0,1 1 0,-1 0 0,0-1 0,0 1 0,0 0 0,0 0-1,0 0 1,0 0 0,0 0 0,-6-2 0,8 3-15,-1 48 582,2 9-15,0-20-102,-1 1 0,-2-1 0,-7 42 0,-17 82 1397,23-147-1702,-2 11 299,-14 39 1,17-57-388,0-1 0,-1 1 0,1-1 0,-1 1 0,-1-1 0,1 0 1,-1 0-1,0-1 0,0 1 0,0-1 0,0 0 0,-7 5 1,2-5 106,-1-1-135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50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4 658 9830,'-3'-16'52,"3"7"85,21 6-7,48 0 1019,0-2 1,99-21-1,135-47 1341,-264 63-2411,436-147-1475,-12-35-891,-231 94 1243,-156 66 708,-2-1 69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52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343 124 9830,'1'-27'0,"0"19"0,0 0 0,-1 0 0,0 0 0,0 0 0,-4-16 0,3 22 15,1 0-1,-1 1 0,0-1 1,0 0-1,0 0 1,0 0-1,-1 1 0,1-1 1,0 1-1,-1-1 1,1 1-1,-1-1 0,0 1 1,1 0-1,-1 0 1,0 0-1,0 0 0,0 0 1,0 0-1,1 0 1,-1 1-1,0-1 0,0 1 1,-1-1-1,1 1 1,0 0-1,0 0 0,0 0 1,0 0-1,0 0 1,0 0-1,0 1 0,0-1 1,0 0-1,0 1 1,-2 1-1,-11 2 171,1 1 0,1 1 0,-26 13 0,31-15-139,-8 5 204,0 1-1,1 0 1,0 1 0,1 1 0,0 0 0,-16 18 0,24-23-128,0 0-1,0 0 0,1 1 1,0 0-1,1 0 0,-1 0 0,2 0 1,-1 1-1,1 0 0,0 0 1,1 0-1,0 0 0,1 0 0,-2 14 1,-6 72 742,8-66-491,0-14-127,1 0-1,3 27 1,-2-38-188,0 0 0,0 1 0,0-1 0,1 0 0,-1 0 0,1 0 0,0-1 0,0 1 0,0 0 0,1-1 0,-1 1 0,1-1-1,0 0 1,4 4 0,-3-5-12,-1 0-1,0 0 0,1 0 0,0-1 0,-1 1 0,1-1 0,0 0 0,0 0 1,-1-1-1,1 1 0,0-1 0,0 0 0,0 0 0,0 0 0,0 0 1,0-1-1,5-1 0,10-2 245,-1 0 1,21-10 0,-37 13-243,23-9 489,-1-1 0,43-26-1,-47 23-263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53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0 106 9830,'1'-14'78,"1"23"104,4 15 104,4 1 84,-1 0 0,-1 0 0,-1 1-1,-2 1 1,0-1 0,-2 1 0,1 41-1,-4-68-364,0 0 0,-1 1-1,1-1 1,0 0 0,0 0 0,0 0-1,0 1 1,0-1 0,0 0-1,0 0 1,0 0 0,0 1-1,0-1 1,0 0 0,0 0 0,0 0-1,0 1 1,0-1 0,0 0-1,0 0 1,0 0 0,0 0-1,0 1 1,0-1 0,1 0 0,-1 0-1,0 0 1,0 0 0,0 1-1,0-1 1,0 0 0,0 0 0,1 0-1,-1 0 1,0 0 0,0 1-1,0-1 1,0 0 0,1 0-1,-1 0 1,0 0 0,0 0 0,0 0-1,1 0 1,-1 0 0,0 0-1,0 0 1,0 0 0,1 0-1,-1 0 1,0 0 0,0 0 0,0 0-1,1 0 1,-1 0 0,0 0-1,0 0 1,0 0 0,0 0-1,1 0 1,-1 0 0,0 0 0,0-1-1,0 1 1,1 0 0,15-17 349,13-30 101,0-14-690,-21 41 148,1 1 0,1 1 0,0 0 0,23-30 0,-32 47 80,0 0 0,0-1-1,0 1 1,1 0 0,-1-1 0,0 1-1,1 0 1,-1 0 0,0 0 0,1 0-1,-1 0 1,1 0 0,0 1 0,-1-1-1,1 0 1,0 1 0,-1 0 0,1-1-1,0 1 1,0 0 0,-1 0 0,1 0-1,3 0 1,-3 1 24,0 0 0,0 0 0,0 0-1,0 1 1,0-1 0,0 0 0,0 1 0,-1 0-1,1-1 1,0 1 0,-1 0 0,0 0 0,1 0-1,-1 0 1,0 0 0,0 0 0,1 3-1,2 4 103,-1 0 0,0 0 0,-1 0 0,0 0-1,0 0 1,-1 1 0,0-1 0,-1 1-1,-1 15 1,1-9-47,-1-9 70,-2-8-87,3 0-43,0 0 1,0 0-1,-1 1 0,1-1 1,0 0-1,0 0 1,0 0-1,0 1 1,0-1-1,0 0 0,0 0 1,0 0-1,0 1 1,0-1-1,1 0 0,-1 0 1,1-1-1,66-134 121,-67 136-135,6-13-81,1-1 1,0 2-1,0-1 0,1 1 0,1 0 0,15-16 0,-23 26 76,0 1 1,1-1 0,-1 1 0,1 0-1,-1-1 1,1 1 0,-1 0 0,1 0 0,0 0-1,0 0 1,-1 0 0,1 0 0,0 1-1,0-1 1,0 1 0,0-1 0,0 1 0,3-1-1,1 1 28,-3 0 2,0-1 1,0 1-1,-1 0 1,1 0-1,0 1 1,0-1-1,-1 1 1,1-1-1,0 1 1,-1 0-1,1 0 0,0 0 1,-1 0-1,0 0 1,1 1-1,-1-1 1,0 1-1,1 0 1,-1-1-1,0 1 1,0 0-1,-1 0 1,1 0-1,0 1 1,-1-1-1,1 0 0,-1 1 1,1-1-1,-1 1 1,1 3-1,4 10 163,-1-1 0,-1 1-1,5 32 1,-7-38-85,0 5 87,-1 0 1,-2 26-1,0-10-38,0-30-119,1 1 0,-1-1 0,0 1 1,0-1-1,0 0 0,0 1 0,0-1 0,0 0 0,0 0 0,-1 0 0,-1 2 0,-8-6-31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8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9830,'0'-1'-2,"-1"0"-7,14 0 66,-4 1 125,-8 2-163,-1-1 1,0 0-1,1 0 1,-1 0-1,0 1 1,0-1-1,1 0 1,-1 0-1,0 0 1,0 1-1,-1-1 1,1 0-1,0 2 1,0-2-14,-1 7 86,1 0 0,0 0 1,1 0-1,0 0 0,0 0 1,0 0-1,1 0 0,0 0 0,5 10 1,-3-12 34,2 12 68,-5-15-171,-1-1 1,1 0 0,0 0 0,0 0 0,-1 1-1,1-1 1,0 0 0,1 0 0,-1 0-1,0-1 1,1 1 0,2 3 0,-3-4 13,1 1 0,-1-1 1,0 1-1,1 0 0,-1 0 0,0 0 0,0 0 1,0-1-1,0 1 0,-1 1 0,1-1 0,0 2 1,1-1 12,0 0 1,0 0 0,1-1-1,-1 1 1,1-1-1,-1 0 1,1 0 0,0 0-1,5 3 1,-4-2-22,4 3 24,1-3 203,11-4-136,-11 1 61,-7 0-160,1 0 0,-1 0 0,0 0 0,0-1 0,0 1 1,0-1-1,0 1 0,1-1 0,-1 0 0,0 0 1,0 0-1,0 0 0,-1 0 0,1 0 0,0 0 0,0-1 1,-1 1-1,1-1 0,0 1 0,-1-1 0,0 0 1,3-2-1,3-6 400,10-4-107,-13 11-218,0 0 0,0 0 1,0-1-1,-1 0 0,1 1 0,-1-1 0,5-9 0,-6 6-51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1:54.2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19 222 9830,'-3'-4'33,"1"-1"0,0 0 0,-1 1 0,2-1 0,-1 0 0,0 0 0,1 0 0,0 0 0,0 0 0,1-1 0,-1 1 0,1 0 0,0 0 0,2-9 0,-2-1-8,1 12-26,-1 0-1,1 0 1,1 0-1,-1 0 0,0 0 1,1 0-1,-1 1 1,1-1-1,0 0 1,0 1-1,0-1 0,0 1 1,0 0-1,1 0 1,-1 0-1,1 0 0,3-2 1,50-29 27,-40 25 156,-1 2 0,1 0 0,0 0 0,1 2 0,-1 0 0,1 1 0,0 0 0,0 2 0,0 0 1,0 1-1,25 2 0,-40-1-152,1-1 0,0 1 0,-1-1 0,1 1 0,0 0 0,-1 0 0,1 0-1,-1 1 1,0-1 0,1 1 0,-1-1 0,0 1 0,0 0 0,0 0 0,0-1 0,0 1 0,0 1 0,-1-1 0,1 0 0,0 0 0,-1 1 0,0-1 0,2 5 0,-1 2 81,0 0-1,0 0 1,-1 0-1,-1 0 1,0 16-1,0-18-56,0-3-3,-1 1 1,0-1 0,0 1-1,-1-1 1,0 0 0,1 0-1,-1 0 1,-1 0 0,1 0-1,0 0 1,-1 0 0,-4 4 0,-45 46 749,39-41-637,-8 6 204,12-11-124,1 0 0,0 0 0,-11 14 0,19-22-236,0 0 1,0 1-1,0-1 0,-1 0 0,1 0 0,0 1 0,0-1 1,0 0-1,0 0 0,0 1 0,0-1 0,0 0 0,0 1 1,0-1-1,0 0 0,0 0 0,0 1 0,0-1 0,0 0 0,0 1 1,0-1-1,0 0 0,0 0 0,0 1 0,0-1 0,0 0 1,0 0-1,1 1 0,-1-1 0,0 0 0,0 0 0,0 1 1,0-1-1,1 0 0,-1 0 0,0 0 0,0 1 0,1-1 1,-1 0-1,0 0 0,0 0 0,0 0 0,1 0 0,-1 0 1,0 1-1,1-1 0,-1 0 0,0 0 0,0 0 0,1 0 1,-1 0-1,0 0 0,1 0 0,-1 0 0,0 0 0,0 0 1,1 0-1,-1-1 0,14 1 85,13 0 297,0-2 1,0-1-1,-1-1 1,0-2-1,37-11 0,-61 15-237,-1 2-134,0-1-1,0 0 1,0 0-1,0 1 1,1-1-1,-1 1 1,0-1-1,0 1 1,1-1-1,-1 1 1,0 0 0,1-1-1,-1 1 1,0 0-1,1 0 1,-1 0-1,2 0 1,-2 4 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0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4291 157 9830,'9'0'46,"-5"2"290,-9 3-162,-10 4-39,14-8-121,-37 20 976,-57 22-1,78-37-716,0 0 0,0-1 0,0-1 0,-1-1 0,0 0 0,-21 0 0,37-3-251,0-1-1,0 1 0,1-1 0,-1 1 1,0-1-1,1 0 0,-1 0 0,1 1 1,-1-1-1,1 0 0,-1-1 0,1 1 1,0 0-1,-1 0 0,1 0 0,0-1 1,0 1-1,0-1 0,0 1 1,0-1-1,0 1 0,0-1 0,1 0 1,-1 1-1,0-1 0,1 0 0,-1 1 1,1-1-1,0 0 0,0-3 0,-1 4-26,1 0-1,0 0 1,0 0-1,-1 0 1,1 0-1,-1 0 1,1 0-1,-1 0 1,1 0-1,-1 0 1,1 0-1,-1 0 0,0 0 1,0 0-1,0 0 1,0 0 2,0 0 0,0 0-1,0 0 1,0 0 0,0 0 0,0-1 0,1 1 0,-1 0 0,0 0 0,1 0 0,-1-1-1,1 1 1,0 0 0,-1-1 0,1-1 0,0 1-3,-1 1 1,1-1-1,-1 1 0,1 0 1,-1-1-1,1 1 0,-1 0 1,0 0-1,0-1 0,0 1 1,1 0-1,-1 0 0,0 0 1,-1 0-1,1 0 0,0 0 1,0 0-1,0 1 0,0-1 1,-1 0-1,1 1 0,0-1 1,-1 1-1,-1-2 0,-2 1 41,0-1 1,-1 1-1,1 0 0,0 0 0,0 0 0,-6 0 0,-17 3 325,-1 1-1,-45 10 1,46-7 11,-1-1-1,-47 2 0,63-7-251,1-1-1,-1 0 0,1-1 0,0 0 0,0-1 0,-1 0 0,2-1 0,-1-1 0,0 0 0,1 0 0,0-1 0,-18-13 0,25 16-63,0-1 0,0 1 1,1 1-1,-2-1 0,1 1 0,0-1 1,0 1-1,-1 1 0,1-1 0,-8-1 1,1 2 50,1 1 1,-1 0-1,0 1 1,0 0-1,1 1 1,-1 0-1,-19 7 1,4-2 48,-79 17 776,91-22-812,1 0 1,-1-1-1,0-1 0,1 0 0,-26-4 1,26 0 31,0-1-1,0 0 1,1 0 0,0-2-1,0 1 1,1-1 0,-15-12 0,-6-3 306,28 20-402,0 0-1,0 0 0,0 0 0,0 0 1,0 1-1,0 0 0,-1 0 1,1 0-1,-1 0 0,1 1 1,-1 0-1,1-1 0,0 2 1,-8 0-1,-4 2 178,0 1 1,-27 10-1,26-8-48,0-1-1,-21 5 1,36-10-159,-43 5 293,42-5-311,1 0 0,-1 0-1,0 0 1,1 0 0,-1 0 0,1-1-1,-1 1 1,0-1 0,1 1-1,-1-1 1,1 0 0,-1 0-1,1 0 1,0-1 0,-3-1 0,0-2-7,0 0 0,0-1 0,-1 2 0,1-1 0,-1 1 0,0 0 0,-1 0 0,1 0 0,-1 1 0,1 0 0,-1 0 0,0 1 0,0 0 0,0 0 0,0 1 0,0 0 0,-1 0 0,1 0 0,-14 2 0,-19 0 0,-53 11 0,53-6 0,-55 1 0,84-7 0,0 0 0,0 0 0,-1-2 0,1 1 0,0-1 0,0-1 0,0 0 0,0 0 0,1-1 0,0-1 0,-20-11 0,24 13 0,1 0 0,-1 0 0,0 1 0,0-1 0,0 1 0,-1 0 0,1 1 0,0 0 0,-1 0 0,1 0 0,-1 1 0,1-1 0,-1 2 0,1-1 0,0 1 0,-1 0 0,1 0 0,0 1 0,-1-1 0,-7 5 0,-3 1 0,-1-1 0,0 0 0,0-2 0,-1 0 0,-28 3 0,36-7 0,1 0 0,-1 0 0,1-1 0,-1 0 0,1-1 0,-1 0 0,1-1 0,0 0 0,0 0 0,0-1 0,-11-7 0,15 9 0,0-1 0,0 1 0,0 0 0,-1 0 0,1 0 0,0 1 0,-1 0 0,1 0 0,-1 1 0,1 0 0,-1 0 0,1 0 0,-1 1 0,-9 2 0,-9 4 0,-1 0 0,-33 16 0,-11 3 0,40-19 0,-1-1 0,0-1 0,1-1 0,-47-1 0,74-4 0,1 1 0,0-1 0,0 1 0,0-1 0,0 0 0,0 1 0,1-1 0,-1 0 0,0 0 0,0-1 0,0 1 0,1 0 0,-1 0 0,1-1 0,-1 1 0,1-1 0,-2-2 0,1 2 0,1 0 0,-1 0 0,0 0 0,0 1 0,0-1 0,0 0 0,0 1 0,0-1 0,-1 1 0,1 0 0,0 0 0,-1 0 0,1 0 0,-4-1 0,-8 1 0,1 0 0,0 0 0,-1 1 0,1 1 0,-1 0 0,1 1 0,0 0 0,-18 6 0,-8 1 0,0-2 0,0-1 0,-1-3 0,-65-1 0,99-3 0,0-1 0,1 0 0,-1 0 0,0-1 0,1 1 0,0-1 0,-7-5 0,3 3 0,7 4 0,-1-1 0,1 1 0,0 0 0,-1-1 0,0 1 0,1 1 0,-1-1 0,0 0 0,1 1 0,-1-1 0,0 1 0,0 0 0,-5 0 0,-7 1 0,1 2 0,-1-1 0,1 2 0,-28 9 0,4-1 0,-3 0 0,2 0 0,-71 11 0,93-20 0,0-1 0,-1-1 0,1-1 0,-1 0 0,1-1 0,0-1 0,0-1 0,-1 0 0,2-1 0,-1-1 0,-25-11 0,28 9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1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11 9830,'-1'-11'17,"1"14"34,3 14 154,25 23 787,33 61-1,-51-84-723,-5-6-18,0 1 1,0 0 0,5 21-1,8 21 432,-8-22-227,-8-16-391,0-7 210,6-12 28,-6-2-237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1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518 1 9830,'10'28'592,"-10"-26"-551,0 1 1,0 0-1,0-1 1,-1 1-1,1 0 1,-1-1 0,0 1-1,1 0 1,-1-1-1,0 1 1,0-1-1,-1 0 1,1 1-1,-4 3 1,0-1 74,0 0 0,-1 0 0,1-1 0,-12 7 0,13-9-95,-25 17 435,0-2-1,-2-2 1,0 0 0,0-2 0,-2-2-1,1-1 1,-35 6 0,-98 20 1542,152-29-1907,3-5 136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2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 9830,'-1'2'11,"1"5"82,13-3 31,-8-4-83,0-1 0,0 1 0,0-1 0,0 1 0,0-1 1,0-1-1,-1 1 0,1-1 0,-1 0 0,1 0 0,4-2 0,6-4 330,9 0-49,0 1-1,1 1 0,0 1 1,0 1-1,0 1 0,0 1 1,27 2-1,-51 0-312,-1 0 0,1 0 0,0 1 1,0-1-1,-1 0 0,1 0 0,0 0 0,-1 1 0,1-1 1,0 0-1,-1 1 0,1-1 0,0 1 0,-1-1 0,1 1 0,0-1 1,-1 1-1,1-1 0,-1 1 0,1 0 0,-1-1 0,0 1 1,1 0-1,-1-1 0,0 1 0,1 0 0,-1-1 0,0 1 0,0 0 1,0 0-1,1-1 0,-1 2 0,1 31 464,-2-23-383,1-9-56,-1 1 1,1 0-1,-1-1 1,0 1 0,1-1-1,-1 0 1,0 1-1,0-1 1,0 1-1,-1-1 1,1 0 0,0 0-1,0 0 1,-3 2-1,-26 20 307,14-12-41,-49 49 906,65-60-1199,-1 1 0,1 0 0,-1-1 0,1 1-1,0 0 1,-1 0 0,1-1 0,0 1 0,0 0 0,0 0 0,0 0 0,0 0 0,0-1 0,0 1 0,0 0 0,0 0 0,0 0-1,0-1 1,0 1 0,0 0 0,1 0 0,-1 0 0,0-1 0,1 1 0,-1 0 0,0 0 0,1-1 0,-1 1 0,1 0 0,-1-1 0,1 1-1,0-1 1,-1 1 0,1-1 0,0 1 0,-1-1 0,1 1 0,0-1 0,-1 1 0,1-1 0,0 0 0,0 0 0,0 1 0,-1-1-1,2 0 1,30 6 403,1-1 0,0-1-1,-1-3 1,1 0-1,37-5 1,-42 1-24,0 0 0,0-3 0,-1 0 0,0-2 0,41-16 0,-56 18-64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3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13 810 9830,'-12'12'228,"11"-14"33,2-9-204,-2 5-59,1 0 0,0 1 0,1-1 0,-1 0 0,1 1 0,0-1 0,1 1 0,-1-1 0,5-9 0,13-30-33,24-82 0,-7 15-9,47-94-37,-61 159 53,2 1 1,37-55-1,-55 94 81,-1-1 0,1 1 1,0 0-1,1 0 0,7-6 1,-13 12-34,0 0 0,1 0 0,-1 0 0,0 0 0,0 0 1,1 1-1,-1-1 0,0 0 0,1 1 0,-1 0 0,1-1 1,-1 1-1,0 0 0,1-1 0,-1 1 0,1 0 0,-1 0 1,1 0-1,-1 0 0,1 0 0,-1 1 0,1-1 0,-1 0 1,1 1-1,-1-1 0,0 1 0,1 0 0,-1-1 0,0 1 1,1 0-1,-1 0 0,0-1 0,0 1 0,0 0 0,0 0 1,0 1-1,0-1 0,2 2 0,12 18 320,-1 1-1,0 1 1,-2 0-1,0 0 1,12 40-1,30 131 1843,-36-121-1339,19 114 1134,-16-73-761,-20-92-870,0 1 0,-3 29 1,1-27-40,-3-27-285,4 2-15,-1 0 0,1 0 1,-1-1-1,1 1 0,-1 0 0,1 0 0,-1-1 1,1 1-1,-1 0 0,1-1 0,0 1 1,-1-1-1,1 1 0,0 0 0,-1-1 1,1 1-1,0-1 0,0 1 0,-1-1 0,1 1 1,0-1-1,0 1 0,0-1 0,0 1 1,0-1-1,-1 1 0,1-2 0,-2-6 83,-13-3 134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3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45 109 9830,'-43'-14'592,"43"14"-588,-1 0 1,1 0 0,0-1 0,0 1 0,0 0-1,0-1 1,-1 1 0,1 0 0,0-1-1,0 1 1,0 0 0,0-1 0,0 1-1,0 0 1,0-1 0,0 1 0,0 0 0,0-1-1,0 1 1,0-1 0,0 1 0,0 0-1,1-1 1,-1 1 0,0 0 0,0 0-1,0-1 1,0 1 0,1 0 0,-1-1 0,0 1-1,0 0 1,0 0 0,1-1 0,-1 1-1,0 0 1,1 0 0,-1-1 0,0 1-1,0 0 1,1 0 0,-1 0 0,0 0-1,1 0 1,-1 0 0,1-1 0,0 1 44,368-62 4088,-313 55-3451,-26 2-442,-14 2 45,-1 1 0,31 0 0,-37 2-244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4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430 559 9830,'-4'-5'49,"0"0"-1,1 0 1,0 0 0,0 0-1,0-1 1,1 1 0,0-1-1,0 0 1,0 1 0,0-1-1,0-8 1,0-7-92,1 1-1,1-22 1,0 13 81,1 23-40,0 1-1,0-1 1,0 1 0,0 0 0,1 0 0,0 0 0,0 0 0,0 0 0,1 0 0,0 0 0,5-7-1,45-49-23,-43 50 21,11-10-16,1 1 0,1 2 0,0 0 0,2 1 1,0 1-1,52-23 0,-38 22 123,0 3-1,1 1 1,1 1-1,53-7 1,-67 15 263,-1 2 0,1 0 0,0 2 0,45 5 0,-63-4-259,0 0 0,0 1 0,0 0 0,0 1 0,0 0 0,-1 0 0,1 1 1,-1 0-1,0 1 0,0-1 0,-1 1 0,1 1 0,-1 0 0,0 0 0,-1 0 1,1 1-1,5 8 0,-8-6 9,0-1 1,0 1-1,-1 0 1,0 0-1,-1 0 1,0 0-1,-1 0 1,0 1-1,0-1 1,-1 0-1,-1 18 1,1-9 158,0-16-237,0 0-33,0-1-1,1 0 1,-1 0-1,0 0 1,0 0-1,0 0 1,0 0-1,-1 0 1,1 1-1,0-1 1,0 0-1,-1 0 1,1 0-1,-1 2 1,0-3 7,1 0 0,0 0 0,-1 0 0,1 0 0,0 0 0,-1 0 0,1 0 0,0 0 0,-1 0-1,1 0 1,0 0 0,-1 0 0,1 0 0,-1 0 0,1 0 0,0 0 0,-1-1 0,1 1 0,0 0 0,-1 0 0,1 0 0,0 0 0,0-1 0,-1 1 0,1 0 0,0 0 0,0-1 0,-1 1 0,1 0 0,0 0 0,0-1 0,0 1 0,-1 0 0,1-1 0,0 1 0,0 0 0,0-1 0,0 1 0,0 0 0,0-1 0,0 1 0,-1 0 0,1-1 0,0 1 0,0 0 0,0-1 0,1 0 0,-1-12-1,1 11 12,0 1-1,0-1 1,-1 0-1,1 1 1,0-1-1,0 0 1,1 1 0,-1 0-1,0-1 1,0 1-1,1-1 1,-1 1-1,1 0 1,-1 0-1,1 0 1,2-2-1,35-18-51,-31 17-14,10-7 129,1 1 0,0 1 0,0 1 0,1 1 1,0 0-1,0 2 0,0 0 0,1 2 0,35-3 0,-41 6 23,1 1-1,0 1 1,-1 0 0,1 1-1,-1 0 1,0 2-1,0 0 1,0 0-1,-1 1 1,0 1 0,0 0-1,-1 1 1,0 1-1,0 0 1,0 1-1,-2 0 1,1 1 0,-1 0-1,-1 1 1,0 0-1,0 0 1,-2 1 0,1 1-1,-2-1 1,0 1-1,0 1 1,7 25-1,-6-5 147,-2-1-1,-1 1 0,-2 0 0,-2 1 0,-2 37 1,0-14 118,0-43-255,0 0 0,-2 0-1,0-1 1,0 1 0,-1-1 0,-12 27-1,3-12 170,-2 0-1,-23 34 0,36-61-253,0 0 0,0 1 0,0-1 0,1 1 0,-1-1 0,1 1 0,0-1 0,0 1 0,0 0 0,1 0 0,-1 0 1,1 4-1,0 0 45,2 0 1,-1 0 0,1-1-1,4 12 1,-5-14-42,1 5 42,-1-1 0,0 1 0,0 0 0,-1 0 1,-2 17-1,1 3 119,1-4-31,0 1-75,-3 35 0,1-52-92,0-1-1,0 1 1,0-1 0,-1 0-1,-1 0 1,0 0 0,-6 12 0,3-11 1,1 0 0,-2-1 0,1 1 0,-1-1 0,-1-1 0,0 1 0,0-1 0,0-1 0,-1 0 0,-14 7 0,9-6 0,0-1 0,0-1 0,-1 0 0,0-1 0,0-1 0,-32 4 0,21-6 0,-1-1 0,0-1 0,0-2 0,1-1 0,-1 0 0,1-2 0,0-2 0,-48-17 0,31 4-342,1-3-1,1-1 1,-74-56 0,29 18-260,80 58 617,0 0 0,-1 0-1,1 1 1,-1 0 0,0 1 0,0-1 0,0 1-1,-15-1 1,-8 1 41,-33 1-1,12 1 24,-24-3 104,-1-4 0,-100-21-1,149 22-356,0-2 0,1 0 0,0-2 0,1-1 0,0-1 0,1-1 0,0-1-1,1-2 1,-36-29 0,51 37 40,0-1 0,1 0 0,0 0 0,1-1 0,0 0 0,0 0 0,1 0 0,1-1 0,-1 0 0,-3-16 0,3 7-98,2 0-1,0-1 0,1 1 0,2-1 0,0-24 0,1 15-77,-1 9 87,0 0-1,2 0 0,1 0 0,0 1 0,2-1 0,0 0 1,8-20-1,39-78-1110,-24 59 761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6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94 154 9830,'0'-2'0,"0"-1"0,-1 0 0,1 1 0,-1-1 0,0 0 0,0 1 0,0-1 0,0 1 0,0-1 0,-3-3 0,2 4 0,0-1 0,1 0 0,-1 0 0,1 0 0,0 0 0,0 0 0,0 0 0,0 0 0,1 0 0,-1-7 0,1-48 0,0 35 0,0 22 0,0 9 0,0 507 5188,-3-407-3244,-23 153-1,14-146-718,9-72-302,-17 81 1,18-110-801,-1 0 10,3-13-88,-1-5-28,36-5 305,127-30 1585,84-18-217,-214 51-1690,30-7 0,0 4 0,84-3 0,-136 13 0,-9 2 0,-2 0 0,1 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8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1051 9830,'-1'-44'0,"0"21"0,1-1 0,0 1 0,2-1 0,1 1 0,1 0 0,9-33 0,67-205 0,-8 23 0,-53 185 0,2 1 0,39-67 0,-55 109 29,1 1-1,1 0 1,-1 0-1,1 0 1,1 1 0,12-11-1,-18 18-19,-1-1 0,1 1 1,0 0-1,0 0 0,-1-1 0,1 1 0,0 0 0,0 1 0,0-1 0,0 0 1,0 0-1,0 1 0,0-1 0,0 1 0,0 0 0,1 0 0,-1 0 0,0 0 0,0 0 1,0 0-1,0 0 0,0 1 0,0-1 0,0 1 0,0-1 0,0 1 0,0 0 1,0 0-1,0 0 0,0 0 0,0 0 0,-1 0 0,1 1 0,0-1 0,-1 0 1,1 1-1,-1 0 0,1-1 0,1 4 0,6 9 211,-1 0 0,0 0 1,-1 1-1,-1 0 0,0 0 0,6 26 0,13 97 1295,-11 39 261,-9-85-810,-2 171 2241,-4-143-2319,1-120-886,-1 1-1,1-1 1,0 1-1,0 0 1,0-1-1,0 1 1,-1-1-1,1 1 1,0-1-1,0 1 1,-1-1-1,1 1 0,0-1 1,-1 1-1,1-1 1,-1 1-1,1-1 1,-1 0-1,1 1 1,-1-1-1,1 0 1,-1 1-1,1-1 1,-1 0-1,1 0 1,-1 1-1,1-1 1,-1 0-1,0 0 0,0 0 1,-11 1 225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9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9830,'1'0'11,"1"0"1,-1 0-1,0 1 1,0-1-1,0 0 0,0 1 1,0-1-1,0 0 1,0 1-1,0-1 0,0 1 1,-1 0-1,1-1 0,0 1 1,0 0-1,0-1 1,-1 1-1,1 0 0,0 0 1,-1 0-1,1 0 0,0 0 1,-1 0-1,1 0 1,-1 0-1,0 0 0,1 0 1,-1 0-1,0 0 1,0 0-1,1 0 0,-1 0 1,0 2-1,2 6 148,-1-5-97,1 0 0,-1 0 0,0 0 0,0 0 0,-1 0 0,1 0 0,-1 7 0,4 18 261,-1-16-119,4 11 106,-1 0-1,-1 0 1,-1 1-1,1 26 1,-4-42-156,0 0-1,0 0 1,1 0 0,4 14 0,-3-14-22,0-1 1,-1 1 0,-1 0 0,1 14 0,6 113 1278,-9-126-1411,-6-10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9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1 141 9830,'0'-1'11,"0"0"-1,0 0 1,0 0-1,0-1 0,-1 1 1,2 0-1,-1 0 1,0 0-1,0 0 1,0 0-1,0 0 1,1 0-1,-1 0 1,0 0-1,1 0 1,-1 0-1,1 0 1,-1 0-1,1 0 1,-1 1-1,1-1 0,0 0 1,0 0-1,-1 0 1,1 1-1,0-1 1,0 0-1,0 1 1,0-1-1,0 1 1,-1-1-1,1 1 1,0-1-1,0 1 1,0 0-1,1 0 1,-1-1-1,0 1 0,0 0 1,0 0-1,1 0 1,10-3 95,6-2 108,251-64 2917,-212 57-2131,1 3 1,102-3 0,-145 12-728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9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36 9830,'16'0'209,"12"0"188,1 0 0,0-2 0,35-8 0,20-1 593,6 2-1,-89 7-989,-1 1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09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9830,'0'1'17,"1"0"0,-1-1 0,0 1 0,0-1 0,0 1-1,0-1 1,0 1 0,1-1 0,-1 1 0,0 0 0,0-1 0,1 1 0,-1-1 0,0 0 0,1 1-1,-1-1 1,1 1 0,-1-1 0,0 1 0,1-1 0,-1 0 0,1 1 0,-1-1 0,1 0-1,-1 0 1,1 1 0,-1-1 0,1 0 0,0 0 0,25 2 249,27-11 284,-51 9-489,218-50 2350,-190 43-2044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0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9830,'18'-9'380,"-17"8"-359,-1 1 1,1-1-1,-1 1 0,1-1 0,0 1 0,-1 0 0,1-1 0,0 1 1,-1 0-1,1-1 0,0 1 0,-1 0 0,1 0 0,0 0 0,0 0 1,-1 0-1,1 0 0,0 0 0,0 0 0,1 0 0,-2 1 3,1 1 0,0 0 1,-1-1-1,0 1 0,1 0 0,-1 0 0,0-1 0,1 1 0,-1 0 0,0 0 1,-1-1-1,1 3 0,0 314 3253,-1-303-2964,0-1 1,-7 27-1,5-28-73,0 2 0,-1 27 0,-8 35 579,12-63-773,0-9-46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9830,'0'0'20,"1"1"0,-1 0 0,1-1 0,-1 1 0,1-1 1,0 1-1,-1-1 0,1 1 0,0-1 0,-1 1 0,1-1 0,0 0 0,0 1 0,0-1 0,-1 0 0,1 0 0,0 0 0,0 1 0,0-1 1,-1 0-1,1 0 0,0 0 0,0 0 0,1-1 0,31 1 271,-26 0-219,366 10 3852,-145-2-1613,-102-1-673,-118-7-1638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0.8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9830,'232'-44'2635,"-220"42"-2475,0 1 0,0 0 0,0 1 0,0 1 0,0 0 0,0 0 0,22 6 0,-28-5-74,0 0 1,1 1 0,-1-1-1,0 1 1,0 1-1,0-1 1,-1 1-1,1 0 1,-1 0 0,0 1-1,0-1 1,-1 1-1,1 0 1,-1 1-1,5 7 1,-6-6-15,-1 0 0,0 0 0,0 0 0,-1 0 0,0 1 0,0-1 0,-1 0 0,0 1 0,0-1 0,-2 11 0,1 9 247,1-22-245,-1 0 0,0 0-1,0 0 1,0-1 0,0 1-1,-1 0 1,1-1 0,-1 1 0,-3 4-1,-7 21 377,10-24-369,-1 0 1,1 0 0,-1 0-1,0-1 1,-1 1 0,1-1 0,-1 0-1,-6 7 1,-44 38 607,15-14-23,25-24-356,0 0 0,-18 12-1,5-5 214,27-19-518,0 0 0,0 0 0,0 0 0,0 0 0,0-1 0,1 1 0,-1 0 0,0 0 0,0 0 0,0 0 0,0-1 0,0 1 0,0 0 0,0 0 0,0 0 0,0 0 0,0-1 0,0 1 0,0 0 0,0 0 0,0 0 0,0-1 0,0 1 0,0 0 0,0 0 0,0 0 0,0 0 0,0-1 0,0 1 0,0 0-1,0 0 1,0 0 0,0 0 0,0-1 0,-1 1 0,1 0 0,0 0 0,0 0 0,0 0 0,0 0 0,0-1 0,0 1 0,-1 0 0,1 0 0,0 0 0,0 0 0,0 0 0,0 0 0,-1 0 0,1 0 0,0 0 0,0 0 0,0 0 0,-1 0 0,1 0 0,0 0 0,0 0 0,0 0 0,0 0 0,-1 0 0,1 0 0,0 0 0,0 0 0,9-6 138,1 1 0,0 1 0,0-1 0,1 2 0,0-1 0,-1 2 0,15-3 0,-17 3-82,340-64 3622,-315 57-3646,-16 5-37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1.2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63 9830,'2'-9'0,"0"1"0,0-1 0,0 1 0,1 0 0,5-10 0,-7 15 0,1 34 508,7 46 0,-4-47 110,1 49 0,-6 134 1612,0-202-2087,-2 1 1,0-1-1,0 1 0,-1-1 1,0 0-1,-1 0 0,0 0 0,-1-1 1,-10 17-1,11-22-52,-6-2 137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1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17 9830,'-2'-16'0,"2"16"0,0 0 0,0 0-1,0 0 1,0 0 0,-1-1 0,1 1 0,0 0-1,0 0 1,-1 0 0,1 0 0,0 0 0,0 0-1,0 0 1,-1 0 0,1 0 0,0 0 0,0 0-1,-1 0 1,1 0 0,0 0 0,0 0 0,0 0-1,-1 0 1,1 0 0,0 0 0,0 1 0,0-1-1,-1 0 1,1 0 0,0 0 0,0 0-1,0 0 1,-1 1 0,1-1 0,0 0 0,0 0-1,0 0 1,0 0 0,0 1 0,0-1 0,-1 0-1,1 0 1,0 0 0,0 1 0,0-1 0,0 0-1,0 0 1,0 1 0,0-1 0,0 0 0,0 0-1,0 0 1,0 1 0,0-1 0,0 9 57,0 214 2355,8-58-729,-8-153-1522,0-10-141,1 0 0,-1 0 0,0 0 0,0 0 0,1 0 1,-1 0-1,-1 0 0,1-1 0,0 1 0,0 0 0,-1 0 0,1 0 0,-1 0 0,0 0 0,1 0 0,-1-1 0,0 1 0,0 0 0,0-1 0,0 1 0,0 0 0,-1-1 0,1 0 0,0 1 0,-1-1 1,1 0-1,-1 1 0,1-1 0,-1 0 0,0 0 0,0 0 0,-2 0 0,-8 4 44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1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1 257 9830,'0'-1'0,"0"1"-1,0-1 1,1 0-1,-1 0 1,0 1 0,1-1-1,-1 0 1,1 1-1,-1-1 1,1 0 0,-1 1-1,1-1 1,0 1-1,-1-1 1,1 1-1,0-1 1,-1 1 0,1 0-1,0-1 1,-1 1-1,1 0 1,0-1 0,0 1-1,0 0 1,26-7 19,-19 5 18,314-79 5675,385-44 0,-517 101-3661,-169 20-1759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2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38 9830,'66'-32'819,"-64"26"-819,-3 10 0,1-2 23,-1 0 0,0-1-1,0 1 1,0 0 0,0-1 0,0 1-1,0-1 1,0 0 0,0 1-1,-1-1 1,1 0 0,-1 0-1,1 1 1,-3 0 0,-7 7 201,-51 57 1482,-76 104-1,114-135-1154,1 1 1,2 0-1,1 2 0,3 0 0,-18 53 1,30-72-327,2 1 1,0-1 0,1 0-1,1 1 1,2 21 0,-1-18 69,0-17-213,0 0 0,1 1 0,0-1 0,0 0 0,1 0 0,0 0 0,0 0 0,0 0 0,1 0 0,-1-1 0,1 1 0,8 9 0,-5-7 62,1 0 1,1 0-1,0-1 0,0 0 0,0-1 0,1 1 0,10 5 1,-3-4 76,-1 0 1,1-1-1,0-1 1,0-1-1,0 0 1,1-1-1,0 0 1,0-2-1,23 1 1,-7-3 96,-25 0-318,-6-8 0,-3 3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59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53 9830,'6'-6'108,"1"1"-1,0 0 1,0 1 0,0-1 0,0 1-1,1 1 1,0-1 0,0 1-1,0 1 1,0-1 0,14-1-1,-7 2 136,1 0 0,0 1 0,-1 1 0,1 0 0,21 4 0,-26-1-108,-1 0 1,1 0 0,-1 1-1,0 0 1,0 1 0,0 0-1,0 0 1,-1 1 0,0 1-1,0 0 1,0 0 0,-1 0-1,-1 1 1,12 14 0,-7-6 110,0-1 1,-2 2 0,0-1-1,-1 2 1,-1-1 0,0 1-1,7 29 1,-10-21 115,-1 0 0,-1 1-1,-2-1 1,-2 38 0,0-15 249,1-35-433,-1 0 0,0 0 0,-1 1-1,-1-2 1,0 1 0,-10 24 0,-11 25 643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3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637 24 9830,'-1'-1'11,"0"-1"-1,0 1 1,0 0-1,0 0 0,0-1 1,0 1-1,0 0 1,0 0-1,0 0 1,-1 0-1,1 0 1,0 0-1,-1 1 1,1-1-1,0 0 1,-1 1-1,1-1 1,-1 1-1,1-1 0,-1 1 1,0 0-1,1 0 1,-1-1-1,-2 2 1,-46-6 319,38 6-163,-1 1 0,1-1 0,0 2 0,0 0 0,0 0 0,-16 8 0,-4 3 478,-32 18 0,43-18-278,-1 1 0,2 0 0,0 1 0,1 2 0,-29 32 0,23-20 189,2 1 0,0 1-1,-18 38 1,26-43-177,2 1 1,1 0-1,1 1 1,1 0-1,2 1 1,0 0-1,3 0 1,0 1-1,0 46 1,5-47 90,1 0 0,8 47-1,-6-64-280,0 1-1,2-1 0,-1 0 1,1 0-1,1 0 0,1-1 1,15 23-1,-3-10 21,1-1-1,1-1 1,1-1 0,1-1-1,1 0 1,1-2 0,1-1-1,0-1 1,1-2 0,31 14-1,-22-14-220,0-2 0,2-1-1,-1-2 1,1-1 0,1-2-1,-1-2 1,66 1 0,-51-8-53,-1-1 1,-1-3 0,1-2 0,-1-3 0,72-23 0,-84 20-390,0-2 1,0-1 0,-2-2-1,0-2 1,-1-1-1,-1-2 1,38-34-1,-58 44 210,0-1 0,-1 0 0,-1-1-1,0-1 1,-1 0 0,-1 0 0,-1-1 0,0-1-1,-1 1 1,-2-2 0,1 1 0,-2-1-1,-1 0 1,0 0 0,-2-1 0,0 1 0,0-29-1,-3-1-147,2 28 87,-2-1 0,0 0-1,-2 0 1,0 0-1,-2 1 1,-7-29-1,1 23-1,-3-9-321,-1 0 1,-26-48-1,33 74 442,0 0 0,-1 0-1,0 0 1,-1 1 0,0 0-1,-1 1 1,0 0 0,0 0 0,-1 1-1,-22-13 1,4 7 275,-2 0 0,0 3 0,0 0 0,-1 2 0,-46-8 0,-169-8 2485,206 22-2258,2 0 157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4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1086 217 9830,'18'23'546,"-31"-19"-318,8-2-161,1-2-1,0 1 1,0 0 0,-1-1 0,1 0-1,0 0 1,-1 0 0,1-1 0,0 1-1,-1-1 1,1 0 0,0 0 0,0-1-1,0 1 1,0-1 0,0 0 0,-4-2 0,5 1-50,0 1 0,1-1 0,-1 1 0,1-1 1,0 0-1,-1 0 0,2 0 0,-1 0 0,0-1 1,0 1-1,1 0 0,0-1 0,0 1 1,0-1-1,0 0 0,0 1 0,1-1 0,0 1 1,0-1-1,0-4 0,0-8-38,-1 7 3,1 0-1,1 1 1,-1-1 0,1 0-1,3-9 1,-3 14 10,1 0 0,0 0 1,0 1-1,0-1 0,1 0 1,-1 1-1,1-1 0,0 1 0,0 0 1,0 0-1,0 0 0,7-5 1,-4 4 23,-1 0 1,1 1 0,0-1-1,0 1 1,0 1 0,0-1-1,1 1 1,-1 0-1,1 1 1,-1-1 0,1 1-1,-1 0 1,13 1 0,-15 0 26,0 0 1,0 1 0,0 0 0,-1 0 0,1 0 0,0 0 0,-1 0 0,1 1 0,-1-1 0,1 1 0,-1 0 0,0 0-1,0 1 1,0-1 0,0 0 0,0 1 0,0 0 0,-1 0 0,0 0 0,1 0 0,-1 0 0,0 0 0,0 1 0,2 5 0,-1-2 33,-1 0 1,0 0 0,0 0 0,-1 0 0,0 0 0,0 0 0,0 1 0,-1-1 0,0 0 0,-1 1 0,1-1 0,-2 0 0,1 0 0,-1 0 0,0 1 0,0-2 0,-1 1 0,-6 12 0,-16 14 372,-2-2 1,0-1 0,-3-1 0,0-2 0,-1-1-1,-2-1 1,-52 30 0,27-23 435,-1-3 0,-1-3 0,-120 36 0,151-54-293,-58 7-1,77-13-501,1-2 0,-1 1-1,1-1 1,0-1-1,-1 0 1,1 0 0,0-1-1,-1 0 1,1 0-1,-12-6 1,18 6-72,0 0 1,0 0 0,0 0-1,0 0 1,0 0-1,0-1 1,1 0 0,-1 1-1,1-1 1,0 0 0,0 0-1,0-1 1,0 1-1,0 0 1,1-1 0,-1 1-1,1 0 1,0-1-1,-1-7 1,0-4-190,0-1 0,2 0-1,1-23 1,0 8-122,-1 24 214,2 1 0,-1-1 0,0 1 1,1 0-1,0 0 0,1 0 0,-1 0 1,1 0-1,1 0 0,-1 1 0,1-1 1,-1 1-1,2 0 0,-1 0 0,0 0 0,1 1 1,5-4-1,-3 2 27,0 0 1,0 1-1,0 1 1,0-1-1,1 1 1,0 0-1,-1 1 1,2 0-1,-1 0 1,0 0-1,1 1 1,11-1-1,-17 3 64,0-1 0,0 1-1,0 0 1,-1 0 0,1 1 0,0-1-1,0 1 1,0-1 0,0 1 0,-1 0 0,1 0-1,0 0 1,-1 0 0,1 1 0,-1-1-1,1 1 1,-1 0 0,0-1 0,3 3 0,-3-1 0,0 0 1,0 1-1,0-1 1,-1 0 0,1 1-1,-1-1 1,0 0-1,0 1 1,0 0 0,-1-1-1,1 1 1,-1-1-1,0 1 1,0 5 0,-1-2 10,0 0 0,-1 0 0,1 0 0,-2 0 0,1 0 0,-1-1 0,0 1 0,0-1 0,-1 1 1,0-1-1,0 0 0,0-1 0,-1 1 0,-6 5 0,-13 13 191,-42 33 0,22-23-24,24-21-76,1 2 0,1 0 1,0 1-1,1 0 1,1 2-1,-24 32 0,37-43-82,1-1 0,0 1 0,0 0 0,1 0-1,-1 0 1,1 12 0,1-10 3,-1-5-25,1 0 0,0-1 0,0 1-1,0 0 1,1 0 0,-1-1-1,1 1 1,0-1 0,0 1 0,0-1-1,1 1 1,1 3 0,2 2 33,-2 1 0,1-1 0,-1 1 0,0 0 0,-1 0 0,-1 0 0,1 0 0,-1 0 0,-1 0 0,-1 18 0,1-23-42,-1-2 9,0 1 0,0-1-1,0 0 1,0 0 0,0 0-1,-1 0 1,0 0-1,1 0 1,-1-1 0,0 1-1,0 0 1,-1-1 0,1 0-1,-4 4 1,-41 32 214,42-35-212,-1 2 18,-1 0 0,0-1 0,0 0 0,0 0 0,0 0 0,-1-1 0,0-1 0,1 1 0,-1-1 0,0 0 0,-11 0 0,0-1-17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5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73 9830,'2'-5'4,"1"-4"40,1-1-1,0 1 1,1 0-1,0 0 0,6-9 1,-11 18-36,0 0 1,0 0 0,0-1-1,1 1 1,-1 0-1,0 0 1,0-1 0,1 1-1,-1 0 1,0 0-1,0 0 1,1 0 0,-1-1-1,0 1 1,0 0-1,1 0 1,-1 0 0,0 0-1,1 0 1,-1 0-1,0 0 1,1 0 0,-1 0-1,0 0 1,0 0-1,1 0 1,-1 0 0,0 0-1,1 0 1,-1 0-1,0 0 1,1 0 0,-1 0-1,0 1 1,0-1-1,1 0 1,-1 0 0,0 0-1,0 0 1,1 1-1,-1-1 1,0 0 0,1 1-1,6 12 151,-4-9-115,12 14 398,-1 1-1,-1 1 1,21 40-1,10 16 482,23 36 555,-33-52-631,-28-51-684,0 1 0,-1 0 1,0-1-1,0 2 0,-1-1 0,-1 0 0,0 1 0,0 0 0,2 21 0,-5-28-163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5.4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1 275 9830,'9'0'130,"1"0"0,0-1-1,-1 0 1,1-1 0,-1 0-1,1-1 1,-1 0 0,0 0-1,0-1 1,0 0 0,0 0 0,-1-1-1,16-11 1,8-5 217,67-29 0,-75 40-96,-1-1 1,0-1-1,-1-1 1,0-1-1,-1-1 1,31-29-1,-37 19-347,-5 14 37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6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 9830,'0'0'3,"0"0"0,0 0 0,0 1-1,0-1 1,0 0 0,0 0 0,0 0 0,1 0-1,-1 0 1,0 0 0,0 0 0,0 0 0,0 0-1,0 1 1,0-1 0,0 0 0,1 0 0,-1 0-1,0 0 1,0 0 0,0 0 0,0 0 0,0 0-1,1 0 1,-1 0 0,0 0 0,0 0 0,0 0-1,0 0 1,0 0 0,1 0 0,-1 0 0,0 0-1,0 0 1,0 0 0,0 0 0,0-1 0,1 1-1,-1 0 1,0 0 0,0 0 0,0 0 0,0 0-1,0 0 1,0 0 0,0 0 0,0 0 0,1-1-1,-1 1 1,0 0 0,0 0 0,0 0 0,0 0-1,0 0 1,0-1 0,0 1 0,0 0 0,0 0-1,0 0 1,0 0 0,0 0 0,0-1 0,0 1-1,0 0 1,0 0 0,0 0 0,14 17 423,12 30 325,-8-5-63,-1 0 0,-3 1 0,11 53 0,-19 33 908,-6-129-1554,-1-36 230,0 20-343,1-1 1,0 0-1,1 1 0,1-1 1,1 1-1,4-18 1,2 8-73,1 1 0,0 0 0,2 0 0,1 1 0,21-28 0,-28 44 174,0 0 0,1 1 0,0-1 0,0 2 0,1-1 0,0 1 0,0 0-1,0 0 1,1 1 0,0 1 0,0-1 0,0 1 0,1 1 0,-1 0 0,1 0-1,0 1 1,16-2 0,-19 3 41,0 1-1,1 0 1,-1 1-1,0 0 1,0 0 0,0 0-1,1 1 1,-1 0-1,0 0 1,8 5-1,2 2 219,0 0-1,25 20 0,-40-27-268,0 0-1,0 0 1,-1 0 0,1 0-1,-1 0 1,1 0 0,-1 1 0,0-1-1,0 0 1,0 1 0,0-1-1,0 1 1,0-1 0,-1 1-1,1-1 1,-1 1 0,0 0 0,0-1-1,0 1 1,0 4 0,0-5-21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6.9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0 107 9830,'31'3'205,"-26"-2"-139,0 0 0,1-1 0,-1 0 0,0 1 0,1-2 0,-1 1 0,0-1 0,1 0 0,8-2 0,89-41 1206,40-15 548,-130 55-1775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7.1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0 122 9830,'1'0'6,"-1"1"0,0-1 0,1 1-1,-1-1 1,0 1 0,1-1 0,-1 1 0,0-1 0,1 0 0,-1 1-1,1-1 1,-1 0 0,1 1 0,-1-1 0,1 0 0,-1 1-1,1-1 1,0 0 0,-1 0 0,1 0 0,-1 0 0,1 0-1,-1 0 1,1 0 0,0 0 0,-1 0 0,1 0 0,-1 0 0,1 0-1,0 0 1,-1 0 0,1 0 0,-1 0 0,1-1 0,-1 1-1,1-1 1,23-5 279,19-9 543,65-14 1,5-2 610,5-9-169,-107 35-1042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7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3 9830,'10'-3'0,"-10"3"3,0 0 0,1 0 0,-1 0 0,0 0 0,1 1-1,-1-1 1,1 0 0,-1 0 0,0 0 0,1 0 0,-1 0 0,0 1 0,1-1-1,-1 0 1,0 0 0,0 1 0,1-1 0,-1 0 0,0 0 0,0 1 0,1-1 0,-1 0-1,0 1 1,0-1 0,0 0 0,1 1 0,-1-1 0,0 0 0,0 1 0,0-1 0,0 1-1,0-1 1,0 0 0,0 1 0,0-1 0,0 1 0,-1 13 181,1-13-156,2 48 538,-1-31-304,0 1 0,-2 0 0,0-1 0,0 1 1,-9 34-1,-8 25 651,10-53-413,-10 45 0,3-7 225,13-51-625,-5 3 346,5-10-401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7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8 129 9830,'71'-50'1320,"-44"33"-710,39-20-1,-56 33-468,1 0-1,-1 0 0,0 1 0,1 0 1,0 1-1,-1 0 0,22 0 1,-30 2-113,0 0 1,0 0 0,-1 0-1,1 0 1,0 1 0,0-1-1,-1 1 1,1-1 0,0 1-1,-1 0 1,1 0 0,-1-1-1,1 1 1,-1 0 0,1 0-1,-1 1 1,0-1 0,1 0-1,-1 0 1,0 1 0,0-1-1,0 0 1,0 1 0,0 0-1,0-1 1,0 1 0,-1-1-1,1 1 1,-1 0 0,1-1-1,0 4 1,0 5 83,1 0 0,-1 1 0,-1-1 0,-1 15 0,1-7 49,-1-13-93,1 0 1,-1 0-1,-1 0 0,1 1 1,-1-1-1,0 0 0,0-1 0,0 1 1,-1 0-1,0-1 0,-3 6 1,-43 50 813,36-46-652,-84 89 1266,82-90-1223,-1-1 0,0 0 1,0-1-1,-1-1 1,-20 10-1,25-13 0,11-7-271,1 0-1,0 1 0,0-1 1,0 0-1,0 0 1,-1 0-1,1 0 0,0 0 1,0 0-1,0 0 0,0 0 1,-1 1-1,1-1 1,0 0-1,0 0 0,-1 0 1,1 0-1,0 0 0,0 0 1,0 0-1,-1 0 1,1 0-1,0 0 0,0 0 1,0 0-1,-1-1 0,1 1 1,0 0-1,0 0 1,0 0-1,-1 0 0,1 0 1,0 0-1,0 0 0,0 0 1,0-1-1,0 1 1,-1 0-1,1 0 0,0 0 1,0 0-1,0-1 0,0 1 1,0 0-1,0 0 0,-1 0 1,1 0-1,0-1 1,0 1-1,0 0 0,0 0 1,0-1-1,0 1 0,0 0 1,0 0-1,0 0 1,0-1-1,3-9 147,9 6 10,1-1 0,-1 2-1,1 0 1,0 1 0,0 0 0,0 0 0,0 2 0,21 1-1,1-2 152,207 0 2331,-235 1-2595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8.1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 9830,'8'-2'0,"-8"-2"0,9 3 0,-9-2 0,8-1 0,-1-2 0,-7-1 0,13 2 0,-8-2 0,2 1 273,-7-1-277,10-1 4,-5 0 0,-5-1-5,0 1 5,7 0 269,3-2-278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00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0 9830,'0'0'3,"1"1"0,-1-1 0,1 0 0,-1 0 0,0 0 0,1 1 0,-1-1 0,1 0 0,-1 0 0,0 1 0,1-1 0,-1 0 0,0 1 0,1-1 0,-1 1 0,0-1 0,1 0 0,-1 1 0,0-1 0,0 1 0,0-1 0,1 1 0,-1-1 0,0 1 0,0-1 0,0 1 0,0-1 0,0 1 0,0-1 0,0 0 0,0 1 0,0 0 0,-1 18 174,1-17-134,1 4 43,-1 1 1,-1-1 0,1 0 0,-1 1 0,0-1-1,0 0 1,-1 0 0,1 0 0,-5 9 0,-9 22 504,2 0 0,1 1 0,-10 59 0,5-23 250,4-16 65,2-1 0,2 2 0,0 98 1,8-131-694,1 4 286,4 39 1,-2-58-345,0-1 0,1 1 0,0 0 0,0 0 0,1-1 0,11 20 0,-5-13 102,2 0-1,0-1 1,0-1 0,2 0-1,0-1 1,0 0-1,22 15 1,-4-7 388,1-1-1,62 30 1,-48-30-34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8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 9830,'1'14'223,"-1"-12"-190,1 0-1,-1 1 0,0-1 0,0 1 0,0-1 0,0 1 0,0-1 0,-1 1 0,1-1 0,-1 0 0,0 1 0,1-1 0,-1 0 0,0 1 0,0-1 1,0 0-1,-1 0 0,1 0 0,-3 3 0,2-2 21,0 0 0,-1 0 1,1 0-1,1 0 0,-1 1 1,0-1-1,1 1 0,-1-1 1,1 1-1,0 0 0,1 0 0,-1-1 1,0 1-1,1 0 0,0 0 1,0 0-1,0-1 0,1 5 1,-1-6-20,4 0 6,-1 0 0,1 0 0,0 0 1,-1-1-1,1 0 0,0 0 1,0 0-1,0 0 0,8 0 1,-6 0 56,64 7 736,-51-7-588,0 1 1,19 4 0,-37-6-231,0 1 0,-1-1 1,1 0-1,0 1 0,0-1 1,0 1-1,0 0 0,-1-1 1,1 1-1,0 0 0,-1-1 1,1 1-1,0 0 0,-1 0 1,1-1-1,-1 1 0,1 0 1,-1 0-1,1 0 0,-1 0 1,0 0-1,0 0 0,1 0 1,-1 0-1,0 0 0,0 1 1,0 31 334,0-20-295,-1-11-25,1 0 0,-1 0 0,1 0 0,-1 1 0,0-1-1,0 0 1,0 0 0,0-1 0,-1 1 0,1 0 0,0 0 0,-1-1 0,1 1 0,-1 0 0,-2 1 0,-32 25 502,23-19-270,3 0-89,-1-2 1,0 1 0,0-1-1,-1-1 1,1 0-1,-2-1 1,1 0 0,0-1-1,-1 0 1,-24 3 0,24-6 53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18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0 207 9830,'73'-19'774,"277"-71"3070,-33 7-390,-252 68-2854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0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9830,'-1'-3'-11,"11"-1"68,-9 4-42,0 0 1,0 0-1,0 0 1,0 1-1,0-1 1,0 0-1,0 0 1,0 1-1,0-1 1,0 1 0,-1-1-1,1 1 1,0-1-1,0 1 1,0-1-1,-1 1 1,1 0-1,0 0 1,-1-1-1,1 1 1,-1 0 0,1 0-1,-1 0 1,1-1-1,-1 1 1,0 0-1,1 0 1,-1 0-1,0 0 1,1 0-1,-1 1 1,2 3 33,0-1 31,1 1 1,0 0-1,-1 0 1,0 0-1,0 0 1,-1 0-1,1 0 1,-1 0 0,0 1-1,0 7 1,-1 62 699,-1-41-353,1-17-209,0-1-1,-2 1 0,0 0 1,-1-1-1,-1 0 1,0 1-1,-1-1 1,-10 22-1,12-14 102,-3-20-92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0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0 132 9830,'31'-28'179,"-21"17"-53,1 1 1,0 1 0,1-1-1,0 2 1,18-10-1,-16 11 97,1 1 0,0 0-1,0 1 1,0 1-1,19-3 1,-27 6-134,1 0 0,-1 1 0,1 0 1,-1 0-1,1 1 0,-1 0 0,0 0 1,1 0-1,-1 1 0,0 0 0,0 1 0,0 0 1,7 3-1,-6-1 19,1-1 0,-1 1 1,0 1-1,-1 0 0,0 0 0,0 0 1,0 1-1,0 0 0,-1 1 0,0-1 1,-1 1-1,0 0 0,0 1 0,-1-1 1,0 1-1,0 0 0,-1 0 0,0 0 1,-1 0-1,1 0 0,-2 1 0,0-1 1,1 11-1,-2-11-51,0 3 87,0 0 0,-1-1 1,-2 13-1,1-19-74,1 0 0,-1 0 1,0 0-1,0 0 0,0-1 0,-1 1 1,0-1-1,0 0 0,-5 7 1,-6 4 188,0 0 1,0-1 0,-1 0-1,-1-1 1,-1-1 0,0-1-1,0 0 1,-1-1 0,-38 15-1,38-16-44,37-13 53,1 1-1,-1 1 0,1 1 1,0 1-1,29 2 1,7 0 192,76 7 745,-61-3-301,-60-7-547,-12 0-284,1-2-30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1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75 9830,'0'-61'0,"6"53"0,-4 6 0,0-2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1.4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9830,'-8'97'1047,"9"-95"-1017,-1 0-1,1 0 1,0 0 0,0-1 0,0 1 0,0 0-1,0-1 1,0 1 0,1-1 0,-1 1 0,0-1-1,1 1 1,-1-1 0,1 0 0,0 0 0,-1 0-1,1 0 1,0 0 0,-1 0 0,4 1 0,38 16 555,-42-18-564,23 7 459,36 6-1,-40-10-49,1 2 0,38 13 0,-58-18-403,0 1 1,0 0 0,1 0-1,-1 0 1,0 0-1,0 0 1,0 0 0,0 0-1,0 0 1,0 0 0,0 0-1,-1 0 1,1 1-1,0-1 1,-1 0 0,1 0-1,0 1 1,-1-1 0,0 1-1,1-1 1,-1 3-1,2 34 424,-3-24-417,0-12 6,0 1 1,0-1 0,0-1-1,0 1 1,0 0-1,-1 0 1,1 0 0,-1-1-1,1 1 1,-1-1-1,0 1 1,0-1 0,0 1-1,0-1 1,-3 2-1,-35 18 471,27-14-267,0-1 1,0-1 0,0 0-1,-1 0 1,0-1-1,0-1 1,-28 3 0,28-6-18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1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89 9830,'0'-2'10,"1"1"-1,-1 0 1,1 0-1,0 0 1,-1-1-1,1 1 1,0 0-1,0 0 1,0 0-1,0 0 1,0 0 0,0 0-1,0 0 1,0 1-1,0-1 1,0 0-1,0 1 1,0-1-1,1 0 1,-1 1-1,0 0 1,0-1-1,1 1 1,-1 0-1,0-1 1,1 1 0,-1 0-1,2 0 1,1-1 51,57-13 1187,97-10 0,-3 1 581,-133 19-1784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1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9830,'27'9'319,"5"6"292,-1 1 0,-1 1 0,53 41 0,-66-43-293,0 0 0,-1 2 0,0 0 0,-1 1 0,-1 1 0,21 36 1,-23-32 28,-2 0 0,0 0 0,-1 1 0,-2 0 0,10 48 1,-11-20 736,0 95 0,-6-144-1051,1 16 239,-1 0 0,-1-1 0,-1 1 1,0-1-1,-10 36 0,-43 84 1284,49-123-1366,-2-1 0,0-1 0,0 1 0,-2-1 0,0-1 0,0 0 0,-15 14 0,6-13 132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2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1 101 9830,'-1'-3'-1,"1"0"1,0 0-1,0 0 0,1 0 0,-1-1 1,1 1-1,0 0 0,-1 0 0,1 0 1,0 0-1,1 0 0,-1 1 0,1-1 0,1-3 1,1 2 6,0 1 0,0 0 1,0 0-1,0 0 0,0 0 1,1 1-1,-1-1 0,8-1 1,-3 0 135,0 0 0,0 0 0,1 1 0,0 1 0,-1-1 1,1 2-1,0-1 0,0 1 0,0 1 0,0 0 0,20 2 1,-28-1-112,0 0 1,0-1 0,0 1 0,1 0 0,-1 0 0,-1 0 0,1 0-1,0 0 1,0 1 0,0-1 0,-1 1 0,1-1 0,0 1 0,-1-1-1,0 1 1,1 0 0,-1 0 0,0 0 0,0 0 0,0 0-1,0 0 1,0 0 0,0 0 0,0 3 0,1 4 85,-1 1 0,0-1 0,-1 1 0,-1 14 0,1-2 185,-1-20-276,1 0 0,-1 1 0,1-1 0,-1 1-1,0-1 1,0 0 0,0 0 0,0 1-1,0-1 1,0 0 0,-1 0 0,-2 3 0,-26 27 473,10-13-269,2 0 23,13-15-184,1 0 1,0 0 0,0 0-1,0 1 1,0-1 0,1 1-1,-1 0 1,1 0-1,1 0 1,-1 1 0,1-1-1,-1 0 1,2 1 0,-1 0-1,-1 7 1,5-11-26,1-1 0,-1-1 0,1 1 0,-1 0 0,1 0-1,-1-1 1,1 0 0,-1 1 0,1-1 0,-1 0 0,4-1 0,-2 2 43,28 1 357,0-1 1,0-2-1,41-6 1,-44 4-153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3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698 0 9830,'0'2'14,"0"-1"0,0 1 0,0-1 0,0 1 0,-1-1 0,1 0 1,-1 1-1,1-1 0,-1 0 0,0 0 0,1 1 0,-1-1 0,0 0 0,0 0 0,0 0 0,0 0 0,0 0 0,0 0 0,0 0 0,0 0 0,-3 1 0,-32 15 569,10-7-288,-38 24 1262,-119 82 1,149-90-929,2 1 0,1 1 1,1 1-1,-48 64 0,75-90-575,1 0 0,0 1 1,0 0-1,0 0 0,0-1 0,1 1 1,-1 0-1,1 0 0,0 1 0,0-1 1,0 0-1,1 0 0,-1 0 0,1 1 1,1 4-1,-1-8-40,1 0 0,-1 0-1,1 0 1,0 0 0,-1 0 0,1 0 0,0-1 0,0 1 0,-1 0-1,1-1 1,0 1 0,0 0 0,0-1 0,0 1 0,0-1-1,0 1 1,0-1 0,0 0 0,0 1 0,0-1 0,0 0 0,0 0-1,0 0 1,0 0 0,1 0 0,0 0 0,37 2 390,-36-2-317,29-3 344,-1-2 1,1 0-1,-2-2 1,1-2 0,54-22-1,-84 31-407,1 0-1,0-1 0,-1 1 1,1-1-1,0 1 0,-1-1 1,1 0-1,-1 1 0,1-1 1,-1 0-1,0 0 1,1 0-1,-1 0 0,0 0 1,0-1-1,1 1 0,-1 0 1,0 0-1,0-1 1,-1 1-1,1-1 0,0 1 1,0-1-1,-1 1 0,1-1 1,-1 0-1,1 1 1,-1-1-1,1 1 0,-1-1 1,0 0-1,0 1 0,0-1 1,0 0-1,0 1 0,-1-3 1,1 3-29,-1 0 0,1 0 1,-1 0-1,1 1 0,-1-1 1,1 0-1,-1 0 0,0 0 1,1 1-1,-1-1 0,0 0 1,0 1-1,1-1 1,-1 1-1,0-1 0,0 1 1,0-1-1,0 1 0,-2-1 1,-25-10-288,18 8 215,-131-43 444,6 3 28,115 35-309,0-1-1,1 0 0,0-2 1,-25-18-1,41 27-96,0 0 0,1 0 0,-1-1 0,1 1 0,-1-1 0,1 0 0,0 1-1,0-1 1,0 0 0,0 0 0,0-1 0,1 1 0,0 0 0,-1-1 0,1 1 0,0 0 0,1-1 0,-1 1 0,1-1 0,-1 1-1,1-1 1,0 0 0,1-4 0,-1 6-8,1 0 1,-1 0-1,1 0 0,0 1 0,0-1 1,0 0-1,-1 1 0,2-1 1,-1 0-1,0 1 0,0 0 0,0-1 1,1 1-1,-1 0 0,1-1 0,-1 1 1,1 0-1,-1 0 0,1 0 0,3-1 1,40-18 31,-40 18 27,25-8 53,1 2 0,0 0 1,0 2-1,42-3 0,128 4 406,-156 6-401,-24-1-15,-1 2-1,1 0 1,32 9-1,-51-10-71,-2 1-11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4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96 9830,'1'27'144,"0"-19"-31,-1 1 0,0 0 0,0 0 0,-1 0-1,0-1 1,0 1 0,-4 10 0,4-13-45,-1 0 0,2 0 0,-1 1 0,1-1 0,0 0 0,0 0 0,1 8 0,1 8 253,-1-21-307,0 0 1,0 0 0,1 0 0,-1 0 0,0 0 0,1 0 0,-1-1 0,1 1 0,-1 0 0,1-1 0,-1 0 0,1 1 0,-1-1 0,1 0 0,-1 0 0,1 1 0,0-1 0,-1 0-1,1-1 1,1 1 0,32-1 445,-21-4-255,0-1 0,0 0 0,-1-1-1,0 0 1,0-1 0,-1-1 0,1 0 0,-2-1-1,0 0 1,0-1 0,-1 0 0,0 0 0,14-22-1,-17 19-283,-1 1-1,-1-1 0,0 0 0,3-16 0,-6 21-2,2-6 19,-4 12 49,1-1 1,0 1-1,-1 0 1,2-1-1,-1 1 0,0 0 1,1 0-1,1-3 1,0 0 16,-5 20-84,1 16 361,-2-1 0,-10 46 0,2-11 297,3-33-350,6-25-157,0 1 1,1 0-1,-1 0 1,1 11 0,-9 55 588,2 83 468,8-126-902,0-28-225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3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 9830,'0'1'12,"1"0"0,0 0 0,0-1 0,0 1 0,0-1 0,0 1 0,1-1 0,-1 1 0,0-1 0,0 1 0,0-1 0,0 0 0,0 0 0,1 0 0,-1 0 0,0 0 0,0 0 0,3 0 0,26 0 321,-29 0-302,37-2 817,66-12 1,-3 0 206,-8 5 129,-85 8-957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23.4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9830,'1'0'23,"-1"1"1,1 0-1,-1-1 0,1 1 1,-1 0-1,1-1 0,-1 1 1,1-1-1,-1 1 0,1-1 1,0 1-1,-1-1 0,1 1 1,0-1-1,-1 0 0,1 1 1,0-1-1,0 0 0,-1 0 1,1 1-1,0-1 0,0 0 1,-1 0-1,1 0 1,0 0-1,1 0 0,26 1 163,-25-1-137,45-2 879,62-11 0,-15 0 174,-58 10-715,139-8 1523,-165 11-1910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0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368 119 9830,'7'-8'0,"-3"4"0,0 0 0,0 0 0,0 0 0,-1 0 0,0-1 0,1 0 0,-2 1 0,1-1 0,0 0 0,-1-1 0,0 1 0,0 0 0,-1-1 0,0 1 0,2-8 0,6-13 0,-32 41 46,-32 30 1087,2 2 1,-60 70 0,86-86-570,2 1 1,1 2 0,1 0-1,2 2 1,-22 52-1,38-72-353,0-1-1,2 1 1,0 0-1,0 0 1,2 0-1,0 0 1,1 18-1,1-31-166,-1 0 1,1 0-1,-1 0 0,1-1 0,0 1 1,0 0-1,0-1 0,1 1 0,-1-1 1,0 1-1,1-1 0,0 1 0,-1-1 0,1 0 1,0 0-1,0 0 0,1 0 0,-1 0 1,0-1-1,1 1 0,-1 0 0,0-1 1,1 0-1,0 0 0,-1 0 0,1 0 0,0 0 1,3 0-1,2 2 76,1-1 1,0 0-1,0-1 1,-1 0-1,1-1 0,0 0 1,0 0-1,10-2 1,-6-1-10,1 0 0,-1-2 0,0 1 0,0-2 0,-1 1 0,1-2 0,-1 0 0,-1 0 0,1-1 0,-1 0 0,-1-1 0,0-1 0,18-20 0,-25 26-153,0-1 0,-1 0 0,1 0 0,-1 0-1,0 0 1,-1 0 0,1 0 0,-1-1 0,0 1 0,0-7 0,0 8 12,-1 1 1,0-1 0,0 1-1,0-1 1,0 1 0,-1-1-1,1 1 1,-1-1 0,0 1-1,0-1 1,0 1 0,-1 0 0,1 0-1,-1-1 1,0 1 0,-2-3-1,-1 0-9,-1 0 1,1 1-1,-1 0 0,0 0 0,0 0 0,-1 1 0,0 0 1,1 0-1,-1 1 0,0-1 0,-1 1 0,1 1 1,-1 0-1,1 0 0,-1 0 0,1 1 0,-1 0 0,0 1 1,0-1-1,0 2 0,-13 1 0,11 1 157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1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 9830,'17'-5'388,"0"-2"0,23-12-1,-28 12-160,1 1 0,1 0 0,-1 1 0,1 0 0,17-3 0,-24 7-123,0 0 0,0 1-1,1-1 1,-1 1 0,1 1 0,-1-1-1,14 4 1,-18-3-53,1 0 0,-1 1 0,1-1 0,-1 1 0,0 0 0,0-1 0,0 1 0,0 1 0,0-1 0,0 0 0,0 1 0,-1 0 0,1-1 0,-1 1 0,0 0 0,0 0 0,2 4 0,-1 0 36,-1 1 0,0-1 0,0 0 0,-1 1 0,0-1 0,0 0 0,-1 1 0,0-1 0,-1 9-1,1 3 186,-1-15-224,1-1 0,-1 0 0,0 0-1,0 1 1,0-1 0,0 0 0,0 0 0,-1 0-1,0 0 1,1-1 0,-1 1 0,0 0-1,-3 3 1,-37 35 527,23-24-227,-5 4 111,0-1 0,-2-2 1,0 0-1,-32 15 0,54-32-388,4 0-61,0-1 0,-1 0 1,1 0-1,0 0 1,-1 0-1,1 0 0,0 1 1,-1-1-1,1 0 1,0 0-1,-1 1 0,1-1 1,0 0-1,0 0 1,-1 1-1,1-1 0,0 0 1,0 1-1,-1-1 1,1 0-1,0 1 0,0-1 1,0 0-1,0 1 1,0-1-1,0 0 0,-1 1 1,1-1-1,0 1 0,0-1 1,0 0-1,0 1 1,0-1-1,0 1 0,1-1 1,-1 1-1,2 0 37,1 0-1,-1-1 1,1 1-1,-1-1 1,1 0-1,-1 1 1,1-1-1,-1 0 0,1 0 1,2-1-1,-3 1-11,287 0 2969,-279 0-2958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1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1 9830,'-1'2'0,"-1"0"33,-1-1 1,1 1-1,0-1 0,0 1 1,0 0-1,0 0 1,0 0-1,0 0 0,1 0 1,-1 0-1,1 0 0,-1 1 1,1-1-1,0 0 0,0 1 1,0-1-1,-1 6 0,-2 2 91,2-3-8,0 0 0,0 0 1,1 1-1,0-1 1,0 0-1,1 0 0,0 14 1,1-4 47,1-13-97,0 1 1,1-1-1,-1 1 0,1-1 0,0 0 0,1 0 0,-1 0 1,1-1-1,0 1 0,-1-1 0,7 4 0,4 6 169,13 12 232,-19-19-258,0 1 1,-1 0-1,10 13 0,-15-17-142,0 1 0,0-1-1,0 1 1,0-1-1,-1 1 1,0 0-1,0 0 1,0-1 0,0 1-1,0 0 1,-1 0-1,1 7 1,-1-9-35,-1 0-1,1 0 1,0 0 0,-1 0-1,1 0 1,-1 0 0,0 0-1,0 0 1,0 0 0,0 0-1,0 0 1,0-1-1,0 1 1,-1 0 0,1-1-1,0 1 1,-3 1 0,-1 1 68,0 0 1,-1 0-1,1 0 0,-1-1 1,-9 4-1,-8 2 489,-49 13-1,67-21-508,-13 3 141,6 0-16,0-1 1,0-1-1,-17 1 0,9-2-161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1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36 9830,'17'-7'155,"0"2"0,0 0 1,0 1-1,1 1 0,23-2 0,92 3 1515,-36 2-949,49-2 845,-109 0-1153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2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1654 56 9830,'-162'-14'1684,"-471"4"5116,-186-9 1100,814 19-7900,-17-2 0,22 2 0,-1 0 0,1 0 0,-1 0 0,1 0 0,-1 0 0,1 0 0,-1 0 0,1 0 0,-1 0 0,0-1 0,1 1 0,0 0 0,-1 0 0,1-1 0,-1 1 0,1 0 0,-1-1 0,1 1 0,-1 0 0,1-1 0,0 1 0,-1 0 0,1-1 0,0 1 0,-1-1 0,1 0 0,0-3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3.9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11 9830,'11'-6'210,"-10"6"-186,-1-1-1,1 1 1,-1 0-1,1-1 1,-1 1-1,1-1 1,-1 1-1,1 0 1,0-1-1,-1 1 0,1 0 1,-1 0-1,1 0 1,0-1-1,-1 1 1,1 0-1,0 0 1,-1 0-1,1 0 1,0 0-1,-1 0 1,1 0-1,1 1 1,-2 6 40,1 20 316,-1 0-1,-2 1 1,0-1 0,-2 0 0,-14 53 0,-9 16 825,-9 6 160,26-91-1133,9-10-219,0-1 0,0 1 0,1 0-1,-1-1 1,0 1 0,1-1 0,-1 1 0,0 0-1,1 0 1,-1-1 0,1 1 0,-1 0 0,1 0-1,0 0 1,-1-1 0,1 1 0,0 0 0,-1 0-1,1 0 1,0 1 0,-2 5 78,-6-4 137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4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 6 9830,'0'-5'51,"1"11"86,0 28 289,-1-16-175,0 0-1,-4 28 0,-7-6 326,-1-1 0,-3 0 0,0-1 0,-3 0 0,-35 55 0,28-51 244,15-37-547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4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0 343 9830,'1'1'12,"0"0"0,-1-1 0,1 1 1,0 0-1,0 0 0,-1-1 0,1 1 0,0 0 0,0-1 0,0 1 0,0-1 0,0 1 0,0-1 1,0 0-1,0 1 0,0-1 0,0 0 0,0 0 0,1 1 0,-1-1 0,2 0 0,-1 0 41,74 17 1106,1-4 1,1-3 0,-1-3 0,155-8-1,-87-12 1719,249-54-1,-283 39-3662,-1-6 1,-2-4-1,-2-5 0,173-96 0,-214 101 298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5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427 153 9830,'-8'-4'38,"7"4"-25,0-1-1,-1 0 1,1 0 0,0 1-1,-1-1 1,1 1 0,-1-1-1,1 1 1,-1 0-1,1-1 1,-1 1 0,0 0-1,1 0 1,-3 0 0,0 1 30,0-1 0,1 0 0,-1 1 0,1-1 0,-1 1 0,1 0 0,-1 0 0,1 1 0,0-1 0,0 1 0,-1 0 1,1-1-1,0 1 0,0 1 0,1-1 0,-5 4 0,-2 2-6,-23 16 548,1 2 0,1 2 0,1 0 1,2 2-1,1 1 0,-24 38 0,46-62-467,1 0 0,0 0 0,0 1-1,1-1 1,0 0 0,0 1 0,1 0 0,0-1-1,1 1 1,-1 0 0,2 14 0,-1-12 16,1-9-118,0 0 0,-1 0 1,1-1-1,0 1 1,0 0-1,0-1 0,-1 1 1,1 0-1,0-1 1,0 1-1,0-1 1,0 1-1,0-1 0,0 0 1,0 1-1,0-1 1,0 0-1,0 0 1,1 0-1,-1 0 0,0 0 1,2 0-1,29 2 244,-20-2-92,1-1 0,-1 0 1,1-1-1,-1 0 0,0-1 1,1 0-1,-1-1 0,-1 0 1,1-1-1,-1-1 0,1 1 1,-2-2-1,1 1 0,12-12 1,-21 16-172,0 0 0,0-1 0,0 1 0,0-1 0,0 0 0,-1 1 0,0-1 0,1 0 0,-1 0 0,0 0 0,0 0 0,-1 0 0,1 0 0,0 0 0,-1 0 0,0 0 0,0 0 0,0 0 1,0 0-1,-1-4 0,1-1 2,0 7-8,-1 0 1,1 0-1,0 0 0,-1 0 1,0 0-1,1 0 0,-1 0 1,1 0-1,-1 1 0,0-1 1,0 0-1,1 0 0,-1 0 1,0 1-1,0-1 1,0 1-1,0-1 0,-2 0 1,-24-13-120,17 9 200,-224-111 1265,231 115-1325,-26-16 127,27 16-129,1 1 0,0-1 0,-1 0 0,1 0 0,0 0-1,0 0 1,0 0 0,0 0 0,0 0 0,0 0 0,0 0 0,0-1 0,0 1 0,1 0 0,-1-1 0,0-1 0,-7-49-133,8 50 106,0 0 0,0 0 0,0 1 0,0-1 0,0 0 0,1 0 1,-1 0-1,1 0 0,-1 1 0,1-1 0,0 0 0,-1 1 0,1-1 0,0 0 0,0 1 0,0-1 0,0 1 0,1-1 0,-1 1 0,0 0 0,1-1 0,-1 1 0,0 0 0,1 0 0,0 0 0,-1 0 0,1 0 0,-1 1 0,1-1 0,3 0 0,3-4-67,25-14 75,-1 0 295,63-26 0,-77 39-185,0 0-1,1 2 1,-1 0-1,1 1 1,0 1 0,26 0-1,-32 2-83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7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97 9830,'8'-38'126,"-6"32"-103,0 0 0,-1 0 0,1 0 0,-1 0-1,0-7 1,-1-3-26,3 68 643,2 0 1,13 53 0,3 23 832,-1 406 4008,-20-450-4715,-1-73-608,0 0 0,0 0 1,-1 0-1,-1 0 1,0 0-1,0-1 1,-1 1-1,0-1 0,-1 0 1,0 0-1,-1 0 1,-12 16-1,23-25-68,0 1-1,1-2 1,-1 1 0,1 0-1,-1-1 1,9 0-1,3 1 163,-1 1 0,1 1 0,-1 1 0,0 0 0,29 13 0,21 4 565,28 4 258,-88-24-1075,-5-6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8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1 160 9830,'43'-25'675,"1"2"-1,0 2 1,2 2 0,1 1-1,62-13 1,-98 28-414,0 0 1,0 0 0,20-9 0,-30 10-262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8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9830,'0'1'15,"0"1"1,0-1-1,0 0 0,0 0 1,0 1-1,0-1 0,0 0 1,1 0-1,-1 0 0,0 0 1,1 1-1,-1-1 0,1 0 1,-1 0-1,1 0 0,0 0 0,-1 0 1,1 0-1,0 0 0,0 0 1,0 0-1,0-1 0,0 1 1,0 0-1,1 0 0,1 0 37,1 1 0,-1-2 0,0 1 0,1 0-1,-1-1 1,1 1 0,-1-1 0,5 0 0,18-2 332,0 0 0,0-2 0,0-1 0,40-13 0,2 0 494,-7 6-104,-48 10-729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9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96 9830,'0'-65'0,"0"38"0,0 23 0,0 9 0,-8 124 1227,2-44-384,-15 203 2300,-4 169 1765,25-449-4809,0 0 0,1 0 0,0 0 1,0 0-1,0 0 0,4 10 0,-4-16-69,0 0 1,0 0-1,0 0 1,0 0-1,0-1 1,0 1-1,1 0 0,-1 0 1,0-1-1,1 1 1,0-1-1,-1 1 1,1-1-1,0 0 0,0 0 1,-1 1-1,1-1 1,0-1-1,0 1 0,0 0 1,1 0-1,-1-1 1,0 1-1,0-1 1,0 0-1,0 1 0,5-1 1,-5-1 13,1 0 1,0 0-1,-1 0 1,1 0-1,0 0 1,-1 0 0,1-1-1,-1 1 1,0-1-1,0 0 1,1 1-1,-1-1 1,3-5-1,25-30 744,-15 14-755,23-47 0,-34 60-167,0 0 1,0-1-1,-1 1 0,-1-1 0,1 0 0,-2 0 0,1-18 0,-1 10-76,-1 14 163,1 1 1,-1-1-1,0 1 1,0-1-1,0 1 1,-1-1-1,0 1 1,1 0-1,-2-1 1,1 1-1,0 0 1,-1-1-1,0 1 1,-4-8-1,0 5-180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9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 9830,'54'-25'855,"0"3"1,2 1-1,0 4 0,60-12 1,-112 29-823,-4 0-31,0 0-1,1 0 0,-1 0 1,0 0-1,1 0 1,-1 0-1,0 0 0,1 0 1,-1 0-1,0 0 1,1-1-1,-1 1 1,0 0-1,1 0 0,-1 0 1,0 0-1,0 0 1,1-1-1,-1 1 0,0 0 1,0 0-1,1 0 1,-1-1-1,0 1 0,0 0 1,1 0-1,-1-1 1,0 1-1,0 0 0,0-1 1,0 1-1,1 0 1,-1-1-1,0 1 0,0 0 1,0-1-1,0 1 1,0 0-1,0-1 0,0 0 1,0-1 225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39.8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0 9830,'0'322'3277,"-1"-302"-3004,-6 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0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0 260 9830,'1'-7'0,"1"1"0,-1 0 0,1-1 0,0 1 0,3-8 0,3-7 0,-3 7 84,0 1-1,1-1 0,1 2 1,0-1-1,0 1 1,16-20-1,-16 24-25,-1 0 0,1 1 0,1 0 1,-1 0-1,1 1 0,0 0 0,1 0 0,-1 1 1,1 0-1,14-6 0,-18 10 3,1-1 0,-1 1 0,0 0 0,0 1 0,1-1 0,-1 1 0,0 0 0,0 0 0,1 1 0,-1-1-1,0 1 1,0 0 0,0 1 0,8 2 0,-5 0 41,0 0 0,-1 0 0,1 1 0,-1 0 0,1 0 0,-2 1 1,1 0-1,7 8 0,-5-4 70,0 1 1,-1 0-1,0 1 1,-1 0-1,0 0 1,-1 0-1,0 1 1,-1 0-1,-1 0 1,6 28-1,-7-12 352,-3 52 0,-1-34-51,0-32-305,-1 0 0,0 0 0,-1 0 0,-1 0 0,0-1 0,-1 0 0,-1 1 0,0-1 0,-9 14 0,-5 7 351,-2-1 0,-31 37 0,29-43 132,-40 40-1,56-61-516,0 0 0,-1 0 0,0 0 0,0-1 0,0-1 0,-1 0-1,0 0 1,0 0 0,-18 4 0,-1-8 150,28-1-276,0 0 0,1 0 0,-1 0 0,0 0 0,0-1 0,1 1 0,-1 0 0,0-1 0,1 1 0,-1 0 0,0-1 0,1 1 0,-1-1 0,1 1 0,-1-1 0,0 1 0,1-1 0,0 0 1,-1 1-1,1-1 0,-1 1 0,1-1 0,0 0 0,-1 0 0,1 1 0,0-1 0,0 0 0,-1 1 0,1-1 0,0 0 0,0 0 0,0-1 0,-10-49 420,10 47-462,0 1 0,0 0 0,0-1 0,0 1 0,0 0 0,1 0 0,-1-1 0,1 1 0,0 0 0,0 0 0,0 0 0,1 0 0,-1 0 1,1 0-1,0 0 0,-1 0 0,1 1 0,0-1 0,1 1 0,-1-1 0,0 1 0,1 0 0,-1 0 0,1 0 0,0 0 0,0 0 0,0 1 0,0-1 0,0 1 0,0 0 1,0 0-1,6-2 0,-2 2 54,1 0 0,0 0 0,0 1 1,-1-1-1,1 2 0,0-1 0,0 1 1,0 0-1,-1 1 0,9 2 0,13 6 125,36 17-1,-8-2 75,-27-12-132,-23-10-56,0 1 0,1-1 0,-1 0-1,1-1 1,-1 0 0,1 0 0,0 0-1,13 0 1,-21-2-31,0 0 0,0 0 0,1 0 0,-1 0 0,0 0 0,0 1 0,1-1 0,-1 0 0,0 0 0,1 0 0,-1 0 0,0 0 0,1 0 0,-1 0 0,0 0 0,0 0 0,1 0 0,-1 0 0,0 0 0,1 0 0,-1-1 0,0 1 0,0 0 0,1 0 1,-1 0-1,0 0 0,0 0 0,1-1 0,-1 1 0,0 0 0,0 0 0,0 0 0,1-1 0,-1 1 0,0 0 0,0 0 0,0-1 0,0 1 0,1 0 0,-1 0 0,0-1 0,0 1 0,0 0 0,0-1 0,0 0 11,9-7 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0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0 234 9830,'0'0'2,"0"0"0,0 0 0,0 0 0,0-1 0,0 1 0,0 0 0,0 0 0,0-1 0,0 1 0,0 0 0,0 0 0,0 0-1,0-1 1,0 1 0,0 0 0,0 0 0,1 0 0,-1-1 0,0 1 0,0 0 0,0 0 0,0 0 0,0 0 0,0-1 0,0 1 0,1 0 0,-1 0 0,0 0 0,0 0 0,0 0 0,0-1 0,1 1-1,-1 0 1,0 0 0,0 0 0,0 0 0,1 0 0,-1 0 0,0 0 0,0 0 0,1 0 0,9 6 193,12 18 232,-18-20-357,2 2 28,84 96 1367,-78-87-1086,-1 1-1,0 0 1,-1 1-1,15 35 1,-23-44-264,-1 0 0,0 1 0,0 15-1,-1-15 43,0-34 137,1-3-376,1-1 1,2 1-1,0 0 0,2 0 1,1 1-1,20-49 0,-17 53-16,0 1 0,2 1 0,0 0 0,1 0 0,1 2 1,1-1-1,1 2 0,24-23 0,-31 34 157,1-1 1,1 1-1,-1 1 1,1-1-1,0 2 1,0 0 0,1 0-1,0 1 1,-1 0-1,1 1 1,1 1-1,-1 0 1,0 0-1,1 1 1,-1 1 0,0 0-1,23 3 1,-26-1 56,-1 1 1,0-1-1,0 1 1,12 7-1,-17-9-87,-1 0 1,0 0-1,0 0 0,0 0 1,0 0-1,0 1 0,0-1 0,-1 1 1,1-1-1,0 1 0,-1 0 0,1 0 1,-1 0-1,1-1 0,-1 1 1,0 1-1,0-1 0,0 0 0,0 0 1,0 3-1,-1 3 152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1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67 9830,'59'1'843,"-1"-4"0,1-1-1,67-15 1,-71 8-301,60-17 1074,-107 25-1571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1.9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9830,'12'8'196,"0"-1"0,1-1 0,-1 0-1,1-1 1,1 0 0,-1-1 0,1 0 0,16 2-1,8-2 596,68 1-1,-86-6-517,-1-4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6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6 312 9830,'0'0'5,"-1"0"0,1 0-1,0 0 1,0 0 0,-1 0-1,1 0 1,0 0 0,0 0 0,0 0-1,-1 0 1,1 1 0,0-1-1,0 0 1,-1 0 0,1 0 0,0 0-1,0 0 1,0 1 0,0-1-1,-1 0 1,1 0 0,0 0 0,0 1-1,0-1 1,0 0 0,0 0-1,0 0 1,0 1 0,0-1 0,-1 0-1,1 0 1,0 1 0,0-1-1,0 0 1,0 0 0,0 1 0,0-1-1,0 0 1,0 0 0,1 1-1,9 2 256,17-2 102,-27-1-358,39 0 547,0-2 0,-1-1 0,57-13 0,-73 11-341,73-17 1997,176-63-1,-213 64-1003,96-21 0,8-3 667,-120 34-1216,1 1 0,49-5 0,-5 1 565,-8-1-400,-33 3-357,-30 7-462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2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 9830,'5'0'228,"-4"0"-220,-1 0 0,1 1 0,0-1 1,-1 0-1,0 0 0,1 1 0,-1-1 1,1 1-1,-1-1 0,1 1 0,-1-1 0,0 0 1,1 1-1,-1-1 0,0 1 0,1-1 1,-1 1-1,0 0 0,0-1 0,1 1 1,-1-1-1,0 1 0,0-1 0,0 1 0,0 0 1,0 0-1,1 15 134,4 150 1678,-6-108-658,-15 107 0,9-122-756,-22 108 1459,20-137-1819,7-10-46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3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58 9830,'23'2'327,"0"-1"0,0-1 1,0-1-1,-1 0 0,41-9 0,13-1 414,416-25 4472,-477 34-4985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3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9 9830,'-3'0'353,"8"-5"68,0 4-361,1 0 1,-1 0 0,0 1-1,1 0 1,-1 0 0,0 0-1,0 0 1,1 1 0,-1 0-1,0 0 1,0 0 0,10 5-1,1 0 276,1 2 1,21 13-1,-31-17-224,0 1-1,0 0 1,0 0 0,-1 0 0,1 1 0,-1 0-1,-1 0 1,1 1 0,-1 0 0,0 0 0,-1 0 0,0 0-1,0 1 1,0 0 0,-1-1 0,0 1 0,-1 1 0,0-1-1,0 0 1,-1 0 0,0 1 0,0-1 0,-1 18-1,-1-11 78,-1 0-1,0 1 0,-1-1 1,0 0-1,-1 0 0,-1 0 1,-1-1-1,0 0 0,-11 19 1,1-6 324,0-2 0,-2 0 1,-39 41-1,48-57-234,0 0 1,-21 15-1,28-23-243,0 1-1,0-1 1,0 1 0,0-1-1,-1 0 1,1 0-1,0 0 1,0 0 0,-1 0-1,1 0 1,-1-1-1,1 1 1,-1-1 0,1 0-1,-1 0 1,1 0 0,-1 0-1,1 0 1,-1 0-1,1-1 1,-1 1 0,-2-2-1,4-1 26,1-1 0,-1 0-1,1 1 1,0-1 0,0 1-1,0-1 1,0 0 0,2-6-1,2 5-42,0 1 0,0 0-1,1 0 1,-1 0 0,1 1 0,-1 0-1,1 0 1,0 0 0,0 0 0,11-3-1,60-17 286,-54 18-251,29-6 192,1 2 0,66-2 0,-58 7 79,73-16 0,-111 15-236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5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70 259 9830,'-3'0'52,"1"0"0,-1 0 0,0 0 0,0-1 0,0 1 0,1-1 0,-1 1 0,0-1 0,0 0 0,1 0 0,-1 0 0,1-1 0,-1 1 1,1 0-1,-1-1 0,1 0 0,0 1 0,0-1 0,-3-3 0,3 2-10,0 0 0,1 0 1,-1-1-1,0 1 1,1-1-1,0 1 0,0-1 1,0 0-1,0 1 0,0-1 1,1 0-1,0 0 1,0-5-1,1 3-51,0 0 0,0 0 0,0-1 0,1 2 0,0-1 0,1 0 0,-1 0 0,1 1 0,0-1 0,0 1 0,1 0 0,-1 0 0,1 0 0,0 0 0,9-7 0,-1 1-8,1 1 0,0 0 0,0 1 0,29-16 0,-36 22 88,0 0 0,0 0 0,1 1 0,-1 0 0,1 0 0,0 0-1,-1 1 1,1 0 0,0 0 0,0 1 0,-1 0 0,1 0 0,7 1 0,-8 1 6,-1 0 0,0 0 0,1 0 0,-1 0 0,0 1 0,0 0 0,-1 0 0,1 0 0,0 1 0,-1-1 0,0 1 0,0 0 0,0 0 0,-1 1 0,7 9 0,-5-7 45,0 1 1,-1 1-1,0-1 0,0 1 1,-1-1-1,0 1 1,-1 0-1,3 18 0,-2 1 359,-2 46 0,-1-44-142,-1-18-202,0-1 0,-1 1 0,-1-1 0,0 0 0,0 0 0,-1 0-1,-1 0 1,0 0 0,-8 13 0,-3 2 339,-2 0 0,-27 32 0,28-38 4,-29 25 1,41-40-385,-1-1 0,0 1 1,0-1-1,0 0 0,0 0 0,-1-1 0,0 0 1,1 0-1,-1 0 0,-8 1 0,14-4-90,0 0-1,0 0 1,0 0 0,0 0-1,1 0 1,-1 0 0,0 0 0,0 0-1,0 0 1,0 0 0,1-1-1,-1 1 1,0 0 0,0 0-1,0-1 1,1 1 0,-1-1-1,0 1 1,0-1 0,1 1-1,-1-1 1,0 1 0,1-1-1,-1 0 1,1 1 0,-1-1-1,1 0 1,-1 1 0,1-1-1,-1 0 1,1 0 0,0 0-1,-1 1 1,1-1 0,0 0-1,0 0 1,0 0 0,0 0-1,0 0 1,0-39 248,1 28-218,0 10-44,-1 0 0,1 0 0,-1 0 0,1 0 0,0 0 0,0 0 0,0 1 0,0-1 0,0 0 0,0 0 0,1 1 0,-1-1 0,1 1 0,-1-1 0,1 1 0,-1 0 0,1 0 0,0-1 0,-1 1 0,1 0 0,0 1 0,0-1 0,0 0 0,0 0 0,0 1 0,0-1 0,0 1 0,0 0 0,3-1 0,3 0-26,1-1-1,0 1 1,0 1 0,0 0-1,14 1 1,-4 3 135,0 1 1,0 1-1,22 10 0,7 2 124,-17-8-115,62 19 280,-81-27-341,-1 0 1,0 0-1,1-1 0,-1-1 0,0 0 0,18-2 1,-20 0-5,-1-1 0,1 0 1,0-1-1,-1 0 0,0 0 1,0-1-1,0 0 0,0 0 1,-1-1-1,11-10 0,8-6 149,-8 9-67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5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9830,'0'-14'0,"0"14"2,0 0 0,0 0 0,0 0 0,0 0 0,0 0-1,1 0 1,-1-1 0,0 1 0,0 0 0,0 0 0,0 0 0,0 0 0,0 0 0,0 0 0,0 0-1,0 0 1,1-1 0,-1 1 0,0 0 0,0 0 0,0 0 0,0 0 0,0 0 0,0 0 0,1 0-1,-1 0 1,0 0 0,0 0 0,0 0 0,0 0 0,0 0 0,1 0 0,-1 0 0,0 0-1,0 0 1,0 0 0,0 0 0,0 0 0,0 0 0,1 0 0,-1 0 0,0 0 0,0 0 0,0 0-1,0 1 1,0-1 0,0 0 0,0 0 0,1 0 0,-1 0 0,0 0 0,0 0 0,0 0 0,0 0-1,0 1 1,0-1 0,0 0 0,0 0 0,0 0 0,0 0 0,0 0 0,0 0 0,0 1-1,0-1 1,0 0 0,7 8 192,14 59 891,-3 0 1,-3 2-1,10 116 1,-24-171-993,1 58 721,-3-41-536,0-26-96,-8-2-136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5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35 9830,'-5'-21'222,"2"7"103,10 24-111,2 6 25,-1 0-1,-1 1 1,0 0-1,-1 1 1,-1 0 0,-1-1-1,0 2 1,1 27-1,0 74 1061,-5-119-1280,0 1 0,0 0 0,-1 0 1,1 0-1,0 0 0,-1-1 1,0 1-1,1 0 0,-1-1 1,0 1-1,0 0 0,0-1 0,0 1 1,0-1-1,0 1 0,0-1 1,0 0-1,-1 1 0,1-1 1,-1 0-1,-1 1 0,-9 6-19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6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0 322 9830,'1'-2'15,"0"1"0,-1-1 0,1 1 0,0 0 0,0 0 0,0-1 0,0 1 0,0 0-1,0 0 1,0 0 0,0 0 0,0 0 0,1 0 0,-1 0 0,0 0 0,1 1 0,-1-1 0,0 1 0,1-1 0,1 0 0,43-16 555,-27 11-343,307-101 2620,-148 53-2669,-59 13-269,71-21 144,-147 49-148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6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11 9830,'4'-11'137,"-4"11"-134,0 0-1,0 0 1,1 0 0,-1 0 0,0 1 0,0-1 0,0 0 0,1 0 0,-1 0 0,0 0 0,0 0-1,0 0 1,1 0 0,-1 1 0,0-1 0,0 0 0,0 0 0,0 0 0,0 0 0,1 1 0,-1-1 0,0 0-1,0 0 1,0 1 0,0-1 0,0 0 0,0 0 0,0 0 0,0 1 0,0-1 0,0 0 0,0 0 0,0 1-1,0-1 1,0 0 0,0 0 0,0 0 0,0 1 0,0-1 0,0 0 0,0 0 0,0 1 0,0-1-1,0 0 1,0 0 0,-1 1 0,2 17 270,-2 1 0,0-1 0,-2 1 0,1-1 0,-2 0 1,-1 1-1,-9 23 0,2-12 191,-9 15 164,-1-13 281,-44 50 1,60-74-865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6.9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9830,'1'-1'8,"-1"0"-1,0 1 0,1-1 1,-1 1-1,1-1 1,-1 0-1,1 1 1,-1-1-1,1 1 0,-1 0 1,1-1-1,0 1 1,-1-1-1,1 1 1,0 0-1,-1-1 0,1 1 1,0 0-1,-1 0 1,1 0-1,0-1 1,0 1-1,-1 0 0,1 0 1,0 0-1,0 0 1,0 0-1,30 0 321,-25 0-272,67-1 822,-19 0-68,1 1 0,0 3 0,78 15 0,-46 2 54,-79-19-591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7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330 0 9830,'-22'2'310,"1"1"0,0 0 1,1 1-1,-1 2 0,1 0 0,0 1 0,-21 10 0,16-6 94,-1-1-1,0-2 0,-28 6 1,42-13-177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11165,'-1'-1'109,"0"1"0,0-1 0,1 1 0,-1-1 0,0 1 0,0-1 0,0 1 0,0-1 0,0 1 0,0 0 0,0-1-1,0 1 1,0 0 0,0 0 0,0 0 0,0 0 0,0 0 0,-1 0 0,1 0-52,1 0 0,-1 0-1,1 0 1,-1 0 0,0 0-1,1 0 1,-1 0 0,0 0 0,1 0-1,-1 0 1,0 0 0,1 0 0,-1 0-1,0 1 1,1-1 0,-1 0 0,1 1-1,-1-1 1,1 0 0,-1 1-1,1-1 1,-1 1 0,1-1 0,-1 0-1,1 1 1,-1-1 0,1 1 0,0-1-1,-1 1 1,1 0 0,0-1-1,-1 1 1,1-1 0,0 1 0,0 1-1,-8 43 433,8-44-487,0 0 0,0 0-1,1 0 1,-1 0 0,0 0 0,0 0-1,1 0 1,-1-1 0,0 1-1,1 0 1,-1 0 0,1 0 0,-1-1-1,1 1 1,-1 0 0,1-1 0,0 1-1,-1 0 1,1-1 0,0 1 0,0-1-1,1 2 1,26 6 54,-19-7-57,0 0 0,0-1 0,0 0 0,12-1 0,-18 0 43,-1 1 0,1-1 0,0 0 1,0 1-1,0-1 0,0-1 0,-1 1 1,1 0-1,-1-1 0,1 1 0,-1-1 0,1 0 1,-1 0-1,0 1 0,0-2 0,0 1 1,0 0-1,0 0 0,0-1 0,1-2 1,-1 0-70,0-1 0,0 1 0,0-1 0,-1 1 1,0-1-1,0 0 0,0 1 0,-1-1 0,0-6 1,-1 10-69,1 0 0,-1 1 0,0-1 0,0 1 0,0-1 0,0 1 1,0-1-1,0 1 0,0-1 0,0 1 0,-1 0 0,1 0 0,0 0 1,-1-1-1,1 1 0,-1 1 0,0-1 0,1 0 0,-1 0 1,0 1-1,1-1 0,-1 0 0,0 1 0,-1-1 0,-5-1-1022,0 0 0,1 0 0,-1 1-1,-11-1 1,6 2-912,1 0-120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7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1 149 9830,'0'-3'1,"0"1"11,-1 0 0,1 0 0,0 0-1,0-1 1,0 1 0,0 0 0,1 0 0,-1 0 0,1 0 0,-1 0 0,1 0 0,0 0 0,-1 0-1,1 0 1,0 0 0,0 0 0,1 0 0,0-1 0,12-22 30,-10 19-45,0 1 1,1-1 0,0 1 0,0 0 0,0 1 0,12-9 0,1 1-3,8-4 47,-23 14 1,1 1-1,-1 0 0,0 0 0,1 0 0,-1 0 1,1 1-1,-1-1 0,1 1 0,-1 0 0,1 0 1,0 0-1,-1 1 0,1-1 0,-1 1 0,1 0 0,3 1 1,-3 1 19,1 0 0,-1 0 0,0 1 0,0 0 0,0-1 0,0 1 0,-1 1 1,0-1-1,1 0 0,-2 1 0,1 0 0,0 0 0,-1 0 0,0 0 0,0 0 0,2 9 1,-2 3 188,0 0 1,0 0 0,-3 33 0,0-14 104,1-32-282,-1 1 1,0-1-1,0 1 1,-1-1-1,1 1 1,-1-1-1,0 0 0,0 0 1,0 0-1,-6 8 1,-35 41 673,29-38-542,-6 8 576,-46 39 0,59-54-550,6-7-214,0 0 1,0 0 0,0 1 0,0-1-1,0 0 1,0-1 0,0 1-1,0 0 1,0 0 0,0 0-1,-1-1 1,1 1 0,-2 0-1,3-1-16,-1 0 0,1 1 0,0-1 0,-1 0-1,1 0 1,0 0 0,-1 0 0,1 0 0,0 0-1,0 0 1,-1 0 0,1 0 0,0 0 0,-1-1 0,1 1-1,0 0 1,0 0 0,-1 0 0,1 0 0,0 0-1,-1 0 1,1-1 0,0 1 0,0 0 0,0 0-1,-1 0 1,1-1 0,0 1 0,0 0 0,0 0-1,-1-1 1,1 1 0,0 0 0,0 0 0,0-1-1,0 1 1,0 0 0,0-1 0,0 1 0,0 0-1,-1-1 1,1 1 0,0 0 0,0 0 0,0-1 0,1 1-1,-1 0 1,0-1 0,0 1 0,0 0 0,0-1-1,0 1 1,0 0 0,0 0 0,0-1 0,1 1-1,-1 0 1,0 0 0,0-1 0,0 1 0,0 0-1,1 0 1,-1-1 109,49-16 717,0 3 0,66-11 0,-63 14-243,-45 10-450,0-1-1,-1-1 1,1 1-1,0-1 1,8-5-1,-9 2-89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7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9830,'0'0'4,"0"0"0,0 0 0,0-1 0,0 1-1,0 0 1,0 0 0,0-1 0,0 1 0,0 0 0,0 0 0,0-1-1,0 1 1,0 0 0,0 0 0,0-1 0,0 1 0,0 0 0,0 0 0,0-1-1,1 1 1,-1 0 0,0 0 0,0 0 0,0-1 0,0 1 0,1 0-1,-1 0 1,0 0 0,0 0 0,0 0 0,1-1 0,-1 1 0,0 0-1,0 0 1,1 0 0,-1 0 0,0 0 0,0 0 0,1 0 0,-1 0-1,0 0 1,0 0 0,1 0 0,-1 0 0,0 0 0,0 0 0,0 0 0,1 0-1,-1 0 1,0 0 0,0 0 0,1 0 0,-1 0 0,0 0 0,1 1-1,12 7 298,-10-6-272,15 12 393,-1 1 0,0 1 0,-1 0-1,27 35 1,-28-33-120,94 125 1516,-92-118-1432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7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12 9830,'8'-6'273,"-1"1"-273,0 5 0,-7 7 0,0 1 273,0 9-273,0 3 273,0 7 0,0 5 0,-17 4 274,2 7-161,0 5 160,-4 2 64,-4 7 1,-1 1 0,-4 8 252,-6 5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7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480 22 9830,'1'-2'50,"0"0"-1,1 1 1,-1-1 0,0 0-1,1 0 1,-1 1 0,1-1-1,-1 1 1,1-1 0,4-2-1,-6 4-48,0 0 0,0 0 0,0 0 1,0 0-1,1 0 0,-1 0 0,0 0 0,0 0 0,0 0 0,1 0 0,-1 0 0,0 0 0,0 0 0,0 0 0,0 0 0,1 0 0,-1 0 1,0 0-1,0 0 0,0 0 0,0 0 0,1 1 0,-1-1 0,0 0 0,0 0 0,0 0 0,0 0 0,0 0 0,1 0 0,-1 1 1,0-1-1,0 0 0,0 0 0,0 0 0,0 0 0,0 0 0,0 1 0,0-1 0,0 0 0,1 0 0,-1 0 0,0 0 0,0 1 0,0-1 1,0 0-1,0 0 0,0 0 0,0 1 0,0-1 0,0 0 0,0 0 0,0 0 0,-1 0 0,1 1 0,0-1 0,0 0 0,0 0 1,0 0-1,0 1 0,-2 11 162,-32 60 600,8-19 25,-160 358 4017,120-283-2445,-93 134 0,127-216-1722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49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 15 9830,'1'-5'-4,"-1"-3"-1,0 7 7,-1 1 0,1 0 0,-1 0 1,0 0-1,1 0 0,-1 0 1,1 0-1,-1-1 0,1 1 0,-1 0 1,1 1-1,-1-1 0,0 0 1,1 0-1,-1 0 0,1 0 1,-1 0-1,1 0 0,-1 1 0,1-1 1,-1 0-1,1 0 0,-1 1 1,-9 4 152,1 0 1,0 1 0,1 0 0,-1 0-1,1 1 1,1 0 0,-1 0 0,1 1-1,0 0 1,-7 11 0,-6 11 489,-25 52 1,22-32 153,3 0 1,2 1-1,3 1 1,-15 86 0,25-104-313,3 1 1,1 40-1,1-48-255,0-17-107,1 0 0,1 0-1,0 0 1,0 0 0,0-1-1,1 1 1,1-1 0,6 13-1,6 8 508,22 30-1,-31-51-492,2 2 93,-8-10-209,0 0-1,0 1 1,0-1-1,0 0 0,0 0 1,0 1-1,0-1 1,0 1-1,0-1 0,0 1 1,-1-1-1,1 1 1,0 1-1,-1-1-22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0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 9830,'23'-22'0,"-22"22"3,-1 0-1,0 0 0,0 0 1,1 0-1,-1 0 1,0 0-1,0 0 0,1 0 1,-1 0-1,0 0 1,1 0-1,-1 0 0,0 0 1,0 0-1,1 0 1,-1 0-1,0 0 0,0 0 1,1 1-1,-1-1 1,0 0-1,0 0 0,1 0 1,-1 0-1,0 1 1,0-1-1,0 0 0,0 0 1,1 0-1,-1 1 1,0-1-1,0 0 0,0 0 1,0 1-1,0-1 1,0 0-1,1 0 0,-1 1 1,0-1-1,0 0 1,0 1-1,0-1 0,0 0 1,4 12 199,-4-12-188,4 23 291,-1-1-1,-1 1 1,-1-1 0,-3 42-1,0-5 422,2-44-608,1-4 20,-1 0 1,0-1 0,-1 1-1,0-1 1,-1 1-1,0-1 1,0 1-1,-6 11 1,6-17-54,0 0-1,0 1 1,0-1-1,1 1 1,0-1-1,-1 12 1,2-17-70,0 1 0,0-1 1,0 1-1,0-1 0,0 1 1,0-1-1,0 0 0,0 1 1,-1-1-1,1 1 0,0-1 1,0 1-1,0-1 0,-1 1 1,1-1-1,0 0 0,0 1 0,-1-1 1,1 1-1,0-1 0,-1 0 1,1 1-1,0-1 0,-1 0 1,1 0-1,-1 1 0,-1 0 27,0 2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1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 9830,'11'-9'216,"0"0"-1,0 1 0,1 0 1,0 1-1,0 1 1,1 0-1,-1 0 0,1 1 1,1 1-1,-1 0 1,1 1-1,0 0 0,-1 1 1,27 0-1,-37 2-176,1 0-1,-1 0 0,0 1 1,0-1-1,0 1 0,0 0 1,0 0-1,0 0 1,0 0-1,0 0 0,0 1 1,0-1-1,-1 1 0,1 0 1,-1 0-1,1 0 0,-1 0 1,0 0-1,0 0 0,1 1 1,-2-1-1,1 1 1,0 0-1,0-1 0,-1 1 1,0 0-1,1 0 0,-1 0 1,1 3-1,1 7 153,0 0 0,-1 0 0,0 1 1,-1-1-1,-1 19 0,0-22-68,-2 0-1,1-1 1,-1 1 0,-1 0-1,0-1 1,0 0 0,-1 1 0,0-1-1,0 0 1,-1-1 0,-8 12-1,0-3 188,0 0-1,-1-1 1,-1-1-1,-22 19 1,-43 15 898,98-62-825,6 8-70,-1 0 0,1 1 1,-1 2-1,1 0 0,0 2 0,33 3 0,9-1 320,0-2 141,-60 0-774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1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 9830,'0'-3'32,"0"0"-1,1 0 1,-1 0 0,0 0-1,1 0 1,0 0 0,0 0-1,0 0 1,0 0 0,0 0-1,1 0 1,-1 1 0,1-1-1,0 0 1,3-3 0,12-20 222,-16 24-250,0 0 0,0 0-1,1 0 1,-1 0 0,0 0 0,1 1-1,0-1 1,-1 0 0,1 1 0,2-2 0,4-4-20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1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0 9830,'-1'4'35,"1"-1"0,0 0 1,-1 1-1,0-1 0,0 0 0,0 0 0,0 0 1,-1 0-1,1 0 0,-1 0 0,-3 4 0,4-4 4,-1 0 0,0-1-1,1 1 1,-1 0 0,1 0 0,0 0-1,0 0 1,0 0 0,0 0-1,1 0 1,-1 4 0,-3 17 300,3-22-312,0 0-1,0 0 1,1 0-1,-1 0 1,1 0-1,-1 0 0,1 0 1,0 0-1,0 1 1,0-1-1,0 0 0,0 0 1,0 0-1,0 0 1,1 0-1,-1 1 1,1-1-1,0 0 0,-1 0 1,1 0-1,0 0 1,0-1-1,0 1 1,1 0-1,1 2 0,7 2 159,1-1-1,-1 0 0,2 0 0,-1-1 1,0 0-1,1-1 0,19 3 0,-19-4 12,1 0 0,-1 1-1,1 1 1,-1 0 0,0 1-1,16 8 1,-27-12-181,1 0-1,-1 0 1,1 0-1,-1 0 1,0 1 0,1-1-1,-1 0 1,0 0-1,0 1 1,0-1 0,0 1-1,0-1 1,0 1-1,0-1 1,-1 1 0,1 0-1,-1-1 1,1 1-1,-1 0 1,1-1 0,-1 1-1,0 0 1,0 0-1,0-1 1,0 1 0,0 0-1,0 0 1,0-1-1,-1 1 1,1 0 0,-1-1-1,1 1 1,-1 0-1,0-1 1,1 1 0,-1-1-1,0 1 1,-2 1-1,-2 5 116,0-1 0,-1 0 0,0 0 0,-1 0 0,1-1 0,-9 6-1,-3 1 167,-1 1-1,0-2 1,-1-1-1,-22 10 1,12-11-5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1.8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73 9830,'144'-17'1460,"-83"8"-270,101-29 0,-138 30-868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2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9830,'16'-6'281,"0"0"-1,0 1 1,1 1 0,-1 0-1,21-1 1,-27 4-162,0 1-1,1 1 1,-1 0 0,0 0-1,0 0 1,0 2-1,0-1 1,0 1 0,17 8-1,-4 0 218,-1 2-1,0 0 0,-1 1 0,0 1 0,-1 1 1,-1 1-1,0 1 0,31 39 0,-38-40-84,0 0-1,-1 0 0,-1 1 1,0 1-1,-2 0 1,0 0-1,-1 1 0,-1 0 1,-1 0-1,-1 0 0,3 32 1,-6-7 371,-2 1 1,-1-1-1,-3 0 0,-2 0 1,-21 73-1,4-40 575,-4-1 1,-47 91-1,48-115-1031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7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9830,'1'-8'43,"1"14"51,2 19 42,-4 93 1229,1-117-1352,0 0-1,0-1 1,0 1-1,0 0 1,0-1-1,0 1 1,0 0-1,0-1 1,0 0-1,1 1 1,-1-1-1,0 0 0,0 1 1,1-1-1,-1 0 1,0 0-1,0 0 1,1 0-1,-1 0 1,2-1-1,31 0 318,40-22 617,-59 17-738,1 1 0,-1 0 1,1 1-1,0 1 0,1 0 0,24 0 0,-40 3-196,0 0 0,-1 1 0,1-1 0,0 1 1,0-1-1,0 0 0,0 1 0,0-1 0,-1 1 1,1 0-1,0-1 0,0 1 0,-1 0 0,1-1 0,0 1 1,-1 0-1,1 0 0,-1 0 0,1-1 0,-1 1 0,1 0 1,-1 0-1,0 0 0,1 0 0,-1 0 0,0 0 0,0 0 1,0 0-1,0 0 0,0 0 0,0 2 0,0 41 426,0-30-253,-2-9-129,-1-1 0,1 1 0,-1-1 0,0 0 0,0 0 0,0 0 0,-1-1-1,1 1 1,-1-1 0,0 0 0,-5 4 0,-5 4 97,1 2 123,0-1-1,-1 0 1,-24 13-1,32-21-172,-1 0 1,-1 0-1,1-1 1,0 0-1,-1-1 0,0 0 1,0 0-1,1-1 0,-1 1 1,-10-1-1,7-1-58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2.6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 9830,'12'3'176,"0"1"1,0-1-1,0-1 1,0 0-1,1-1 0,-1-1 1,17 0-1,283-21 3127,-202 10-2170,-24 5 27,-85 5-1114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2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9830,'0'-1'4,"0"1"0,0 0-1,1-1 1,-1 1 0,1 0 0,-1 0 0,0-1-1,1 1 1,-1 0 0,1 0 0,-1-1 0,0 1-1,1 0 1,-1 0 0,1 0 0,-1 0 0,1 0-1,-1 0 1,1 0 0,-1 0 0,1 0 0,-1 0-1,1 0 1,-1 0 0,1 0 0,-1 0 0,0 0-1,1 0 1,-1 0 0,1 0 0,-1 1-1,1-1 1,16 6 190,-11-1-91,-1 0 1,0 0 0,0 0-1,0 1 1,-1 0-1,0 0 1,0 0 0,0 0-1,-1 1 1,0 0 0,0-1-1,-1 1 1,0 0-1,2 10 1,0 7 202,-2 0 0,-1 0 0,-1 25 0,-1-12 100,-1-8-114,-8 0 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4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32 201 9830,'-4'-31'0,"3"28"0,0 0 0,0-1 0,1 1 0,-1 0 0,1-1 0,-1 1 0,1 0 0,0-1 0,1 1 0,-1 0 0,0-1 0,1 1 0,0 0 0,0 0 0,0-1 0,0 1 0,0 0 0,1 0 0,-1 0 0,3-2 0,6-6 77,0 1 0,1 1-1,0 0 1,0 0 0,1 2 0,1-1 0,18-8-1,-23 12-18,0 1 0,1 0 0,-1 0 0,1 1-1,0 0 1,0 0 0,0 1 0,0 0-1,0 1 1,0 0 0,0 0 0,17 4-1,-20-2 20,0 0-1,0 1 0,-1 0 1,1 0-1,-1 0 0,1 1 0,-1 0 1,0 0-1,-1 0 0,1 0 0,-1 1 1,1 0-1,-2 0 0,6 7 1,-2 0 135,1 0 0,-2 1 1,1 0-1,-2 0 1,6 18-1,-8-13 25,0 0-1,0 0 0,-2 0 0,-1 31 1,0-21 48,-1-16-138,-1 0-1,0 0 1,-1-1-1,0 1 1,0 0-1,-1-1 1,-1 0-1,0 0 1,-1 0-1,0-1 1,0 0-1,-9 10 1,-2 2 212,-1 0 0,-1-2 1,0-1-1,-28 21 1,28-24-37,-2-1 1,0 0 0,-1-2 0,0-1 0,-1 0 0,0-2 0,-33 10 0,44-18-233,11-2-85,1 0 1,-1 0-1,1 0 0,-1 0 1,1 0-1,0 0 1,-1-1-1,1 1 0,-1 0 1,1 0-1,0 0 0,-1-1 1,1 1-1,-1 0 1,1-1-1,0 1 0,-1 0 1,1-1-1,0 1 0,0 0 1,-1-1-1,1 1 1,0-1-1,0 1 0,0 0 1,-1-1-1,1 1 0,0-1 1,0 1-1,0-1 1,0 1-1,0 0 0,0-1 1,0 1-1,0-1 0,0 1 1,0-1-1,0 1 1,1-1-1,1-14 240,4 8-195,0 1 1,0 1-1,0-1 0,1 1 1,0 1-1,0-1 1,0 1-1,10-4 1,-15 7-97,14-7 93,1 1 0,0 1 0,0 0 0,0 1-1,1 1 1,0 0 0,0 2 0,33-2 0,-24 5 45,0 1 1,0 1 0,0 1-1,0 1 1,31 11 0,-15-6-19,-40-7-64,1-2 43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4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0 9830,'-4'10'178,"-1"-1"0,0 0 0,-1 0 0,-8 10 0,-14 21 345,-16 30 635,4 2 1,3 1 0,3 2-1,-35 114 1,59-152-639,3 1-1,1 0 0,2 0 1,0 58-1,5-88-429,-1 0-1,1-1 0,0 1 1,1-1-1,-1 1 0,1-1 1,1 0-1,0 1 0,0-1 0,0-1 1,1 1-1,0 0 0,0-1 1,1 0-1,-1 0 0,1 0 1,1 0-1,-1-1 0,11 8 1,-6-6 62,0-1 1,0 0-1,1-1 1,-1 0-1,1 0 0,1-1 1,-1 0-1,0-1 1,1-1-1,0 0 1,23 1-1,-10-2 121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5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13 9830,'1'-1'8,"-1"1"-1,0-1 1,1 0-1,-1 0 1,0 1 0,1-1-1,-1 0 1,1 1-1,-1-1 1,1 1 0,-1-1-1,1 1 1,0-1-1,-1 1 1,1-1-1,0 1 1,-1-1 0,1 1-1,0 0 1,-1 0-1,1-1 1,0 1 0,0 0-1,-1 0 1,1 0-1,0 0 1,0-1-1,0 1 1,-1 1 0,1-1-1,0 0 1,0 0-1,-1 0 1,1 0 0,1 1-1,0 3 39,-1 0-1,0 0 1,1 0-1,-2 0 1,1 0-1,0 7 1,-1 156 1774,-1-154-1673,0-1 0,-2 1 0,0 0 0,-5 14-1,5-17 4,-1 5 100,-1-1 1,-1 0 0,0-1 0,-15 24 0,13-23-206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5.8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39 9830,'3'-4'84,"-1"3"-40,-1-1-1,0 1 0,1-1 1,-1 1-1,1 0 0,-1-1 0,1 1 1,0 0-1,-1 0 0,4-1 1,1 0 32,0 1-1,0 0 1,0 0 0,0 0 0,0 1 0,7 0 0,14-1 399,35-5-1,12-1 261,-67 7-635,0 0 0,0 1 0,1 0 0,-1 0 0,0 1 0,0-1 0,0 2 0,-1-1 0,1 1 0,0 0 0,9 6 0,-12-6-20,0 0 0,0 0 0,-1 0 0,1 1 0,-1 0 0,0-1 0,0 1 0,0 0 0,0 1 0,-1-1 0,1 0 0,-1 1 0,-1-1 0,1 1 0,0 0 0,-1 0 0,1 7 0,0-4 16,-1 1 1,0-1-1,0 1 0,-1-1 1,0 1-1,0-1 1,-1 1-1,0-1 1,-1 1-1,0-1 0,0 0 1,-1 1-1,0-1 1,0 0-1,-8 12 1,-8 10 345,-2-1 1,0-1-1,-2-1 1,-1-1-1,-1-1 1,-2-1-1,0-2 1,-1 0-1,-1-2 1,-1-1-1,-1-1 1,-64 26-1,88-41-334,-19 2 239,26-5-346,0 0 0,0 0 0,1-1-1,-1 1 1,0 0 0,0 0-1,0 0 1,0 0 0,0-1-1,0 1 1,0 0 0,0 0-1,0 0 1,1-1 0,-1 1-1,0 0 1,0 0 0,0-1 0,0 1-1,0 0 1,0 0 0,-1 0-1,1-1 1,0 1 0,0 0-1,0 0 1,0 0 0,0-1-1,0 1 1,0 0 0,0 0-1,0 0 1,-1 0 0,1-1 0,0 1-1,0 0 1,0 0 0,0 0-1,0 0 1,-1 0 0,1-1-1,0 1 1,0 0 0,0 0-1,-1 0 1,1 0 0,0 0-1,0 0 1,0 0 0,-1 0 0,1 0-1,0 0 1,0 0 0,0 0-1,-1 0 1,1 0 0,0 0-1,0 0 1,0 0 0,-1 0-1,1 0 1,0 0 0,0 0-1,0 0 1,-1 0 0,1 1-1,9-11 64,9 3 204,0 1 0,0 1 0,1 0 0,-1 1 0,28-1-1,97 2 988,-96 3-1132,83-8 0,-88-5-123,-32 8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6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70 9830,'0'-3'22,"0"0"-1,0 0 0,1 0 1,-1 0-1,1 0 1,0 0-1,0 0 0,0 0 1,0 0-1,1 0 1,-1 1-1,1-1 0,-1 0 1,1 1-1,0-1 1,0 1-1,0 0 0,1 0 1,-1 0-1,0 0 1,1 0-1,3-2 0,2-3 24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6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0 9830,'-2'5'76,"0"-1"0,0 0-1,-1 0 1,1 0 0,-1 0 0,0-1-1,0 1 1,0-1 0,0 1 0,-1-1-1,-4 3 1,-20 23 445,25-24-450,0 0 1,0 1-1,1-1 1,0 1-1,0-1 0,0 1 1,1 0-1,-1 0 1,2 0-1,-1-1 1,1 1-1,0 0 0,0 9 1,0-9 23,1-4-79,-1 0 1,0-1-1,1 1 0,0 0 0,-1-1 0,1 1 1,0-1-1,-1 1 0,1-1 0,0 1 1,0-1-1,0 0 0,1 1 0,-1-1 0,0 0 1,0 0-1,1 0 0,-1 0 0,1 0 0,-1 0 1,1 0-1,2 1 0,42 15 477,-36-14-287,25 7 162,-25-8-218,0 1 1,-1 0 0,1 0 0,-1 1 0,1 0 0,-1 1-1,0 0 1,14 10 0,-22-14-138,0 0 0,0 0 0,-1-1 0,1 1 0,0 0 0,0 0 0,-1 0 0,1 0 0,-1 0 0,1 0 0,-1 0 0,1 0 0,-1 0 0,0 0 0,1 0 0,-1 1 0,0-1 0,0 0 0,0 0-1,0 0 1,0 0 0,0 0 0,0 0 0,0 2 0,-1-1 21,0 1-1,0-1 1,0 0-1,-1 1 1,1-1-1,0 0 1,-1 0-1,1 0 1,-1 0-1,-3 3 1,-3 2 90,0 0 1,-1-1-1,0 0 1,-12 6-1,2-2 191,-2-1-1,1 0 1,-1-2-1,-34 8 1,31-10-88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6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1 116 9830,'1'-2'24,"0"1"0,0-1 0,0 1 0,0 0 0,0-1 0,1 1 0,-1 0 0,0 0 0,1 0 0,-1 0 0,1 0 0,-1 0 0,1 1 0,0-1 0,1 0 0,31-13 469,-33 14-486,130-38 1656,-84 27-855,48-20-1,-82 27-534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6.8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9830,'12'0'156,"0"0"0,-1 0 0,1 2 0,0-1 1,-1 2-1,1-1 0,-1 2 0,0-1 0,0 2 0,0-1 0,0 1 0,-1 1 0,0 0 0,0 1 1,0 0-1,14 13 0,4 6 309,-2 0 0,-1 2 0,-1 1 0,21 33 0,-23-30-12,-1 2 0,-1 1 0,-2 0-1,-2 2 1,-1 0 0,-2 0 0,-1 1-1,-2 1 1,-2 0 0,-2 0 0,3 50 0,-7-37 356,-2 1 1,-2-1 0,-15 88-1,-40 90 1655,37-155-2195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8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0 221 9830,'10'0'0,"-2"0"46,5-1 162,0 0 0,0 0 0,0-1 0,0-1 0,-1 0 0,1-1 0,14-6 0,4-5 431,37-23 0,-52 28-491,25-17-26,64-55-1,-78 59-206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7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16 9830,'-6'2'377,"8"0"-122,15 0 12,25 0 199,89-12 973,-33 2-352,81 2 642,-170 6-1502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7.7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9830,'0'1'10,"0"1"-1,0-1 1,0 0 0,0 0 0,0 0-1,0 0 1,0 0 0,0 1-1,0-1 1,1 0 0,-1 0-1,1 0 1,-1 0 0,1 0-1,-1 0 1,1 0 0,-1 0-1,1 0 1,0 0 0,0 0-1,-1-1 1,1 1 0,0 0-1,1 1 1,2-1 32,-1 0 0,0 0-1,1 0 1,-1-1 0,0 1-1,1-1 1,4 0 0,-4 0-26,325-1 3488,-302 1-3231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8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16 9830,'0'-16'80,"0"25"102,2 25 148,3 8 363,-1 1 0,-2 71 1,-2-71-317,-1-31-214,0 0 0,-1 0-1,0 0 1,-1 0 0,0-1 0,-5 12-1,-33 67 876,32-72-804,-14 25 540,14-38-774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8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0 135 9830,'10'-11'102,"0"0"0,1 0 0,0 1 0,0 0 0,1 1 0,1 0 0,0 1 0,0 1 0,0 0 0,1 0 0,16-4 0,-14 5 93,1 2 0,0 0-1,0 0 1,0 2 0,1 0 0,-1 1-1,0 1 1,1 0 0,21 5 0,-31-4-95,0 1 0,0 0 1,-1 0-1,1 1 1,-1 0-1,1 0 0,-1 1 1,0 0-1,0 0 1,-1 0-1,1 1 0,-1 0 1,0 1-1,-1-1 1,1 1-1,-1 0 0,0 1 1,0-1-1,-1 1 1,0 0-1,0 0 0,3 9 1,-4-7 15,-1 0 1,0 0 0,0 0-1,-1 0 1,0 1 0,0-1-1,-1 0 1,-1 0 0,1 1 0,-2-1-1,1 0 1,-1 0 0,-1 0-1,1 0 1,-1 0 0,-1-1-1,0 1 1,0-1 0,-1 0-1,0 0 1,0-1 0,-10 12-1,-1-2 205,-1 0-1,-1-1 1,0-1-1,-1-1 1,-39 22-1,27-20 228,0-1 0,-1-1 0,-47 12-1,78-24-278,9-2-32,28-2 178,59-5 453,-84 7-696,127-3 1301,-83 4-837,89 9-600,-135-10-36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9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80 9830,'2'0'27,"-1"-1"-1,1 1 1,-1-1-1,1 0 0,-1 1 1,0-1-1,1 0 1,-1 0-1,0 0 1,0 0-1,0 0 1,0 0-1,0 0 1,0 0-1,0 0 1,0-1-1,0 1 1,0 0-1,-1-1 1,2-2-1,14-33 481,-15 33-496,4-10-11,-5 13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9.5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28 9830,'0'-3'0,"-1"2"0,1 0 0,0-1 0,0 1 0,0 0 0,0 0 0,0-1 0,0 1 0,1 0 0,-1-1 0,0 1 0,1 0 0,-1 0 0,1-1 0,-1 1 0,1 0 0,0 0 0,1-2 0,-3 32 228,-5-14-16,0-1 0,1 1 1,1 1-1,0-1 1,1 1-1,1-1 0,0 1 1,1 18-1,2-33-187,0 1 0,-1-1 0,1 0 0,0 1-1,0-1 1,0 0 0,0 0 0,0 0 0,0 0 0,0 0 0,1 0 0,-1 0-1,0 0 1,0 0 0,1-1 0,-1 1 0,0 0 0,1-1 0,-1 1 0,1-1-1,-1 1 1,1-1 0,-1 0 0,4 0 0,42 6 491,163-5 1714,-208-2-2201,1 1 1,-1 0 0,0 0-1,0 0 1,1 1-1,-1-1 1,0 0 0,0 1-1,1 0 1,-1-1-1,0 1 1,0 0 0,0 0-1,0 0 1,0 0-1,0 1 1,0-1 0,-1 0-1,1 1 1,0-1-1,-1 1 1,3 3 0,-2-1 23,-1 0 1,1 0 0,-1 0 0,1 1 0,-1-1 0,-1 1 0,1-1 0,-1 1 0,0-1 0,0 7 0,0-7 3,0 1-1,0 0 1,0 0-1,-1 0 1,0-1 0,0 1-1,0 0 1,-1-1-1,1 1 1,-1-1-1,-3 5 1,1-3 55,-1 0-1,0-1 1,0 1-1,0-1 1,-1 0-1,-9 7 1,2-3 84,0 0 0,0-1 0,-1 0 0,0-1 0,0-1 0,0 0 0,-1-1 0,0 0 0,0-2 0,-18 3 0,20-5-150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2:59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58 9830,'211'-19'2343,"16"-13"182,-185 25-1979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0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15 9830,'-7'-12'0,"6"12"4,1-1-1,0 1 1,0 0-1,0 0 1,0 0-1,-1 0 1,1-1 0,0 1-1,0 0 1,0 0-1,-1 0 1,1 0-1,0 0 1,0 0-1,0 0 1,-1-1 0,1 1-1,0 0 1,0 0-1,-1 0 1,1 0-1,0 0 1,0 0-1,-1 0 1,1 0 0,0 0-1,0 0 1,-1 1-1,1-1 1,0 0-1,0 0 1,0 0-1,-1 0 1,1 0 0,0 0-1,0 0 1,-1 1-1,1-1 1,0 0-1,0 0 1,0 0-1,0 0 1,-1 1 0,1-1-1,0 0 1,0 0-1,0 0 1,0 1-1,0-1 1,0 0-1,0 0 1,0 1 0,0-1-1,-1 0 1,1 0-1,0 0 1,0 1-1,0-1 1,0 0-1,0 0 1,0 1 0,1-1-1,-1 0 1,0 361 3636,-2-337-3336,0 0 0,-2-1-1,0 1 1,-2-1-1,0 0 1,-2-1 0,-1 0-1,-12 25 1,17-38-174,-1 0 1,0 0-1,0 0 1,-1-1-1,0 0 0,0 0 1,-1 0-1,0-1 1,-1 0-1,1 0 0,-11 6 1,8-8-86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0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0 9830,'15'424'4479,"-15"-423"-4468,0 15 201,0 0 0,0 0-1,-1 0 1,-1 1 0,-1-2 0,-1 1 0,-7 23 0,6-27-13,0 0 0,-1 0 0,0 0 0,-1-1 0,0 0 0,-1 0 0,-16 18-1,16-22 76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0.8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0 380 9830,'24'0'493,"73"0"1177,107-14 1,468-114 4573,-232 3-8443,-166 34 163,-209 69 1472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8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9830,'1'7'102,"0"0"0,1-1-1,0 1 1,0 0 0,5 10 0,6 19 444,-1 1 0,-2 0 1,-2 1-1,-1 0 1,-2 0-1,0 76 0,2-99-227,-7-19-92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1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9830,'-1'1'0,"136"-20"1638,423-37 4274,-532 52-5639,-1-3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1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0 9830,'-1'2'23,"-1"0"0,1-1 0,0 1 0,-1 0 0,1 0-1,0 0 1,0 0 0,0 1 0,0-1 0,1 0 0,-1 0 0,1 0 0,-1 1 0,1-1-1,0 0 1,0 1 0,0 2 0,1 52 691,0-32-475,-1 357 3584,0-377-3739,0 1 0,-1 0 0,0-1 0,0 1 0,0 0 0,0-1 0,-1 0 0,0 1 0,0-1 0,-1 0 0,1 0 0,-5 6 0,-2 2 190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1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1 101 9830,'14'-12'144,"1"1"0,0 1 0,1 0 0,0 1 0,1 1 0,0 0 0,0 1 0,1 1 0,0 1 0,0 1 0,0 0 0,20-1 0,-27 4-47,1 1 0,-1 0 0,0 0 0,1 1 0,-1 1-1,0 0 1,0 0 0,0 1 0,0 1 0,0 0 0,0 0 0,-1 1 0,0 0 0,0 1 0,-1 0 0,1 1 0,-1 0 0,0 0 0,-1 1 0,12 14 0,-15-17-1,-1 1-1,-1 0 1,1 0-1,-1 0 1,0 0-1,0 1 1,-1-1-1,0 1 1,3 13-1,-3 0 179,0 0-1,-2 22 0,0-41-270,0 9 121,-2 0 0,1 0 0,-2-1 0,1 1 0,-1 0 0,-1-1 0,0 0 0,0 1 0,0-1 0,-1-1-1,-10 13 1,-6 8 616,-47 47-1,32-42-80,-1-1-1,-2-2 0,-1-1 0,-2-3 1,-63 33-1,101-58-526,-11 6 44,14-5-144,9-2-5,8-2 285,1-1 0,29-8 0,3 1 185,207-18 1510,-108 14-2032,-121 10 25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2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258 1 9830,'-8'0'97,"1"0"-1,-1 0 0,1 1 1,0 0-1,-1 0 1,1 1-1,0 0 0,0 0 1,0 0-1,0 1 1,0 0-1,1 1 0,-1-1 1,1 1-1,0 1 1,0-1-1,0 1 0,1 0 1,-1 0-1,-5 9 1,7-10-25,0 1 1,1 0-1,0 0 1,0 0-1,0 0 1,1 0 0,-1 1-1,1-1 1,1 1-1,-1 0 1,1-1-1,0 1 1,0 0 0,1 0-1,-1 0 1,1 0-1,1 0 1,-1-1 0,1 1-1,0 0 1,3 9-1,-1-5 52,1-1 1,0-1-1,0 1 0,1-1 0,0 1 0,0-1 1,1-1-1,0 1 0,1-1 0,0 0 0,0 0 0,11 7 1,73 42 1040,-69-45-713,-1 2 1,0 0-1,36 31 0,-54-42-406,-1 1-1,1-1 1,-1 1 0,0 0-1,0-1 1,0 1 0,0 0-1,-1 0 1,1 1 0,-1-1 0,0 0-1,0 0 1,0 1 0,0-1-1,0 1 1,-1-1 0,0 1-1,1-1 1,-1 1 0,-1-1-1,1 1 1,0-1 0,-1 0-1,0 1 1,1-1 0,-3 4 0,0 1 46,-1 0 0,0 0 0,-1-1 1,1 1-1,-1-1 0,-1 0 1,1-1-1,-1 1 0,-8 6 0,-8 5 322,0 0-1,-1-1 0,-1-1 0,-29 13 0,38-21-210,0-1 0,0-1 0,-1-1-1,0 0 1,0-1 0,-1-1 0,1 0 0,-25 0-1,24-4 26,1-6-183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02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1 975 9830,'0'-1'8,"0"1"0,1-1 0,-1 0-1,1 0 1,-1 1 0,1-1 0,-1 1 0,1-1 0,-1 0-1,1 1 1,-1-1 0,1 1 0,0-1 0,0 1 0,-1 0-1,1-1 1,0 1 0,-1 0 0,1-1 0,0 1 0,0 0-1,0 0 1,1 0 0,26-6 316,-21 5-241,84-19 984,-1-4 1,138-56-1,159-106-2070,-222 92 359,-3-7 0,-5-7-1,152-138 1,-198 149 427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2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290 7 9830,'0'-1'0,"-1"0"1,0 0 0,0 1 0,-1-1 0,1 1-1,0-1 1,0 1 0,0 0 0,0-1 0,-1 1 0,1 0 0,0 0-1,0 0 1,-1 0 0,1 0 0,0 0 0,0 0 0,-2 1-1,1-1 31,-30 2 409,1 1 1,0 2 0,1 1 0,-35 12 0,9-3 380,38-6-548,16-6-227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3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0 9830,'0'2'26,"1"0"1,-1-1-1,0 1 0,0 0 1,0-1-1,-1 1 0,1 0 0,0 0 1,-1-1-1,1 1 0,-1 0 1,1-1-1,-1 1 0,0-1 0,1 1 1,-1-1-1,0 1 0,0-1 1,0 0-1,0 1 0,-1-1 0,1 0 1,0 0-1,-1 0 0,1 1 1,0-2-1,-1 1 0,1 0 0,-1 0 1,1 0-1,-1-1 0,0 1 1,1-1-1,-1 1 0,-3 0 1,-10 5 73,-229 109 3128,233-109-3000,9 1-183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3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9830,'-10'17'501,"11"-11"-406,-1 1 0,2-1 0,-1 0 0,1 0 0,0 1 0,0-1 0,1-1 1,0 1-1,6 10 0,10 21 459,-8-3 109,-1 0 1,11 69-1,-12-51-224,-7-28-82,-2-21-336,0 0 1,0 0-1,1 0 1,-1 0-1,1-1 0,-1 1 1,1 0-1,0 0 0,0 0 1,2 2-1,-2 3 206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4.3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1084 123 9830,'-9'-28'0,"1"4"0,-18-42 0,23 61 0,3 5 0,2 13 0,-1-8 71,1 0 0,0 0 0,0 0 0,1 0-1,-1-1 1,1 1 0,0-1 0,0 1 0,1-1 0,-1 0 0,7 5 0,8 13 265,3 6 262,-2 2-1,-1 1 1,28 64 0,-38-72-277,-1 1-1,0 0 1,-2 0-1,-1 0 0,0 1 1,-1 37-1,-4-58-272,0 0-1,0 0 1,0-1 0,0 1-1,0 0 1,-1 0-1,0-1 1,0 1-1,0-1 1,0 0 0,0 1-1,-1-1 1,0 0-1,1-1 1,-1 1-1,0 0 1,0-1 0,-1 1-1,-4 2 1,1 0 84,0-1-1,0 0 1,-1-1 0,1 1 0,-1-1 0,0-1-1,0 0 1,-13 3 0,14-5-54,0 0 0,0-1 0,0 0 1,1 0-1,-1 0 0,1-1 0,-1 0 0,1 0 1,-1-1-1,1 0 0,0 0 0,0 0 0,1-1 0,-1 0 1,1 0-1,-1 0 0,1-1 0,0 1 0,-4-8 0,0 2-141,0-1 0,1 0-1,0-1 1,1 0-1,1 0 1,0-1-1,0 1 1,-4-17-1,9 27 49,1 0 0,-1 0-1,1 0 1,-1 0 0,1 0 0,0 0 0,0 0-1,0 0 1,0 0 0,0 0 0,0 0 0,0 0-1,1 0 1,-1 0 0,1 0 0,0 0 0,-1 0-1,1 0 1,0 1 0,0-1 0,0 0 0,0 0-1,0 1 1,1-1 0,-1 1 0,1-1 0,-1 1-1,1 0 1,-1-1 0,1 1 0,-1 0 0,1 0-1,0 0 1,2-1 0,-1 1 35,1 0 0,-1 0 0,0 1-1,0-1 1,1 1 0,-1-1 0,1 1 0,-1 0 0,0 0-1,1 1 1,-1-1 0,0 1 0,1 0 0,-1-1 0,0 2-1,0-1 1,0 0 0,0 0 0,0 1 0,4 2 0,-4-2 1,1 1 1,-1 0 0,0 0 0,0 0-1,0 0 1,0 1 0,0-1-1,-1 1 1,0-1 0,0 1 0,0 0-1,0 0 1,2 6 0,-2-1 33,0 0 1,0 0 0,-1 1-1,0-1 1,-1 11 0,-1-17-41,0-1 1,1 1 0,-1 0 0,0-1-1,0 1 1,-1-1 0,1 1 0,0-1-1,-1 0 1,1 1 0,-1-1 0,0 0-1,0 0 1,-4 3 0,-36 30 258,31-26-158,-16 10 121,-1 0-1,-1-2 1,0 0-1,-1-3 1,-45 17 0,31-17 84,-1-1 0,-1-3 1,-61 7-1,82-14-109,0-1 0,0-2-1,-47-4 1,65 3-187,0 0 0,1 0-1,-1 0 1,1-1 0,-1 0-1,1-1 1,0 1 0,-1-1-1,2-1 1,-1 1 0,0-1 0,1 0-1,-1 0 1,1 0 0,0-1-1,0 0 1,1 0 0,0 0 0,-6-9-1,8 8-91,0 0 0,0 0 1,1 0-1,0 0 0,0-1 0,0 1 0,1 0 0,0-1 0,1-11 0,0-4-18,0 17 22,0 0-1,1 0 1,-1 0 0,1 0 0,0 0-1,0 0 1,1 0 0,-1 1 0,1-1-1,0 1 1,0 0 0,1-1 0,6-5-1,1-2-110,1 1-1,0 1 0,21-13 0,-29 20 96,60-33-612,-60 34 705,1 0-1,0 0 1,-1 1 0,1 0 0,0 0 0,0 0 0,0 0-1,0 1 1,0-1 0,-1 1 0,1 1 0,8 0 0,-12 0-11,0-1 0,0 1 1,0-1-1,0 1 0,0 0 1,0 0-1,0-1 1,0 1-1,0 0 0,0 0 1,-1 0-1,1 0 0,0 0 1,0 0-1,-1 0 0,1 0 1,-1 1-1,1-1 1,-1 0-1,0 0 0,1 0 1,-1 1-1,0-1 0,0 0 1,0 2-1,1 40 173,-2-29-138,1-10-25,-1 0 1,0 0 0,-1-1-1,1 1 1,0 0-1,-1-1 1,0 1-1,0-1 1,0 0 0,0 0-1,-1 1 1,1-2-1,-5 5 1,-39 36 217,4-12 59,-2-1 0,0-3 0,-75 34-1,118-60-276,-1 1-1,1-1 1,-1 1-1,1-1 1,0 1-1,-1-1 1,1 1-1,0 0 1,0 0-1,0 0 1,1 0-1,-1-1 1,0 1-1,1 0 1,-1 0-1,1 0 1,0 0-1,-1 0 1,1 0-1,0 3 1,1 54 166,0-34-93,0-3-13,-1-11-20,0 1 1,0-1-1,-3 15 1,2-22-33,-1 0 0,1 1 0,-1-1 1,1 0-1,-1 0 0,0 0 1,-1 0-1,1 0 0,-1 0 0,0-1 1,-5 6-1,3-3 15,-1 0 0,0 0 0,0-1 0,-1 0 0,0 0 1,0 0-1,0-1 0,0 0 0,-1-1 0,1 1 0,-1-1 0,0-1 0,0 0 1,-16 3-1,7-5 39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4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9830,'3'-34'0,"0"21"0,-3 13 0,0 0 0,0 0 0,0 0 0,0 0 0,0 0 0,0 0 0,0 0 0,0 0 0,0 0 0,0 0 0,1 0 0,-1 0 0,0 0 0,0 0 0,0 0 0,0 0 0,0 0 0,0 0 0,0 0 0,0 0 0,0 0 0,2 5 33,0-1 0,0 1 0,0 0 0,0-1 0,1 0 0,0 0 0,0 1 0,5 4-1,5 8 123,24 45 1315,46 101-1,-73-138-931,-1 0-1,11 51 0,-16-65-491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9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9830,'-1'6'8,"1"5"139,0-1 1,0 0-1,1 1 0,0-1 1,1 0-1,0 1 0,7 18 1,3 0 351,-2 1 0,9 42 0,-13-48-90,-2 1 1,-1 0 0,0 28-1,-3-53-405,0 1 0,1-1 0,-1 0 0,0 1 0,0-1 0,0 0 0,0 1 0,0-1 0,0 0 0,0 1 0,0-1 0,0 0 0,0 1 0,-1-1 0,1 0 0,0 1 0,0-1 0,0 0 0,0 1 0,0-1 0,-1 0 0,1 0 0,0 1 0,0-1 0,0 0 0,-1 0 0,1 1 0,0-1 0,0 0 0,-1 0 0,1 0 0,0 1 0,-1-1 0,1 0 0,0 0 0,0 0 0,-1 0 0,1 0 0,0 0 0,-1 0 0,1 1 0,0-1 0,-1 0 0,1 0 0,0 0 0,-1 0 0,1-1 0,0 1 0,-1 0 0,1 0 0,-2 0 20,-7 0 21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4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0 278 9830,'6'0'84,"0"0"0,0 0 0,1 0 0,-1 0 0,0-1 0,0 0 0,0-1 0,-1 1 0,1-1 0,0 0 0,0-1 0,9-5 0,-2 0 151,248-138 3354,-235 132-2953,43-30 1,-60 38-459,-8 5-149,1 0 0,-1 0 0,0 0 0,0 0 0,1-1 0,-1 1 0,0 0 0,0-1 0,0 1 0,-1 0 0,1-1 0,0 1 0,0-1 0,-1 0 0,1 1 0,-1-1 0,1 1 0,-1-1 0,0 0 0,0 1 0,1-4 0,-1 0 198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6.9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1 203 9830,'4'-11'8,"0"0"-1,-1 0 1,0-1-1,0 1 1,1-22 0,2 43 169,0 1 1,0 0 0,-1 0 0,0 0-1,-1 0 1,3 16 0,-3-12 34,1-1 0,0 1 0,9 15 0,-7-17 19,0 1 0,-1 0 1,-1 1-1,0 0 0,-1-1 0,4 30 1,-4 0 459,-2 48 1,-2-91-677,0 0 0,0-1 1,0 1-1,0 0 0,0-1 0,0 1 0,-1-1 0,1 1 1,0 0-1,0-1 0,0 1 0,-1 0 0,1-1 0,0 1 1,-1-1-1,1 1 0,0-1 0,-1 1 0,1-1 0,-1 1 1,1-1-1,-1 1 0,1-1 0,-1 1 0,1-1 0,-1 0 1,0 1-1,1-1 0,-1 0 0,1 0 0,-1 0 0,-1 1 1,1-1-8,0-1 1,0 1-1,1 0 1,-1-1-1,0 1 1,0-1-1,0 1 1,0-1-1,1 1 1,-1-1-1,0 0 1,1 1-1,-1-1 1,1 0-1,-1 1 1,0-1-1,1 0 1,-1 0-1,1 0 1,0 0-1,-1 1 1,1-1-1,0 0 1,0 0-1,-1 0 1,1 0-1,0 0 1,0 0-1,0 0 1,0-2-1,0 2 2,-3-14-33,1 0 1,1 0 0,1-26-1,0 23-27,0-11-51,-1 10 15,1 0 0,0 0 0,1 1 0,1-1 0,1 0 0,1 1 0,1 0 1,6-18-1,0 11-99,1 1 0,27-41 0,-31 55 128,0 0 1,0 0-1,1 0 0,0 1 1,1 1-1,0-1 1,0 2-1,13-8 1,-19 13 96,0-1 0,0 1-1,0 0 1,1 1 0,-1-1 0,1 1 0,-1 0 0,1 0 0,0 0 0,-1 1 0,1 0 0,0 0 0,-1 0-1,1 0 1,0 1 0,-1-1 0,1 1 0,0 0 0,-1 1 0,1-1 0,-1 1 0,0 0 0,0 0 0,7 4 0,-10-5-13,1 1 0,0-1 1,0 1-1,0-1 0,-1 1 1,1-1-1,-1 1 1,0 0-1,1 0 0,-1 0 1,0 0-1,0 0 1,0 0-1,0 0 0,0 0 1,-1 0-1,1 0 1,-1 1-1,1-1 0,-1 0 1,0 0-1,0 4 1,0-4-28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7.3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 9830,'18'0'273,"1"0"0,0-2 0,-1 0 0,1-2 0,29-8 0,121-36 1912,-158 44-2140,-1 3 183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7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 9830,'0'2'11,"0"-1"0,0 1 0,-1-1 0,2 0 0,-1 1 0,0-1-1,0 0 1,0 1 0,1-1 0,-1 0 0,0 1 0,1-1 0,-1 0 0,1 0 0,0 1 0,-1-1-1,1 0 1,0 0 0,0 0 0,0 0 0,0 0 0,0 0 0,1 1 0,0-1 14,1-1 1,-1 1-1,1 0 0,0-1 1,-1 0-1,1 0 0,-1 0 1,1 0-1,0 0 1,-1 0-1,1-1 0,4 0 1,16-5 429,0-1 1,24-10 0,20-7 383,-18 9-362,-33 9-249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8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0 212 9830,'0'-104'0,"1"100"35,0 0 0,0 0-1,0-1 1,0 1 0,1 0 0,0 1 0,0-1-1,0 0 1,0 0 0,1 1 0,-1-1-1,1 1 1,0 0 0,0 0 0,0 0 0,5-3-1,-2 0 49,1 1-1,-1 0 1,1 1-1,1 0 1,-1 0-1,0 0 1,14-4-1,-17 7-39,-1 1 1,1-1-1,0 1 1,-1-1-1,1 1 1,0 1-1,-1-1 1,1 0-1,-1 1 1,1 0-1,-1 0 1,1 0-1,-1 0 0,1 0 1,3 3-1,-1-1 39,0 1 0,0 1 0,0-1 0,-1 1 0,1 0-1,-1 0 1,6 8 0,0 3 240,-1 0 0,0 1-1,-1 0 1,14 36 0,-16-28-1,-1 1 1,-1-1 0,-1 1 0,-1 0 0,-2 1 0,-2 31 0,1-42-213,-1-6 39,0 1 0,-1-1 0,0 1 0,-1-1 0,0 0 0,-1 0 0,0-1 0,0 1 0,-10 14 0,3-6 211,-1-1-1,0 0 0,-29 29 0,29-34-100,-1-1 0,-21 15 0,29-23-175,0 0 0,0 0 0,0 0 0,0-1 0,0 0 0,-1 0 0,1-1 0,-1 1 0,1-1 0,-1-1 0,-7 1 0,12-1-75,0 0 0,0-1 0,0 1 0,0-1-1,0 0 1,0 1 0,1-1 0,-1 1 0,0-1 0,0 0 0,1 0 0,-1 0 0,0 1-1,1-1 1,-1 0 0,1 0 0,-1 0 0,1 0 0,0 0 0,-1 0 0,1 0 0,0 0-1,0 0 1,-1 0 0,1 0 0,0 0 0,0 0 0,0 0 0,1-2 0,-2-43 316,1 35-458,0 9 113,0 0-1,0 0 1,0 0-1,0-1 0,0 1 1,1 0-1,-1 0 1,1 0-1,-1 0 1,1 0-1,0 0 1,-1 0-1,1 0 1,0 1-1,0-1 0,1 0 1,-1 0-1,0 1 1,0-1-1,3-2 1,-2 3 21,1 1 0,-1-1 0,0 0 1,1 0-1,-1 1 0,0 0 0,1-1 1,-1 1-1,1 0 0,-1 0 0,0 0 1,1 1-1,-1-1 0,1 0 0,-1 1 1,0 0-1,1-1 0,-1 1 0,2 1 0,84 34 373,27 9 78,-99-40-390,0 0 0,1-2 0,0 0 1,0-1-1,18 1 0,-33-3-48,1-1-1,-1 1 1,0 0-1,1-1 1,-1 0 0,0 1-1,0-1 1,1 0 0,-1 0-1,0 0 1,0 0 0,0-1-1,0 1 1,0 0-1,-1-1 1,1 0 0,2-2-1,23-35 167,-9 13-408,-6 11 178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8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8 9830,'-2'-1'22,"0"0"0,1 0 0,-1 0-1,0 1 1,0-1 0,0 0 0,-1 1 0,1-1-1,0 1 1,0 0 0,0 0 0,0 0 0,0 0-1,0 0 1,-1 0 0,1 0 0,0 1 0,0-1-1,0 1 1,0-1 0,0 1 0,0 0 0,0 0-1,0 0 1,0 0 0,1 0 0,-4 3 0,-1 3 100,1 0 1,0 1 0,0-1 0,1 1 0,-1 0 0,2 1 0,-1-1 0,1 1-1,1 0 1,-1-1 0,1 1 0,0 9 0,-2 18 530,2 61 0,2-67-231,0-9-261,0-6 114,0 1 0,5 31 0,-4-40-200,1-1 1,0 0-1,1 1 1,-1-1-1,1 0 1,0-1-1,1 1 0,-1-1 1,1 1-1,6 6 1,-7-9-18,0 0 0,0 0 0,1 0 0,-1 0 0,1-1 0,-1 1 0,1-1 0,0 0 0,0 0 0,0-1 0,0 1 0,0-1 0,1 0 0,5 1 0,-3-1 45,0 0-1,1-1 1,-1-1-1,0 1 0,0-1 1,1 0-1,12-4 1,2-3 189,-1-1 0,0-1 0,0 0 1,26-19-1,-28 17-433,-1 0 0,31-29 0,-45 37 112,1-1 0,-1 1 1,-1 0-1,1-1 0,-1 0 0,0 0 1,0 0-1,0 0 0,-1 0 0,1-1 1,-1 1-1,-1-1 0,1 1 0,-1-1 1,0 0-1,0-6 0,0-18-134,-1 14 37,0 0-1,-1-1 1,-3-20 0,2 31 80,1 0 0,-1 0 0,-1 0 1,1 0-1,-1 0 0,0 1 0,0-1 0,-1 1 0,1 0 0,-1 0 0,-9-9 0,6 7 81,-1 1-1,1 0 0,-1 1 1,0 0-1,-1 0 0,1 0 0,-1 1 1,0 1-1,0-1 0,0 1 1,0 1-1,-1 0 0,1 0 0,-1 1 1,0 0-1,1 0 0,-1 1 1,1 1-1,-1 0 0,0 0 0,-11 3 1,7 0 160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1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997 77 9830,'-1'-2'21,"0"1"-1,1 0 1,-1-1-1,0 1 1,0 0-1,0 0 1,0-1-1,0 1 1,0 0 0,0 0-1,0 0 1,-1 0-1,1 0 1,0 1-1,-1-1 1,1 0-1,0 0 1,-1 1-1,1-1 1,-1 1 0,1 0-1,-1-1 1,-1 1-1,2 0-12,-12-10 310,-3 5-83,1 0-1,-1 1 1,0 1 0,-18-2-1,-11-2 277,17 1-44,0 2-1,0 1 1,-41 0-1,62 5-347,1 0 1,-1 0-1,1 1 0,-10 4 1,6-2-58,-12 6 393,0 0 0,1 2 1,0 0-1,1 1 0,-27 25 0,6-2-14,10-11 595,1 1 0,-40 49 1,-4 7 301,51-59-648,1 0-1,-35 50 1,-27 80 978,82-148-1668,0-1 0,1 1 0,-1-1 0,1 1 0,0 10 0,-5 17 0,4-24 0,1 0 0,0 1 0,0-1 0,1 0 0,0 0 0,2 10 0,-1 12 0,-1-8 0,-1-15 0,1 1 0,0-1 0,0 1 0,1-1 0,0 0 0,0 1 0,4 11 0,20 41 0,-12-27 0,1-1 0,34 59 0,-41-82 0,1 0 0,-1 0 0,2-1 0,-1 0 0,1 0 0,0-1 0,1-1 0,0 1 0,0-1 0,1-1 0,0 0 0,16 6 0,0-2 0,0-2 0,1-1 0,0-1 0,42 4 0,116-5 0,-173-5 0,7-2 0,1-1 0,-1-1 0,0-1 0,0-1 0,0 0 0,29-15 0,197-115 0,-245 134 0,1 1 0,0-1 0,-1 1 0,1-1 0,-1 0 0,1 0 0,-1 0 0,0 0 0,0 0 0,2-3 0,8-11 0,-10 13-23,-1-1-1,1 1 1,-1-1 0,1 1 0,-1-1 0,0 1 0,0-1 0,0 1 0,-1-6 0,0-2-19,1 9 42,-1 1 0,-6 0 2,1 0 0,-1 1-1,1 0 1,-1 0-1,1 1 1,-1-1 0,1 1-1,0 1 1,-13 3-1,1 3 6,-32 17 0,20-10 1,-73 33 13,-115 60 26,217-107-46,0-1-1,1 1 0,0-1 1,0 0-1,-1 1 0,1-1 0,-1 0 0,1 1 0,0-1 0,-1 0 0,1 1 0,-1-1 1,1 0-1,-1 0 0,1 0 0,0 0 0,-1 1 0,1-1 0,-1 0 0,1 0 0,-1 0 0,1 0 1,-1 0-1,1 0 0,-1 0 0,1 0 0,-1 0 0,0-1 0,1 1 0,0 0 0,0 0 0,-1 0 0,1 0 0,0 0 0,0 0 0,0 0 0,0 0 0,0 0 0,0 0 0,-1 0 0,1 0 0,0 0 0,0 0 0,0 0 0,0-1 0,0 1 0,0 0 0,0 0 0,0 0 0,0 0 0,0 0 0,0 0 0,-1 0 0,1 0 0,0-1 0,0 1 0,0 0 1,0 0-1,0 0 0,0 0 0,0 0 0,0 0 0,0-1 0,0 1 0,0 0 0,0 0 0,0 0 0,0 0 0,0 0 0,0 0 0,0-1 0,0 1 0,1 0 0,-1 0 0,0 0 0,0 0 0,0 0 0,0 0 0,0 0 0,0-1 0,0 1 0,0 0 0,0 0 0,0 0 0,1 0 0,-1 0 0,0 0 0,0 0 0,0 0 0,0 0 0,0 0 0,0 0 0,0 0 0,1 0 0,-1 0 0,0 0 0,0 0 0,0 0 0,12-7 2,-10 5 0,146-109-623,-11 8-535,-122 91 1160,-20 12 8,-26 14 21,-117 72 221,-57 35 64,209-123-316,143-103-71,45-59-2499,-191 162 2621,-5 3-8,-19 8 31,-28 18 101,-69 42 192,-88 55 295,427-263-1154,-120 82 301,-93 52 187,-10 3 10,-12 5 33,-229 128 625,186-99-521,31-18-42,-29 20 0,83-58-36,43-21-957,-2-4 1,-2-2-1,89-91 1,-148 135 837,-3 4 37,0 0 0,0 0 0,-1 0 0,1 0 0,-1 0 1,3-6-1,-5 9 15,0 0 1,0 0-1,0-1 1,0 1-1,0 0 1,0 0-1,0-1 1,0 1-1,0 0 0,0 0 1,0 0-1,-1-1 1,1 1-1,0 0 1,0 0-1,0 0 1,0-1-1,0 1 1,0 0-1,-1 0 1,1 0-1,0 0 0,0-1 1,0 1-1,0 0 1,-1 0-1,1 0 1,0 0-1,0 0 1,0 0-1,-1 0 1,1 0-1,0 0 1,0-1-1,0 1 0,-1 0 1,1 0-1,0 0 1,0 0-1,-1 0 1,1 0-1,0 0 1,0 1-1,0-1 1,-1 0-1,1 0 1,0 0-1,0 0 1,-1 0-1,1 0 0,0 0 1,0 0-1,0 0 1,0 1-1,-1-1 1,1 0-1,0 0 1,0 0-1,0 1 1,-13 3 51,13-4-51,-163 86 719,13-6-28,126-68-603,6-5 3,2 1 0,-25 16 0,42-35-92,7 5 50,0-1 0,0 1 1,0 1-1,17-9 0,5-4 5,44-36-1098,89-85 0,-157 132 1027,-7 4 16,-15 6 38,-24 14 135,39-17-172,-119 59 580,-41 18 201,124-66-670,36-11-112,1 0 0,0 0 0,0 0 0,-1 0 0,1 0 0,0 0 0,0 0 0,-1 0 0,1 0 0,0 0 0,0 0 0,-1 0 0,1 0 0,0 0 0,0 0 0,-1 0 0,1 0 0,0 0 0,0-1 0,-1 1 0,1 0 0,0 0 0,0 0 0,0 0 0,-1-1 0,1 1 0,0 0 0,0 0 0,0 0 0,0-1 0,-1 1 0,1 0 0,0 0 0,0-1 0,0 1 0,0 0 0,0 0 0,0-1 0,0 1 0,0 0 0,0 0 0,0-1 0,0 1 0,0 0 0,0 0 0,0-1 0,0 1 0,0 0 0,0 0 0,0-1 0,0 1 0,0 0 0,0 0 0,0-1 0,1 1 0,-1 0 0,0 0 0,0-1 0,0 1 0,0 0 0,1 0 0,-1 0 0,0-1 0,0 1 0,1 0 0,120-93-80,-59 41-374,-34 29 60,-1 0-1,39-44 1,-60 54 389,-16 11-4,-20 12 26,27-8 0,-35 15 209,2 2-1,0 2 1,1 1 0,-58 49-1,-3 1 260,73-57-366,-14 11 37,57-42-111,35-20 1,-6 4-56,2-2-658,-2-3 0,-2-2 0,-1-1 0,67-79 0,-110 115 618,1 0-1,-2-1 1,1 1-1,0 0 1,-1-1-1,0 1 1,0-1-1,0 0 1,-1 1-1,0-1 1,0 0-1,0 0 1,0 0 0,-1 0-1,0-6 1,0 10 43,-1 1 0,0-1 0,0 1 0,0-1 0,1 1 0,-1-1 0,0 1 0,0 0 0,0-1 0,0 1 0,0 0 0,0 0 1,0 0-1,0 0 0,1 0 0,-1 0 0,0 0 0,0 0 0,-2 0 0,-22 2-68,6 6 216,1 0 0,0 2 0,0 0 0,1 0 0,1 2 1,-18 15-1,6-6 31,-28 21 472,-53 52 0,103-87-649,7-5 16,14-7 55,24-16 224,203-142-344,-200 129-561,-1-1 1,-2-3-1,48-59 0,-84 94 571,-1 1 13,1-1 0,-1 0 0,1 0 0,-1 0 0,0-1 0,0 1 0,-1 0 0,1-1 1,-1 0-1,1 1 0,-1-1 0,0 0 0,0-5 0,-2 9 20,0 0 0,0 0 0,0 0 0,0 0 0,0 0 0,0 0 0,0 1 0,0-1 0,0 0 0,0 1 0,0-1 0,0 1 0,0-1 0,-2 2 0,-79 54 884,-95 81 1,73-53-96,81-63-565,23-21-211,0 0 1,0 0-1,0 0 0,0 0 1,0 0-1,0 0 0,0 0 1,0 0-1,0 0 1,0 0-1,1 0 0,-1 0 1,0 0-1,0 0 0,0 0 1,0 0-1,0 0 0,0 0 1,0 0-1,0 0 0,0 0 1,0 0-1,0 0 1,0 0-1,0 0 0,1 0 1,-1 0-1,0 0 0,0 0 1,0 0-1,0 0 0,0 0 1,0 0-1,0 1 0,0-1 1,0 0-1,0 0 1,0 0-1,0 0 0,0 0 1,0 0-1,0 0 0,0 0 1,0 0-1,0 0 0,0 0 1,0 0-1,0 0 0,0 0 1,0 1-1,0-1 0,0 0 1,0 0-1,0 0 1,0 0-1,0 0 0,18-9 102,8-7 164,159-104-647,-152 96-63,-2-1 0,-1-1 0,40-45 0,-68 69 413,0-1 0,0 1-1,0-1 1,0 1-1,0-1 1,0 1-1,-1-1 1,0 0 0,1 0-1,-1 0 1,0 0-1,0 0 1,-1 0-1,1 0 1,-1 0 0,1-6-1,-1 8 25,0 1 0,-1 0 1,1 0-1,0-1 0,-1 1 0,1 0 0,0 0 0,-1-1 1,1 1-1,0 0 0,-1 0 0,1 0 0,-1 0 0,1-1 0,0 1 1,-1 0-1,1 0 0,-1 0 0,1 0 0,0 0 0,-1 0 0,1 0 1,-1 0-1,1 0 0,0 0 0,-1 0 0,1 1 0,-1-1 0,1 0 1,0 0-1,-1 0 0,1 0 0,-1 1 0,-14 4 13,-188 105 1318,61-30-397,36-26-114,118-70-633,89-53-1292,-3-4 1,122-118-1,-211 180 1078,-21 14-56,-19 15 102,-79 61 789,-170 126 1162,244-181-1690,28-19-166,24-15 10,12-8-54,157-107-1084,-141 92 383,-2-1 0,39-42 0,-76 71 551,-1 2 45,-1 0 0,0 0 0,0 0 0,0 0 0,-1-1 0,1 1 1,-1-1-1,0 0 0,0 1 0,0-1 0,0 0 0,-1 0 0,1 0 0,0-5 0,-4 9 53,0-1-1,0 1 1,0 0-1,0 0 1,0 0 0,0 1-1,0-1 1,0 0-1,0 1 1,0-1-1,0 1 1,0 0-1,-2 0 1,-46 27 533,1 1 1,-78 62 0,59-40 6,52-38-486,5-1 101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2.7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57 134 9830,'-8'4'94,"-21"6"198,28-10-289,1 0 0,0 0 0,-1 0-1,1 0 1,0 0 0,-1 0 0,1 0 0,0 0-1,-1 0 1,1 0 0,-1 0 0,1 0 0,0 0-1,-1 0 1,1-1 0,0 1 0,-1 0 0,1 0-1,0 0 1,-1-1 0,1 1 0,0 0 0,-1 0-1,1-1 1,0 1 0,0 0 0,-1 0 0,1-1-1,0 1 1,0 0 0,0-1 0,0 1 0,-1 0-1,1-1 1,0 1 0,0 0 0,0-1 0,0 1-1,0 0 1,0-1 0,0 1 0,0-1-1,0 1 1,0 0 0,0-1 0,0 1 0,0 0-1,0-2 1,4-12 131,45-24 121,-24 19-281,-15 11 125,0 1 1,1 0 0,-1 1-1,1 0 1,1 1 0,-1 0-1,1 1 1,-1 0 0,1 0 0,0 2-1,1-1 1,17 0 0,-29 3-89,0 0 1,0 1 0,-1-1 0,1 0-1,0 1 1,0-1 0,0 1 0,0-1-1,0 1 1,0-1 0,-1 1 0,1 0-1,0 0 1,0-1 0,-1 1-1,1 0 1,-1 0 0,1 0 0,-1-1-1,1 1 1,-1 0 0,1 0 0,-1 0-1,0 0 1,1 0 0,-1 0 0,0 0-1,0 0 1,0 0 0,0 0-1,0 0 1,0 1 0,0 44 331,0-31-224,-1-11-72,1-1-1,-1 1 1,0-1 0,0 0 0,0 1-1,0-1 1,-1 0 0,1 0 0,-1 0-1,0 0 1,-2 3 0,-30 36 492,15-19-215,-106 126 1794,115-133-1884,3-5-16,6-11-215,1-1 1,-1 1 0,1-1-1,0 1 1,-1-1 0,1 1 0,0 0-1,0-1 1,-1 1 0,1-1-1,0 0 1,0 1 0,0-1-1,0 1 1,0-1 0,-1 1 0,1-1-1,0 1 1,0-1 0,0 1-1,1-1 1,-1 0 0,0 1 0,0-1-1,0 1 1,0-2 0,1 1 29,0-1 0,0 1 0,-1-1 0,1 1-1,0 0 1,0-1 0,0 1 0,0 0 0,1 0 0,-1-1 0,0 1 0,0 0 0,1 0 0,2-1 0,26-17 260,-24 15-211,-1 1 0,0 0-1,0 0 0,0 1 0,1 0 1,-1 0-1,1 0 0,-1 0 0,1 1 0,0 0 1,-1 0-1,1 1 0,0-1 0,0 1 1,9 1-1,-11 0-17,0 0 1,0 1-1,1-1 0,-1 1 0,0 0 1,0 0-1,-1 0 0,1 1 1,0-1-1,-1 1 0,0 0 1,1 0-1,-1 0 0,0 1 1,0-1-1,-1 1 0,1-1 1,-1 1-1,4 7 0,-3-2 55,1 1 0,-2-1 0,1 1 0,-1 0 0,0 0 0,-1 0 0,-1 0 0,1 0 0,-2 13 0,1-6 7,-1-10-51,0-1 0,-1 1-1,1 0 1,-1-1-1,-1 0 1,1 1 0,-1-1-1,0 0 1,0 0-1,-1 0 1,0-1 0,-5 7-1,-4 4 202,0-2 1,-1 0-1,-15 13 0,25-24-223,-13 12 465,-39 24 1,50-35-442,-1-1 0,0 0-1,1 0 1,-1-1 0,0 1 0,-1-2-1,1 1 1,0-1 0,0 0-1,-9 0 1,5-2 8,1-6 127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3.2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 9830,'0'0'3,"0"-1"0,0 1 0,0 0 0,0-1 0,-1 1 0,1 0 0,0-1 0,0 1 0,0 0 0,0-1 0,0 1 0,1 0 0,-1 0 0,0-1 0,0 1 0,0 0 0,0-1 0,0 1 0,0 0 0,0-1 0,0 1 0,1 0 0,-1 0 0,0-1 0,0 1 0,0 0 0,1 0 0,-1-1 0,0 1-1,0 0 1,1 0 0,-1 0 0,0 0 0,1-1 0,-1 1 0,0 0 0,0 0 0,1 0 0,-1 0 0,0 0 0,1 0 0,-1 0 3,0 1-1,0-1 1,0 1-1,0-1 1,0 1-1,0-1 1,0 0-1,0 1 1,0-1 0,0 1-1,0-1 1,0 1-1,-1-1 1,1 1-1,0-1 1,0 1-1,0-1 1,-1 0-1,1 1 1,0-1-1,-1 0 1,1 1-1,0-1 1,-1 0-1,1 1 1,0-1-1,-1 0 1,1 0 0,-1 1-1,1-1 1,0 0-1,-1 0 1,1 0-1,-1 1 1,-11 8 213,0 1 0,1 1 0,0 0 1,1 1-1,0 0 0,1 0 0,1 1 0,-10 18 1,-47 115 1624,62-139-1745,-7 21 252,2 0-1,0 1 1,2-1 0,1 2 0,1-1-1,2 0 1,1 32 0,1-58-313,0 0 0,0 1 0,1-1 0,0 0 1,-1 0-1,1 0 0,0 0 0,0 0 1,1 0-1,-1 0 0,1 0 0,0 0 0,-1 0 1,1-1-1,0 1 0,0-1 0,1 1 0,-1-1 1,0 0-1,1 0 0,0 0 0,-1 0 0,1-1 1,0 1-1,0-1 0,0 1 0,0-1 0,0 0 1,0 0-1,6 1 0,-1-1 66,0 1 1,0-2-1,-1 1 1,1-1-1,0 0 0,0 0 1,0-1-1,0 0 1,-1-1-1,1 1 1,12-6-1,-6 1 119,-1 0 0,0-1 0,-1-1 1,0 0-1,0-1 0,21-19 0,-28 23-243,0 0 1,-1-1-1,1 1 1,-1-1-1,0 0 1,-1-1-1,0 1 1,0 0-1,0-1 1,-1 0-1,1 1 0,-2-1 1,1 0-1,-1 0 1,1-14-1,-2 18-5,0 1 0,0-1-1,-1 1 1,1-1 0,-1 1 0,1-1-1,-1 1 1,0-1 0,0 1 0,0-1-1,0 1 1,0 0 0,-1 0 0,1 0-1,-1 0 1,1 0 0,-1 0 0,0 0-1,-2-2 1,0 1-3,0 1 1,-1-1-1,1 1 0,0 0 1,-1 0-1,1 0 1,-1 1-1,0-1 0,-8 0 1,3 1 66,0 0 0,1 0 1,-1 1-1,0 1 0,0 0 1,0 0-1,1 1 1,-1 0-1,-17 6 0,-69 33 529,92-39-476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3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28 9830,'-5'0'66,"0"1"0,-1-1 0,1 1 0,0 0 0,0 0-1,0 1 1,0 0 0,0 0 0,0 0 0,0 0 0,1 1 0,-1-1 0,-4 5 0,-4 1 122,0 1 6,0 1 0,1 0-1,0 0 1,0 1 0,1 1 0,1 0-1,0 0 1,0 1 0,1 1 0,1-1-1,0 1 1,1 1 0,-6 16-1,11-22-62,0 0 0,0 0-1,1 0 1,0 0 0,1 1-1,0 13 1,1-6 20,-1-15-124,0 0 0,1 0 0,-1 0 0,1 0 0,-1 0 0,1-1 0,0 1 0,0 0 0,0-1 0,0 1 0,0 0 0,0-1 0,0 1 1,1-1-1,-1 0 0,0 1 0,1-1 0,-1 0 0,1 0 0,0 0 0,-1 0 0,1 0 0,0 0 0,-1 0 0,1-1 0,0 1 0,0-1 0,0 1 0,3 0 0,7 1 151,-1-1 1,1 1-1,17-1 0,-8-3 82,0-1 0,-1-1 0,1 0 0,-1-2-1,0 0 1,0-1 0,0-1 0,-1-1 0,-1-1 0,0 0 0,20-16 0,-33 23-290,-1 0 1,0-1 0,0 0 0,0 1 0,-1-1 0,0 0 0,1-1-1,-1 1 1,-1-1 0,1 1 0,-1-1 0,1 0 0,1-7 0,-1 0-90,-1-1 0,-1 1 1,0-1-1,-1-18 1,0 27 90,0 0 1,0 0 0,-1 0 0,0 0 0,0 0-1,0 0 1,0 0 0,0 0 0,-1 1 0,0-1-1,0 0 1,-4-6 0,0 3-47,0 1 0,0-1-1,-1 1 1,1 0 0,-10-5 0,5 4 139,0 1 0,0 0 0,-1 1 0,0 0 1,0 1-1,-1 0 0,1 1 0,-1 0 0,1 1 0,-1 1 1,-24-1-1,29 2-65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19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1 386 9830,'38'-2'546,"11"2"220,0-3 0,55-9 0,1-7 1268,145-48 0,-206 52-1499,0-2-1,-1-2 1,-2-2-1,0-2 0,69-50 1,-92 58-746,0-1 1,-1-1-1,19-25 0,-16 17-28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3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9830,'0'1'26,"0"1"0,0 0-1,0 0 1,0 0 0,0 0 0,0-1-1,0 1 1,1 0 0,-1 0 0,1-1-1,0 1 1,-1 0 0,1-1 0,0 1-1,0 0 1,0-1 0,0 1 0,2 1-1,0-1 45,1 0 0,-1 0-1,1 0 1,0-1 0,0 1-1,-1-1 1,8 1 0,14 2 275,-1-1-1,1-1 1,0-1 0,38-4-1,-25 2-65,51-9 722,-84 10-910,-5-1 137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4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1 110 9830,'70'-22'1251,"33"-6"-376,-21 6 746,95-13 0,-167 32-1576,-10 3-37,1 0-1,-1 0 1,0 0 0,1 0-1,-1 1 1,0-1 0,1 0-1,-1 0 1,0 0 0,1 0 0,-1 0-1,0 0 1,1 1 0,-1-1-1,0 0 1,1 0 0,-1 1-1,0-1 1,0 0 0,1 0-1,-1 1 1,0-1 0,0 0-1,1 1 1,-1-1 0,0 0-1,0 1 1,0-1 0,0 0-1,0 1 1,1-1 0,-1 0-1,0 1 1,0-1 0,0 0-1,0 1 1,0-1 0,0 1-1,-1 15 147,1-15-106,1 6 36,1-1 1,-1 0-1,1 0 1,0 0-1,1 0 1,2 5 0,5 12 209,12 54 1204,14 90-1,-32-148-1329,-1 6 152,-1 1 0,-2 0 0,-2 31 1,0 3 355,-2-33-415,3-26-241,1 0-1,-1 0 1,1 0-1,-1-1 1,1 1-1,-1 0 1,0-1-1,1 1 0,-1 0 1,0-1-1,0 1 1,0-1-1,1 1 1,-1-1-1,0 0 0,0 1 1,0-1-1,0 0 1,0 1-1,0-1 1,0 0-1,1 0 0,-3 0 1,-7 0 25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4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0 178 9830,'1'-2'16,"-1"1"0,0 0-1,1 0 1,0 0 0,-1-1-1,1 1 1,0 0 0,-1 0 0,1 0-1,0 0 1,0 0 0,0 0-1,0 1 1,0-1 0,0 0 0,0 0-1,0 1 1,0-1 0,0 0-1,1 1 1,1-1 0,35-13 570,-25 9-426,370-128 4616,-370 129-4730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5.1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189 28 9830,'0'-1'0,"0"0"0,0 1 0,0-1 0,0 0 0,0 0 0,0 1 0,0-1 0,0 0 0,0 1 0,0-1 0,0 0 0,0 0 0,0 1 0,-1-1 0,1 0 0,0 1 0,-1-1 0,1 0 0,0 1 0,-1-1 0,1 1 0,-1-1 0,1 0 0,-1 1 0,1-1 0,-1 1 0,1-1 0,-1 1 0,0-1 0,-1 0 18,1 0 1,0 1-1,0-1 0,0 0 0,0 1 0,-1-1 1,1 1-1,0-1 0,-1 1 0,1-1 0,0 1 1,-1 0-1,1 0 0,-2 0 0,-3 3 117,0 0-1,1 0 1,-1 1-1,-9 8 1,10-8-34,-5 4 46,1 0 1,0 1 0,1 0 0,0 0-1,0 1 1,1 0 0,0 0-1,1 1 1,0 0 0,-7 19-1,7-12 115,0 1 0,2-1-1,1 0 1,0 1 0,1 0-1,1 23 1,1-38-213,0 1 0,1-1 0,0 0-1,0 0 1,0 0 0,0 0 0,1 0 0,-1 0 0,1 0 0,0-1 0,0 1 0,1 0-1,-1-1 1,1 0 0,-1 1 0,1-1 0,0 0 0,0-1 0,1 1 0,-1 0 0,0-1-1,1 0 1,7 4 0,-2-2 99,0 0-1,1 0 1,0-1 0,0 0-1,0-1 1,0 0-1,0-1 1,17 1 0,-16-3-54,0-1 0,0 0 0,-1-1 0,1 0-1,-1 0 1,0-1 0,0-1 0,0 0 0,-1 0 0,1-1 0,-1 0 0,-1 0 0,1-1 0,-1 0 0,0-1 0,-1 0 0,0 0 0,0 0 0,8-13 0,-13 12-160,1 0 0,-1 0 0,-1 0 0,0 0 0,0 0 0,0 0 0,-1 0 0,-1 0 0,-1-9 0,1-14-174,0 28 210,1 1 1,-1-1-1,0 0 0,-1 0 0,1 1 0,-1-1 0,1 1 0,-1-1 0,0 1 1,0 0-1,-1 0 0,1 0 0,-1 0 0,1 0 0,-1 0 0,-6-4 0,-3-3 83,-2 0-1,-22-12 0,20 14 146,0 0-1,-21-5 1,24 8-173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5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 9830,'0'111'1320,"1"-108"-1283,0 0 0,0 0 0,0 0 0,0 0 1,0 0-1,1 0 0,-1 0 0,1-1 0,0 1 0,0 0 0,0-1 1,0 0-1,0 1 0,0-1 0,1 0 0,-1 0 0,1 0 0,0 0 0,-1-1 1,6 3-1,-2-1 76,0 1 0,1-1 0,-1-1 0,1 1 0,-1-1 0,1-1 0,0 1 0,12 0 0,-13-1-38,44-5 474,-48 4-522,1 0 1,-1-1 0,0 1-1,0-1 1,0 1 0,0-1-1,0 0 1,0 0 0,0 0 0,0 0-1,-1 0 1,1-1 0,0 1-1,-1-1 1,1 1 0,-1-1-1,1 1 1,-1-1 0,0 0-1,2-1 1,-2 1-19,0-1 0,-1 1 0,1 0-1,0 0 1,-1 0 0,0 0 0,1-1-1,-1 1 1,0 0 0,0 0 0,0-1 0,-1 1-1,1 0 1,0 0 0,-1-1 0,1 1 0,-1 0-1,-1-3 1,0 1-22,0 1-1,-1-1 1,1 0-1,-1 1 1,0 0 0,0 0-1,0 0 1,0 0-1,-5-3 1,-2-1 7,-1 0 1,0 1-1,-1 0 1,1 1-1,-21-6 1,15 7 237,0 0 1,-28-3 0,14 4-29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6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57 9830,'-6'23'371,"5"-21"-349,0 1 0,0-1 0,0 0 0,1 0 0,-1 1 0,1-1 0,-1 0 1,1 1-1,0 3 0,0-5-13,0 0 1,0 0 0,0-1 0,0 1-1,0 0 1,1 0 0,-1-1 0,0 1-1,1 0 1,-1 0 0,0-1 0,1 1-1,-1 0 1,1-1 0,-1 1 0,1-1-1,-1 1 1,1-1 0,0 1 0,-1-1-1,1 1 1,0-1 0,-1 1 0,1-1-1,0 0 1,1 1 0,28 4 301,-19-5-162,-1-1 0,0 0 0,-1 0 0,14-4 1,5-4 328,0-1 0,-1-1 0,46-26 1,-71 36-457,-1 0 0,1-1 0,-1 1 0,1 0 1,-1 0-1,0-1 0,1 1 0,-1 0 0,0-1 0,0 0 1,0 1-1,0-1 0,0 1 0,0-1 0,0 0 0,-1 0 0,1 0 1,-1 1-1,1-1 0,-1 0 0,0 0 0,1 0 0,-1 0 0,0 0 1,0 0-1,-1-2 0,1 3-14,-1 1 0,1-1 1,-1 1-1,0-1 0,1 1 1,-1-1-1,0 1 0,1-1 0,-1 1 1,0 0-1,0-1 0,1 1 0,-1 0 1,0 0-1,0-1 0,1 1 0,-1 0 1,0 0-1,0 0 0,0 0 0,-1 0 1,-22-1 156,23 1-173,-50 0 409,40 0-401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6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 9830,'1'0'9,"-1"1"1,1-1-1,0 0 0,0 0 0,0 1 1,0-1-1,0 0 0,-1 0 0,1 0 1,0 0-1,0 0 0,0 0 0,0 0 1,0 0-1,0 0 0,0 0 0,0 0 1,-1-1-1,1 1 0,1-1 0,29-7 357,-26 7-286,212-45 2332,-66 16-759,-147 29-1425,7 0 45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6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80 9830,'1'0'8,"0"1"1,0 0-1,-1-1 0,1 1 1,0-1-1,0 1 0,0-1 1,-1 1-1,1-1 0,0 0 1,0 1-1,0-1 0,0 0 0,0 0 1,0 1-1,0-1 0,0 0 1,0 0-1,0 0 0,0 0 1,0 0-1,0-1 0,0 1 1,0 0-1,1-1 0,27-3 277,165-47 2096,-125 35-1581,-25 6-205,-24 6-550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17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1 222 9830,'2'-7'0,"0"1"0,1 0 0,-1 0 0,8-10 0,-10 16 0,7-10-2,0 0 1,1 0-1,1 1 1,-1 0-1,1 1 0,14-10 1,3-1 29,36-20 1,-50 32 148,1 0 0,0 1 0,0 1 0,1 0 0,-1 0 0,1 2 0,0-1 1,0 2-1,1 0 0,-1 1 0,0 0 0,1 1 0,19 2 0,-27 0-83,1 0 0,-1 1 0,0-1 0,0 1 0,0 1 0,0 0 0,0 0 0,-1 0 0,0 0 0,1 1 0,9 11 0,-12-12-11,0 0 0,0 1 0,0 0 0,-1 0 0,0 0 0,0 1 0,0-1 0,0 1 0,-1-1 0,0 1 0,0 0 0,-1 0 0,1 0 0,-1 0 0,0 7 0,-1 88 1010,0-97-1036,-1 0-1,0 0 1,0 0 0,0 0 0,0 0 0,-1 0 0,0 0 0,1-1 0,-1 1 0,0-1 0,-1 1 0,-3 4 0,-40 41 688,31-35-477,-7 6 234,-34 25 1,-8 7 694,69-57-1195,14-5 288,36-7 480,1 2 0,0 2 1,1 3-1,0 2 0,64 0 1,-112 8-589,-8-2-137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0.0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238 205 9830,'7'-120'0,"-7"116"-1,-1 1 0,0 0 1,0-1-1,0 1 0,-1 0 0,1 0 0,-1 0 1,0 0-1,1 0 0,-1 1 0,-1-1 0,1 1 1,-3-4-1,1 2 9,-1 0 0,1 0 0,-1 0 0,0 0 0,0 1 0,-10-6 1,12 8 34,0-1 0,-1 1 0,1 0 0,-1 1 0,1-1 0,-1 0 0,1 1 0,-1 0 0,1 0 0,-1 0 0,1 0 0,-1 1 1,1-1-1,-1 1 0,1 0 0,-1 0 0,1 0 0,-6 3 0,4-1 39,0 1 0,0-1 0,0 1-1,0 0 1,1 1 0,0-1 0,0 1 0,0 0 0,1 0-1,-4 6 1,-2 5 183,1 1-1,1 0 1,0 0-1,2 1 1,0 0 0,-3 21-1,4-4 353,1 58-1,4-72-438,-1-19-154,0-1 1,1 1-1,0-1 1,-1 1-1,1-1 0,0 1 1,0-1-1,0 1 1,0-1-1,0 1 0,0-1 1,0 0-1,0 0 1,1 0-1,-1 0 0,0 0 1,1 0-1,-1 0 1,1 0-1,-1 0 1,1-1-1,-1 1 0,1 0 1,0-1-1,-1 1 1,1-1-1,0 0 0,-1 0 1,4 0-1,0 1 44,-1 0 0,1-1 1,0 0-1,-1 0 0,1 0 0,-1 0 0,1-1 0,0 0 0,-1 0 0,7-2 1,4-5 81,1-1 1,-1 0 0,-1-2 0,0 1 0,0-2 0,19-21-1,-11-9-432,-17 33 213,-1 0 1,0 0-1,0 0 1,-1-1 0,0 1-1,-1-1 1,2-15-1,1-2-53,-2 2 10,3-7-143,-4 7 98,-2 20 155,0 17 75,1 15 184,2-1-1,8 35 1,-6-35 10,-1 1 0,2 37 1,-6 418 2880,11-504-2975,-5 15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2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 9830,'1'0'21,"0"-1"0,0 1 0,0-1 0,-1 1 0,1-1 0,0 1 0,0-1 0,0 0 0,-1 1 0,1-1 0,0 0 0,-1 0 0,1 1 0,-1-1 0,1 0 0,-1 0 0,1 0 0,-1 0 0,1 0 0,-1 0 0,0 0 0,0 0 0,1 0 0,-1 0 0,0-1 0,1 1-21,0 1 5,0 0 0,0 0 1,0 0-1,-1 0 0,1 0 0,0 0 0,0 1 0,-1-1 0,1 0 1,0 0-1,-1 0 0,1 1 0,0-1 0,-1 1 0,1-1 0,0 0 1,-1 1-1,1-1 0,-1 1 0,1-1 0,-1 1 0,1-1 0,-1 1 1,1 0-1,-1-1 0,1 1 0,-1 0 0,0-1 0,1 1 0,-1 1 1,6 21 327,-6-20-231,4 30 451,-1-1 0,-3 58 0,-1-37-9,0-40-383,0 0 0,-1 0-1,-4 15 1,-3 15 447,3-11-295,-1 19 148,-6 13 289,13-62-522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0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21 9830,'0'-5'-3,"-1"-4"-4,-20 2 63,18 8-26,1-1 0,0 0 0,-1 1 0,1-1 0,-1 1 0,1-1 0,0 1 1,0 0-1,0 0 0,-1 0 0,1 1 0,0-1 0,0 0 0,0 1 0,1-1 1,-1 1-1,0 0 0,0-1 0,1 1 0,0 0 0,-1 0 0,1 0 0,0 0 1,0 1-1,0-1 0,-2 3 0,-4 12 253,1-1 0,-7 27 1,9-29-109,-4 21 332,1 0 1,-2 41 0,7-53-205,-1 11 294,4 37-1,-1-25-131,1-41-413,-1-1 0,0 0 1,1 1-1,0-1 1,0 0-1,0 0 1,0 0-1,1 1 1,-1-1-1,1 0 0,0-1 1,1 1-1,-1 0 1,1-1-1,-1 1 1,1-1-1,0 0 1,0 0-1,1 0 1,-1 0-1,0 0 0,1-1 1,0 0-1,0 0 1,4 2-1,-2-1 27,1 0-1,0-1 1,-1 0 0,1-1-1,0 1 1,0-1-1,1-1 1,-1 1 0,0-1-1,0 0 1,0-1-1,0 0 1,0 0 0,12-4-1,7-3 332,-1-2 1,0-1-1,35-21 0,-50 26-443,-1 0 1,1-1 0,-1 0-1,-1-1 1,1 0-1,-1 0 1,-1-1-1,0 0 1,0 0 0,10-18-1,-14 16-51,0 1 1,-1-1-1,0 0 0,-1 0 0,0 0 1,0 0-1,-1 0 0,-3-19 0,2-9-272,0 32 308,0 0 1,0 0 0,0 0-1,-1 0 1,0 1 0,0-1-1,-1 0 1,1 1 0,-1 0-1,-1 0 1,0 0 0,1 0-1,-2 0 1,1 1 0,-1-1-1,1 1 1,-2 0 0,1 1-1,0-1 1,-1 1-1,-6-4 1,-3-1 119,-1 0 0,0 2 0,0-1 0,-1 2 0,1 0-1,-2 1 1,-20-3 0,-46-4 428,69 9-369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20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0 9830,'-2'0'19,"0"1"-1,0-1 1,0 0-1,0 1 1,0-1-1,1 1 1,-1 0 0,0 0-1,0-1 1,1 1-1,-1 0 1,0 0-1,1 1 1,-1-1 0,1 0-1,-3 3 1,-19 28 540,10-13-340,10-14-144,0 1 0,1-1 0,-1 1-1,1-1 1,0 1 0,1 0 0,0 0-1,0 0 1,0 0 0,0 0 0,1 0-1,0 0 1,1 6 0,-1-6-11,1-4-49,-1 0 0,1-1 0,0 1 0,0 0 0,-1-1 0,1 1 0,0-1 0,1 1 0,-1-1 0,0 0 0,0 1 0,0-1 0,1 0 0,-1 0 0,1 0 0,-1 0 0,1 0 0,-1 0 0,1 0 0,0-1 0,-1 1 0,1 0 0,3 0 0,43 11 558,-34-9-389,0-1 1,0-1 0,27-1 0,-37 0-140,-1 0 0,1-1 0,-1 1 0,0-1 0,1 1 0,-1-1 0,1 0 0,-1-1 0,0 1 0,0 0 0,0-1 0,0 0 0,0 0 0,0 0 0,0 0 0,0 0 0,-1 0 0,1-1 0,-1 1-1,4-5 1,-6 5-40,1 0 0,-1 1 1,1-1-1,-1 0 0,0 0 0,0 1 0,0-1 0,0 0 0,0 0 0,0 1 0,0-1 0,0 0 0,-1 0 0,1 1 0,-1-1 0,1 0 0,-1 0 0,0 1 0,0-1 0,0 1 0,0-1 0,0 1 0,0-1 0,0 1 0,0 0 0,0-1 0,-1 1 0,1 0 0,0 0 0,-1 0 0,1 0 0,-3-1 0,-6-5-10,0 1-1,0 1 1,-18-8-1,3 3 332,-1 1 0,0 1-1,-45-7 1,61 15-166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38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106 157 9830,'-1'0'16,"1"0"-1,-1 0 1,1-1 0,-1 1-1,1 0 1,0 0-1,-1 0 1,1-1 0,-1 1-1,1 0 1,-1 0-1,1-1 1,0 1 0,-1 0-1,1-1 1,0 1-1,-1-1 1,1 1 0,0 0-1,-1-1 1,1 1-1,0-1 1,0 1 0,0-1-1,-1 1 1,1-1-1,0 1 1,0-1 0,0 1-1,0-1 1,0 1-1,0-1 1,0 1 0,0-2-1,-4-2-15,3 3 0,1 1 0,-1 0 0,0-1 0,1 1 0,-1-1 0,1 1 0,0-1 0,-1 1 0,1-1 0,-1 1-1,1-1 1,0 1 0,-1-1 0,1 0 0,0 1 0,-1-1 0,1 1 0,0-1 0,0 0 0,0-1 0,-1-2 15,1 0 1,0 0 0,0 0-1,0 0 1,1 0 0,-1 0-1,1 0 1,0 0 0,0 0-1,1 0 1,-1 0 0,1 0-1,0 1 1,0-1 0,0 1-1,0-1 1,1 1 0,-1 0-1,1 0 1,0 0 0,0 0-1,0 0 1,0 1 0,1-1-1,-1 1 1,1 0 0,-1 0-1,1 0 1,0 0-1,6-1 1,0-2 118,0 1 0,0 1 1,0 0-1,0 0 0,1 1 0,-1 1 0,1-1 0,-1 2 0,1-1 0,15 2 1,-21 0-70,1 0 0,-1 1 1,0-1-1,0 1 0,0 0 0,-1 0 1,1 0-1,0 1 0,-1 0 1,1 0-1,-1 0 0,0 0 1,0 1-1,0-1 0,-1 1 0,1 0 1,-1 0-1,0 1 0,0-1 1,0 1-1,-1-1 0,4 9 1,-2 0 120,0 0 1,-1 1-1,-1-1 1,0 1 0,-1-1-1,-1 1 1,-1 20 0,1-9 62,-1-16-146,0-1 0,-1-1 0,0 1 1,0 0-1,-1 0 0,0-1 0,0 1 1,-1-1-1,1 0 0,-10 12 1,-4 4 419,-33 36 0,49-58-508,-33 35 868,-46 39-1,69-66-723,0-1 0,-1 0 0,0 0 0,0-1 0,0-1 0,-1 0 0,0-1 0,-1 0 0,-15 3 0,18-6-71,10-2-80,0 0-1,0 0 0,0 0 1,1 0-1,-1 0 0,0-1 1,0 1-1,0 0 1,0 0-1,1 0 0,-1-1 1,0 1-1,0 0 0,1-1 1,-1 1-1,0-1 0,1 1 1,-1-1-1,0 1 0,1-1 1,-1 1-1,0-1 0,1 0 1,-1 1-1,1-1 1,0 0-1,-1 0 0,1 1 1,-1-1-1,1 0 0,0 0 1,0 0-1,-1 1 0,1-1 1,0-1-1,0-8 90,-1 8-93,1 0 1,0 0-1,0 0 1,-1 0-1,1 0 1,0 0 0,0 0-1,1 0 1,-1 0-1,0 0 1,1 0-1,-1 0 1,1 0-1,0 0 1,0 0 0,0 0-1,0 0 1,0 1-1,0-1 1,0 0-1,0 1 1,1-1-1,-1 1 1,1-1-1,-1 1 1,1 0 0,-1-1-1,1 1 1,0 0-1,0 0 1,-1 0-1,4 0 1,1-2-9,1 0 0,0 1 1,0 0-1,0 0 0,0 0 0,0 1 1,0 0-1,0 1 0,1 0 0,-1 0 1,0 0-1,0 1 0,8 1 0,10 4 142,0 1 0,33 14 0,15 4 151,-46-17-210,-18-5-38,0 1 0,1-2-1,0 1 1,0-1 0,0-1-1,0 0 1,0 0 0,0-1 0,18-2-1,-4-11 105,-11 7-66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39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216 180 9830,'0'-101'0,"-1"98"0,1-1 0,-1 1 0,0 0 0,1-1 0,-2 1 0,1 0 0,-2-4 0,-6-23 0,9 29 4,0 0 1,-1 0-1,1 0 0,-1 0 1,1 0-1,-1 1 0,0-1 1,1 0-1,-1 0 0,0 0 1,0 0-1,0 1 0,1-1 1,-1 0-1,0 1 0,0-1 0,0 1 1,0-1-1,0 1 0,0-1 1,0 1-1,0 0 0,0 0 1,0-1-1,-1 1 0,1 0 1,0 0-1,-1 0 0,-1 0 12,1-1 0,-1 1 1,0 0-1,1 0 0,-1 0 0,0 0 0,1 0 0,-1 1 0,0-1 0,1 1 1,-5 1-1,-2 4 152,1 1-1,-1 0 1,1 0 0,1 1 0,-1 0 0,1 0 0,-10 16 0,3-1 504,-20 46 0,30-57-507,1 0 0,0 0 0,1 0 1,0 0-1,1 1 0,0 23 0,1-36-164,0 1 0,1-1-1,-1 0 1,0 1-1,0-1 1,0 0 0,0 1-1,0-1 1,0 0 0,0 0-1,1 1 1,-1-1 0,0 0-1,0 1 1,0-1-1,1 0 1,-1 0 0,0 1-1,0-1 1,1 0 0,-1 0-1,0 1 1,0-1 0,1 0-1,-1 0 1,0 0 0,1 0-1,-1 0 1,0 0-1,1 1 1,-1-1 0,0 0-1,1 0 1,0 0 0,18-2 203,16-10 180,-17 0-141,0 0 1,0 0-1,-1-2 1,0 0-1,-2-1 1,0-1-1,0 0 1,23-35-1,-21 34-279,-9 16 11,-4 13-37,4 20 297,-6-28-204,-1 1 0,1-1 0,-1 1 0,0-1 0,0 1 0,0 5 0,6 206 1311,-7-208-1276,-1 0-1,-1 0 1,1 0 0,-1-1 0,-1 1-1,0 0 1,-4 9 0,2-8 35,2 1 0,-1 0 0,-3 16-1,7-24-87,-2 14 120,-1-1 0,0 0 0,-1 0 0,-9 22 0,12-26-100,1-8-36,0-7-1,0-3 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39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47 9830,'0'1'20,"0"0"-1,0 0 1,0-1-1,0 1 0,0 0 1,0 0-1,-1 0 1,1-1-1,0 1 1,0 0-1,-1-1 1,1 1-1,-1 0 1,1 0-1,0-1 1,-1 1-1,1-1 1,-1 1-1,1 0 1,-1-1-1,-1 1 1,2 0-5,-1-1 1,1 1 0,-1-1-1,1 1 1,-1-1 0,1 1-1,-1-1 1,1 1 0,-1 0 0,1-1-1,0 1 1,-1 0 0,1-1-1,0 1 1,0 0 0,0-1-1,-1 1 1,1 0 0,0-1-1,0 1 1,0 1 0,-10 37 302,-2 18 228,12 83 1047,0-137-1554,1 0 1,-1 0-1,1-1 0,0 1 0,-1 0 1,2 0-1,-1 0 0,0-1 0,0 1 0,1-1 1,-1 1-1,1-1 0,0 1 0,0-1 0,0 0 1,0 0-1,0 0 0,0 0 0,1 0 0,-1-1 1,1 1-1,-1-1 0,1 1 0,-1-1 0,1 0 1,0 0-1,5 1 0,1 1 57,0-1-1,-1 0 0,1-1 1,0 0-1,0 0 1,0-1-1,0 0 1,9-2-1,-7 0 18,0-1 0,0 0-1,0-1 1,-1 0-1,0-1 1,0 0 0,0 0-1,0-1 1,-1-1 0,0 1-1,0-1 1,-1-1 0,0 0-1,0 0 1,8-12 0,-14 17-89,0-1-1,-1 0 1,1 1 0,-1-1 0,0 0 0,0 0 0,0 0 0,0 0 0,-1 0 0,1-5-1,-2-47-273,-1 25 74,1 26 147,0 0 0,0 0 0,-1 0 0,1 0 0,-1 0-1,0 1 1,-1-1 0,1 1 0,-1-1 0,0 1 0,0 0 0,0 0 0,0 0 0,-1 1 0,-5-5 0,-1-1 92,0 1 0,0 0 1,0 1-1,-1 0 0,-13-6 1,15 9 3,0 0 1,-1 1 0,1 1-1,-1-1 1,1 1-1,-1 1 1,-16-1 0,9 2 71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0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0 142 9830,'1'1'15,"-1"1"0,1-1 1,-1 0-1,1 0 0,0 0 0,0 1 0,-1-1 0,1 0 0,0 0 0,0 0 1,0 0-1,0 0 0,0-1 0,1 1 0,-1 0 0,0 0 0,0-1 1,0 1-1,1-1 0,-1 1 0,0-1 0,1 1 0,-1-1 0,0 0 1,1 0-1,-1 1 0,0-1 0,1 0 0,1-1 0,54 4 661,-48-3-601,530-46 5756,-431 33-4695,72-9 792,216-25 2333,-388 47-4207,42-5 602,-1-1 0,54-15 1,-96 19-657,-5-2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0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88 9830,'0'-3'-1,"0"1"1,0-1-1,0 1 0,0-1 1,1 1-1,-1-1 0,1 1 0,0-1 1,-1 1-1,1-1 0,0 1 1,0 0-1,0 0 0,1-1 0,1-1 1,1 0 8,0 1 0,0 0 0,0 0 0,1 0 0,-1 1 0,10-5 1,-5 3 115,1 0 0,0 1 0,0 0 0,0 1 0,0 0 0,1 0 0,-1 1 1,1 1-1,-1-1 0,18 3 0,-26-2-101,0 1 1,0-1-1,0 1 1,-1-1-1,1 1 0,0 0 1,0-1-1,-1 1 1,1 0-1,0 0 0,-1 0 1,1 0-1,-1 1 1,1-1-1,-1 0 0,0 1 1,1-1-1,-1 1 1,0-1-1,0 1 0,0-1 1,0 1-1,0 0 1,-1-1-1,2 5 1,-1 1 109,1 1 0,-2-1 0,1 1 1,-1-1-1,-1 10 0,1 3 6,-1-17-94,0 0-1,0 0 0,0 0 0,0 0 1,-1 0-1,1 0 0,-1 0 1,0-1-1,0 1 0,0 0 0,0-1 1,0 1-1,0-1 0,-5 3 1,-41 34 513,43-35-512,-66 40 1095,72-44-1141,-1-1 1,0 1 0,0 0 0,0 0 0,0 0 0,0 0 0,0-1-1,0 1 1,0 0 0,0 0 0,0 0 0,0 0 0,0 0 0,0-1-1,0 1 1,0 0 0,0 0 0,0 0 0,0 0 0,0-1 0,0 1-1,0 0 1,0 0 0,0 0 0,0 0 0,0 0 0,-1-1 0,1 1-1,0 0 1,0 0 0,0 0 0,0 0 0,0 0 0,0 0 0,0-1-1,-1 1 1,1 0 0,0 0 0,0 0 0,0 0 0,0 0 0,0 0-1,-1 0 1,1 0 0,0 0 0,0 0 0,0 0 0,0 0 0,-1 0-1,1 0 1,0 0 0,0 0 0,10-3 146,0 0 1,0 1-1,1 0 0,-1 0 1,1 1-1,-1 1 0,1 0 1,12 1-1,-15 0-39,-1 0 1,1 1-1,-1-1 0,1 1 1,-1 0-1,0 1 0,0 0 0,0 0 1,0 1-1,-1 0 0,1 0 1,6 5-1,-11-6-83,0-1 0,0 0 0,0 1 0,-1-1 0,1 1 0,-1-1 0,0 1 0,1 0 0,-1 0 0,-1-1 0,1 1 0,0 0 0,0 6 0,0 43 585,-1-32-414,-1-15-134,0-1 0,0 1 0,-1-1 0,1 0 0,-1 0 0,0 0 0,0 0 0,-1 0 0,1 0 0,-1 0 0,0-1 0,0 1 0,0-1 0,-5 5 0,-7 5 301,-33 24 0,35-27-125,-2-1 0,1 0 0,-2-2 0,1 1 0,-1-2 0,0 0-1,0 0 1,-32 5 0,35-11-192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1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1 9830,'0'0'3,"0"0"0,1 0 0,-1 0 0,1 0-1,-1 0 1,0 1 0,1-1 0,-1 0 0,1 0 0,-1 1 0,0-1-1,1 0 1,-1 0 0,0 1 0,0-1 0,1 0 0,-1 1 0,0-1 0,0 0-1,1 1 1,-1-1 0,0 0 0,0 1 0,0-1 0,0 1 0,1-1-1,-1 0 1,0 1 0,0-1 0,0 1 0,0-1 0,0 1 0,0 0 0,-1 15 173,1-14-131,-1 2 14,0-1 0,0 0 0,-1 0 0,1 1 0,-1-1 0,0 0 1,0-1-1,0 1 0,0 0 0,0 0 0,-1-1 0,-3 3 0,-9 12 219,-14 26 465,2 1-1,2 1 0,2 1 0,2 1 0,-24 78 0,41-109-516,2 0-1,0 1 0,1-1 1,1 33-1,1-16 59,-1-31-266,1-1 1,-1 1-1,0-1 0,1 1 0,0-1 1,-1 1-1,1-1 0,0 0 1,0 1-1,0-1 0,0 0 0,0 0 1,0 0-1,0 0 0,0 0 0,0 0 1,1 0-1,-1 0 0,0 0 1,0 0-1,1-1 0,-1 1 0,1 0 1,-1-1-1,1 1 0,-1-1 1,1 0-1,-1 1 0,1-1 0,2 0 1,2 1 67,0-1 0,0 1-1,0-1 1,0 0 0,0-1 0,0 0 0,7-1 0,0-2 7,0-1 0,-1 0 0,0-1 0,0 0 0,0-1 0,-1 0 0,0-1 0,0-1-1,-1 1 1,0-1 0,0-1 0,-1 0 0,-1 0 0,1-1 0,-2 0 0,13-23 0,-18 26-161,0-1 0,0 1 1,-1-1-1,0 1 0,0-1 0,-1 1 1,0-1-1,-2-11 0,1-10-43,0 29 107,1 0 0,-1 0 0,1-1-1,-1 1 1,1 0 0,-1 0 0,0 0 0,0 0 0,0 0-1,1 1 1,-1-1 0,0 0 0,0 0 0,0 0 0,0 1-1,0-1 1,0 1 0,-1-1 0,1 1 0,0-1 0,0 1-1,0-1 1,0 1 0,-1 0 0,1 0 0,0 0 0,-3 0 0,-37-4-82,30 5 154,0 0 0,-1 1 1,1 0-1,-15 5 0,-13 3 134,26-8-99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1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1 9830,'0'1'15,"-1"1"-1,1-1 0,0 0 1,-1 1-1,1-1 1,-1 0-1,1 1 0,-1-1 1,0 0-1,1 0 1,-1 0-1,0 0 0,0 0 1,0 0-1,0 0 1,0 0-1,0 0 0,-2 2 1,-28 15 532,4-1-144,-56 60 1023,76-70-1276,0 0 1,1 1-1,0 0 0,0 1 0,1-1 1,0 1-1,0 0 0,-6 19 0,10-19-29,0-1 0,0 1-1,1 0 1,1 14 0,0 0 94,-1-21-195,1-1 0,-1 1 0,1 0 0,0-1-1,0 1 1,0-1 0,0 1 0,0-1-1,0 1 1,0-1 0,0 0 0,0 1-1,1-1 1,-1 0 0,1 0 0,-1 0-1,1 0 1,-1 0 0,1 0 0,-1-1-1,1 1 1,0 0 0,-1-1 0,1 1 0,0-1-1,3 1 1,50 7 558,-34-6-266,1-2 0,0 0 0,0-2 0,-1-1 0,34-7 0,-40 6-102,1-1 0,-1 0-1,0-1 1,0-1-1,-1 0 1,0-1-1,0-1 1,15-12 0,-26 18-239,0-1 1,0 0-1,-1 0 1,1 0 0,-1 0-1,0 0 1,0-1-1,0 1 1,-1-1-1,0 1 1,0-1 0,0 0-1,0 1 1,-1-1-1,0 0 1,0 0 0,0 1-1,0-1 1,-1 0-1,0 1 1,0-1 0,-1-5-1,-1 5-23,0 0-1,0 0 1,0 0-1,0 0 1,-1 1 0,0-1-1,1 1 1,-2 0-1,1 0 1,-8-5-1,-52-30-356,52 33 470,-1 1 1,0 0-1,-1 2 0,-19-4 1,18 4 28,-1-1 0,-21-8 1,29 5 51,7 4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2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59 9830,'-12'-11'46,"12"11"-40,-1 0 0,1-1 0,-1 1 0,1 0 0,-1 0 0,1-1 0,-1 1 0,1 0 0,-1 0 0,0 0 0,1 0 0,-1 0 0,1 0 0,-1 0 0,1 0 0,-1 0 0,1 0 0,-1 0 0,1 0 0,-1 1 0,1-1 0,-1 0 0,1 0 0,-1 1 0,1-1 0,-1 0 0,1 0 0,-1 1 0,1-1 0,-1 0 0,1 1 0,0-1 0,-1 1 0,1-1 0,0 1 0,-1-1 0,1 0 0,0 1 0,0-1 0,-1 1 0,1-1 0,0 1 0,0 0 1,0-1-1,0 1 0,0-1 0,0 1 0,0-1 0,0 1 0,0-1 0,0 2 0,-1 0 181,-1 2-132,0 0-1,-1-1 1,1 1 0,1 0-1,-1 0 1,1 1-1,-1-1 1,1 0 0,0 0-1,1 1 1,-1-1 0,1 0-1,0 1 1,0 5-1,1-10-33,-1 1-1,1 0 0,-1 0 0,1 0 0,0-1 0,-1 1 0,1 0 0,0-1 0,0 1 1,-1-1-1,1 1 0,0-1 0,0 1 0,0-1 0,0 1 0,0-1 0,-1 0 0,1 0 1,0 1-1,0-1 0,0 0 0,0 0 0,0 0 0,0 0 0,1 0 0,29 2 322,-21-4-193,-1 0 0,1 0-1,-1 0 1,0-1 0,1-1-1,-1 0 1,-1 0 0,1 0 0,-1-1-1,1-1 1,-2 1 0,15-14 0,-19 16-156,-1 0 0,0 0 0,-1 0 0,1 0 0,0 0 0,-1 0 0,0 0 1,1-1-1,-1 1 0,-1 0 0,1-1 0,0 1 0,-1-1 0,0 1 0,0-1 0,0 1 1,0-6-1,-1 8 2,0 0-1,1 0 1,-1 0 0,0 0 0,1 0 0,-1 1 0,0-1-1,0 0 1,0 0 0,0 0 0,0 1 0,0-1 0,0 1 0,0-1-1,0 0 1,0 1 0,0 0 0,-1-1 0,1 1 0,0 0-1,0 0 1,0-1 0,-1 1 0,1 0 0,-1 0 0,-36-3 143,21 3-68,-3 0 103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2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847 0 9830,'0'1'10,"-1"0"0,1 1 1,-1-1-1,1 0 0,-1 0 0,1-1 0,-1 1 1,0 0-1,1 0 0,-1 0 0,0 0 0,0 0 0,1-1 1,-1 1-1,0 0 0,0-1 0,0 1 0,0-1 0,0 1 1,0-1-1,0 1 0,0-1 0,0 0 0,0 1 1,0-1-1,-2 0 0,-39 7 481,30-5-343,-222 34 3668,-244 6 1,427-42-3225,45 0-365,11 0 46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2.7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9830,'0'153'1638,"1"-152"-1620,-1 1 0,1-1 0,-1 0 0,1 1 0,0-1 0,-1 0 0,1 0 0,0 0 0,0 1 0,0-1 0,0 0 0,0 0 0,0 0 0,0 0 0,0-1 0,0 1 0,1 0 0,-1 0 0,0-1 0,0 1 0,1-1 0,-1 1 0,1-1 0,-1 1 0,0-1 0,1 0 0,-1 0 0,1 0 0,2 0 0,50 3 711,-47-3-678,-5 0-19,1 0 0,0 0-1,-1 0 1,1 0 0,-1-1 0,1 1-1,-1-1 1,0 1 0,1-1 0,-1 0-1,1 0 1,-1 0 0,0 0 0,0 0-1,0-1 1,0 1 0,0-1-1,3-2 1,-3 1 6,0 0 1,-1 1-1,1-1 0,-1 0 0,0 0 0,0 0 1,0 0-1,0 0 0,-1 0 0,1 0 0,-1 0 1,0 0-1,0-6 0,0 8-42,-1 0 0,0 0 1,1 0-1,-1 0 0,0 0 0,0 0 1,0 1-1,1-1 0,-1 0 0,0 0 1,0 1-1,0-1 0,0 0 0,0 1 1,0-1-1,-1 1 0,1 0 0,0-1 1,0 1-1,0 0 0,-2-1 0,-29-6-54,29 7 69,-4-2 50,0 1 0,0 0 0,0 0 1,0 1-1,0 0 0,0 0 0,-1 0 0,1 1 1,0 0-1,0 1 0,0 0 0,-6 2 0,4-1-61,7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3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69 9830,'22'-1'312,"-1"-1"0,0-1-1,1-1 1,-1-1 0,31-11-1,26-6 457,-56 16-646,-16 4-35,1 0 0,0 0 1,0 1-1,0 0 0,0 0 0,0 1 0,7 0 1,-1 0-43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3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9830,'0'1'17,"0"1"-1,0-1 1,0 0-1,0 1 1,0-1 0,0 0-1,0 1 1,1-1-1,-1 0 1,1 1 0,-1-1-1,1 0 1,-1 0-1,1 0 1,0 1 0,0-1-1,-1 0 1,1 0-1,0 0 1,0 0 0,0 0-1,0 0 1,2 0-1,-1 0 27,1 1-1,0-1 1,0 0-1,0-1 0,0 1 1,0 0-1,0-1 1,0 0-1,0 0 0,3 0 1,31-1 577,0-2 0,0-1-1,67-18 1,-84 16-574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4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92 9830,'-1'-13'0,"1"8"0,0 1 0,0-1 0,0 1 0,1 0 0,-1-1 0,3-5 0,-3 8 0,1 0 0,0 0 0,0 1 0,0-1 0,1 1 0,-1-1 0,0 1 0,0 0 0,1-1 0,-1 1 0,1 0 0,-1 0 0,1 0 0,-1 0 0,1 0 0,0 0 0,0 0 0,2 0 0,4-2 103,0 0 1,0 0-1,0 1 1,0 0-1,1 1 0,-1 0 1,0 0-1,1 1 0,-1 0 1,10 1-1,-13 0-36,0 0 0,0 1 0,-1 0 0,1 0 0,-1 0 0,1 0 0,-1 0 0,0 1 0,0 0 0,0 0 1,0 0-1,0 1 0,-1-1 0,0 1 0,1 0 0,-1 0 0,-1 0 0,5 7 0,-2 1 106,0 0 0,-1 0 0,-1 0 1,0 1-1,-1 0 0,0-1 0,-1 1 1,0 0-1,-1 0 0,-1 15 0,1-6 61,-1-16-161,0 1 0,0-1 1,-1 0-1,0 1 0,0-1 1,0 0-1,-1 0 0,0 0 0,0 0 1,0-1-1,-6 7 0,-51 61 1166,48-60-947,-2 1-43,9-7-53,21-11 64,10-1 157,1 1-1,-1 1 1,1 1-1,47 3 1,-23-1 185,-39 0-556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4.7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203 138 9830,'0'-115'0,"0"113"7,-1 1 0,1 0 0,-1 0 0,1 0 0,-1 0 0,0 0 0,0 0 0,0 0 0,0 0 0,0 0 0,0 0 0,0 0 0,0 0 0,0 1 0,0-1-1,0 0 1,0 1 0,0-1 0,-1 1 0,1-1 0,0 1 0,0 0 0,-1-1 0,1 1 0,0 0 0,-1 0 0,1 0 0,-2 0 0,-42-3 279,43 3-273,-3 1 37,0-1 1,0 1 0,1 0 0,-1 0-1,1 1 1,-1-1 0,1 1 0,-1 0 0,1 0-1,0 0 1,0 1 0,0 0 0,0-1-1,0 1 1,1 1 0,-1-1 0,1 0-1,0 1 1,0 0 0,0 0 0,0 0-1,-3 8 1,1-3 85,0 1-1,1 0 1,0 0 0,1 0-1,1 1 1,-1-1 0,1 0-1,1 1 1,0 11-1,1 46 503,0-66-608,1 0 0,-1 0 0,1 0 0,0 1 0,0-1 0,0 0 0,0-1 0,1 1 0,-1 0 0,0 0 0,1 0 1,0-1-1,-1 1 0,1-1 0,0 1 0,-1-1 0,1 0 0,0 1 0,0-1 0,0 0 0,0 0 0,0-1 0,1 1 1,-1 0-1,3 0 0,0 1 46,0-1 1,1 1-1,-1-1 1,1 0-1,-1-1 1,1 1-1,-1-1 1,1 0-1,9-2 1,-10 1 1,0-1 0,0 0-1,0 0 1,-1 0 0,1-1 0,0 0 0,-1 0-1,1 0 1,-1-1 0,0 1 0,0-1 0,-1 0-1,1 0 1,-1 0 0,0 0 0,0-1 0,0 1 0,4-10-1,6-10-115,-11 20 15,0 1 0,0 0-1,0-1 1,0 1-1,-1-1 1,0 0-1,1 1 1,-1-1 0,0 0-1,-1 0 1,1-6-1,9-52-237,-10 13 55,0 49 204,1 0 1,-1 0-1,0 0 0,0 0 1,1 0-1,-1 0 0,0-1 1,0 1-1,1 0 0,-1 0 1,0 0-1,1 0 0,-1 0 1,0 0-1,0 0 0,1 0 1,-1 0-1,0 0 0,0 0 1,1 1-1,-1-1 0,0 0 1,0 0-1,1 0 1,-1 0-1,0 0 0,0 0 1,1 1-1,-1-1 0,0 0 1,0 0-1,0 0 0,1 1 1,-1-1-1,0 0 0,0 0 1,0 0-1,0 1 0,1-1 1,-1 0-1,0 0 0,0 1 1,0-1-1,0 0 0,0 1 1,0-1-1,0 0 0,0 0 1,0 1-1,1 14 168,0-1 1,6 23-1,-4-23-48,-1 0 0,1 22 1,5 108 1013,-8-8-249,-3-115-694,-12 0 48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5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1307 4 9830,'-3'-1'21,"1"0"-1,-1 1 1,1-1 0,-1 1 0,0-1-1,0 1 1,1 0 0,-1 0-1,0 1 1,-3 0 0,-196 34 2330,-859 71 8914,1051-105-11265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5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300 45 9830,'0'0'0,"-1"0"0,1 0 0,0 0 0,0 0 0,-1 0 0,1 0 0,0 0 0,-1 0 0,1 0 0,0 0 0,0 0 0,-1 0 0,1 0 0,0 0 0,0 0 0,-1 0 0,1 0 0,0 0 0,0 0 0,0 0 0,-1-1 0,1 1 0,0 0 0,0 0 0,-1 0 0,1 0 0,0-1 0,0 1 0,0 0 0,0 0 0,-1 0 0,1-1 0,0 1 0,0 0 0,0 0 0,0-1 0,0 1 0,0 0 0,0 0 0,0-1 0,0 1 0,0 0 0,0 0 0,0-1 0,0 1 0,0 0 0,0 0 0,0-1 0,0 1 0,0 0 0,0 0 0,0-1 0,0 1 0,0 0 0,0 0 0,0-1 0,1 1 0,-1 0 0,0 0 0,0-1 0,0 1 0,0 0 0,1 0 0,-1 0 0,0 0 0,0-1 0,1 1 0,11-5 203,0 0 1,0 1-1,1 1 0,-1 0 1,14-2-1,-11 2-58,-3 1 13,0 1-1,0-1 0,0 2 1,0-1-1,18 3 0,-24-1-99,-1 0 0,1 0-1,0 1 1,-1-1 0,0 1-1,1 0 1,-1 1 0,0-1-1,0 1 1,0 0 0,0 0-1,-1 1 1,7 5 0,-10-5-7,1 1 1,-1-1 0,1 1-1,-1-1 1,-1 1-1,1-1 1,-1 1-1,0 0 1,0-1 0,0 1-1,0-1 1,-1 1-1,0 0 1,-2 6 0,-5-1 117,-1-1 0,-1 0 0,1-1 1,-1 0-1,-1-1 0,-21 12 1,15-9 105,0 0 1,-1-1-1,0-2 1,-1 1-1,0-2 1,-33 7 0,61-14-108,0 1 0,0 1 1,-1-1-1,1 1 1,0 1-1,-1 0 1,1 0-1,-1 1 0,1 0 1,13 7-1,-16-8-83,-1 0 0,-1 1 0,1 0 0,0 0 0,0 0-1,-1 0 1,0 1 0,0 0 0,0 0 0,0 0 0,-1 0 0,1 0-1,-1 1 1,0 0 0,0-1 0,-1 1 0,1 0 0,-1 1-1,2 7 1,-2-4 19,-1 0 0,0 1-1,0-1 1,-1 1 0,0-1-1,0 1 1,-1-1 0,-1 1-1,0-1 1,0 0 0,0 1-1,-1-1 1,-1 0 0,0-1-1,0 1 1,-5 8 0,-10 8 167,0 0 0,-1-2 0,-1 0 0,-1-1 0,-1-2 0,-1 0 1,-1-1-1,-1-2 0,0-1 0,-1 0 0,-1-2 0,0-1 0,-1-2 0,-51 14 1,49-19-272,1-5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6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394 0 9830,'-70'50'1141,"32"-15"-465,2 0 1,2 3-1,1 1 0,2 1 0,2 1 1,-46 89-1,66-109-367,1 0-1,0 0 1,2 1-1,1 0 1,1 0-1,0 0 1,2 1-1,0 44 1,2-65-285,1 0 1,-1-1-1,0 1 1,0 0-1,1 0 1,-1-1-1,1 1 1,-1 0-1,1-1 1,0 1-1,0 0 1,-1-1-1,1 1 1,0-1-1,0 0 1,1 1-1,-1-1 1,0 0-1,0 1 1,3 0-1,-1 0 27,1 1 0,0-2 0,-1 1-1,1 0 1,0-1 0,0 0-1,0 0 1,7 1 0,-1 0 83,0-2 1,0 1-1,0-1 0,0-1 0,0 0 1,17-4-1,-10 0 95,0 0 0,-1-1 0,0-1 0,0-1 0,0-1 0,26-18 0,-34 20-270,-1 1 1,0-1-1,0 0 0,0 0 0,-1-1 1,0 0-1,0 0 0,-1 0 1,0-1-1,-1 0 0,0 0 0,0 0 1,4-16-1,-7 15-90,0 0 1,0 0-1,-2-19 0,1 6-19,-1 21 134,1 1-1,-1 0 0,0-1 0,0 1 1,1-1-1,-1 1 0,0 0 0,0-1 1,0 1-1,0 0 0,0 0 0,-1 0 1,1 0-1,0 0 0,0 0 0,-1 0 1,1 0-1,0 1 0,-1-1 0,1 1 1,-1-1-1,1 1 0,-1-1 0,0 1 1,1 0-1,-2-1 0,-46-6-118,18 8 279,1 1 0,0 2 0,0 1 0,0 1-1,0 2 1,-32 12 0,54-17-93,-21 8 189,27-5-223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36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51 792 9830,'-1'1'26,"1"0"0,-1-1 0,1 1 0,-1 0 0,1-1 0,-1 1 0,1-1 0,-1 1 0,0-1 0,1 1 0,-1-1 0,0 1 0,0-1 0,1 1 0,-1-1 0,0 0 0,0 0 0,1 1 0,-1-1 0,-1 0 0,1 0-15,1 0 0,-1 0-1,0 0 1,1 0 0,-1 0 0,0 0-1,0 0 1,1 0 0,-1 0-1,0 0 1,1 0 0,-1-1 0,0 1-1,1 0 1,-1-1 0,0 1 0,1 0-1,-1-1 1,1 1 0,-1-1-1,0 1 1,1-1 0,-1 1 0,1-1-1,0 1 1,-1-1 0,1 1 0,-1-1-1,1-1 1,-4-20 99,2 17-89,-1 0 1,1 0-1,1 0 1,-1 0-1,1 0 0,0-1 1,0 1-1,1 0 1,-1-7-1,3-59-108,0 28 67,-1 32 9,0 0 0,1 0 0,1 0 1,0 1-1,0-1 0,8-15 0,6-21-26,9-49-45,20-68-54,-36 136 100,1 1 1,1 1-1,29-46 1,-34 61 8,-5 7 33,0 0 0,1 0 0,-1 1 0,1-1 0,0 1 0,6-6 0,-8 8 8,0 1-1,0-1 1,0 1-1,0-1 1,0 1-1,0 0 1,0-1-1,0 1 1,0 0-1,0 0 1,0 0-1,0 0 1,0 0-1,0 0 1,0 0-1,0 0 1,0 0-1,0 0 1,0 1-1,0-1 1,0 0-1,0 1 1,0-1-1,-1 0 1,1 1-1,0 0 1,0-1-1,0 1 1,0-1-1,-1 1 1,1 0-1,0 0 1,-1-1-1,1 1 1,0 0-1,0 1 1,12 14 226,-1 1 0,0 1 0,-1 0 1,-1 1-1,-1-1 0,0 2 1,-2-1-1,6 23 0,1 12 893,11 100 0,-1-5 366,-20-115-1009,-1-5-66,7 35-1,-7-51-221,-2 1 0,0 0 0,-1 0 0,-1 20 0,-1 5 63,2-39-265,0 0 0,0 0 0,0-1 0,0 1 0,0 0-1,0 0 1,0 0 0,0 0 0,-1-1 0,1 1 0,0 0 0,0 0-1,0 0 1,0 0 0,0 0 0,0 0 0,0-1 0,-1 1-1,1 0 1,0 0 0,0 0 0,0 0 0,0 0 0,-1 0-1,1 0 1,0 0 0,0 0 0,0 0 0,0 0 0,-1 0-1,1 0 1,0 0 0,0 0 0,0 0 0,0 0 0,-1 0 0,1 0-1,0 0 1,0 0 0,0 0 0,0 0 0,-1 0 0,1 0-1,0 0 1,0 0 0,0 0 0,0 1 0,0-1 0,-1 0-1,1 0 1,0 0 0,0 0 0,0 0 0,0 0 0,0 1-1,0-1 1,0 0 0,0 0 0,0 0 0,0 0 0,-1 1 0,1-1-1,0 0 1,0 0 0,0 0 0,0 0 0,0 1 0,0-1-1,-6-8 56,-5 4 165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3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10 9830,'0'-1'8,"-1"1"0,1-1 0,0 0-1,-1 1 1,1-1 0,0 1 0,-1-1 0,1 1-1,-1-1 1,1 1 0,-1 0 0,1-1 0,-1 1-1,1-1 1,-1 1 0,1 0 0,-1 0 0,1-1-1,-1 1 1,0 0 0,1 0 0,-1 0 0,0-1 0,1 1-1,-1 0 1,0 0 0,1 0 0,-1 0 0,1 0-1,-1 0 1,0 0 0,1 1 0,-1-1 0,-1 0-1,-32 5 457,23-3-333,-349 35 3642,347-36-3546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3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167 1 9830,'-2'3'50,"0"1"1,1-1-1,-1 0 0,0 0 1,0 0-1,-1 0 0,1 0 1,0 0-1,-1-1 0,0 1 1,0-1-1,0 0 0,-6 4 1,-12 12 222,-61 73 1387,81-89-1646,0-1 22,-1 0-1,1 0 1,0 0-1,0 0 1,0 1-1,0-1 1,0 0-1,1 0 1,-1 1-1,0-1 1,1 1-1,-1-1 0,1 0 1,-1 3-1,36-14 625,76-17 750,-72 20-994,-19 3-77,0 1 0,31-2 0,-48 5-295,-1 0 0,1 0 0,0 0 0,0 0 0,-1 0 0,1 1 0,0-1 0,-1 1 0,1 0 0,0 0 0,-1 0 0,1 0 0,-1 0 0,1 0 0,-1 1 0,0-1 0,1 1 0,-1 0 0,0-1 0,0 1 0,0 0-1,0 0 1,2 4 0,-2-1 51,0 1 0,0 0 0,0-1-1,-1 1 1,0 0 0,0 0 0,-1 0-1,1 0 1,-2 9 0,1-12-38,-1 0 1,1 0 0,-1 1-1,0-1 1,0 0-1,-1-1 1,1 1-1,-1 0 1,1 0 0,-1-1-1,0 1 1,-4 4-1,-32 31 613,30-30-495,-12 8 173,0-2 1,0 0-1,-1 0 1,-1-2 0,0-1-1,-1-1 1,0-1 0,-36 10-1,54-18-336,0 1 38,-1-1 1,1 0-1,0 0 0,-1-1 1,1 0-1,-8 0 0,1 0 178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9830,'0'-3'0,"0"2"9,1 0 0,0 0 0,-1 0 0,1 1-1,-1-1 1,1 0 0,0 0 0,-1 0 0,1 1 0,0-1 0,0 0 0,0 1-1,0-1 1,0 1 0,0-1 0,0 1 0,0-1 0,1 0 0,28-10 302,-19 7-180,2-1 45,0 1 1,0 1 0,1 0 0,-1 1-1,1 0 1,-1 1 0,23 1 0,-35 0-157,1 1 0,0-1 0,-1 1 0,1-1 0,0 1 0,-1 0 0,1-1 0,-1 1 0,1 0 0,-1 0 0,1 0 0,-1 0 0,0 0 0,1 1 0,-1-1 0,0 0 0,0 1 1,0-1-1,0 0 0,0 1 0,0 0 0,0-1 0,-1 1 0,1-1 0,0 1 0,-1 0 0,0-1 0,1 1 0,-1 0 0,0 3 0,1-2 27,0 1-1,-1-1 1,0 1-1,0 0 1,0-1-1,0 1 1,-1-1-1,1 1 1,-1-1-1,0 0 1,0 1-1,0-1 0,-1 0 1,1 1-1,-3 3 1,-7 6 187,1 0-1,-2-1 1,1-1 0,-2 0-1,0 0 1,0-1 0,0-1-1,-1 0 1,-1-1 0,-18 7 0,21-9-189,12-6-39,0 0-1,0 1 0,0-1 1,0 0-1,-1 0 1,1 0-1,0 0 1,0 0-1,0 0 1,-1 1-1,1-1 1,0 0-1,0 0 1,0 0-1,-1 0 1,1 0-1,0 0 1,0 0-1,-1 0 1,1 0-1,0 0 1,0 0-1,-1 0 1,1 0-1,0 0 1,0 0-1,0 0 0,-1-1 1,1 1-1,0 0 1,0 0-1,0 0 1,-1 0-1,1 0 1,0 0-1,0-1 1,0 1-1,0 0 1,-1 0-1,1 0 1,0 0-1,0-1 1,0 1-1,2-4 27,7 1 82,0 2-1,1-1 1,-1 1-1,0 0 1,1 1-1,-1 0 1,0 1-1,1 0 0,-1 0 1,0 1-1,0 0 1,0 1-1,11 4 1,-11-4 19,-1 1 1,0 0-1,0 0 1,0 1-1,0 0 1,-1 0-1,1 1 1,-1-1-1,-1 2 1,1-1-1,-1 1 1,0 0-1,9 14 1,-13-14-53,0-1 1,-1 1-1,1-1 1,-1 1 0,0 0-1,-1 0 1,0 0-1,0-1 1,-1 11 0,0 6 148,0-20-190,1 0 0,-1 0 0,0 0 0,0 0-1,-1 0 1,1 0 0,-1 0 0,1-1 0,-1 1 0,0 0 0,0-1-1,0 0 1,0 1 0,0-1 0,-3 2 0,-40 32 776,42-35-765,-7 8 122,-1-2-1,0 1 1,0-2-1,-1 1 1,0-2-1,0 1 1,0-2-1,-1 1 1,-18 2-1,25-6-115,-7-1 119,11-2-136,0-3 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0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247 0 9830,'-1'4'61,"-1"-1"0,1 0 0,0 0 0,-1 0 0,0 0-1,0 0 1,0 0 0,0 0 0,0 0 0,0-1 0,-1 1 0,1-1 0,-1 0 0,0 1-1,-5 2 1,-17 17 425,-16 26 625,3 1 0,-50 83 0,84-123-999,1 0-1,1 1 0,0-1 1,0 0-1,0 1 0,1-1 1,1 1-1,0-1 0,0 1 1,2 9-1,-1 14 170,0-29-221,-1 0 0,1-1 0,0 1 0,0-1 0,1 1 0,-1-1 0,1 0 0,-1 1 0,1-1 0,0 0 0,1 0 0,-1 0 0,0 0 0,1-1 0,-1 1 0,1 0 0,0-1 0,0 0 0,0 0 0,7 4 0,0-1 86,0 1 0,0-1 0,1-1 1,0 0-1,18 4 0,-7-4 212,0-1 1,0 0-1,42-2 0,-56-1-260,1-1-1,-1 0 1,0 0-1,1-1 1,-1 0-1,0 0 1,0-1-1,0 0 1,0-1-1,-1 0 1,1 0-1,-1 0 1,9-7-1,-14 7-103,-1 1 0,1 0 0,-1-1 0,1 1-1,-1-1 1,0 1 0,0-1 0,-1 0 0,1 1-1,-1-1 1,1 0 0,-1 0 0,-1 1 0,1-1 0,-2-7-1,2-7-36,-1 17 25,0-1 1,1 0-1,-1 0 1,0 0-1,0 0 1,0 1-1,0-1 1,0 0-1,0 1 1,-1-1 0,1 1-1,0-1 1,-1 1-1,1 0 1,-1 0-1,0-1 1,1 1-1,-1 0 1,0 0-1,0 1 1,-2-2-1,-45-17-134,47 19 171,-105-25 447,36 9-183,49 9-267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9830,'0'1'15,"1"1"-1,-1-1 1,1 0 0,-1 0 0,1 0-1,-1 0 1,1 0 0,-1 0-1,1 0 1,0 0 0,0 0-1,0 0 1,-1 0 0,1-1-1,0 1 1,0 0 0,0 0 0,0-1-1,0 1 1,0-1 0,0 1-1,1-1 1,-1 1 0,0-1-1,0 0 1,0 1 0,0-1-1,1 0 1,-1 0 0,0 0-1,2 0 1,50 1 733,-38-1-601,39-1 637,1-2-1,-1-2 0,83-19 0,-103 13-461,-33 10-322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7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9830,'0'10'154,"-1"-7"-110,1 0 1,0 0 0,0 0 0,1 0 0,-1 0 0,0 0 0,1 0-1,1 5 1,-1-7-26,0 0 0,0 0 1,0 1-1,0-1 0,0 0 0,0-1 0,0 1 0,1 0 0,-1 0 0,0 0 1,0-1-1,1 1 0,-1 0 0,1-1 0,-1 0 0,0 1 0,1-1 0,-1 0 1,1 1-1,-1-1 0,2 0 0,18 2 299,0 0 1,1-2 0,28-2-1,-28-3-272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8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311 226 9830,'2'-1'5,"0"-1"-1,0 1 1,0 0-1,0-1 1,-1 1-1,1-1 1,0 1-1,-1-1 1,1 0-1,-1 0 1,0 0 0,0 0-1,0 0 1,0 0-1,0 0 1,0 0-1,0 0 1,-1 0-1,1-1 1,-1 1-1,1-3 1,1-8 42,-1-1 0,-2-21 0,1 16-32,0 15 17,0-1 0,-1 1 1,1 0-1,-1-1 0,0 1 1,0 0-1,0 0 0,-1 0 1,0 0-1,1 0 0,-1 0 1,-1 0-1,1 1 0,0-1 1,-1 1-1,0-1 0,0 1 1,0 0-1,0 0 0,0 0 1,-1 1-1,1-1 0,-1 1 1,0 0-1,0 0 0,0 0 1,0 0-1,0 1 0,0 0 0,0-1 1,0 1-1,-1 1 0,1-1 1,0 1-1,0 0 0,-1 0 1,1 0-1,0 0 0,-1 1 1,1 0-1,0 0 0,-8 2 1,-2 3 162,1 0 0,0 1 0,0 0 0,1 1 0,0 1 0,0 0 0,1 1 0,0 0 0,1 0 0,0 1 0,0 0 0,-13 23 0,17-23 1,1 0 0,0 0 0,1 0 0,-4 19 0,0-1 218,7-24-352,0 0 1,0 0 0,0 0-1,0 0 1,1 0 0,-1 0 0,1 1-1,1-1 1,-1 0 0,1 0-1,2 9 1,-2-11-21,0 0 0,0 0 0,0-1 0,1 1 0,-1-1 0,0 1 0,1-1 0,0 1 0,0-1 0,0 0-1,0 0 1,0 0 0,0 0 0,0 0 0,1 0 0,-1-1 0,1 1 0,-1-1 0,1 0 0,4 2 0,1 0 49,0-2-1,0 1 1,0-1-1,0 0 1,0-1-1,1 0 1,-1 0-1,0 0 1,0-1-1,0-1 1,0 1 0,0-2-1,9-2 1,-5 0 126,-1-1 0,0 1 0,0-2 0,0 0 1,-1 0-1,0-1 0,17-16 0,-3-15 279,-22 36-531,-1 0-1,1 0 1,-1 0 0,0-1-1,0 1 1,0 0 0,0-1-1,0 1 1,0-6 0,3-14-32,-2 16 4,-1 0 0,0 0 0,0 0 0,-1 0 0,0-8 0,-2 6-91,1 36 18,1 177 1021,-10-120-546,9-69-212,0 0 0,-7 27-1,5-28-17,0 1 0,-1 27-1,5-39-86,-2 0-1,1 0 0,0 0 0,-1 0 0,1 0 1,-1 1-1,0-1 0,0-1 0,0 1 0,0 0 1,-1 0-1,1 0 0,-1-1 0,1 1 0,-4 3 1,4-6-21,-11 5 25,9-5-16,-8 0 84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9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126 153 9830,'-1'-4'0,"1"0"0,-1 0 0,0 0 0,0 0 0,0 0 0,-4-8 0,3 8 0,1 0 0,-1-1 0,1 1 0,0 0 0,0-1 0,0 1 0,0-6 0,1 8 0,0-1 0,0 1 0,0-1 0,0 1 0,1 0 0,-1-1 0,1 1 0,-1 0 0,1-1 0,0 1 0,0 0 0,0 0 0,0 0 0,3-4 0,0 2 0,0 0 0,1 1 0,-1-1 0,1 1 0,6-4 0,-10 7 0,3-2 59,1 0 0,0 0-1,-1 0 1,1 1 0,0-1 0,0 1-1,0 0 1,1 1 0,-1-1 0,0 1-1,0 0 1,0 1 0,0-1 0,0 1-1,0 0 1,0 0 0,0 0 0,0 1-1,0 0 1,0 0 0,-1 0 0,1 0-1,7 6 1,-7-5 15,0 1 0,0-1-1,-1 1 1,1 0-1,-1 0 1,0 0 0,0 1-1,0 0 1,-1 0 0,1 0-1,-1 0 1,0 0 0,-1 0-1,1 1 1,-1 0 0,0-1-1,-1 1 1,1 0 0,-1 0-1,1 8 1,-2 88 1018,-1-98-1051,0 0 0,0-1-1,-1 1 1,1 0 0,-1-1 0,1 0 0,-1 1-1,0-1 1,0 0 0,-1 0 0,1 0-1,-1 0 1,1 0 0,-1-1 0,0 1 0,0-1-1,-5 3 1,-8 7 276,-1-2 1,-18 10-1,0-5 207,-1 0 0,0-3 0,-38 9 1,25-8 148,49-13-671,-1 0-1,1 1 1,0-1-1,0 0 1,0 0 0,0 0-1,-1 0 1,1 0-1,0 0 1,0 0-1,0 0 1,0 1 0,-1-1-1,1 0 1,0 0-1,0 0 1,0 0 0,0 0-1,0 1 1,0-1-1,0 0 1,0 0-1,0 0 1,-1 0 0,1 1-1,0-1 1,0 0-1,0 0 1,0 0 0,0 1-1,0-1 1,0 0-1,0 0 1,0 0-1,0 1 1,1-1 0,-1 0-1,0 0 1,0 0-1,0 0 1,0 1 0,0-1-1,0 0 1,0 0-1,0 0 1,0 0 0,1 1-1,-1-1 1,0 0-1,0 0 1,0 0-1,0 0 1,0 0 0,1 0-1,-1 0 1,0 1-1,0-1 1,0 0 0,10 7 223,42 11 509,2-2 1,0-2-1,1-2 0,0-3 1,0-2-1,72-1 1,-127-6-735,1 0 0,-1 0 0,1 0 0,-1 0 0,0 0 0,1 0 0,-1 0 0,1-1 0,-1 1 0,1 0 0,-1 0 0,0 0 0,1 0 0,-1-1 0,1 1 0,-1 0 0,0 0 0,1-1 0,-1 1 0,0 0 0,1-1 0,-1 1 0,0 0 0,1-1 0,-1 1 0,0 0 0,0-1 0,0 1 0,1-1 0,-1 1 0,0 0 0,0-1 0,0 1 0,0-1 0,0 1 0,0-1 0,0 1 0,0-1 0,0 1 0,0 0 0,0-1 0,0 1 0,0-1 0,0 1 0,0-1 0,0 1 0,0 0 0,-1-1 0,1 0 0,0 0 0,0-3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49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0 160 9830,'0'1'4,"0"-1"0,0 1 0,1-1 1,-1 1-1,0 0 0,0-1 0,0 1 0,0-1 0,1 1 0,-1-1 0,0 1 0,0-1 1,1 0-1,-1 1 0,0-1 0,1 1 0,-1-1 0,0 1 0,1-1 0,-1 0 0,1 1 1,-1-1-1,1 0 0,-1 0 0,1 1 0,-1-1 0,1 0 0,-1 0 0,1 0 0,-1 0 1,1 1-1,-1-1 0,1 0 0,-1 0 0,1 0 0,0 0 0,-1 0 0,1 0 1,0-1-1,25-4 304,-22 4-235,95-18 1466,2 5 0,127-3 1,-102 10-246,570-42 6162,-463 23-5092,-233 26-2362,1 0 0,-1 0-1,0 0 1,1 0 0,-1 0-1,0 0 1,1 0 0,-1 0 0,0 0-1,1-1 1,-1 1 0,0 0-1,1 0 1,-1 0 0,0 0 0,0 0-1,1-1 1,-1 1 0,0 0-1,1 0 1,-1 0 0,0-1 0,0 1-1,1 0 1,-1 0 0,0-1-1,0 1 1,0 0 0,0-1-1,1 1 1,-1 0 0,0-1 0,0 1-1,0 0 1,0-1 0,0 1-1,0 0 1,0-1 0,0 1 0,0 0-1,0-1 1,0 1 0,0 0-1,0-1 1,0 1 0,0 0 0,0-1-1,0 1 1,0 0 0,-1-1-1,1 1 1,0 0 0,0 0 0,0-1-1,0 1 1,-1 0 0,1 0-1,0-1 1,0 1 0,-1 0 0,1 0-1,0-1 1,-1 1 0,1 0-1,0 0 1,-1 0 0,-13-12-11,11 8 9,-3 1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1.1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253 6 9830,'0'0'3,"0"0"0,0 0 0,0-1 0,0 1 0,0 0 0,0 0 0,0 0 0,0-1 0,0 1 0,0 0 0,0 0 1,0 0-1,0 0 0,0-1 0,0 1 0,1 0 0,-1 0 0,0 0 0,0-1 0,0 1 0,0 0 0,0 0 0,0 0 0,0 0 0,1 0 0,-1-1 0,0 1 0,0 0 0,0 0 0,0 0 0,1 0 0,-1 0 0,0 0 0,0 0 0,0 0 0,0 0 0,1 0 0,-1 0 0,0 0 0,0 0 0,0 0 1,1 0-1,-1 0 0,0 0 0,1 0 2,-1 0 0,0 0 0,1 0 0,-1 1 0,0-1 0,1 0 0,-1 1 0,0-1 0,0 0 0,1 0 0,-1 1 0,0-1 0,0 1 0,0-1 0,1 0 1,-1 1-1,0-1 0,0 0 0,0 1 0,0-1 0,0 1 0,0-1 0,0 0 0,0 1 0,0-1 0,0 1 0,0 4 72,-1 0 1,1 0-1,-1 0 0,-1 0 1,1 0-1,-1-1 0,1 1 0,-1 0 1,-5 6-1,-28 41 726,8-15-147,-5 11 591,-65 72 0,89-110-1033,6-7-164,0-1 0,0 1 0,0 0-1,0-1 1,-1 0 0,1 1 0,-1-1 0,1 0 0,-1 0 0,0 0 0,0-1 0,0 1 0,-3 1 0,-2-3 178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1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 9830,'-2'-4'0,"1"4"3,1 0 0,0 0 0,-1 0 0,1 0 0,0 0 0,-1 0 0,1 0 0,0 0-1,-1 0 1,1 1 0,0-1 0,-1 0 0,1 0 0,0 0 0,-1 1 0,1-1 0,0 0 0,-1 0 0,1 1 0,0-1 0,0 0-1,-1 0 1,1 1 0,0-1 0,0 0 0,0 1 0,0-1 0,-1 0 0,1 1 0,0-1 0,0 1 0,0-1 0,0 0 0,0 1-1,0-1 1,0 0 0,0 1 0,0-1 0,0 0 0,0 1 0,0 0 0,1 15 144,-1-16-144,0 3 30,1-1 0,0 0 0,-1 0 0,1 1 0,0-1 0,0 0 0,1 0-1,-1 0 1,0 0 0,1-1 0,-1 1 0,1 0 0,0 0 0,-1-1 0,1 1 0,3 1 0,36 25 656,-33-23-524,27 14 374,0-1-1,0-2 1,2-1-1,42 10 1,-40-12-49,-12-3-152,-20-11-338,-6-2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1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488 1 9830,'-95'26'1767,"-2"-3"-1,-170 16 1,252-38-1539,2-1 45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3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9830,'0'0'10,"1"-1"0,-1 1 0,0-1 1,1 1-1,-1-1 0,1 1 0,-1 0 0,1-1 0,0 1 0,-1 0 0,1-1 0,-1 1 1,1 0-1,0-1 0,-1 1 0,1 0 0,0 0 0,-1 0 0,1 0 0,0 0 0,-1 0 1,1 0-1,0 0 0,-1 0 0,1 0 0,1 0 0,34 13 564,-28-10-461,0 0 0,0 0-1,0-1 1,12 3 0,20-3 397,0-1 0,0-1-1,0-3 1,0-1 0,0-2 0,51-14 0,-57 11-237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1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9830,'1'2'15,"0"-1"0,0 0 0,1 0 0,-1 1 0,-1-1 0,1 1 0,0-1 0,0 1 0,-1 0 0,1-1 0,0 1 0,-1-1-1,0 1 1,1 0 0,-1 0 0,0-1 0,0 1 0,0 0 0,0-1 0,0 1 0,0 0 0,-1-1 0,0 3 0,3 25 218,9 16 254,-9-33-313,1-1 0,0 1 0,0-1 0,1 0 1,1-1-1,6 13 0,-8-17-48,0-1 1,-1 1 0,0 0 0,3 12-1,-1-6 60,-3 4 87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2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9830,'0'277'3004,"1"-258"-2635,1 0 1,9 36 0,-7-36-50,0 0 0,1 39 1,5-23 452,-10-32-773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2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9830,'9'82'914,"10"56"554,-11-59-392,0 17-212,-7-82-609,0 1 1,-1 25-1,-1-11 71,1-27-326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2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1 161 9830,'0'0'2,"0"1"-1,0-1 0,0 1 1,0-1-1,1 1 1,-1-1-1,0 1 0,0-1 1,1 1-1,-1-1 1,0 1-1,1-1 0,-1 1 1,0-1-1,1 0 1,-1 1-1,1-1 0,-1 0 1,1 1-1,-1-1 1,1 0-1,-1 0 1,1 1-1,-1-1 0,1 0 1,-1 0-1,1 0 1,-1 0-1,1 0 0,-1 0 1,1 0-1,1 0 1,22 0 137,-18 0-52,108-6 1934,151-26-1,-147 15-706,-60 9-657,164-25 1715,-176 23-1553,-1-1 0,76-30 1,-93 29-529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3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52 9830,'6'-5'41,"-2"3"34,0 0 0,0-1-1,0 0 1,-1 1 0,1-1 0,-1-1 0,1 1 0,-1 0 0,0-1 0,4-7 0,-1 5 167,-11 8-228,1 0 22,-9 5 189,0 0 0,0 1 0,1 1 1,0 0-1,-13 13 0,-49 57 1042,53-55-776,1 1 0,1 1 0,1 0 0,-26 55 0,35-61-197,1 1 0,1 0 0,1 0 0,1 1 0,1 0 0,0 0 0,0 41 0,4-52-163,0 0 1,1 0-1,0 0 0,1 0 1,0 0-1,1 0 0,0 0 1,1-1-1,0 0 0,0 1 0,1-1 1,1-1-1,-1 1 0,2-1 1,-1 0-1,11 10 0,-1-2 200,0-1-1,2-1 1,0 0-1,25 14 1,-31-21-159,0-2 0,0 0 0,0 0 0,1-1 0,0-1 1,0 0-1,0 0 0,22 2 0,-34-6-165,-1 0 0,1 0 0,0 0 0,-1 0 0,1 0-1,-1 0 1,1 0 0,0 0 0,-1-1 0,1 1 0,-1 0 0,1 0 0,-1 0 0,1-1 0,-1 1 0,1 0 0,-1-1 0,1 1 0,-1 0-1,1-1 1,-1 1 0,1-1 0,-1 1 0,0 0 0,1-1 0,-1 1 0,0-1 0,1 1 0,-1-1 0,0 1 0,0-1 0,1 0-1,-1 1 1,0-1 0,0 1 0,0-1 0,0 1 0,0-1 0,0 0 0,0 1 0,0-1 0,0 1 0,0-1 0,0 0 0,0 0-1,0-6 222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4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2 127 9830,'0'-11'0,"-1"9"0,1-1 0,0 1 0,-1 0 0,1-1 0,1 1 0,-1-1 0,0 1 0,0 0 0,1-1 0,-1 1 0,1 0 0,0-1 0,0 1 0,0 0 0,0 0 0,0 0 0,0 0 0,1 0 0,-1 0 0,1 0 0,-1 0 0,1 0 0,0 1 0,3-3 0,4-3 128,1 0-1,0 0 0,0 1 1,1 1-1,-1 0 1,1 0-1,0 1 1,1 1-1,-1 0 0,1 0 1,-1 1-1,1 1 1,15-1-1,-19 2-28,1 1 0,0 0 0,0 0 0,-1 1 0,1 0 0,-1 0 0,1 1 0,-1 0 0,0 0 0,0 1 0,0 0 0,-1 1 0,0 0 0,1 0 0,-1 0 0,-1 1 0,1 0 0,7 10 0,-9-11-24,-1 1-1,0-1 1,0 1 0,0 0-1,-1 0 1,0 0 0,0 1-1,0-1 1,-1 1 0,0-1-1,-1 1 1,1 0 0,-1 0 0,0-1-1,-1 1 1,0 11 0,1 5 167,-3 29 380,2-49-585,-1 0-1,0 0 1,1-1 0,-1 1-1,0 0 1,-1 0 0,1 0-1,0-1 1,-1 1-1,0-1 1,1 1 0,-1-1-1,0 1 1,-3 1 0,-12 12 253,-2-2 1,0 1 0,0-2-1,-1-1 1,-1 0 0,0-2-1,-1 0 1,0-1 0,-24 6-1,44-14-227,2-1-56,-1 0-1,1 1 1,-1-1 0,1 0 0,-1 1 0,0-1 0,1 0 0,-1 0 0,1 1-1,-1-1 1,0 0 0,1 0 0,-1 0 0,0 0 0,1 0 0,-1 0 0,1 0 0,-1 0-1,0 0 1,1 0 0,-1 0 0,0 0 0,0-1 0,1 1-6,0 0 0,1 0 0,-1 0 0,0 0 1,0 0-1,0 0 0,0 0 0,1 0 0,-1 0 0,0 0 0,0 0 1,0 0-1,0 0 0,1 0 0,-1 0 0,0 0 0,0 0 0,0 0 0,0-1 1,0 1-1,1 0 0,-1 0 0,0 0 0,0 0 0,0 0 0,0 0 1,0-1-1,0 1 0,0 0 0,0 0 0,0 0 0,1 0 0,-1 0 1,0-1-1,0 1 0,0 0 0,0 0 0,0 0 0,0 0 0,0-1 1,0 1-1,0 0 0,0 0 0,0 0 0,0 0 0,0-1 0,0 1 0,-1 0 1,1 0-1,0 0 0,0 0 0,0-1 0,0 1 0,0 0 0,0 0 1,0 0-1,0 0 0,0 0 0,-1 0 0,1-1 0,0 1 0,0 0 1,0 0-1,0 0 0,0 0 0,-1 0 0,1 0 0,0 0 0,0 0 0,11-5 147,46 1 395,-37 2-262,0 0 0,1 1 0,-1 1 1,0 1-1,38 7 0,-32-1-43,-4-2 84,0 0-1,0-1 1,25 1-1,-34-7-75,-14-4-260,1 6 55,0-7 187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4.9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11 9830,'-1'0'4,"1"0"-1,0-1 1,0 1-1,0-1 1,0 1-1,0-1 1,0 1-1,0 0 0,-1-1 1,1 1-1,0-1 1,0 1-1,-1 0 1,1-1-1,0 1 1,-1 0-1,1-1 1,0 1-1,-1 0 1,1 0-1,0-1 1,-1 1-1,1 0 1,0 0-1,-1 0 1,1-1-1,-1 1 1,1 0-1,-1 0 1,0 0-1,-20-1 242,-18 10 176,23-3-197,1 1 0,0 0-1,1 1 1,0 1 0,0 1 0,0 0 0,1 0 0,1 1 0,0 1 0,1 0-1,0 1 1,0 0 0,-11 21 0,17-24-70,1 1-1,0 0 1,1 0-1,0 1 1,1-1-1,0 1 1,1-1-1,1 1 1,0 22 0,1-24-3,-1-7-115,1 1 0,-1-1 0,1 0 0,0 0 0,1 0 0,-1 0 0,0 0-1,1 0 1,0 0 0,-1 0 0,1 0 0,0-1 0,1 1 0,-1-1 0,0 0 0,1 1 0,-1-1 0,1 0-1,0 0 1,5 2 0,2 2 92,0-1 0,0 0 0,1-1 1,-1 0-1,13 2 0,-10-3 50,1-1 0,-1 0 0,0-1 0,1-1 0,-1 0 0,0-1 1,1 0-1,-1-1 0,19-6 0,-24 6-98,-1 0-1,0-1 1,0 1 0,0-2-1,-1 1 1,1-1 0,-1 0 0,0 0-1,0-1 1,0 0 0,-1 0-1,1 0 1,-1-1 0,0 0-1,-1 0 1,0 0 0,0 0 0,5-10-1,-6 7-153,-1 0-1,0 0 0,-1 0 1,0 0-1,0-1 0,-1 1 1,-2-16-1,1-3-78,1 24 118,0 1-1,-1-1 1,0 1-1,0-1 1,0 1-1,0 0 1,-1-1-1,1 1 1,-1 0-1,0 0 0,0 0 1,0 0-1,0 0 1,-1 0-1,1 1 1,-1-1-1,1 1 1,-6-4-1,-6-4-39,0 1-1,-26-12 1,36 18 95,-9-3 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5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9830,'2'0'42,"1"0"-1,0 0 0,0 0 1,0 0-1,0 1 1,-1-1-1,1 1 1,0 0-1,-1 0 1,1 0-1,0 0 0,-1 0 1,1 0-1,-1 1 1,1-1-1,2 4 1,34 32 864,-37-35-879,21 21 410,-2 2 1,-1 0-1,-1 1 0,-1 1 0,-1 0 0,-1 1 0,-2 1 0,20 57 0,-30-68-199,-1 1 0,-1-1 1,-1 1-1,0 0 0,-3 19 0,1 3 218,0-29-314,0-1 0,-1 0 0,-1 0 1,0-1-1,0 1 0,-1 0 1,0-1-1,-1 0 0,0 0 1,-1 0-1,0-1 0,-1 0 1,-12 15-1,-2-2 360,0 0 0,-1-2 0,-47 34 0,10-20 158,43-26-368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5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9830,'6'-5'55,"-1"0"-1,1 0 1,0 1 0,12-7-1,-5 7 141,0 1 0,0 0 0,0 1 1,0 0-1,1 1 0,20 2 0,-27-1-128,-6 0-44,1 0 0,-1 0 0,1 0 0,-1 0 0,0 1 0,0-1 0,1 0 0,-1 1 0,0-1 0,1 1 0,-1-1 0,0 1 0,0 0 0,0-1-1,0 1 1,0 0 0,0 0 0,0 0 0,0 0 0,0 0 0,0 0 0,0 0 0,0 0 0,-1 0 0,2 2 0,-1 0 18,0 1-1,0-1 1,0 0-1,0 1 1,-1 0-1,1-1 1,-1 1-1,0-1 1,-1 7-1,1-4 41,-1 0-1,1 0 1,-2-1 0,1 1 0,-1-1-1,1 1 1,-1-1 0,-1 0-1,1 1 1,-1-1 0,0 0 0,-6 8-1,-4-2 158,1 2 0,0-1 0,-12 18-1,24-29-218,-1 1-1,0-1 1,1 1-1,-1-1 1,1 1-1,-1-1 1,1 1-1,0-1 1,0 1-1,0-1 1,0 1-1,0-1 1,0 1-1,0 0 1,0-1-1,0 1 1,1-1-1,-1 1 1,1-1-1,-1 1 1,1-1-1,0 0 1,-1 1-1,1-1 1,0 0-1,0 1 1,0-1-1,0 0 1,0 0-1,0 0 0,3 2 1,11 1 192,0-2-1,0 0 1,0-1-1,29-1 1,-23 0 56,-3 0 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6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490 3 9830,'14'7'273,"-7"-8"0,-28-2 319,-469 3 4596,513-3-4960,-11 0-228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1597 1 8333,'-1'1'130,"1"0"1,-1-1-1,0 1 0,0 0 1,0 0-1,0-1 1,0 1-1,0 0 1,0-1-1,0 1 0,0-1 1,0 0-1,-1 1 1,1-1-1,0 0 0,0 1 1,0-1-1,0 0 1,-3 0-1,-36 4 2108,28-3-1481,-621 42 3891,184-18-3932,392-20-829,-316 39-218,370-44-416,-3 1 1182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8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31 9830,'0'-31'-11,"0"54"68,8 324 3788,-8-261-2981,-2-84-818,-6-3 136,0-2-137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3:57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454 1 9830,'0'1'14,"0"-1"1,0 1-1,0 0 0,0 0 1,0-1-1,0 1 0,0 0 1,1 0-1,-1-1 0,0 1 0,0 0 1,1-1-1,-1 1 0,0 0 1,1-1-1,-1 1 0,1-1 1,-1 1-1,1 0 0,-1-1 0,1 1 1,0-1-1,-1 0 0,1 1 1,-1-1-1,1 1 0,0-1 1,-1 0-1,1 0 0,0 1 1,0-1-1,-1 0 0,1 0 0,1 0 1,-54 10 622,-138 15 1661,-22 5-47,205-24-2023,-1-6-182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07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67 241 9830,'0'-1'11,"0"0"-1,0 0 1,0 1 0,0-1-1,-1 0 1,1 0-1,0 1 1,0-1 0,-1 0-1,1 1 1,-1-1 0,1 0-1,0 1 1,-1-1-1,0 0 1,1 1 0,-1-1-1,1 1 1,-1-1-1,1 1 1,-1-1 0,-1 1-1,1-1 3,1 1 1,-1-1-1,0 0 0,0 1 0,0-1 0,1 0 0,-1 1 0,0-1 0,1 0 1,-1 0-1,1 0 0,-1 0 0,1 0 0,-1 1 0,1-1 0,-1 0 0,1 0 1,0 0-1,0 0 0,-1 0 0,1 0 0,0-2 0,-7-32-33,6 21 19,1 11 2,-1 0-1,1 0 0,0 0 1,0 0-1,0 0 0,0 0 1,1 0-1,-1 0 0,1 0 1,0 0-1,0 0 0,0 0 1,0 0-1,0 0 0,1 0 1,-1 1-1,1-1 0,-1 0 1,1 1-1,0 0 0,0-1 1,1 1-1,1-2 1,12-8 206,0 1 1,1 1 0,0 0 0,0 1 0,25-8 0,-32 13-81,1 1 0,0 0 1,0 0-1,0 1 0,0 1 1,0 0-1,1 0 0,-1 1 0,0 1 1,19 2-1,-27-2-88,0 0 0,0 0 0,0 0 0,0 0 0,0 1 0,0-1 0,0 1 0,-1 0 0,1-1 0,-1 1 0,1 1 0,-1-1 0,0 0 0,1 1 0,-1-1 0,0 1 0,-1-1 0,1 1 0,0 0 0,-1 0 0,0 0 0,1 0 0,-1 0 0,1 6 0,8 67 683,-10-68-652,0 8 206,0 1 1,-4 23-1,2-33-192,0 0-1,0 0 1,0-1 0,-1 1-1,0-1 1,0 0-1,-1 0 1,-7 10-1,-10 10 304,-3 0 0,0-2 0,-1 0 1,-1-2-1,-1-1 0,-1-1 0,-1-1 0,-1-2 0,0 0 0,-46 16 0,65-27-87,11-6-298,-1 0 1,1 0-1,0 0 0,0 0 0,0 0 0,0 0 0,0 0 0,0 0 0,-1 0 1,1 1-1,0-1 0,0 0 0,0 0 0,0 0 0,0 0 0,-1 0 0,1 0 0,0 0 1,0 0-1,0 0 0,0 0 0,0 0 0,-1 0 0,1 0 0,0 0 0,0 0 1,0 0-1,0-1 0,0 1 0,-1 0 0,1 0 0,0 0 0,0 0 0,0 0 1,0 0-1,0 0 0,0 0 0,-1 0 0,1-1 0,0 1 0,0 0 0,0 0 1,0 0-1,0 0 0,0 0 0,0 0 0,0-1 0,0 1 0,0 0 0,0 0 1,0 0-1,0 0 0,0 0 0,0-1 0,0 1 0,0 0 0,0 0 0,0 0 1,0-1-1,2-7 125,10 0 59,1 0-1,1 1 1,-1 0-1,1 1 1,1 1-1,-1 0 1,20-4 0,-7 4 153,0 1 1,1 1-1,0 1 1,0 1 0,51 6-1,-41 3 112,-23-5-278,-1 0-1,1-1 1,-1-1 0,26 0 0,-27-1 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07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344 210 9830,'0'-105'0,"-1"100"11,1 0 0,-1 0 0,-1 0 0,1 0 0,-1 0 0,0 0 0,0 1 0,0-1 0,0 1 0,-1-1 0,0 1 0,0 0 0,0 0 0,0 0 0,-1 1 0,0-1 0,0 1 0,0 0 0,0 0 0,0 0 0,0 0 0,-1 1 0,1 0 0,-1 0 0,0 0 0,1 0 0,-1 1 0,-8-2 0,6 4 78,0 0 0,0 1 0,0 0 0,0 0 0,0 0 1,1 1-1,-1 0 0,1 0 0,0 1 0,0 0 0,0 0 0,0 0 1,1 1-1,0-1 0,0 1 0,-6 7 0,-9 12 392,1 1 0,-21 34 0,32-45-259,0 1-1,1 0 1,0 1-1,2-1 0,0 1 1,0 0-1,2 1 1,0-1-1,1 1 1,0-1-1,2 34 0,0-47-193,1-1-1,-1 0 1,1 1-1,0-1 0,0 0 1,-1 0-1,1 0 1,1 0-1,-1 0 0,0 0 1,0 0-1,1 0 0,-1 0 1,1 0-1,0-1 1,-1 1-1,1-1 0,0 1 1,0-1-1,0 0 1,0 0-1,0 0 0,0 0 1,0 0-1,1 0 0,-1 0 1,0-1-1,5 1 1,5 2 140,1 0 1,-1-2-1,1 1 1,13-2-1,-16 0-93,-1-1 0,0 0 0,0-1-1,0 0 1,0 0 0,0-1 0,0 0-1,0-1 1,-1 0 0,0 0 0,1-1-1,-2 0 1,1-1 0,-1 1 0,1-1-1,10-12 1,-9 8-166,-1-1 0,1 0 0,-1 0 0,-1-1 0,0 0 0,-1 0 0,0 0 0,-1-1 0,-1 0 0,6-23 0,-3-12-367,2-69 0,-9 165 809,8 60 1,-4-66 167,-5 83 0,0-51-77,2-8-45,0-18-4,-2-1-1,-7 49 1,1-26 116,5-43-284,-5-34-92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08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56 9830,'0'0'2,"0"-1"-1,0 1 0,0 0 1,0 0-1,-1-1 1,1 1-1,0 0 1,0 0-1,0-1 1,0 1-1,0 0 1,0 0-1,0 0 0,0-1 1,0 1-1,-1 0 1,1 0-1,0 0 1,0 0-1,0-1 1,0 1-1,-1 0 1,1 0-1,0 0 1,0 0-1,0 0 0,0 0 1,-1-1-1,1 1 1,0 0-1,0 0 1,-1 0-1,1 0 1,0 0-1,0 0 1,0 0-1,-1 0 0,1 0 1,0 0-1,-1 0 1,-13 4 143,-10 9 196,12-3-78,0 0 0,1 1 0,1 1 0,0 0 0,0 0 0,-13 23 0,-40 86 1173,58-106-1206,0 1-1,1 0 0,1 0 0,0 0 1,1 1-1,1-1 0,2 33 0,-1-35-65,0-11-123,1 1 0,0-1 0,0 0 0,0 1 0,0-1 0,0 0 0,1 0 0,-1 0 0,1 0-1,0 0 1,0 0 0,0 0 0,0 0 0,0-1 0,1 1 0,-1-1 0,1 0 0,0 0 0,0 0 0,0 0 0,0 0-1,0-1 1,0 1 0,5 1 0,3 1 102,-1 0 0,1 0 0,0-1 0,0-1 0,0 0 0,18 1 0,-13-3 94,0-1 1,0-1-1,-1 0 1,1-1 0,0 0-1,-1-1 1,29-12 0,-34 12-207,0-1 0,0 0 0,-1-1 1,0 0-1,0-1 0,0 1 0,-1-2 1,0 1-1,0-1 0,-1 0 0,0-1 1,8-12-1,-11 13-100,0 0-1,-1 0 1,0 0 0,-1 0-1,1 0 1,-2-1-1,2-11 1,0-62-505,-3 63 405,0 6 59,-1 0 0,0 0-1,-1 0 1,-1 0 0,0 0-1,0 0 1,-1 1 0,-1-1-1,-7-14 1,7 19 39,1 1-1,-1-1 1,0 1-1,-1 0 1,0 0-1,0 1 1,-1 0-1,1 0 1,-1 0-1,-1 1 1,1 0-1,-1 1 1,0-1-1,0 1 1,-9-3-1,15 7 89,0-1 0,0 0-1,0 1 1,0-1-1,0 1 1,0 0 0,0 0-1,-1 0 1,1 0 0,0 0-1,0 0 1,0 0 0,0 1-1,0-1 1,0 1 0,0-1-1,-4 3 1,4-1-2,-4 8 106,6-4-94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08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214 25 9830,'0'-1'6,"0"0"0,0 0-1,0 0 1,0 0 0,0 0-1,0 0 1,-1 0 0,1 0 0,0 1-1,0-1 1,-1 0 0,1 0-1,-1 0 1,1 0 0,0 1 0,-1-1-1,0 0 1,1 0 0,-1 1 0,1-1-1,-1 0 1,0 1 0,0-1-1,1 1 1,-1-1 0,0 1 0,-1-1-1,-1 0 25,1 0 1,0 1-1,-1 0 0,1 0 0,0-1 0,-1 1 0,1 1 1,0-1-1,-1 0 0,1 0 0,-3 2 0,-2 0 59,-1 0-1,1 1 1,0 0-1,0 0 0,0 1 1,-10 7-1,8-4 54,0 1 1,1 1-1,0-1 0,0 1 1,1 1-1,0-1 0,0 1 1,1 0-1,1 1 0,-7 17 1,6-11 97,1 0 0,1 1 0,1-1 1,1 1-1,0 0 0,1 21 0,1-31-145,0-1-1,0 1 0,1-1 0,0 1 0,1-1 0,0 1 1,0-1-1,0 0 0,1 0 0,0 0 0,0 0 0,1-1 1,0 1-1,0-1 0,0 0 0,1 0 0,0 0 1,0-1-1,12 10 0,-9-9 32,0 0 1,1-1 0,-1 1-1,1-2 1,0 1-1,1-2 1,-1 1 0,1-1-1,-1 0 1,1-1-1,0 0 1,0-1 0,0 0-1,0-1 1,0 0-1,14-1 1,-16 0-63,0 0 0,0-1 0,0 0-1,0 0 1,-1-1 0,1 1 0,-1-2 0,0 1 0,0-1-1,0 0 1,0-1 0,0 1 0,-1-1 0,0-1 0,0 1-1,-1-1 1,1 0 0,-1 0 0,0-1 0,7-12 0,-9 8-162,0 0 1,0 0-1,-1 0 1,0-1-1,-1 1 1,0-1-1,-1 1 1,-2-19-1,2 0-69,1 19 84,-1-1 0,0 1 0,-1 0-1,0 0 1,-1 0 0,0 0-1,-1 1 1,0-1 0,0 0-1,-7-12 1,4 11 20,-1 0 0,0 1 0,0 0-1,-1 1 1,-1-1 0,-15-14 0,12 16 89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09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2619 54 9830,'-31'-6'415,"0"1"-1,0 2 1,0 1-1,-43 3 0,26 0 199,-49-1 391,-703 11 7276,110-1-3865,310-43-4415,213 14 0,-26 11 0,169 16 0,9-1 0,9-8 0,17-5 0,1 2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11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309 161 9830,'1'-24'0,"0"18"0,0 0 0,0 1 0,-1-1 0,0 0 0,0 1 0,-1-1 0,0 0 0,0 1 0,0-1 0,-1 0 0,1 1 0,-6-10 0,-3 0-5,9 13 7,0-1 0,0 1 0,-1 0 0,1-1 0,-1 1 0,0 0 0,0 0 0,0 0 0,0 0 0,0 0-1,0 0 1,0 1 0,0-1 0,-1 1 0,1 0 0,-1-1 0,1 1 0,-1 0 0,0 1 0,1-1 0,-1 0 0,0 1 0,1-1 0,-1 1 0,-3 0 0,1 0 61,-1 0 1,1 0 0,-1 0-1,1 1 1,-1 0 0,1 0-1,-1 1 1,1-1 0,0 1-1,0 0 1,0 1 0,0-1-1,0 1 1,0 0 0,1 0 0,-1 0-1,1 1 1,0 0 0,0 0-1,-4 4 1,-8 12 305,0 1-1,2 0 1,0 1 0,2 0-1,0 1 1,-13 39 0,21-49-195,1 1 1,1 0-1,0-1 0,1 1 1,0 0-1,3 27 1,-1-4 253,-1-35-403,0 1 0,0-1 0,1 1 0,0-1 1,-1 1-1,1-1 0,0 0 0,0 1 0,0-1 0,0 0 1,1 0-1,-1 0 0,1 0 0,-1 0 0,1 0 0,0 0 1,-1 0-1,1-1 0,0 1 0,0 0 0,0-1 0,1 0 1,-1 0-1,0 1 0,0-1 0,1 0 0,-1-1 0,1 1 1,-1 0-1,0-1 0,1 0 0,3 1 0,1 0 78,-1 0-1,1-1 1,0 0 0,0 0-1,0 0 1,0-1-1,-1 0 1,1 0-1,0-1 1,12-5 0,-5 0-86,0-1 1,-1-1-1,0 0 1,-1-1-1,0 0 1,0-1 0,-1 0-1,-1-1 1,0 0-1,15-23 1,-3-24-433,-19 48 332,1 0 0,-2 0-1,0-1 1,0 1 0,0-23 0,-2-5-157,0 31 122,0 12 1,-15 160 1169,12-83-167,-20 106-1,4-37 109,9-71-204,-23 85 0,32-126-516,1-23-211,0-12 78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11.9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0 117 9830,'17'-43'0,"-8"21"0,-9 20 0,0 1 0,1-1 0,0 0 0,-1 0 0,1 0 0,0 0 0,0 0 0,0 1 0,0-1 0,0 0 0,2-1 0,-2 1 13,1 0 0,-1 0 0,1 0 0,-1 0 0,0 0 0,0-1 0,0 1 0,0 0 0,0 0 0,-1-1 0,1-2 0,-1 5 45,0 22 47,0 335 3626,-1-334-3377,-2-1 0,-6 31-1,5-31-16,0 0-1,0 29 0,-3 52 870,5-99-1206,-6-3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12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29 9830,'-7'-26'-11,"7"24"20,0 8 17,0 2-4,0 183 2071,-3-155-1481,-1 0 1,-12 51-1,9-54-266,-2 3 198,-13 34-1,-1 2 508,23-69-1018,-1-1-1,1 1 1,-1-1 0,0 1 0,0-1 0,0 1 0,0-1 0,-1 0-1,1 1 1,0-1 0,-1 0 0,0 0 0,1 0 0,-1 0-1,0 0 1,0 0 0,0-1 0,0 1 0,-1-1 0,1 1-1,0-1 1,-1 0 0,1 0 0,-1 0 0,1 0 0,-6 1 0,1-2 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12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0 621 9830,'0'-1'0,"38"-1"319,118 12 1319,-16-13 212,-1-6 1,0-6-1,157-39 0,-169 22-2241,203-79 1,-282 91 17,-1-2-1,-1-2 1,0-1 0,-3-3-1,0-2 1,-1-1 0,-2-2-1,-2-2 1,-1-2 0,36-45-1,-45 45 109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8.4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37 9830,'-8'-37'0,"10"59"313,0-1 0,8 36 0,-5-35 49,-2-1 0,3 38 0,-6 91 1276,-1-148-1596,1 1 0,0-1 0,-1 1 0,1-1 0,-1 0 0,0 1 0,0-1 0,0 0 0,0 1 0,0-1 0,0 0 0,0 0 0,-1 0 0,1 0 0,-1 0 0,0 0 0,0 0 0,1-1 0,-1 1 0,0-1 0,0 1 0,-1-1 0,1 0 0,0 0 0,-4 2 0,0-3-42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2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2939 9830,'2'-1'80,"-17"-1"68,14 2-126,-1 0 0,1 0 0,0 1 0,-1-1 0,1 0 0,0 0-1,-1 1 1,1-1 0,0 1 0,-1-1 0,1 1 0,0-1 0,0 1 0,0 0 0,0-1 0,0 1 0,-1 0 0,2 0 0,-1 0 0,0 0 0,0 0 0,0 0 0,-1 3 0,-2 0 42,-5 2 209,9-6-265,-1 0-1,1 0 0,0 0 0,0-1 0,-1 1 0,1 0 1,0 0-1,0 0 0,0 0 0,-1 0 0,1-1 1,0 1-1,0 0 0,0 0 0,-1 0 0,1-1 0,0 1 1,0 0-1,0 0 0,0-1 0,0 1 0,0 0 1,-1 0-1,1-1 0,0 1 0,0 0 0,0 0 1,0-1-1,0 1 0,0 0 0,0-1 0,0 1 0,0 0 1,0 0-1,0-1 0,1 1 0,-1 0 0,34-20 494,-30 18-447,0 1 0,0-1-1,-1 0 1,1 0 0,0-1 0,-1 1-1,1-1 1,-1 1 0,0-1 0,3-4 0,-38 5 173,-93 12 1252,125-10-1473,0 0 0,-1 1 0,1-1 0,-1 0 0,1 0 0,-1 0 0,1 0 0,0 0 0,-1 0 0,1 0 0,-1 0 0,1 0 0,0 0 0,-1 0 1,1 0-1,-1-1 0,1 1 0,0 0 0,-1 0 0,1 0 0,-1-1 0,1 1 0,0 0 0,-1 0 0,1-1 0,0 1 0,-1 0 0,1 0 0,0-1 0,0 1 1,-1-1-1,1 1 0,0 0 0,0-1 0,0 1 0,0 0 0,-1-1 0,1 1 0,0-1 0,0 1 0,0 0 0,0-1 0,0 1 0,0-1 0,0 1 1,0-1-1,0 1 0,0 0 0,0-1 0,0 1 0,0-1 0,1 1 0,-1 0 0,0-1 0,0 1 0,0-1 0,0 1 0,1 0 0,-1-1 0,0 1 0,1-1 1,18-20 436,220-147 0,-240 168-438,1 0 0,0 0-1,-1 0 1,1 0 0,0 0 0,0 0-1,-1-1 1,1 1 0,0 0-1,-1 0 1,1 0 0,0 0 0,0 0-1,-1-1 1,1 1 0,0 0-1,0 0 1,-1-1 0,1 1 0,0 0-1,0 0 1,0-1 0,0 1-1,-1 0 1,1 0 0,0-1 0,0 1-1,0 0 1,0-1 0,0 1-1,0 0 1,0 0 0,0-1-1,0 1 1,0 0 0,0-1 0,0 1-1,0 0 1,0-1 0,0 1-1,0 0 1,0-1 0,0 1 0,0 0-1,0 0 1,1-1 0,-1 1-1,0 0 1,0 0 0,0-1 0,0 1-1,1 0 1,-1 0 0,0-1-1,0 1 1,1 0 0,-1 0 0,0 0-1,0-1 1,1 1 0,-1 0-1,1 0 1,-31-1 110,26 1-95,-14 1 219,0 1-1,-23 5 0,24-3-54,-1-2-1,-22 2 1,39-6-171,0 1-1,1-1 1,-1 1 0,1-1-1,-1 0 1,1 1 0,0-1 0,-1 0-1,1 1 1,0-1 0,0 0-1,0 1 1,1-1 0,-1 1 0,0-1-1,1-2 1,5-5 5,0 0 1,1 0-1,0 0 1,0 1-1,13-10 1,-5 2-130,114-125 19,-128 141 89,-1-1 1,1 0-1,0 0 0,-1 1 0,1-1 1,0 0-1,-1 0 0,1 0 0,-1 1 1,1-1-1,-1 0 0,0 0 1,1 0-1,-1 0 0,0 0 0,0 0 1,1 0-1,-1 0 0,0 0 0,0 0 1,0-2-1,-1 3 6,1-1 0,-1 0-1,1 1 1,-1-1 0,1 0 0,-1 1 0,0-1 0,1 1-1,-1-1 1,0 1 0,0-1 0,1 1 0,-1-1-1,0 1 1,0 0 0,1-1 0,-1 1 0,0 0-1,-2-1 1,-6 0 65,-1 0-1,1 1 0,-17 0 1,15 1 8,-1-1 14,-1 2 0,1 0 0,0 0 0,-13 5 0,13-4-8,0 0-1,0 0 1,0-1 0,-14 0-1,26-2-80,-1 0 1,1 0-1,0 0 0,-1 0 0,1-1 1,0 1-1,-1 0 0,1 0 0,0 0 1,0-1-1,-1 1 0,1 0 0,0 0 1,0-1-1,-1 1 0,1 0 0,0-1 1,0 1-1,0 0 0,-1-1 0,1 1 1,0 0-1,0-1 0,0 1 0,0 0 1,0-1-1,0 1 0,0 0 0,0-1 1,0 1-1,0 0 0,0-1 0,0 1 1,0-1-1,0 1 0,2-13 82,7 3-30,1-1 1,17-14-1,2-2-212,122-129-903,-151 156 1064,1-1 0,0 1 1,-1-1-1,1 0 0,-1 1 0,1-1 0,-1 1 1,1-1-1,-1 0 0,1 0 0,-1 1 0,0-1 1,1 0-1,-1 0 0,0 1 0,0-1 0,0 0 1,1 0-1,-1 0 0,0 0 0,0 1 0,0-1 1,0 0-1,0 0 0,0 0 0,-1 1 0,1-1 1,0 0-1,0 0 0,-1 0 0,1 1 0,0-1 1,-1 0-1,1 0 0,-1 1 0,1-1 0,-1 0 1,1 1-1,-1-1 0,1 1 0,-1-1 0,0 0 1,1 1-1,-1 0 0,0-1 0,1 1 0,-1-1 1,0 1-1,0 0 0,1-1 0,-1 1 0,0 0 1,0 0-1,0 0 0,-1-1 0,-7-1 31,-1 0 0,0 0 0,-16-1-1,21 3 33,-102-3 535,68 3-338,38 0-256,1 0 0,-1 0-1,1 0 1,-1 0 0,1 0 0,-1 0-1,1 0 1,0 0 0,-1 0 0,1 0-1,-1 0 1,1-1 0,-1 1 0,1 0-1,-1 0 1,1 0 0,0-1 0,-1 1-1,1 0 1,-1 0 0,1-1 0,0 1-1,-1 0 1,1-1 0,0 1-1,0 0 1,-1-1 0,1 1 0,0-1-1,0 1 1,0 0 0,-1-1 0,1 1-1,0-1 1,0 1 0,0-2 0,6-19 159,20-20-329,-21 36 117,227-302-1748,-229 303 1774,-1 0 0,0 0 0,0 0-1,-1-1 1,1 1 0,-1-1 0,0 1 0,0-1 0,-1 1 0,1-1 0,-1 1 0,0-9 0,-1 12 14,1 1 1,0-1-1,-1 1 1,1-1-1,-1 1 1,1-1-1,-1 1 1,1 0-1,-1-1 0,0 1 1,1 0-1,-1-1 1,1 1-1,-1 0 1,0 0-1,1-1 1,-1 1-1,0 0 1,1 0-1,-1 0 1,0 0-1,1 0 1,-1 0-1,0 0 1,-22-1-38,21 1 53,-25 2 253,0 0-1,-36 9 1,-19 2 275,75-13-510,7 0-27,0 0 0,0 1 0,0-1 0,0 0 0,-1 0 0,1 0 0,0 0 0,0 0 0,-1 0 0,1 0 0,0 0 0,0 0 0,0 0 0,-1 0 0,1 0 0,0 0 0,0 0 0,0 0 0,-1 0 0,1 0 0,0 0 0,0 0 0,0 0 0,-1-1 0,1 1 0,0 0 0,0 0 0,0 0 0,-1 0 0,1 0 0,0 0 0,0-1 0,0 1 0,0 0 0,0 0 0,-1 0-1,1 0 1,0-1 0,0 1 0,0 0 0,0 0 0,0 0 0,0-1 0,0 1 0,0 0 0,0 0 0,0-1 0,0 1 0,0 0 0,0 0 0,0 0 0,0-1 0,0 1 0,0 0 0,0 0 0,0 0 0,0-1 0,0 1 0,0 0 0,0 0 0,0 0 0,1-1 0,-1 1 0,0 0 0,0 0 0,0 0 0,1-1 0,8-8 30,-9 9-20,21-15-25,-1-2 0,0 0 0,-1-1 0,19-23 0,31-30-559,89-82-392,-156 151 978,0-1 0,0 0 0,0 0 0,-1 0 0,1 1 0,-1-1 0,0-1 0,0 1 0,0 0-1,0 0 1,0 0 0,-1-1 0,1 1 0,-1-6 0,-2 8 3,-1 0 0,1 0-1,-1 0 1,1 1 0,-1-1 0,0 1 0,1 0 0,-1-1 0,1 1-1,-1 1 1,-3-1 0,3 0-2,-10 2 98,0 1 0,0 0-1,1 1 1,-1 0 0,1 1-1,0 1 1,-13 7 0,5-3 68,-45 16 340,65-26-518,1-1-1,-1 1 1,0 0 0,0 0-1,0 0 1,0 0 0,0-1-1,0 1 1,0 0 0,0 0 0,0 0-1,-1 0 1,1 0 0,0-1-1,0 1 1,0 0 0,0 0-1,0 0 1,0 0 0,0 0-1,0-1 1,0 1 0,0 0-1,0 0 1,-1 0 0,1 0-1,0 0 1,0 0 0,0 0-1,0-1 1,0 1 0,0 0 0,-1 0-1,1 0 1,0 0 0,0 0-1,0 0 1,0 0 0,0 0-1,-1 0 1,1 0 0,0 0-1,0 0 1,0 0 0,0 0-1,-1 0 1,1 0 0,0 0-1,0 0 1,0 0 0,-1 0-1,10-11 107,-8 11-85,22-21-123,-1-2 1,-1 0-1,21-31 0,-9 12-197,-1 2-56,-1-2 0,-2-2 1,-3 0-1,-1-2 0,-2 0 0,18-56 0,-25 59 34,-9 29 294,-5 10 29,-1 17-20,-1-8 8,-8 41 112,-2 16 411,10-14-171,0-44-177,0-32-33,1 18-158,1 0 0,0 0-1,1 0 1,-1 0 0,2 1-1,0-1 1,6-12 0,9-22-223,-11 16 76,-1 0 0,4-37-1,-3 14-59,-6 6-43,-3 42 174,1 28 250,0 213 1622,1-237-1771,0-1 11,0-1 0,0 1 0,0 0 0,0-1 0,0 1 0,-1-1 0,1 0 0,0 1-1,0-1 1,0 1 0,-1-1 0,1 0 0,0 0 0,-1 1 0,1-1 0,-1 0 0,2-2 0,18-35-73,-2-2-1,-2 0 1,14-50 0,28-68-788,-45 134 720,-13 23 126,0 1 1,1-1 0,-1 1 0,0-1 0,0 1-1,1-1 1,-1 1 0,0-1 0,1 1 0,-1-1 0,1 1-1,-1-1 1,1 1 0,-1 0 0,1-1 0,-1 1-1,1 0 1,-1-1 0,1 1 0,-1 0 0,1 0-1,-1 0 1,1-1 0,-1 1 0,1 0 0,0 0-1,-1 0 1,1 0 0,-1 0 0,1 0 0,0 0 0,-1 0-1,1 0 1,-1 0 0,1 0 0,0 1 0,-1-1-1,1 0 1,-1 0 0,1 1 0,-1-1 0,1 0-1,-1 1 1,1-1 0,-1 0 0,1 1 0,-1-1-1,1 1 1,-1-1 0,0 1 0,1-1 0,-1 1 0,0-1-1,1 1 1,-1-1 0,0 1 0,0-1 0,0 1-1,1-1 1,-1 1 0,0 0 0,0-1 0,0 2-1,0-2-6,43 111 903,-29-71-322,25 52 0,-22-70-339,-17-21-225,0-1-1,1 1 0,-1-1 0,1 0 1,-1 1-1,0-1 0,1 0 0,-1 1 1,1-1-1,-1 0 0,1 1 0,-1-1 1,1 0-1,-1 0 0,1 0 0,-1 0 1,1 1-1,-1-1 0,1 0 0,-1 0 1,1 0-1,-1 0 0,1 0 0,-1 0 1,1 0-1,-1 0 0,1-1 0,-1 1 1,1 0-1,-1 0 0,1 0 0,-1-1 1,1 1-1,-1 0 0,1 0 0,-1-1 1,0 1-1,1 0 0,-1-1 0,1 1 1,-1 0-1,0-1 0,1 1 0,-1-1 1,0 1-1,0-1 0,1 1 0,-1-1 1,0 1-1,0 0 0,1-2 0,16-38 412,59-144-1365,-38 50 186,-24 79 126,37-94 1,-51 148 629,0 1 1,0-1-1,0 1 1,1-1 0,-1 1-1,0-1 1,0 1 0,0-1-1,1 1 1,-1-1 0,0 1-1,1-1 1,-1 1 0,0-1-1,1 1 1,-1 0-1,1-1 1,-1 1 0,1-1-1,-1 1 1,0 0 0,1 0-1,-1-1 1,1 1 0,0 0-1,-1 0 1,1 0 0,-1 0-1,1-1 1,0 1-1,10 13 66,0 28 223,18 181 1334,-17-179-1213,-12-42-388,1 1-1,0-1 0,-1 1 1,1-1-1,0 0 0,-1 1 1,1-1-1,0 0 0,0 1 1,0-1-1,0 0 0,0 0 1,1 0-1,-1 0 0,0 0 1,0 0-1,1 0 0,-1 0 1,1-1-1,-1 1 0,1 0 1,1 0-1,-1-2-3,0 0 0,-1 0-1,1 0 1,0 0 0,-1 0 0,1 0 0,-1 0 0,0-1 0,1 1-1,-1-1 1,0 1 0,0-1 0,2-2 0,15-26 268,7-19-760,28-76-1,8-19-444,-58 137 862,1 1 1,0-1-1,0 1 0,1 0 0,7-7 1,-12 12 62,1 0 0,-1 0 0,1 1 0,0-1 0,-1 0 0,1 1 0,0-1 0,0 1 0,0-1 0,-1 1 0,1-1 0,0 1 0,0-1 0,0 1 0,0 0 0,0 0-1,0-1 1,0 1 0,0 0 0,0 0 0,0 0 0,0 0 0,0 0 0,0 0 0,0 0 0,0 1 0,-1-1 0,1 0 0,0 0 0,0 1 0,0-1 0,0 0 0,0 1 0,0-1 0,0 1 0,-1 0 0,1-1 0,0 1 0,-1-1 0,1 1 0,0 0 0,-1 0 0,1-1 0,0 1 0,-1 0 0,1 0 0,-1 0 0,0 0 0,1 0 0,-1-1 0,1 3 0,4 13 132,0-1-1,-1 2 0,0-1 1,-1 0-1,-1 1 1,-1-1-1,0 19 1,2 24 277,2-5 11,-3-23-30,11 59 0,-12-87-361,0 0 0,0 0-1,0 1 1,0-1 0,0 0 0,1 0-1,0-1 1,-1 1 0,1 0-1,0-1 1,0 1 0,0-1-1,1 1 1,-1-1 0,1 0 0,3 3-1,-5-5-14,1 1 0,0 0 0,0 0 0,0-1 0,0 1 0,-1-1 0,1 0 0,0 0 0,0 1-1,0-1 1,0 0 0,0-1 0,0 1 0,0 0 0,0 0 0,0-1 0,-1 1 0,1-1 0,0 0 0,0 1 0,-1-1 0,1 0 0,0 0-1,-1 0 1,1 0 0,-1-1 0,4-2 0,14-14-15,0-1-1,-1-1 1,-1-1-1,16-24 1,49-94-1173,17-25-229,-97 161 1388,36-43-411,-37 45 425,0-1 0,0 1 0,1-1 0,-1 1 0,1 0 0,-1-1 0,1 1 0,-1 0 0,1 0 0,-1 0 0,1 1-1,0-1 1,0 0 0,-1 0 0,1 1 0,0-1 0,0 1 0,0 0 0,0 0 0,0-1 0,0 1 0,0 0 0,-1 1 0,1-1 0,0 0 0,3 1 0,-4 0 11,1 0 1,-1 0 0,0 1-1,0-1 1,0 0 0,0 1 0,0-1-1,0 1 1,0-1 0,0 1 0,0-1-1,0 1 1,-1-1 0,1 1-1,-1 0 1,0-1 0,1 3 0,3 35 180,-3-18-39,6 53 310,-5-49-212,0 0-1,2 0 1,9 37-1,-12-58-206,1 0-1,-1 0 1,1 1-1,0-1 0,0 0 1,0-1-1,0 1 1,1 0-1,-1 0 1,1-1-1,0 0 1,0 0-1,1 1 0,5 3 1,-6-6-19,0 1-1,0-1 1,0-1 0,0 1 0,0 0-1,0-1 1,0 1 0,0-1 0,0 0-1,0 0 1,0 0 0,0 0 0,0-1-1,0 1 1,0-1 0,0 0 0,0 0-1,0 0 1,0 0 0,0 0 0,5-4-1,13-7 46,-1-1-1,0-1 0,0-1 0,-1-1 0,25-27 1,74-101-1607,-44 50 777,-56 78 460,-18 16 303,1 0-1,-1 0 0,0 0 0,1 0 0,-1 0 1,0 0-1,1 0 0,-1 1 0,0-1 0,1 0 0,-1 0 1,0 0-1,1 1 0,-1-1 0,0 0 0,0 0 1,1 0-1,-1 1 0,0-1 0,0 0 0,1 1 0,-1-1 1,0 0-1,0 1 0,0-1 0,0 0 0,1 0 1,-1 1-1,0-1 0,0 1 0,0-1 0,0 0 0,0 1 1,0-1-1,0 0 0,0 1 0,0-1 0,0 0 1,0 1-1,0-1 0,0 1 0,-1 14 42,1-15-42,-1 22 160,-2-1 0,-1 1 0,0-1 0,-2 0 0,0 0 0,-18 36 1,13-30 63,1 0 1,1 1 0,-5 31-1,12 1 144,2-35-300,1-25-66,-1 1-1,0-1 0,1 1 0,-1-1 0,1 1 0,-1-1 1,0 0-1,1 1 0,-1-1 0,1 1 0,-1-1 0,1 0 1,0 0-1,-1 1 0,1-1 0,-1 0 0,1 0 0,-1 0 1,1 0-1,0 0 0,-1 0 0,1 0 0,-1 0 0,1 0 0,-1 0 1,1 0-1,0 0 0,-1 0 0,1 0 0,-1 0 0,1 0 1,-1-1-1,2 1 0,22-8 176,3-11-110,-1-1-1,-1-1 1,24-26-1,-32 28-283,2 2 1,0 0-1,1 0 1,0 2-1,1 1 0,29-15 1,-49 28 217,-1 1 0,1 0 0,-1 0 0,1 0 0,-1-1 0,1 1 0,-1 0 0,1 0 0,-1 0 0,1 0 0,0 0 0,-1 0 0,1 0 0,-1 0 0,1 0 0,-1 0 0,1 0 0,-1 0 0,1 1 0,-1-1 0,1 0 0,-1 0 0,1 0 0,-1 1 0,1-1 0,-1 0 0,0 1 0,1-1 0,-1 0 0,1 1 0,-1-1 0,0 1 0,1-1 0,-1 0 0,0 1 0,1-1 0,-1 1 0,0-1 0,0 1 0,0-1 0,1 1 0,-1-1 0,0 1 0,0-1 0,0 1 0,0-1 0,0 1 0,0-1 0,0 2 0,0 31 107,-1-24-44,0-4-35,1 0 1,-2 0-1,1-1 0,0 1 1,-1 0-1,0-1 0,0 1 0,-1-1 1,1 0-1,-5 6 0,3-4 16,0 0-1,1-1 1,0 2 0,0-1-1,-2 8 1,1 7 68,1-1 0,1 1 1,2 31-1,0-46-96,0-4-11,0-1-1,1 0 1,-1 1-1,1-1 1,-1 0-1,1 0 1,0 0-1,-1 0 1,1 1-1,0-1 1,0 0-1,0 0 1,0 0 0,0 0-1,0-1 1,0 1-1,0 0 1,0 0-1,0-1 1,0 1-1,0 0 1,1-1-1,-1 1 1,0-1-1,0 0 1,1 1-1,-1-1 1,0 0 0,1 0-1,-1 0 1,3 0-1,4 1 43,0-1 0,1 1 1,15-3-1,29-8 326,51-17 0,-66 16-125,1 1 0,0 2 0,60-4 0,-97 11-242,3 1 31,0 0 1,0 0 0,-1 0-1,1 0 1,0 1 0,9 2 0,-13-2-32,1-1 0,-1 1 1,0 0-1,0 0 1,0 0-1,0 0 0,0-1 1,0 1-1,0 1 1,0-1-1,0 0 0,-1 0 1,1 0-1,0 0 1,-1 1-1,1-1 0,-1 0 1,1 0-1,-1 1 1,1-1-1,-1 1 0,0-1 1,0 0-1,0 1 1,0-1-1,0 0 0,0 3 1,0 2 20,1-1 1,-1 1-1,0-1 1,0 1-1,-1-1 1,0 0-1,0 1 1,0-1-1,0 0 0,-1 1 1,0-1-1,0 0 1,0 0-1,-1 0 1,0-1-1,0 1 1,-5 6-1,-51 74 411,56-80-403,0 0-1,0 1 1,1 0-1,0-1 1,1 1 0,-1 0-1,1 0 1,0 0-1,0 0 1,1 0-1,0 0 1,0 7-1,4-12-17,-1 0-1,0 0 0,1 0 1,-1-1-1,0 1 0,1-1 0,-1 0 1,1 0-1,4-1 0,-5 1 19,9-1 43,0 0-1,0-1 1,18-5 0,23-4 200,-37 10-213,2-1 28,0 0 1,34 3 0,-48-1-95,0 0 0,0 1 0,0 0 0,0 0 1,1 0-1,-1 0 0,0 1 0,-1 0 0,1-1 0,0 1 1,0 1-1,-1-1 0,1 0 0,-1 1 0,0 0 0,0 0 0,5 5 1,-6-4-3,-1 0 0,1-1 0,-1 1 0,0 0 0,0 0 0,0 0 0,-1 0 0,0 0 0,1 0 0,-1 0 0,0 0 0,-1 0 0,1 0 0,-1 0 0,0 0 0,0 0 0,0 0 0,0 0 0,-1-1 0,0 1 0,1 0 0,-5 5 0,-18 19 0,-37 59 0,42-58 0,18-27 0,1-1 0,-1 1 0,0 0 0,0 0 0,1 0 0,-1 0 0,1 0 0,0 0 0,-1 0 0,1 0 0,0 0 0,0 0 0,1 2 0,-1 2 0,1-6 0,1 1 0,-1 0 0,1-1 0,0 1 0,0-1 0,-1 0 0,1 0 0,0 0 0,0 1 0,-1-2 0,1 1 0,0 0 0,-1 0 0,4-1 0,103-28 0,-67 22 0,-19 3 0,0 0 0,0 2 0,0 1 0,0 0 0,26 4 0,-46-3 0,0 0 0,0 1 0,0-1 0,-1 1 0,1 0 0,0-1 0,0 1 0,-1 0 0,1 0 0,-1 0 0,1 0 0,-1 0 0,1 1 0,-1-1 0,0 0 0,1 1 0,-1-1 0,0 1 0,0-1 0,0 1 0,0 0 0,0-1 0,-1 1 0,1 0 0,0 0 0,-1-1 0,1 1 0,-1 0 0,0 0 0,0 0 0,1 0 0,-1 0 0,0-1 0,-1 1 0,1 0 0,0 0 0,0 0 0,-1 0 0,1 0 0,-1-1 0,0 1 0,0 0 0,1-1 0,-1 1 0,0 0 0,0-1 0,0 1 0,-1-1 0,1 1 0,-2 1 0,-117 132 0,118-133 0,1-1 0,0 1 0,0 0 0,1 0 0,-1 0 0,0 0 0,1 0 0,-1 0 0,1 0 0,-1 0 0,1 0 0,0 0 0,0 0 0,0 0 0,1 3 0,-1 2 0,27-5 0,41-7 0,-48 2 0,0 1 0,30 2 0,-44 0 0,0 1 0,0 0 0,0 0 0,1 1 0,-1-1 0,-1 1 0,1 1 0,0-1 0,0 1 0,-1 0 0,1 0 0,4 5 0,-8-6 0,0 0 0,-1 0 0,0 0 0,1 0 0,-1 0 0,0 0 0,0 0 0,0 0 0,0 1 0,-1-1 0,1 0 0,-1 1 0,1-1 0,-1 0 0,0 5 0,-1 44 0,0-28 0,-6 67 0,7-89 0,-1 1 0,1 0 0,0 0 0,0 0 0,0 0 0,0 0 0,0 0 0,0 0 0,0 0 0,0 0 0,1 0 0,-1 0 0,1 0 0,0 0 0,-1 0 0,1 0 0,0 0 0,0-1 0,0 1 0,1 0 0,-1 0 0,0-1 0,0 1 0,1-1 0,-1 0 0,1 1 0,0-1 0,-1 0 0,5 2 0,-2 1 0,0 0 0,1 1 0,-2-1 0,1 1 0,0 0 0,3 6 0,2 3 0,-7-9 0,-1-1 0,1 1 0,-1-1 0,0 1 0,0 0 0,0-1 0,-1 1 0,0 0 0,0 4 0,0 200 0,1-207 0,-1 1 0,1 0 0,0-1 0,0 1 0,0 0 0,0-1 0,0 1 0,1-1 0,-1 1 0,1-1 0,0 0 0,0 0 0,-1 0 0,1 0 0,3 2 0,39 32 0,-30-26 0,-3-1 0,1 0 0,-1 0 0,0 0 0,15 19 0,-23-24 0,0 0 0,0 1 0,-1-1 0,1 1 0,-1-1 0,0 1 0,-1 0 0,1 0 0,-1 0 0,0 0 0,0 0 0,0 0 0,-1 9 0,0 188 0,1-200 0,0 0 0,1 0 0,-1 0 0,0 0 0,1 0 0,-1-1 0,1 1 0,0 0 0,-1-1 0,1 1 0,0-1 0,0 1 0,0-1 0,0 0 0,3 1 0,17 15 0,-14-10 0,-7-6 0,0 0 0,1 0 0,-1 0 0,1 0 0,-1 0 0,0 1 0,0-1 0,0 1 0,0-1 0,0 1 0,0-1 0,0 1 0,-1 0 0,1-1 0,0 1 0,-1 0 0,1 1 0,6 41 0,-7-40 0,0-1 0,0 0 0,-1 1 0,0-1 0,1 0 0,-1 0 0,-1 1 0,1-1 0,0 0 0,-1 0 0,1 0 0,-1-1 0,-4 6 0,1 0 0,3-3 0,0-1 0,0 1 0,0 0 0,1 0 0,0 0 0,0 0 0,0 0 0,1 0 0,0 1 0,0-1 0,1 8 0,-1 2 0,-20 7 0,4-5 0,10-10 0,0 0 0,0 0 0,-1-1 0,-9 8 0,-1-2 0,1 0 0,0 0 0,-15 18 0,21-23 0,8-4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6.4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1203 663 9830,'-7'9'284,"6"-8"-262,0 1 0,0-1 0,0 1-1,0-1 1,0 0 0,-1 0 0,1 0 0,0 0 0,-1 0 0,1 0-1,-3 1 1,-3 5 24,2-8 136,5 0-159,-1-1-1,1 0 1,0 1 0,-1-1 0,1 0-1,0 1 1,0-1 0,0 0 0,0 1-1,1-1 1,-1 0 0,0 1 0,1-1-1,-1 0 1,2-1 0,0-2 34,1 1 1,-2-1 0,1 1-1,0-1 1,-1 0-1,0 1 1,0-1-1,1-9 1,0-41-162,-2 24 56,-1-1 0,-1 1 0,-9-46 1,8 67 32,1-1-1,0 1 1,-1 0 0,-1-1-1,1 1 1,-2 1-1,-9-19 1,-5 0 14,11 15 70,0 0-1,-1 1 1,0 0-1,-19-17 1,20 22 85,-11-12 77,-2 1 1,0 1-1,-1 1 1,-1 1-1,0 1 1,-33-15-1,36 20 41,-1 1 1,0 2-1,0-1 0,0 2 0,-1 1 0,0 1 1,-33-1-1,41 5-108,1 0 0,-1 1 1,1 1-1,0 0 0,0 0 1,0 2-1,-18 8 0,11-5 64,-5 2 84,1 1 0,0 2-1,1 0 1,-27 21 0,20-13 160,-3 1 5,1 2 0,1 1 0,1 1 0,1 2 1,-28 36-1,42-44-203,2-6-42,2 1 0,0 0-1,0 1 1,2 1 0,0 0 0,0 0 0,2 0-1,-10 37 1,11-19 216,1 1-1,1 55 1,5-89-448,2-2 27,0-1 1,0 1-1,0 0 0,0-1 0,0 1 1,0-1-1,-1 0 0,1 0 0,0 0 1,-1 0-1,1-1 0,0 1 0,-1-1 1,0 0-1,3-1 0,3-3 154,246-148-779,-192 118 80,-28 14 486,2 2 0,44-17 0,-79 37 33,-1 0-1,0 1 1,0-1-1,0 0 1,0 1-1,1-1 1,-1 0 0,0 1-1,0-1 1,0 1-1,0-1 1,0 0-1,0 1 1,0-1-1,0 1 1,0-1-1,0 0 1,0 1-1,0-1 1,0 1-1,0-1 1,0 0-1,-1 1 1,1-1-1,0 0 1,0 1-1,0-1 1,0 0-1,-1 1 1,1-1-1,-1 1 1,-6 15 32,-55 54 83,38-42-67,0-1 0,-2-2-1,-31 26 1,196-146-269,110-110-3174,-246 202 3357,8-7-131,-1 1 1,0-1-1,17-22 0,-27 32 170,0 0 0,0 0 1,0 0-1,0-1 0,0 1 0,0 0 0,1 0 0,-1 0 0,0 0 0,0-1 1,0 1-1,0 0 0,0 0 0,0 0 0,0-1 0,0 1 0,0 0 0,0 0 0,0 0 1,0-1-1,0 1 0,0 0 0,0 0 0,0 0 0,0-1 0,0 1 0,-1 0 0,1 0 1,0 0-1,0 0 0,0-1 0,0 1 0,0 0 0,0 0 0,0 0 0,-1 0 1,1 0-1,0-1 0,0 1 0,0 0 0,0 0 0,-1 0 0,1 0 0,0 0 0,0 0 1,0 0-1,-1 0 0,1 0 0,0 0 0,0 0 0,0 0 0,-1 0 0,1 0 1,0 0-1,0 0 0,0 0 0,-1 0 0,1 0 0,0 0 0,0 0 0,-11 1 48,-1 4 22,1 0-1,0 1 1,0 0 0,-18 14-1,3-2 48,-305 190 1322,302-196-1299,23-14-41,19-7-55,11-8-62,0 0 1,-1-2-1,-1 0 0,28-32 1,66-96-1927,-111 139 1854,-1 1 1,1-1-1,-1 0 0,-1 0 1,1 0-1,-1 0 0,-1 0 1,1-1-1,-2 0 1,1 1-1,-1-1 0,0 0 1,-1-11-1,0 20 80,-1-1 1,1 1-1,0-1 0,0 1 0,0 0 0,-1-1 1,1 1-1,0 0 0,-1-1 0,1 1 1,0 0-1,-1-1 0,1 1 0,0 0 1,-1 0-1,1-1 0,-1 1 0,1 0 0,0 0 1,-1 0-1,1 0 0,-1 0 0,1-1 1,-1 1-1,1 0 0,0 0 0,-1 0 1,1 0-1,-1 0 0,1 0 0,-1 0 0,1 1 1,-1-1-1,-13 2-100,-2 4 201,0 2 1,1 0 0,0 0 0,0 1-1,1 1 1,0 1 0,-20 20 0,1-3 109,-173 150 988,206-178-1191,0 0 0,0 0 0,0 0 0,0 0 0,0 0 0,0 0 0,0 0 0,0 0 0,0 0 0,0 0 0,0 1 0,0-1 0,0 0 0,0 0 0,0 0 0,1 0 0,-1 0 0,0 0 0,0 0 0,0 0 0,0 0 0,0 0 0,0 0 0,0 0 0,0 1 0,0-1 0,0 0 0,0 0 0,-1 0 0,1 0 0,0 0 0,0 0 0,0 0 0,0 0 0,0 0 0,0 0 0,0 0 0,0 0 0,0 0 0,0 0 0,0 1 0,0-1 0,0 0 0,0 0 0,0 0 0,0 0 0,0 0 0,11-4 59,17-8 121,32-18-593,91-65 1,15-8-808,-106 71 1570,-60 32-345,0 0-1,0 0 1,0 0 0,0 0 0,0 0-1,0 0 1,0 1 0,0-1-1,0 0 1,0 0 0,0 0 0,0 0-1,0 0 1,0 0 0,0 0 0,0 0-1,0 0 1,0 0 0,0 0-1,1 0 1,-1 1 0,0-1 0,0 0-1,0 0 1,0 0 0,0 0 0,0 0-1,0 0 1,0 0 0,0 0 0,0 0-1,0 0 1,0 0 0,1 0-1,-1 0 1,-9 7 70,-12 3 45,2 1 0,-1 0 0,2 2 0,0 0 0,-18 16 0,-76 83 559,102-92-563,8-12-49,6-8 83,9-7-65,0 1 0,0 0 0,0 1 0,16-4 0,8-4 63,17-8 92,94-34 390,-124 49-485,-1 0 0,0 2 0,1 0-1,39 0 1,-63 4-142,1 0-1,-1 0 0,1 0 1,0 1-1,-1-1 0,1 0 0,-1 0 1,1 0-1,-1 1 0,1-1 1,-1 0-1,1 1 0,-1-1 0,0 0 1,1 1-1,-1-1 0,1 1 1,-1-1-1,0 1 0,1-1 0,-1 1 1,0-1-1,0 1 0,1-1 1,-1 1-1,0-1 0,0 1 0,0 0 1,3 24 109,-9 24 41,3-35-71,1 1 1,0 0-1,1 0 1,1 18-1,0-25-76,1-8-4,-1 1-1,1 0 1,-1 0-1,1 0 1,0-1 0,-1 1-1,1 0 1,0-1 0,-1 1-1,1-1 1,0 1 0,0-1-1,0 1 1,0-1-1,-1 1 1,1-1 0,0 0-1,0 1 1,0-1 0,0 0-1,0 0 1,0 0 0,0 0-1,1 0 1,28 3 79,-14-4 28,1-1 0,25-5 0,-25 3-9,0 1 0,29-1 0,-46 4-96,1 0-1,-1 0 0,1 0 0,-1 0 1,1 0-1,-1 0 0,1 1 0,-1-1 0,1 0 1,-1 0-1,1 0 0,-1 1 0,1-1 1,-1 0-1,1 0 0,-1 1 0,1-1 0,-1 1 1,0-1-1,1 0 0,-1 1 0,0-1 1,1 1-1,-1-1 0,0 1 0,0-1 0,1 1 1,-1-1-1,0 1 0,1 20 56,-2-16-57,0 0 0,0-1 0,0 1 0,-1-1 1,0 0-1,-2 6 0,1-6-2,0 1 0,1 0 0,-1 0 0,1 1 0,-2 8 0,-4 9 0,6-19 0,1 1 0,0-1 0,0 1 0,0-1 0,1 1 0,-1-1 0,1 1 0,1 7 0,-1 2 0,-32-23 0,14 7 0,0 1 0,-20 1 0,25 1 0,1-1 0,-1-1 0,0 0 0,1 0 0,-21-6 0,32 7 0,0-1 0,0 1 1,0-1-1,0 1 1,-1-1-1,1 1 0,0-1 1,0 0-1,1 0 1,-1 0-1,0 1 0,0-1 1,0 0-1,0 0 1,1 0-1,-1 0 0,0 0 1,1-1-1,-1 1 1,1 0-1,-1 0 0,1 0 1,0 0-1,-1-1 1,1 1-1,0 0 0,0 0 1,0 0-1,0-1 0,0 1 1,0 0-1,0 0 1,1-1-1,-1 1 0,0 0 1,1 0-1,-1 0 1,0 0-1,2-2 0,0-2-50,0 0 0,1 0 0,-1 0-1,1 0 1,0 1 0,0-1 0,6-5-1,87-75-1335,-96 83 1348,1 0 0,-1-1 0,0 1-1,0 0 1,0-1 0,0 1-1,0-1 1,0 1 0,-1-4-1,-6 0-282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8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 9830,'0'-1'13,"1"-1"0,-1 1 0,1-1 0,-1 1 0,1-1 0,0 1 0,0-1 0,0 1-1,0 0 1,0 0 0,0-1 0,0 1 0,0 0 0,0 0 0,1 0 0,-1 0 0,0 0 0,1 0 0,-1 1 0,1-1 0,-1 0 0,1 1-1,-1-1 1,1 1 0,-1-1 0,1 1 0,3 0 0,49-7 467,-50 6-457,-4 1-22,11 0 179,0-1 1,0 1 0,15 2 0,-23-1-144,0-1 1,0 1 0,0 0 0,0 0-1,0 0 1,-1 0 0,1 1-1,0-1 1,-1 1 0,1-1 0,-1 1-1,1 0 1,-1 0 0,0 0 0,0 0-1,3 4 1,-3-3 8,0-1-1,0 1 1,-1 0-1,1-1 1,-1 1-1,0 0 1,0 0-1,0 0 1,0 0-1,0 0 1,0 0-1,-1 0 1,0 0-1,0 0 1,0 1-1,0 4 1,0-4-35,0-2 27,0 1 0,0 0 0,0 0 1,0 0-1,0 0 0,-1 0 0,1 0 0,-1 0 1,0-1-1,0 1 0,0 0 0,0 0 1,-3 3-1,-6 9 354,7-10-297,-1 0 0,0 0 1,0 0-1,-9 8 0,-3 7 470,17-21-551,0-1 1,1 1 0,-1 0 0,1 0-1,-1-1 1,1 1 0,0 0 0,-1 1-1,1-1 1,0 0 0,0 0 0,3 0-1,28-9 435,-28 8-381,0 1 1,0 0-1,0 1 1,0-1-1,0 1 0,0 0 1,0 0-1,0 1 0,0-1 1,0 1-1,0 0 0,0 0 1,0 1-1,0 0 0,-1 0 1,6 2-1,-7-2-11,0 1 0,0-1 1,0 1-1,-1-1 0,1 1 0,-1 0 0,1 0 0,-1 0 0,0 0 1,0 0-1,0 0 0,-1 1 0,1-1 0,-1 1 0,0-1 0,1 1 1,-2 0-1,1-1 0,0 1 0,-1 0 0,0 0 0,0 4 0,1 16 189,0-18-176,0-1 1,-1 1-1,0-1 1,0 1-1,0-1 1,0 1-1,-1-1 1,0 1-1,0-1 1,-1 1-1,0-1 1,0 0-1,-4 10 0,-9 2 343,0 0 0,-1-1-1,-21 17 1,31-29-307,-1 1 0,1-1 0,-1 0 0,0-1 0,0 0 0,0 0 0,0 0 0,0-1 1,-1 0-1,1 0 0,-1-1 0,0 0 0,-7 0 0,14-1-93,0 0 1,1 0-1,-1 0 1,1 0-1,-1 0 1,0 0-1,1 0 0,-1 0 1,0 0-1,1-1 1,-1 1-1,1 0 0,-1 0 1,1-1-1,-1 1 1,0 0-1,1-1 0,-1 1 1,1 0-1,0-1 1,-1 1-1,1-1 1,-1 0-1,-1-7 51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8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3 9830,'1'-1'0,"-10"-1"0,8 2 13,0 0-1,0 1 1,1-1 0,-1 0-1,0 0 1,0 1-1,0-1 1,0 1 0,0-1-1,0 1 1,1-1-1,-1 1 1,0-1 0,0 1-1,1 0 1,-1-1-1,0 1 1,1 0 0,-1 0-1,1-1 1,-1 1-1,1 0 1,-1 0 0,1 0-1,0 0 1,-1 0-1,1-1 1,0 1 0,-1 2-1,-1 4 111,-1-3-53,1 0 1,-1 1-1,1-1 1,0 1 0,-1 8-1,-7 12 211,4-9-18,1 0 0,1 1 0,0-1-1,1 1 1,-1 28 0,-1-1 185,4-23-119,0 38 0,2-25 105,-1-30-386,1 0 0,-1 0 0,1-1 1,0 1-1,0 0 0,0 0 0,0-1 0,1 1 0,-1 0 0,1-1 0,0 0 0,0 1 0,0-1 0,1 0 0,-1 0 1,1 0-1,0 0 0,-1-1 0,1 1 0,6 3 0,-3-2 42,0-1 0,-1 0 1,1 0-1,1-1 0,-1 1 0,0-1 0,0-1 1,1 1-1,-1-1 0,1 0 0,9 0 0,-14-1-57,0 0 1,0-1-1,0 1 0,0-1 0,0 1 0,0-1 1,-1 1-1,1-1 0,0 0 0,0 0 0,0 0 0,-1 0 1,1 0-1,-1-1 0,1 1 0,-1 0 0,1-1 1,-1 1-1,0-1 0,1 1 0,-1-1 0,0 0 0,0 1 1,0-1-1,-1 0 0,1 0 0,0 0 0,-1 0 0,1 0 1,0-2-1,1-7 32,0 0 0,-1 0 0,0-22 0,-1 31-95,0 0 18,0 1 0,0-1 0,0 1 0,0-1 1,0 0-1,0 1 0,0-1 0,-1 1 0,1-1 0,-1 1 0,1 0 0,-1-1 0,1 1 1,-1-1-1,0 1 0,0 0 0,0-1 0,0 1 0,0 0 0,0 0 0,-2-2 0,1 2 0,-1 0 0,0 0-1,0 0 1,0 0-1,0 0 1,0 1-1,0-1 1,0 1 0,0 0-1,-5 0 1,2 1 53,1 0 1,-1 0-1,0 1 1,1 0 0,0 0-1,-1 0 1,1 0-1,0 1 1,0 0-1,-5 3 1,4-2 31,0 0 1,0-1-1,-1 0 1,-12 4-1,14-5 54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9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0 9830,'-13'9'318,"2"1"0,-1 0 0,1 1-1,-14 17 1,21-23-230,0 1 0,0-1-1,1 1 1,-1 0 0,1-1-1,0 2 1,1-1 0,-1 0 0,1 0-1,1 1 1,-1-1 0,0 11-1,-8 44 642,10-59-713,0-1 0,0 1 0,0-1 0,0 0 0,0 1 1,1-1-1,-1 1 0,0-1 0,1 1 0,-1-1 1,1 0-1,0 1 0,-1-1 0,1 0 0,0 0 1,0 0-1,0 1 0,0-1 0,0 0 0,0 0 1,0 0-1,0 0 0,0-1 0,0 1 0,1 0 1,0 0-1,2 1 23,-1-1 0,1 0 0,0 0 0,-1-1 0,1 1 0,0-1 0,0 0 0,-1 0 1,1 0-1,4-1 0,6-1 169,1-1 1,-2-1-1,1 0 1,22-10 0,-29 11-78,-1 0 0,1-1 1,-1 0-1,0 0 1,0-1-1,0 1 1,0-1-1,5-7 1,-9 9-111,1-1 0,-1 1 0,1-1 1,-1 0-1,0 0 0,0 0 0,-1-1 1,0 1-1,1 0 0,-1-1 1,0 1-1,-1 0 0,1-1 0,-1-5 1,0 5-49,0 1 0,0 0 0,0-1 0,-1 1-1,1 0 1,-1-1 0,0 1 0,-1 0 0,1 0 0,-3-5 0,2 6 28,0 1 0,0-1 0,0 1 0,-1 0 0,1 0 0,0 0 0,-1 0 0,0 0 0,1 0 0,-1 1 0,0-1 0,0 1 0,0 0 0,0 0 0,-4-1 0,-54-12 553,57 14-534,1-1 1,-1 1-1,0 0 0,1 0 0,-1 0 1,0 0-1,1 1 0,-1-1 0,0 1 1,1 0-1,-1 0 0,1 0 0,0 1 1,-6 2-1,-3-1 146,11-2-28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9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3 9830,'-4'3'73,"0"-1"-1,0 1 1,1-1-1,-1 1 1,1 0 0,0 0-1,0 1 1,0-1-1,-3 5 1,-11 11 179,15-17-213,1 0 0,-1 1 0,1-1 0,-1 1 0,1-1 1,0 1-1,-1-1 0,1 1 0,1 0 0,-1 0 0,0-1 0,1 1 0,-1 0 0,1 0 1,0 0-1,0 0 0,0 0 0,1 3 0,-1 0-8,35-4 287,-28-4-222,0 0-1,0 0 1,-1 0-1,1-1 1,0 0-1,-1 0 1,0 0-1,1-1 1,-1 0-1,-1 0 1,1-1-1,-1 0 1,0 0-1,7-7 1,-11 9-105,0 0 0,-1 0 0,1 0 0,-1-1 0,1 1 0,-1 0 0,0 0 0,0 0 0,0 0 0,-2-5 0,2-3-9,-4 6 1,-15 2-14,7 3 21,0 0 10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29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 9830,'0'20'273,"28"-19"46,-6-2 30,0-1 0,0-1-1,0-2 1,0 0 0,32-12 0,-39 9-30,-13 5-274,4 1 183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0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9830,'5'0'228,"-4"1"-219,0 0 1,-1 0-1,1 0 1,0 0-1,-1 0 1,1 0-1,-1 0 1,0 0-1,1 0 1,-1 0-1,0 0 1,0 0-1,1 0 1,-1 1-1,0-1 1,0 0 0,0 0-1,-1 0 1,1 0-1,0 0 1,-1 2-1,1-2 55,10 336 3485,-10-241-2684,0-94-865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0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1 9830,'-1'8'108,"-1"-1"-1,0 1 0,0 0 1,0-1-1,-1 1 1,0-1-1,0 0 1,-1 1-1,-7 10 1,5-10 42,1 1 1,0 0 0,1 0 0,0 1-1,-5 19 1,-3 10 205,9-32-231,0 1-1,1-1 0,0 1 1,-1 8-1,-8 139 1582,11-152-1666,0-1 0,0 1 0,1-1 0,-1 1 1,1-1-1,-1 1 0,1-1 0,0 1 0,0-1 0,0 0 1,0 0-1,0 1 0,0-1 0,1 0 0,-1 0 0,1 0 0,-1 0 1,1 0-1,0-1 0,0 1 0,0 0 0,0-1 0,0 0 1,0 1-1,0-1 0,1 0 0,-1 0 0,0 0 0,1 0 1,-1 0-1,1-1 0,-1 1 0,5-1 0,-5 1-11,1-1 1,0 0-1,0 0 0,-1 0 1,1 0-1,0-1 0,0 1 1,-1-1-1,1 1 0,0-1 1,-1 0-1,1 0 0,-1 0 1,1 0-1,-1-1 0,1 1 1,-1-1-1,0 0 0,0 1 1,0-1-1,0 0 0,0 0 1,0 0-1,0 0 0,-1-1 1,3-4-1,8-6 206,-11 8-251,1 1 0,0-1 0,-1 0 0,0 0 0,0 0 0,0 0 0,-1 0 0,0 0 0,0 0 0,0 0 0,0 0 1,-2-7-1,1-7-69,1 18 81,0-1 0,0 1 0,0-1 0,0 1-1,0 0 1,-1-1 0,1 1 0,0-1 0,-1 1 0,1 0 0,-1-1 0,1 1-1,-1 0 1,0 0 0,1 0 0,-1-1 0,0 1 0,0 0 0,0 0 0,0 0-1,0 0 1,-1-1 0,-2 0-9,0 1-1,1-1 1,-1 1-1,0 0 0,0 0 1,-7-1-1,6 1 63,0 0 0,0 1 0,0 0 1,0 0-1,0 0 0,0 1 0,0-1 0,0 1 0,1 1 0,-1-1 0,0 0 0,-5 4 0,4-2-21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1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0 9830,'0'2'18,"0"-1"1,0 1-1,0-1 0,-1 1 1,1-1-1,0 1 0,-1-1 0,1 1 1,-1-1-1,0 0 0,1 1 1,-1-1-1,0 0 0,0 0 1,0 0-1,0 1 0,0-1 0,0 0 1,-1 1-1,-14 18 321,-8 33 480,19-36-616,3-11-128,0 0 0,1 0 0,-1 0 0,2 0 0,-1 0 0,0 6 0,1 3 110,0-11-142,0-1-1,0 1 0,0 0 0,0 0 0,0 0 1,1-1-1,2 7 0,-3-8-23,1-1 1,0 1-1,1-1 0,-1 1 1,0-1-1,0 0 1,0 0-1,1 0 0,-1 1 1,1-1-1,-1 0 0,1-1 1,-1 1-1,1 0 1,-1 0-1,1-1 0,0 1 1,-1-1-1,5 1 0,-2 1 52,1-1-1,0 0 1,0-1-1,0 1 0,0-1 1,0 0-1,0 0 1,0-1-1,0 1 0,-1-1 1,1 0-1,0 0 1,0-1-1,-1 0 0,1 1 1,-1-1-1,1-1 1,-1 1-1,0-1 0,6-4 1,-8 4-31,0 0 0,0 0 0,0 0 1,0 0-1,-1-1 0,1 1 0,-1-1 0,0 1 1,0-1-1,0 0 0,-1 1 0,1-1 0,-1 0 1,0 0-1,0 1 0,-1-8 0,1-70-311,0 79 263,-1 1 0,1-1 0,-1 1-1,0 0 1,1-1 0,-1 1-1,0 0 1,0 0 0,0 0 0,0 0-1,0-1 1,0 1 0,0 0-1,0 1 1,-1-1 0,1 0 0,0 0-1,-1 0 1,1 1 0,0-1-1,-3 0 1,-46-17 285,45 17-172,-7-3 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8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1 145 9830,'0'-2'13,"1"1"-1,-1-1 1,1 1-1,0-1 1,0 1-1,0-1 1,-1 1 0,1 0-1,1-1 1,-1 1-1,0 0 1,0 0-1,0 0 1,1 0-1,-1 0 1,0 0 0,1 0-1,-1 0 1,1 1-1,-1-1 1,1 0-1,0 1 1,-1-1-1,1 1 1,-1 0 0,1-1-1,2 1 1,61-9 577,-45 7-440,297-23 3199,-189 18-1032,181-32-1,-278 33-1991,-14 3-19,0 0-1,0-2 1,18-6-1,-20 4-259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1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9830,'-1'0'13,"1"1"0,-1-1 0,1 0 0,-1 1 0,1-1 0,-1 0 0,1 1 0,-1-1 0,1 1 1,0-1-1,-1 1 0,1-1 0,-1 1 0,1-1 0,0 1 0,0-1 0,-1 1 0,1-1 0,0 1 0,0 0 0,0-1 0,0 1 0,-1-1 0,1 1 0,0 0 0,0-1 0,0 1 0,0-1 0,1 2 0,-1 23 373,0-20-344,1-3-11,-1 0 0,0-1 0,0 1-1,1-1 1,-1 1 0,1 0 0,0-1 0,-1 1-1,1-1 1,0 1 0,0-1 0,0 0 0,0 1-1,0-1 1,0 0 0,0 0 0,1 0 0,-1 1-1,0-1 1,1 0 0,-1-1 0,0 1 0,3 1-1,2 0 53,-1 1-1,1-1 0,0-1 0,-1 1 0,1-1 0,0 0 0,0-1 1,11 1-1,-16-1-63,0-1 1,0 1 0,0-1 0,0 1-1,0-1 1,1 0 0,-2 1-1,1-1 1,0 0 0,0 1 0,0-1-1,0 0 1,0 0 0,-1 0-1,1 0 1,0 0 0,-1 0 0,1 0-1,-1 0 1,1 0 0,-1 0 0,1 0-1,-1-1 1,0 1 0,0 0-1,1 0 1,-1 0 0,0 0 0,0-3-1,0 2 21,-1 0 0,1 0 0,-1 0-1,1 0 1,-1 0 0,0 0 0,0 0-1,0 0 1,0 0 0,0 0 0,0 0-1,0 0 1,0 1 0,-1-1 0,1 1 0,-1-1-1,0 1 1,1-1 0,-4-1 0,0 0 57,0 0 1,0 0-1,-1 0 1,1 1 0,-1 0-1,-10-3 1,6 4 129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2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9830,'1'1'8,"-1"0"1,1-1-1,-1 1 0,1 0 0,0 0 1,-1 0-1,1-1 0,0 1 0,0 0 1,0-1-1,0 1 0,0 0 0,0-1 1,0 1-1,0-1 0,0 0 1,0 1-1,0-1 0,0 0 0,0 1 1,0-1-1,0 0 0,0 0 0,1 0 1,-1 0 12,32 11 341,12 2 208,21-7 509,77-3 1,-137-3-1009,1 0-71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2.6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41 9830,'0'0'6,"0"1"0,-1-1 0,1 0 0,0 1 0,0-1 0,0 1 0,0-1 0,0 0 0,0 1 0,0-1 0,0 1 0,-1-1 0,1 1 0,1-1 0,-1 0 1,0 1-1,0-1 0,0 1 0,0-1 0,0 0 0,0 1 0,0-1 0,0 1 0,1-1 0,-1 0 0,0 1 0,0-1 0,1 0 0,-1 1 0,0-1 0,0 0 0,1 1 0,-1-1 0,0 0 0,1 0 0,-1 1 0,1-1 0,-1 0 0,0 0 0,1 0 0,-1 1 0,1-1 0,-1 0 0,0 0 0,1 0 0,-1 0 0,1 0 0,-1 0 0,0 0 0,1 0 0,-1 0 0,1 0 0,30 0 466,0-2 0,0-1 1,0-1-1,-1-2 1,44-13-1,1 0 425,-64 16-851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3.1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 9830,'0'-1'22,"1"-1"0,-1 0 1,1 1-1,0-1 0,-1 1 0,1-1 0,0 1 1,0 0-1,0-1 0,0 1 0,0 0 0,0 0 1,1-1-1,-1 1 0,0 0 0,0 0 0,3-1 0,34-20 642,-20 12-476,-11 6-84,0 0-1,0 0 1,1 1 0,0 0 0,0 0-1,0 1 1,0 0 0,0 0-1,0 1 1,1 0 0,-1 0 0,10 1-1,-13 1-44,0 0 0,1-1 0,-1 2-1,0-1 1,0 0 0,0 1 0,0 0-1,0 1 1,0-1 0,-1 1 0,1-1 0,-1 2-1,1-1 1,-1 0 0,0 1 0,0 0-1,-1 0 1,1 0 0,4 7 0,-6-4 26,0-1 1,0 1 0,0 0 0,-1 0-1,0 0 1,-1 0 0,0 0-1,0 0 1,0 0 0,-2 9-1,0 12 65,2-20-44,0 0 1,-1 0-1,0 0 1,-1 0-1,0 0 1,0 0-1,-6 13 1,0-4 209,-2 0 0,-13 19 0,9-14 93,-2-1-1,0 0 0,-1-2 1,-35 33-1,42-41-135,21-18-60,0 2 0,0-1-1,0 2 1,1-1 0,-1 2 0,1-1-1,0 1 1,1 1 0,16-1-1,128 0 1392,-101 3-944,-51 0-580,0-1 0,1 0 0,-1 0 0,0 0 0,1-1 1,-1 0-1,7-3 0,-2 0-16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3.4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51 9830,'0'-50'0,"-24"64"273,18-9-156,0 0 1,0 1-1,1-1 0,-1 1 0,2 0 0,-1 0 1,0 1-1,1-1 0,0 1 0,1 0 1,0 0-1,-4 13 0,1-5 93,4-10-125,0 1-1,0-1 1,0 0-1,1 1 1,0-1 0,0 1-1,0 9 1,1-10-12,0 1 0,0 0 1,0-1-1,1 0 0,0 1 1,0-1-1,1 1 0,0-1 0,-1 0 1,2 0-1,3 8 0,-4-11-30,0 1 0,1-1-1,-1 0 1,0 1 0,1-1 0,0 0-1,-1 0 1,1-1 0,0 1-1,0 0 1,0-1 0,0 0-1,0 0 1,0 0 0,1 0 0,-1 0-1,0-1 1,0 1 0,1-1-1,-1 0 1,5 0 0,1 0 70,1-1 1,-1 0-1,1 0 1,-1-1-1,0 0 1,0 0 0,0-1-1,0-1 1,0 1-1,0-1 1,-1-1-1,0 0 1,0 0-1,0 0 1,-1-1-1,0 0 1,0-1-1,9-9 1,-13 11-143,-1 0 1,1 0 0,-1-1 0,0 1-1,-1 0 1,1-1 0,-1 1 0,0-1-1,0 1 1,-1-1 0,1 1 0,-1-1-1,0 0 1,-2-5 0,2-6-32,-1 13 55,1 1 0,-1-1 0,0 1 0,0 0 1,0-1-1,-1 1 0,1 0 0,-1 0 1,0 0-1,0 0 0,0 0 0,0 1 1,0-1-1,-1 0 0,1 1 0,-1 0 1,1-1-1,-1 1 0,-5-2 0,1-1 89,-1 0-1,1 1 0,-1 1 0,0-1 1,0 1-1,-16-4 0,23 7-67,-5-2 34,1 1 0,0 0 1,0 1-1,-1-1 0,1 1 0,0 0 0,0 0 0,-1 1 1,1 0-1,0 0 0,0 0 0,0 0 0,0 1 0,0 0 1,-6 2-1,2 1-21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3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1 9830,'-1'4'73,"0"-1"0,-1 1 0,1 0 0,-1 0-1,0-1 1,0 1 0,0-1 0,-1 0 0,1 1 0,-1-1-1,0 0 1,-5 5 0,-14 17 250,18-20-228,-1 3 35,-1-1 0,1 1 0,0 0 0,1 0 0,0 1 0,0 0 0,1-1 0,0 1 0,0 0 0,1 0 0,1 1 0,-1-1 0,1 12-1,1-7 2,-1-9-80,1 0 0,0 0-1,0-1 1,1 1 0,-1 0-1,1 0 1,2 6-1,-1-8-19,-1-1-1,1 0 1,0 1-1,0-1 1,-1 0-1,1 0 1,1 0-1,-1-1 1,0 1-1,0 0 0,1-1 1,-1 1-1,1-1 1,-1 0-1,4 1 1,-1 0 26,0-1 1,-1 0 0,1 0-1,0-1 1,0 1-1,0-1 1,0 0 0,0-1-1,0 1 1,0-1-1,0 0 1,0 0 0,-1 0-1,1-1 1,0 1 0,4-4-1,9-3 299,-1 0 0,28-20-1,-40 25-360,0 0 0,0-1 0,0 1 0,0-1 0,-1 0 0,1-1 0,-1 1 0,0-1 0,0 0 0,-1 0 0,1 0 0,-1 0 0,0-1 0,-1 1 0,1-1 0,-1 1 0,0-1 0,0 0 0,-1 0 0,0 0 0,0 0 0,0 0 0,-1 0 0,0-10 0,0 14-9,0-1 0,0 1 0,0-1 0,-1 1 0,1-1 0,0 1 0,-1-1 0,0 1-1,0 0 1,0-1 0,0 1 0,0 0 0,0 0 0,-2-3 0,0 1 34,-1 1 0,0 0 0,0 0-1,0 0 1,-8-4 0,-2-1 140,-1-1 17,-1 1 0,0 1 0,-19-5 0,24 8-138,1 0-39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4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2 9830,'-4'2'90,"3"-1"-69,-1-1 0,1 1 0,0 0 0,0-1 0,0 1-1,0 0 1,0 0 0,0-1 0,0 1 0,1 0 0,-1 0 0,0 0 0,0 0 0,1 0 0,-1 0-1,0 0 1,1 1 0,0-1 0,-1 0 0,1 0 0,-1 0 0,1 0 0,0 2 0,-6 16 269,5-17-265,0 0 1,0 0 0,0 0-1,1 0 1,-1 0-1,1 0 1,-1 0 0,1 0-1,-1 4 1,1 8 70,0-10-37,0 0 1,0 1-1,0-1 0,0 0 1,1 0-1,0 0 1,1 7-1,0-9-28,-1 0-1,0 0 1,1-1 0,-1 1-1,1 0 1,0 0 0,-1-1-1,1 1 1,0-1-1,0 0 1,0 1 0,0-1-1,0 0 1,0 0 0,0 0-1,3 0 1,2 2 69,-1-1-1,0 0 0,0 0 1,1-1-1,-1 0 1,1 0-1,0 0 1,-1-1-1,1 0 1,-1 0-1,1-1 0,-1 0 1,1 0-1,-1 0 1,1-1-1,-1 0 1,0 0-1,0-1 1,0 1-1,0-2 0,0 1 1,-1 0-1,1-1 1,-1 0-1,0 0 1,6-7-1,-10 8-92,1 0 0,-1-1-1,0 1 1,0-1 0,0 0-1,0 1 1,-1-1 0,1 0-1,-1 1 1,0-1 0,0 0-1,-2-7 1,2-5 6,-1 14-16,1 1 0,-1 0-1,0 0 1,1 0 0,-1 0-1,0-1 1,0 1-1,0 0 1,0 0 0,0 0-1,0 1 1,0-1 0,0 0-1,0 0 1,0 1 0,-1-1-1,1 0 1,0 1 0,-3-1-1,-32-13-114,27 11 127,2 0 90,0 1 0,-1 1 0,0 0 0,1 0 0,-16 0 0,11 1-67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6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18 199 9830,'-7'-51'0,"7"44"0,-1 2 0,1 1 0,0 0 0,0 0 0,0 0 0,0 0 0,1 0 0,0 0 0,0 0 0,0 0 0,0 0 0,1 0 0,-1 0 0,1 1 0,0-1 0,3-4 0,-1 3 0,-1 1 0,0 0 0,0 0 0,0 0 0,1 1 0,-1-1 0,1 1 0,0 0 0,5-4 0,-2 3 96,0 0 1,1 0-1,-1 0 0,1 1 0,-1 0 0,1 1 1,0 0-1,0 0 0,0 1 0,0-1 0,0 2 1,0-1-1,1 1 0,10 2 0,-12-1-1,0 1-1,0-1 1,0 2 0,-1-1-1,1 1 1,-1 0-1,0 0 1,0 1-1,0 0 1,0 0 0,0 0-1,-1 1 1,0 0-1,0 0 1,0 0 0,8 12-1,-9-11 15,-1 0-1,1 1 1,-1-1 0,0 1-1,0 0 1,-1 0-1,0 0 1,0 1 0,0 7-1,0 7 324,-2 37-1,0-25-63,-1-25-282,-1-1-1,1 0 1,-1 0 0,0-1 0,-1 1 0,0 0 0,0-1 0,-1 1 0,0-1 0,0 0 0,-1 0 0,-6 7 0,-7 8 367,-1-1 0,-26 23 1,24-25 190,-46 32 0,60-46-513,-1-1 0,1 0 0,-1 0 0,0 0 0,0-1 0,0 0 0,-1-1 0,1 0 0,-1 0 0,-16 1 0,25-4-118,-1 1 1,0 0-1,0-1 1,0 1-1,1 0 1,-1-1-1,0 1 1,0-1-1,1 1 1,-1-1-1,0 0 1,1 1-1,-1-1 1,0 0-1,1 1 1,-1-1-1,1 0 1,-1 0-1,1 1 1,0-1-1,-1 0 1,1 0-1,0 0 0,0 0 1,-1 1-1,1-1 1,0 0-1,0 0 1,0 0-1,0 0 1,0 0-1,0 0 1,0 1-1,0-1 1,1 0-1,-1 0 1,0-1-1,1 0 18,-1 0-1,0 0 1,0-1-1,1 1 0,0 0 1,-1 0-1,1 0 1,0 0-1,0 0 1,0 0-1,0 0 0,0 0 1,0 0-1,3-2 1,3-1-11,-1 1 1,1 0 0,-1 0-1,1 1 1,0 0 0,1 0 0,-1 1-1,0-1 1,1 2 0,-1-1-1,1 1 1,-1 0 0,1 1-1,0 0 1,0 0 0,-1 0 0,1 1-1,-1 1 1,9 1 0,46 20 241,68 21 246,-109-38-417,0-1 0,1-1 0,-1-1 0,28 0 0,-43-4-70,0 1 0,0-1 0,0 0 0,-1-1 0,1 1 0,0-1 0,-1 0 0,1-1 1,-1 1-1,1-1 0,-1 0 0,0 0 0,5-5 0,4-4-151,-2 0 0,1 0-1,12-18 1,-11 14-112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6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27 9830,'0'0'3,"0"-1"0,0 1 1,-1 0-1,1-1 0,0 1 0,0 0 0,0 0 0,-1-1 1,1 1-1,0 0 0,0-1 0,-1 1 0,1 0 1,0 0-1,-1 0 0,1-1 0,0 1 0,0 0 0,-1 0 1,1 0-1,0 0 0,-1 0 0,1-1 0,-1 1 0,1 0 1,0 0-1,-1 0 0,1 0 0,0 0 0,-1 0 1,1 0-1,0 0 0,-1 0 0,1 1 0,0-1 0,-1 0 1,1 0-1,0 0 0,-1 0 0,1 0 0,0 1 0,-1-1 1,-17 9 132,6 2 100,0 1 0,1 1 0,-14 20 0,20-26-111,1 0 1,0 1-1,0 0 0,0 0 1,1 0-1,0 0 0,0 1 1,-1 13-1,-1 8 154,-1 34 326,6-63-588,1 1 0,-1-1 0,1 0 1,0 0-1,-1 0 0,1 0 1,0 0-1,0 0 0,0 0 1,0 0-1,0-1 0,0 1 0,0 0 1,0 0-1,0-1 0,0 1 1,0-1-1,0 1 0,0-1 1,1 1-1,-1-1 0,0 0 0,0 1 1,1-1-1,-1 0 0,0 0 1,0 0-1,2 0 0,44 2 450,-43-2-389,6-1 6,0-1 1,0 0-1,0-1 0,-1 0 0,1 0 0,-1-1 0,0 0 0,0-1 0,0 0 1,0 0-1,-1-1 0,0 0 0,0-1 0,-1 0 0,0 0 0,10-12 1,-13 13-116,0-1 0,-1 0 0,0 0 1,0 0-1,0-1 0,-1 1 0,0 0 1,0-1-1,-1 0 0,0 1 0,-1-1 1,1 0-1,-2 1 0,0-10 1,1 3-32,0 11 50,0 0 0,-1 0 0,1 0 0,-1 0 1,0 0-1,0 0 0,0 0 0,0 0 0,0 1 0,-1-1 1,1 0-1,-1 1 0,0-1 0,0 1 0,0 0 0,0-1 1,0 1-1,0 0 0,0 0 0,-1 1 0,1-1 0,-1 0 0,1 1 1,-1-1-1,0 1 0,0 0 0,0 0 0,-3-1 0,-6-1 64,-1 0-1,1 1 1,0 0-1,-1 1 1,-16 0-1,9 1 111,12 0-162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7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24 9830,'-14'13'243,"1"0"0,0 0-1,0 1 1,1 1 0,1 0 0,1 0 0,0 1-1,-9 22 1,17-33-171,1 1 0,-1-1 0,2 1-1,-1-1 1,0 1 0,1-1 0,1 10-1,-1-2-34,1-12-13,-1 0 1,1 0 0,0 0 0,-1 0 0,1 0 0,0 0 0,0 0 0,0-1-1,0 1 1,0 0 0,0 0 0,0-1 0,0 1 0,0-1 0,1 1 0,-1-1-1,0 1 1,0-1 0,0 1 0,1-1 0,-1 0 0,0 0 0,0 0 0,1 0-1,1 0 1,38 0 330,-26-4-223,0-1 0,-1-1 1,1 0-1,-1-1 0,0-1 0,-1 0 0,1-1 1,-2 0-1,1-1 0,-1 0 0,-1-1 1,20-24-1,-29 29-117,1 1 1,-1-1 0,0 0-1,-1 0 1,1 0 0,-1 0-1,0 0 1,-1 0 0,1 0-1,-1 0 1,-1-7-1,1 10-24,0 1 6,-1 1 0,0-1 0,1 0 0,-1 0 0,0 1 0,0-1 0,0 1 1,0-1-1,0 1 0,0-1 0,-1 1 0,1-1 0,0 1 0,-1 0 0,1 0 0,-1 0 0,0 0 0,1 0 0,-1 0 0,0 0 0,1 1 0,-1-1 0,0 0 0,-3 0 0,-47-10 458,30 8-382,10 2 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9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258 0 9830,'0'0'4,"-1"1"1,1-1-1,0 0 0,0 0 1,0 1-1,-1-1 0,1 0 1,0 0-1,0 1 0,0-1 1,0 0-1,-1 0 0,1 1 1,0-1-1,0 0 0,0 0 1,0 1-1,0-1 0,0 0 1,0 1-1,0-1 0,0 0 1,0 1-1,0-1 0,0 0 1,0 0-1,0 1 0,0-1 1,0 0-1,0 1 0,0-1 1,1 0-1,-1 0 0,0 1 1,0-1-1,0 0 0,0 0 1,1 1-1,-1-1 0,0 0 1,0 0-1,0 1 0,1-1 1,-1 0-1,0 0 0,0 0 1,1 0-1,-1 1 0,0-1 1,1 0-1,-1 0 0,0 0 1,0 0-1,1 0 0,-1 0 1,0 0-1,1 0 0,-1 0 1,0 0-1,1 0 0,-1 0 1,1 0-1,-20 21 608,-26 38 0,17-16 82,3 2 1,1 0-1,2 2 0,2 0 0,2 1 0,2 1 0,3 1 0,-14 101 0,24-133-471,1 0 1,1-1-1,1 1 0,0 0 1,2 0-1,0-1 0,1 1 1,0-1-1,11 32 0,-6-31 32,1 1-1,1-2 0,0 1 0,1-1 1,1-1-1,1 0 0,0 0 1,1-1-1,1-1 0,0-1 0,0 0 1,2-1-1,-1 0 0,2-2 0,26 13 1,-26-17-9,-1-3-200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7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8 133 9830,'-1'0'78,"1"0"-67,0 0-1,0 0 1,-1 0 0,1 0 0,0 0 0,0 0 0,-1 0 0,1 0 0,0 0 0,0 0 0,0 0-1,-1 0 1,1 0 0,0 0 0,0-1 0,0 1 0,-1 0 0,1 0 0,0 0 0,0 0-1,0 0 1,0 0 0,-1-1 0,1 1 0,0 0 0,0 0 0,0 0 0,0 0 0,0-1 0,-1 1-1,1 0 1,0 0 0,0 0 0,0-1 0,0 1 0,0 0 0,0 0 0,0 0 0,0-1 0,0 1-1,0 0 1,0-1 0,2 1 14,-1-1-1,1 0 1,0 1-1,0-1 1,0 1-1,0-1 1,-1 1-1,1 0 1,0 0-1,0 0 1,3 0-1,-2 0 1,382-11 4046,197-14 2025,-174-26-1594,-214 24-3652,-98 23-850,-96 2 0,-11 0 0,-6 2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8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50 9830,'0'0'0,"-1"0"0,1 0 0,0 0-1,0 0 1,-1 0 0,1 1 0,0-1 0,0 0 0,-1 0-1,1 0 1,0 0 0,0 0 0,-1 0 0,1 0 0,0 0-1,0 0 1,-1-1 0,1 1 0,0 0 0,0 0-1,-1 0 1,1 0 0,0 0 0,0 0 0,-1 0 0,1-1-1,0 1 1,0 0 0,0 0 0,-1 0 0,1 0 0,0-1-1,0 1 1,0 0 0,0 0 0,0-1 0,-1 1 0,1 0-1,0 0 1,0-1 0,0 1 0,0 0 0,0 0 0,0-1-1,0 1 1,0 0 0,0 0 0,0-1 0,0 1 0,0 0-1,0 0 1,0-1 0,0 1 0,0 0 0,0 0-1,0-1 1,0 1 0,1 0 0,-1 0 0,0-1 0,0 1-1,0 0 1,11-13 27,-10 13 3,9-5 99,-1 1 1,1 0-1,0 1 0,1 0 1,-1 1-1,0 0 1,16-1-1,-3 1 239,-1 2 0,33 3 0,-41 0-175,0-1 0,-1 1 1,24 10-1,-31-11-125,-1 0 0,1 0 0,-1 1 1,0 0-1,0 0 0,0 0 0,0 1 0,-1 0 1,1 0-1,-1 0 0,5 6 0,-8-7-29,0 0 0,-1 0 0,1 0 0,0 1 0,-1-1 0,0 0 0,0 0 0,0 1 0,0-1 0,0 0 0,-1 0 0,0 0 0,1 0 0,-1 1 0,0-1 0,0 0 0,-1 0 0,1-1 0,-1 1 0,-3 5 0,-6 3 176,-1 0 0,0-1 0,-1-1 0,0 0 0,0 0 0,-1-1 0,0-1 0,-1-1 0,1 0 0,-20 5 0,31-10-167,2 0-36,0-1-1,0 1 1,-1-1 0,1 0 0,0 1 0,0-1 0,-1 0 0,1 0 0,0 0-1,-1 0 1,1 0 0,0 0 0,0-1 0,-1 1 0,1 0 0,0-1 0,0 1 0,-2-1-1,2 0-9,1 1-1,0 0 0,0 0 0,0 0 0,-1-1 1,1 1-1,0 0 0,0 0 0,0-1 0,0 1 1,-1 0-1,1 0 0,0-1 0,0 1 1,0 0-1,0-1 0,0 1 0,0 0 0,0 0 1,0-1-1,0 1 0,0 0 0,0-1 0,0 1 1,0 0-1,0 0 0,0-1 0,0 1 0,0 0 1,1-1-1,-1 1 0,0 0 0,0 0 0,0-1 1,0 1-1,0 0 0,1 0 0,-1-1 0,1 0 43,8-1 80,0 0 0,0 1 0,0 1 0,1-1 0,8 2-1,3-2 136,-1 1 5,1 0 1,-1 1-1,1 1 1,32 8-1,-47-9-180,0 1-1,-1-1 1,1 1 0,-1 0-1,0 1 1,1-1-1,-1 1 1,0 0 0,-1 0-1,1 1 1,0-1 0,-1 1-1,0 0 1,0 0 0,0 1-1,0-1 1,-1 1-1,0 0 1,0 0 0,0 0-1,2 7 1,-3-4 40,-1-1 0,0 1 0,-1 0 0,1-1 0,-3 16 1,1 1 177,0-20-244,0 1 0,0 0 0,0-1 0,-1 1-1,1-1 1,-1 1 0,-1-1 0,1 0 0,0 0 0,-1 0 0,0 0 0,0 0 0,0-1 0,-5 5 0,-6 6 382,-32 24 1,25-23-250,1-1-1,-2 0 1,0-2 0,0-1 0,-1-1 0,0 0-1,-1-2 1,0-1 0,0-1 0,-40 5 0,43-10-191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8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342 0 9830,'-1'2'35,"-1"0"0,1-1-1,0 1 1,-1-1 0,1 1 0,-1-1 0,1 0-1,-1 0 1,0 0 0,0 0 0,0 0-1,1 0 1,-4 1 0,-12 8 297,-11 14 207,2 1-1,0 2 1,2 0 0,1 2-1,1 1 1,-25 44-1,35-50-196,0 0-1,2 0 1,0 1-1,2 0 1,1 1-1,0 0 1,3 0-1,0 1 1,-1 39-1,5-62-297,0-1-1,0 1 1,0 0-1,1-1 1,-1 1-1,1-1 1,0 1-1,0-1 0,0 1 1,1-1-1,-1 0 1,1 1-1,0-1 1,3 4-1,-2-3 16,0-1 1,1-1-1,-1 1 1,1 0-1,0-1 0,0 0 1,0 0-1,0 0 0,0 0 1,0-1-1,7 2 0,-3-1 30,-1-1-1,1 0 0,-1 0 1,1-1-1,0 0 0,-1-1 0,1 1 1,-1-1-1,1-1 0,-1 1 1,0-1-1,0-1 0,1 1 1,8-6-1,-7 3-42,0 0 1,1 0 0,-2-1-1,1-1 1,-1 1-1,0-1 1,0-1-1,-1 0 1,11-13 0,-17 18-84,0-1 0,1 1 1,-1-1-1,0 0 1,-1 1-1,1-1 1,-1 0-1,1 0 1,-1 1-1,0-1 1,-1 0-1,0-4 1,1-7-31,-1 14 63,1-1 1,-1 1-1,0-1 0,1 1 0,-1-1 0,0 1 0,0 0 0,0-1 0,0 1 0,0 0 0,0 0 0,0 0 0,-1 0 0,1 0 1,0 0-1,-1 0 0,1 0 0,0 0 0,-1 1 0,1-1 0,-1 0 0,1 1 0,-1-1 0,0 1 0,1 0 0,-1 0 0,-2-1 0,-47-5-80,-166 6 938,206 0-768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9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39 9830,'-14'8'216,"1"2"0,1 0-1,-1 0 1,2 1 0,-1 0 0,2 1 0,0 1-1,0 0 1,1 0 0,0 0 0,1 1 0,1 1-1,-6 15 1,12-28-179,0 1 1,0-1-1,0 1 0,0-1 0,0 1 1,1-1-1,-1 1 0,1-1 0,0 1 0,0 0 1,0-1-1,0 1 0,0-1 0,0 1 0,1 0 1,-1-1-1,1 1 0,-1-1 0,3 4 1,-2-4-3,1 0 1,-1 0 0,1 0 0,0-1-1,0 1 1,0-1 0,0 1 0,0-1-1,0 0 1,1 1 0,-1-1 0,0 0-1,1 0 1,-1-1 0,0 1 0,1 0 0,-1-1-1,1 0 1,4 1 0,3-2 93,0 0 0,0-1 1,0 0-1,0 0 0,-1-1 0,1 0 0,0-1 1,-1 0-1,15-9 0,9-3 379,-24 12-378,0 0-1,-1 0 1,1-1-1,-1 0 1,0-1 0,0 0-1,7-7 1,-12 10-131,0-1 0,0 0 0,0 0 0,-1 1 0,1-2 0,-1 1 0,0 0 0,0 0-1,-1-1 1,1 1 0,-1-1 0,0 1 0,0-1 0,0 1 0,-1-1 0,0-5 0,0 5-23,0 1 0,0-1 0,0 1 0,-1-1 0,0 1 0,0-1 0,0 1-1,-1 0 1,1 0 0,-1 0 0,-3-6 0,1 5-18,0-1 0,-1 1-1,1 0 1,-1 1 0,-1-1 0,1 1-1,-8-5 1,8 6 59,0 0 1,-1 0-1,1 1 0,-1 0 0,0 0 1,0 0-1,0 0 0,0 1 1,-6 0-1,-58-1 497,46 2-370,14 0-117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39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9830,'0'1'5,"0"-1"0,0 1-1,0-1 1,0 1 0,0-1 0,0 1-1,0-1 1,1 1 0,-1 0 0,0-1-1,0 1 1,1-1 0,-1 0 0,1 1-1,-1-1 1,0 1 0,1-1 0,-1 1-1,1-1 1,-1 0 0,0 1 0,1-1-1,-1 0 1,1 0 0,0 1 0,-1-1-1,2 0 1,21 4 307,23-10 327,-44 6-612,236-38 2638,-230 34-2665,-1 4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0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87 9830,'0'0'6,"0"1"0,0-1 0,0 1 0,0 0 0,0-1 0,1 1 0,-1-1 0,0 1 0,0-1 0,0 1 0,1-1 0,-1 1 0,0-1 0,1 1-1,-1-1 1,0 1 0,1-1 0,-1 1 0,1-1 0,-1 0 0,1 1 0,-1-1 0,1 0 0,-1 1 0,1-1 0,-1 0 0,1 0 0,-1 1 0,2-1 0,23 1 410,31-12 411,-51 9-770,247-77 2785,-226 72-2569,-17 5-46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6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43 9830,'0'-1'0,"0"0"0,0 0 0,0 0 0,0 0 0,0 0 0,1 0 0,-1 0 0,0 0 0,1 0 0,-1 0 0,1 0 0,-1 1 0,1-1 0,-1 0 0,1 0 0,1-1 0,-1 1 0,-1 1 0,1-1 0,0 0 0,-1 0 0,1 0 0,-1 0 0,1 0 0,-1 0 0,1 0 0,-1 0 0,0 0 0,1 0 0,-1 0 0,0 0 0,0 0 0,0-1 0,3-7 0,-1 25 0,-3 24 900,-14 73 0,7-66-515,8 29 434,0-75-807,1-1 1,-1 1-1,1-1 0,0 1 1,-1-1-1,1 0 1,0 1-1,-1-1 1,1 0-1,0 1 0,0-1 1,-1 0-1,1 0 1,0 0-1,0 0 1,-1 0-1,1 0 0,0 0 1,0 0-1,-1 0 1,1 0-1,0 0 1,0 0-1,-1-1 0,1 1 1,1-1-1,23-5 244,-6-4 60,1 2 0,0 0-1,0 2 1,1 0 0,0 1-1,0 1 1,36-3-1,-56 8-297,1-1-1,-1 0 1,0 1-1,0-1 1,1 0-1,-1 1 1,0 0-1,0-1 1,0 1-1,0 0 0,0-1 1,0 1-1,0 0 1,0 0-1,0 0 1,0 0-1,0 0 1,-1 0-1,1 0 0,0 0 1,-1 0-1,1 0 1,0 0-1,-1 1 1,0-1-1,1 0 1,-1 0-1,0 0 0,1 1 1,-1-1-1,0 2 1,2 48 417,-2-41-269,0-4-83,1 0 0,-1 0 0,0 0 0,0 1 0,-1-1 0,0 0 0,0 0 0,0 0 0,-1 0 0,0-1 0,0 1 0,-1 0 0,1-1 0,-1 1 0,0-1 0,-7 8 0,2-2 128,-1-1 1,0 0-1,-1 0 0,0-1 1,-1-1-1,0 1 0,0-2 0,-1 0 1,0 0-1,0-1 0,0 0 1,-1-1-1,-15 4 0,13-6-165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6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0 249 9830,'1'-3'0,"-1"1"0,1 0 0,-1-1 0,1 1 0,0 0 0,0 0 0,0 0 0,0 0 0,1-1 0,-1 2 0,0-1 0,1 0 0,-1 0 0,1 0 0,2-1 0,37-31 0,-16 15 0,-1-1 229,1 1 0,1 1 0,0 1-1,1 2 1,1 0 0,0 2 0,1 1 0,51-14 0,-55 21 109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7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62 9830,'263'-1'3322,"-227"-2"-2799,1-2 0,-1-1-1,1-1 1,35-13-1,-28 7 50,-19 7-299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7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372 14 9830,'-59'-7'806,"48"5"-589,-1 0-1,0 1 0,-15 0 1,22 1-146,0 1-1,0-1 1,0 1 0,0 1 0,1-1 0,-1 1 0,0 0 0,1 0-1,-1 0 1,1 0 0,-7 6 0,-15 11 553,1 1-1,-39 41 1,55-52-471,2 0-1,-1 0 1,2 1 0,-1 0-1,1 0 1,1 1 0,-1 0-1,2 0 1,0 0 0,-5 22-1,8 22 349,1-55-498,1 1 1,0-1-1,0 1 0,0-1 0,0 0 1,0 1-1,-1-1 0,1 0 1,0 1-1,0-1 0,0 0 1,0 0-1,0 0 0,0 0 0,0 0 1,0 0-1,0 0 0,0 0 1,0 0-1,0 0 0,0-1 1,1 0-1,25-4 239,-3-6 132,0-1-1,-1-1 0,-1-1 0,0-1 0,-1-1 1,-1-1-1,27-27 0,-41 36-465,-1 0 0,0 0-1,-1 0 1,6-14 0,-9 20 59,1-1 0,-1 0 0,0 1 0,0-1 0,-1 0 1,1 0-1,0 0 0,-1 0 0,0 0 0,1 0 0,-2-5 0,7 15 91,-1 1 0,0-1 0,0 1 0,-1 1 0,0-1-1,-1 0 1,0 1 0,0 0 0,-1 0 0,3 17 0,-1 13 238,-1 50-1,-2-44 0,0 170 716,-1-115-570,0-97-421,-1 0 0,1 0 0,0 0-1,-1 0 1,1 0 0,-1 0 0,0-1-1,0 1 1,0 0 0,0 0 0,-1-1-1,1 1 1,-1-1 0,-2 4 0,4-6-20,-1 1 1,1-1-1,0 0 0,0 0 1,0 0-1,0 1 1,0-1-1,0 0 1,0 0-1,0 0 0,0 1 1,0-1-1,-1 0 1,1 0-1,0 0 0,0 1 1,0-1-1,0 0 1,0 0-1,-1 0 1,1 0-1,0 0 0,0 0 1,0 1-1,-1-1 1,1 0-1,0 0 1,0 0-1,0 0 0,-1 0 1,1 0-1,0 0 1,0 0-1,-1 0 1,1 0-1,0 0 0,0 0 1,0 0-1,-1 0 1,1 0-1,0 0 1,0 0-1,-1 0 0,1 0 1,0-1-1,0 1 1,0 0-1,-1 0 0,1 0 1,0 0-1,0 0 1,0-1-1,0 1 1,0 0-1,-1 0 0,1 0 1,0 0-1,0-1 1,0 1-1,0 0 1,0 0-1,0 0 0,0-1 1,0 1-1,-1 0 1,1-1-1,0 0 13,-3-7 89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29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597 95 9830,'0'-13'16,"-2"-10"126,1 23-135,0-1 0,1 0 0,-1 0 0,0 1 0,0-1 0,0 1 0,0-1 0,0 1 0,0-1 0,0 1 0,0-1 0,0 1 0,0 0 0,0 0 0,0-1 0,0 1 0,0 0 0,0 0 0,0 0 0,0 0 0,0 0 0,-1 0 0,-12 2 162,0-1 1,1 1 0,-1 1 0,1 1 0,0 0-1,0 0 1,0 1 0,-17 10 0,1 1 373,1 1-1,-37 30 1,55-39-375,0 0 1,1 0-1,0 1 0,1 0 0,0 0 1,0 1-1,1 0 0,0 1 0,1 0 1,0-1-1,1 2 0,0-1 0,1 1 1,-5 17-1,8-25-112,-1 9 185,0 1 1,-1 26-1,3-37-191,0 0 1,0 1-1,1-1 0,-1 0 1,1 1-1,0-1 1,0 0-1,0 0 0,0 0 1,1 0-1,-1 0 1,1 0-1,0 0 0,0 0 1,0-1-1,0 1 0,3 2 1,1 0 45,0-1 1,1 0-1,0 0 1,0 0-1,0-1 0,0 0 1,0 0-1,1-1 1,-1 0-1,1-1 0,0 1 1,-1-1-1,1-1 1,0 1-1,0-1 0,-1-1 1,1 0-1,0 0 1,-1 0-1,15-5 0,-21 6-79,0-1-1,0 1 0,0-1 1,0 1-1,0-1 1,0 0-1,0 1 0,-1-1 1,1 0-1,0 0 0,0 1 1,0-1-1,-1 0 0,1 0 1,-1 0-1,1 0 0,-1 0 1,1 0-1,-1 0 1,1 0-1,-1 0 0,1-2 1,0-28 119,-1 20-200,-1 9 52,0 0-1,1 0 1,-1 0 0,0 1 0,0-1-1,0 0 1,-1 1 0,1-1 0,0 1-1,0-1 1,-1 1 0,1-1 0,-1 1-1,0 0 1,1 0 0,-1 0 0,0 0-1,-2-1 1,-39-18-363,40 18 357,-85-32 355,39 15-13,0-1 0,-48-29 1,93 47-313,1 0 1,-1 0-1,1 0 0,0-1 1,0 1-1,0-1 1,1 0-1,-1 0 0,1 0 1,-1 0-1,1 0 1,-2-5-1,2 3-66,0 0 0,1-1-1,0 1 1,0-1 0,0 1-1,1-1 1,0-10 0,0 12 25,0 1 0,0-1 0,1 1 0,0 0 1,0-1-1,0 1 0,0-1 0,0 1 0,1 0 1,0 0-1,-1 0 0,1 0 0,5-5 0,-2 2-52,1 0 0,0 0-1,0 1 1,0 0 0,13-7-1,2 0 4,0 2 0,1 0 0,29-7-1,-15 8 300,0 2 0,1 2 0,0 1 0,0 2-1,43 3 1,-39-1-73,-38 0-128,1 0 0,0 1 0,0-1 0,0 1 0,0-1 1,-1 1-1,1 0 0,0 1 0,-1-1 0,6 3 0,-9-4-15,1 1 0,0-1-1,-1 1 1,1-1 0,-1 1-1,1-1 1,-1 1 0,1-1-1,-1 1 1,1-1 0,-1 1-1,0 0 1,1-1 0,-1 1-1,0 0 1,1-1-1,-1 1 1,0 0 0,0-1-1,0 1 1,0 0 0,0-1-1,1 1 1,-1 0 0,-1 1-1,1 0-4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49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241 0 9830,'-6'6'152,"0"0"1,1 0-1,0 0 0,0 1 0,-5 10 1,-42 79 1506,5 2 0,-43 127 0,86-205-1417,0-1 0,1 1 0,1 0 0,0-1 0,3 30 0,-1-30 0,0-15-191,1 0 0,-1 0 0,1 0-1,0 0 1,1 0 0,-1 0 0,1 0 0,0 0-1,0 0 1,4 6 0,33 39 700,-15-20-215,-20-23-460,14 18 641,28 51 0,-41-65-585,-1 0 1,0 1-1,-1-1 1,0 1 0,-1-1-1,0 1 1,0 0-1,-1 19 1,0-16 64,-2 1 1,0 0 0,0-1 0,-2 1-1,0-1 1,-9 27 0,-12 25 757,2 0 0,-22 121 1,38-120-956,3 104 0,4-104 0,0-55 0,0-1 0,1 0 0,1 0 0,4 15 0,0-4 0,1 6 0,-1 1 0,-1 0 0,-2 0 0,1 34 0,0 140 0,-5 71 0,1-264 0,1 1 0,-1-1 0,2 0 0,-1 1 0,5 9 0,6 25 0,2 8 0,-10-38 0,0 0 0,2 21 0,1-2 0,-6-27 0,0 0 0,-1 0 0,1 0 0,-1 11 0,12 129 0,-13 417 0,0-560 0,0 0 0,1 0 0,0 0 0,0 0 0,0 0 0,1-1 0,2 6 0,-3-6 0,1 1 0,-1-1 0,0 1 0,1 0 0,-2-1 0,1 1 0,0 5 0,12 54 0,-8 127 0,-5 10 0,-15-129 0,2 17 0,13-79 0,-1-1 0,-1 1 0,1-1 0,-2 0 0,1 0 0,-4 9 0,-5 16 0,4-12 0,5-18 0,1 1 0,-1 0 0,1-1 0,0 1 0,1-1 0,-1 1 0,0 6 0,1-5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1.8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33 193 9830,'1'-23'0,"1"1"0,6-27 0,-4 28 0,0 0 0,-1-24 0,1 33 0,-4 12 0,0 1 0,0-1 0,0 0 0,0 0 0,0 0 0,0 0 0,0 0 0,0 0 0,0 0 0,0 1 0,0-1 0,0 0 0,0 0 0,0 0 0,0 0 0,0 0 0,0 0 0,0 0 0,0 0 0,0 0 0,1 1 0,-1-1 0,0 0 0,0 0 0,0 0 0,0 0 0,0 0 0,0 0 0,0 0 0,0 0 0,0 0 0,1 0 0,-1 0 0,0 0 0,0 0 0,0 0 0,0 0 0,0 0 0,0 0 0,0 0 0,1 0 0,-1 0 0,0 0 0,0 0 0,0 0 0,0 0 0,0 0 0,0 0 0,1 0 0,-1 467 4642,-2-430-4015,-9 52 0,5-47-186,-21 113 1205,19-101-611,0 80 0,7-131-995,1 0 0,0 0 0,1 1 0,-1-1 0,0 0 0,1 0 0,0 0 0,-1 0 0,1 0 0,1 0 0,-1 0 0,0 0 0,3 5 0,-3-8-25,0 1 0,0 0 0,0 0 0,0-1 0,0 1 0,0-1 0,0 1 0,0 0 0,0-1 0,0 0 0,0 1 0,0-1 0,0 0 0,0 1 0,0-1 0,0 0 0,2 0 0,0 0 14,1-1 0,-1 1 0,0-1 0,0 0 1,1 1-1,-1-1 0,0-1 0,4-1 1,8-5 271,0 0 1,-1-2-1,0 1 1,0-2-1,-1 0 1,-1 0-1,20-24 1,-20 21-29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2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 9830,'16'-1'241,"1"-1"-1,-1 0 1,1-1-1,-1 0 1,0-2-1,20-7 1,-25 8-47,21-8 619,46-24 0,-66 29-767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2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 9830,'0'43'319,"35"-41"227,-20-4-316,1-1 1,-1 0 0,1-2 0,-1 1-1,0-2 1,19-9 0,-10 5 152,23-8 212,-25 8-550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2.9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 9830,'0'0'5,"1"0"-1,-1 1 1,1-1 0,-1 0-1,1 0 1,-1 1 0,1-1-1,-1 0 1,1 1 0,-1-1-1,1 1 1,-1-1 0,1 1-1,-1-1 1,0 1 0,1-1-1,-1 1 1,0-1 0,0 1-1,1-1 1,-1 1-1,0-1 1,0 1 0,0 0-1,0-1 1,1 1 0,-1-1-1,0 1 1,0 0 0,0-1-1,0 1 1,-1 0 0,1-1-1,0 1 1,0-1 0,0 1-1,0 0 1,-1-1 0,1 1-1,0-1 1,0 1 0,-1 0-1,-11 27 361,2-14-148,1 1-1,1-1 1,0 1-1,1 1 1,-5 17 0,4-16 47,7-14-208,-1 0-1,1 0 1,-1 0-1,1 0 1,0 1-1,1-1 0,-1 0 1,0 1-1,1 5 1,0-8-46,0 0 1,-1 0 0,1 0-1,0 0 1,0 0 0,1 0-1,-1 0 1,0 0 0,0 0-1,0-1 1,0 1-1,1 0 1,-1 0 0,1 0-1,-1 0 1,0 0 0,1-1-1,-1 1 1,1 0 0,0 0-1,-1-1 1,1 1-1,0 0 1,-1-1 0,2 1-1,22 1 451,-7-3-333,-1 0 101,1-1 1,-1 0 0,21-7 0,-21 5 35,1 1 0,-1 0 0,24-1 0,-34 4-230,4 0 93,-1 0 0,0 0 0,0 1 1,0 0-1,16 5 0,-23-5-103,1-1 0,-1 1-1,0 0 1,-1 1 0,1-1 0,0 0 0,0 0-1,0 1 1,-1-1 0,1 1 0,-1 0 0,1-1-1,-1 1 1,0 0 0,0 0 0,1 0 0,-1 0 0,-1 0-1,1 0 1,0 0 0,0 0 0,-1 0 0,1 0-1,-1 1 1,0-1 0,1 0 0,-1 0 0,-1 5-1,1-3 37,-1 0 0,1 0 0,-1 0 0,-1 0 0,1 0 0,0 0-1,-1 0 1,0 0 0,0 0 0,0-1 0,0 1 0,-1-1 0,1 1-1,-1-1 1,0 0 0,0 0 0,0 0 0,0-1 0,-6 4 0,5-2 41,-8 7 124,-1-1 0,0 0 0,0-1 0,-1-1 0,0 0-1,0 0 1,-1-2 0,0 0 0,0-1 0,-1 0 0,1-1 0,-1-1 0,-19 2-1,20-5 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3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0 148 9830,'19'-2'255,"0"0"0,0-2 1,0 0-1,-1-1 0,19-7 0,23-7 531,219-70 2359,-249 78-2853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3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76 9830,'1'0'6,"0"1"0,-1 0 0,1-1 0,-1 1 0,1-1 0,0 1 0,0-1 0,-1 1 0,1-1 0,0 1 0,0-1 0,0 0 0,0 1 0,-1-1 0,1 0 0,0 0 0,0 0 0,0 1 0,0-1 0,0 0 0,0 0 0,0 0 0,-1-1 0,2 1 0,33 0 286,-26 0-188,90-5 1611,122-21 1,-42 4 268,-82 9-962,-40 5 24,86-1-1,-133 9-817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4.6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309 107 9830,'8'-39'0,"-8"34"0,0 3 0,0 1 0,1-1 0,-1 0 0,0 1 0,0-1 0,0 0 0,0 1 0,-1-1 0,1 1 0,0-1 0,-1 0 0,1 1 0,-1-1 0,0 1 0,1-1 0,-1 1 0,0-1 0,0 1 0,0 0 0,0-1 0,0 1 0,0 0 0,0 0 0,0 0 0,-1 0 0,1 0 0,0 0 0,-3-1 0,2 0 3,-1-1-1,0 1 1,0 0 0,0 1-1,0-1 1,0 0 0,0 1 0,0 0-1,0 0 1,-1 0 0,1 0-1,-1 0 1,1 1 0,0-1-1,-1 1 1,-3 0 0,-2 1 100,1 0 0,0 1 1,-1-1-1,1 2 0,0-1 1,0 1-1,1 0 0,-1 1 1,1 0-1,-1 0 0,1 1 1,0-1-1,1 2 0,-1-1 0,1 1 1,0 0-1,-8 10 0,-2 4 295,0 2-1,1 0 0,1 0 0,-13 32 0,24-47-305,1 1 0,1-1-1,-1 1 1,1-1 0,0 1 0,1-1-1,0 1 1,1 13 0,0 2 193,-1-21-264,0 0-1,1 0 0,0 0 1,-1 0-1,1 0 0,0 0 1,0-1-1,0 1 1,0 0-1,0-1 0,0 1 1,1-1-1,-1 1 1,1-1-1,-1 1 0,1-1 1,-1 0-1,1 0 0,0 0 1,-1 0-1,1 0 1,0 0-1,0 0 0,0-1 1,0 1-1,0-1 0,2 1 1,3 1 70,0 0-1,0-1 1,0 0 0,0 0-1,0-1 1,14-1-1,-7-3 128,0 0-1,0-1 0,0-1 0,0 0 0,-1 0 0,0-2 1,0 0-1,-1 0 0,0-1 0,19-20 0,-28 26-203,0 0 0,-1 0 1,1-1-1,-1 0 0,0 1 0,0-1 0,-1 0 1,1 0-1,-1 0 0,1 0 0,0-7 0,1-48 117,-3 49-127,4-3-160,-2 13 49,-1 8 58,-1 290 1478,-1-275-1238,-1 1-1,-8 32 1,-2 21 200,9-34-1,-2 0 0,-20 81-1,19-92-259,2-30-23,4-2-103,0 0-1,-1 0 1,1 0-1,0 0 0,0 0 1,0 0-1,0 0 1,-1 0-1,1 0 1,0 0-1,0 0 1,0 0-1,-1 0 1,1 0-1,0 0 1,0 0-1,0 0 1,-1 1-1,1-1 1,0 0-1,0 0 1,0 0-1,0 0 1,0 0-1,-1 0 0,1 1 1,0-1-1,0 0 1,0 0-1,0 0 1,0 0-1,0 0 1,0 1-1,-1-1 1,1 0-1,0 0 1,0 0-1,0 1 1,0-1-1,0 0 1,0 0-1,0 0 1,0 1-1,0 0-3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7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510 13 9830,'0'-6'0,"0"6"0,0 0 0,0-1 0,0 1 0,0 0 0,0 0 0,0 0 0,0-1 0,0 1 0,0 0 0,0 0 0,0-1 0,0 1 0,0 0 0,1 0 0,-1 0 0,0-1 0,0 1 0,0 0 0,0 0 0,0 0 0,0-1 0,1 1 0,-1 0 0,0 0 0,0 0 0,0 0 0,0-1 0,1 1 0,-1 0 0,0 0 0,0 0 0,0 0 0,1 0 0,-1 0 0,0 0 0,0 0 0,1 0 0,-1 0 0,0 0 0,0 0 0,1 0 0,-1 0 0,0 0 0,1 0 0,-42 34 1122,-156 122 1680,97-78-1446,87-68-1152,-100 73 1715,106-76-1815,7-6-79,-1 0 0,0 0 1,0 0-1,0 0 0,0 0 0,0 0 0,0 0 0,0 0 0,0 0 0,0-1 0,0 1 1,0 0-1,0-1 0,-1 1 0,1-1 0,0 1 0,0-1 0,-2 1 0,-13 0 147,13-2-120,-2 1-7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7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9830,'0'0'3,"0"0"-1,0-1 1,0 1-1,0-1 1,0 1-1,0-1 1,0 1-1,1 0 1,-1-1-1,0 1 0,0-1 1,0 1-1,1 0 1,-1-1-1,0 1 1,0 0-1,1-1 1,-1 1-1,0 0 1,1-1-1,-1 1 1,0 0-1,1 0 1,-1-1-1,0 1 1,1 0-1,-1 0 1,1 0-1,-1 0 1,1 0-1,0-1 1,19 2 179,18 9 148,9 9 940,84 50 1,-92-46-466,2-2 0,79 30 0,-83-45-441,-29-6-136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0.1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45 9830,'17'3'0,"-13"-4"0,-3 1 0,-1 0-1,0-1 1,0 1 0,0 0-1,1 0 1,-1 0 0,0-1-1,0 1 1,0 0 0,0-1-1,0 1 1,1 0 0,-1 0-1,0-1 1,0 1-1,0 0 1,0-1 0,0 1-1,0 0 1,0-1 0,0 1-1,0 0 1,0 0 0,0-1-1,0 1 1,0 0 0,-1-1-1,1 1 1,0 0 0,0 0-1,0-1 1,0 1 1,-1-1 1,1 1-1,0 0 1,0 0-1,0 0 1,0 0-1,0-1 0,0 1 1,0 0-1,0 0 1,0 0-1,0 0 1,0-1-1,0 1 1,0 0-1,0 0 1,0 0-1,0-1 0,0 1 1,0 0-1,0 0 1,0 0-1,0-1 1,0 1-1,0 0 1,0 0-1,0 0 1,0 0-1,0-1 0,0 1 1,1 0-1,-1 0 1,0 0-1,0 0 1,0 0-1,0-1 1,0 1-1,1 0 1,1-1 17,0 0 0,0-1 0,0 1 0,-1 0 1,1-1-1,0 0 0,-1 1 0,1-1 0,-1 0 0,1 0 1,-1 0-1,0 0 0,2-3 0,1 0 204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7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515 1 9830,'-42'-1'501,"31"2"-342,0 1 1,0 0-1,0 1 0,0 0 1,-17 7-1,-12 4 363,-36 8 182,17-4 282,-1-2 0,-76 10 0,118-25-713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7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9830,'0'-2'80,"8"2"68,-7 1-133,0 0-1,0 0 1,0 0 0,0 0 0,0 1 0,0-1 0,-1 0 0,1 0 0,0 1 0,-1-1 0,1 1 0,-1-1-1,1 1 1,-1-1 0,1 3 0,5 28 281,-6-29-239,3 18 345,-2 35-1,-2-38-169,2-1 1,0 0-1,4 21 1,-1 6 362,-4-35-466,1 0 0,0 0 0,3 15 0,5-10 144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8.4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95 9830,'0'-2'14,"0"-1"0,0 1 1,0 0-1,1-1 0,-1 1 0,0 0 0,1 0 0,0 0 1,-1-1-1,1 1 0,0 0 0,0 0 0,0 0 1,3-3-1,-1 2 21,0 0 0,0 0 0,1 1 0,-1-1 0,1 1-1,0 0 1,7-3 0,3-1 169,1 0 0,0 0 0,0 2 0,0 0 0,29-4-1,-39 7-132,0 1-1,0 0 1,0 0-1,0 0 0,0 1 1,0 0-1,0-1 0,0 2 1,0-1-1,0 1 1,-1-1-1,1 1 0,-1 1 1,1-1-1,-1 1 1,0-1-1,1 1 0,-1 1 1,-1-1-1,1 0 1,0 1-1,3 4 0,-5-4-9,0 0-1,-1 0 0,1 0 1,-1 1-1,0-1 1,0 0-1,0 0 0,-1 1 1,1 4-1,1 9 142,-1-10-103,0 0-1,0 0 1,-1 0 0,0 0-1,-1 0 1,0 0-1,0 0 1,-1 0 0,1-1-1,-2 1 1,1 0-1,-1-1 1,-1 1 0,1-1-1,-1 0 1,0 0 0,-10 12-1,-2 0 281,-2-1-1,0 0 1,0-2-1,-31 22 1,-47 25 918,109-69-1092,0 0 0,0 1-1,1 1 1,-1 0 0,1 1 0,21-3 0,95-2 1114,-82 6-804,69 0 738,-102 2-1208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8.8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15 9830,'-4'-13'137,"2"12"-44,1 10-50,8 269 2733,-7-270-2717,0-1 30,0-1 0,0 1 1,0 0-1,-1-1 1,0 1-1,-1-1 0,-2 9 1,-9 25 444,10-27-257,-1-1 0,-10 21 0,6-15 30,7-14-239,0 0-1,-1 0 1,0 0-1,0-1 1,0 1-1,0 0 1,0-1-1,-1 1 1,0-1-1,1 0 1,-1 0-1,-1 0 1,1 0-1,-6 4 1,1-6-22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9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23 9830,'-9'-22'546,"9"22"-543,0 0-1,0 0 1,-1 0 0,1 0-1,0 0 1,0 0 0,0 0-1,-1 0 1,1 0-1,0 0 1,0 0 0,0 0-1,-1 0 1,1 0 0,0 0-1,0 0 1,0 0-1,-1 0 1,1 0 0,0 0-1,0 0 1,0 0 0,0 1-1,-1-1 1,1 0-1,0 0 1,0 0 0,0 0-1,0 0 1,0 1 0,-1-1-1,1 0 1,0 0-1,0 0 1,0 1 0,0-1-1,0 0 1,0 0 0,0 0-1,0 1 1,0-1 0,0 0-1,0 0 1,0 0-1,0 1 1,0-1 0,0 0-1,0 0 1,0 0 0,0 1-1,0-1 1,0 10 133,0 271 2822,-1-276-2896,0 0 0,0 0 0,0-1 0,-1 1 0,0 0 0,0-1 0,0 1 0,0-1 0,-1 0 0,0 0 0,0 0 0,0 0 0,0-1 0,-5 6-1,-2-3 261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4:59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1 211 9830,'229'-14'2571,"-219"13"-2457,231-40 2540,-133 15-1410,-24 7 208,-1-3 1,119-50 0,-170 57-1161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0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352 11 9830,'0'0'3,"0"0"0,1-1 0,-1 1 0,0 0 0,0-1 0,0 1 0,0 0 0,0-1 0,0 1 0,-1-1 0,1 1 0,0 0 0,0-1 0,0 1 0,0 0 0,0-1 0,0 1 0,-1 0 0,1-1 0,0 1 0,0 0 0,0-1 0,-1 1 0,1 0 0,0 0 0,-1-1 0,1 1 0,0 0 0,0 0 0,-1 0 0,1-1 0,0 1 0,-1 0 0,1 0 1,0 0-1,-1 0 0,1 0 0,-1 0 0,1 0 0,0 0 0,-1 0 0,0 0 0,-19 9 298,-18 23 295,6 3-47,1 1-1,2 2 1,1 1 0,3 2 0,1 0 0,2 1 0,2 2 0,1 0 0,-13 51 0,26-75-261,1 0 1,1 0-1,1 0 1,0 1-1,2-1 1,1 39 0,2-47-159,-1-1 1,1 0 0,1 0 0,0 0 0,1 0-1,0 0 1,0-1 0,1 1 0,1-1 0,0-1 0,0 1-1,1-1 1,14 16 0,0-3 293,1-2 0,1 0-1,1-2 1,1-1 0,0 0 0,1-2 0,42 18-1,-62-28-195,-6-3-228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0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0 9830,'0'209'2230,"1"-182"-1672,6 36 0,-3-35-160,1 37-1,-4-45-126,-1-15-220,1-1 1,-1 1 0,1 0 0,-1-1 0,0 1-1,-1 0 1,1-1 0,-1 1 0,0-1-1,0 1 1,-1-1 0,1 0 0,-1 1-1,-4 6 1,-4 2 144,9-12-176,0 1 0,1-1-1,-1 1 1,0-1 0,-1 0 0,1 1 0,0-1-1,0 0 1,0 0 0,-1 0 0,1 0-1,-1 0 1,1 0 0,-1-1 0,1 1 0,-1 0-1,1-1 1,-1 1 0,-2 0 0,-6 0 207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1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 9830,'0'-1'8,"1"-1"0,-1 0-1,1 1 1,0-1 0,-1 1-1,1-1 1,0 1 0,0-1 0,0 1-1,0 0 1,1 0 0,-1-1-1,0 1 1,1 0 0,-1 0 0,0 0-1,1 0 1,-1 0 0,4 0 0,38-20 255,-28 15-190,35-19 579,-34 16-391,0 0 1,1 1-1,0 2 0,22-7 0,-33 12-173,0 0-1,0 0 1,1 0-1,-1 1 1,0 0-1,1 1 1,-1-1-1,0 1 1,0 0-1,1 1 1,-1-1-1,0 1 1,0 0-1,-1 1 0,1 0 1,7 4-1,-8-4-7,0 0-1,0 1 0,0-1 0,0 1 1,-1 0-1,0 0 0,0 1 0,0-1 1,-1 1-1,1 0 0,-1 0 0,5 10 1,-5-6 59,0 1 1,-1-1 0,0 0-1,-1 1 1,0-1 0,0 1-1,-1 10 1,0-7-75,0-1 86,0 1 1,0-1-1,-4 15 0,3-22-67,-1 0-1,0 1 0,0-1 0,-1 0 0,1 0 1,-1 0-1,0 0 0,0-1 0,-7 8 0,-8 6 284,0-1-1,-2 0 1,0-1-1,-1-1 1,-28 15-1,25-16-19,12-1-78,12-13-269,0 0 0,0 0-1,0 0 1,0 0 0,0 0 0,0-1 0,0 1-1,0 0 1,0 0 0,0 0 0,0 0 0,0 0-1,0 0 1,0 0 0,0 0 0,0-1 0,0 1 0,0 0-1,0 0 1,0 0 0,0 0 0,0 0 0,0 0-1,-1 0 1,1 0 0,0 0 0,0 0 0,0 0-1,0-1 1,0 1 0,0 0 0,0 0 0,0 0-1,0 0 1,-1 0 0,1 0 0,0 0 0,0 0-1,0 0 1,0 0 0,0 0 0,0 0 0,0 0-1,0 0 1,-1 0 0,1 0 0,0 0 0,0 0 0,0 0-1,0 0 1,0 0 0,0 0 0,0 1 0,0-1-1,0 0 1,-1 0 0,1 0 0,8-7 56,18 0 383,-1 1 0,1 1 1,32-1-1,-34 3-137,96-1 885,-82 4-762,-34 1-380,-3 3-45,-1-1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1.3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 9830,'0'-1'10,"1"0"0,0-1 0,-1 1 0,1 0 0,0-1-1,0 1 1,0 0 0,0 0 0,0 0 0,0 0 0,1 0 0,-1 0 0,0 0 0,3-1 0,15-16 113,-4-3 121,-14 19-224,1 0 0,0 1 0,-1-1 0,1 0-1,-1-1 1,1 1 0,-1 0 0,0 0 0,0 0 0,0-1 0,0 1 0,-1-1 0,2-3 0,-2 3-23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0.5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9830,'0'199'2230,"0"-193"-2174,0-1-1,1 1 1,0-1-1,0 1 1,0-1 0,1 1-1,0-1 1,0 0-1,4 7 1,-5-9 2,1-1-1,-1 1 1,1-1-1,0 1 1,0-1 0,0 0-1,0 0 1,0 0-1,0 0 1,1 0 0,-1 0-1,1-1 1,-1 1 0,1-1-1,-1 0 1,1 1-1,6 0 1,-5-1-2,0 0 0,1-1 0,-1 1 0,1-1-1,-1 0 1,1-1 0,-1 1 0,1-1 0,-1 0 0,1 0 0,6-3 0,-3 1 78,-1-2 1,0 1 0,0-1-1,0 1 1,9-10-1,-4 3 139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1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0 9830,'0'2'34,"-1"1"1,1-1-1,-1 0 0,0 0 1,0 1-1,0-1 0,0 0 0,0 0 1,0 0-1,-1 0 0,1 0 1,-1-1-1,1 1 0,-4 2 0,-11 18 317,12-13-210,1 0 1,1 1 0,-1-1-1,1 1 1,1 0-1,0 0 1,0-1-1,1 14 1,1-20-103,0-1-1,0 1 1,-1 0 0,1-1 0,1 0-1,-1 1 1,0-1 0,1 1-1,-1-1 1,1 0 0,0 0 0,-1 0-1,1 0 1,0 0 0,0-1-1,1 1 1,2 2 0,43 24 628,-10-12-72,-27-12-429,0 0 0,-1 0 0,1 2 0,-1-1 0,19 15 1,-28-18-135,1 1 1,-1 0 0,0 0 0,-1-1-1,1 1 1,0 0 0,-1 0 0,1 0-1,-1 0 1,0 0 0,0 0 0,0 0-1,-1 0 1,1 0 0,-1 0 0,1 0 0,-1 0-1,0-1 1,0 1 0,0 0 0,0 0-1,-1-1 1,1 1 0,-4 4 0,-4-2 102,-7 6 135,-2 0 0,1-1 0,-2-1 0,1 0 1,-1-2-1,0 0 0,-34 7 0,41-12-43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1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0 121 9830,'4'-3'47,"-1"1"0,1 0 0,-1 0 0,1 0 0,0 1 0,0-1 0,0 1 0,0 0 0,0 0 0,6-1 0,-3 1-18,272-67 3410,-268 65-3354,-3 2 10,-1 0 0,0-1 0,0 0 0,0-1 1,11-5-1,-14 0 178,7 4-46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2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9830,'31'12'626,"0"2"1,-1 0-1,53 36 0,-65-37-363,-1 1-1,0 0 0,-1 1 0,-1 1 1,0 1-1,-1 0 0,11 19 0,-10-12 68,-1 2-1,-2-1 1,0 2-1,-2-1 0,-1 1 1,-1 1-1,-1 0 1,-1 0-1,-2 0 1,-1 1-1,-1-1 0,-2 1 1,0 0-1,-2-1 1,-1 1-1,-2-1 0,0 0 1,-2 0-1,-1 0 1,-19 41-1,-8 7 623,-3-2 1,-4-2-1,-3-2 0,-59 72 1,41-64-852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2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 9830,'3'1'30,"-1"0"1,1 0-1,0 0 0,-1-1 1,1 1-1,0-1 0,0 0 1,5 1-1,260-20 2786,-87 3-831,-157 13-1758,-22 2-227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3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9830,'0'1'27,"1"1"-1,-1-1 0,0 1 1,0-1-1,1 1 1,-1-1-1,1 1 1,-1-1-1,1 0 1,0 1-1,-1-1 1,1 0-1,0 1 0,0-1 1,0 0-1,0 0 1,0 0-1,0 0 1,0 0-1,0 0 1,3 1-1,0 1 40,0-1-1,1 0 1,-1 0 0,1 0-1,0-1 1,8 3 0,7-1 261,0-1 1,29-1 0,-18-2 173,1-1 0,-1-1 1,52-14-1,-60 11-209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3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9830,'0'5'85,"1"0"0,0-1 0,0 1 0,0-1 0,1 1 0,2 5 0,7 19 412,-3 23 205,-2 0 0,-2 0-1,-4 54 1,0-83-437,0-21-244,0-1 1,0 1-1,0 0 1,-1 0 0,1-1-1,0 1 1,-1 0-1,0-1 1,1 1 0,-1 0-1,0-1 1,0 1-1,0-1 1,0 1 0,0-1-1,-1 2 1,-7 9 42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3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1 125 9830,'4'-6'102,"1"0"0,1 0 1,-1 1-1,1 0 0,0 0 0,1 0 0,-1 0 1,1 1-1,11-5 0,9-4 532,31-9-1,-52 20-605,15-5 325,1 0 1,0 2-1,39-6 1,-56 11-297,1-1 0,-1 0 0,0 1 1,0 0-1,1 1 0,-1-1 0,0 1 0,0 0 0,1 0 1,-1 0-1,0 1 0,0 0 0,0 0 0,-1 0 0,1 1 1,0-1-1,-1 1 0,1 0 0,-1 1 0,0-1 0,0 1 1,3 3-1,-5-3-6,0 0 0,-1 0-1,1 0 1,-1 0 0,0 0 0,0 0 0,0 0 0,-1 0 0,1 0 0,-1 0-1,0 0 1,0 0 0,-1 5 0,0-3 40,1 0-1,-1-1 1,-1 1-1,1 0 1,-1-1-1,0 1 1,0-1-1,-5 9 1,-45 64 1750,-91 102 0,130-167-1644,1 2 409,12-14-590,1-1 0,0 1 0,0-1 0,0 1 0,0-1 0,0 1 0,0-1-1,0 0 1,0 1 0,0-1 0,0 0 0,0 0 0,0 0 0,0 1 0,0-1 0,0 0 0,0-1 0,0 1 0,0 0 0,2 0 0,35-1 553,0-1-1,0-2 1,0-1 0,-1-2-1,66-21 1,-80 19-524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4.1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 9830,'-7'2'90,"1"1"-1,0 0 1,0 1-1,0-1 1,1 1-1,-1 0 1,1 0 0,0 1-1,0 0 1,1-1-1,-1 2 1,1-1-1,0 0 1,1 1-1,-6 10 1,4-3 22,3-9-41,0 1 0,0-1 0,1 0 0,0 1 0,0-1-1,0 1 1,1-1 0,-1 8 0,1-9-32,0 0-1,0 0 1,0 0-1,1 0 0,-1 0 1,1 0-1,-1 0 1,1 0-1,0-1 0,0 1 1,1 0-1,-1-1 1,0 1-1,1-1 1,3 5-1,-1-3 39,1 0-1,0-1 1,-1 1-1,1-1 1,0-1-1,0 1 1,8 3 0,4-1 179,0 1-1,0-2 1,23 3 0,-29-6-101,1 1 0,-1 0 0,0 0 0,0 1 0,0 1 1,-1 0-1,1 0 0,-1 1 0,0 1 0,13 8 0,-21-11-112,0-1 0,-1 0 1,1 1-1,-1-1 0,0 1 0,1 0 1,-1-1-1,-1 1 0,1 0 0,0 0 1,-1-1-1,1 1 0,-1 0 0,0 0 1,0 0-1,0 0 0,0 0 0,0 0 1,-1-1-1,1 1 0,-1 0 1,0 0-1,0 0 0,0-1 0,0 1 1,-1-1-1,1 1 0,0-1 0,-1 1 1,0-1-1,-3 4 0,3-5-15,-33 30 803,-48 31 0,71-54-624,-1 0 0,0-1-1,0-1 1,-1 0 0,0-1-1,0 0 1,-1-1 0,-15 2-1,11-4 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4.4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0 168 9830,'4'-2'48,"0"0"0,0 0 1,0 0-1,1 1 0,-1 0 0,0 0 0,1 0 0,4-1 0,-1 1 65,103-25 1340,353-90 3824,-432 106-4985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5.0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9830,'15'5'216,"-1"0"0,1-2 0,0 0 0,30 2 0,23 4 501,31 9 717,1-4 0,1-5-1,133-4 1,303-42 4310,-501 33-5355,29-2 233,309-18 1475,-374 24-2097,0 0 0,0 0 0,0 0 0,0 0 0,-1 0 0,1 0 0,0 0 0,0 0 0,0 1 0,0-1 0,0 0 0,0 0 0,0 0 0,-1 0 0,1 0 0,0 1 0,0-1 0,0 0 0,0 0 0,0 0 0,0 0 0,0 1 0,0-1 0,0 0 0,0 0 0,0 0 0,0 0 0,0 1 0,0-1 0,0 0 0,0 0 0,0 0 0,0 0 0,0 1 0,0-1 0,0 0 0,0 0 0,0 0 0,1 0 0,-1 0 0,0 1 0,0-1 0,0 0 0,0 0 0,0 0 0,0 0 0,0 0 0,1 0 0,-1 1 0,0-1 0,0 0 0,0 0 0,0 0 0,1 0 0,-1 0 0,0 0 0,0 0 0,0 0 0,0 0 0,1 0 0,-1 0 0,0 0 0,0 0 0,0 0 0,1 0 0,-12 8 0,-1-2 0,4-4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0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9830,'0'453'4688,"-12"-402"-4142,0-1 273,11-49-805,1 0 0,0 0 1,-1 0-1,1 0 0,-1 0 0,1 0 0,-1 0 1,1 0-1,-1 0 0,0 0 0,0 0 1,1 0-1,-1 0 0,0 0 0,-2 1 0,-5 0 32,0-2 182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5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374 128 9830,'3'-3'24,"0"1"0,0-1 0,-1 0 0,0 0 0,1 0 0,-1 0 0,0 0 0,0-1 0,-1 1 0,1 0 0,-1-1 0,0 1 0,0-1 0,0 0 0,0 1 0,0-1 0,-1 0 0,0 0 0,0 1 0,0-1 0,-1-7 0,1 9-22,-1 0-1,0 0 0,1 0 1,-1 1-1,0-1 1,0 0-1,0 1 1,0-1-1,-1 1 1,1-1-1,0 1 1,-1-1-1,1 1 1,0 0-1,-1 0 1,0 0-1,1 0 1,-1 0-1,0 0 1,-2-1-1,-2-1 41,1 1 0,-1-1-1,0 1 1,0 0 0,-8-1 0,2 2 99,1 1 1,-1 0-1,0 1 1,1 0-1,-1 1 1,1 1-1,0-1 1,0 2-1,0-1 1,0 1-1,0 1 1,1 0-1,0 1 1,-17 12-1,11-7 134,1 2 0,0 0-1,1 0 1,0 2-1,1 0 1,1 0 0,-20 33-1,29-41-185,0-1-1,0 1 0,1 0 0,0 0 1,0 0-1,1 0 0,0 0 0,0 0 0,0 0 1,1 1-1,1 7 0,-1-13-56,1 1 0,-1-1-1,1 0 1,0 1 0,0-1 0,0 0 0,0 1-1,1-1 1,-1 0 0,0 0 0,1 0-1,0 0 1,-1 0 0,1-1 0,0 1 0,0 0-1,0-1 1,0 0 0,0 1 0,0-1-1,0 0 1,5 2 0,0 0 68,-1 0 1,2 0-1,-1-1 0,0 0 1,0 0-1,12 0 0,-5-2 68,0 0-1,1-1 0,-1-1 1,0-1-1,0 0 0,0 0 1,0-2-1,-1 0 0,23-11 1,-19 7-90,-1 0 1,0-1 0,0-1 0,-1 0-1,-1-1 1,26-28 0,-35 34-142,0-1 0,-1 1 0,1-1 0,-1 0 0,-1-1 0,1 1 0,-1-1 0,0 1 0,-1-1 0,2-10 0,-1-5-186,-1 1 1,-1-32-1,-1 38 139,-4 101 683,-15 87 0,-59 235 1698,16-176-900,59-223-1303,1 1 1,0-1-1,-2 16 1,4-21-69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6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44 9830,'12'-39'0,"-12"39"0,0 0 0,0 0 0,0 0-1,0 0 1,0 0 0,0 0 0,0-1 0,-1 1-1,1 0 1,0 0 0,0 0 0,0 0 0,0 0 0,0 0-1,0-1 1,0 1 0,0 0 0,0 0 0,0 0-1,0 0 1,0 0 0,0 0 0,1-1 0,-1 1 0,0 0-1,0 0 1,0 0 0,0 0 0,0 0 0,0 0-1,0 0 1,0 0 0,0-1 0,0 1 0,0 0-1,1 0 1,-1 0 0,0 0 0,0 0 0,0 0 0,0 0-1,0 0 1,0 0 0,0 0 0,1 0 0,-1 0-1,0 0 1,0 0 0,0 0 0,0 0 0,0 0 0,0 0-1,1 0 1,-1 0 0,0 0 0,0 0 0,0 0-1,0 0 1,0 0 0,0 0 0,1 0 0,2 9 57,-3 79 1248,-4-1 1,-20 113 0,19-176-1051,-30 144 1712,30-151-1677,1 0 0,2 0 0,-3 33 0,4-47-245,-8-1-45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6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26 9830,'0'-26'80,"0"43"68,0 299 3128,-2-290-2921,-1 0-1,-1 0 1,-1-1-1,-12 34 1,2-7 215,14-48-495,0 0-1,0-1 1,0 1-1,-1 0 1,1-1-1,-1 0 1,0 1-1,0-1 1,0 0-1,-5 5 1,-2-2 198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06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1 571 9830,'64'-3'917,"-1"-3"0,1-3 0,72-19 0,385-107 2357,-357 82-4480,177-83 0,-254 94 413,118-77 0,-148 79 455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16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1083 9830,'-1'1'16,"0"-1"0,-1 0 0,1 0 0,0-1 1,-1 1-1,1 0 0,0 0 0,-1-1 0,1 1 0,0 0 0,-1-1 0,1 0 0,0 1 0,0-1 1,0 0-1,0 1 0,0-1 0,0 0 0,0 0 0,0 0 0,0 0 0,0 0 0,0 0 0,0 0 1,1 0-1,-1 0 0,0-1 0,1 1 0,-1 0 0,1 0 0,-1-1 0,1 1 0,0 0 0,-1 0 1,1-3-1,-2-4 61,-1 0-81,0 1 0,1-1 0,0 0-1,1 0 1,-1 0 0,1-14-1,2-57-32,1 28 18,0 27 7,1 1-1,2-1 0,0 1 0,11-31 0,-1 3-8,12-62-32,-13 47 13,4 0 1,1 2-1,43-92 1,-54 141 30,0 0 1,0 1-1,2 0 1,0 1-1,0 0 1,1 0-1,1 1 1,0 1-1,0 0 1,2 1-1,-1 0 1,27-14-1,-37 23 40,0-1 0,0 1-1,1 0 1,-1 1 0,0-1-1,1 0 1,-1 1 0,1 0 0,-1 0-1,1 0 1,-1 0 0,0 1 0,1-1-1,-1 1 1,1 0 0,-1 0-1,0 0 1,0 0 0,1 0 0,-1 1-1,0 0 1,0 0 0,-1-1 0,1 2-1,0-1 1,-1 0 0,1 0-1,-1 1 1,1 0 0,2 4 0,7 9 236,-2 0 0,0 1 1,0 1-1,8 21 0,-12-24-12,18 43 515,-4 1 1,-1 0-1,-4 2 0,-2 0 1,5 69-1,-4 308 3773,-15-319-3181,-1-108-1303,-3-10-92,-7-16 323,4 6-20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16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9 111 9830,'-8'-4'0,"18"7"158,0-1-1,1 0 1,-1-1-1,1 0 1,-1-1-1,1 0 1,-1 0-1,1-1 1,-1-1-1,16-4 1,174-32 1984,-66 15-717,-84 14-903,43-10 662,-90 19-1134,0-1 0,-1 0 0,1-1 0,0 1 0,-1 0 0,1-1 0,-1 1 0,1-1 0,2-2 1,-4 1-6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16.9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9830,'0'1'9,"0"0"-1,1 0 1,-1 0-1,1 0 0,-1 0 1,0-1-1,1 1 1,0 0-1,-1 0 1,1-1-1,-1 1 1,1 0-1,0-1 1,0 1-1,-1 0 1,1-1-1,0 1 1,0-1-1,0 0 1,-1 1-1,1-1 1,0 0-1,0 1 1,0-1-1,0 0 0,0 0 1,1 0-1,34 5 422,-25-4-278,32 5 513,0-3 0,63-1 0,50 4 1118,-131-4-1692,-19-3 91,-4-2-137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17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9830,'0'0'12,"-1"0"0,0 0 0,1 1 0,-1-1 0,0 0 0,1 1 0,-1-1 0,1 0 1,-1 1-1,1-1 0,-1 0 0,1 1 0,-1-1 0,1 1 0,-1-1 0,1 1 0,-1-1 0,1 1 0,0 0 0,-1-1 0,1 1 0,0-1 0,0 1 0,-1 0 0,1-1 0,0 1 0,0 0 0,0-1 1,0 1-1,0 0 0,0-1 0,0 1 0,0 0 0,0-1 0,0 1 0,0 0 0,0-1 0,0 1 0,1 0 0,-1-1 0,0 1 0,1 0 0,-1-1 0,0 1 0,1 0 0,1 1 30,-1-1-1,1 1 0,0-1 1,0 0-1,0 0 1,0 1-1,0-1 0,0 0 1,0-1-1,0 1 1,0 0-1,4 0 0,24 2 368,-1-2 0,0-1 0,0-1-1,0-1 1,43-10 0,29-2 574,-51 11 131,-60 3-1069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0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338 175 9830,'1'-10'0,"-1"9"0,0-1 0,1 1 0,-1-1 0,0 1 0,0-1 0,0 1 0,0-1 0,0 0 0,-1 1 0,1-1 0,0 1 0,-1-1 0,1 1 0,-1-1 0,1 1 0,-1 0 0,0-1 0,1 1 0,-1 0 0,0-1 0,0 1 0,0 0 0,0 0 0,0 0 0,0 0 0,-1 0 0,1 0 0,-2-1 0,-9-5 34,9 5 5,-1 0 0,0 0 0,1 0 0,-1 1-1,0-1 1,0 1 0,0 0 0,0 0 0,0 1 0,-1-1 0,-5 1 0,3 0 34,1 1 1,0 0-1,-1 0 1,1 1-1,0 0 1,0 0-1,0 0 1,0 1-1,1 0 1,-1 0-1,1 1 1,0-1-1,-1 1 1,-8 9 0,2 0 187,0 0 0,0 0 0,2 2 1,-13 18-1,11-11 85,0 1-1,2 0 1,0 1 0,1-1-1,-10 49 1,12-29 410,2 0-1,0 71 1,4-74-431,0-14 180,5 41 0,-3-59-393,0 1 0,1-1 0,0 0 0,1 1 0,0-1 0,0 0 0,1-1 0,7 14 0,-4-11 73,1 0 0,0 0 0,0 0 0,1-1 0,0 0 0,17 12 0,-19-16-82,0-1-1,0 0 0,0 0 1,1-1-1,-1 0 1,1-1-1,0 0 0,0 0 1,0 0-1,0-1 1,12 1-1,1-3-2,0-1 0,-1 0 0,0-1 0,1-1 0,-1-2 0,0 1 0,-1-2 0,0-1 0,0 0 0,0-2 1,-1 0-1,-1-1 0,27-21 0,-20 13-420,-1-2-1,0-1 1,-2-1 0,-1 0 0,0-2 0,-2 0 0,-1-1-1,19-39 1,-27 44 23,-1 0 0,0-1-1,-2 1 1,-1-1 0,6-43 0,-6-114-1444,-5 133 1320,-1 38 341,1 1 0,-2-1 0,1 1-1,-1 0 1,0 0 0,-1-1 0,1 1 0,-2 1-1,1-1 1,-1 0 0,0 1 0,0 0-1,0 0 1,-1 0 0,0 0 0,0 1 0,-1 0-1,0 0 1,1 0 0,-9-4 0,2 1 22,-1 0 0,0 1 0,0 1 0,0 0 0,0 1 0,-1 0 0,0 1 0,0 1 0,-25-3 0,14 4 306,0 2-1,0 1 1,0 1-1,1 1 1,-1 1-1,-33 10 1,41-9-95,1 1 1,0 0-1,0 2 1,1-1-1,0 2 1,0 0-1,1 1 1,0 0-1,1 1 1,-14 15-1,22-21-79,1 0 0,-1 1-1,1 0 1,0 0 0,0 1-1,1-1 1,0 1 0,0-1 0,-2 8-1,2-2 28,1 1-1,0-1 1,1 0-1,1 18 0,0 68 693,1-94-750,0 0-1,0 0 1,0 0 0,0 0-1,1 0 1,0-1 0,-1 1-1,2-1 1,-1 1 0,0-1-1,1 0 1,-1 0 0,1 0-1,0 0 1,0 0 0,0-1-1,0 1 1,0-1 0,1 0 0,-1 0-1,6 2 1,5 4 113,1-1 0,0-1-1,0-1 1,18 5 0,-3-4 153,0-1 0,0-2 0,1-1 0,-1-1 0,0-2 0,56-7 0,174-54 1977,-237 56-2081,4-2-86,-2 0-113,36-5 0,-48 11-6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1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57 9830,'1'1'16,"-1"0"-1,1 0 1,-1 0-1,1 0 1,-1 0 0,1 0-1,0 0 1,0 0-1,-1 0 1,1-1 0,0 1-1,0 0 1,0 0-1,0-1 1,0 1 0,0 0-1,0-1 1,0 1-1,0-1 1,0 1-1,0-1 1,0 0 0,0 1-1,1-1 1,-1 0-1,0 0 1,2 0 0,44 4 655,-38-3-574,308-6 3135,-2-27 211,-199 16-2263,-38 4 225,107-2-1,-175 14-1176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1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51 9830,'19'-22'131,"-18"20"-111,1 0 0,-1 0 0,0 0 0,1 0 0,0 1 0,-1-1 0,1 0 0,0 1 0,0-1 0,0 1 0,0 0 0,0 0 0,0-1 0,0 1 1,0 1-1,0-1 0,1 0 0,-1 0 0,0 1 0,1 0 0,-1-1 0,5 1 0,0 0 63,-1 1 1,1 0 0,0 0-1,0 1 1,0 0-1,-1 0 1,1 1 0,-1-1-1,0 1 1,1 1 0,-1-1-1,-1 1 1,1 0-1,0 0 1,-1 1 0,6 6-1,6 7 287,0 0 0,-1 1 0,17 26 1,-18-22-30,0 2 0,-2 0 0,0 0 0,-2 1 0,-1 0 0,-1 1 0,-1 1-1,-1-1 1,-2 1 0,-1 0 0,1 40 0,-4-50-131,0 0 12,-1 1 1,-1 0-1,0-1 1,-1 1-1,-1-1 1,-1 0-1,-1 0 1,-9 24-1,1-16 126,-3 0 0,0-1 1,-1 0-1,-1-2 0,-1 0 0,-2-1 0,0-1 1,-1-1-1,-1-1 0,-1-1 0,0-1 0,-33 17 1,33-21 18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1.6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251 136 9830,'-10'-27'269,"10"25"-260,1-1 0,0 0 0,0 1 0,1-1 1,-1 0-1,0 1 0,1 0 0,0-1 0,-1 1 0,1 0 0,0 0 0,0 0 0,0 0 0,1 0 0,-1 0 0,0 1 0,1-1 0,-1 1 0,1-1 0,4-1 0,60-25 538,-63 27-488,16-7 203,1 2 0,0 1-1,0 0 1,0 1 0,1 2-1,23-1 1,-43 3-228,0 0 0,1 0 0,-1 0 1,0 0-1,0 1 0,1-1 0,-1 1 0,0-1 0,0 1 1,0 0-1,0 0 0,0 0 0,0 0 0,0 0 0,0 0 1,0 0-1,0 1 0,0-1 0,-1 1 0,1 0 0,-1-1 1,1 1-1,-1 0 0,0 0 0,0 0 0,1 0 0,-1 0 1,0 0-1,-1 0 0,2 3 0,0 5 98,0 0-1,-1 0 0,0 1 1,-1-1-1,-1 15 1,1-2 157,-1-18-235,-1 0 0,1 0 0,-1 0 1,1-1-1,-1 1 0,-1-1 0,1 1 1,-1-1-1,1 0 0,-1 0 0,0 0 1,-1 0-1,1 0 0,-6 3 1,-9 11 339,-30 20 0,27-24 114,0-1 1,-45 20 0,65-32-505,0 0-1,0-1 1,0 1 0,0 0-1,-1-1 1,1 1 0,0-1-1,0 0 1,-1 1 0,1-1-1,0 0 1,-1 0 0,1 1-1,0-1 1,0 0 0,-1 0 0,-1-1-1,6-8-4,-3 8 42,8-2 63,0 1-1,0 0 1,0 0-1,0 0 0,0 1 1,0 1-1,1-1 1,14 3-1,-7-2 200,-12 0-258,-1 0 1,0 0-1,0 1 0,0 0 0,0-1 0,0 1 0,0 0 1,0 0-1,0 1 0,-1-1 0,1 1 0,0-1 1,-1 1-1,1 0 0,-1 0 0,1 0 0,-1 0 0,0 0 1,0 1-1,0-1 0,0 1 0,0-1 0,-1 1 1,1 0-1,-1 0 0,0-1 0,0 1 0,0 0 0,0 0 1,1 6-1,1 9 190,0 0 0,-1 0 0,-1 0-1,-1 21 1,0-23-122,0-4 63,0-1-1,-1 1 0,0-1 0,-4 15 1,3-21-100,0 1 0,0-1 0,0 0 0,-1 1 1,0-1-1,0-1 0,-1 1 0,1 0 0,-1-1 1,-6 6-1,-8 8 79,-1-2 0,-1 0 0,0-2-1,-1 0 1,-1-1 0,0-1 0,-1-1 0,0-1 0,0-1 0,-1-1 0,0-1 0,-1-1 0,0-1 0,1-1 0,-36 0 0,53-4-155,1 0 0,-1-1 0,1 0 0,-1 0 0,1-1 0,-8-2 0,11 3 0,1 0 0,-1 0 0,0-1 0,1 1 0,-1-1 0,1 1 0,-1-1 0,1 0 0,0 0 0,0 0 0,0 0 0,0 0 0,0-1 0,0 1 0,-2-5 0,2-9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2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377 6 9830,'0'0'2,"0"-1"1,0 1-1,0 0 0,0 0 0,0-1 0,0 1 1,0 0-1,0 0 0,0 0 0,0-1 1,0 1-1,0 0 0,0 0 0,-1 0 0,1-1 1,0 1-1,0 0 0,0 0 0,0 0 1,-1 0-1,1-1 0,0 1 0,0 0 1,0 0-1,0 0 0,-1 0 0,1 0 0,0 0 1,0 0-1,0 0 0,-1 0 0,1-1 1,0 1-1,0 0 0,-1 0 0,1 0 0,0 0 1,0 0-1,0 0 0,-1 1 0,1-1 1,0 0-1,0 0 0,-1 0 0,1 0 0,-17 7 237,-13 12 239,5 3-24,2 2 1,0 0-1,1 1 0,1 1 0,-20 35 0,-73 149 2081,105-195-2328,2 1 0,0 0 0,0 1 0,2 0 0,0 0 0,1 0 0,1 0 0,0 1 0,0 24 0,3-24 2,-1-9-83,1 0 0,1 1 0,-1-1 0,1 0 0,1 1 1,2 10-1,-3-18-90,1 1 0,-1 0-1,0-1 1,1 0 0,-1 1 0,1-1 0,0 0 0,0 0 0,0 0 0,0 0 0,0 0-1,0 0 1,1 0 0,-1-1 0,0 1 0,1-1 0,0 0 0,-1 0 0,1 0-1,0 0 1,-1 0 0,1-1 0,0 1 0,0-1 0,3 1 0,4-1 108,1 1 0,-1-2 0,0 1 1,0-2-1,1 1 0,-1-1 1,0-1-1,0 0 0,-1 0 0,1-1 1,14-7-1,-10 3-92,0-1 0,0 0 0,-1-1 0,0 0 0,-1-1 0,18-20 0,-26 26-98,0-1 0,0 1 0,0-1-1,0 0 1,-1-1 0,0 1 0,0-1-1,-1 1 1,3-12 0,-2 2-120,-2 0-1,1 0 1,-2-16 0,0 29 146,-1 0-1,0 0 1,0 1-1,0-1 1,0 0 0,0 1-1,0-1 1,0 0-1,-1 1 1,0 0 0,1-1-1,-1 1 1,0 0-1,0 0 1,0 0 0,-1 0-1,1 0 1,0 0-1,-1 1 1,1-1 0,-1 1-1,1-1 1,-1 1-1,-3-1 1,-7-3 92,0 0-1,0 1 1,-25-4 0,17 5 21,1 2-1,-1 0 1,0 0 0,0 2 0,1 1 0,-1 1 0,-33 8 0,46-8-93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2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318 0 9830,'-12'1'132,"1"0"-1,-1 1 0,1 1 1,0 0-1,0 0 1,0 1-1,1 1 1,-1-1-1,1 2 0,0-1 1,0 2-1,1-1 1,0 1-1,0 1 1,0-1-1,-7 10 0,-1 1 212,1 1 0,1 1 0,0 0-1,2 1 1,0 1 0,-14 33 0,23-41-141,0 0 0,0 1 0,1-1 0,1 1 0,1 0 0,0 28 0,1-41-170,1 1 1,-1-1-1,1 0 1,0 1-1,0-1 1,0 1-1,0-1 1,0 0-1,0 0 1,1 0-1,-1 0 1,1 0 0,0 0-1,-1 0 1,1 0-1,0-1 1,0 1-1,0 0 1,0-1-1,0 0 1,0 0-1,1 1 1,-1-1-1,0 0 1,1-1 0,-1 1-1,4 0 1,4 2 114,1 0 1,0-1 0,0 0-1,0-1 1,11 0 0,-1-2 51,1-1 0,-1-1 0,0-1 0,0-1 0,-1-1 0,1-1 0,-1-1 0,-1 0 0,1-2 0,-2 0 0,1-1 0,32-25 1,-47 32-240,0 0 1,0 0-1,0 0 1,-1-1-1,1 1 1,-1-1-1,0 0 1,0 0-1,-1 0 1,0 0-1,0-1 1,2-5-1,-1-2-79,-1 0 1,-1 0-1,0 0 0,0-14 1,-2 24 92,1-1 1,-1 1-1,0 0 0,0 0 1,0 0-1,0 1 1,-1-1-1,1 0 0,-1 0 1,0 1-1,1-1 1,-1 1-1,0-1 0,-1 1 1,1 0-1,0 0 1,-1 0-1,-2-2 0,-10-7-135,-31-16-1,33 19 262,-2 2 13,1-1 1,-1 2 0,0 0 0,-17-3-1,-32-11 221,53 14-178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2.9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28 9830,'0'1'29,"0"0"1,-1 0-1,1 0 0,0 0 1,-1 0-1,1-1 0,-1 1 0,1 0 1,-1 0-1,0 0 0,1-1 1,-1 1-1,0 0 0,0 0 1,1-1-1,-1 1 0,-1 0 0,1 0-16,0-1 0,0 1 0,0 0 0,0-1 0,0 1 0,0 0 0,1 0 0,-1 0 0,0 0 0,1 0 0,-1 0 0,0 0 0,1 0 0,-1 0 0,1 0 0,-1 0 0,1 0 0,0 2 0,-8 74 806,9-75-802,-1 0-1,1 0 1,0-1 0,0 1-1,0-1 1,0 1-1,0 0 1,0-1 0,0 1-1,1-1 1,-1 0 0,0 0-1,1 1 1,-1-1 0,1 0-1,0 0 1,-1 0 0,1 0-1,0-1 1,-1 1 0,1 0-1,0-1 1,0 1-1,0-1 1,3 1 0,50 8 528,-46-8-427,0-1-1,0 0 1,0 0 0,0-1 0,0 0 0,0 0 0,0-1-1,-1 0 1,1-1 0,-1 0 0,10-5 0,-16 7-104,0-1 1,-1 1-1,1-1 1,-1 0-1,1 1 1,-1-1-1,0 0 1,0 0-1,0 0 1,0 0-1,0 0 1,0 0-1,0 0 1,-1 0-1,1 0 1,-1 0-1,1-4 1,-1 4-18,1 0 0,-1 1 0,0-1 0,0 0 0,0 0 0,0 1 0,0-1 0,0 0 0,-1 0 0,1 1 0,-1-1 0,1 0 1,-1 1-1,1-1 0,-1 0 0,0 1 0,0-1 0,0 1 0,0-1 0,0 1 0,0 0 0,-2-2 0,-21-12 297,-1 2-1,0 1 1,-1 1-1,-42-11 1,52 16-112,3 2 22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3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2 9830,'-10'-1'0,"9"0"2,1 1 0,-1 0-1,1 1 1,0-1 0,-1 0 0,1 0 0,-1 0-1,1 0 1,-1 0 0,1 0 0,0 0-1,-1 1 1,1-1 0,-1 0 0,1 0 0,0 1-1,-1-1 1,1 0 0,0 0 0,-1 1-1,1-1 1,0 0 0,0 1 0,-1-1 0,1 1-1,0-1 1,0 0 0,0 1 0,-1-1 0,1 1-1,0-1 1,0 0 0,0 1 0,0-1-1,0 1 1,0-1 0,0 1 0,1 14 132,-1-14-108,0 425 4388,-12-338-3482,11-81-814,0 0 0,0 0 0,0 0 0,-1 0 0,-4 11 0,-1 4 267,6-19-351,1-1 0,-1 1 0,0-1 0,0 1 0,0-1 0,0 1 1,0-1-1,-1 0 0,1 0 0,-1 0 0,1 0 0,-1 0 0,0 0 0,0 0 1,-2 2-1,-6-4 239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3.8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27 9830,'1'-3'0,"-1"1"0,0 1 0,0-1 0,0 1 0,0-1 0,0 1 0,0-1 0,0 1 0,0-1 0,0 1 0,-1-1 0,1 1 0,-2-3 0,2 3 0,0 1 0,0 0-1,-1 0 1,1 0 0,0 0 0,-1 0 0,1 0-1,0 0 1,-1 0 0,1 0 0,0-1-1,-1 1 1,1 1 0,0-1 0,0 0 0,-1 0-1,1 0 1,0 0 0,-1 0 0,1 0-1,0 0 1,-1 0 0,1 0 0,0 1 0,0-1-1,-1 0 1,1 0 0,0 0 0,0 1-1,-1-1 1,1 0 0,0 0 0,0 0 0,0 1-1,-1-1 1,1 0 0,0 1 0,0-1-1,0 0 1,0 0 0,0 1 0,0-1 0,0 0-1,0 1 1,-1-1 0,1 0 0,0 1-1,0-1 1,0 0 0,1 1 0,-1 11 57,0 459 4812,0-463-4758,-1 0 1,0 0-1,0 0 0,-1 0 1,1 0-1,-2 0 0,1 0 0,-1-1 1,-1 1-1,-4 8 0,-2 3 195,9-17-273,0 1 1,0-1-1,0 0 1,0 0-1,0 0 1,0 0-1,-1 0 1,1 0-1,-4 3 1,-9 11 284,0-11-90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4.1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1 270 9830,'0'-1'0,"0"0"0,0 0 0,0-1 0,0 1 0,0 0 0,0 0 0,0 0 0,1-1 0,-1 1 0,0 0 0,1 0 0,-1 0 0,1 0 0,0 0 0,-1 0 0,1 0 0,0 0 0,0 0 0,-1 0 0,3-1 0,22-8 0,-10 6 0,48-14 789,1 3-1,113-12 1,135 10 3744,14-1-1649,-308 16-2674,517-72 5730,-494 65-5790,-1-3 0,43-18 1,-58 20-151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4.7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87 9830,'1'-1'14,"0"0"-1,1 1 1,-1-1 0,0 0-1,0 0 1,1 1 0,-1-1-1,0 1 1,1-1 0,-1 1-1,1 0 1,-1-1 0,1 1-1,-1 0 1,1 0 0,-1 0-1,0 0 1,1 0 0,1 1-1,6 5 159,-1 1 1,0-1-1,-1 2 0,0-1 0,0 1 0,10 14 0,8 11 595,27 49-1,-43-66-488,-1 0 1,-1 0-1,-1 1 0,0 0 0,6 30 0,-8-10 262,-1 0-1,-2 42 1,-1-53-199,-1-25-321,1 0 0,-1 1-1,0-1 1,0 0-1,0 0 1,0 0-1,0 0 1,0 0-1,0 0 1,0 0-1,-1 0 1,1 0-1,0 0 1,-1-1-1,1 1 1,0 0-1,-1-1 1,1 1-1,-1-1 1,1 0-1,-1 1 1,1-1-1,-1 0 1,1 0-1,-1 0 1,1 0-1,-3-1 1,3 1-12,0-1 1,1 1 0,-1-1-1,0 1 1,1-1 0,-1 0 0,0 1-1,1-1 1,-1 0 0,1 1-1,-1-1 1,1 0 0,-1 0 0,1 0-1,-1 0 1,1 1 0,0-1-1,-1 0 1,1 0 0,0 0 0,0 0-1,0 0 1,0 0 0,0 0-1,0 0 1,0 0 0,0-1 0,1-40 344,-1 28-488,1 6 100,-1 1-1,1-1 1,1 1 0,0 0 0,0-1 0,0 1 0,1 0 0,0 0 0,4-7 0,41-60-475,-25 41 316,-1 0-76,2 1 0,1 1 0,1 1 1,2 2-1,43-37 0,-55 53 320,-1 1 0,2 1 1,-1 0-1,1 1 0,1 1 0,0 0 1,0 1-1,0 1 0,1 1 1,0 1-1,0 0 0,0 2 0,24-1 1,-28 3 95,-1 1 0,0 1 0,1 1 0,-1 0 0,0 0 0,-1 1 0,1 1 0,25 13 0,-36-17-117,2 3 81,-4 11-82,-1-13-28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5.1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9830,'46'-14'645,"-33"8"-434,1 2 0,0 0-1,0 1 1,0 0 0,29-1 0,-29 4 14,0 0 0,0 1 0,-1 1 1,27 7-1,-33-7-141,0 1 1,-1 0 0,1 0-1,-1 0 1,0 0-1,0 1 1,0 0 0,0 1-1,-1-1 1,0 1-1,8 9 1,-10-9-10,-1 1 0,0-1-1,0 1 1,-1-1 0,0 1 0,0 0-1,0 0 1,0 0 0,-1 0 0,0-1-1,0 1 1,-2 11 0,0 8 155,2-23-207,0 0 0,-1 0-1,1 0 1,-1 0 0,0 0-1,0 0 1,0 0 0,0 0-1,0-1 1,0 1 0,0 0-1,-1-1 1,1 1 0,-1-1-1,1 1 1,-1-1 0,-2 2 0,-39 26 575,16-12-153,17-9-293,-31 27 530,39-33-653,0 0 0,0 0 0,0 1 0,1-1 0,-1 0 0,1 1 0,-1-1 1,1 1-1,0-1 0,0 1 0,0 0 0,0 0 0,0-1 0,1 1 0,-1 3 0,33-4 290,27-5 705,0-2 0,108-25-1,-163 29-977,4 0 181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6.5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9830,'0'-3'8,"0"3"-2,0 0 0,0-1-1,-1 1 1,1-1 0,0 1 0,0-1-1,0 1 1,0 0 0,1-1 0,-1 1-1,0-1 1,0 1 0,0 0 0,0-1 0,0 1-1,0-1 1,1 1 0,-1 0 0,0-1-1,0 1 1,1 0 0,-1-1 0,0 1-1,0 0 1,1-1 0,-1 1 0,0 0-1,1 0 1,-1-1 0,0 1 0,1 0-1,-1 0 1,1 0 0,-1 0 0,0-1 0,1 1-1,-1 0 1,1 0 0,-1 0 0,0 0-1,1 0 1,-1 0 0,1 0 0,-1 0-1,1 0 1,0 1 15,0 0 0,1 0 0,-1 1 0,0-1 0,0 0 0,0 0 0,-1 1 0,1-1 0,0 0 0,0 1 0,-1-1 0,1 2 0,15 41 839,-1 0-1,15 89 1,-24-105-661,0 63 912,-4-59-601,-3 39-1,0-24 65,1-47-573,0 0-1,0 0 1,0 0 0,0 0-1,0 0 1,0 0 0,0 0-1,0 1 1,0-1 0,0 0-1,0 0 1,0 0 0,0 0 0,0 0-1,0 0 1,0 0 0,0 1-1,1-1 1,-1 0 0,0 0-1,0 0 1,0 0 0,0 0-1,0 0 1,0 0 0,0 0-1,0 0 1,0 0 0,0 0-1,0 0 1,0 1 0,1-1-1,-1 0 1,0 0 0,0 0-1,0 0 1,0 0 0,0 0-1,0 0 1,0 0 0,0 0-1,1 0 1,-1 0 0,0 0-1,0 0 1,0 0 0,0 0-1,0 0 1,0 0 0,0 0-1,1 0 1,-1 0 0,0 0-1,0 0 1,0-1 0,0 1-1,0 0 1,0 0 0,0 0-1,0 0 1,0 0 0,0 0 3,1-3-4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1.9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75 9830,'-6'-19'0,"5"18"0,1 1 0,-1-1 0,1 1 0,0-1 0,-1 0 0,1 1 0,-1-1 0,1 1 0,0-1 0,0 0 0,-1 0 0,1 1 0,0-1 0,0 0 0,0 0 0,0 1 0,0-1 0,0 0 0,0 1 0,0-1 0,0 0 0,0 0 0,0 1 0,1-1 0,-1 0 0,0 0 0,0 1 0,1-1 0,-1 0 0,0 1 0,1-1 0,-1 1 0,1-1 0,-1 0 0,1 1 0,-1-1 0,1 1 0,-1-1 0,1 1 0,0 0 0,-1-1 0,1 1 0,-1-1 0,1 1 0,1-1 0,21-11 117,-21 10-89,1 1-1,0-1 0,-1 1 1,1-1-1,0 1 1,0 0-1,0 0 0,0 0 1,0 1-1,0-1 1,0 1-1,0-1 0,3 1 1,-3 0 0,-1 0 1,0-1 0,1 2 0,-1-1-1,1 0 1,-1 0 0,0 1 0,1-1-1,-1 1 1,0 0 0,0 0 0,1-1-1,-1 2 1,0-1 0,0 0 0,0 0-1,0 1 1,0-1 0,0 1 0,-1-1-1,1 1 1,0 0 0,-1 0 0,1 0-1,-1 0 1,0 0 0,0 0 0,1 0-1,-1 0 1,-1 0 0,1 1-1,0-1 1,-1 0 0,1 1 0,-1-1-1,1 0 1,-1 4 0,1 0 55,1 1-1,-2 0 1,1-1-1,-1 1 1,0 0-1,0 0 1,0 0-1,-1 0 1,0-1 0,-1 1-1,0 0 1,0-1-1,0 1 1,-1-1-1,1 0 1,-2 0 0,1 0-1,-1 0 1,0-1-1,0 1 1,0-1-1,-1 0 1,-7 7 0,5-6 27,5-4-63,-1 0 0,0 0 0,1 0 1,-1 0-1,1 1 0,0-1 1,0 1-1,0 0 0,0 0 0,0 0 1,1-1-1,-1 2 0,1-1 1,0 0-1,-2 6 0,35-3 180,-1-3 342,51-1 0,-50-2-254,-18 0-88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6.9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53 9830,'-5'3'86,"0"0"0,1 0-1,-1 0 1,0 0 0,1 1 0,0-1 0,0 1-1,0 0 1,0 1 0,1-1 0,0 0 0,-1 1-1,2 0 1,-1 0 0,0 0 0,-1 6 0,-3 10 326,0 0 0,-6 38 1,11-49-243,0 11 98,0 0 1,1 1-1,3 26 0,0 1 343,-2-46-570,0 0 0,1 1 1,-1-1-1,1 0 0,0 0 0,0 0 1,0 0-1,0 0 0,1 0 0,-1 0 1,1 0-1,0 0 0,-1-1 1,1 1-1,1-1 0,-1 1 0,0-1 1,1 0-1,-1 0 0,1 0 0,-1 0 1,1 0-1,0-1 0,0 1 1,4 1-1,-3-1 27,1 0 0,0-1 0,0 0 1,0 1-1,0-1 0,0-1 0,0 1 0,0-1 1,0 0-1,1 0 0,-1-1 0,0 1 0,0-1 1,0 0-1,7-3 0,0 0 6,0-2-1,-1 0 1,0 0-1,0-1 1,0 0-1,-1-1 1,0 0 0,0 0-1,-1-1 1,0-1-1,-1 0 1,0 0-1,8-13 1,-14 16-118,0 0 0,0 0 0,0-1 1,-1 1-1,0-1 0,0 1 0,-1-1 0,0 1 0,0-1 0,-2-10 0,1-11-157,0 20 144,0 0 0,-1 0 1,0 0-1,-1 1 1,0-1-1,0 0 0,-1 1 1,0 0-1,0 0 0,-6-8 1,-1 0-107,-1-1 0,0 1 0,-23-22 0,32 35 189,-1-1 0,0 1-1,0 0 1,0 0 0,0 0-1,0 1 1,0-1 0,-1 1-1,0 0 1,1 0 0,-1 0-1,0 1 1,0 0 0,1 0-1,-1 0 1,0 0 0,0 1-1,0 0 1,0 0 0,0 0-1,-7 2 1,12-2-22,0 0 1,-1 0-1,1 0 1,0 0-1,-1 0 0,1 1 1,0-1-1,-1 0 1,1 0-1,0 0 0,0 1 1,-1-1-1,1 0 0,0 0 1,0 1-1,-1-1 1,1 0-1,0 1 0,0-1 1,0 0-1,-1 1 1,1-1-1,0 0 0,0 1 1,0-1-1,0 0 0,0 1 1,0-1-1,0 0 1,0 1-1,0 0 0,-3 7 36,-5-2 110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7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94 9830,'-6'1'80,"0"0"-1,-1 0 1,1 1-1,0 0 1,0 0 0,0 0-1,0 1 1,0 0-1,1 0 1,-1 1-1,1 0 1,0-1 0,0 2-1,-6 5 1,0 0 141,2 1 1,-1 0 0,1 0-1,1 0 1,-11 19 0,15-18-52,0-1 1,0 1 0,1 0-1,0 0 1,1 0-1,0 1 1,1-1 0,1 0-1,1 15 1,-1-25-147,1 0 0,-1-1 0,1 1 0,-1 0 0,1 0 0,0-1 0,0 1 0,0-1 0,0 1 0,0-1 0,0 1 0,0-1 0,1 0 0,-1 1 0,0-1 0,1 0 0,-1 0 0,1 0 0,-1 0 0,1 0 0,0-1 0,-1 1 0,1 0 0,0-1 0,0 1 0,3 0 0,51 9 579,-29-8-268,0-1 0,0-1 0,0-2 0,28-4 0,-43 4-178,-1 0 0,0-1-1,0-1 1,0 1-1,0-2 1,-1 1 0,1-2-1,-1 1 1,-1-1-1,1-1 1,-1 0 0,10-9-1,-16 11-180,0 1 0,0-1 1,-1 1-1,0-1 0,0 0 0,0 0 0,0 0 0,-1 0 0,0 0 0,0 0 0,0 0 0,-1-1 0,0 1 0,0 0 1,0 0-1,0-1 0,-2-4 0,1-15-98,1 21 86,-1-1 0,0 1 0,0 0 0,-1 0 0,1-1 1,-1 1-1,0 0 0,0 0 0,0 0 0,0 1 1,-1-1-1,0 1 0,-5-6 0,-47-43-399,48 46 379,-5-4 129,0 0-1,-1 1 1,0 0 0,-1 1-1,1 1 1,-2 0 0,1 1-1,-1 1 1,0 0 0,0 0 0,-21-2-1,18 7 51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7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66 9830,'83'0'1695,"158"-20"0,-143 3-631,91-11 1102,-181 30-2161,-8 1 35,0 2 188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8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6 9830,'-1'0'5,"1"0"0,-1 0 0,1 1 0,-1-1-1,0 0 1,1 0 0,-1 1 0,1-1 0,-1 0 0,1 1 0,-1-1 0,1 0-1,0 1 1,-1-1 0,1 1 0,-1-1 0,1 1 0,0-1 0,0 1 0,-1-1-1,1 1 1,0-1 0,0 1 0,-1-1 0,1 1 0,0-1 0,0 1 0,0 0-1,0-1 1,0 1 0,0-1 0,0 1 0,0-1 0,0 1 0,0 0 0,0-1 0,0 1-1,0-1 1,1 1 0,-1-1 0,0 2 0,1-1 19,1 0 1,-1 0-1,0 0 0,0 0 1,1 0-1,-1 0 1,0 0-1,1 0 0,-1-1 1,1 1-1,-1-1 0,1 1 1,2 0-1,22 2 353,1 0 0,-1-2 0,1-1 0,-1-1 0,1-2 0,47-10 0,25-1 617,-57 9-468,76-4 726,-103 9-1024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9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367 151 9830,'0'-4'16,"0"0"1,0 1-1,-1-1 0,0 1 1,1-1-1,-1 1 0,0 0 1,-1-1-1,1 1 0,-1 0 1,1 0-1,-1 0 0,0 0 1,0 0-1,-1 0 0,1 0 0,0 1 1,-1-1-1,0 1 0,1 0 1,-1 0-1,0 0 0,0 0 1,0 0-1,0 0 0,-1 1 1,1 0-1,-6-2 0,3 1 27,-1 0-1,0 1 1,1 0-1,-1 1 1,0-1-1,1 1 1,-1 0-1,0 1 1,0 0 0,1 0-1,-1 0 1,1 1-1,-1 0 1,-11 5-1,5 0 127,1 0-1,1 1 0,-1 0 1,2 1-1,-1 0 0,1 1 1,0 0-1,1 1 0,0 0 1,1 0-1,0 1 0,1 0 1,0 0-1,-5 15 0,3-5 133,1 1 0,1 0 0,1 0-1,1 1 1,1 0 0,2-1 0,-1 34 0,3-22 76,-1-12-2,1 1 0,7 41 0,-5-56-268,0 0 0,1 0 1,0-1-1,0 1 1,1-1-1,0 0 1,1 0-1,0 0 0,0-1 1,10 12-1,-7-10 42,1-1-1,0 0 0,1-1 1,0 0-1,0 0 0,0-1 1,1 0-1,0-1 0,0 0 1,0-1-1,1 0 0,-1-1 1,1 0-1,0-1 0,0 0 1,0-1-1,0 0 0,0-1 0,0 0 1,0-1-1,13-2 0,0-2 5,-1 0-1,1-2 0,-1 0 0,0-2 0,-1-1 0,0 0 0,0-2 0,-1 0 0,23-19 0,-29 19-331,-1-1 0,1 0 0,-2-1 0,0-1-1,-1 0 1,16-25 0,-22 29 45,-1 0 1,0-1-1,0 1 0,-1-1 0,-1 0 0,0-1 0,-1 1 0,0-1 0,-1 0 0,-1 1 0,1-16 1,-1 13-28,-1-1 0,0 0 1,-2 0-1,0 1 1,0-1-1,-1 1 1,-1-1-1,-1 1 1,-8-20-1,4 18-40,0 1 0,0 0 1,-2 0-1,0 1 0,-1 0 0,0 1 0,-1 0 1,-1 1-1,-21-16 0,22 21 217,1 0-1,-1 0 1,0 2-1,-1-1 1,0 2 0,0 0-1,0 0 1,0 2-1,-1 0 1,0 0-1,1 1 1,-22 0 0,23 2 87,0 0 1,1 1 0,-1 1-1,1 0 1,-1 0 0,1 1-1,0 1 1,0 0 0,0 1-1,0 0 1,1 0 0,0 1-1,0 1 1,0 0 0,1 1-1,0 0 1,1 0 0,-1 1-1,2 0 1,-13 16 0,18-20-65,1 0 1,-1 0-1,1 1 0,0-1 1,0 0-1,1 1 1,-1 0-1,1-1 0,0 9 1,0 56 406,2-39-269,-1-27-145,1 0 0,-1 0 1,1 0-1,1 0 0,-1 0 1,0-1-1,1 1 0,0 0 1,0-1-1,0 1 0,0-1 1,0 1-1,1-1 1,0 0-1,0 0 0,-1 0 1,2-1-1,-1 1 0,0-1 1,0 1-1,1-1 0,4 2 1,4 2 78,0 0 0,1-1-1,0 0 1,0 0 0,19 2 0,-8-3 100,0-1 1,1-2-1,0 0 0,-1-2 0,32-4 0,124-30 1065,-108 20-757,37-9 197,-73 16-491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29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9830,'1'1'14,"-1"0"-1,1 0 1,-1-1 0,1 1-1,0 0 1,-1 0 0,1 0-1,0-1 1,0 1 0,-1 0-1,1-1 1,0 1 0,0-1-1,0 1 1,0-1-1,0 1 1,0-1 0,0 0-1,0 1 1,0-1 0,0 0-1,0 0 1,0 0 0,0 0-1,1 0 1,40 5 578,-29-4-447,212 14 4539,435-27 0,-295-6-767,-357 18-3853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0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77 9830,'0'-2'4,"0"1"0,0-1-1,0 0 1,0 1 0,1-1-1,-1 0 1,0 0 0,1 1-1,-1-1 1,1 0 0,-1 1 0,1-1-1,0 1 1,0-1 0,0 1-1,1-3 1,1 2 10,-1 0 1,1 1-1,-1-1 0,1 1 0,0 0 0,0-1 1,0 1-1,2 0 0,7-3 23,8-3 223,1 1 0,-1 1 1,1 1-1,0 1 0,0 0 1,1 2-1,-1 0 0,29 4 1,-44-2-186,0 0-1,0 1 1,0-1 0,0 1 0,-1 0 0,9 5 0,-12-6-46,0 0 1,-1 0 0,1 0-1,-1 0 1,1 1-1,-1-1 1,1 0 0,-1 1-1,0-1 1,1 1 0,-1-1-1,0 1 1,0 0-1,0-1 1,0 1 0,-1 0-1,1 0 1,0 0 0,-1 0-1,1 0 1,-1 0-1,0 3 1,1 8 58,-1-8-12,0 0-1,0-1 1,0 1-1,-1 0 1,1-1-1,-1 1 1,-2 5-1,2-7-23,-1-1 0,0 1-1,0 0 1,0-1 0,0 0 0,0 1 0,0-1-1,-1 0 1,1 0 0,-1 0 0,0-1 0,-4 3-1,3-1-8,-15 8 398,0 0 0,-29 12 0,37-16-377,11-7-50,0 0-1,0 1 1,-1-1-1,1 0 1,0 0 0,0 0-1,-1 1 1,1-1-1,0 0 1,0 0-1,-1 0 1,1 0 0,0 0-1,0 0 1,-1 0-1,1 0 1,0 0-1,-1 0 1,1 0 0,0 0-1,-1 0 1,1 0-1,0 0 1,0 0 0,-1 0-1,1 0 1,0 0-1,-1 0 1,1 0-1,0 0 1,0 0 0,-1-1-1,1 1 1,0 0-1,0 0 1,-1 0 0,1 0-1,0-1 1,0 1-1,0 0 1,-1-1-1,4-4 57,6 4 49,0 1 0,0 0 0,-1 0-1,1 0 1,0 1 0,0 1 0,0-1-1,-1 1 1,1 1 0,-1 0 0,0 0-1,1 0 1,-1 1 0,7 5 0,-10-5-29,0 0 1,0 0 0,-1 0 0,1 0-1,-1 1 1,0-1 0,-1 1 0,1 0-1,-1 1 1,0-1 0,0 0-1,0 1 1,-1 0 0,0 0 0,0-1-1,0 1 1,-1 0 0,0 1 0,0-1-1,-1 0 1,0 7 0,0 4 83,1-6-9,-1 0 1,-1 0-1,0-1 0,-3 15 0,3-20-93,-1 0-1,0-1 1,0 1-1,0 0 1,-1-1-1,0 0 1,0 0-1,0 0 1,0 0-1,-1 0 1,1 0-1,-6 3 1,-7 7 159,-1 0 0,0-1 0,-1 0 0,-1-2 0,0 0 0,0-1 0,-1-1 0,0-1 0,-1 0 0,1-2 0,-2-1 0,1 0 0,0-1 0,-39 1 0,42-5-231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0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398 1 9830,'-7'0'103,"0"1"0,0 0 0,0 1 1,1 0-1,-1 0 0,0 0 0,1 1 0,0 0 0,0 0 0,-1 1 0,2 0 0,-12 9 0,-6 7 518,-34 37-1,42-41-385,-12 15 307,2 0 0,0 2 1,3 1-1,1 1 0,1 0 1,2 2-1,-22 61 0,37-85-348,1 1-1,0-1 1,0 1 0,1 0-1,2 27 1,0-8 55,-1-31-214,0 1 0,1-1 0,-1 1 0,0-1 0,1 0-1,0 1 1,-1-1 0,1 0 0,0 1 0,0-1 0,0 0 0,1 0 0,-1 0 0,0 0 0,1 0-1,-1 0 1,1 0 0,3 2 0,-1-1 42,1 0 0,-1 0 1,0-1-1,1 1 0,0-1 0,-1 0 0,1-1 0,9 3 0,-4-2 71,0-1-1,0 0 1,0 0-1,0-1 1,0 0 0,0-1-1,0 0 1,19-5-1,-16 2 38,0-1-1,-1 0 0,0-1 1,0 0-1,-1-1 1,0 0-1,11-9 0,-18 12-202,1 0 0,-1 0-1,-1 0 1,1-1-1,-1 1 1,1-1 0,-1 0-1,0 0 1,-1 0 0,1 0-1,-1-1 1,0 1-1,-1 0 1,1-1 0,-1 0-1,0 1 1,0-1-1,-1-7 1,1-8-231,0 18 214,-1-1 0,1 0 0,-1 0 1,0 0-1,0 0 0,0 0 0,0 0 0,-1 1 1,0-1-1,0 0 0,0 0 0,0 1 0,0-1 1,-1 0-1,1 1 0,-5-7 0,0 5 17,1 1-1,-1 0 0,0 0 1,-1 0-1,1 1 1,-1 0-1,1 0 0,-1 0 1,0 1-1,0 0 0,0 0 1,-14-1-1,10 3 70,-1 0 0,1 0-1,0 1 1,0 0 0,0 1-1,0 1 1,-18 5 0,21-5-37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1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296 8 9830,'-2'3'35,"0"-1"0,-1 0 0,1 0 0,0 0 0,-1 0 0,0 0-1,1-1 1,-1 1 0,0-1 0,0 0 0,0 0 0,0 0 0,-5 1 0,-4 3 90,-3 3 83,0 0 0,1 1 0,1 1 0,-1 0 0,2 1 1,-1 0-1,-10 14 0,-3 5 677,-39 60 1,60-81-756,1 0 1,-1 0-1,2 1 1,-1-1 0,2 1-1,-1 0 1,1 0-1,0 0 1,1 0-1,1 0 1,-1 1 0,3 15-1,-2-24-103,0-1-6,1 1 0,-1-1 0,1 1 0,0-1 0,-1 1 0,1-1 0,0 0 0,0 0 0,0 1 0,0-1 0,0 0 0,0 0 0,1 0-1,-1 0 1,0 0 0,0 0 0,1-1 0,-1 1 0,1 0 0,-1-1 0,1 1 0,-1-1 0,1 1 0,-1-1 0,1 1 0,-1-1-1,1 0 1,-1 0 0,3 0 0,54 3 681,-52-3-621,17-1 216,-1-1 0,0-1-1,1-1 1,-1-1 0,-1-1-1,30-12 1,-21 5-176,0-1 0,-2-1 0,51-35 0,-74 47-154,0-1 1,-1 0 0,1 1 0,-1-2-1,0 1 1,0 0 0,0-1 0,-1 0-1,1 0 1,-1 0 0,-1 0 0,1 0-1,-1-1 1,1 1 0,-2-1 0,1 0-1,-1 0 1,1 1 0,-2-1 0,1 0-1,-1 0 1,0-9 0,1 6-55,-1 0 0,-1 0 0,0 0 0,0 0 0,-1 1 0,-4-16 0,4 20 68,0 0-1,0 0 1,-1 0 0,1 0-1,-1 0 1,0 1 0,0 0 0,0-1-1,-1 1 1,1 0 0,-1 1 0,0-1-1,0 0 1,0 1 0,-5-2 0,-9-4 163,0 2 1,-1 0-1,0 1 1,0 1-1,0 0 1,-1 2-1,1 0 1,-34 2-1,35 0-121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2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6 9830,'0'-2'68,"0"1"-63,0 1-1,0 0 0,0 0 0,0 0 0,0-1 0,0 1 1,0 0-1,1 0 0,-1 0 0,0 0 0,0 0 1,0-1-1,0 1 0,1 0 0,-1 0 0,0 0 0,0 0 1,0 0-1,0 0 0,1 0 0,-1 0 0,0-1 0,0 1 1,0 0-1,1 0 0,-1 0 0,0 0 0,0 0 1,1 0-1,-1 0 0,0 0 0,0 0 0,0 0 0,1 1 1,-1-1-1,0 0 0,0 0 0,0 0 0,1 0 1,-1 0-1,0 0 0,0 0 0,0 0 0,0 1 0,1-1 1,-1 0-1,0 0 0,0 0 0,1 4 37,0-1-1,0 1 0,-1-1 1,0 1-1,0-1 1,0 1-1,0-1 0,-1 7 1,1-2 141,1 15 279,8 42 0,-1-7 210,-2-14-223,2 30 352,-1 198 2112,-6-259-2809,-1-9-60,1 0-1,-1-1 1,0 1-1,0 0 1,-1 0-1,1 0 1,-1 0 0,-1 5-1,1-8-29,0 0 0,1 0 0,-1 0 0,0 0-1,0 0 1,0 0 0,0 0 0,0 0 0,0-1 0,0 1 0,0 0 0,0 0-1,-1-1 1,1 1 0,0-1 0,0 1 0,-1-1 0,1 0 0,0 1-1,0-1 1,-1 0 0,1 0 0,0 0 0,-1 0 0,1 0 0,0 0-1,-1 0 1,1 0 0,0-1 0,0 1 0,-1-1 0,-1 0 0,-7-2 214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97 9513,'-1'-2'151,"1"0"1,0-1-1,0 1 1,0-1-1,1 1 1,-1-1-1,1 1 1,-1-1-1,1 1 1,0 0-1,0-1 0,0 1 1,0 0-1,0 0 1,3-4-1,0 2-19,0 2-1,0-1 0,0 0 1,1 1-1,-1 0 1,1 0-1,5-2 0,-9 3-145,15-5 151,0 0 1,0 1 0,0 0 0,1 2-1,-1 0 1,1 0 0,22 1 0,-38 2-155,0 1 0,0-1 0,0 1 0,0-1 0,0 1 0,0 0 0,0-1 1,0 1-1,0 0 0,0 0 0,0 0 0,0-1 0,0 1 0,-1 0 0,1 0 1,0 0-1,0 1 0,-1-1 0,1 0 0,-1 0 0,1 0 0,-1 0 0,0 0 1,1 1-1,-1-1 0,0 0 0,0 0 0,0 0 0,0 1 0,0 1 0,0 1 21,1 0-1,-1 0 1,0-1-1,-1 1 1,1 0-1,-1 0 1,1 0-1,-1 0 0,-2 5 1,-4 2 4,1 0 0,-2-1 1,1-1-1,-1 1 0,-1-1 0,0-1 1,-10 9-1,-3 0 6,-1-1 1,-26 15-1,49-31-16,0 0 0,0 0 0,0-1 0,0 1 0,0 0 0,0 0 0,0 0 0,0 0 0,0 0 0,0-1 0,0 1 0,-1 0 0,1 0 0,0 0 0,0 0-1,0 0 1,0 0 0,0 0 0,0-1 0,0 1 0,0 0 0,0 0 0,0 0 0,-1 0 0,1 0 0,0 0 0,0 0 0,0 0 0,0 0 0,0 0 0,0 0 0,-1 0 0,1 0 0,0 0 0,0 0-1,0 0 1,0 0 0,0 0 0,0 0 0,-1 0 0,1 0 0,0 0 0,0 0 0,0 0 0,0 0 0,0 0 0,0 0 0,-1 0 0,1 0 0,0 0 0,0 0 0,0 0 0,0 0 0,0 0 0,0 0-1,0 1 1,-1-1 0,1 0 0,12-9 85,-5 7-81,1 1 0,0 0 0,-1 1 0,1-1 0,0 1 0,-1 1 0,16 2 0,-19-2 73,0 0 0,0 0-1,0 1 1,0-1 0,0 1 0,0 0-1,0 0 1,-1 0 0,1 1 0,-1-1 0,0 1-1,1 0 1,-1 0 0,0 0 0,4 6-1,-5-5 25,0 1 0,0-1 0,0 0-1,-1 1 1,1 0 0,-1-1 0,0 1-1,0 0 1,0 7 0,-2 49 839,0-29-455,0-27-467,0-1 1,0 1-1,0 0 1,0-1 0,-1 1-1,0-1 1,0 0 0,0 1-1,0-1 1,-1 0-1,0 0 1,0 0 0,0-1-1,-7 7 1,-2 2 10,-1-1 0,-27 18 0,14-12-112,-2-1 0,-45 19 1,3-13-1663,57-19 353,0-1 1,-1-1-1,-15 1 1,21-3-705,0-6-196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3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206 1 9830,'0'13'191,"0"-9"-138,1 0 0,-1 0 0,0 0 0,0 1 0,0-1 0,-1 0 0,0 0 0,1 0 0,-1 0 0,-1-1 0,1 1 0,-1 0 0,1 0 0,-1-1 0,0 1 0,-3 3 0,-127 164 2599,108-137-2121,20-30-455,1 0 0,0 0 0,0 1 0,0 0 0,0-1-1,1 1 1,0 0 0,0 0 0,0 0 0,1 0 0,-1 1 0,1-1-1,0 0 1,0 10 0,1-12 152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2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191 38 9830,'0'-2'12,"0"0"-1,0 0 1,0 1 0,0-1-1,0 0 1,0 1 0,-1-1-1,1 0 1,-1 1 0,1-1 0,-1 0-1,0 1 1,1-1 0,-1 1-1,0-1 1,0 1 0,0 0-1,0-1 1,0 1 0,0 0-1,-1 0 1,-1-3 0,1 52 525,2 210 2149,-2-224-2289,-2-1 0,-1 0 0,-2 0 1,-2-1-1,0 0 0,-2 0 0,-2-1 1,-16 30-1,28-58-349,0 1 1,-1-1-1,0 1 1,0-1-1,0 0 1,0 0-1,0 1 1,-1-2-1,1 1 1,-1 0-1,0 0 1,0-1-1,0 0 1,0 1-1,0-1 0,-1 0 1,1-1-1,0 1 1,-1 0-1,0-1 1,1 0-1,-1 0 1,0 0-1,-3 0 1,-4-1 175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2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1 202 9830,'0'-2'15,"1"0"1,0 0-1,0 1 0,0-1 0,0 0 1,0 0-1,0 0 0,0 1 0,1-1 1,-1 1-1,1-1 0,-1 1 0,1-1 0,-1 1 1,1 0-1,0 0 0,0 0 0,-1 0 1,1 0-1,0 0 0,0 0 0,0 1 1,0-1-1,0 1 0,3-1 0,69-15 691,-50 12-493,57-10 1223,104-6-1,85 11 1288,19-1 264,-254 8-2634,209-21 2166,-198 16-1824,-1-2-1,0-2 1,55-20-1,-72 20-407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6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360 6 9830,'-1'-1'4,"1"1"0,-1 0-1,1-1 1,0 1 0,-1-1 0,1 1-1,-1 0 1,1-1 0,-1 1 0,1 0-1,-1-1 1,1 1 0,-1 0 0,1 0 0,-1 0-1,0-1 1,1 1 0,-1 0 0,1 0-1,-1 0 1,1 0 0,-1 0 0,0 0-1,1 0 1,-1 0 0,1 0 0,-1 1-1,0-1 1,1 0 0,-1 0 0,0 1 0,-21 5 213,11 1-40,0 1 0,0 0 0,1 1 0,0 0 0,1 1 0,0 0 0,-12 18 0,-47 82 1156,68-110-1332,-30 54 964,3 2 0,-28 82 1,43-103-485,2 1 0,2 0 0,1 0 0,2 1 0,0 49 0,5 186 2295,1-254-2540,1-1 0,1 0 0,1 0 0,0-1 0,7 18 0,0 2 259,-5-21-259,1 12 302,-7-27-536,0 1-1,0 0 1,0-1 0,1 1-1,-1 0 1,0-1-1,0 1 1,0 0 0,1-1-1,-1 1 1,0 0 0,1-1-1,-1 1 1,0-1-1,1 1 1,-1-1 0,1 1-1,-1-1 1,1 1 0,-1-1-1,1 1 1,-1-1-1,1 1 1,-1-1 0,1 0-1,0 1 1,0-1 0,3 1-2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6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 9830,'0'-1'-11,"0"1"12,0 0 0,1 0 0,-1 0 0,0 0 0,0 0 0,0-1 0,0 1 0,0 0 0,0 0 0,0 0 0,0 0 0,1 0 0,-1 0 0,0 0 0,0 0 0,0 0 0,0 0 0,0 0 0,0 0 0,1 0 0,-1 0 0,0 0 0,0 0 0,0 0 0,0 0 0,0 0 0,0 0 0,1 0 0,-1 0 0,0 0 0,0 0 0,0 0 0,0 0 0,0 0 0,0 0 0,1 0 0,-1 0 0,0 0 0,0 0 0,0 0 0,0 1 0,0-1 0,0 0 0,0 0 0,0 0 0,1 0 0,-1 0 0,0 0 0,0 0 1,0 1-1,0-1 0,0 0 0,0 0 0,0 0 0,0 0 0,1 4 47,0-1 0,-1 1 0,1-1 0,-1 1 0,0-1 0,0 1 0,0-1 0,-1 8 0,0 1 66,-2 65 1232,-17 95-1,15-138-965,5-33-373,-5 35 672,-1 51 0,6-85-679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6.9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1 9830,'-1'3'35,"1"0"0,-1 0 0,0 1-1,1-1 1,-1 0 0,-1 0 0,1 0 0,0 0-1,-1 0 1,0 0 0,1-1 0,-1 1 0,0 0 0,0-1-1,-1 0 1,1 1 0,0-1 0,-1 0 0,-2 2-1,-19 19 297,16-13-115,1 0 1,-1 0 0,-5 12 0,10-17-150,1 0 1,0 1-1,1-1 1,-1 1 0,1-1-1,0 1 1,1 0-1,-1-1 1,1 7-1,0-4-3,0-3 6,0-1-1,0 1 1,0-1 0,1 1 0,-1-1 0,3 7 0,-2-9-33,0 0 1,0 0-1,1 0 1,-1 0-1,1 0 1,-1-1-1,1 1 1,-1 0-1,1-1 0,0 0 1,0 1-1,0-1 1,0 0-1,4 2 1,11 4 224,0 0 0,0-2-1,1 0 1,35 6 0,-37-9-20,-1 0 0,1 2 0,-1 0 0,0 1-1,0 0 1,22 12 0,-35-15-210,0-1 0,0 1 0,0-1 1,-1 1-1,1 0 0,-1 0 0,1 0 0,-1 0 0,0 0 1,0 0-1,1 0 0,-2 0 0,1 0 0,0 0 0,0 1 0,-1-1 1,1 0-1,-1 1 0,0-1 0,1 0 0,-1 1 0,0-1 0,-1 0 1,1 1-1,-1 3 0,1 9 179,-1-13-180,0 1 1,0-1 0,0 0-1,0 1 1,-1-1 0,1 0-1,-1 0 1,1 0-1,-1 0 1,0 0 0,1 0-1,-1-1 1,0 1 0,0-1-1,0 1 1,0-1 0,-4 2-1,-46 26 622,46-26-511,-18 9 222,-2 0 0,1-2-1,-1-1 1,0-1 0,-1-1 0,0-1 0,0-1 0,-44 1 0,56-6-136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7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 9830,'12'0'46,"58"6"784,-20-1-341,5-5 347,-1-3 1,1-3-1,94-21 0,-133 23-791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7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1 9830,'22'17'327,"-2"1"0,0 1 1,-1 1-1,-1 0 0,-1 1 0,-1 1 0,-1 1 1,-1 0-1,17 38 0,-18-31 116,-2 1 0,-1 0 0,-1 0 0,-2 1 0,-1-1 1,-1 2-1,0 53 0,-5-76-317,0 6 73,0-1-1,0 1 1,-2-1-1,0 0 1,0 1-1,-8 21 1,-6 4 427,-2 1 0,-2-2 1,-2-1-1,-39 55 1,45-73-271,-1 0-1,-1-1 1,-1-1 0,-1 0 0,0-2 0,-1 0 0,-1-2 0,-43 24 0,38-27-8,2-3-283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37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1 120 9830,'11'-10'266,"-2"1"-60,0 0 0,0 1-1,1 0 1,0 1 0,1 0-1,-1 0 1,20-7 0,-2 3 487,49-11 0,-65 20-551,0-1 1,0 2-1,0 0 0,0 0 1,0 2-1,0-1 0,14 3 1,-25-2-125,1 0 0,-1 0 1,1-1-1,-1 1 1,1 1-1,-1-1 0,0 0 1,1 0-1,-1 0 0,0 1 1,0-1-1,0 1 1,0-1-1,0 1 0,0-1 1,0 1-1,-1-1 0,1 1 1,0 0-1,-1 0 1,0-1-1,1 1 0,-1 0 1,0 0-1,0-1 0,0 1 1,0 0-1,0 3 1,0-1 44,0 1 1,-1-1 0,1 1 0,-1-1 0,0 1 0,0-1 0,0 0 0,-1 0 0,1 1-1,-1-1 1,-2 4 0,-67 89 1479,71-96-1521,-1 0 0,1 0 0,-1 0 0,1-1 0,-1 1 0,1 0 0,0 0 1,0 0-1,-1 0 0,1 0 0,0 0 0,0 0 0,0 0 0,0 0 0,0 0 0,0-1 0,0 1 0,0 0 0,0 0 0,0 0 0,1 0 1,-1 0-1,0 0 0,1 0 0,-1 0 0,1-1 0,0 3 0,1-2 8,0 1 1,-1 0-1,1-1 1,0 0-1,0 1 1,0-1-1,1 0 0,-1 0 1,0 0-1,4 1 1,8 2 167,-1-1 0,28 2 0,-37-5-88,12 1 115,0 0 0,1-1-1,-1-1 1,0-1-1,0 0 1,24-7 0,-9 1 48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5.3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87 9830,'-12'0'228,"12"0"-221,-1 0 1,1 0-1,-1 0 1,1 0 0,-1 0-1,1 0 1,-1 0 0,1 0-1,0 0 1,-1 1-1,1-1 1,-1 0 0,1 0-1,0 0 1,-1 1-1,1-1 1,-1 0 0,1 0-1,0 1 1,-1-1 0,1 0-1,0 1 1,-1-1-1,1 0 1,0 1 0,0-1-1,0 0 1,-1 1-1,1-1 1,0 1 0,0-1-1,0 1 1,0-1-1,0 0 1,-1 1 0,1-1-1,0 1 1,0-1 0,0 1-1,0-1 1,1 1-1,2 12 38,10-7 204,1 0 1,0-1-1,0-1 1,0 0-1,0-1 1,26 2-1,-37-4-175,28 3 347,0-1 0,35-1 0,-54-3-271,0 0 0,-1 0 1,1-1-1,-1-1 1,0 0-1,1 0 0,-1-1 1,19-10-1,-28 13-121,0-1 0,0 1 0,-1-1 1,1 1-1,-1-1 0,1 0 0,-1 0 0,0 0 0,0 0 0,0 0 0,0 0 0,0 0 0,0 0 0,0 0 0,-1 0 0,1 0 0,-1-1 1,0 1-1,1 0 0,-1 0 0,0-1 0,0 1 0,-1 0 0,1 0 0,-1-4 0,1-3-63,-2 6 45,0 1 0,0-1 0,0 1 0,-1-1 0,1 1 1,-1 0-1,1 0 0,-1 0 0,0 0 0,0 1 0,-5-3 0,-1-2 81,2 2 14,1 1-1,-1-1 1,0 1-1,-12-5 1,18 7-48,5 1-13,1-1-1,-1 0 1,0 1-1,0 0 1,0 0-1,0 1 1,1-1-1,-1 1 1,0 0-1,0 0 1,0 0-1,0 0 1,7 4-1,-3-1 53,-1 0-1,0 1 1,0-1 0,0 1-1,9 9 1,-13-11-63,-1 1 0,1-1 1,-1 1-1,1-1 1,-1 1-1,0 0 1,-1 0-1,1 0 1,-1 0-1,0 1 1,1-1-1,-1 7 1,3 59 562,-4-57-558,-3-6 27,0-1 0,0 1 0,-1-1 0,1 0 0,-1-1 0,0 1 0,-8 7 0,0 2 112,-60 73 682,58-73-653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5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9830,'0'20'51,"-14"339"3994,11-319-3359,4 57 1,0-36 79,-1-58-721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3.2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314 0 9830,'0'3'24,"0"-1"1,0 0-1,-1 1 0,1-1 1,-1 0-1,0 1 0,1-1 1,-1 0-1,0 0 0,0 0 1,-1 0-1,1 0 0,0 0 1,-1 0-1,1 0 0,-4 3 1,-34 23 727,15-11-440,-86 70 1293,94-72-1298,0 1-1,1 1 0,0 0 0,-14 23 1,10 5 402,7-15-326,11-23-338,1-1 183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6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49 9830,'-6'1'63,"1"0"0,0 0 0,0 0 0,-1 1 0,1 0 0,0 0 0,0 0-1,1 0 1,-1 1 0,0 0 0,1 0 0,0 0 0,-1 0 0,1 1 0,1 0 0,-1 0 0,0 0 0,1 0 0,-5 8 0,-5 8 402,1 1 1,-19 43 0,24-47-253,1-1-1,1 1 1,1 0 0,0 1 0,-1 18 0,1 90 1206,4-119-1336,0-5-65,1 0 0,-1 0 0,1 0 0,-1 0 0,1-1 0,0 1 0,-1 0 0,1 0 0,0-1 0,0 1 0,1 0 0,-1-1 0,0 1 0,0-1 0,1 0 0,-1 1 0,1-1 0,-1 0 0,1 0 0,-1 0 0,1 0 0,0 0-1,-1 0 1,1-1 0,0 1 0,0 0 0,0-1 0,0 1 0,0-1 0,-1 0 0,4 0 0,2 1 67,0 0-1,0 0 1,1-1-1,-1 0 1,0-1-1,0 0 1,11-2-1,-6-1-51,-1-1 0,1 0 0,-1-1 0,0 0-1,-1-1 1,1 0 0,-1 0 0,-1-1 0,1 0 0,-2-1 0,1 0 0,-1 0 0,0-1-1,-1 0 1,0-1 0,-1 0 0,0 0 0,0 0 0,-1 0 0,-1-1 0,0 0 0,-1 0-1,0 0 1,0 0 0,-2 0 0,1-14 0,0-11-227,-1 28 132,0-1-1,0 1 1,-1-1-1,-1 0 1,0 1-1,0-1 1,0 1-1,-1 0 1,-1-1-1,-5-14 1,4 18 41,0-1 0,0 1 0,0 0 0,-1 0 0,0 0 0,0 1 0,-1 0 0,1 0 0,-1 0 0,0 0 0,-1 1 0,1 0 0,-1 1 0,-13-6 0,18 8 40,-1 0 0,1 0 0,-1 1 0,1-1 0,-1 1 0,1-1 0,-1 1 0,-3 0 1,5 6 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6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68 9830,'1'0'2,"-1"-2"86,-13 1 50,9 2-70,0 0 0,-1 0 1,1 0-1,0 1 0,0-1 1,0 1-1,0 0 0,1 1 0,-1-1 1,1 1-1,-1-1 0,1 1 1,0 0-1,0 0 0,0 0 1,-4 5-1,-2 4 227,0 0 1,1 0-1,-13 25 1,18-28-164,1-1 0,0 1 0,0 0 1,1 0-1,0 0 0,1 0 0,0 0 1,2 15-1,-1 6 89,0-26-169,-1-1 1,2 1-1,-1-1 1,0 1 0,0-1-1,1 0 1,0 0-1,0 0 1,0 0 0,0 0-1,0 0 1,1 0 0,-1 0-1,1-1 1,0 0-1,-1 1 1,1-1 0,6 3-1,1 2 135,2 0-1,-1-1 1,1-1-1,14 6 1,-13-8-48,0-1 1,0 0-1,0-1 1,0 0-1,0-1 1,0-1-1,0 0 0,0-1 1,0 0-1,-1-1 1,1 0-1,-1-1 1,1 0-1,-1-1 1,0-1-1,-1 0 1,0 0-1,15-12 1,-23 16-166,0-1 0,-1 0 0,1 0 0,-1 0 0,1 0 0,-1-1 0,0 1 0,0 0 0,-1-1 1,1 0-1,-1 1 0,0-1 0,1-4 0,0-3-57,-1 1 0,0-1-1,-2-15 1,1 6-23,0 12 56,-1 0 0,-1 0-1,1 1 1,-1-1 0,-1 0-1,1 1 1,-1-1 0,-1 1-1,1 0 1,-1 0 0,0 0-1,-1 1 1,0-1 0,-5-5-1,-3-2-72,0 1 0,-1 0 0,-1 1 1,1 1-1,-18-10 0,23 16 23,8 5 97,0 0 0,0-1-1,0 1 1,0 0-1,0-1 1,0 0 0,0 1-1,0-1 1,0 0 0,0 1-1,0-1 1,0 0 0,0 0-1,0 0 1,0-1 0,1-1 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7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9830,'0'1'16,"1"0"0,0 1 0,0-1 0,-1 0 0,1 0 0,0 0 0,0 1 0,0-1 0,0 0 0,0 0 1,0 0-1,1-1 0,-1 1 0,0 0 0,0 0 0,1-1 0,-1 1 0,0-1 0,1 1 0,-1-1 0,1 1 0,-1-1 0,1 0 0,-1 0 0,0 0 0,3 0 0,54 6 613,-47-6-553,51 4 757,0-2-1,0-3 1,0-3 0,71-14-1,-131 15-832,-2-1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7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9830,'0'5'0,"0"-2"0,0 0 0,13-2 0,-3 1 273,2-2-273,0 0 273,3 1-273,2-1 273,3 3 113,0-3-386,0 0 273,5 0 1,-1 0-1,1-6 113,0 4-113,4-3 0,-1 1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8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 9830,'0'0'3,"0"1"-1,-1-1 1,1 0-1,0 0 1,0 1 0,0-1-1,0 0 1,0 1-1,0-1 1,0 0 0,0 1-1,0-1 1,0 0-1,0 1 1,0-1 0,0 0-1,0 1 1,0-1-1,0 0 1,0 1-1,0-1 1,0 0 0,1 1-1,-1-1 1,0 0-1,0 1 1,0-1 0,0 0-1,1 0 1,-1 1-1,0-1 1,0 0 0,1 0-1,-1 1 1,0-1-1,0 0 1,1 0 0,-1 0-1,0 0 1,1 0-1,-1 1 1,0-1-1,1 0 1,-1 0 0,0 0-1,1 0 1,-1 0-1,0 0 1,1 0 0,-1 0-1,0 0 1,1 0-1,-1 0 1,0 0 0,1 0-1,-1-1 1,0 1-1,1 0 1,-1 0-1,0 0 1,1 0 0,-1 0-1,0-1 1,0 1-1,1 0 1,-1 0 0,0-1-1,0 10 50,-1 3 80,0-1 0,-1 0 1,-1 0-1,0 0 1,0-1-1,-1 1 0,-5 10 1,4-10 13,0 0 0,1 0 0,0 0 1,1 0-1,1 1 0,0-1 0,-1 15 0,3-18-68,0-6-30,-1 0-1,1 1 0,0-1 0,1 0 0,-1 1 1,0-1-1,1 0 0,-1 1 0,2 3 1,-1-5-27,0 0 0,0-1 1,0 1-1,0 0 1,0 0-1,0-1 1,0 1-1,0 0 1,1-1-1,-1 1 1,0-1-1,0 0 1,0 1-1,1-1 1,-1 0-1,0 0 1,0 0-1,1 0 1,-1 0-1,2 0 1,27-1 373,-1-1 0,1-1 0,-1-2 0,41-11 0,22-4 632,-52 13-685,-8 1 218,-1 1 1,42-1 0,-72 7-546,0-1 0,0 0 0,0 1 0,0-1 0,0 1 0,0-1-1,0 1 1,0-1 0,0 1 0,0 0 0,0-1 0,0 1 0,-1 0-1,1 0 1,0 0 0,0 0 0,-1 0 0,1 0 0,-1 0 0,1 0 0,-1 0-1,1 0 1,-1 0 0,0 0 0,1 0 0,-1 0 0,0 0 0,0 0-1,0 0 1,0 1 0,0-1 0,0 1 0,0 51 752,0-36-614,0-12-87,0-1 1,0 1-1,-1-1 1,1 1-1,-1-1 0,0 1 1,0-1-1,-1 1 0,1-1 1,-1 0-1,0 0 1,0 0-1,0 0 0,0 0 1,-1 0-1,0-1 0,0 1 1,0-1-1,0 0 0,0 0 1,-1 0-1,1 0 1,-7 4-1,-2 1 151,1-1 0,-1 0 0,0 0 0,-1-1 0,0-1-1,0 0 1,-23 5 0,11-5 157,0-1 0,-1-2-1,-30 0 1,35-2-101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8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 9830,'89'3'669,"-49"0"25,1-3-1,56-5 1,-73 1-325,149-26 1548,-145 23-1587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8.6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5 9830,'0'-1'0,"0"0"0,0 1 0,0 0 0,0 0 0,0 0 0,0 0 0,0 0 0,0-1 0,1 1 0,-1 0 0,0 0 0,0 0 0,0 0 0,0 0 0,0 0 0,0-1 0,0 1 0,0 0 0,0 0 0,0 0 0,1 0 0,-1 0 0,0 0 0,0 0 0,0 0 0,0 0 0,0 0 0,0 0 0,1 0 0,-1-1 0,0 1 0,0 0 0,0 0 0,0 0 0,0 0 0,1 0 0,-1 0 0,0 0 0,0 0 0,0 0 0,0 1 0,0-1 0,1 0 0,-1 0 0,0 0 0,0 0 0,0 0 0,0 0 0,0 0 0,0 0 0,1 0 0,-1 0 0,0 0 0,0 0 0,0 1 0,1 2 26,0-1 0,-1 1 0,0 0 0,1 0 0,-1 0 0,0 0 0,0 0 0,-1 5 0,0 1 59,2 13 230,-2 1 0,-1-1 0,0 0 1,-2 0-1,-1 0 0,-11 34 0,6-24-51,-5 9 222,4-14-131,11-25-306,-1 1 1,0 0-1,0-1 1,-1 1-1,1 0 1,0-1-1,-1 1 1,1-1-1,-1 0 0,0 1 1,0-1-1,0 0 1,-2 2-1,2-1-49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8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0 9830,'0'16'216,"-1"-1"0,0 0 1,-5 25-1,2 15 557,0-41-545,0 0 0,2 0-1,-1 1 1,1 25-1,1-36-164,1 1-1,-1-1 1,0 0-1,0 0 1,0 0-1,-1 0 1,-2 5-1,3-5-8,-1 0 0,1-1 0,-1 1 0,1 0 0,0 0 0,1 0 0,-1 5 0,1-7-37,-1 1-1,1-1 0,-1 0 0,1 0 1,-1 0-1,0 0 0,0 1 1,0-1-1,0 0 0,0 0 0,0 0 1,0-1-1,-3 4 0,3-2-16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9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1 114 9830,'0'-1'8,"1"0"-1,-1 0 0,1 1 1,0-1-1,0 0 1,-1 1-1,1-1 1,0 1-1,0-1 1,0 1-1,-1-1 1,1 1-1,0-1 1,0 1-1,0 0 0,0 0 1,0-1-1,2 1 1,27-6 274,-21 4-160,15-2 371,46-3-1,-10 2 256,79-11 692,254-43 2890,-377 56-4072,-5 2-194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49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1282 51 9830,'0'1'7,"-1"0"0,1-1-1,0 1 1,0 0 0,0 0-1,-1 0 1,1-1 0,0 1-1,-1 0 1,1-1 0,-1 1 0,1 0-1,-1-1 1,1 1 0,-1 0-1,1-1 1,-1 1 0,1-1-1,-1 1 1,0-1 0,1 1 0,-2 0-1,-25 8 359,-40-2 411,50-5-660,-59 2 1363,-117-7 0,-78-22 1355,86 6-823,50 8-604,-159-16 1801,288 25-3097,14 1 51,6 1-116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3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324 0 9830,'0'3'31,"0"0"0,0 0 0,-1 0 0,0 0 0,1 0 0,-1 0 0,0 0 0,0-1 0,-1 1 0,1 0 0,0 0 0,-1-1 0,0 1 0,-2 2 0,-36 31 854,5-6-370,-20 26 215,9-10 609,-57 75 1,76-75-681,26-45-659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50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161 194 9830,'-97'-43'1912,"95"41"-1876,0 1 1,-1 0 0,2-1 0,-1 1-1,0-1 1,0 1 0,0-1 0,1 0-1,-1 0 1,1 1 0,-1-1 0,1-1 0,0 1-1,0 0 1,0 0 0,-2-4 0,2-1 4,0 1 0,0-1 1,1 0-1,0-11 1,0 4-146,1 12 99,0 0 1,-1 0-1,1 0 1,0 0 0,1 0-1,-1 0 1,0 0-1,1 1 1,-1-1 0,0 0-1,1 1 1,0-1-1,-1 1 1,1 0 0,0-1-1,0 1 1,0 0-1,0 0 1,0 0 0,0 1-1,2-2 1,48-15-35,-42 14 149,0 2 0,0-1 0,0 2 0,0-1-1,0 1 1,0 1 0,11 1 0,-18-2-75,1 1 0,-1-1 1,1 1-1,-1 0 0,0 0 0,0 0 0,1 1 0,-1-1 0,0 1 1,0 0-1,0-1 0,0 1 0,-1 1 0,1-1 0,0 0 1,-1 1-1,0-1 0,0 1 0,1 0 0,-1 0 0,-1 0 0,1 0 1,2 6-1,-3-5 22,0 1 0,0 0 0,0 0 1,-1 0-1,0 0 0,0 0 0,0 0 1,0 0-1,-1 0 0,0 0 0,0 0 1,0 0-1,-1-1 0,0 1 0,0 0 1,0-1-1,0 1 0,-1-1 0,-3 5 1,-7 8 223,0-1 0,-1 0 0,-22 18 0,6-5 112,-14 14 242,18-18-37,-34 41 0,57-60-529,-1 0-1,1 1 1,1-1 0,0 1-1,-1 0 1,2-1 0,-1 1-1,1 0 1,0 0 0,1 0-1,0 1 1,0-1-1,1 8 1,-1 2 133,1-15-179,0 0 1,0-1 0,-1 1-1,1 0 1,0-1 0,0 1-1,0-1 1,1 0 0,-1 1-1,0-1 1,1 0 0,-1 0-1,0 0 1,1 0 0,-1 0 0,1 0-1,0 0 1,-1 0 0,1-1-1,0 1 1,-1-1 0,1 1-1,3-1 1,45 12 411,-48-11-433,15 1 189,0 0 0,-1 0 0,1-2 0,0 0 0,0-1 0,25-4 0,-33 3-113,0 0-1,-1-1 0,1 0 1,0 0-1,-1 0 1,0-1-1,0-1 0,0 0 1,0 0-1,-1 0 1,0-1-1,0 0 0,10-11 1,-15 12-140,1 0 1,-1 0-1,0-1 1,0 1-1,-1-1 1,1 1-1,-1-1 0,0 0 1,-1 0-1,0 1 1,1-1-1,-2 0 1,0-7-1,1-5-44,-1 14 61,0 0 0,0 1 0,0-1-1,0 1 1,0-1 0,-1 1 0,1-1 0,-1 1-1,0 0 1,0 0 0,0 0 0,0 0 0,-1 0 0,-4-4-1,-45-37-12,46 39 92,-137-90 72,133 85-92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53.1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0 324 9830,'2'-2'0,"0"0"0,0 0 0,-1 0 0,1 0 0,-1-1 0,1 1 0,-1-1 0,0 1 0,0-1 0,2-4 0,-2 4 0,-1 3 4,1 0-1,0 0 1,-1 0-1,1 0 1,-1 0-1,1 0 1,0 0-1,-1 0 1,1 0-1,-1 0 1,1 1-1,0-1 0,-1 0 1,1 0-1,-1 1 1,1-1-1,-1 0 1,1 1-1,-1-1 1,1 0-1,-1 1 1,1-1-1,-1 1 1,0-1-1,1 1 1,-1-1-1,1 1 1,8 15 172,-8-14-131,20 37 561,-2 1 0,-1 0 1,-3 1-1,-1 1 0,10 53 1,-23-87-517,0-1 1,0 1 0,-1 0-1,-1 13 1,0 1 93,0-20-160,0 0-1,0 0 1,0 0 0,-1 0 0,1-1-1,-1 1 1,1-1 0,-1 1 0,1-1-1,-1 1 1,0-1 0,0 0 0,0 0-1,0 0 1,0 0 0,0 0 0,0-1-1,0 1 1,0 0 0,0-1 0,0 1-1,-2-1 1,-2 0 158,5 0-177,1 0 0,-1 0 0,1 0 0,0-1 0,-1 1 0,1 0 0,-1 0 1,1-1-1,0 1 0,-1 0 0,1-1 0,0 1 0,-1 0 0,1-1 0,0 1 0,0 0 0,-1-1 0,1 1 0,0-1 0,0 1 0,-1 0 0,1-1 0,0 1 0,0-1 0,0 1 1,0-1-1,0 1 0,0-1 0,0 1 0,0-1 0,0 1 0,0-1 0,1-17 136,-1 16-130,-8-55 163,8 11-319,0 25 45,0 17 11,0 6-39,0 89 835,1-89-692,-1 0 1,1 0-1,-1 0 1,1 0 0,0-1-1,0 1 1,0 0-1,0-1 1,0 1 0,0 0-1,0-1 1,0 0-1,1 1 1,-1-1-1,1 0 1,-1 1 0,1-1-1,2 1 1,-1 1 39,1-1 0,0 0 0,0 0 0,-1 0 1,2 0-1,-1-1 0,5 2 0,9 1 38,-14-2-50,1-1 0,0 0 0,0 0 0,0 0 0,0 0 0,0-1 0,0 1 0,0-1 0,-1-1 0,1 1 0,0-1 0,0 1 0,0-1 0,9-4 0,17-12 87,-13 8 106,0-1-1,-1 0 1,0-2-1,0 0 1,-2 0-1,20-21 1,-16 13-366,-1-1 1,-1-1 0,-1 0 0,-1-1 0,15-31 0,-25 44 57,-4 8 60,0 1 1,-1-1 0,1 0 0,0 0 0,-1 0-1,1 0 1,-1 0 0,1 0 0,-1 0 0,0-2-1,7-55-330,-7-91-581,0 145 893,-2 1-1,1-1 1,0 1-1,-1-1 1,0 1-1,0 0 1,0 0-1,-1-1 1,0 2-1,1-1 1,-7-6-1,-12-21-116,18 26 129,-1-1-1,0 1 0,0 0 0,-1 0 0,1 1 1,-1-1-1,0 1 0,-11-7 0,-16-15 166,28 23-103,0 1 0,0 0 1,-1 0-1,1 0 0,-1 1 1,1 0-1,-1-1 1,0 2-1,1-1 0,-1 0 1,0 1-1,0 0 0,1 0 1,-7 1-1,3-1 16,0 0-1,0 0 1,0 0-1,0 1 1,0 1-1,0-1 1,1 1-1,-1 1 1,-9 3 0,4 0 74,0 0-1,1 0 1,0 1 0,0 1 0,1 0 0,0 1 0,0 0 0,-18 20 0,24-22-55,0 1 0,0-1 0,1 1 0,-4 11 0,5-12 1,0 0-1,-1 0 0,1 0 0,-8 9 1,9-12-59,-1-1 1,1 1-1,1-1 1,-1 1 0,0 0-1,1 0 1,-1 5-1,-11 22 345,5-16-219,1 0-1,1 0 1,0 1 0,-6 23 0,5-5 47,6-28-149,0-1 0,0 1-1,0 0 1,1 0 0,0 0 0,0 0 0,0 0-1,2 6 1,-1 10 51,-1-19-79,0-1 0,0 0 0,0 0-1,1 1 1,-1-1 0,1 0 0,-1 0 0,1 0 0,0 1-1,0-1 1,0 0 0,0 0 0,0 0 0,0 0 0,1-1-1,-1 1 1,0 0 0,1 0 0,0-1 0,-1 1-1,1-1 1,0 0 0,0 1 0,0-1 0,0 0 0,0 0-1,3 1 1,25 20 213,7 2 136,-22-18-221,0-1 1,0-1-1,1 0 1,0-1 0,-1-1-1,1 0 1,27-2-1,-33-1-61,1-1 0,-1 0 0,0-1-1,0-1 1,11-4 0,-14 5-19,5-1 74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5:53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9830,'0'2'20,"1"-1"-1,-1 1 0,1-1 1,0 1-1,0-1 1,0 0-1,-1 1 1,1-1-1,1 0 1,-1 0-1,0 1 1,0-1-1,0 0 0,1 0 1,-1 0-1,0 0 1,1-1-1,-1 1 1,1 0-1,-1 0 1,1-1-1,-1 1 1,1-1-1,-1 0 1,1 1-1,0-1 0,2 0 1,59 7 772,-51-6-699,73 3 1603,131-9 1,-158-5-1106,-47-5-526,-4 13 192,-5-1-192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1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 1 3176,'-9'16'7050,"-26"23"-6076,4-4 182,19-20-1055,1 0-1,1 0 0,1 1 0,-10 21 0,-5 6-111,-25 51 64,47-70 952,2-16-2780,1-18-7120,-1 5 7869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1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2432,'0'0'746,"12"15"893,0-9-1359,0 1-1,1-2 1,0 0 0,0 0-1,17 3 1,19 7 658,-31-8-903,0 1 0,0 0-1,-1 1 1,22 15 0,-35-22-579,3 3 331,-5-1-3768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2.1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248 1 2968,'-5'1'100,"1"0"-1,-1 1 1,0-1-1,1 1 1,0 0-1,-1 0 1,-4 4 0,-17 6 452,-71 13 124,18-5-3385,74-19 2049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2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2968,'0'0'1353,"2"12"1068,16 1-1848,-1 1 0,0 1 0,-1 0 0,0 1-1,-2 1 1,14 19 0,-22-20-561,3 0-38,-7-12-10,0-1 0,-1 1 0,1 0 0,-1 0 0,0 0 0,0 0 0,0 0 0,1 7 0,-2-4-1222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3.7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154 240 4576,'-8'-2'5598,"-12"1"-6184,16 2 1144,-10-1-314,10 0-206,1 1-1,-1-1 0,0 0 1,1 0-1,-1 0 0,0-1 1,1 0-1,-1 1 0,1-1 1,-6-3-1,-6-3 138,13 6-180,0 1 1,0-1 0,0 0 0,0 0 0,0 0 0,0 0 0,0 0 0,0-1-1,0 1 1,1 0 0,-1-1 0,0 0 0,1 1 0,-1-1 0,1 0-1,0 0 1,-1 1 0,1-1 0,0 0 0,0 0 0,0 0 0,1-1-1,-2-2 1,-8-35 146,10-23-214,1 60 62,0 1 0,0-1-1,0 1 1,1 0 0,-1-1 0,1 1 0,-1 0 0,1 0 0,0 0 0,0 0 0,0 0 0,0 0 0,0 1 0,0-1-1,0 1 1,4-3 0,41-22-138,-41 23 183,-1 0 1,1 0-1,0 1 1,0 0-1,0 1 1,0-1-1,0 1 1,0 0-1,7 0 1,-12 1-35,0 0 1,0 0-1,0 0 0,0 1 1,0-1-1,0 0 1,0 1-1,0-1 0,0 0 1,0 1-1,0-1 0,0 1 1,0-1-1,0 1 0,-1 0 1,1-1-1,0 1 1,-1 0-1,1 0 0,0 0 1,-1-1-1,1 1 0,-1 0 1,1 0-1,-1 0 1,1 0-1,-1 0 0,0 0 1,1 1-1,2 26 69,-3-27-66,0 3 19,0 0 0,-1 0 0,0 1 0,1-1 1,-2 0-1,1 0 0,0 0 0,-1 0 0,1 0 1,-1 0-1,0-1 0,-1 1 0,1 0 0,-3 2 1,-14 25 370,-25 64-142,20-39-191,21-46-30,1-1 0,0 1-1,0-1 1,1 1 0,0 10 0,-7 66 680,8-84-723,1 0 1,-1 0-1,0 0 0,1 0 0,-1 0 0,1 0 1,0 0-1,0 0 0,0-1 0,0 1 1,0 0-1,0 0 0,0-1 0,0 1 0,1 0 1,-1-1-1,1 0 0,-1 1 0,3 1 1,-1-1 62,-1 0-48,0 0 1,0 0-1,1-1 0,-1 1 0,1-1 0,-1 1 1,1-1-1,0 0 0,-1 0 0,1 0 0,0-1 1,0 1-1,-1-1 0,1 1 0,0-1 1,0 0-1,0 0 0,0 0 0,0-1 0,-1 1 1,1-1-1,0 1 0,0-1 0,-1 0 0,1 0 1,0 0-1,-1 0 0,1-1 0,2-1 0,-1 1-3,-1-1-1,0 1 0,0-1 1,0 1-1,0-1 0,0 0 1,0 0-1,-1 0 0,0 0 1,1-1-1,-1 1 0,-1-1 1,1 1-1,0-1 0,-1 0 1,0 0-1,1 1 0,-2-1 1,1 0-1,0-6 0,-1-89 553,0 97-546,0 0 1,0 0-1,-1 0 0,1 0 0,-1 0 0,1 0 0,-1 0 1,0 0-1,0 0 0,0 0 0,0 0 0,0 1 0,0-1 1,0 0-1,-1 1 0,1-1 0,-3-2 0,0 1 4,-1-1 0,1 1 0,-1 1 0,0-1 0,0 1 0,-9-4 0,1 2-91,0 1-1,0 0 1,0 1-1,-1 0 1,-13 1-1,26 1-259,-5 0-333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5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1 205 7137,'0'0'-24,"15"3"5046,17 5-4022,-21-5-848,0-1 0,0 0 0,0-1 1,0 0-1,0-1 0,0 0 1,0-1-1,0 0 0,11-3 1,102-30 420,-83 21-515,380-134 698,-352 122-738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5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12 4920,'0'-1'95,"0"0"0,0 1 0,1-1 0,-1 0 0,0 1-1,1-1 1,-1 1 0,1-1 0,-1 1 0,1-1 0,-1 1-1,1-1 1,-1 1 0,1-1 0,-1 1 0,1 0 0,-1-1-1,1 1 1,0 0 0,-1-1 0,1 1 0,-1 0 0,1 0-1,0 0 1,-1 0 0,1 0 0,0-1 0,0 1 0,-1 0-1,1 0 1,0 1 0,-1-1 0,1 0 0,0 0-1,-1 0 1,2 1 0,4-1 2993,-6 9-2840,0 1-1,-1 0 1,0-1 0,-1 1-1,0-1 1,0 0-1,-1 1 1,0-1 0,-7 13-1,9-17-227,0 0 0,0-1 1,1 1-1,0 0 0,-1 0 0,1 0 0,1 0 0,0 6 0,0 7-83,2-16 62,0-1 1,0 1 0,0-1-1,1 0 1,-1 0 0,0-1-1,0 1 1,1-1 0,-1 1-1,0-1 1,6-1 0,-1 2 6,19 1 14,-23-2 9,1 0 1,0 0 0,0 0 0,0 1-1,0 0 1,0 0 0,0 0 0,-1 1-1,1-1 1,8 5 0,-12-2 68,0-1 0,-1 1 0,1-1 0,-1 1 0,0 0-1,0-1 1,0 1 0,-1 4 0,0 0-19,1-6-89,-1 1 1,0-1-1,0 1 1,0-1-1,0 0 1,0 0-1,0 1 0,-1-1 1,1 0-1,-1 0 1,1 0-1,-1-1 0,0 1 1,0 0-1,0 0 1,0-1-1,0 0 0,0 1 1,-4 1-1,-49 24-1302,52-26 1109,-7 4-941,0-1 0,-1-1 0,1 1-1,-1-2 1,0 1 0,-16 0 0,25-3-316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3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256 1 9830,'0'4'55,"0"0"1,0 1-1,-1-1 0,0 0 0,0 1 1,0-1-1,-1 0 0,1 0 0,-1 0 1,0 0-1,0 0 0,0 0 0,-1-1 1,1 1-1,-1-1 0,0 1 0,0-1 1,0 0-1,0 0 0,-6 4 0,1-1 9,-18 18 497,1 1 0,1 2-1,1 0 1,1 1-1,-35 61 1,51-75-370,1 0 1,1 1-1,1 0 0,0 0 1,0 0-1,2 0 1,0 0-1,2 28 0,-1-39-135,0-1-56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6.1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1 200 6237,'0'-2'374,"0"1"1,1 0 0,-1 0 0,1-1 0,-1 1 0,1 0 0,0 0 0,0-1 0,-1 1 0,1 0 0,0 0 0,0 0 0,0 0-1,0 0 1,0 0 0,0 1 0,0-1 0,3-1 0,31-18 288,-7 5-185,109-74-272,-112 74-586,-18 12-711,0-1 1,-1-1-1,1 1 0,-1-1 0,7-7 1,-4 7-1020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6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7917,'0'0'3393,"8"15"-1047,7 27-973,12 57-1,-10-33-954,6 43-91,-22-99-307,1 0 0,-2 1 1,1-1-1,-3 19 0,1 1-4356,-18-31-2874,13-4 5081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6.8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4 8057,'-1'-3'796,"-1"8"2035,-2 12-395,5-13-2298,0 1-1,0-1 1,0 1-1,1-1 1,0 0 0,0 1-1,0-1 1,4 5-1,8 17 291,27 118 508,-40-136-938,0 0 1,0 0 0,0 0 0,-1 0-1,-2 12 1,1 5-2058,0-24 1647,-1 1 0,1-1 0,-1 1 0,1-1-1,-1 0 1,0 0 0,0 1 0,1-1 0,-1 0-1,0 0 1,0-1 0,0 1 0,0 0-1,0-1 1,-4 1 0,3 0-1555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7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1 651 8473,'0'-2'161,"0"0"0,0 0 1,0 0-1,0 0 0,0 0 0,1 0 1,-1 0-1,1 0 0,-1 0 1,1 0-1,0 1 0,0-1 1,0 0-1,0 0 0,0 0 0,0 1 1,0-1-1,0 0 0,1 1 1,-1 0-1,1-1 0,-1 1 0,1 0 1,0-1-1,-1 1 0,1 0 1,0 0-1,0 0 0,3 0 0,14-11 141,65-39 840,40-27-715,-69 35-471,-2-1 0,-2-3 0,-3-2 0,-1-2-1,40-59 1,-79 100-1001,0-2 0,-1 1 0,-1-1 0,1 0 0,-2 0 0,7-22 0,-5 20-1293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8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0 2144,'-2'1'160,"0"0"-1,0-1 1,0 1-1,0 0 0,1 0 1,-1 0-1,0 1 1,0-1-1,1 0 1,-1 1-1,1-1 1,-1 1-1,1-1 0,0 1 1,-1 0-1,1-1 1,0 1-1,-1 4 1,-1-2 30,1 0 1,0 0 0,0 0-1,1 1 1,-1-1-1,1 1 1,0-1 0,-1 8-1,-10 33 986,12 32 131,-10-45-1000,10-30-317,0 0 0,0 0 0,0 1 0,0-1 0,-1 0 0,1 0 0,-1 0 0,1 1 0,-1-1 0,0 0 0,0 0 0,0 0 0,-1 3 0,-3 15 114,5-19-121,0 0 0,0 1 1,0-1-1,0 0 0,0 0 0,0 0 1,-1 0-1,1 1 0,0-1 1,-1 0-1,1 0 0,-1 0 1,1 0-1,-2 2 0,-16 25-3951,17-26 2909,1 0-122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8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 4704,'0'-1'204,"0"1"-1,1-1 0,-1 0 0,1 1 0,-1-1 1,1 0-1,-1 1 0,1-1 0,-1 1 0,1-1 0,0 1 1,-1-1-1,1 1 0,0-1 0,-1 1 0,1 0 0,0-1 1,-1 1-1,1 0 0,0 0 0,0-1 0,0 1 1,-1 0-1,1 0 0,0 0 0,1 0 0,32-3 267,-20 2 669,1-1-994,0 2 0,-1 0 1,1 0-1,0 2 0,-1 0 0,0 0 0,16 6 1,-3-2-85,40 13-198,-59-8 66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9.1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226 1 4188,'-6'2'273,"1"0"0,-1 1-1,1-1 1,0 1-1,0 1 1,-7 4-1,-3 2 587,-32 21-183,24-14-867,-31 15 0,43-26-447,-12 4-2405,15-8 1471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9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4016,'10'5'1378,"-10"-3"-1179,0-1-1,0 1 0,1-1 0,-1 0 0,1 1 0,-1-1 0,1 1 0,-1-1 0,1 0 0,0 0 0,0 1 0,0-1 0,-1 0 0,1 0 0,0 0 0,1 0 0,0 2 0,11 13 581,6 15-107,0-4-268,-10-9-387,-6-14-85,-1 0 0,0 0-1,0-1 1,0 1 0,-1 1 0,1-1 0,-1 0 0,0 0 0,0 0 0,-1 1 0,1 7 0,-1 7-4326,0-16 2330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0.0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268 164 7777,'0'-4'-432,"-1"-8"2440,1 12-1957,0-1 0,0 1 0,-1 0 0,1 0 0,0 0 0,0 0 0,0 0 0,-1-1 0,1 1 0,0 0 0,0 0 0,-1 0 0,1 0 0,0 0 0,0 0 0,-1 0 0,1 0 0,0 0 0,0 0 0,-1 0 0,1 0 0,0 0-1,0 0 1,-1 0 0,1 0 0,0 0 0,0 0 0,-1 0 0,1 0 0,0 0 0,0 1 0,-1-1 0,1 0 0,0 0 0,0 0 0,0 0 0,-1 1 0,1-1 0,-9 6 19,0 0 1,0 1-1,1 0 1,0 1-1,0-1 1,0 2-1,1-1 1,-10 16-1,5 5 258,-1 1-343,11-26 45,0 0 0,1 0 0,0 0-1,0 0 1,0 0 0,0 1 0,0-1 0,1 0 0,0 1 0,0-1 0,0 0 0,1 9 0,0 6-304,0-18 271,-1 0 0,1 0 0,0 0 0,-1-1 0,1 1 0,0 0 0,0 0 0,-1 0 1,1-1-1,0 1 0,0 0 0,0-1 0,0 1 0,0-1 0,0 1 0,0-1 0,0 1 0,0-1 0,0 0 0,1 0 0,-1 1 0,0-1 0,0 0 0,0 0 0,0 0 0,2 0 0,35 1-66,-36-1 40,3 0 32,-1-1 1,1 0-1,0 0 0,-1-1 1,1 1-1,-1-1 0,0 0 1,1 0-1,-1 0 0,7-6 1,36-32-1155,-45 36 1116,1 1-1,-2-1 1,1 0-1,0 1 1,-1-1-1,1 0 1,-1 0-1,0 0 1,0 0-1,-1 0 1,1-1-1,-1 1 1,0 0-1,0 0 1,-1-6-1,1-1 95,-1 10-68,1 0-1,-1-1 1,1 1-1,-1 0 1,0-1-1,0 1 0,1 0 1,-1 0-1,0 0 1,0 0-1,0 0 1,0 0-1,0 0 0,-1 0 1,1 0-1,0 0 1,0 1-1,-1-1 1,1 0-1,0 1 1,-1-1-1,-1 1 0,-39-14-332,32 11 308,-10-2 132,-1 1-1,0 1 1,-30 0-1,33 3-18,1-1-1,-1-1 1,1-1-1,0 0 1,-24-9-1,40 12-74,1 0 0,-1 0 0,1-1 0,-1 1 0,0 0 0,1-1 0,-1 1 0,1-1 0,0 1 0,-1-1 0,1 1 0,-1-1 0,1 1 1,0-1-1,-1 1 0,1-1 0,0 1 0,0-1 0,-1 1 0,1-1 0,0 0 0,0 1 0,0-1 0,0 1 0,0-1 0,0 0 0,0 1 0,0-1 0,0 0 0,0 1 0,0-1 0,0 0 0,0 1 0,0-1 0,0 1 0,1-1 0,-1 0 0,0 1 0,1-1 0,-1 1 1,1-1-1,16-21 67,5 6-101,0 0 0,1 1 0,1 2 0,0 0 0,1 1 1,1 2-1,-1 1 0,48-11 0,-72 20 52,0 0 0,0 0 0,0 0 0,-1 0-1,1 0 1,0 0 0,0 0 0,0 0 0,0 1 0,-1-1 0,1 0 0,0 1-1,0-1 1,-1 0 0,1 1 0,0-1 0,-1 1 0,1-1 0,0 1 0,-1 0 0,1-1-1,-1 1 1,1 0 0,-1-1 0,1 1 0,-1 0 0,1-1 0,-1 1 0,0 0-1,1 0 1,-1 0 0,0-1 0,0 1 0,0 0 0,0 0 0,0 0 0,1-1 0,-1 1-1,-1 0 1,1 0 0,0 0 0,0 0 0,0-1 0,-1 2 0,6 20-480,4-11-5085,-3-8 3644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0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7 289 7869,'-7'4'813,"15"-4"2041,16-6-765,450-234 537,-437 227-2673,-27 9 55,0 1 1,-1-1-1,1 0 0,10-7 0,-16 7 136,0 0-718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3.9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0 9830,'-33'36'756,"-1"-2"1,-53 41-1,49-44-5,2 2-1,-37 42 1,56-56-433,7-9-105,1 1-1,0 1 0,1-1 0,0 2 0,-10 19 0,17-23-212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1.1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0 6685,'0'0'1582,"-12"6"-623,9 0-860,0 0 0,0 0 0,0 1 0,1-1 0,0 1 0,0-1 0,1 1 0,0 0 0,0 0 0,0-1 0,1 1 0,0 0 0,1 8 0,-1-11-7,1-3-95,-1 0 1,1-1-1,-1 1 1,1-1-1,-1 1 1,1-1-1,0 1 1,-1-1-1,1 0 1,0 1-1,-1-1 1,1 0-1,0 1 1,-1-1-1,1 0 1,0 0-1,-1 0 1,1 1-1,0-1 1,0 0-1,-1 0 1,1 0-1,0 0 1,1-1-1,25 1-172,-22 0 82,13 0 44,-11-1 145,1 1 0,-1 0 0,1 0 1,-1 0-1,1 1 0,-1 1 1,0-1-1,9 4 0,-15-1 93,-1 0 1,1 1-1,-1-1 0,0 1 0,0 0 0,0-1 0,-1 1 0,-1 4 1,-4 0-201,0 0 0,-1-1 0,0 0 0,0 0 0,-1-1 0,0 0 0,-15 9 0,-2 4-798,20-16 186,0 0 0,0-1-1,0 0 1,0 1 0,-1-2 0,1 1-1,-1-1 1,-8 3 0,8-4-964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1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0 231 8333,'2'-4'263,"1"1"0,-1-1 0,0 1 0,1 0 0,0-1 0,0 1 0,0 1 0,0-1 0,1 0 0,-1 1 0,6-4 0,1-1 524,95-73 659,0 0-5199,-91 63 299,-3 10 1295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1.7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9133,'2'1'245,"-1"-1"0,1 0 1,0 0-1,0 1 0,-1-1 1,1 1-1,0-1 0,-1 1 1,1 0-1,0 0 0,-1 0 1,1 0-1,-1 0 0,0 0 1,1 0-1,-1 0 0,2 3 1,1 0-7,-1 0 1,0 1 0,-1-1 0,1 1 0,-1-1-1,2 7 1,0 1-112,-1-1 0,0 0 1,-1 1-1,0 0 0,0 15 0,5 104 56,-6-121-175,-1 0 0,-1 0 0,0 0 1,0 0-1,-1-1 0,0 1 0,0 0 0,-6 12 0,3-9-151,5-12 1,0 1 0,0-1 0,-1 0 0,1 0 0,-1 0 0,1 0 0,-1 0 1,1 0-1,-1 0 0,1 0 0,-1 0 0,0 0 0,0 0 0,1 0 0,-1 0 0,0-1 1,0 1-1,0 0 0,-2 1 0,-9 2-8097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2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10 6417,'-15'-10'8365,"25"21"-7718,-4-4-552,-1 0 0,0 0-1,0 0 1,-1 1 0,0-1 0,0 1 0,0 0 0,-1 1 0,0-1 0,2 15 0,-2 2-273,0 0 0,-2 37 0,-1-53 4,0-6-167,0-1 1,0 1-1,-1 0 0,1-1 1,-1 1-1,1-1 1,-1 1-1,0 0 0,0-1 1,0 1-1,0-1 0,0 0 1,-1 1-1,1-1 1,-1 0-1,0 0 0,1 0 1,-1 0-1,0 0 1,0 0-1,0-1 0,0 1 1,-1 0-1,1-1 1,0 0-1,-1 0 0,1 1 1,-1-1-1,-2 0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2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2 462 6373,'0'-7'660,"-1"4"-413,1 1 0,0 0 1,0-1-1,-1 1 0,2 0 0,-1-1 1,0 1-1,0 0 0,1 0 1,-1-1-1,1 1 0,0 0 0,0 0 1,0 0-1,0 0 0,0-1 0,0 2 1,1-1-1,-1 0 0,0 0 1,1 0-1,0 1 0,-1-1 0,1 0 1,2 0-1,183-132 2291,-22 18-2417,-114 80-194,-28 20-946,0-1 1,37-35 0,-59 51 810,-1 0 0,1 1 0,0-1 0,0 0 0,-1 0 0,1 0 0,-1 0 0,1-1 0,-1 1 0,1 0 0,-1 0 0,0 0 0,1 0 0,-1 0 0,0-1 0,0 1 0,0-1 0,0-7-2476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5.7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447 90 8009,'0'-3'117,"-1"0"0,0 0 1,0 0-1,0 0 0,-1 0 0,1 0 1,-1 0-1,0 1 0,1-1 0,-1 1 1,0-1-1,0 1 0,-1 0 1,1-1-1,0 1 0,-1 0 0,0 1 1,1-1-1,-1 0 0,-4-1 1,-6-4 539,-1 0 1,0 1 0,-16-5 0,21 9-529,-1 1 0,1 0 0,0 0 0,-1 1 1,1 0-1,-1 0 0,1 1 0,-1 0 0,1 1 1,0 0-1,0 1 0,0 0 0,0 0 1,0 1-1,1 0 0,-1 0 0,1 1 0,0 0 1,-8 8-1,3-4-16,0 2-1,1-1 1,0 2 0,1 0-1,1 0 1,0 1 0,0 0 0,2 1-1,-1 0 1,-8 22 0,11-16-58,2 0 0,0 1 0,1-1 0,1 1 0,2 0 0,2 40 0,-1-7 36,0-39-62,1-1 0,0 1-1,1-1 1,0 1 0,1-1 0,12 27-1,0-7 44,31 50 0,-24-49-39,42 51 0,-56-74-24,2-1-1,0 0 1,0-1-1,1-1 1,0 0 0,1 0-1,23 12 1,-30-19-14,1 1-1,-1-1 1,0-1-1,1 1 1,-1-1 0,1 0-1,-1 0 1,1-1-1,-1 0 1,1 0 0,-1-1-1,1 1 1,8-3 0,-5 0 7,0 0 0,-1-1 1,1 0-1,-1-1 0,0 1 1,0-2-1,16-11 0,-11 5 22,-1-1 0,0 0 0,0 0 0,-2-1 1,0-1-1,0 0 0,-1-1 0,-1 0 0,8-20 0,-11 16-27,-1 0 0,0 1 1,-2-2-1,0 1 0,-2 0 0,0 0 1,-3-23-1,2 13 29,-1 17-30,0 1 0,-1-1 0,0 0-1,-1 1 1,-1 0 0,0 0 0,-1 0 0,0 0 0,0 1-1,-13-18 1,-1 0 5,-1 2-1,-42-43 1,54 62 2,0 2 0,-1-1 1,1 1-1,-1 0 0,-1 1 0,1 0 1,-1 1-1,0 0 0,0 0 0,0 1 0,0 0 1,-1 1-1,1 0 0,-1 1 0,1 0 0,-17 1 1,22 1-4,1 1 0,0-1 0,0 1 0,0 0 0,0 0 0,0 1 0,0-1 0,1 1-1,-1 0 1,1 0 0,-7 7 0,-4 2 37,6-6-37,0 1 0,1 0 0,-1 0 1,-8 11-1,14-15 7,0 1 0,0-1 0,0 1 0,0 0 0,1 0 0,-1 0 0,1 0 0,0 0 0,0 0 0,0 0 0,1 1 0,0 7 0,-1 4-67,1-12 63,-1 1-1,1-1 1,0 0-1,0 1 1,1-1-1,-1 0 1,1 0-1,0 1 1,0-1-1,1 0 1,-1 0-1,1 0 1,2 5-1,16 27 83,-19-32-81,1 0-1,0 0 0,0 1 0,0-1 0,0-1 0,1 1 0,-1 0 0,1 0 0,0-1 0,0 0 0,1 0 1,-1 0-1,0 0 0,1 0 0,0 0 0,6 2 0,-3-3 4,0 0 1,1 0-1,-1-1 1,0-1-1,1 1 1,-1-1-1,0 0 0,1-1 1,-1 0-1,11-2 1,13-5 4,33-12 0,-23 6 46,103-40-77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6.2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9133,'0'0'468,"22"0"4868,4-2-4623,1-1 0,-1-2 0,37-9 0,-32 6-792,61-8-1,-84 15-45,-8 1 69,1 0 1,-1-1-1,1 1 0,0 0 1,-1 0-1,1-1 1,-1 1-1,1 0 0,0 0 1,-1 0-1,1 0 1,0 0-1,-1 0 1,1 0-1,0 0 0,-1 0 1,1 0-1,-1 0 1,1 0-1,0 1 1,-1-1-1,1 0 0,-1 0 1,1 1-1,0-1 1,-1 0-1,1 1 0,-1-1 1,1 0-1,-1 1 1,1 0-1,-1 0-1073,-10-1-8328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06.6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87 8289,'0'0'173,"0"1"0,0-1 0,0 0 1,1 1-1,-1-1 0,0 0 0,0 0 1,0 0-1,1 1 0,-1-1 0,0 0 1,0 0-1,1 0 0,-1 1 0,0-1 1,1 0-1,-1 0 0,0 0 0,0 0 0,1 0 1,-1 0-1,0 0 0,1 0 0,-1 0 1,0 0-1,1 0 0,-1 0 0,0 0 1,1 0-1,-1 0 0,0 0 0,1 0 0,-1 0 1,1 0-1,22-5 1337,21-10-1113,-25 8-57,28-11 355,94-23 0,-135 40-804,10-2 301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0.0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29 9705,'-1'-1'89,"-1"0"0,1 0 0,0 0 0,0 0 0,0 0 0,0 0 0,0 0 0,0 0 0,0 0 0,0 0 1,0-1-1,1 1 0,-1 0 0,0-1 0,1 1 0,-1 0 0,1-1 0,-1 1 0,1-1 0,0-2 1687,0 39-85,2 2-980,1-1 0,10 39-1,2 22 157,-13 56 270,-3-84-1144,-2-37 108,-1 0-1,-2-1 0,0 1 0,-3-2 1,-20 52-1,5-12-219,18-55-32,-1 6-409,5-7-2903,2-21-4074,0-1 4675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0.5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374 32 9417,'0'-2'80,"0"1"1,0 0-1,0-1 1,0 1-1,0-1 1,0 1-1,-1-1 1,1 1-1,0 0 1,-1-1-1,1 1 1,-1 0-1,0-1 1,1 1-1,-1 0 1,0 0-1,0 0 1,0 0-1,0-1 1,0 1-1,-1-1 1,1 2 6,-1-1 0,1 1-1,0 0 1,-1-1 0,1 1 0,0 0 0,-1 0-1,1 0 1,0 0 0,-1 0 0,1 1 0,0-1-1,-1 0 1,1 1 0,0-1 0,-1 0 0,1 1-1,0 0 1,0-1 0,-1 1 0,1 0-1,0-1 1,0 1 0,-2 2 0,-23 18 373,0 1 0,1 1 0,2 1 0,0 2 0,2 0 0,-35 55 1,35-44-297,1 0 0,2 2 0,2 0 0,2 0 0,-12 49 0,21-55-103,1 2-1,2-1 1,1 0 0,3 37 0,0 5-141,-2-71 69,1-1 0,-1 0 1,1 0-1,0 0 0,0 0 0,1 0 0,-1 0 0,1 0 1,-1-1-1,1 1 0,1 0 0,-1-1 0,0 1 1,1-1-1,0 0 0,-1 0 0,1 0 0,0 0 0,1-1 1,-1 1-1,0-1 0,1 0 0,0 1 0,-1-2 1,1 1-1,0 0 0,0-1 0,0 0 0,8 2 0,-2-1-28,0 0 0,0 0-1,0-1 1,0-1-1,0 0 1,0 0-1,0-1 1,0 0-1,0 0 1,0-1-1,13-5 1,-12 3 6,-1-1 0,0 1 0,0-2 1,0 0-1,-1 0 0,0 0 0,0-1 0,0-1 0,11-12 1,-15 14 1,-1-1 0,1 1 0,-1-1 0,0 0 0,-1 0 0,0 0 0,0 0 0,0-1-1,-1 1 1,0-1 0,-1 0 0,0 1 0,0-1 0,0-10 0,-1 12 13,0-10-7,0 0-1,-4-24 0,2 33 26,0 1 0,0-1 1,0 1-1,-1 0 0,0-1 0,0 1 0,-1 0 0,-6-9 0,3 7-46,-1 0 0,0 1 0,0 0 0,0 0 0,-1 1 0,0 0 0,0 0 0,0 1 0,-1 0 0,0 1 0,0 0 0,0 1 0,-1 0 0,1 0 0,-1 1 0,1 1 0,-1-1 0,0 2 0,0-1 0,1 2 0,-21 2 0,26-2-114,1 0 0,0 0 0,-1 0 0,1 0 0,0 1 0,0-1 0,-5 4 0,8-4-152,0 0 1,0-1 0,-1 1-1,1 0 1,0 1 0,0-1 0,0 0-1,0 0 1,0 0 0,0 1-1,1-1 1,-1 0 0,0 1-1,1-1 1,-1 0 0,1 1-1,-1-1 1,1 1 0,0-1 0,-1 1-1,1-1 1,0 3 0,0 1-1638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4.2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384 1 9830,'0'4'49,"0"1"-1,0-1 1,-1 0-1,0 1 1,0-1-1,0 0 1,0 1-1,-1-1 1,1 0-1,-4 6 1,-31 33 666,33-40-664,-252 246 3697,203-201-2910,29-19-292,22-25-546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1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156 30 8945,'0'-1'166,"1"0"1,-1-1-1,0 1 1,0 0-1,0 0 0,0-1 1,-1 1-1,1 0 1,0 0-1,0-1 0,-1 1 1,1 0-1,-1 0 1,1 0-1,-1 0 1,1 0-1,-1 0 0,0 0 1,0 0-1,0-1 1,-1 1 101,0 0 1,0 0-1,-1 1 0,1-1 1,0 1-1,0 0 1,0 0-1,-1 0 1,1 0-1,-3 0 0,3 0-379,1 0 163,0 1 0,-1-1 1,1 0-1,0 1 1,0-1-1,0 1 0,0 0 1,0-1-1,0 1 0,0 0 1,0 0-1,0-1 1,0 1-1,0 0 0,0 0 1,1 0-1,-1 0 0,0 1 1,-15 25 487,10-16-314,-5 8-104,1 0 1,1 1 0,1 1 0,0-1 0,2 1-1,-7 36 1,7-12-110,1 1-1,2 51 0,4-93-13,-1 0 0,1 0 0,-1 0-1,1 0 1,1 0 0,-1 0 0,0 0-1,1-1 1,0 1 0,0 0 0,0-1-1,0 1 1,1-1 0,-1 0 0,1 0-1,0 0 1,0 0 0,0 0 0,0-1-1,0 1 1,1-1 0,-1 0 0,1 0-1,-1 0 1,1 0 0,5 1 0,-2-1-8,-1 1 1,1-1 0,0-1-1,0 1 1,1-1 0,-1-1-1,0 1 1,0-1 0,0 0-1,1-1 1,-1 0 0,0 0-1,0 0 1,8-3 0,0-2 13,1-1 0,-2 0 0,1-2 1,-1 1-1,0-1 0,-1-1 0,22-21 0,-29 25-5,0-1 0,0 0-1,-1 0 1,1-1-1,-2 1 1,1-1 0,-1 0-1,-1 0 1,1-1-1,-1 1 1,-1-1 0,1 0-1,-2 1 1,1-1-1,0-18 1,-2 10 29,1 5-25,-1 1 1,0 0-1,0-1 0,-1 1 1,-1 0-1,0 0 1,0 0-1,-1 0 0,0 0 1,-1 0-1,-1 1 1,-6-13-1,4 11-108,-1 1 0,0 0 0,-18-18 0,-6 6-1911,28 21 1326,0 0-1,0 1 1,0 0 0,0-1-1,-1 2 1,1-1-1,-5 0 1,-3 1-2021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1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1 482 7917,'6'-14'5680,"11"3"-3386,28-4-2321,-21 8 801,167-44 463,-93 27-983,161-42-26,513-143 717,-713 191-908,4-3 5,116-21 0,-172 40 476,-1 0-2010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2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9513,'8'3'3335,"-7"-2"-3114,1-1-1,-1 0 1,0 0 0,0 1-1,1-1 1,-1 0-1,0 1 1,0 0-1,0-1 1,0 1-1,0 0 1,0-1-1,0 1 1,0 0-1,0 0 1,0 0-1,0 0 1,0 0 0,0 0-1,0 1 1,8 35 633,-3-1 0,4 57 0,-1-11-31,-4-14-449,-3 91 0,-2-89-261,-1-63-69,0 1 0,0-1 1,0 0-1,-4 10 0,2-10-8299,-6-25 2291,2 11 3572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2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36 9753,'-1'-1'1,"-3"-1"645,2 0 0,-1 0 1,0 0-1,0 0 1,0 0-1,1-1 1,0 1-1,-1-1 1,1 0-1,0 1 0,-3-7 1661,7 27-1303,45 101 577,-42-101-1505,0-1 1,-1 1-1,0 0 0,-2 0 1,1 20-1,2 119-15,-6-152-168,0 1-1,0-1 1,0 0 0,0 1 0,-5 8-1,-6 6-1949,11-19 1733,1 0 0,-1 0-1,0-1 1,0 1 0,1 0 0,-1-1 0,0 1-1,0-1 1,0 1 0,1-1 0,-1 0 0,0 1 0,0-1-1,0 0 1,0 1 0,0-1 0,-1 0 0,2 0 224,-1 0 1,1 0 0,0 0-1,-1 0 1,1 0 0,0 0-1,-1 0 1,1 0 0,0 0-1,0 0 1,-1 0 0,1 0 0,0 0-1,-1 0 1,1 0 0,0-1-1,0 1 1,-1 0 0,1 0-1,0 0 1,0 0 0,-1-1-1,1 1 1,0 0 0,0 0-1,0 0 1,0-1 0,-1 1-1,1 0 1,0-1 0,0 1 0,0 0-1,0 0 1,0-1 0,0 1-1,-1 0 1,1 0 0,0-1-1,0 1 1,0 0 0,0-1-1,0 1 1,0 0 0,0-1-1,0 1 1,1-1 0,-1-8-2531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2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1373 13 6865,'2'-12'9554,"-12"22"-9013,-39 33 1107,-64 43-1,92-71-1447,-26 17 424,-96 47 0,-60 12-96,188-85-482,-45 20-97,-109 47-708,-215 60-1,369-128 260,-7 1-1009,-35 5 1,50-10 328,-1-1 0,1 1 1,0-2-1,-1 1 1,-7-2-1,0-3-2099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5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2183 11313,'-15'-14'563,"1"-1"0,0-1 0,1 0 0,1-1-1,0 0 1,1-1 0,-10-22 0,-52-140 590,60 139-1140,1 0 0,3-1 0,-6-56 0,4-129-22,11 223 9,0-19 0,0 1 1,1 0-1,1-1 0,2 1 1,7-29-1,0 20 6,2 1 0,0 1 1,3 0-1,0 1 0,2 0 0,0 2 0,2 0 0,1 1 0,2 1 0,0 1 1,1 1-1,1 1 0,35-22 0,-10 11 1,2 3 1,1 1-1,1 3 1,2 3-1,0 1 1,81-17-1,-99 30-17,0 1 0,61-3 0,-84 9 10,1 1-1,-1 1 1,0 0-1,0 1 1,0 1-1,0 0 0,0 1 1,-1 1-1,22 9 1,-33-12 2,0-1 0,-1 1 0,1 0 0,0 0 0,-1 1 0,1-1 0,-1 1 0,0-1 0,0 1 0,0 0 0,2 2 0,-3-4 1,-1 0 1,1 0-1,-1 1 1,1-1-1,-1 0 0,0 0 1,1 0-1,-1 0 1,0 0-1,0 0 1,0 0-1,0 1 0,0-1 1,0 0-1,0 0 1,0 0-1,0 0 1,0 0-1,-1 1 0,1-1 1,0 0-1,-1 0 1,1 0-1,-1 0 1,0 0-1,1 0 0,-1 0 1,0 0-1,1 0 1,-1-1-1,0 1 1,0 0-1,0 0 0,-1 0 1,-2 2 0,0 0 1,0-1-1,0 0 1,0 0-1,-1 0 0,1 0 1,0-1-1,-1 0 1,1 1-1,-1-2 0,0 1 1,-9 0-1,14-1-14,-1-1-1,1 1 0,-1 0 0,1 0 1,-1-1-1,1 1 0,-1 0 0,1-1 1,-1 1-1,1 0 0,0-1 0,-1 1 1,1-1-1,0 1 0,-1-1 0,1 1 1,0-1-1,-1 1 0,1-1 0,0 1 1,0-1-1,0 1 0,-1-1 0,1 1 1,0-1-1,0 1 0,0-1 0,0 0 1,0 1-1,0-2 0,0-21-7,1 18 7,-1-1-20,1 1 1,0 0 0,0 0 0,1 0-1,-1 0 1,1 1 0,0-1 0,1 0 0,-1 1-1,6-8 1,36-44-218,-34 45 217,18-22 38,2 2 0,2 2-1,0 0 1,2 2 0,1 2-1,1 1 1,1 2 0,1 2 0,0 1-1,2 2 1,0 1 0,1 2-1,1 3 1,-1 0 0,2 3-1,-1 2 1,45-1 0,-14 5 10,0 4-1,0 2 1,-1 4 0,0 3 0,87 25 0,-130-29 11,46 16 450,-69-21-244,-5-2-186,-1-14-101,5 5 45,1 0 0,0 0-1,0 1 1,0-1 0,14-11 0,-6 4-41,6-4 48,0 0 0,1 2 1,0 0-1,2 1 0,0 1 0,1 2 1,0 0-1,35-14 0,-25 15 2,0 2-1,0 1 1,1 2-1,1 1 1,-1 2-1,42-1 1,-37 5 0,-1 2 0,0 1-1,1 2 1,-2 2 0,1 2 0,-1 1 0,0 2 0,-1 2 0,0 1-1,-1 2 1,0 1 0,59 41 0,-80-47 25,0 1 0,-1 0-1,0 1 1,-1 1 0,18 23 0,-26-30-11,1 2 0,-2-1-1,1 1 1,-1-1 0,0 1 0,-1 0 0,0 1 0,0-1 0,-1 0 0,0 1 0,-1-1 0,0 13 0,-1-19 6,1-1-19,-1-1-1,0 0 0,0 0 1,1 0-1,-1 0 0,0 0 1,0 1-1,0-1 1,0 0-1,-1 0 0,1 0 1,0 0-1,0 0 1,-1 1-1,1-1 0,0 0 1,-1 0-1,1 0 1,-1 0-1,0 0 0,1 0 1,-1 0-1,0 0 0,0-1 1,1 1-1,-1 0 1,0 0-1,0-1 0,0 1 1,0 0-1,0-1 1,0 1-1,-2 0 0,3-3-22,1 1-1,-1-1 1,0 1-1,1-1 1,-1 1-1,1-1 1,-1 0-1,1 1 1,0 0-1,0-1 1,0 1-1,0-1 1,0 1-1,2-2 1,95-90-177,31-25 123,-110 103 85,1 1 0,0 0 1,1 2-1,1 1 0,27-12 0,-27 16-5,-1 0 0,1 1-1,1 2 1,-1 0 0,1 1 0,-1 1-1,1 2 1,0 0 0,29 4-1,-36-2 11,-1 1 0,1 1 0,-1 0 0,0 1 0,0 1-1,-1 0 1,0 1 0,0 0 0,0 1 0,-1 1-1,0 0 1,-1 1 0,0 0 0,14 15 0,-20-18 12,-1 0 0,1 0 1,-1 1-1,-1-1 0,1 1 1,-1 0-1,-1 0 0,1 1 0,3 14 1,-4-4-86,0 0 0,-1 1 0,-2 26 1,23-46-115,-11-1 165,0 0 0,0-1 0,19-6 0,13-2-20,7 4 16,0 1 0,1 3 0,-1 2 0,1 2 0,-1 3 0,0 2 0,87 23 1,-78-12 55,-1 2 1,-1 3 0,63 36-1,-85-39 0,-1 2-1,-1 1 0,-1 2 0,-1 1 0,52 54 1,-71-64-36,0 0 1,-1 1 0,0 0 0,-1 1 0,-1 0 0,-1 1 0,-1 0-1,0 0 1,-2 1 0,0 0 0,-1 0 0,4 41 0,-2 143-48,-7-168-200,-1-31 149,1 0 0,-1-1 1,0 1-1,0 0 0,-1 0 1,1 0-1,-1-1 0,0 1 1,0-1-1,-1 1 0,1-1 1,-1 0-1,0 0 0,-4 4 0,-4 11-1024,12-16 1110,2 0 1,-1-1-1,0 1 0,0 0 1,1-1-1,0 0 1,-1 0-1,1 1 0,3 0 1,7 7-6,14 18 36,-1 2-1,-1 0 1,-1 1-1,24 44 1,-17-19 182,44 112 1,-58-121 133,-2 2 0,-3 0 0,-1 0-1,-3 1 1,-2 0 0,0 72 0,-8-103-273,1 0 0,-2-1 0,-1 1 0,0-1-1,-1 1 1,-1-1 0,-1-1 0,-1 1 0,-15 24 0,-3 2 70,-2-2 0,-47 53 0,39-56-118,-2-1 1,-2-1 0,-1-3 0,-2-1-1,-1-2 1,-75 39 0,0-11-90,-186 64 0,222-98-185,-16 7-396,98-31 644,0 0 1,0 0-1,0 0 1,1 0-1,-1 0 1,0 0-1,1 0 1,-1 0-1,1 0 1,-1 0-1,1 0 1,0 0-1,-1 1 1,1-1-1,0 0 1,0 0-1,0 0 1,0 0-1,0 1 1,0-1 0,0 0-1,0 0 1,0 0-1,1 2 1,7 28 138,-6-27-102,-1-1 0,1 1 0,-1 0 1,0-1-1,0 1 0,-1 0 0,1 0 1,-1 0-1,0 0 0,0-1 0,0 1 1,0 0-1,-1 0 0,0 0 0,1 0 1,-3 4-1,-1 4 41,-1 0 0,0 0 0,-10 15 0,-2 0 13,-1-1 0,-1 0 0,-2-2 0,0 0 0,-1-2 0,-29 23 0,-161 105 268,166-120-396,-2-1-1,0-3 1,-2-2 0,-1-2 0,-1-3 0,-57 14-1,98-30-71,0-1 0,1-1 0,-1 0-1,-14-1 1,23 0 87,-1 0 0,0 0 1,1 0-1,-1-1 0,1 1 0,-1-1 1,1 0-1,-1 1 0,1-1 0,-1 0 1,1-1-1,0 1 0,-1 0 0,1-1 1,0 1-1,0-1 0,0 0 0,0 1 1,0-1-1,1 0 0,-1 0 0,-1-3 1,2 4 45,1 0 0,-1 0 0,0 0 0,0 0 0,0 1 0,1-1 0,-1 0 0,0 0 0,0 1 0,0-1 0,0 0 0,0 1 0,0-1 0,-1 1 0,1 0 0,0-1 0,0 1 0,0 0 0,0 0 0,0-1 0,-1 1 0,1 0 0,0 0 0,0 0-1,0 0 1,0 1 0,-1-1 0,1 0 0,0 0 0,0 1 0,0-1 0,0 1 0,0-1 0,-2 2 0,-46 25 403,29-14-323,-14 3-57,-1-1 0,0-2-1,-1-1 1,-65 13 0,41-16-90,0-3 0,-74-1 0,63-8-196,1-3-1,-75-17 0,112 17 321,13 2 15,0 2-1,-37-1 1,48 3-50,1 1 0,-1 0 1,1 1-1,-1 0 0,1 0 0,0 0 1,-1 1-1,1 1 0,-8 4 1,-31 19 68,-1-2 0,-1-2 0,-1-2 0,-1-2 0,-1-3 0,-67 13 0,74-22-267,0-2-1,-1-3 1,-54-3-1,69-1 69,0-2 1,1-1-1,0-2 0,0-1 0,-48-19 0,40 9 76,19 9 29,0 1 0,-31-9 0,45 15 20,-1 1 1,1 0-1,-1 0 0,1 1 0,-1-1 0,0 1 0,1 0 0,-1 1 1,0 0-1,1 0 0,-1 0 0,1 0 0,-11 5 0,-19 8 12,0 0 0,-2-3 0,1-1 0,-64 9 0,22-10-192,-97-3 0,158-6 79,0-1 0,0-1 0,0 0 1,0-2-1,0 1 0,1-2 1,-1 0-1,1-1 0,-19-11 1,23 11-1,1-1 0,0 0 0,1-1 1,0 0-1,0-1 0,1 0 1,0-1-1,0 0 0,1 0 1,0 0-1,1-1 0,-10-20 0,-3-23 66,17 42 115,-1 0 0,-1 0 0,0 1 0,0 0 0,-1 0 0,-9-13-1,13 22-85,0 0 0,0 0 0,-1 1-1,1-1 1,0 0 0,-1 1 0,1 0-1,-1 0 1,1 0 0,-1 0 0,0 0-1,1 0 1,-1 1 0,0-1 0,0 1-1,0 0 1,1 0 0,-1 0 0,0 0-1,0 0 1,0 1 0,-2 0 0,-10 2 125,0 1 0,-27 10 0,28-9-50,-22 7-39,0-2-1,-1-1 0,1-2 1,-2-1-1,1-2 0,-1-2 1,-60-4-1,79-1-59,0 0 0,1-1 0,-1-2 0,1 1 0,1-2-1,-1-1 1,1 0 0,0-1 0,-23-16 0,-10-13 24,-69-66-1,67 56 42,0 0 1,2-3 1,1-1 0,-57-85 0,96 123-83,1-1 0,1-1-1,0 1 1,1-1 0,1-1 0,-8-32-1,12 39-46,1 0-1,-1-1 1,2 1-1,-1 0 1,1-1-1,1 1 0,0-1 1,1 1-1,0 0 1,0 0-1,1 0 1,7-17-1,26-41-2538,3 1 1,57-72-1,-72 106 758,13-19-1814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8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300 65 9897,'-2'2'119,"1"-1"0,-1 0 0,1 1 0,-1-1 0,1 0 0,-1 0 0,0 0 0,1 0 0,-1 0 0,0 0 0,0 0 0,0-1 0,0 1 0,0 0 0,0-1-1,1 0 1,-4 1 0,-40 6 2023,37-34-1737,8 19-541,3-28-50,-3 35 194,1 0 0,-1 0 1,0 0-1,1 1 0,0-1 0,-1 0 1,1 0-1,-1 0 0,1 0 1,0 0-1,0 1 0,0-1 1,-1 0-1,1 1 0,0-1 1,0 0-1,0 1 0,0-1 1,0 1-1,0 0 0,0-1 0,0 1 1,0 0-1,0-1 0,0 1 1,0 0-1,0 0 0,1 0 1,0 0-1,0 1 26,-1-1-1,0 1 1,0-1-1,1 1 1,-1 0-1,0 0 1,0-1-1,0 1 1,0 0-1,0 0 1,0 0-1,0 0 1,0 1-1,0-1 1,0 0-1,0 0 1,-1 0 0,1 1-1,-1-1 1,1 0-1,0 3 1,9 30 210,-8-23-243,0 0 1,-1 0-1,-1 0 0,0 1 1,0-1-1,-1 0 0,0 0 1,-1 0-1,0 0 0,-1 0 1,0-1-1,-7 15 0,-2 0-386,-2 0-1,0-1 0,-2 0 0,-1-2 1,-28 31-1,29-37-800,0-1 1,-1 0-1,-1-2 1,-24 15-1,12-12-1059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9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544 4 8101,'-2'-1'112,"0"1"1,0-1-1,-1 1 1,1-1-1,-1 1 1,1 0-1,0 0 1,-1 0-1,1 0 1,-1 0 0,1 1-1,-1-1 1,1 1-1,0 0 1,0-1-1,-1 1 1,1 0-1,0 0 1,0 0-1,0 1 1,0-1-1,0 0 1,0 1-1,0 0 1,0-1-1,1 1 1,-1 0-1,1 0 1,-1 0 0,1 0-1,-1 0 1,1 0-1,0 0 1,0 0-1,0 1 1,1-1-1,-1 0 1,0 1-1,1 1 1,-4 12 220,1 1 0,1-1 1,1 0-1,0 25 0,1-34-476,0 0 173,0 0 0,0-1 1,1 1-1,0-1 1,0 1-1,1-1 1,-1 1-1,1-1 0,5 10 1,-5-13-28,0 0 0,0 0-1,1 0 1,-1 0 0,1-1 0,0 1 0,-1-1 0,1 0 0,0 0-1,1 0 1,-1 0 0,0 0 0,0-1 0,1 1 0,-1-1 0,1 0-1,-1 0 1,1 0 0,5 0 0,2 0-50,0-1 1,-1 0-1,1 0 1,0-2-1,-1 1 0,1-1 1,0-1-1,-1 1 1,0-2-1,0 0 0,0 0 1,0-1-1,13-8 1,0-1-31,-1-1 1,-1-2 0,0 0 0,24-26 0,-37 33 67,-10 6-53,0 4 69,0 1 0,0-1-1,1 1 1,-1-1 0,0 1-1,1 0 1,-1 0 0,0 0-1,1 0 1,0 0 0,-3 2 0,-44 41 510,2 3 1,3 2 0,-62 88-1,32-41 879,62-79-1013,-14 16 606,24-31-879,-1-1-1,1 1 0,0-1 0,-1 0 1,1 0-1,-1 1 0,0-1 1,1 0-1,-1 0 0,0-1 0,0 1 1,1 0-1,-1-1 0,0 1 1,0-1-1,-3 1 0,2-2-46,0-1-1,-1 0 1,1 0-1,0 0 1,0 0-1,0 0 1,1 0-1,-1-1 1,0 0-1,1 1 1,-3-4-1,-5-6 6,-27-26-35,-59-77 0,49 55-163,7 10-89,-50-61-137,32 35-3352,46 56-1611,6 16 2861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29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9417,'0'0'78,"1"0"1,-1 0-1,0 0 1,1 0-1,-1-1 1,0 1-1,1 0 1,-1 0-1,0 0 1,0 0-1,1 0 1,-1 1-1,0-1 1,1 0-1,-1 0 1,0 0-1,1 0 1,-1 0-1,0 0 1,0 0-1,1 1 1,-1-1-1,0 0 1,1 0-1,-1 0 1,0 1-1,0-1 1,0 0-1,1 0 1,-1 1-1,0-1 1,0 0-1,0 0 1,0 1-1,1-1 1,-1 0-1,0 0 1,0 1-1,0-1 1,0 0-1,0 1 1,0-1-1,0 0 1,0 1-1,0-1 1,0 0-1,0 1 1,0-1-1,0 0 1,0 1-1,0-1 1,0 0-1,0 0 1,-1 1-1,1-1 1,0 0-1,0 1 1,0-1-1,0 0 1,-1 0-1,1 1 1,0-1-1,0 0 1,-1 0-1,1 0 1,0 1-1,-1-1 1,37-4 437,-21 2 51,-14 2-550,22 0 237,-1 0 0,1 2 0,0 0 0,28 8-1,-45-9-244,-1 1 0,1 0 0,-1 1 0,1-1 0,-1 1 0,0 0 0,0 0 0,0 1 0,7 6 0,-9-7-5,-1 0 0,0 0 1,1 0-1,-1 0 0,0 1 0,-1-1 0,1 1 1,0-1-1,-1 1 0,0 0 0,0-1 1,0 1-1,0 0 0,-1 0 0,0 0 0,1 5 1,-2 0-108,-1 0 1,1 0 0,-2 0 0,1 0-1,-1 0 1,0-1 0,-1 1-1,0-1 1,0 0 0,-1 0 0,0 0-1,0 0 1,-11 10 0,4-5-899,0-1 0,0 0 0,-1-1 1,0 0-1,-1-1 0,-26 14 0,16-12-1394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0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376 52 10237,'0'-7'-10,"0"4"385,0-1 1,0 0-1,0 1 0,0-1 0,-1 0 0,0 1 1,-1-7-1,1 9-338,1 1 1,-1-1-1,0 0 0,1 1 1,-1-1-1,0 0 0,1 1 1,-1-1-1,0 1 0,0-1 1,1 1-1,-1 0 0,0-1 1,0 1-1,0 0 0,0-1 1,0 1-1,0 0 0,1 0 1,-1 0-1,0 0 0,0 0 1,0 0-1,0 0 1,0 0-1,0 0 0,0 0 1,0 1-1,0-1 0,1 0 1,-1 0-1,0 1 0,0-1 1,0 1-1,0-1 0,0 1 1,-5 4 22,0 0 0,1 1 0,-1-1-1,1 1 1,1 0 0,-1 1 0,1-1 0,0 1 0,1-1 0,-4 9 0,4-5-35,1-1 0,0 1 0,1 0 0,0-1-1,1 1 1,0 10 0,0-17-16,1-1-5,1-1 0,0 1 0,0 0 0,0-1 0,0 1 0,0-1 0,0 1 0,0-1 1,0 0-1,1 0 0,-1 0 0,0 0 0,4 0 0,6 4 11,43 19 70,-47-22-54,1 1 1,-1 0-1,-1 0 0,1 1 1,0 0-1,-1 0 1,0 1-1,0 0 0,0 0 1,0 0-1,-1 1 1,9 10-1,-14-14 26,0-1 0,0 1 0,0 0 0,0 0 0,-1 0 0,1 0 0,0 0 0,-1 0 0,0 0 0,1 0 0,-1 0 0,0 0 0,0 0 0,0 0 0,0 0 0,0 0 0,-1 0 0,1 0 0,0 0 0,-2 1 1,1 1 8,-1 0 0,0-1 1,0 1-1,0-1 1,-1 1-1,1-1 0,-1 0 1,0 0-1,-4 4 1,-5 2 80,-1 0 1,0-1-1,0-1 1,-19 9-1,20-11-86,-1-1 0,1-1 0,-1 0-1,0 0 1,-1-2 0,1 1 0,0-2 0,0 1 0,-1-2-1,1 0 1,0 0 0,0-2 0,0 1 0,-14-6 0,17 5-156,0 0 1,1-1 0,-1 0 0,1 0 0,0-1 0,0-1 0,1 1-1,0-1 1,0-1 0,0 1 0,0-1 0,1-1 0,1 1 0,-1-1 0,1 0-1,0-1 1,1 0 0,-8-17 0,11 20-356,0 0 0,0 0 1,1-1-1,0 1 0,0-1 0,1 1 1,-1-1-1,1 1 0,1-1 0,-1 1 1,1-1-1,1 1 0,-1-1 0,1 1 1,4-9-1,5-6-2334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4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431 1 9830,'-88'62'1401,"34"-24"-213,-61 55 0,85-66-779,4-4 168,0 1 1,2 1 0,-36 49 0,59-72-543,0 0-1,0 0 1,0 0 0,0 1 0,0-1-1,1 0 1,-1 1 0,1-1 0,-1 0-1,1 1 1,0-1 0,0 1 0,0 2 0,0-3 27,0 3-16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0.3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0 142 14221,'1'1'73,"-1"1"-1,0 0 1,1-1-1,-1 1 1,1 0-1,-1-1 1,1 1-1,0-1 1,-1 1-1,1-1 1,0 1-1,0-1 1,0 0-1,0 1 1,1-1-1,-1 0 1,0 0-1,0 0 1,1 0-1,-1 0 1,1 0-1,-1 0 1,1 0-1,-1 0 1,1-1-1,-1 1 1,1-1-1,0 1 1,-1-1-1,1 0 0,0 1 1,-1-1-1,3 0 1,2 0 132,-1 1 1,0-1-1,0 0 0,0-1 1,0 1-1,1-1 0,-1 0 0,0 0 1,0-1-1,6-2 0,144-82-1716,-58 20-5357,-76 50 3716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1.6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1375 954 13645,'0'0'220,"-11"-22"2907,7 13-2808,0 0-1,0 1 1,-1-1 0,-1 1-1,-5-8 1,-16-24 19,-2-23-295,3-2-1,3-1 0,-25-117 1,43 154-39,2 0-1,1 0 1,2-44 0,0 33-111,1 38 84,-1-1 0,1 1 0,0 0 0,-1 0 0,1 0 0,0-1 0,0 1 0,1 0 0,-1 0 0,0 0 0,1 1 0,-1-1 0,1 0 0,-1 1 0,1-1 0,0 1 0,0-1 0,0 1 0,0 0 0,0-1 0,0 1 0,0 0 0,0 1 0,0-1 0,0 0 0,5 0-1,7-3-192,-1 1 0,29-3 0,215-9-2551,-255 15 2746,0 0-1,0 0 0,0 0 0,0 0 1,0 1-1,0-1 0,0 0 0,-1 1 1,1 0-1,0-1 0,0 1 0,0 0 1,-1 0-1,1 0 0,0 0 0,-1 0 1,1 0-1,-1 1 0,1-1 0,-1 0 1,1 1-1,-1-1 0,2 3 0,-2-1 24,0-1-1,0 1 0,-1 0 1,1-1-1,-1 1 0,1 0 1,-1 0-1,0-1 0,0 1 1,0 0-1,0 0 0,-1-1 1,1 1-1,-1 0 0,1-1 1,-1 1-1,-2 3 0,-3 6 2,-1 0-1,0-1 1,-1 0-1,0 0 0,-1-1 1,-11 10-1,5-4 5,-21 23 195,-3-2 0,-1-2 0,-1-1 0,-2-2 0,-1-2 0,-2-2 0,0-2 0,-58 22 0,98-45-98,0-1 0,-1 0 0,1 0 1,-1 0-1,1-1 0,-1 0 0,1 0 0,-1-1 1,0 0-1,0 0 0,1-1 0,-1 1 1,0-2-1,1 1 0,-12-4 0,11 1-51,0 1 1,1-1-1,-1-1 1,1 1-1,0-1 0,0 0 1,1 0-1,-1-1 0,1 1 1,0-1-1,1 0 0,0-1 1,-7-11-1,-320-518 214,292 481-371,50 70 74,0-1 0,2-1 1,15 15-1,32 35 57,-28-23-24,-3 1 0,28 48 1,-48-73-13,-2 1 1,0-1 0,0 1-1,-2 0 1,0 1 0,-1-1-1,-1 1 1,0 0 0,0 26-1,-3-39 11,0-1 0,0 1-1,-1-1 1,1 1 0,-1-1-1,0 1 1,-1-1 0,1 1-1,-1-1 1,1 0 0,-1 0-1,0 0 1,-4 6 0,4-8-18,0 0 1,0-1-1,-1 1 0,1 0 1,0 0-1,-1-1 0,1 0 1,-1 1-1,1-1 1,-1 0-1,1 0 0,-1 0 1,0-1-1,0 1 1,1-1-1,-1 1 0,0-1 1,0 0-1,0 0 0,1 0 1,-1 0-1,0-1 1,-4 0-1,1-1-1,-1 0 0,1 0 0,-1 0 0,1-1 0,0 0 0,0-1 0,0 1 0,-7-6 0,-45-41-26,29 24 18,24 21 21,-6-4-43,0 0 0,0 0 0,-1 1 0,0 1 0,-14-7 0,23 12 34,0 1 0,0 0 0,0 0 0,0 0 1,-1 1-1,1-1 0,0 1 0,0 0 0,0 0 1,-1 0-1,1 0 0,0 0 0,0 1 0,0-1 1,-1 1-1,1 0 0,0 0 0,0 0 0,0 0 1,0 1-1,1-1 0,-1 1 0,0 0 0,0 0 1,1 0-1,-1 0 0,1 0 0,-2 3 0,-14 13-387,1 2-1,-26 38 1,43-54-543,7-7 556,18-12 436,-11 7-134,-3 2 95,0 1 0,1 1 0,-1 0 0,17-3 0,-23 6-15,0 0 0,0 0 0,-1 1 1,1 0-1,0 0 0,0 0 0,0 1 0,0-1 0,-1 1 0,1 0 0,0 1 0,-1-1 0,10 5 0,-3 0 5,0 1-1,-1 0 1,0 1-1,0 0 1,0 0-1,-1 1 1,15 19-1,-19-21 28,0 1-1,-1-1 0,0 1 1,0 0-1,-1 0 0,0 0 1,-1 0-1,1 0 0,-2 1 1,1-1-1,-1 1 0,0 14 1,-1-9 152,-1 0-1,0 0 1,-1 0 0,0 0 0,-7 22 0,6-27-69,-1-1 1,0 0-1,0 0 1,-1 0-1,0 0 1,0-1-1,0 0 0,-1 0 1,-13 12-1,8-10-94,0 0 0,-1-1 0,0 0 0,0-1 0,-1 0 0,0-1 0,0-1 0,0 0 0,-1 0 0,0-1 1,0-1-1,0-1 0,0 0 0,0 0 0,0-2 0,-1 1 0,1-2 0,0 0 0,-1-1 0,1 0 0,0-1 0,0-1 0,1 0 0,-1-1 0,1 0 0,0-1 0,0-1 0,1 0 0,0 0 0,0-2 0,0 1 0,1-1 0,1-1 0,0 0 0,0-1 0,-8-11 0,9 9-473,0 0 0,1-1 0,1 0 1,0 0-1,-8-27 0,12 32-193,1-1 0,0 1 0,0-1 1,1 0-1,0 0 0,1 1 0,0-1 0,1 0 1,0 0-1,3-13 0,8-5-2187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2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1 160 10921,'0'1'95,"0"0"-1,1-1 1,-1 1 0,1-1-1,-1 1 1,1-1 0,0 1-1,-1-1 1,1 1 0,-1-1 0,1 0-1,0 1 1,-1-1 0,1 0-1,0 1 1,-1-1 0,1 0-1,0 0 1,0 0 0,-1 1-1,1-1 1,0 0 0,0 0-1,-1 0 1,1 0 0,1-1-1,27 2 1887,-24-1-2099,69 11 135,-67-11-248,0 0-1,-1 0 0,1-1 1,0 1-1,0-1 1,0-1-1,12-4 0,-17 5 154,0 0 0,0 0 0,0-1 0,-1 1 0,1-1 0,0 0 0,-1 1 0,1-1 1,-1 0-1,0 0 0,1 0 0,-1 0 0,0 0 0,0 0 0,0 0 0,0 0 0,-1-1 0,1 1 0,-1 0 0,1-1 0,-1 1 0,0 0 0,0 0 0,0-1 0,0-3 0,0-57 3794,29 63-2322,2 1-1126,-17 0-53,0-1 0,22-2 0,-32 2-415,0-1 0,-1 0 0,1 0 0,-1 0 0,1 0 0,-1 0 0,1-1 0,-1 0 0,0 0 0,0 0 0,1 0-1,-2 0 1,1 0 0,4-4 0,-7 5-6,1 0-1,-1 0 0,1 1 0,-1-1 0,1 0 1,-1 0-1,1 0 0,-1 0 0,0 0 0,0 1 1,1-1-1,-1 0 0,0 0 0,0 0 0,0 0 1,0 0-1,0-1 0,0-8-2393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2.3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49 13337,'0'5'-192,"15"-5"-76,-5 0 36,4-7 220,4 0 52,-6-2-28,0 1-52,3 1-160,3 1-628,-1 1-352,0 2-216,1 2-888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3.6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1901 812 13181,'-10'-6'277,"0"0"0,1 0 0,0-1 0,0 0 0,0 0 1,1-1-1,0 0 0,1-1 0,0 0 0,-9-14 0,-4-11 266,-26-60 1,45 92-551,-11-27 23,1 0-1,1-1 1,2 0 0,1 0-1,1-1 1,1 0 0,0-51-1,6 67-9,0 0 0,0 1 0,2-1 0,-1 1 1,2-1-1,0 1 0,1 0 0,7-14 0,-8 19-5,2 0 0,-1 1 0,1-1 0,0 1 1,1 1-1,0-1 0,0 1 0,1 0 0,0 0 0,0 1 0,0 0 0,16-7 1,-20 10-6,1 1 1,-1 0 0,1 1 0,0-1 0,0 1-1,-1 0 1,1 0 0,0 1 0,0-1 0,0 1-1,0 0 1,0 0 0,0 1 0,0 0 0,0-1 0,0 2-1,0-1 1,0 1 0,-1-1 0,1 1 0,0 0-1,-1 1 1,0-1 0,1 1 0,-1 0 0,0 0-1,-1 0 1,7 7 0,-4-3-2,0-1 0,0 1-1,-1 1 1,0-1 0,0 1 0,-1 0 0,0 0 0,0 0-1,-1 1 1,0-1 0,-1 1 0,0 0 0,0 0 0,-1 0-1,1 10 1,-2-10-5,0-1 0,-1 1-1,0-1 1,-1 0 0,0 0-1,0 1 1,0-1 0,-1-1-1,0 1 1,-1 0 0,0-1-1,0 1 1,-1-1 0,1 0-1,-11 11 1,2-4 6,0 0 1,0 0-1,-1-1 1,-1-1-1,0 0 1,-19 10-1,23-15 2,-1-2-1,1 1 1,-1-1-1,0-1 0,0 0 1,0-1-1,-1 0 0,1-1 1,-1 0-1,-14-1 1,24-1-8,1 0 1,-1 0-1,1-1 1,-1 1 0,1-1-1,-1 0 1,1 0-1,-1 0 1,1 0 0,0 0-1,-1 0 1,1-1-1,0 1 1,0-1 0,0 1-1,0-1 1,0 0-1,0 0 1,0 0 0,1 0-1,-1 0 1,1 0-1,0 0 1,-1-1 0,1 1-1,0 0 1,0-1-1,0 1 1,1-1 0,-1 1-1,1-1 1,-1 1-1,1-1 1,0 0 0,0-4-1,0 1 1,0-1 0,0 1 0,1 0-1,-1 0 1,1 0 0,1 0 0,-1 0-1,1 0 1,0 1 0,1-1 0,-1 0 0,1 1-1,0 0 1,6-9 0,-6 11 8,-1 1 1,0-1-1,1 1 0,-1 0 1,1 0-1,0 0 1,0 0-1,0 0 0,0 1 1,0-1-1,0 1 0,0 0 1,0 0-1,1 0 1,-1 0-1,0 1 0,1-1 1,-1 1-1,1 0 1,-1 0-1,0 0 0,1 0 1,-1 1-1,0-1 1,1 1-1,-1 0 0,0 0 1,0 0-1,1 1 0,-1-1 1,0 1-1,4 3 1,-2-2 3,0 1 0,-1 0 0,1 0 0,-1 0 0,0 0 0,0 1 0,-1 0 0,0-1 0,1 1 0,-2 1 0,1-1 0,-1 0 0,1 1 0,-1-1 0,-1 1 0,1 0 0,-1 0 0,1 8 0,-2-5-11,0 0 0,0 0 0,-1 0 0,0 0 0,0 0 0,-1 0 0,0 0 0,-1-1 0,-4 11 0,1-7-8,-1 1 1,-1-1-1,0 0 1,0-1-1,-12 13 1,10-14-12,0 1 0,-1-2-1,0 1 1,0-1 0,-1-1 0,-1 0 0,-24 11 0,34-17 16,0-1 1,-1 1-1,1-1 1,-1 0 0,1 0-1,-1 0 1,0 0-1,1-1 1,-1 1-1,0-1 1,1 0 0,-1 0-1,0-1 1,1 1-1,-1-1 1,0 0-1,1 0 1,-1 0-1,1 0 1,-1 0 0,1-1-1,0 0 1,0 1-1,-1-1 1,1-1-1,0 1 1,1 0 0,-1-1-1,0 1 1,1-1-1,-1 0 1,1 0-1,0 0 1,0 0 0,-2-5-1,-24-69 6,28 77 2,0 0 0,0-1 1,0 1-1,-1 0 0,1 0 1,0-1-1,0 1 0,-1 0 1,1 0-1,0 0 0,0-1 0,-1 1 1,1 0-1,0 0 0,-1 0 1,1 0-1,0 0 0,-1-1 1,1 1-1,0 0 0,-1 0 1,1 0-1,0 0 0,-1 0 0,1 0 1,0 0-1,-1 0 0,1 0 1,0 0-1,-1 1 0,1-1 1,0 0-1,-1 0 0,1 0 0,0 0 1,-1 0-1,1 1 0,0-1 1,0 0-1,-1 0 0,1 0 1,0 1-1,0-1 0,-1 0 1,1 0-1,0 1 0,0-1 0,0 0 1,-1 1-1,-11 15-11,11-14 0,-12 17 192,-2-1-1,0 0 0,0-1 1,-2-1-1,0 0 1,-31 21-1,47-36-144,0-1-1,-1 1 0,1-1 0,0 1 1,0-1-1,0 0 0,-1 1 0,1-1 1,0 0-1,0 0 0,-1 0 1,1 0-1,0 0 0,-1 0 0,1 0 1,0-1-1,0 1 0,-1 0 1,1-1-1,0 1 0,0-1 0,0 1 1,0-1-1,0 0 0,0 1 1,0-1-1,0 0 0,0 0 0,-2-1 1,-3-4 79,1-1 0,0 1 0,-7-15 0,-4-2 61,-100-120 198,-249-298 11,296 367-483,130 115 74,-35-16-51,-1 1 0,-1 1 1,-1 1-1,34 55 0,-32-40-20,-2 1 0,33 91 0,-49-115 106,-1 1 0,-1 1 0,-1-1 0,0 1-1,-2-1 1,-1 1 0,-2 36 0,-1-41 3,0 1 0,-2-1-1,0 0 1,-1 0 0,0 0 0,-2-1-1,0 0 1,-1 0 0,-18 28-1,11-23 54,-1-1 0,-1-1 0,0 0-1,-2-1 1,0-1 0,-1-1 0,0-1 0,-2 0-1,1-2 1,-2 0 0,0-2 0,0 0-1,-1-2 1,0 0 0,-1-2 0,0 0 0,0-2-1,0-1 1,-49 1 0,55-4-64,0-1-1,0-2 1,1 0 0,-1-1 0,0 0-1,1-2 1,0 0 0,0-1 0,0-1-1,-22-12 1,20 8-4,0-2-1,0-1 1,1 0-1,1-1 1,0-1-1,1-1 1,1-1-1,0 0 1,2-1-1,0 0 1,-15-29-1,21 34-1,2-1 0,-1 0 0,2 0 0,0-1 0,0 0 0,2 0 0,0 0 0,1 0 0,0-1 0,2 1 0,0 0 0,0-1 0,2 1 0,0 0 0,1 0 0,0 0 0,8-20 0,-2 15 6,0 0 0,2 0 0,1 1 0,0 1 0,1 0 0,1 1 0,1 0-1,1 1 1,0 1 0,1 0 0,1 2 0,35-24 0,-38 28-6,0 1 0,1 1 0,1 0 0,-1 1 0,1 1 0,0 0 0,1 1 0,-1 1 0,1 1 0,0 1 0,0 0 0,-1 1 0,1 1 0,0 1 0,0 0 0,34 8 0,-44-7 9,1 0 0,-1 1 0,0 1 0,0-1 0,-1 1 0,1 0-1,-1 1 1,0 0 0,0 0 0,-1 1 0,1-1 0,-1 1 0,0 1 0,-1-1 0,1 1 0,-1 0 0,-1 0 0,1 1 0,-1-1 0,-1 1 0,1 0 0,-1 0 0,-1 0 0,1 1 0,-2-1 0,1 1 0,-1-1 0,0 1 0,-1 10-1,1 0-91,-2-1 0,0 1-1,-2-1 1,0 1 0,-1-1-1,0 0 1,-2 0 0,0 0-1,-17 32 1,6-18-533,-2-1 1,-1-1-1,-34 39 0,39-52-1021,0-2 1,-1 0-1,-34 24 1,29-27-1275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3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1 230 14169,'12'25'-28,"3"-8"548,2-7 320,-2-3 113,5-7 15,0-9-524,2-3-320,-2-2-96,5-6 16,2 0-60,0-3-80,3-5-144,-1-1-312,6-3-377,-3 0-427,3-1-772,-3-3-752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35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1947 959 12213,'0'1'30,"0"-1"0,0 0-1,0 0 1,0 0 0,0 0 0,0 0-1,0 0 1,0 0 0,0 0 0,0 0 0,0 0-1,0 0 1,0 0 0,0 0 0,0 0-1,-1 1 1,1-1 0,0 0 0,0 0-1,0 0 1,0 0 0,0 0 0,0 0 0,0 0-1,0 0 1,0 0 0,0 0 0,0 0-1,-1 0 1,1 0 0,0 0 0,0 0-1,0 0 1,0 0 0,0 0 0,0 0 0,0 0-1,0 0 1,0-1 0,0 1 0,-1 0-1,1 0 1,0 0 0,0 0 0,0 0-1,0 0 1,0 0 0,0 0 0,0 0 0,0 0-1,0 0 1,0 0 0,0 0 0,0 0-1,0 0 1,0-1 0,0 1 0,0 0-1,0 0 1,0 0 0,0 0 0,0 0-1,0 0 1,0 0 0,0 0 0,0 0 0,0-1-1,1-9 735,10-15-63,51-64 636,36-46-946,381-430-63,-345 436-54,-127 124-243,-5 7-15,-14 11-49,-14 9-62,1 1-1,-40 45 1,20-19-6,-6 4 83,-343 336-354,315-320 664,-3-3 0,-3-3 0,-116 63-1,171-109 46,-63 24 0,85-38-313,-1 0-1,0-1 0,0 0 1,0 0-1,-1-1 1,1 0-1,0 0 0,-1-1 1,1-1-1,0 1 1,0-2-1,-13-2 0,15 1-14,-1 0-1,1-1 0,1 0 0,-1 0 0,1-1 0,-1 1 0,1-1 0,1-1 0,-1 1 1,1-1-1,-5-7 0,-10-13-63,-20-39 0,26 41 95,-4-5-82,-22-52 0,36 73 32,1-1 0,0 1 0,0-1 0,1 0-1,0 0 1,1 0 0,-1 0 0,2 0 0,0 0 0,0 0 0,2-15-1,0 17-13,1 1-1,0 0 0,0 0 0,0 0 0,1 1 0,0-1 1,0 1-1,0 0 0,1 0 0,-1 0 0,1 0 0,0 1 0,1 0 1,-1 0-1,1 0 0,0 1 0,0 0 0,0 0 0,0 1 1,0-1-1,1 1 0,-1 0 0,12-1 0,-12 2-18,0 0 1,0 1-1,0-1 0,0 1 0,1 1 0,-1-1 1,0 1-1,0 0 0,0 0 0,0 1 1,9 3-1,-11-3 39,0 0 1,-1 0-1,1 0 1,-1 1-1,1-1 1,-1 1 0,0 0-1,0 0 1,0 0-1,-1 0 1,1 0-1,-1 1 1,1-1-1,-1 1 1,0 0-1,-1 0 1,1 0-1,1 4 1,-2-2-29,0 0 1,0 1-1,-1-1 1,0 0-1,0 1 1,0-1-1,-1 0 1,0 0-1,0 1 1,-1-1-1,1 0 1,-1 0-1,-1 0 1,1 0-1,-1-1 1,-5 8-1,-6 10-39,-1 0-1,-26 28 1,38-47 71,-11 12 9,-2 1 0,0-2 1,0 0-1,-25 16 0,34-26 37,0 0-1,0-1 0,-1 1 1,1-2-1,-1 1 1,0-1-1,0-1 1,0 1-1,0-1 0,0-1 1,0 1-1,-1-1 1,1-1-1,-15 0 0,18-1-15,-1-1 1,1 0-1,0 0 0,0 0 0,0-1 0,0 1 0,0-1 0,0 0 1,1-1-1,-1 1 0,1-1 0,0 0 0,-4-5 0,-8-10 75,-23-35-1,24 31-111,-85-116 254,-54-80 55,137 195-347,11 16 52,-1-1 0,1-1 0,0 1 0,1-1 0,-7-18 0,11 24-230,2 7 191,8 14 110,1-6-77,-1 1 1,0 0-1,-1 1 1,0 0-1,8 19 1,26 74-86,-35-87 66,5 20 31,-2 1 1,-2 0 0,-1 0 0,-2 1-1,-2-1 1,-2 1 0,-2 0 0,-1 0-1,-13 69 1,-41 160-91,24-132 109,-21 235 0,52-313-301,1-60 272,15-17-24,-7 1-33,0 0-1,-2 0 1,1 0-1,-2-1 1,-1 0-1,0 0 1,3-27 0,-1-127-506,-7 133 436,0 10 109,-1 0 1,-2 0 0,0 0 0,-2 0 0,-2 1 0,0 0 0,-2 1 0,0 0-1,-18-31 1,26 54 11,1 0 1,-1 0-1,0 0 0,0 1 0,0-1 1,0 0-1,-1 1 0,1 0 0,-1-1 1,0 1-1,1 0 0,-1 0 0,0 0 0,0 1 1,0-1-1,0 1 0,-1 0 0,1 0 1,0 0-1,0 0 0,-1 0 0,1 1 0,-1-1 1,1 1-1,0 0 0,-6 0 0,1 2 45,0 0 0,1 0 0,-1 0 0,1 1 0,0 0-1,-1 0 1,1 1 0,1 0 0,-1 0 0,-9 9 0,15-12 35,-1 0 0,1 1 0,-1-1 1,0 0-1,0 0 0,1 0 0,-1 0 1,0 0-1,0 0 0,0 0 0,0-1 1,0 1-1,0-1 0,0 1 0,0-1 1,0 0-1,0 0 0,0 0 0,-4 0 1,3-2-46,1 1 0,-1 0-1,1-1 1,-1 1 0,1-1 0,0 0 0,0 1 0,0-1 0,0 0 0,0 0 0,0-1 0,1 1 0,-4-5 0,-42-73 26,-59-132 0,76 146-73,23 50-21,-125-281-1191,108 233-1209,2-1 1,-22-116-1,39 147 289,4 4-304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54.6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1742 4788,'0'0'68,"-12"-4"3426,16-58 3160,13-34-6509,-9 53 535,16-77-34,-5 26-548,-3 0 0,5-149 0,-28 111-111,-31-183 0,-1-4 22,31 240 31,-2-61-334,10 140 210,5 2 77,0 1 1,0-1-1,0 1 0,0 0 1,-1 0-1,0 1 0,1-1 0,-1 1 1,6 7-1,0 0 15,187 193-227,-138-131-2207,-3 4-3412,-46-63 3567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55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0 325 7777,'0'0'134,"20"-14"3053,23-2-2170,-34 13-901,0 0-1,0-1 1,15-8-1,-22 11-122,-1 0-1,1 0 0,0 0 0,0-1 0,0 1 0,-1-1 1,1 1-1,-1-1 0,1 0 0,-1 0 0,0 0 0,0 0 1,1 0-1,-1 0 0,0 0 0,-1 0 0,1 0 0,0 0 1,-1 0-1,1 0 0,-1-5 0,5-76-5,-10 65-166,3 8 990,17-3-256,128-80-637,-142 93-290,-1-1 1,1 1 0,0-1-1,0 1 1,-1-1 0,1 1 0,0-1-1,-1 0 1,1 1 0,-1-1-1,1 0 1,-1 0 0,1 1 0,-1-1-1,0 0 1,1-1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7:55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0 8569,'-14'5'2079,"25"-3"-15,7 1-5002,-11 0 1093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4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446 1 9830,'0'3'37,"-1"1"0,1-1 1,-1 1-1,0-1 0,0 1 0,0-1 0,0 1 1,-1-1-1,1 0 0,-1 0 0,0 0 0,-3 5 0,-33 34 862,7-10-435,-8 13 391,-3-2 1,-2-1-1,-1-2 1,-2-3-1,-74 46 0,101-71-581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1.5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320 0 9830,'0'15'42,"0"-9"38,1 0-1,-1 0 0,-1 1 0,1-1 0,-1 0 1,0 0-1,0 0 0,-1 1 0,0-1 0,-4 9 1,-112 206 2822,113-214-2800,-55 94 1967,-57 132 1,111-213-1703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1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364 0 9830,'0'18'74,"1"-13"6,-1 0-1,1 0 1,-2 1-1,1-1 0,0 0 1,-1 1-1,0-1 1,0 0-1,-1 0 1,1 0-1,-1 0 1,0 0-1,-4 7 1,-68 98 1352,-15 21 242,-76 115 1384,162-241-2982,0-1 0,1 1 0,0 0 0,0 0 0,0 0 0,0 0 0,1 1 1,0-1-1,0 0 0,0 1 0,0 5 0,1-4-76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20 12213,'-3'-16'2107,"-4"12"-208,-18 18-485,22-12-1554,-33 26 409,2 2-1,1 1 1,1 2 0,2 1-1,1 1 1,2 1 0,1 2-1,2 1 1,-21 46 0,39-72-263,0 0-1,1 0 1,1 1 0,0 0 0,1 0 0,1 0-1,0 0 1,0 1 0,2 19 0,-1-30-11,2-1 0,-1 1 1,0 0-1,1-1 0,-1 1 0,1-1 1,0 1-1,1-1 0,-1 1 0,0-1 0,1 0 1,0 0-1,0 0 0,0 1 0,0-2 1,0 1-1,0 0 0,1 0 0,0-1 1,-1 1-1,1-1 0,0 0 0,0 0 1,0 0-1,0 0 0,1-1 0,5 3 1,-1 0-16,0-1 0,0 0 0,1-1 0,-1 1 0,1-2 0,-1 1 0,1-1 0,0 0 0,-1-1 0,1 0 0,0 0 1,0-1-1,-1-1 0,11-1 0,-12 1 6,0 0 0,0 0-1,0-1 1,-1 0 0,1 0 0,-1 0 0,1-1 0,-1 0-1,0 0 1,0-1 0,-1 0 0,1 0 0,-1 0 0,0-1 0,-1 1-1,1-1 1,4-8 0,-8 9 27,1-1 0,-1 0 0,1 0 0,-1 1 0,-1-1 0,1 0 0,-1 0 0,0 0 0,-2-9 0,1-5 37,1 17-64,-1 1 0,1 0 0,-1-1 0,0 1-1,0 0 1,0 0 0,0-1 0,0 1 0,0 0 0,-1 0 0,1 0 0,-1 0-1,1 0 1,-1 1 0,0-1 0,0 0 0,0 1 0,0-1 0,0 1-1,0 0 1,0 0 0,0 0 0,-4-1 0,-8-4 14,0 0-1,-22-5 1,27 9 43,-18-5-342,1 2 0,-47-3 1,-10 6-5273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2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0 9830,'0'0'17,"1"1"0,-1-1 0,0 0 0,1 0-1,-1 0 1,1 0 0,-1 0 0,0 1 0,1-1 0,-1 0 0,0 0-1,1 1 1,-1-1 0,0 0 0,1 0 0,-1 1 0,0-1 0,0 0-1,1 1 1,-1-1 0,0 0 0,0 1 0,0-1 0,0 1 0,1-1-1,-1 0 1,0 1 0,0-1 0,0 1 0,0-1 0,0 0 0,0 1-1,0 0 1,-1 14 83,1-12 1,-1 1-45,-1 0 0,0 0 1,0 0-1,0 0 0,0 0 1,-1 0-1,1-1 0,-1 1 1,0-1-1,0 1 0,-1-1 1,-5 4-1,-10 13 284,-269 358 4854,282-371-5092,1 1 0,1-1 0,-1 1 0,1 0 0,0 0 0,1 1 0,0-1 0,1 1 0,-1 0 0,1-1 0,0 12 0,2-15-102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2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441 0 9830,'0'2'22,"-1"0"0,1 0 0,-1 0 0,0 0-1,1 0 1,-1 0 0,0 0 0,0-1 0,0 1 0,-1 0 0,1-1 0,0 1 0,0-1-1,-1 1 1,-1 1 0,-32 25 627,13-11-329,-53 58 1480,3 3 1,-99 142 0,162-206-1519,1 0-1,0 1 1,-9 25-1,13-29-134,2 10-101,2-16-46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2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 0 9830,'-1'6'78,"1"0"0,-1 0-1,0 0 1,-1-1 0,1 1 0,-1-1-1,0 1 1,0-1 0,-1 0 0,0 1-1,0-1 1,0-1 0,0 1 0,-7 7-1,-1 2 57,-85 112 1460,39-53 39,-51 84-1,106-154-1590,0 1 0,1-1 0,0 1 0,-1 0 0,1-1 0,1 1 0,-1 0 0,0 0 0,1 0-1,0 0 1,0 7 0,0-4 66,0-3-108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42.7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1 9830,'0'10'20,"1"-7"15,-1 0 1,0 0-1,0 0 1,0 0 0,0 0-1,0-1 1,0 1-1,-1 0 1,1 0-1,-1 0 1,0 0 0,0-1-1,0 1 1,0 0-1,-1-1 1,1 1 0,-1-1-1,1 1 1,-1-1-1,0 0 1,0 0 0,-3 3-1,-35 30 634,2 2-1,1 1 1,2 2 0,2 1 0,2 2-1,-28 49 1,58-90-612,-2 3 7,0 0 1,0-1 0,1 1 0,0 0 0,0 0 0,0 0 0,1 1-1,-2 6 1,3-10-65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4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1334 57 9830,'41'-18'546,"-39"18"-515,0-1-1,0 0 0,0 0 1,0 0-1,-1 0 0,1 0 1,0-1-1,-1 1 0,1 0 1,-1-1-1,0 1 0,1-1 1,-1 0-1,0 1 0,0-1 1,0 0-1,2-3 0,0-2 170,-1 3-40,-12 6-19,-22 14 625,-53 36-1,28-15-21,-562 278 6616,76-44-2204,489-246-5156,46-23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4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1137 1 9830,'-1'2'20,"1"-1"0,-1 1 1,0 0-1,1 0 0,-1-1 0,0 1 0,0 0 0,0-1 0,0 1 1,0-1-1,0 1 0,-1-1 0,1 1 0,0-1 0,-1 0 0,-1 2 1,-34 23 619,15-11-323,-69 53 1648,-125 71 0,-110 40 1896,322-177-3815,-293 146 3554,198-108-2536,74-31-772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4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1017 0 9830,'-57'24'1528,"-109"62"0,8-4 366,-138 40 1389,211-92-1502,-137 28 0,190-52-1508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4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872 0 9830,'-153'77'2875,"-143"98"0,47-26 115,106-67-1240,113-65-1196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5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1898 1 9830,'-11'6'260,"-1"0"0,0-1 0,0 0 1,-21 5-1,4 0 96,24-8-295,-1001 332 11292,292-141-8040,681-184-3313,3-3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5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2064 0 9830,'-162'55'1838,"-23"9"180,-809 268 9036,559-222-9580,193-64-1474,197-40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46 9561,'-10'11'7435,"-42"44"-5813,39-38-1416,0 1-1,-20 37 1,29-45-194,0-1 1,0 0-1,1 1 1,0 0-1,1 0 1,0 0-1,1 0 1,-1 15-1,2-8-56,0-11 19,-1-1 0,2 1 0,-1-1 0,0 1 0,1-1 0,2 9 0,-2-12 12,1 1-1,-1-1 1,0 0 0,1 1 0,0-1-1,-1 0 1,1 0 0,0 0 0,0 0 0,0-1-1,0 1 1,0-1 0,1 1 0,-1-1 0,0 1-1,5 0 1,1 2 17,0-2-1,0 1 1,0-1 0,0 0 0,0 0-1,0-1 1,1-1 0,-1 1-1,1-1 1,-1 0 0,0-1-1,1 0 1,-1-1 0,0 1 0,0-2-1,0 1 1,0-1 0,0 0-1,0-1 1,-1 1 0,1-2-1,7-5 1,-8 5 7,0 0-1,0-1 0,0 0 1,0-1-1,-1 0 1,0 0-1,0 0 0,-1 0 1,0-1-1,0 0 1,-1 0-1,0-1 1,-1 1-1,0-1 0,0 0 1,0 1-1,-1-1 1,-1 0-1,2-18 0,-3 17-26,1 4 18,-1 0 0,0-1 1,0 1-1,0 0 1,-1 0-1,0 0 0,0 0 1,0 0-1,-1 0 0,0 1 1,0-1-1,-1 0 0,1 1 1,-1 0-1,0-1 0,-4-4 1,-1 2-290,0 0 1,0 0-1,0 0 1,-1 1-1,-10-6 1,-10-8-2204,28 20 2238,1 1 0,-1-1 0,1 1 0,-1-1 1,0 1-1,1-1 0,-1 1 0,1-1 0,0 0 1,-1 1-1,1-1 0,-1 0 0,1 1 0,0-1 0,0 0 1,-1 0-1,1 1 0,0-1 0,0 0 0,0 0 1,0 1-1,0-1 0,0 0 0,0 0 0,0-1 1,0 1-486,0-3-1590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6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1846 0 9830,'-61'21'992,"-66"13"0,5-1 361,-163 56 1828,-186 56 2026,-6-27-586,229-82-4583,193-32-38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6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1950 1 9830,'-161'30'1626,"49"-10"-446,-678 121 7738,-7-54-4258,707-83-4660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6.6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1619 1 9830,'-274'85'3062,"119"-40"-1376,-390 110 4335,372-115-3261,-211 21-1,297-53-2663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6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1277 1 9830,'0'1'16,"-1"1"1,1-1-1,-1 0 0,0 1 1,1-1-1,-1 0 0,0 1 1,0-1-1,0 0 0,0 0 1,0 0-1,0 0 0,0 0 1,-1 0-1,1 0 1,0 0-1,0-1 0,-1 1 1,1 0-1,-3 0 0,-39 16 617,27-11-395,-525 214 5845,366-153-2803,-239 60 0,350-113-2681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7.1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1005 1 9830,'-389'203'4484,"254"-131"-2265,-3-6-1,-154 51 1,241-101-1619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47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1055 0 9830,'-550'317'6684,"423"-252"-4102,-178 63 1,266-116-2198,6-2 170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2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9830,'-1'2'24,"1"-1"0,0 1 0,0-1 0,0 1 0,1-1 0,-1 0 0,0 1 0,0-1 0,1 1 0,-1-1 0,1 0 0,-1 1 0,1-1-1,0 0 1,-1 1 0,1-1 0,0 0 0,0 0 0,2 2 0,-1-1 26,1-1 0,-1 0 0,1 0-1,0 0 1,-1 0 0,1 0 0,0-1 0,3 1-1,4 2 71,12 0 133,0 0-1,0-1 1,0-1 0,0-1 0,1-1 0,-1-1 0,0-1-1,26-7 1,9-5 407,-52 14-433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33.0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33 9830,'0'0'4,"-1"0"-1,1 0 1,-1 0-1,1 0 1,-1 0-1,1 0 1,0 1-1,-1-1 1,1 0-1,-1 0 1,1 0-1,-1 1 1,1-1 0,0 0-1,-1 1 1,1-1-1,0 0 1,-1 1-1,1-1 1,0 0-1,0 1 1,-1-1-1,1 1 1,0-1-1,0 0 1,-1 1-1,1 0 1,12 3 224,24-2 202,-35-2-413,65-1 1268,99-14 0,-129 11-998,-19 3 11,0-2 0,0 0 0,27-8 0,-40 9-253,-3 0-45,-1-2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5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30 9830,'3'-21'262,"1"13"68,-4 260 2355,-1-239-2502,0-1 1,0 0-1,-7 21 1,-2 13 287,4-16 183,-13 40 0,7-27-162,-7 24 619,19-73-1065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6.1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 9830,'8'4'46,"1"-4"136,1 0-137,220-9 2310,-189 4-1715,1-2-1,-1-1 1,50-18 0,-82 22-491,0 1 1,0-1-1,0-1 1,-1 1 0,0-1-1,9-8 1,-16 12-126,0-1 0,1 1 1,-1-1-1,-1 1 1,1-1-1,0 0 0,0 1 1,-1-1-1,1 0 0,-1 0 1,1-3-1,0 6-43,-2 66 996,-3 0 0,-2-1 1,-4 1-1,-33 119 1,-19-6 1414,42-109-1573,20-78-774,0 2 183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11017,'-3'-1'210,"1"1"-1,0 0 1,-1 0 0,1 0 0,-1 1-1,1-1 1,0 0 0,-1 1 0,1 0-1,0-1 1,0 1 0,0 0-1,-1 0 1,1 0 0,0 1 0,0-1-1,0 0 1,1 1 0,-3 1 0,2 0-175,0 0 1,1 1-1,0-1 1,-1 0-1,1 0 1,0 1 0,1-1-1,-1 1 1,1-1-1,-1 1 1,1-1 0,1 7-1,-1-7-26,0 0-1,0 0 1,0-1-1,0 1 1,1 0-1,-1 0 1,1 0-1,0-1 1,0 1 0,0 0-1,0-1 1,0 1-1,1-1 1,-1 1-1,1-1 1,-1 0-1,1 0 1,0 0-1,0 0 1,0 0 0,0 0-1,0 0 1,1 0-1,-1-1 1,1 1-1,-1-1 1,1 0-1,-1 0 1,1 0-1,-1 0 1,1 0 0,5 0-1,-2 1 20,-1 0-1,1-1 0,-1 0 1,1 0-1,0-1 1,-1 1-1,1-1 0,0 0 1,-1-1-1,1 0 1,6-1-1,-10 1 2,1 1-1,-1-1 1,0 0 0,0 0 0,0 0-1,0 0 1,-1-1 0,1 1-1,0 0 1,0-1 0,-1 1-1,1-1 1,-1 0 0,1 1-1,-1-1 1,0 0 0,0 0-1,0 0 1,0 0 0,0 0-1,0 0 1,0 0 0,-1 0-1,1-1 1,-1 1 0,1 0 0,-1 0-1,0-1 1,0-3 0,0 3-65,0 0 1,0 0 0,0 1-1,0-1 1,-1 0 0,1 0 0,-1 0-1,0 0 1,0 1 0,0-1-1,0 0 1,-1 1 0,1-1 0,0 1-1,-1-1 1,0 1 0,0 0-1,0 0 1,0-1 0,0 1 0,0 1-1,0-1 1,0 0 0,-1 0-1,-4-2 1,-2-2-300,-22-12-1980,-5-6-4030,34 18 3816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6.5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66 9830,'0'-14'0,"30"11"443,-27 2-385,29-1 326,332-28 3601,-311 20-3121,-52 9-864,-1 0 0,0-1 0,0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7.9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47 9830,'62'-43'537,"-61"43"-532,-1 0-1,0 0 1,0-1 0,0 1-1,0 0 1,1 0 0,-1 0-1,0-1 1,0 1 0,0 0-1,1 0 1,-1 0 0,0-1-1,0 1 1,1 0 0,-1 0-1,0 0 1,0 0-1,1 0 1,-1 0 0,0 0-1,1 0 1,-1 0 0,0-1-1,0 1 1,1 0 0,-1 1-1,0-1 1,1 0 0,-1 0-1,0 0 1,0 0-1,1 0 1,-1 0 0,0 0-1,0 0 1,1 0 0,-1 0-1,0 1 1,0-1 0,1 0-1,-1 0 1,0 0 0,0 1-1,1-1 1,-1 0 0,0 0-1,0 0 1,0 1-1,0-1 1,0 0 0,1 0-1,-1 1 1,0-1 0,0 0-1,0 1 1,0-1 0,0 1-1,-4 11 259,-49 34 1203,-77 87 1,106-106-1002,2 2 0,0 1 0,2 1 0,2 1 0,-16 36 1,27-50-214,2 2 1,0-1 0,2 1-1,0 0 1,1-1 0,1 1-1,2 31 1,-1-30-41,0-17-162,1 0 0,0-1 0,0 1 0,0 0-1,1-1 1,0 1 0,-1-1 0,1 0 0,0 1 0,0-1-1,1 0 1,-1 0 0,1-1 0,-1 1 0,1 0 0,0-1-1,6 4 1,-3-1 34,0-1 1,0 0-1,1 0 0,0 0 0,0-1 1,0 0-1,0-1 0,9 3 0,-8-3 34,1-1 0,-1 0-1,1-1 1,-1 0 0,0 0-1,1 0 1,-1-1 0,1-1-1,-1 1 1,0-1 0,0-1-1,1 1 1,-2-2 0,1 1-1,0-1 1,-1 0 0,0 0-1,0-1 1,0 0 0,0 0-1,-1-1 1,10-10 0,-14 13-107,0-1 1,0 1-1,0 0 1,-1 0 0,0-1-1,1 1 1,-1-1-1,0 1 1,-1-1 0,1 1-1,0-5 1,-1-45-555,0 33 342,0 12 128,0 1-1,0-1 0,-1 0 1,-2-11-1,1 15 34,1 1-1,-1-1 0,0 1 1,0-1-1,0 1 0,0 0 1,0 0-1,-1 0 0,1 0 1,-6-4-1,-3-3 25,0 1 0,-1 0 0,0 1 0,0 0 0,-1 1 0,0 0 0,0 1 0,0 1 0,-1 0 0,0 1 0,0 0 0,0 1 1,0 1-1,-1 0 0,-22 0 0,37 2 16,-1 0 0,1 0 0,-1 0 0,1 1 0,0-1 0,-1 0 0,1 0 0,0 0 0,-1 1 0,1-1 0,0 0 0,0 0 0,-1 1 0,1-1 0,0 0 0,0 0 0,-1 1 0,1-1 0,0 0 0,0 1 0,0-1 0,-1 0 0,1 1 0,0-1 0,0 1 0,0-1 0,0 0 0,0 1 0,0-1 0,0 0 0,0 1 0,0-1 0,0 1 0,0-1 0,0 0 0,0 1 0,0-1 0,0 0 0,0 1 0,1-1 0,-1 1 0,0 0 0,0 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8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9830,'9'-10'0,"-9"10"2,1 0 1,-1 0-1,0 0 0,0 0 1,1 0-1,-1 0 0,0 0 1,1 0-1,-1 0 0,0 0 1,0 0-1,1 1 0,-1-1 1,0 0-1,0 0 0,0 0 1,1 0-1,-1 1 0,0-1 1,0 0-1,0 0 0,0 0 1,1 1-1,-1-1 0,0 0 1,0 0-1,0 1 0,0-1 1,0 0-1,0 0 0,0 1 1,0-1-1,1 0 0,-1 1 1,0-1-1,0 0 0,0 0 1,0 1-1,0-1 0,-1 0 1,1 0-1,0 1 0,0-1 1,0 1-1,0 16 180,0-16-150,0 8 55,0 5 101,0 0 0,0-1 0,1 1 1,1-1-1,0 1 0,1-1 0,6 17 1,17 42 857,-25-68-1004,0-1-1,1 0 1,-1 0-1,1 1 1,0-1 0,0-1-1,0 1 1,0 0-1,1 0 1,-1-1-1,1 1 1,-1-1 0,1 0-1,0 0 1,0 0-1,0 0 1,0 0-1,0-1 1,0 1-1,1-1 1,-1 0 0,0 0-1,1 0 1,-1-1-1,1 1 1,-1-1-1,1 1 1,6-2 0,-5 1 17,-1-1 0,1 1 1,0-1-1,-1 0 0,1-1 1,-1 1-1,1-1 0,-1 0 1,1 0-1,-1 0 1,0-1-1,0 1 0,0-1 1,5-6-1,-1 3 67,-1-2 0,-1 1 0,0-1 1,0 0-1,0 0 0,4-11 0,8-6-260,-13 12 52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8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9830,'0'7'34,"0"2"81,0-1 0,0 0 0,1 1 0,0-1 0,0 0-1,4 10 1,-1 1 161,0 0 0,0 0 0,-2 0 1,0 0-1,-2 0 0,-2 37 0,0-2 115,2-30-150,1-11-41,-1 1 0,0-1 0,-1 1 1,-1 0-1,0-1 0,-7 24 0,5-26-41,0 0-1,1 1 1,0-1 0,1 1 0,1 0-1,-1 13 1,2-19-113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8:59.7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2734 1 9830,'1'0'5,"-1"0"1,0 0-1,1 0 0,-1 0 1,0 0-1,1 0 0,-1 0 1,0 0-1,1 0 0,-1 0 1,0 0-1,1 0 0,-1 0 1,0 1-1,0-1 0,1 0 1,-1 0-1,0 0 0,1 0 1,-1 1-1,0-1 0,0 0 1,0 0-1,1 1 0,-1-1 1,0 0-1,0 0 1,0 1-1,1-1 0,-1 0 1,0 1-1,0-1 0,0 0 1,0 1-1,0-1 0,-12 3 253,-21-3 107,32 0-361,-306 16 3386,-143 15 1365,74-2-665,106-4-1127,6-12-2562,-122 10-435,-50 9 34,287-14 0,96-12 0,48-7 0,5-4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1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0 9830,'0'19'311,"-1"0"0,0 0 0,-1 0 0,-2 0 0,-8 29 0,-2 11 328,10-39-187,-13 36 0,12-40-180,0 1 0,-4 30 1,-3 8 324,11-23-271,1-19-106,0-10-175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1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1 104 9830,'22'-15'389,"2"2"0,0 0-1,0 2 1,1 1 0,0 1 0,1 1 0,0 1-1,0 1 1,1 1 0,52-1 0,-77 6-362,0 0 0,0 0 1,0 0-1,0 0 0,0 1 1,-1-1-1,1 1 0,0 0 1,0-1-1,-1 1 1,1 0-1,0 0 0,-1 0 1,1 0-1,-1 0 0,1 0 1,-1 1-1,0-1 0,1 0 1,0 3-1,1-1 25,-1 1 1,-1-1-1,1 1 0,0 0 1,-1-1-1,0 1 0,0 0 1,0 0-1,1 5 0,-1-1 31,-1-1-1,0 0 1,0 1-1,0-1 0,-1 0 1,0 0-1,0 1 1,-1-1-1,0 0 1,-4 9-1,-15 19 737,-29 38 0,-7 12 519,54-81-1270,1 0 0,0 0 0,1 0 1,-1 0-1,1 1 0,0-1 0,0 1 1,0-1-1,0 1 0,1-1 1,0 6-1,1-9-57,0-1 1,-1 1 0,1 0-1,0 0 1,0-1-1,0 1 1,0-1 0,0 1-1,0-1 1,0 1-1,0-1 1,0 1-1,1-1 1,-1 0 0,0 0-1,0 0 1,2 0-1,24 4 275,-27-4-280,24 1 329,1-1 0,-1 0 0,0-2-1,0-1 1,0-2 0,44-12 0,-44 9-62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1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1 9830,'-49'50'1092,"45"-43"-995,1 0 0,1 0 0,-1 1 1,1-1-1,0 1 0,1-1 0,0 1 0,0 0 0,1-1 0,0 1 0,1 11 0,-1 1 149,1-17-215,0 0 0,-1 0 0,1-1 0,1 1 0,-1 0 0,0-1 0,1 1 0,-1 0 0,1-1 0,0 0 0,0 1 0,0-1 0,0 0 0,0 0 0,1 0 0,-1 0 0,0-1-1,5 3 1,54 30 775,-54-31-654,43 19 535,-38-18-503,0 0 0,0 1-1,-1 1 1,0 0 0,0 0 0,0 1 0,-1 0 0,0 1-1,11 11 1,-20-16-149,1 0-1,-1 0 0,0 0 1,0 0-1,0 0 1,0 0-1,-1 0 1,1 0-1,-1 1 0,0-1 1,1 0-1,-2 0 1,1 1-1,0-1 0,-1 0 1,1 0-1,-1 0 1,0 0-1,0 0 0,0 1 1,-1-2-1,1 1 1,-1 0-1,1 0 0,-1 0 1,-3 3-1,-11 7 209,0-2-1,0 0 0,-1 0 0,-1-2 1,0 0-1,0-1 0,0-1 0,-1-1 1,0 0-1,-1-1 0,1-1 0,-1-1 1,-24 0-1,24-3 31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2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1 158 9830,'29'-6'319,"192"-25"2206,-127 12-1051,-1-3-1,111-44 1,-170 53-1107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2.7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 9830,'31'-34'269,"6"-2"268,-34 33-541,-5 15 53,2 470 4964,0-479-4970,-1 0-1,1-1 1,-1 1-1,1 0 1,-1 0-1,0-1 1,0 1-1,0-1 1,0 1-1,-1-1 1,1 1-1,-1-1 1,1 0-1,-1 1 1,0-1 0,0 0-1,0 0 1,0 0-1,-4 2 1,-2-2-43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 9417,'-1'0'86,"1"0"1,0 1 0,0-1-1,0 0 1,0 0 0,-1 0-1,1 0 1,0 0-1,0 1 1,-1-1 0,1 0-1,0 0 1,0 0-1,-1 0 1,1 0 0,0 0-1,0 0 1,-1 0-1,1 0 1,0 0 0,0 0-1,-1 0 1,1 0-1,0 0 1,0 0 0,-1 0-1,1 0 1,0 0 0,0 0-1,0-1 1,-1 1-1,1 0 1,0 0 0,0 0-1,-1 0 1,1 0-1,0-1 1,0 1 0,0 0-1,0 0 1,-1 0-1,1-1 1,0 1 0,0 0-1,0 0 1,0 0 0,0-1-1,0 1 1,0 0-1,0 0 1,-1-1 0,1 1-1,0 0 1,0 0-1,0-1 1,0 1 0,0 0-1,0 0 1,0-1-1,1 1 1,-18 22 940,14-16-428,-12 16-132,2 0 0,0 1 0,-9 25 0,0-2-232,-53 115 53,33-79-453,21-38 65,-1-1-1,-54 74 0,74-114-208,0 1 0,0-1 0,0 0-1,0 1 1,1-1 0,-1 1 0,-1 6-1,1 5-7121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3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14 9830,'-13'-13'774,"15"16"-714,1 0 1,-1 0-1,0-1 0,1 1 1,-1 0-1,1-1 0,5 4 1,11 13 206,-9-4-14,0 0 0,-1 1 0,-1 0 0,-1 1 0,0-1-1,-1 2 1,6 31 0,-6-11 354,-2 1 0,0 60 0,-4-96-562,0 1 0,0 0 1,0 0-1,-1 0 1,1 0-1,-1 0 1,0 0-1,0-1 1,0 1-1,-1 0 1,1-1-1,-1 1 1,0-1-1,0 1 1,0-1-1,-1 0 0,1 0 1,-1 0-1,1 0 1,-1 0-1,0-1 1,0 1-1,0-1 1,-1 0-1,1 0 1,0 0-1,-1 0 1,0 0-1,-5 1 1,-6 2 181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3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1 504 9830,'0'-1'16,"1"-1"0,-1 1 0,1-1 0,0 0 0,0 1 0,0-1 0,0 1 0,0 0 0,0-1 0,0 1 0,0 0 0,0-1 0,1 1 0,-1 0 0,0 0 0,1 0 1,-1 0-1,1 1 0,-1-1 0,1 0 0,-1 0 0,1 1 0,0-1 0,2 1 0,52-15 639,-42 13-524,402-75 4410,170-42 1921,-377 47-5193,-143 43-2283,-1-2-1,98-65 1,-115 62 494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8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3813 89 9830,'9'0'0,"-16"0"46,-3 0 90,1 0 0,0-1-1,0 0 1,-12-3 0,-3 0 23,-126-16 1623,-253-25 2672,-195 32 1655,451 13-4526,-467 27-142,473-18-1310,-358 37-131,390-34 0,-510 43 0,221-16 0,345-30 0,51-7 0,2-1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08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79 9830,'1'-1'26,"1"1"0,-1-1 0,0 0 0,0 0 0,0 0 0,0 0 0,0 0 0,0 0 0,0 0 0,0 0 0,0 0 0,-1-1 0,1 1 0,0 0 0,-1 0 0,1-1 0,-1 1 0,1 0 0,-1-1 0,0-1 0,8-24-35,-8 1 2,0 45-3,0-18 22,0 60 1039,-11 95 0,-9 23 910,15-124-1484,5-42-277,-1 1 0,-1 0 0,-2 13 1,2-18-104,1 0 1,0 1 0,1 0-1,0-1 1,1 12 0,0 15 373,1-35-447,0 0 0,0 0-1,0 0 1,0 0 0,0 0 0,1 0-1,-1 0 1,0-1 0,0 1 0,0-1-1,1 0 1,4 1 0,-5-2 16,1 1 1,-1-1 0,1 0-1,-1 0 1,1 0 0,-1 0-1,1 0 1,-1-1 0,0 1-1,0-1 1,1 1-1,-1-1 1,0 0 0,2-2-1,3-2 100,10-7 227,-1-2 0,0 1-1,-1-2 1,14-18 0,49-74-221,-41 55-817,-36 51 658,0 1 0,0-1 0,0 1-1,0-1 1,0 0 0,0 1 0,-1-1-1,1 0 1,-1 0 0,1 0 0,-1 1-1,0-1 1,1-3 0,-1-7-16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0.2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4366 12 9830,'-1'-1'9,"1"0"-1,0 1 1,0-1-1,-1 0 1,1 1-1,-1-1 1,1 1-1,-1-1 1,1 1-1,-1-1 1,1 1-1,-1-1 1,1 1-1,-1-1 1,1 1-1,-1 0 1,0-1-1,1 1 1,-1 0-1,0-1 1,1 1-1,-1 0 1,0 0-1,1 0 0,-1 0 1,0 0-1,0 0 1,1 0-1,-1 0 1,-1 0-1,-29 0 414,24 1-333,-251 11 2732,-133 13 1372,253-19-2629,-328-2 3169,354-10-3375,-194-6-417,206 12-941,-264 8 0,-55 10 0,190-12 0,114-2 0,-376 30 0,190 0 0,-20 3 0,109-6 0,171-29 0,6-2 0,26-2 0,9 0 0,0-1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0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1 597 9830,'-1'11'306,"1"-24"-115,3-23-152,8 10-52,-1 0 1,-2-2 0,0 1 0,4-30 0,48-173-77,-59 225 87,7-20-15,15-34 1,-20 52 13,0 1 0,1 0 0,0 0 0,0 0 0,0 0 0,0 1 0,1-1 0,0 1 0,0 0 0,9-6 0,-12 10 19,-1 0-1,1 0 0,0 1 1,0-1-1,0 0 1,0 1-1,0 0 1,0-1-1,0 1 1,0 0-1,0 0 0,0 0 1,0 0-1,0 0 1,0 0-1,0 1 1,-1-1-1,1 1 1,0-1-1,0 1 1,0 0-1,0 0 0,-1 0 1,1 0-1,0 0 1,-1 0-1,1 0 1,0 0-1,-1 1 1,0-1-1,1 1 1,-1-1-1,0 1 0,2 2 1,5 8 167,0-1 1,0 2-1,9 21 0,-13-26-108,10 20 325,-1 0-1,-2 0 1,-1 1-1,-1 0 0,-1 1 1,-2 0-1,-1 0 1,1 33-1,1 52 673,1-9 0,-11-106-1028,-11-7 179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1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0 102 9830,'1'-1'11,"-1"0"0,1 0 0,0 0 0,-1 1 0,1-1 0,0 0 0,0 0 0,0 0-1,0 1 1,-1-1 0,1 0 0,0 1 0,0-1 0,0 1 0,0-1 0,0 1 0,1 0 0,-1-1 0,0 1 0,2 0 0,34-10 411,-23 7-255,36-11 599,13-5 660,106-16 0,-132 28-1108,-29 7-318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4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 9830,'7'352'3823,"-8"-339"-3652,0 0 0,-1 0 0,-1 0-1,-3 13 1,2-13 42,1-1 0,0 1 0,-1 26 0,4-36-164,0 0 0,-1 0 1,0 0-1,1 1 0,-1-1 0,0 0 1,0 0-1,-1 0 0,1 0 0,-1 0 1,1-1-1,-4 4 0,4-3 61,1-8 118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4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0 176 9830,'54'-57'71,"-43"45"-46,0-1-1,1 1 1,0 1-1,1 0 1,0 0-1,22-12 1,-29 19 24,1 1 0,1-1 0,-1 1 0,0 0 0,1 1 0,-1 0 0,1 0 0,9-1 0,-14 4-14,1-1 0,-1 0 0,0 1 0,0-1 0,0 1 0,0 0 0,0 0 0,0 0-1,0 0 1,0 1 0,-1-1 0,1 1 0,0 0 0,-1 0 0,1 0 0,-1 0 0,0 0 0,1 0 0,-1 1 0,0-1 0,-1 1 0,4 4 0,2 5 154,1 1 1,-2 0-1,0 0 0,0 1 1,-1 0-1,-1 0 0,0 0 1,2 21-1,-2 11 572,-1 61 0,-3-88-598,-1-10-48,0 0 1,-1 0 0,0 1-1,0-1 1,-1 0-1,-1-1 1,1 1 0,-10 16-1,3-8 180,-1 0-1,-1-1 1,-16 18-1,13-17 85,0-2-1,-34 26 1,43-36-287,0-1 0,-1 0-1,1-1 1,-1 0 0,0 0 0,0 0 0,0 0 0,0-1-1,-1-1 1,1 1 0,-1-1 0,-8 0 0,16-1-85,-1 0 0,0 0 0,0-1 0,1 1 0,-1 0 0,0-1 0,1 1 0,-1-1 0,0 1 0,1 0 0,-1-1-1,1 0 1,-1 1 0,1-1 0,-1 1 0,1-1 0,-1 0 0,1 1 0,-1-1 0,1 0 0,0 1 0,-1-1 0,1 0 0,0 1 0,0-1 0,0 0 0,0 0 0,-1 0 0,1 1 0,0-3 0,-1-30 290,1 26-272,1 6-30,0-1 1,-1 1-1,1 0 1,0 0-1,0 0 1,0 0-1,-1 0 0,1 0 1,0 0-1,1 0 1,-1 0-1,0 0 1,0 0-1,0 1 0,0-1 1,1 0-1,-1 1 1,0-1-1,0 1 0,1 0 1,-1-1-1,1 1 1,0 0-1,36-7-105,-27 8 174,-1 1-1,0 0 1,1 0-1,-1 1 0,0 0 1,12 5-1,0 2 179,34 20-1,-52-28-209,1 2-2,0 0 0,0-1-1,1 0 1,0 0-1,0-1 1,0 1 0,0-1-1,0-1 1,0 1-1,8 0 1,-11-3-17,-1 0-1,0 0 0,0 0 1,0 0-1,0 0 1,0-1-1,0 1 1,0-1-1,-1 1 1,1-1-1,0 0 1,-1 0-1,1 1 0,-1-1 1,0 0-1,2-3 1,7-9 113,0 3-14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5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75 100 9830,'-2'-13'91,"-6"20"78,0 1-110,3-1 68,-1 0 0,1 0 0,0 0 0,1 1-1,-1 0 1,2 0 0,-1 1 0,1-1 0,0 0 0,1 1 0,-3 16 0,1 8 511,2 62 1,2-71-368,0-21-240,1 0 1,-1-1-1,1 1 1,-1 0-1,1-1 1,0 1-1,0-1 0,1 1 1,-1-1-1,0 1 1,1-1-1,-1 0 1,1 0-1,0 0 1,0 0-1,0 0 0,0 0 1,0 0-1,0 0 1,0-1-1,1 1 1,-1-1-1,1 0 1,-1 0-1,1 0 0,4 2 1,4 0 99,-1 0 1,0-1-1,0 0 0,1-1 1,18 1-1,-16-3 51,-1 0-1,0-1 1,0-1 0,0 0 0,-1 0 0,23-11-1,-14 5 126,-1-1-1,0-1 0,19-14 0,-31 20-311,0-1 1,1 0-1,-2-1 1,1 1-1,-1-1 0,0 0 1,-1-1-1,1 1 1,-1-1-1,4-9 0,-5 6-87,-1 0-1,0 0 0,0 0 0,-1 0 0,-1-1 0,0 1 0,0-19 0,-1 26 73,0 1 0,-1-1 1,1 0-1,-1 1 0,1 0 0,-1-1 0,0 1 0,0-1 0,0 1 1,-1 0-1,1 0 0,-1-1 0,-2-2 0,-2-1-51,0 1-1,0 0 1,0 1 0,-12-9-1,4 5 182,-1 0 0,0 1 0,0 0 0,0 1 0,-1 1 0,0 0 1,0 2-1,-1-1 0,1 2 0,-1 0 0,0 1 0,-22 1 0,27 1 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7321,'11'5'7596,"26"8"-6568,-12-5-363,36 14 248,26 9-715,-1 2 0,139 79 0,-210-104-230,-9-5-177,0 0 0,0 1 0,0 0 0,-1 0 0,1 0 0,-1 0 0,0 1 0,8 10-1,-11 5-3841,-2-13-801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5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9830,'-10'28'273,"-2"36"319,12 18 409,0-80-985,0-1-1,1 1 1,0-1 0,-1 0-1,1 1 1,0-1 0,0 0-1,0 1 1,0-1-1,0 0 1,0 0 0,0 0-1,0 0 1,0 0 0,1 0-1,-1 0 1,0-1 0,1 1-1,-1 0 1,0-1 0,1 1-1,-1-1 1,1 1-1,-1-1 1,1 0 0,-1 1-1,1-1 1,2 0 0,49 4 663,-52-4-674,5-1 96,0 0 0,0 0 1,0 0-1,0-1 1,0 1-1,0-1 0,-1-1 1,1 1-1,0-1 0,-1 0 1,0 0-1,7-6 0,-9 7-41,1-1-1,-1 0 0,0 0 0,0 0 0,0 0 1,0 0-1,-1 0 0,1-1 0,-1 1 0,0-1 1,0 0-1,0 0 0,-1 0 0,1 0 0,-1 0 1,0 0-1,0 0 0,0-5 0,0 6-57,-1-1-1,0 1 1,0 0 0,0 0 0,-1 0-1,1-1 1,-1 1 0,1 0-1,-1 0 1,0 0 0,0 0-1,-1 0 1,1 0 0,-1 0-1,1 0 1,-1 1 0,0-1 0,0 1-1,0-1 1,0 1 0,-1 0-1,1-1 1,-1 1 0,1 1-1,-1-1 1,0 0 0,1 1-1,-1-1 1,0 1 0,0 0 0,0 0-1,0 0 1,0 0 0,-1 0-1,-2 0 1,-37-6 262,29 7-107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6.1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1560 2 9830,'-38'-1'273,"-11"3"710,-77 14 0,46-4-97,-978 131 10460,870-125-9433,176-17-1913,5-1 0,6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6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25 105 9830,'-8'2'163,"9"-2"-162,-1 0 1,0 0 0,0 0 0,0-1 0,0 1 0,0 0 0,0 0 0,0 0 0,0 0 0,0-1 0,1 1-1,-1 0 1,0 0 0,0 0 0,0 0 0,0-1 0,0 1 0,0 0 0,0 0 0,0 0 0,0 0-1,0-1 1,0 1 0,0 0 0,0 0 0,-1 0 0,1 0 0,0-1 0,0 1 0,0 0 0,0 0 0,0 0-1,0 0 1,0 0 0,0-1 0,0 1 0,-1 0 0,1 0 0,0 0 0,0 0 0,0 0 0,0 0 0,0 0-1,-1 0 1,1-1 0,0 1 0,0 0 0,0 0 0,0 0 0,0 0 0,-1 0 0,1 0 0,0 0 0,0 0-1,0 0 1,-1 0 0,1 0 0,0 0 0,0 0 0,0 0 0,0 0 0,-1 0 0,1 0 0,0 1 0,0-1-1,0 0 1,0 0 0,-1 0 0,1-7 23,1 5 4,-1 1 0,1 0 1,0 0-1,-1-1 0,1 1 1,0 0-1,0 0 1,0 0-1,0 0 0,0 0 1,0 0-1,0 0 0,0 0 1,0 0-1,0 1 0,0-1 1,0 0-1,2 0 0,30-15 353,-23 11-207,16-7 204,-1 1 0,29-8 0,-46 16-259,1 1 0,0 0-1,0 0 1,0 1 0,1 0 0,-1 1 0,0 0 0,0 1 0,0-1 0,11 4 0,-17-4-68,1 1 0,-1 0 0,0 0-1,0 0 1,0 1 0,0-1 0,0 1 0,0 0 0,-1 0-1,1 0 1,0 0 0,-1 0 0,0 0 0,1 1 0,-1-1-1,0 1 1,0-1 0,3 7 0,-3-3 26,0 1-1,0-1 1,0 1 0,-1 0-1,0-1 1,0 1 0,-1 0-1,0 7 1,-1-8-11,1 0 0,-2-1 0,1 1 0,0-1 0,-1 1 0,0-1 0,0 0 0,-1 0 0,0 0 0,1 0 0,-2 0 1,1 0-1,0-1 0,-1 0 0,0 0 0,0 0 0,0 0 0,-6 4 0,-13 8 466,1 0 1,-39 18-1,38-21-429,31-18-20,-3 2 27,-1 1 1,1-1-1,0 1 1,0 0-1,0 0 1,9-2-1,-9 3-50,0 0 0,0 1-1,1 0 1,-1 0 0,0 0-1,0 0 1,0 1-1,1 0 1,-1 0 0,0 0-1,0 1 1,0-1 0,0 1-1,-1 1 1,1-1 0,0 1-1,-1-1 1,0 1 0,1 0-1,-1 1 1,0-1 0,4 6-1,-3-3 31,0 0-1,-1 0 1,0 0-1,0 1 0,0 0 1,-1 0-1,0 0 1,0 0-1,-1 0 0,1 1 1,-2-1-1,1 1 1,-1-1-1,0 14 1,-1-15-14,1 0 1,-2 1 0,1-1 0,-1 0 0,0 1-1,0-1 1,-1 0 0,0 0 0,0 0 0,0 0-1,-1 0 1,0 0 0,0-1 0,-1 1 0,1-1 0,-1 0-1,0 0 1,-6 6 0,-6 6 133,0-1-1,-1 0 1,-1-1 0,-1-1-1,0-1 1,0-1 0,-1 0-1,-1-1 1,0-2 0,0 0-1,-1-1 1,-23 5 0,7-9-211,37-4 0,0 0 0,0 0 0,0 0 0,0 0 0,0 0 0,0 0 0,0 0 0,1-1 0,-1 1 0,0 0 0,0-1 0,0 1 0,0 0 0,0-1 0,1 1 0,-1-1 0,0 1 0,1-1 0,-1 1 0,0-1 0,1 0 0,-1 1 0,0-1 0,1 0 0,-1 0 0,1 1 0,-1-1 0,1 0 0,0 0 0,-1 0 0,1 0 0,0 0 0,0 1 0,-1-1 0,1 0 0,0-2 0,0-9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7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436 1 9830,'-29'15'476,"0"1"-1,1 1 1,1 2 0,1 1-1,1 0 1,0 2 0,2 1-1,-39 50 1,40-44 0,1 2-1,2 1 1,1 0 0,2 1-1,1 1 1,2 0 0,-16 62 0,26-84-319,1 1 0,1-1 0,-1 1 1,2-1-1,0 1 0,0-1 0,2 1 1,-1-1-1,1 0 0,4 13 0,-4-20-92,-1-1-1,1 1 0,0-1 1,0 0-1,0 0 0,1 0 1,-1 0-1,1 0 0,0 0 1,0 0-1,1-1 0,-1 0 1,1 1-1,-1-1 0,1-1 1,0 1-1,0 0 0,0-1 1,1 0-1,-1 0 0,0 0 1,1-1-1,0 1 0,-1-1 0,1 0 1,0-1-1,-1 1 0,10-1 1,-5-1 43,0 0 1,0-1 0,0 0-1,0 0 1,-1-1 0,1 0 0,-1-1-1,0 0 1,0 0 0,0-1-1,-1 0 1,1 0 0,-1 0-1,0-1 1,11-13 0,-9 10-220,-1-1 1,0 0-1,0 0 1,-1-1 0,-1 1-1,1-2 1,-2 1 0,0-1-1,0 0 1,5-21-1,-7 9-168,-1 1-1,-1-30 1,-1 49 237,0 2 28,0 0 0,-1 1 0,1-1 0,-1 0-1,0 1 1,1-1 0,-1 0 0,0 1-1,0-1 1,0 1 0,0-1 0,0 1 0,0 0-1,-1-1 1,1 1 0,0 0 0,-1 0 0,1 0-1,-1 0 1,1 0 0,-1 0 0,1 0 0,-1 1-1,0-1 1,1 0 0,-1 1 0,0 0 0,0-1-1,-2 1 1,-6-2 85,-1 0 0,0 1 0,-15 0 0,14 2-16,-1 0-1,1 1 1,1 1 0,-1 0-1,0 1 1,-14 6 0,-32 9 248,53-19-287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7.6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36 9830,'0'3'33,"-1"0"0,1 0 0,-1 0 0,0-1 0,0 1 0,0 0 0,0-1 0,0 1 0,-1-1 0,1 1 0,-1-1 0,0 0 0,0 1 0,0-1 0,0 0 0,0 0 0,-3 2 0,-15 18 305,5 1 256,0 0-1,-21 48 0,30-58-432,1 1 0,0-1 1,1 2-1,1-1 0,0 0 1,1 0-1,0 17 0,1-12 93,1-13-164,0 0 0,0 0 1,0-1-1,0 1 0,1 0 1,3 10-1,-4-14-64,1-1 0,0 1 1,0-1-1,0 1 0,0-1 0,0 1 0,0-1 0,1 1 1,-1-1-1,0 0 0,1 0 0,-1 0 0,1 0 1,-1 0-1,1 0 0,-1 0 0,1-1 0,0 1 1,-1 0-1,1-1 0,0 1 0,0-1 0,0 0 1,-1 0-1,1 0 0,3 0 0,3 0 77,0-1 0,0 0 0,-1 0 0,1-1 0,0 0 0,-1 0-1,1-1 1,-1 0 0,0 0 0,0-1 0,12-8 0,-3 2-24,0-2 0,-1 0 0,23-24 1,-33 30-58,0 0 0,-1 0 0,1 0 0,-1 0 0,-1-1 0,1 0 1,-1 0-1,0 0 0,-1 0 0,0 0 0,2-8 0,-1-7-229,-1 1 0,-1-34 0,-1 43 165,-1 7 12,1 1 1,-1-1 0,0 1-1,0-1 1,0 1-1,-1-1 1,0 1-1,1 0 1,-2 0-1,1 0 1,0 0 0,-1 0-1,0 0 1,0 1-1,0-1 1,-6-5-1,2 4 37,1 0-1,-1 0 0,0 0 1,0 1-1,-1-1 0,1 2 1,-1-1-1,-11-2 0,-6 0 121,21 6-85,-1-1 1,1 0-1,0 0 0,0 0 0,0 0 0,0-1 1,0 0-1,1 1 0,-6-5 0,7 2-42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7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3 9830,'-5'4'75,"0"-1"0,1 0 0,0 1 0,0 0 0,0 0 0,0 0-1,0 0 1,1 1 0,0 0 0,0-1 0,-4 10 0,4-7 46,1 1 0,0 0 0,0 0-1,1 0 1,0 1 0,0-1 0,1 10 0,1-17-110,-1 0-1,1 0 1,-1 1 0,1-1 0,0 0-1,0-1 1,0 1 0,-1 0-1,1 0 1,0 0 0,0 0-1,0-1 1,0 1 0,1 0-1,-1-1 1,0 1 0,0-1 0,0 1-1,0-1 1,1 0 0,-1 1-1,0-1 1,0 0 0,1 0-1,-1 0 1,0 0 0,0 0 0,1 0-1,0-1 1,4 2 60,-1-1 0,0 0 0,0-1 1,0 0-1,1 1 0,5-3 0,-9 2-75,6-2 129,0-1 0,0 0 0,-1 0-1,9-7 1,-14 10-109,0-1-1,-1 1 0,1-1 1,0 0-1,-1 0 0,1 0 1,-1 0-1,0 0 0,0 0 1,0 0-1,0 0 0,0 0 1,0-1-1,0 1 0,-1 0 1,1-1-1,-1 1 0,1 0 1,-1-4-1,0 3-21,0 1 0,0-1 0,0 1 0,0-1 0,-1 1 0,1 0 0,-1-1 0,0 1 0,0 0 0,1-1 0,-1 1 0,-1 0 0,1 0 0,0 0 0,0 0 0,-1 0 0,-1-2 0,-1 1-2,0 0-1,0 0 1,0 1 0,0 0 0,0 0-1,0 0 1,-1 0 0,-7-2 0,-1 1 178,-1 1 0,0 0 1,0 0-1,0 1 0,-16 2 1,16-1-111,6 0 120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8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65 9830,'2'1'40,"-1"-1"-1,1 1 1,0-1 0,0 0-1,0 0 1,-1 1 0,1-1-1,0 0 1,0 0 0,0-1-1,0 1 1,-1 0 0,1-1-1,3 0 1,61-17 722,-23 6 29,0 1 0,67-6 1,-90 12-519,-18 4-228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8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62 9830,'1'1'15,"0"0"0,-1-1 1,1 1-1,0 0 0,0 0 0,0 0 0,0-1 0,0 1 0,0 0 0,0-1 1,0 1-1,1-1 0,-1 1 0,0-1 0,0 0 0,0 1 0,0-1 1,1 0-1,-1 0 0,0 0 0,0 0 0,0 0 0,1 0 0,-1 0 0,2-1 1,36 0 474,2-6 293,50-15 0,-10 1 225,-11 5-304,-67 13-658,3 1 181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3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22 9830,'0'-19'-11,"0"16"22,0 13 35,0 26 333,-1-7-7,1 1-1,2 0 1,7 36 0,1-9 890,4 100 1,-8-39-80,1-70-409,-7-45-774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4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9830,'0'1'6,"1"-1"0,-1 1-1,0-1 1,1 1 0,-1 0 0,1-1 0,-1 1-1,1-1 1,-1 1 0,1-1 0,-1 0-1,1 1 1,-1-1 0,1 0 0,0 1 0,-1-1-1,1 0 1,0 1 0,-1-1 0,1 0-1,0 0 1,-1 0 0,1 0 0,0 0 0,0 0-1,25 4 259,-17-3-177,18 1 287,0-1 0,0-2 0,0 0 1,0-2-1,46-10 0,1 0 497,67-4 1530,176 1-1,-308 16-2400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59 669 5973,'-1'2'175,"0"0"1,0-1-1,0 1 1,0 0-1,0-1 1,0 1-1,0-1 1,-1 1-1,1-1 1,0 0-1,-1 0 1,-2 2-1,-20 11 8204,25-43-6242,-2 20-1906,-11-42 159,9-49-95,1 35-209,8-90 0,14 7 161,-18 129-250,1 1-1,1-1 1,12-34-1,-16 51-2,1 0-1,0 0 1,0 0 0,-1 0-1,1 0 1,1 0-1,-1 0 1,0 0 0,0 0-1,1 0 1,-1 1-1,1-1 1,0 1 0,-1-1-1,1 1 1,0-1 0,0 1-1,0 0 1,0 0-1,0 0 1,4-1 0,-3 1 1,1 1-1,-1 0 1,1 1 0,-1-1 0,1 0 0,-1 1 0,1 0 0,-1 0 0,0 0 0,0 0 0,1 0 0,-1 1 0,0 0 0,3 1-1,24 16 22,-1 1 0,-1 1 0,-1 1 0,-1 1 0,-1 2 0,-1 1 0,-1 0 0,-1 2 0,-2 0 0,0 2 1,-3 0-1,0 1 0,18 47 0,-33-70-21,0 1 1,0-1 0,-1 1 0,1 8-1,5 27-65,-6-38 78,0 0 0,-1 0 0,1 0-1,-1 0 1,-1 10 0,0 2-16,0-15-21,0 0-1,0 0 0,-1 0 0,1 0 0,-1-1 0,0 1 0,0 0 0,0-1 0,0 0 0,0 1 0,-5 3 0,-25 19-2776,31-24 2503,0-1 0,0 0 0,-1 1 0,1-1 0,0 0 0,0 0 0,0 0 1,0 0-1,0 0 0,0 0 0,0 0 0,0 0 0,0 0 0,0-1 0,-1 1 0,1 0 0,0-1 0,0 1 0,0-1 1,0 1-1,1-1 0,-1 1 0,0-1 0,0 0 0,0 1 0,0-1 0,1 0 0,-1 0 0,0 0 0,0 1 0,1-1 1,-2-2-1,1-4-2034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7 9229,'-4'-2'205,"-1"1"0,1 0 0,-1 0 0,1 0 0,-1 1 0,0 0 1,-8 0-1,-34 2 2101,-78 15 1,18-1-1759,11-3-1325,55-6-3332,-74 3-1,100-10 2359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4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461 61 9830,'0'-1'7,"0"0"0,0-1 0,1 1 0,-1 0 0,0 0 0,1 0 0,-1-1 0,1 1 0,0 0 0,-1 0 0,1 0 0,0 0 0,0 0 0,0 0 0,0 0 0,0 0 0,-1 0 0,2 1 0,1-3 0,33-14 318,-20 12-117,0 1 1,30-4 0,-28 6 84,0 1 0,0 1 0,25 2 0,-36-1-204,0 0 0,0 1 0,-1 0 0,1 0 0,0 0 0,-1 1 0,0 0 0,1 0 0,-1 1 0,0 0 0,9 8 0,-12-10-42,-1 1-1,0 0 1,0 0-1,0 0 1,-1 0-1,1 0 0,-1 0 1,0 0-1,1 0 1,-2 1-1,1-1 1,0 0-1,0 1 0,-1-1 1,0 1-1,0-1 1,0 1-1,0-1 0,0 1 1,-1-1-1,0 0 1,1 1-1,-1-1 1,0 0-1,-1 0 0,1 1 1,-1-1-1,-2 4 1,-13 10 239,0 0 0,-2-1 0,0-1 1,0 0-1,-2-2 0,0 0 0,0-2 0,-1 0 1,0-1-1,-32 8 0,54-18-283,0 1 0,-1-1 0,1 0-1,0 0 1,0 0 0,-1 0 0,1 0 0,0 0-1,-1 0 1,1 0 0,0 0 0,0 0-1,-1 0 1,1 0 0,0-1 0,0 1 0,-1 0-1,1 0 1,0 0 0,0 0 0,-1 0 0,1 0-1,0-1 1,0 1 0,-1 0 0,1 0 0,0 0-1,0-1 1,0 1 0,-1 0 0,1 0 0,0-1-1,0 1 1,0 0 0,0 0 0,0-1 0,0 1-1,0 0 1,0 0 0,-1-1 0,1 1 0,0 0-1,0-1 1,0 1 0,0 0 0,0 0 0,1-1-1,2-10 133,12 5 64,1 0 1,0 1-1,0 1 0,1 0 1,-1 1-1,1 1 1,0 1-1,-1 0 1,1 1-1,26 4 0,-28-2-1,-1 1 0,1 1 0,-1 1 0,1-1 0,-1 2 0,16 9-1,-25-12-121,1 0-1,-1 0 1,0 0-1,0 1 1,-1 0-1,1 0 0,-1 0 1,0 1-1,0-1 1,0 1-1,-1 0 0,1 0 1,-1 0-1,-1 1 1,1-1-1,-1 1 0,0-1 1,2 7-1,-1 15 269,0-1-1,-3 40 1,0-39-32,-1-19-195,0 1 0,-1-1 0,0 1 0,0-1 0,-1 0 0,0 0 0,0 0 0,-1 0 0,0 0 0,0-1 0,-1 0 0,-11 13 0,-5 5 90,-49 44 0,26-31-207,-2-3 0,-1-1 0,-2-2 0,-1-3 0,-1-1 0,-1-3 0,-2-2 0,-102 28 0,134-45 0,0-1 0,-1-2 0,1 0 0,-1-2 0,0 0 0,-38-4 0,19-8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2.0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21 9830,'9'-11'0,"-9"11"0,0-1 0,1 1 0,-1-1 0,0 0 0,0 1 0,1-1 0,-1 1 0,0-1 0,1 1 0,-1-1 0,1 1 0,-1 0 0,1-1 0,-1 1 0,0-1 0,1 1 0,-1 0 0,1-1 0,0 1 0,0 0 0,1 31 501,-2 0-46,-2 0 0,-6 35 0,-21 201 2301,22-187-1852,4-40-406,-5 77 710,1 110 1249,7-225-2426,-1 1-1,2-1 0,-1 1 1,0-1-1,0 0 1,1 1-1,-1-1 1,1 0-1,0 1 0,0-1 1,0 0-1,0 0 1,0 0-1,0 0 1,1 0-1,-1 0 0,0 0 1,1 0-1,0 0 1,-1 0-1,1-1 0,3 3 1,-3-3 3,0-1 1,0 1-1,0 0 0,1-1 1,-1 1-1,0-1 0,1 1 1,-1-1-1,0 0 0,0 0 1,1 0-1,-1-1 0,0 1 1,1 0-1,-1-1 0,0 1 1,0-1-1,0 0 0,0 0 1,1 0-1,-1 0 0,0 0 1,2-2-1,17-12-84,-1 0 0,-1 0 0,0-2 0,-2-1 0,0 0 0,0-1 0,-2-1 0,-1 0 0,15-26-1,-19 29-156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2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84 9830,'9'18'0,"-7"-18"22,0 0 1,0 0-1,0 0 1,1 0-1,-1 0 0,0-1 1,0 1-1,0-1 0,0 1 1,0-1-1,0 0 0,0 0 1,0 0-1,0 0 1,3-2-1,4-2 121,175-68 2427,-165 62-2524,-19 8-46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12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1 105 9830,'-1'1'11,"1"-1"1,0 1-1,0 0 0,0 0 0,0 0 1,0-1-1,0 1 0,0 0 0,1 0 1,-1 0-1,0-1 0,0 1 0,0 0 0,1 0 1,-1-1-1,1 1 0,-1 0 0,0-1 1,1 1-1,-1 0 0,1-1 0,-1 1 1,1-1-1,0 1 0,-1-1 0,1 1 1,0-1-1,-1 1 0,1-1 0,0 0 1,-1 1-1,1-1 0,0 0 0,1 1 1,1-1 49,0 0 0,1 0 0,-1-1 1,1 1-1,-1-1 0,1 0 0,5-2 1,121-41 1534,31-9 245,-159 52-1819,-1 1-1,1 0 1,-1-1 0,0 1 0,0-1-1,1 1 1,-1-1 0,0 0 0,0 1 0,0-1-1,0 0 1,0 0 0,0 0 0,0 0-1,0 0 1,0 0 0,0 0 0,0 0-1,0 0 1,-1-1 0,1 1 0,0-2-1,-1 0-21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5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9830,'0'559'6053,"-10"-522"-5279,10-40-774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5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9830,'0'2'16,"-1"-1"0,1 0 0,0 1 0,0-1 0,1 1 0,-1-1 0,0 1 0,0-1-1,1 1 1,-1-1 0,1 0 0,-1 1 0,1-1 0,0 0 0,-1 1 0,1-1 0,2 2 0,22 7 448,-16-8-396,31 4 527,1-1 0,-1-2-1,63-3 1,-53 0-85,237-16 2607,-245 13-2616,-34 3-501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6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67 9830,'-15'5'273,"15"-4"-271,0-1 1,0 0-1,0 0 0,-1 0 0,1 0 0,0 0 1,0 0-1,-1 0 0,1 0 0,0 0 1,0 0-1,-1 0 0,1 0 0,0 0 0,0 0 1,-1 0-1,1 0 0,0 0 0,0 0 0,0 0 1,-1 0-1,1 0 0,0 0 0,0 0 1,-1 0-1,1 0 0,0-1 0,0 1 0,0 0 1,-1 0-1,1 0 0,0 0 0,0-1 0,0 1 1,0 0-1,-1 0 0,1 0 0,0-1 1,0 1-1,0 0 0,0 0 0,0-1 0,0 1 1,0 0-1,0 0 0,0-1 0,0 1 0,0 0 1,0 0-1,0-1 0,0 1 0,0 0 1,3-10 152,5 4 6,1 0-1,0 0 0,0 1 1,1 1-1,0 0 0,0 0 1,0 1-1,18-4 0,-3 2 270,-1 2-1,43-1 0,-63 4-390,-1 0 0,0 1 0,1-1 1,-1 1-1,0 0 0,0 0 0,0 0 0,1 0 0,-1 0 1,0 1-1,-1-1 0,1 1 0,0 0 0,0 0 0,-1 0 1,1 0-1,-1 0 0,0 1 0,1-1 0,2 5 1,-2-3 24,-1 1 0,1 0 0,-1-1 0,0 1 0,0 0 0,0 0 0,-1 1 0,0-1 0,0 0 0,0 0 0,0 10 0,-2-10 8,0 1 0,0-1-1,-1 0 1,0 0 0,1 0-1,-2 0 1,1 0 0,-1-1 0,0 1-1,0-1 1,0 1 0,0-1-1,-1 0 1,1 0 0,-1-1-1,0 1 1,-1-1 0,-5 4 0,-12 9 384,-2-1 1,-28 13 0,16-10-120,36-18-337,-1 0 0,1 0 0,-1 0 0,1 0 0,0 0 0,-1 0 0,1 0 0,0 0 0,-1 0 0,1 0 0,0 0 0,-1-1 0,1 1 0,0 0 0,-1 0 0,1 0 0,0 0 0,0-1 0,-1 1 0,1 0 0,0 0 0,-1-1 0,1 1 0,0 0 0,0-1 0,0 1 0,-1 0 0,1 0 0,0-1 0,0 1 0,0 0 0,0-1 0,0 1 0,0 0 0,0-1 0,-1 1 0,1-1 0,0 1 0,0 0 0,0-1 0,0 1 0,1 0 0,-1-1 0,0 1 0,0 0 0,0-1 0,0 1 0,0 0 0,0-1 0,1 1 0,0-2 28,0 0 0,0 1 1,0-1-1,1 0 0,-1 1 0,1-1 0,-1 1 0,1 0 0,0 0 0,-1 0 0,1-1 0,0 1 1,0 1-1,0-1 0,0 0 0,2 0 0,36-14 586,-33 13-516,0 0 0,0 1 0,1 0 0,-1 1 0,0-1 0,1 1 0,-1 0 0,0 1 0,1 0 0,-1 0 0,0 1 0,0 0 0,0 0 0,0 0 0,0 1 0,-1 0 0,12 7 0,-13-6-12,0-1 0,0 1 1,-1 1-1,1-1 0,-1 1 1,0-1-1,0 1 0,-1 0 1,1 1-1,-1-1 0,0 0 1,-1 1-1,1 0 1,-1 0-1,0 0 0,0 0 1,-1 0-1,0 0 0,0 0 1,-1 0-1,1 7 0,-1-5-11,0 0 37,0 1 1,0 0-1,-1 0 0,-2 10 1,1-15-61,1 0-1,-1 0 1,0 0 0,0 0-1,0 0 1,-1-1 0,1 1 0,-1-1-1,0 0 1,-6 6 0,-19 18 414,-2-2 1,0-1-1,-1-2 1,-47 25 0,63-39-456,0 0 1,-1-2 0,0 0-1,0 0 1,0-2 0,-1 0-1,0 0 1,0-2 0,0 0 0,0-1-1,0-1 1,-22-2 0,16-4-12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7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36 9830,'0'-31'0,"0"26"0,0 22 0,2 10 421,0 0 0,9 36 0,-5-36 53,-2 1-1,1 37 1,-5 129 1483,0-191-1900,-1 0 0,1 0 0,-1 0 0,0 0 0,0 0 0,0 0 0,-3 5 0,-4 20 328,6-24-294,-9-3 91,-1-1-136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7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 9830,'-1'-1'46,"0"1"-33,1 0 0,-1 0 0,1 0 0,0 0 0,-1 0 1,1 0-1,0 1 0,-1-1 0,1 0 0,0 0 0,-1 0 0,1 0 1,0 0-1,-1 0 0,1 1 0,0-1 0,0 0 0,-1 0 0,1 0 1,0 1-1,0-1 0,-1 0 0,1 1 0,0-1 0,0 0 0,0 0 1,-1 1-1,1-1 0,0 0 0,0 1 0,0-1 0,0 0 1,0 1-1,0-1 0,0 0 0,-1 1 0,1-1 0,0 1 0,1-1 1,-1 13-34,0-12 60,0 14 180,1 0 0,1 1 0,0-1 0,0 0 0,6 16 0,0 5 359,-2 1 1,-2 0 0,-1 0 0,-3 70 0,-1-45-44,1-59-491,-1 0 0,1 0 1,-1-1-1,0 1 0,0 0 0,0 0 1,0-1-1,0 1 0,-1-1 0,1 1 1,-1-1-1,1 0 0,-1 1 0,-4 3 1,-9 15 389,15-20-432,-1 0 0,1 0 0,-1-1 0,1 1 0,-1 0 0,1-1 0,-1 1 0,0 0 0,1-1 0,-1 1 1,0 0-1,0-1 0,1 1 0,-1-1 0,0 0 0,0 1 0,0-1 0,1 0 0,-1 1 0,0-1 0,0 0 0,0 0 0,0 0 0,0 0 0,0 0 0,0 0 0,0 0 0,1 0 0,-2 0 0,-8 0 225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7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1 143 9830,'0'0'13,"1"-1"0,-1 0 0,1 0 1,-1 0-1,1 0 0,-1 1 0,1-1 0,-1 0 0,1 1 0,0-1 0,-1 0 1,1 1-1,0-1 0,0 1 0,0-1 0,-1 1 0,1-1 0,0 1 0,0 0 0,0-1 1,0 1-1,0 0 0,0 0 0,0-1 0,0 1 0,1 0 0,34-5 579,-26 5-446,305-30 3152,-5 1 87,-215 18-2443,169-29 2279,-240 30-2948,-15 6-227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8381,'0'-1'21,"0"1"0,0 0 0,0-1 0,-1 1 0,1 0 0,0-1 0,0 1 0,0 0 0,0 0 0,0-1 0,1 1 0,-1 0 0,0-1 0,0 1 0,0 0 0,0 0 1,0-1-1,0 1 0,0 0 0,0 0 0,1-1 0,-1 1 0,0 0 0,0 0 0,0-1 0,1 1 0,-1 0 0,0 0 0,0 0 0,1-1 0,-1 1 0,0 0 0,0 0 0,1 0 0,-1 0 0,11 5 2968,7 17 342,5 26-2078,23 70-1,-33-76-2563,-1 0 1,6 49-1,-16-76-143,2-1 1,0 0 0,7 18-1,-2-10-810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29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9830,'8'-4'0,"-6"-6"0,-2 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0.5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1 9830,'0'2'3,"0"0"21,0 0 1,1 0 0,-1 0-1,0 0 1,-1 0 0,1 0-1,0 0 1,0 0 0,-1-1-1,1 1 1,-1 0 0,0 0 0,1 0-1,-1 0 1,0-1 0,0 1-1,0 0 1,0-1 0,-1 1-1,1-1 1,0 1 0,-1-1-1,-1 2 1,-13 12 269,1 0 0,1 1 0,0 1 0,1 1-1,-12 20 1,-29 37 709,5-5 138,48-69-1130,0 1 25,0-1 0,1 0-1,-1 1 1,0-1-1,0 1 1,1-1 0,-1 1-1,1 0 1,-1-1 0,1 1-1,0-1 1,0 1-1,0 0 1,0 1 0,0-1-36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0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9830,'16'1'207,"-1"1"0,1 0 0,-1 1 0,0 0 0,0 1 0,0 1 0,0 1 0,-1 0 0,19 10 0,73 39 1272,-104-53-1434,1 0 1,0-1-1,-1 1 1,1 0-1,-1 0 1,1 1-1,-1-1 1,0 0-1,0 1 1,3 5-1,-3-5 1,6-1 181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1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387 1 9830,'-1'1'18,"0"1"-1,1-1 1,-1 1-1,0-1 1,1 0-1,-1 0 1,0 1-1,0-1 1,0 0-1,0 0 1,0 0 0,0 0-1,-1 0 1,1 0-1,0 0 1,-1 0-1,1-1 1,0 1-1,-1 0 1,1-1-1,-1 1 1,1-1 0,-1 0-1,1 1 1,-4-1-1,-52 10 736,40-8-578,-217 39 2536,196-35-2256,31-6-410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1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9830,'3'-1'31,"0"1"-1,0 0 0,0 0 1,0 0-1,0 0 1,0 1-1,0 0 1,1-1-1,-1 1 0,0 0 1,-1 0-1,1 0 1,0 1-1,0-1 1,3 3-1,4 2 94,-7-3-80,0-1 1,0 1 0,0-1 0,-1 1 0,1 0 0,-1 0 0,0 0 0,0 1-1,0-1 1,0 0 0,0 1 0,1 3 0,16 52 671,-14-40-469,24 64 760,-19-42-487,0-9-202,-8-23-318,-2-2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2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40 114 9830,'-11'-5'0,"-2"-16"546,12 19-547,-1-1 1,1 0-1,0 1 0,0-1 0,1 0 0,-1 0 0,1 0 0,-1 0 1,1 0-1,0 0 0,0 0 0,0 0 0,0 1 0,1-6 0,0-5-4,0 12 4,-1 0 1,1-1-1,0 1 1,0 0-1,0 0 0,0 0 1,0 0-1,0 1 1,0-1-1,0 0 0,1 0 1,-1 1-1,0-1 1,0 0-1,1 1 0,-1-1 1,0 1-1,2-1 1,26-7-11,-21 6 103,-1 2 1,0-1-1,0 1 0,1 0 0,-1 0 1,0 1-1,0 0 0,0 1 0,0-1 1,0 1-1,0 1 0,0-1 1,0 1-1,-1 0 0,1 1 0,-1-1 1,0 1-1,0 1 0,-1-1 0,1 1 1,-1 0-1,0 0 0,0 0 0,0 1 1,-1 0-1,4 7 0,-5-8-14,0 0 0,-1 1 0,0-1 0,0 1 0,0 0-1,-1 0 1,0 0 0,1 10 0,-2 53 536,-1-34-297,1-32-274,-1 0 0,0 1 0,0-1 0,0 0-1,-1 0 1,1 0 0,-1 0 0,1-1 0,-1 1 0,0 0 0,0-1-1,-5 5 1,-34 33 656,33-33-566,-4 5 100,0-1 1,-1 0 0,-1-1-1,1 0 1,-2-1 0,1-1-1,-1 0 1,-1-1-1,-17 6 1,10-5 31,23-6-265,2-7 0,6 3 73,0 0 0,0 1 0,0 1 0,0-1 0,0 1-1,8 1 1,13-1 255,199-3 2119,-222 3-2447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3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310 17 9830,'0'-1'5,"0"0"-1,0 1 1,0-1-1,0 1 1,0-1-1,0 0 1,0 1-1,0-1 1,-1 0-1,1 1 1,0-1-1,0 1 1,-1-1 0,1 1-1,0-1 1,-1 1-1,1-1 1,0 1-1,-1-1 1,1 1-1,-1-1 1,1 1-1,-1 0 1,1-1-1,-1 1 1,1 0-1,-1-1 1,1 1 0,-1 0-1,0-1 1,0 1-1,-2 0 29,1-1 1,-1 1-1,1 0 0,0 0 1,-1 1-1,1-1 0,0 0 0,-1 1 1,-2 0-1,-2 2 69,-1-1 1,1 1-1,0 1 1,0-1-1,-8 7 0,-5 7 217,0 1 0,2 1 0,1 1 0,0 0 0,1 1 0,1 0 1,2 2-1,0 0 0,1 0 0,1 1 0,1 0 0,2 1 0,0 0 0,1 1 0,2-1 0,1 1 0,1 0 0,0 36 0,3 77 1092,1-127-1258,2 1 1,0-1-1,0 0 1,1 0-1,0 0 1,1 0-1,0-1 1,1 0-1,1 0 1,7 10-1,7 15 364,-20-35-495,0 0 1,0 1-1,0-1 0,1 0 1,-1 0-1,0 0 1,1 0-1,-1 0 0,1 0 1,-1-1-1,3 2 0,3 1 28,-2 0-50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4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476 10 9830,'6'-3'-6,"-8"2"1,-13 4 62,-13 10 382,1 1 0,0 1 1,0 1-1,2 2 0,-45 39 1,29-17 452,2 1 1,-44 61-1,79-96-784,0 1 0,1 0 0,0 0 0,0 0-1,0 0 1,1 1 0,0-1 0,1 1 0,0-1 0,0 1 0,0 0 0,1-1 0,0 1 0,2 11 0,-2 7 6,1-25-102,0 0-1,-1 0 1,1 0 0,0 0 0,-1 0 0,1 0 0,0-1 0,0 1 0,0 0 0,0-1 0,-1 1 0,1 0 0,0-1 0,0 1 0,0-1 0,0 0 0,1 1 0,-1-1 0,0 0 0,0 1-1,0-1 1,0 0 0,0 0 0,2 0 0,35 3 458,-34-3-419,1 1 17,-1-1 0,1 0 0,0 1 1,0-2-1,0 1 0,-1 0 0,1-1 1,0 0-1,-1 0 0,1-1 0,0 1 1,-1-1-1,0 0 0,1 0 0,-1 0 0,0-1 1,0 0-1,0 1 0,0-1 0,3-4 1,6-15-50,-12 19-45,0-1 0,-1 1 0,1-1 0,-1 1 0,1-1 1,-1 1-1,0-1 0,0 1 0,0-1 0,-2-4 0,2-5-106,-1 12 127,1 0-1,-1 0 1,1 0 0,-1 0 0,0 0-1,1 0 1,-1 0 0,0 0 0,0 0 0,0 0-1,0 0 1,0 1 0,0-1 0,0 0 0,0 1-1,0-1 1,0 1 0,0-1 0,-2 0-1,-32-13-245,19 8 225,-16-8 248,10 5-33,0-1 0,0-1 1,-28-20-1,48 29-165,-1 0-1,1 0 1,0-1-1,-1 1 1,1-1-1,0 1 1,0-1-1,1 0 1,-1 0-1,1 0 1,-1 0 0,1 0-1,0 0 1,-1-5-1,0-3-79,1 0 1,0-1-1,1-12 1,0 16-21,0 5 52,1 0 0,-1 1 1,1-1-1,0 1 0,0-1 1,0 1-1,0-1 0,0 1 1,1-1-1,-1 1 0,1 0 1,-1 0-1,1 0 0,0 0 1,0 0-1,0 0 0,3-2 1,45-30 296,-33 23-85,-3 2-99,0 1 1,1 1 0,-1 0 0,2 1-1,-1 0 1,0 2 0,24-5-1,-1 4 165,1 1 0,45 2 0,-72 2-153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5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9830,'14'1'180,"-1"1"1,1 0-1,-1 1 0,1 0 0,-1 1 0,0 1 1,0 0-1,-1 1 0,1 0 0,-2 1 1,1 0-1,0 1 0,-2 0 0,1 1 0,15 17 1,-5-5 196,-2 1 0,-1 1 1,0 0-1,-2 2 1,-1 0-1,17 38 0,-21-39-49,-2 2-1,-1-1 0,-1 1 0,-1 0 1,-1 1-1,-2-1 0,0 1 1,-2 31-1,-1-28 57,0 1 0,-2-1 0,-1 0 1,-2 0-1,-10 37 0,6-39-30,-1-1 1,-2 0-1,0-1 1,-2 0-1,-1-1 0,-1-1 1,-1 0-1,-1-1 0,-1-1 1,-1-1-1,-29 24 0,32-33-32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6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9830,'2'0'33,"-2"0"-27,1 0-1,-1 0 1,0 0 0,0 0 0,1 0-1,-1 0 1,0 0 0,0 1-1,1-1 1,-1 0 0,0 0 0,0 0-1,0 0 1,1 0 0,-1 1-1,0-1 1,0 0 0,0 0 0,1 0-1,-1 0 1,0 1 0,0-1 0,0 0-1,0 0 1,0 1 0,0-1-1,1 0 1,-1 0 0,0 1 0,0-1-1,0 0 1,0 0 0,0 1-1,0-1 1,0 0 0,0 0 0,0 1-1,0-1 1,0 0 0,0 0-1,-1 1 1,4 0 40,56 4 500,-44-3-353,-1-1 0,1 0 1,-1-1-1,15-2 0,11 1 161,244-13 2762,-276 14-3116,-6-1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13285,'-1'0'93,"1"-1"-1,0 0 1,0 1-1,0-1 1,0 0-1,-1 0 1,1 1-1,0-1 1,0 0-1,0 0 0,1 1 1,-1-1-1,0 0 1,0 0-1,0 1 1,0-1-1,1 0 1,-1 1-1,0-1 1,1 0-1,-1 1 1,0-1-1,1 0 1,-1 1-1,1-1 1,-1 1-1,1-1 1,-1 1-1,1-1 1,-1 1-1,1-1 1,0 1-1,-1 0 0,1-1 1,0 1-1,-1 0 1,1 0-1,0-1 1,-1 1-1,1 0 1,0 0-1,0 0 1,1 0-1,-1 1 40,0 0 0,0 0 0,0 0 0,0 0 0,0 0 0,0 0 0,0 0-1,0 0 1,0 1 0,-1-1 0,1 0 0,0 1 0,-1-1 0,1 1 0,-1-1 0,1 3 0,1 2 85,28 56-116,-2 2 0,-3 0 0,20 82 0,-42-128-720,0-1 0,-2 0-1,0 1 1,-2 27 0,0-6-8659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36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9830,'0'1'11,"1"0"1,-1 0-1,0 1 0,0-1 1,1 0-1,-1 0 0,0 0 1,1 1-1,-1-1 0,1 0 1,0 0-1,-1 0 0,1 0 1,0 0-1,0 0 0,-1 0 0,1 0 1,0 0-1,2 1 0,29 12 518,-14-10-175,0-1 0,21 1 0,-27-3-259,248 24 2908,-238-22-2854,-4 0 150,1-1 0,22-1 1,-33-1-255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0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9830,'3'-2'79,"1"-1"-1,0 1 1,-1-1 0,1 1-1,-1-1 1,0 0-1,0 0 1,0 0 0,0-1-1,3-4 1,-1-3 153,-5 11-231,0 0 0,0 0-1,0 0 1,0 0 0,0 1 0,0-1 0,0 0-1,0 0 1,0 0 0,1 0 0,-1 0 0,0 0-1,0 0 1,0 0 0,0 1 0,0-1 0,0 0-1,0 0 1,0 0 0,0 0 0,1 0 0,-1 0-1,0 0 1,0 0 0,0 0 0,0 0 0,0 0-1,0 0 1,1 0 0,-1 0 0,0 0 0,0 0-1,0 0 1,0 0 0,0 0 0,0 0 0,0 0-1,1 0 1,-1 0 0,0 0 0,0 0 0,0 0-1,0 0 1,0 0 0,0 0 0,1 0 0,-1 0-1,0 0 1,0 0 0,0-1 0,0 548 5688,0-553-5689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0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 32 9830,'0'-2'24,"1"0"0,-1 0-1,1 0 1,0 0 0,0 0 0,0 0 0,0 0-1,0 1 1,0-1 0,3-3 0,4-3 175,-4 9-68,-5 3-80,-1 0 0,0 0 0,0 0 0,0-1 0,-1 1 0,1-1 0,-1 1 0,0-1 0,-4 3 0,-10 15 117,-19 36 860,2 2 1,3 1-1,2 1 0,-34 109 1,58-143-676,0-1 0,2 1 0,1 0 0,2 39 0,0-44-143,0-19-170,0 0 0,1 0 0,-1 1 0,1-1 0,0 0 0,0 0 0,0 0 0,0 0 0,1 0 0,-1-1 0,1 1 0,0 0 0,0-1 0,-1 1 0,2-1 0,-1 1 0,0-1 0,0 0 0,1 0 0,-1 0 0,1 0 0,0 0 0,0-1 0,-1 1 0,1-1 0,0 0 0,0 0 0,5 1 0,-1 0 47,0 0 0,0-1 1,0 0-1,0 0 0,0-1 0,0 1 1,1-2-1,-1 1 0,0-1 1,0 0-1,13-4 0,-10 1 34,0 1-1,-1-2 1,1 1 0,-1-2-1,0 1 1,-1-1 0,1 0-1,-1-1 1,-1 0 0,1 0-1,9-12 1,-12 11-184,0 0 0,-1 0 0,1 0 0,-2 0 0,1-1-1,-1 0 1,0 1 0,-1-1 0,0 0 0,-1 0 0,0-1 0,0-17 0,-1 24 51,1-1-1,-1 1 1,0 0 0,-1-1 0,1 1-1,-1 0 1,1 0 0,-1-1 0,0 1-1,0 0 1,-1 0 0,1 0 0,-1 0-1,1 0 1,-1 0 0,0 1 0,0-1 0,0 1-1,0-1 1,-1 1 0,1-1 0,-1 1-1,1 0 1,-1 0 0,0 1 0,0-1-1,0 0 1,0 1 0,0 0 0,-6-2-1,1-1 52,0 1 0,0 1 0,0 0 0,0 0 0,-1 0 0,1 1 0,-1 0 0,1 1 0,-1 0 0,1 0 0,-1 1 0,1 0 0,0 0 0,-1 1-1,1 0 1,-15 6 0,9-1-23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1.0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9830,'0'1'13,"-1"0"0,1 1 1,0-1-1,0 1 0,1-1 0,-1 1 0,0-1 0,0 0 0,1 1 1,-1-1-1,1 1 0,-1-1 0,1 0 0,0 0 0,-1 1 0,1-1 1,0 0-1,0 0 0,0 0 0,1 2 0,1-2 44,0 1 1,1-1-1,-1 0 0,0 1 1,0-2-1,0 1 0,6 1 0,2 0 28,58 9 979,-1-4 0,1-2-1,136-9 1,518-52 6665,-688 52-7411,-24 4-90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1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76 9830,'-11'7'273,"11"-7"-273,-1 0 0,1 0 0,0 0 0,0 1 0,0-1 0,-1 0 0,1 0 0,0 0 0,0 0 0,0 0-1,-1 0 1,1 0 0,0 0 0,0 0 0,0 0 0,-1 0 0,1 0 0,0 0 0,0 0 0,-1 0 0,1 0 0,0 0 0,0 0 0,0 0 0,-1 0-1,1 0 1,0 0 0,0 0 0,0 0 0,-1-1 0,1 1 0,0 0 0,0 0 0,0 0 0,-1 0 0,1-1 0,0 1 0,0 0 0,0 0 0,0 0 0,0 0-1,0-1 1,0 1 0,-1 0 0,1 0 0,0 0 0,0-1 0,0 1 0,0 0 0,0 0 0,0-1 0,0 1 0,0 0 0,0 0 0,0 0 0,0-1-1,0 1 1,3-10 50,9 2 163,1 2 0,0-1 0,0 2 1,1-1-1,0 2 0,0 0 0,14-2 1,-13 3-24,8-3 201,0 1 0,38-2 0,-56 7-331,1 0 1,-1 0 0,0 0 0,1 1-1,-1-1 1,0 1 0,0 1-1,0-1 1,1 1 0,-1 0 0,-1 0-1,1 0 1,0 0 0,0 1 0,-1 0-1,0 0 1,6 5 0,-8-4-16,0-1 0,-1 1 0,0-1-1,1 1 1,-1 0 0,-1-1 0,1 1 0,0 0 0,-1 0 0,0 0 0,0 0 0,0-1 0,0 1 0,-2 6-1,1 8 102,1-15-97,-1 0 0,0 0 0,1-1 0,-1 1 1,-1 0-1,1 0 0,0 0 0,-1-1 0,1 1 0,-1-1 0,0 1 0,0-1 1,0 0-1,0 1 0,0-1 0,0 0 0,-4 2 0,-48 32 711,44-30-653,-72 32 780,93-41-619,0 1 1,1 0-1,16-1 0,-8 1 24,5-1 23,0 1-1,0 1 1,0 1-1,34 4 1,-51-3-195,1 1 0,-1-1 0,0 2 1,0-1-1,0 1 0,0 0 1,-1 1-1,1 0 0,-1 0 1,0 0-1,0 1 0,0 0 1,-1 1-1,0 0 0,0 0 1,9 11-1,-13-13-72,0 0 1,0 0-1,-1 0 1,0 0-1,0 0 1,0 0-1,0 0 1,-1 1-1,1-1 0,-1 0 1,0 1-1,-1 7 1,0 4 140,1-14-163,-1 0-1,0 0 1,1 0 0,-1 0 0,0 0-1,0 0 1,0 0 0,0 0 0,-1 0-1,1 0 1,0-1 0,-1 1 0,1 0-1,-1-1 1,0 1 0,0-1-1,-2 2 1,-41 24 601,33-20-447,-9 5-75,0-1 1,0-1 0,0-1-1,-1-1 1,-1-1 0,1-1 0,-1-1-1,0-1 1,-1-1 0,1-1-1,0-1 1,-36-3 0,31-4-106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2.1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 9830,'2'-3'18,"-1"1"0,0-1 0,0 1 0,1 0 0,-1-1 0,1 1 0,0 0 0,-1 0 0,1 0 0,0 1 0,0-1 0,1 0-1,-1 1 1,5-3 0,-2-6 40,-2 5 125,-2 17-111,0-9-29,0 0 0,0 0-1,0 0 1,1 0 0,-1 0 0,1 0-1,0 0 1,0-1 0,0 1 0,4 4 0,8 12 295,7 21 334,-1 0 1,19 58-1,-31-72-278,-2 0 0,0 0 0,-2 0 0,0 1 0,-1 33 0,-3 5 188,-2-63-582,-8-2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2.4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6 9830,'-4'-2'43,"-14"-1"142,18 3-182,-1 0 1,1 0-1,-1 0 0,1 0 1,-1 0-1,1 0 1,-1 0-1,1 0 1,-1 1-1,1-1 1,0 0-1,-1 0 0,1 0 1,-1 1-1,1-1 1,0 0-1,-1 1 1,1-1-1,0 0 1,-1 1-1,1-1 1,0 1-1,0-1 0,-1 0 1,1 1-1,0-1 1,0 1-1,0-1 1,0 1-1,-1-1 1,1 0-1,0 1 0,0-1 1,0 1-1,0-1 1,0 1-1,1 18 207,-1-17-183,0 51 808,3 0 1,12 73-1,-9-83-149,-2 1 0,-2 56 0,-2-90-586,0-7-70,-1-1 0,1 0 0,-1 1 0,0-1 1,1 0-1,-1 1 0,0-1 0,0 0 0,-1 0 0,1 0 0,0 0 1,-1 0-1,1 0 0,-1 0 0,1 0 0,-1 0 0,0-1 1,0 1-1,-4 2 0,2-2 29,0 1 0,0-1 0,0 0-1,0 0 1,0 0 0,-1-1 0,1 0 0,0 1 0,-1-2 0,-5 2 0,-4-2 214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2.7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1 294 9830,'280'7'2235,"-128"0"584,178-17 0,183-59 3069,-214-8-3683,-104 3-3565,-90 25 149,-47 20 601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4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1181 9830,'2'-4'19,"0"1"-1,0-1 1,0 0 0,0 0-1,0 0 1,-1 0-1,0-1 1,0 1 0,0 0-1,0-1 1,0-5 0,2-8 22,12-87-62,-9 60 14,10-67-24,2-137 0,-13 128-11,35-211 1,-39 327 40,16-69-12,-16 70 12,0 0 0,1 0 0,-1 0 0,1 0 0,0 0 1,0 0-1,1 0 0,-1 0 0,1 1 0,0-1 0,0 1 0,0 0 0,0 0 0,5-3 0,-5 5 26,0 0 0,0 0 0,0 0 0,0 0 0,1 0-1,-1 1 1,0 0 0,0 0 0,1 0 0,-1 0 0,0 0-1,0 0 1,1 1 0,-1 0 0,0 0 0,0 0 0,0 0-1,0 0 1,0 0 0,0 1 0,0 0 0,0-1 0,3 4-1,5 3 173,0 0 0,-1 1 0,-1 0 0,12 15 1,6 10 361,-2 2 1,-2 0 0,-1 2-1,-2 1 1,-1 0 0,18 60 0,57 257 3359,-93-352-3862,9 54 694,-3 0 0,-3-1 0,-3 64 0,-1-120-740,0 0 0,-1-1 0,1 1 0,-1 0 1,1-1-1,-1 1 0,1 0 0,-1-1 0,0 1 0,1-1 1,-1 1-1,0-1 0,1 1 0,-1-1 0,0 1 0,1-1 1,-1 0-1,0 1 0,0-1 0,0 0 0,1 0 0,-1 0 1,0 1-1,0-1 0,0 0 0,0 0 0,1 0 1,-1 0-1,0-1 0,-1 1 0,-27-5 507,21 0-453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4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1 161 9830,'0'-2'10,"0"1"-1,-1-1 0,1 1 1,1-1-1,-1 1 1,0-1-1,0 0 1,1 1-1,-1-1 0,0 1 1,1-1-1,0 1 1,-1 0-1,1-1 1,0 1-1,0-1 0,1-1 1,0 2 21,1 0-1,-1-1 1,0 1 0,1 0 0,-1 0-1,1 0 1,-1 1 0,6-2-1,5-1 25,134-42 1641,-92 26-778,0 3-1,1 2 1,79-10 0,-129 24-872,-1 0-46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9993,'-9'-8'304,"9"8"-137,-1-1 0,1 1 1,0-1-1,-1 0 0,1 1 0,0 0 1,-1-1-1,1 1 0,-1-1 1,1 1-1,-1 0 0,1-1 1,-1 1-1,0 0 0,1-1 1,-1 1-1,1 0 0,-1 0 0,0 0 1,1-1-1,-1 1 0,0 0 1,1 0-1,-1 0 0,0 4 344,0 1-1,1-1 0,-1 0 1,1 1-1,1-1 0,0 8 1,0-2-111,-1 3-174,2 1 1,0-1 0,5 17 0,-2-8-117,25 76-106,-22-77-33,-1 1 1,-1 1-1,0-1 0,-2 1 0,3 38 0,-7-49-155,0-4-417,0-1-1,0 1 0,-1 0 0,0 0 0,-3 14 1,3-20 277,0 0-1,0 0 1,0 0 0,-1 0 0,1 0 0,0 0-1,-1 0 1,1 0 0,-1 0 0,0-1 0,0 1 0,1-1-1,-1 0 1,0 1 0,0-1 0,0 0 0,-1 0-1,1 0 1,0 0 0,0 0 0,-1-1 0,1 1 0,-4 0-1,-4 0-1819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4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 9830,'0'1'14,"0"0"-1,1 0 1,-1-1 0,1 1-1,-1 0 1,1 0 0,-1-1-1,1 1 1,-1 0 0,1-1 0,0 1-1,-1-1 1,1 1 0,0-1-1,0 1 1,-1-1 0,1 0-1,0 1 1,0-1 0,-1 0-1,1 0 1,0 1 0,0-1-1,0 0 1,0 0 0,0 0-1,-1 0 1,1 0 0,0 0-1,0 0 1,0 0 0,0-1-1,1 1 1,27-4 453,-29 4-467,47-11 369,60-9 1014,-24 14-609,-70 6-729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5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 9830,'0'1'8,"0"0"0,1 0 1,-1-1-1,0 1 0,0 0 0,1-1 0,-1 1 1,1 0-1,-1 0 0,0-1 0,1 1 0,-1-1 0,1 1 1,0-1-1,-1 1 0,1-1 0,-1 1 0,1-1 1,0 1-1,-1-1 0,1 1 0,0-1 0,0 0 0,-1 0 1,1 1-1,0-1 0,0 0 0,-1 0 0,1 0 0,0 0 1,0 0-1,-1 0 0,1 0 0,0 0 0,0 0 1,0 0-1,-1 0 0,1-1 0,0 1 0,0-1 0,46-9 572,-30 5-403,173-45 1991,-148 38-1558,-22 5-318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5.4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9830,'0'6'12,"0"-2"50,-1 0 0,1 0 1,1 1-1,-1-1 0,1 0 0,-1 0 0,1 0 0,0 0 0,0 0 0,1 0 0,-1-1 0,4 7 0,6 10 268,-1 2-1,-2 0 0,0 0 1,-1 0-1,-1 1 1,3 23-1,6 47 565,-9-64-517,-1 0-1,-2 0 1,-1 0-1,-1 1 1,-4 29-1,2 6 236,1-63-576,-1-1 1,1 1-1,-1 0 1,0-1-1,1 1 1,-1-1-1,0 1 1,0-1-1,0 1 1,0-1-1,0 1 1,0-1-1,-1 0 0,1 0 1,0 1-1,-1-1 1,1 0-1,-1 0 1,-2 1-1,3-1 8,-10 3 229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5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948 0 9830,'3'7'89,"-2"-6"-70,-1 0-1,1 0 1,-1 0 0,1 0-1,-1 0 1,1 0-1,-1 0 1,1 0 0,-1 0-1,0 0 1,1 0 0,-1 0-1,0 0 1,0 0-1,0 0 1,0 0 0,0 0-1,0 0 1,0 0 0,0 0-1,-1 0 1,1 0-1,0 0 1,-1 1 0,1-1-1,-1-1 1,0 3 0,-5 1 109,-1 0 0,0 0 1,-1 0-1,1-1 0,0 1 1,-1-2-1,-12 3 0,-61 10 711,41-10-404,-147 26 1552,-357 71 3974,519-98-5642,19-2-46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6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93 9830,'94'-36'1384,"-62"24"-935,1 1 0,1 2 0,-1 1 0,1 2 1,1 1-1,36 0 0,-70 5-432,0 0 0,1 0-1,-1 0 1,1 0 0,-1 0 0,0 0 0,1 0 0,-1 1 0,1-1 0,-1 1 0,0-1 0,0 1 0,1-1 0,-1 1 0,0 0 0,0-1 0,0 1-1,1 0 1,-1 0 0,0 0 0,0 0 0,0 0 0,-1 0 0,2 1 0,-1 2 41,0-1 0,0 0-1,0 0 1,0 0 0,-1 0 0,1 1-1,-1-1 1,0 0 0,0 4 0,-1-5-27,0 1 1,0-1-1,0 0 1,-1 0-1,1 0 1,0 0-1,-1 0 0,1 0 1,-1 0-1,0-1 1,0 1-1,0-1 1,0 1-1,0-1 0,-3 2 1,-34 21 537,12-9-264,15-8-144,0 0 1,0-1-1,-15 4 1,32-11-98,0 1 0,1-1 1,-1 1-1,0 0 0,0 0 0,0 0 1,1 1-1,-1-1 0,0 2 0,0-1 1,0 0-1,0 1 0,0 0 0,0 0 1,-1 0-1,1 1 0,-1-1 0,1 1 0,-1 0 1,4 4-1,0 0 87,0 0 1,-1 1-1,0-1 0,0 1 1,-1 1-1,0-1 0,-1 1 1,0 0-1,5 11 1,-8-11-38,0-1 0,0 1 1,-1-1-1,0 1 0,-1-1 1,0 1-1,-1 11 0,0 8 158,0-24-208,0 1 1,0 0-1,0 0 0,0-1 0,-1 1 1,0-1-1,0 1 0,0-1 0,0 0 1,-1 1-1,0-1 0,1-1 0,-1 1 1,-1 0-1,1-1 0,-4 4 0,-6 4 186,0 0 0,0-1-1,-20 11 1,7-7 147,-1 0 0,-1-2 1,0-1-1,-40 11 0,47-17-309,0-1 0,0-1 1,0 0-1,-1-2 0,1 0 0,-1-2 0,-20-2 1,29 0-89,1 0 0,0-1 0,-21-10 0,1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6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10 9830,'-13'-6'32,"0"3"110,13 4-134,-1-1 0,0 1 0,1 0 0,-1 0 0,1 0 0,0 0 0,-1 0 0,1 0 0,0 0 0,0 0 0,-1 0 0,1 0 0,0 0 0,0 1 0,0-1 1,0 0-1,1 2 0,-1 16 184,-1 50 874,4 0-1,13 83 1,-10-101-316,-2 0-1,-2 62 0,-2-80-311,-2-23-339,0-1 1,0 0 0,-1 1 0,0-1 0,-1 0 0,0 0 0,-5 9 0,1-3 97,7-13-165,-1 0 1,0 0-1,0 0 0,0 0 0,0 0 0,0 0 0,0 0 1,0-1-1,-1 1 0,1-1 0,-4 2 0,-6 1 290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7.1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31 9830,'-6'-12'0,"6"11"0,-1 0 0,0 0 0,1 0 0,-1 0 0,0 0 0,1 0 0,0 0 0,-1 0 0,1 0 0,-1 0 0,1 0 0,0-1 0,0 1 0,0 0 0,-1-2 0,3 17 163,0 0 0,0-1 0,1 1 1,1-1-1,0 0 0,1 0 0,6 14 0,-2-7 263,11 40 0,-12-20 200,-3 0 1,0 0-1,-3 60 1,-2-97-590,-1 1 1,0-1-1,0 0 1,0 1-1,0-1 1,0 0-1,-1 1 1,1-1 0,-1 0-1,0 0 1,0 0-1,0-1 1,0 1-1,-4 3 1,-1 1 186,0 0 0,-1 0 0,-15 9 0,7-6-159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7.4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0 230 9830,'1'-3'6,"-1"1"1,1 0-1,0-1 0,0 1 0,0 0 1,0 0-1,0 0 0,1 0 1,-1 0-1,0 0 0,1 0 0,0 0 1,-1 1-1,1-1 0,0 1 0,0-1 1,0 1-1,4-3 0,41-21 180,-47 25-185,30-13 468,0 2-1,1 2 1,49-10 0,99-6 1456,-158 22-1733,126-7 2557,234 14 1,26 0 1391,-216-21-2235,-166 13-1816,0 0 0,0-2 0,-1-2 0,0 0 0,35-17 0,-36 13-90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7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 30 9830,'32'-25'341,"-24"20"-68,-21 17-68,-16 18 384,1 2 0,1 0-1,2 2 1,-28 47 0,29-44-61,2-1 146,1 0-1,-25 60 1,38-75-396,1 0 0,1 0 0,0 1 0,2-1 0,0 1-1,0 35 1,4-18 406,5 41 0,-3-65-511,1-1 1,1 1-1,0-1 1,0 0-1,1 0 0,8 13 1,-5-12 36,0 0 1,1-1-1,1-1 0,0 1 1,1-2-1,1 1 1,-1-2-1,2 1 1,0-2-1,0 0 1,1 0-1,0-1 0,0-1 1,1 0-1,0-1 1,29 9-1,-16-9 63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8.5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506 126 9830,'1'-2'13,"-1"1"0,0-1 0,0 1 0,0-1 0,0 1 1,0-1-1,0 1 0,-1-1 0,1 1 0,0-1 0,-1 1 0,1 0 0,-1-1 0,0 1 0,1-1 0,-1 1 0,0 0 0,0 0 1,0-1-1,0 1 0,-1-1 0,-1 1 30,0 0 0,1 0 0,-1 0 0,0 1 0,0-1 0,0 1-1,1 0 1,-1 0 0,-6 1 0,-4-1 14,0 1 91,1 0 0,-1 1 0,0 1 0,1 0 0,0 1 0,-21 8 1,-69 39 1186,98-48-1273,-26 13 474,1 2 0,-39 31 1,56-39-340,-1 1 1,1 1-1,1 0 1,1 1 0,-1 0-1,2 1 1,-9 15 0,17-26-153,-1 0 0,0 0 0,1 0 0,0 0 0,0 1 0,0-1 0,0 0 0,1 1 0,-1-1 0,1 1 0,0-1 0,0 1 0,0-1 0,0 1 0,1-1 0,-1 0 1,1 1-1,0-1 0,1 4 0,0-3 19,1 0 0,-1 0 0,1 0 1,-1-1-1,1 1 0,0-1 0,1 1 0,-1-1 1,0 0-1,1-1 0,0 1 0,0 0 1,6 2-1,7 2 170,1 0-1,-1-2 1,1 0 0,0-1-1,1 0 1,-1-2 0,0 0-1,1-1 1,0-1 0,32-4-1,-41 3-101,0-1-1,-1 0 0,1 0 1,-1-1-1,1 0 0,-1 0 1,0-1-1,9-6 0,-15 8-133,0 0 0,1 0-1,-1 0 1,0-1 0,0 1-1,0-1 1,-1 0 0,1 0-1,-1 0 1,1 0 0,-1 0 0,0-1-1,0 1 1,-1 0 0,1-1-1,-1 0 1,1 1 0,-1-1-1,0 0 1,-1 0 0,1 0-1,0-4 1,-1 3-52,0 0-1,0 1 1,-1-1 0,1 0-1,-1 1 1,0-1-1,0 0 1,-1 1 0,-3-9-1,1 7-22,0 1 0,0-1-1,-1 1 1,0 0-1,0 1 1,-7-6 0,-14-9 33,0 1 0,-2 1 0,0 2 0,-33-14 0,30 16-34,2-2-1,-1-1 0,-44-33 1,72 47 78,1 1 0,0 0 0,0-1 0,0 1 0,0-1 0,0 1 0,0-1 0,1 1 0,-1-1 0,0 0 0,1 1 1,-1-1-1,1 0 0,0 0 0,0 1 0,0-1 0,-1 0 0,1 0 0,1 0 0,-1 1 0,0-1 0,0 0 1,1 1-1,-1-1 0,1 0 0,-1 0 0,1 1 0,0-1 0,0 1 0,0-1 0,0 1 0,0-1 0,0 1 0,0 0 1,0-1-1,1 1 0,-1 0 0,0 0 0,1 0 0,-1 0 0,1 0 0,-1 0 0,1 0 0,-1 0 0,4 0 0,21-10 114,1 2-1,0 1 0,0 1 0,33-4 0,-3 4 268,74 3-1,-123 4-294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7689,'-7'-12'5008,"17"14"-2366,33 8-1733,0-2 0,0-1 1,50 1-1,136-8-283,-112-1-233,-54-1-220,0-2 0,101-19 0,-22-16-2261,-103 25-2667,55-28-1,-77 32 1866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8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9830,'12'-3'136,"-1"1"1,1 0-1,1 1 0,-1 0 0,0 1 1,0 1-1,0 0 0,0 0 0,0 1 1,0 1-1,-1 0 0,1 0 0,-1 1 1,1 1-1,-1 0 0,15 10 1,-6-3 157,-1 1 0,0 1 0,-1 1 0,-1 0 0,0 2 0,-2 0 0,1 0 0,14 24 0,-21-26-75,0 0-1,0 0 1,-1 1 0,-1 0-1,-1 0 1,-1 1 0,0 0-1,-1 0 1,0 0 0,-2 1 0,2 24-1,-4-16 72,1-9-84,-1-1 0,-1 1 0,0 0 0,-1 0 0,-1-1 0,0 1 1,-6 15-1,-12 19 563,-2-1 0,-2-1 1,-2-1-1,-2-2 0,-70 85 1,91-123-628,0 0 1,0 0-1,-1-1 0,1 0 1,-2-1-1,-11 8 0,8-8 86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9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 9830,'16'-11'283,"-2"1"5,1 0 0,0 0 0,1 2-1,0 0 1,0 1 0,24-8 0,-26 11-112,0 1 0,1 0 1,-1 1-1,1 0 0,-1 1 1,1 1-1,27 2 0,-40-1-150,0-1-1,-1 1 0,1-1 0,0 1 0,-1 0 1,1 0-1,0 0 0,-1 0 0,1 0 0,-1 0 0,0 0 1,1 1-1,-1-1 0,0 0 0,0 1 0,0-1 1,0 1-1,0-1 0,0 1 0,0 0 0,0-1 0,-1 1 1,1 0-1,-1-1 0,1 1 0,-1 0 0,0 0 1,1 0-1,-1-1 0,0 1 0,0 2 0,0 1 45,-1-1 0,1 1-1,-1-1 1,0 1-1,0-1 1,0 0 0,0 1-1,-1-1 1,0 0 0,1 0-1,-5 5 1,-71 108 1586,75-113-1591,0 0 0,1 1 1,0-1-1,0 1 0,0-1 0,0 1 1,1 0-1,0-1 0,0 1 0,1 8 1,-1 4 35,1-16-92,-1 0 0,1 0 0,-1 0 0,1 0 0,-1 0 0,1-1 0,0 1-1,0 0 1,-1 0 0,1 0 0,0-1 0,0 1 0,0 0 0,0-1 0,0 1 0,0-1 0,-1 1 0,2-1 0,-1 1 0,0-1-1,0 0 1,0 0 0,2 1 0,32 6 364,-29-6-301,19 2 281,-1-1 0,1-1-1,37-4 1,-26-1 148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9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9830,'-3'9'50,"2"-1"87,15-3-5,306 13 3440,-312-18-3481,-2-4 136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49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9830,'0'10'22,"0"-8"7,0 0 0,0 0 1,0 0-1,0 0 0,0 0 1,0 0-1,1 0 1,-1 0-1,1 0 0,-1 0 1,2 2-1,-1-3-8,0 0-1,1 0 1,-1 0 0,0 0-1,1 0 1,-1 0 0,1 0-1,-1-1 1,1 1 0,-1 0-1,1-1 1,0 0 0,-1 1-1,1-1 1,3 0 0,28 4 418,0-3-1,0 0 1,0-3 0,0 0 0,45-10-1,-48 7 1,-2 1-166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 9830,'-1'0'31,"-1"0"0,0 1 0,1-1 0,-1 0 0,1 1 0,-1-1 0,1 1 0,-1 0 0,1-1 0,-1 1 0,1 0 0,-1 0-1,1 0 1,0 0 0,0 0 0,-1 0 0,1 0 0,0 1 0,0-1 0,0 0 0,0 1 0,1-1 0,-1 1 0,0-1 0,0 1 0,1-1 0,-1 3 0,-1 1 33,0 1 0,1-1 0,0 1 0,0-1 0,0 12 0,0 22 412,0-27-321,0 1 0,1 0 0,1-1 0,0 1-1,0-1 1,1 1 0,1-1 0,0 1 0,9 22-1,-7-27-21,0 1 0,0-1-1,1-1 1,0 1 0,0-1-1,1 0 1,0 0-1,0-1 1,1 0 0,10 6-1,-12-8-60,-1-1 0,1 0 0,0-1 0,0 0 0,0 0 1,0 0-1,0 0 0,0-1 0,0 0 0,1 0 0,-1-1 0,0 0 0,1 0 0,-1 0 0,0-1 0,13-3 0,25-19 702,-29 13-501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0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3 9830,'0'-1'0,"0"1"0,-1 0 0,1 0 0,0 0 0,0-1 0,-1 1 0,1 0 0,0 0 0,-1 0 0,1 0 0,0 0 0,-1 0 0,1 0 0,-1 0 0,1 0 0,0 0 0,-1 0 0,1 0 0,0 0 0,-1 0 0,1 0 0,0 0 0,-1 0 0,1 0 0,0 0 0,-1 0 0,1 1 0,0-1 0,0 0 0,-1 0 0,1 0 0,-1 1 0,-2 17 251,2-2 44,-4 1-57,0 0 0,1 0 1,1 0-1,1 1 0,0-1 0,1 1 0,3 27 0,-2-19 42,0 57 1246,14 113 0,-9-146-675,-2 70 1,-5-116-807,-11-2 183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1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1 9830,'-10'-1'228,"8"1"-203,0 1 0,-1-1 1,1 1-1,0-1 1,-1 1-1,1 0 0,0 0 1,0 0-1,0 0 0,0 0 1,0 0-1,0 0 1,0 1-1,0-1 0,0 1 1,0 0-1,1-1 1,-1 1-1,1 0 0,-1 0 1,1 0-1,0 0 0,0 0 1,0 0-1,-1 3 1,-5 6 178,-25 38 600,2 1-1,2 2 0,2 0 1,3 2-1,-22 73 0,40-105-519,0-1 0,2 1 0,1 0 0,1 0 0,1 26 0,0-25-57,1-18-166,-1 0 1,1-1-1,0 1 1,0 0 0,1-1-1,-1 1 1,1 0-1,0-1 1,0 0-1,1 1 1,-1-1 0,1 0-1,0 0 1,0-1-1,0 1 1,1 0-1,-1-1 1,1 0 0,0 0-1,0 0 1,0 0-1,0-1 1,1 0-1,-1 0 1,5 2-1,4 2 137,1-1 0,-1-1 0,1 0 0,0-1 0,0-1 0,0 0 0,21 0 0,-15-2 65,1-2 1,0 0-1,-1-1 1,1-1-1,24-8 1,-38 10-190,1-1 0,-1 1 0,1-2-1,-1 1 1,0-1 0,0 0 0,0-1 0,-1 1 0,0-2 0,0 1 0,0 0 0,0-1 0,-1 0 0,0 0 0,0-1 0,6-11 0,-9 12-138,0 0 0,0 0 0,-1-1 0,0 1-1,0-1 1,0 1 0,-1-1 0,0 1 0,0-1 0,-1 1 0,0-1 0,0 1 0,0-1 0,-1 1 0,0-1 0,0 1 0,-1 0 0,1 0 0,-1 0 0,-1 1 0,1-1 0,-1 1 0,0 0 0,0 0 0,-6-6 0,0 2-50,0 0 1,0 1 0,-1 0 0,0 1 0,-1 0 0,1 1 0,-1 0-1,0 1 1,-1 0 0,-19-4 0,5 2 236,-1 2 1,1 1-1,-56 0 0,82 4-119,0 0-1,1 0 1,-1-1-1,0 1 1,0 0-1,1 0 1,-1 0-1,0 0 1,0 0-1,1 1 1,-1-1-1,0 0 1,1 0 0,-1 0-1,0 0 1,0 1-1,1-1 1,-1 0-1,0 1 1,1-1-1,-1 1 1,1-1-1,-1 1 1,1-1-1,-1 1 1,1-1-1,-1 1 1,1-1-1,-1 1 1,1 0-1,-1-1 1,1 1-1,0-1 1,0 1-1,-1 0 1,1 0 0,0-1-1,0 1 1,0 0-1,-1-1 1,1 2-1,0 7-3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1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2 9830,'-6'0'106,"5"0"-100,1-1 0,-1 1-1,0 0 1,1 0 0,-1-1 0,0 1-1,0 0 1,1 0 0,-1 0 0,0 0-1,0 0 1,1 0 0,-1 0 0,0 1-1,0-1 1,1 0 0,-1 0 0,0 1-1,1-1 1,-1 0 0,0 0 0,1 1-1,-1-1 1,0 1 0,1-1 0,-1 1-1,1-1 1,-1 1 0,1-1-1,-1 1 1,1-1 0,-1 1 0,1 0-1,0-1 1,-1 1 0,1 1 0,0-1 14,1 1 0,-1-1 0,1 0 0,0 1 0,-1-1 1,1 0-1,0 0 0,0 0 0,0 1 0,0-1 0,0 0 1,0 0-1,0 0 0,1 0 0,-1-1 0,0 1 0,0 0 1,1 0-1,-1-1 0,0 1 0,1-1 0,-1 1 0,3-1 1,36 11 506,-38-10-492,101 17 2062,182 8 0,105-28 1966,44-31 416,-431 33-4459,17-6 411,-19 5-416,0 1 0,-1-1 1,1 0-1,-1 1 0,1-1 1,-1 0-1,1 0 1,-1 0-1,1 1 0,-1-1 1,0 0-1,0 0 0,1 0 1,-1 0-1,0 0 0,0 0 1,0 1-1,0-1 0,0 0 1,0-2-1,-2 0 31,-6-1 181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2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159 121 9830,'0'0'0,"-1"0"0,1 0 0,-1 0 0,1 0 0,-1 1 0,1-1 0,-1 0 0,1 0 0,-1 0 0,1 0 0,-1 0 0,1 0 0,-1 0 0,1 0 0,-1 0 0,1-1 0,-1 1 0,1 0 0,0 0 0,-1 0 0,1-1 0,-1 1 0,1 0 0,-1 0 0,1-1 0,0 1 0,-1 0 0,1-1 0,0 1 0,-1 0 0,1-1 0,0 1 0,-1 0 0,1-1 0,0 1 0,0-1 0,0 1 0,-1-1 0,1 1 0,0-1 0,0 1 0,0-1 0,0 1 0,0-1 0,0 1 0,0-1 0,0 1 0,0-1 0,0 1 0,0-1 0,3-21 0,5 15 0,-1 1 0,1 0 0,0 0 0,1 1 0,-1 0 0,12-5 0,-13 6 0,6-2 130,0 0-1,1 1 1,-1 0-1,1 1 1,1 1-1,-1 0 1,0 1-1,1 0 1,-1 1-1,0 1 1,1 1-1,15 1 1,-24-1-38,0 1 1,0 0-1,0 0 1,-1 0-1,1 0 0,10 7 1,-14-8-63,-1 0 1,1 0 0,0 1-1,0-1 1,-1 1-1,1-1 1,-1 1 0,1-1-1,-1 1 1,0 0-1,0 0 1,1 0-1,-1 0 1,-1 0 0,1 0-1,0 0 1,0 0-1,-1 0 1,1 0 0,-1 1-1,1 2 1,-1-2 19,0 0 0,0 1 0,0-1 0,-1 0 0,1 0 0,-1 0 0,1 1 1,-1-1-1,0 0 0,0 0 0,-1 0 0,1 0 0,-1 0 0,1 0 0,-1-1 0,0 1 0,0 0 1,0-1-1,0 0 0,-1 1 0,1-1 0,-1 0 0,1 0 0,-6 3 0,2 0 18,-6 5 159,-1-1 0,0 0 1,-1 0-1,0-1 0,-26 10 0,34-18 153,7-3-232,9-6-84,4 5 119,0 1 0,0 0 0,0 1 1,0 1-1,0 0 0,1 1 0,-1 0 0,0 1 0,0 1 0,0 0 0,0 1 1,19 6-1,-22-5-35,-1-1 0,0 1 0,0 1 1,-1 0-1,1 0 0,-1 1 0,0 1 1,-1-1-1,1 1 0,-1 0 0,-1 1 1,1 0-1,-1 0 0,-1 1 0,0 0 1,0 0-1,5 11 0,-9-13-55,0 1 0,0 0 0,-1 0 0,0-1 0,0 1 0,-1 0-1,0 0 1,-1 9 0,0 6 163,1-20-226,-1 0 0,0-1 0,1 1 0,-1-1-1,0 1 1,-1-1 0,1 1 0,0-1 0,-1 1-1,1-1 1,-1 0 0,0 0 0,0 0 0,0 0 0,0 0-1,0 0 1,0-1 0,-5 4 0,-48 26 633,49-28-574,-30 13 175,-1-2 1,-1-2-1,0-1 1,0-1-1,-1-3 1,-1-1-1,1-2 1,-1-2-1,-51-3 1,74 0-265,0-1 0,0 0 0,1-2 0,-1 0 0,1-1 0,0 0 0,-21-11 0,7-2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9830,'0'0'6,"0"-1"1,0 1-1,0 0 0,0 0 0,0 0 1,1 0-1,-1-1 0,0 1 1,0 0-1,0 0 0,1 0 0,-1 0 1,0 0-1,0 0 0,0 0 1,1-1-1,-1 1 0,0 0 0,0 0 1,0 0-1,1 0 0,-1 0 0,0 0 1,0 0-1,1 0 0,-1 0 1,0 0-1,0 0 0,0 0 0,1 1 1,-1-1-1,0 0 0,0 0 1,0 0-1,1 0 0,-1 0 0,0 0 1,0 0-1,0 1 0,1-1 0,-1 0 1,0 0-1,0 0 0,0 0 1,1 1-1,-1-1 24,9 12 165,0 0 1,-1 1-1,-1-1 0,0 2 1,0-1-1,-1 1 1,-1 0-1,5 22 0,14 31 544,73 178 2379,-93-230-2936,0 1 0,-1-1 0,-1 0 0,-1 1 0,0 0 0,-1 20-1,-1-16-43,1-20-133,-1 1-1,1-1 1,-1 1-1,0-1 1,1 1 0,-1-1-1,0 1 1,1-1-1,-1 0 1,0 1-1,0-1 1,1 0-1,-1 0 1,0 0 0,0 0-1,0 0 1,1 1-1,-1-1 1,0-1-1,0 1 1,0 0-1,1 0 1,-1 0 0,-1-1-1,-4 1 110,-6 0-69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9897,'1'-1'84,"-1"1"0,0-1-1,0 1 1,0-1 0,0 0 0,0 1-1,0-1 1,0 1 0,-1-1 0,1 0 0,0 1-1,0-1 1,0 1 0,-1-1 0,1 1 0,0-1-1,-1 1 1,1-1 0,0 1 0,-1-1 0,1 1-1,0-1 1,-1 1 0,1-1 0,-1 1 0,1 0-1,-1-1 1,1 1 0,-1 0 0,1-1 0,-1 1-1,-1 0 1,0 0 62,1 0 0,-1 0 0,0 0 1,0 0-1,0 0 0,1 1 0,-1-1 0,0 1 0,0-1 0,1 1 0,-3 1 0,-4 2 172,1 0-1,0 1 1,-1 0 0,-8 9-1,-4 7 55,0 1-1,2 1 0,1 1 1,1 1-1,1 0 0,-16 37 0,10-13-81,3 1 0,-21 84 0,33-95-171,2-1 0,1 1 0,3 59 0,1-41 30,0-41-32,0 0 0,2 0 0,0-1 1,1 1-1,0-1 0,1 0 1,1 0-1,0-1 0,1 0 1,1 0-1,0 0 0,16 19 1,-4-8-20,0-2 0,1-1 0,2 0 0,0-2 0,39 27 0,-54-42-74,1-1-1,-1 1 1,14 3-1,15 8 152,-37-16-198,0 0 0,0 1 0,1-1 0,-1 0 0,0 0 0,0 0 0,0 0 0,1 1 0,-1-1 0,0 0 0,0 0 0,0 0-1,1 0 1,-1 0 0,0 0 0,0 0 0,1 0 0,-1 0 0,0 0 0,0 0 0,1 0 0,-1 0 0,0 0 0,0 0 0,1 0 0,-1 0-1,0 0 1,0 0 0,1 0 0,-1 0 0,0 0 0,0 0 0,1-1 0,-1 1 0,0 0 0,0 0 0,0 0 0,0 0 0,1-1 0,-1 1-1,0 0 1,0 0 0,0 0 0,1-1 0,-1-12-4567,2-2-1501,4 8 3040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3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9830,'0'0'2,"0"0"0,0 0 0,0 0 0,1 0 0,-1 0 0,0 0 0,0 0 0,0 0 0,0 0-1,0 0 1,0 1 0,0-1 0,0 0 0,0 0 0,0 0 0,1 0 0,-1 0 0,0 0 0,0 0 0,0 0 0,0 0 0,0 0 0,0 0 0,0 0-1,0 0 1,1 0 0,-1 0 0,0 0 0,0 0 0,0 0 0,0 0 0,0 0 0,0 0 0,0 0 0,0-1 0,0 1 0,1 0 0,-1 0 0,0 0-1,0 0 1,0 0 0,0 0 0,0 0 0,0 0 0,0 0 0,0 0 0,0 0 0,0 0 0,0-1 0,0 1 0,0 0 0,0 0 0,0 0 0,0 0-1,0 0 1,1 0 0,-1 0 0,0 0 0,0-1 0,0 1 0,-1 0 0,11 14 272,8 25 216,-5 5 128,-3 1 1,-2 1-1,-1 0 1,-3 0 0,-1 50-1,-3-96-618,0 0 1,0 0-1,0 0 0,0 0 0,0 1 0,0-1 1,0 0-1,-1 0 0,1 0 0,0 0 0,0 1 1,0-1-1,0 0 0,0 0 0,0 0 0,0 0 1,-1 0-1,1 1 0,0-1 0,0 0 0,0 0 1,0 0-1,0 0 0,-1 0 0,1 0 0,0 0 1,0 0-1,0 0 0,0 0 0,-1 0 1,1 0-1,0 0 0,0 0 0,0 0 0,0 0 1,-1 0-1,1 0 0,0 0 0,0 0 0,0 0 1,-1 0-1,1 0 0,-2 0 37,-7 0 190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9:53.4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0 638 9830,'1'-1'11,"0"-1"-1,-1 1 1,1 0 0,0 0-1,-1-1 1,1 1-1,0 0 1,0 0 0,0 0-1,0 0 1,0 0-1,0 0 1,0 1 0,0-1-1,1 0 1,-1 0-1,0 1 1,0-1 0,1 1-1,-1-1 1,0 1-1,1 0 1,-1-1 0,3 1-1,45-9 442,-37 7-350,88-14 774,308-59 3856,-309 52-4458,-2-5 0,104-44 0,-88 21-1160,-3-5 0,-3-5 0,149-112 0,-189 122 502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6.8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344 177 9830,'1'0'0,"-1"0"0,1-1 0,-1 1 0,1 0 0,-1-1 0,1 1 0,-1-1 0,1 1 0,-1-1 0,1 1 0,-1-1 0,1 1 0,-1-1 0,0 1 0,1-1 0,-1 1 0,0-1 0,1 0 0,-1 1 0,0-1 0,0 1 0,0-1 0,0 0 0,1 1 0,-1-1 0,0 0 0,0 1 0,0-1 0,-1 0 0,1 1 0,0-1 0,0 0 0,0 0 0,-7-17 0,6 18 0,-1-7 0,0 0 0,1 1 0,-1-1 0,1 0 0,1 0 0,-1 0 0,2-8 0,-2 13 0,1 0 0,0 1 0,-1-1 0,1 0 0,0 0 0,0 0 0,1 1 0,-1-1 0,0 0 0,0 0 0,1 1 0,-1-1 0,1 0 0,0 0 0,0 1 0,-1-1 0,1 1 0,0-1 0,0 1 0,0-1 0,0 1 0,1-1 0,-1 1 0,0 0 0,1 0 0,-1 0 0,0 0 0,1 0 0,2-1 0,1-2 75,0 1 0,0-1-1,1 1 1,-1 1 0,1-1 0,0 1-1,0 0 1,0 0 0,0 1 0,0-1 0,0 2-1,0-1 1,11 0 0,-16 1-53,0 1 1,0-1 0,0 0-1,0 0 1,0 1-1,0-1 1,0 0-1,0 1 1,0-1 0,0 1-1,0-1 1,0 1-1,0 0 1,0-1-1,-1 1 1,1 0 0,0 0-1,0-1 1,-1 1-1,1 0 1,-1 0-1,1 0 1,-1 0 0,1 0-1,-1 0 1,1 0-1,-1 1 1,6 33 437,-9-31-409,0 0-1,0-1 1,0 0 0,0 1-1,0-1 1,-1-1-1,1 1 1,-1 0 0,0-1-1,0 0 1,-5 3 0,-5 3 110,-10 7 319,0-1 1,-31 12-1,31-15 95,0 1 0,-32 22 0,54-32-537,0 0 1,0 0 0,0 0 0,0 0 0,1 0 0,-1 1 0,1-1-1,-1 1 1,1-1 0,0 1 0,0-1 0,0 1 0,1 0-1,-1 0 1,1-1 0,-1 1 0,1 3 0,0 57 504,2-31-147,-3-30-373,1-1 0,-1 1 0,0-1 0,1 1-1,-1-1 1,0 0 0,0 1 0,0-1 0,0 0 0,0 1 0,0-1 0,0 0-1,-1 0 1,1 0 0,0 0 0,-1 0 0,1 0 0,-2 0 0,-34 19 481,26-15-283,2 0-69,-1-1-1,0 0 1,0-1 0,0 0-1,0 0 1,-1-1 0,1-1-1,-13 1 1,4-2-106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7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233 88 9830,'0'-62'0,"0"38"0,0 22 0,0 11 0,0-8 22,0 0-1,1 1 1,-1-1 0,0 0-1,1 0 1,-1 0 0,1 0-1,0 0 1,-1 0 0,1 0-1,0 0 1,0 0 0,0 0-1,0 0 1,-1 0 0,1-1-1,0 1 1,2 1 0,11 13 340,0 13-155,-12-24-146,0 0-1,1 0 0,-2 0 1,1 0-1,0 0 1,-1 1-1,0-1 0,0 1 1,0-1-1,-1 1 1,1 5-1,-1-8-29,0 1 0,0 0 0,0 0 0,0-1 0,-1 1 0,1 0 1,-1-1-1,1 1 0,-1-1 0,0 1 0,0-1 0,-1 1 0,1-1 0,-3 4 0,0-2 63,0 0 0,0-1 0,-1 0 0,1 0-1,-1 0 1,-5 3 0,9-6-79,-112 63 1896,110-62-1866,1 0-1,0 0 0,-1 1 1,1 0-1,0-1 1,0 1-1,1 0 0,-1 0 1,0 0-1,0 0 1,1 0-1,-1 0 0,1 1 1,0-1-1,0 0 1,-1 3-1,0 2 78,1 1 0,0-1 0,0 0 0,1 14 0,0-19-99,1-1-1,-1 1 1,0-1-1,1 1 1,-1-1-1,1 0 1,-1 1-1,1-1 1,0 0-1,0 1 1,0-1-1,0 0 1,-1 0-1,3 2 1,-2-2-3,1 0 0,-1 1 0,0-1 0,0 1 1,0-1-1,0 1 0,0 0 0,0-1 0,0 1 0,-1 0 0,1 0 0,-1 0 0,1-1 1,-1 1-1,1 3 0,-1-3-1,0 0-1,0 0 1,0 0 0,0 0 0,-1 0 0,1 0 0,0 0 0,-1 0 0,0 0-1,1 0 1,-1 0 0,0 0 0,0 0 0,0-1 0,-2 4 0,-1-2 44,0 0-1,0 0 1,0 0 0,0 0 0,-9 3 0,10-5-38,-10 6 309,-2-1 0,-20 7 0,25-11-289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1 407 9830,'1'-2'39,"1"0"1,-1 0-1,1 0 0,0 0 0,0 1 1,0-1-1,0 1 0,0-1 0,0 1 1,0-1-1,0 1 0,0 0 0,1 0 0,-1 0 1,3 0-1,5-4 107,446-283 2531,-434 272-2730,-4 4 281,-1-1 0,0-1 0,16-16 0,-32 26-288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8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80 9830,'0'0'5,"1"0"1,-1 0-1,1-1 0,-1 1 1,1 0-1,-1 0 0,1-1 1,-1 1-1,1 0 0,-1-1 0,0 1 1,1 0-1,-1-1 0,1 1 1,-1-1-1,0 1 0,0-1 1,1 1-1,-1-1 0,0 1 0,0-1 1,1 1-1,-1-1 0,0 0 1,0 0-1,0 1 1,0-1-1,1 0 1,-1 1 0,0-1-1,0 1 1,1-1 0,-1 1-1,0-1 1,1 1-1,-1-1 1,0 1 0,1-1-1,-1 1 1,1-1 0,-1 1-1,1 0 1,-1-1-1,1 1 1,-1 0 0,1-1-1,-1 1 1,1 0 0,0-1-1,17-8 55,-17 7-31,1 0 0,0 1-1,1 0 1,-1-1 0,0 1 0,0 0-1,0 0 1,1 0 0,-1 0 0,1 1-1,-1-1 1,0 1 0,1-1 0,-1 1-1,1 0 1,-1 0 0,4 0 0,-5 0-21,-1 0 1,0 0 0,1 0-1,-1 0 1,1 0 0,-1 0-1,1 0 1,-1 0 0,1 0-1,-1 0 1,1 0 0,-1 1 0,0-1-1,1 0 1,-1 0 0,1 0-1,-1 0 1,0 1 0,1-1-1,-1 0 1,0 1 0,1-1-1,-1 0 1,0 1 0,1-1 0,-1 0-1,1 1 1,-3-6-29,2-26 289,0 29-269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3.8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1866 9 9830,'0'-3'80,"0"2"-77,0 1 0,0 0 1,0 0-1,0-1 1,0 1-1,0 0 0,0 0 1,1-1-1,-1 1 0,0 0 1,0 0-1,0 0 0,0 0 1,1-1-1,-1 1 1,0 0-1,0 0 0,0 0 1,1 0-1,-1 0 0,0-1 1,0 1-1,1 0 0,-1 0 1,0 0-1,0 0 0,1 0 1,-1 0-1,0 0 1,0 0-1,1 0 0,-1 0 1,0 0-1,0 0 0,1 0 1,-1 0-1,0 0 0,0 0 1,1 0-1,-1 0 1,0 1-1,0-1 0,1 0 1,1 10 45,-3-3-53,1 13 335,-1-14-262,1 0 0,-1 1 0,1-1 0,0 0 0,1 1 0,0-1 0,0 0 0,0 0 0,1 1 0,0-1 0,0 0 0,0-1 0,1 1-1,6 10 1,11 16 542,-17-30-565,-1 1-1,1-1 1,-1 1 0,0 0-1,1 0 1,-1-1 0,0 1-1,-1 1 1,1-1 0,-1 0-1,1 0 1,-1 1 0,0-1-1,0 0 1,0 1 0,-1-1-1,1 1 1,-1 6 0,-5-7 1,0-1 1,0 0 0,0-1-1,-1 1 1,-9 0-1,12-1-14,-27 5 389,-626 106 7055,635-110-7191,-1 0 0,1-2 0,-1 0 0,1-2-1,-1 0 1,1-1 0,-36-11 0,55 14-261,1-1 0,0 0 1,-1 1-1,1-1 0,0 0 0,-1 0 1,1 0-1,0 0 0,0 0 1,0 0-1,0-1 0,0 1 1,0 0-1,0 0 0,0-1 0,1 1 1,-1-1-1,1 1 0,-1-1 1,1 1-1,-1-3 0,-2-37 69,3 35-171,-1-14-102,2-22-221,0 40 385,-1 0 0,1-1 1,-1 1-1,1 0 0,0 0 0,0 0 0,0 0 1,0 0-1,0 0 0,0 0 0,1 0 0,-1 1 1,1-1-1,-1 0 0,3-1 0,47-41-637,-33 27 334,2 0 0,26-16 0,-39 28 324,1 1 0,-1 0 0,1 1 0,0 0 0,0 0 0,0 1 0,0 0 0,0 0 0,0 1 0,17-1 0,-24 2 1,0 0 0,1 0 0,-1 0 0,0 0 0,0 0 0,0 0 0,0 0 1,0 1-1,1-1 0,-1 0 0,0 1 0,0-1 0,0 1 0,0 0 0,0-1 0,0 1 0,0 0 1,0-1-1,0 1 0,-1 0 0,1 0 0,0 0 0,0 0 0,-1 0 0,1 0 0,0 0 0,-1 0 1,1 0-1,-1 0 0,1 2 0,0 2 9,0-1-1,-1 1 1,0-1 0,1 1-1,-2-1 1,0 6 0,1 1 34,-1-9-42,1 0 1,-1 0 0,1 0 0,-1 0 0,0 0 0,0 0 0,0-1 0,0 1 0,0 0-1,0-1 1,0 1 0,0-1 0,-1 1 0,-2 2 0,-28 23 149,16-15-71,4-2-23,-1-1 0,0 0 0,-1-1 0,1-1 0,-1 0 0,-1-1 0,1 0-1,-26 5 1,11-4 81,0-2 0,-1-2 0,-48 1-1,74-4-128,0-1-1,0 1 0,0-1 1,0 0-1,0 0 1,1 0-1,-1-1 0,0 1 1,1-1-1,-1 0 1,1 0-1,0 0 0,0-1 1,0 1-1,0-1 1,0 0-1,0 0 0,-4-5 1,6 2 4,2 5-20,-1 1 0,0-1 1,0 1-1,0 0 0,0-1 0,0 1 1,0-1-1,0 1 0,0-1 1,0 1-1,0-1 0,0 1 0,0 0 1,0-1-1,-1 1 0,1-1 0,0 1 1,0-1-1,0 1 0,-1 0 1,1-1-1,0 1 0,0-1 0,-1 1 1,1 0-1,0 0 0,-1-1 1,1 1-1,0 0 0,-1-1 0,1 1 1,-1 0-1,1 0 0,0 0 0,-1-1 1,1 1-1,-1 0 0,1 0 1,-1 0-1,1 0 0,-1 0 0,1 0 1,0 0-1,-1 0 0,0 0 1,-8 2 36,0 1 0,1 0 0,-1 1 0,1 0 1,0 0-1,0 1 0,0 0 0,-9 7 0,-15 8 69,7-8-6,-1-1-1,-1-1 1,1-1-1,-2-2 1,1-1-1,-1-1 1,0-1-1,0-1 1,0-2-1,0-1 1,-29-3-1,45 2-55,1-1 0,-1 0 0,1-1 0,0 0 0,-20-9 0,29 11-42,1 0 1,-1-1 0,0 1 0,1-1 0,-1 1 0,1-1 0,-1 0 0,1 1 0,0-1 0,0 0 0,0 0 0,0 0 0,0 0 0,0 0-1,1 0 1,-1 0 0,1 0 0,-1 0 0,1 0 0,-1-4 0,2-53-476,0 32 210,0 25 235,-1 0 1,1 0 0,0 0 0,-1 1 0,1-1-1,0 0 1,0 0 0,0 1 0,1-1 0,-1 0-1,0 1 1,1-1 0,-1 1 0,1 0 0,-1-1-1,1 1 1,0 0 0,-1 0 0,1 0 0,0 0 0,0 0-1,0 1 1,3-2 0,2-1 19,-1 1 0,1 0 0,0 1 0,0-1 0,12 0-1,-15 2 15,-1 0-1,0 0 0,1 0 0,-1 0 1,0 1-1,1-1 0,-1 1 0,0 0 1,0 0-1,1 0 0,-1 1 0,0-1 1,0 1-1,-1-1 0,1 1 0,0 0 1,0 0-1,-1 0 0,1 1 0,3 3 1,-4-1 1,1 0 1,-1 0 0,0-1-1,0 1 1,0 1 0,-1-1 0,0 0-1,0 0 1,0 0 0,-1 1-1,0-1 1,0 6 0,1-6-2,-1-1-1,-1 1 1,1-1-1,0 1 1,-1-1 0,0 1-1,0-1 1,0 0 0,-1 1-1,1-1 1,-1 0 0,0 0-1,-1 0 1,1 0-1,0 0 1,-1-1 0,0 1-1,0-1 1,0 0 0,0 0-1,-1 0 1,1 0 0,-1 0-1,0-1 1,-5 4-1,-2 0 14,1 0-1,-1 0 1,0-1-1,-1 0 0,0-1 1,1-1-1,-1 0 0,0 0 1,0-1-1,-14 1 1,16-3-6,0 0 0,0 0 0,0-1 0,1 0 0,-1-1 0,0 0 0,1-1 0,-1 0 0,1 0 0,0-1 0,0 0 0,0 0 0,-8-7 0,13 8-25,0-1 0,0 0 0,0 0 0,1-1 0,-1 1 0,1-1 0,0 0 1,1 0-1,-1 0 0,1 0 0,0 0 0,0-1 0,1 1 0,-1 0 0,1-1 0,0-7 0,-9-56-823,10 63 759,0-1-6,0-1 1,0 1-1,-1-1 0,1 1 1,-2 0-1,1-1 0,-3-6 1,2 1 38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4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76 9830,'0'0'0,"1"-1"-1,0 1 1,-1 0 0,1-1-1,-1 1 1,1-1 0,-1 1-1,1-1 1,-1 1-1,0-1 1,1 1 0,-1-1-1,1 0 1,-1 1 0,0-1-1,0 0 1,1 1-1,-1-1 1,0 0 0,0 1-1,0-1 1,0 0 0,0 1-1,0-1 1,0 0 0,0 1-1,0-1 1,0 0-1,0-1 1,-1 1 3,1 0 0,0 1 0,0-1 0,0 0 0,0 0 0,0 0 0,0 0 0,0 0 0,0 0 0,1 1 0,-1-1 0,0 0 0,0 0 0,1 0 0,-1 0 0,1 1 0,-1-1 0,1-1 0,21-30 219,-16 25-228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4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 9830,'0'4'0,"0"-9"0,0-15 0,0 17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9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318 1 9830,'25'0'341,"0"1"1,0 1-1,0 1 0,0 1 0,0 2 1,0 0-1,-1 1 0,39 18 0,-61-24-321,-1 0 0,1 0 0,-1 0 0,1 1 0,0-1 0,-1 0 0,0 1-1,1-1 1,-1 0 0,0 1 0,0 0 0,0-1 0,0 1 0,0 0 0,0-1-1,0 1 1,-1 0 0,1 0 0,-1 0 0,1 0 0,-1 0 0,0-1 0,1 5 0,-2-5-3,1-1 0,0 1 1,-1 0-1,1 0 1,0-1-1,-1 1 0,1 0 1,-1-1-1,1 1 1,-1-1-1,1 1 0,-1-1 1,1 1-1,-1-1 1,0 1-1,1-1 1,-1 1-1,0-1 0,1 0 1,-1 1-1,0-1 1,0 0-1,-25 9 211,15-5-64,-527 178 6149,522-178-6040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7049,'0'0'674,"1"-24"6424,34-27-5786,-14 19-857,-9 12-200,2 2 0,0 0 0,1 1 1,28-25-1,-36 36-220,1 0 0,0 1-1,0 0 1,0 1 0,0 0-1,1 0 1,0 0 0,-1 1 0,1 1-1,0-1 1,1 2 0,-1-1 0,0 1-1,11 0 1,-11 2-24,0-1 0,0 1 0,0 1 0,-1 0 1,1 0-1,0 1 0,-1 0 0,1 1 0,-1-1 0,0 1 0,0 1 0,-1 0 0,14 11 1,-10-7 2,-1 1 0,-1 0 0,0 0 0,0 1 0,-1 0 0,0 1 0,-1 0 1,8 18-1,-11-18-26,0 1 1,-2 0-1,1 0 0,-2 0 1,0 1-1,0-1 1,-3 23-1,2-5-229,-2-22 261,0 0 0,0 0 0,0-1 0,-1 1 0,0-1 0,-9 15 0,2 1 155,8-21-236,0 1-1,1-1 1,-1 0-1,-1 0 1,1 0-1,0 0 0,-1-1 1,1 1-1,-1-1 1,0 1-1,0-1 1,-5 3-1,-1 2 67,-18 16 39,-38 10 66,29-8-157,31-22 34,-1 1 1,1 0-1,0 0 1,0 0-1,0 1 1,-5 7-1,10-12 86,31 1-98,-22-2-60,46 1-86,152-6 605,-154 3-389,-21 1-1578,43-8 0,-53 3-4155,-14 3 2847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09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9830,'-1'24'202,"-1"5"226,2 0 1,0 0-1,2 0 0,8 39 0,-5-54-215,-1 0-1,-1 1 0,0-1 1,0 1-1,-1 21 0,-2-18-166,0-12-46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10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545 0 9830,'-1'2'20,"1"-1"0,-1 0-1,1 1 1,-1-1 0,0 1-1,1-1 1,-1 0 0,0 1-1,0-1 1,0 0 0,0 0 0,0 0-1,0 0 1,0 0 0,-1 0-1,1 0 1,-2 1 0,-33 20 664,8-5-263,9-4-122,1 2 0,1 0 0,0 1 0,-21 27 1,37-40-252,0 1 0,0-1 0,0 1 0,1 0 0,-1-1 1,1 1-1,0 0 0,0-1 0,1 1 0,0 3 1,0 6 149,-1-12-188,1 0 0,0 0-1,0 1 1,0-1 0,0 0 0,0 0 0,0 0 0,0-1 0,0 1 0,1 0 0,-1 0 0,0-1-1,0 1 1,1-1 0,2 2 0,27 10 368,-28-11-274,5 2 36,-1 1-1,-1-1 1,1 1 0,-1 0-1,10 9 1,-2 13 179,-13-23-289,-1-1 0,0 1 0,-1 0 0,1-1 1,0 1-1,-1 0 0,1-1 0,-1 1 0,0 0 1,0-1-1,0 1 0,0-1 0,-3 5 0,1-4 50,-1 0 0,1 0 0,-1 0 0,0 0-1,0 0 1,-7 2 0,0 2 125,-57 29 908,-1-3-1,-1-3 0,-101 28 1,133-47-594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10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9830,'0'79'819,"2"-76"-776,0-1 0,0 0-1,0-1 1,1 1 0,-1 0-1,1-1 1,-1 1 0,1-1 0,0 0-1,-1 0 1,1 0 0,0 0-1,0 0 1,3 0 0,5 3 90,3 1-24,-4-2 42,-1 1 0,0 0 0,0 1 0,12 7 1,-20-9-117,-1 0 1,1-1 0,0 1 0,-1 0-1,0 0 1,0 0 0,0 0 0,0 0-1,0 0 1,-1 0 0,1 0 0,-1 0-1,-1 3 1,-44 22 557,25-17-417,2-1 146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11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760 1 9830,'6'0'125,"-6"0"-120,0 1-1,0-1 1,0 0-1,0 1 1,-1-1-1,1 0 1,0 1-1,0-1 1,0 0-1,0 1 1,0-1-1,-1 0 1,1 0-1,0 1 1,0-1-1,0 0 1,-1 0-1,1 1 1,0-1-1,0 0 1,-1 0-1,1 0 1,0 1-1,-1-1 1,1 0-1,0 0 1,-1 0-1,1 0 1,0 0-1,-1 0 1,1 0-1,0 0 1,-1 0-1,1 0 1,0 0-1,-1 0 1,1 0-1,0 0 1,-1 0-1,1 0 1,0 0-1,-1 0 1,-26 5 275,-102 26 1155,111-25-1171,1 0-1,0 2 1,0 0 0,1 1-1,-19 13 1,24-15-61,0 1-1,1 1 1,0 0-1,-9 10 1,16-15-143,0 0 0,1-1 0,-1 2-1,1-1 1,0 0 0,0 0 0,0 1 0,0-1-1,1 1 1,0-1 0,0 1 0,0 0 0,0-1-1,1 8 1,0-3 9,-1-7-39,1 1-1,0-1 1,-1 1 0,1-1 0,0 1 0,1 0-1,-1-1 1,0 1 0,1-1 0,-1 1-1,1-1 1,0 0 0,0 1 0,0-1 0,0 0-1,0 1 1,0-1 0,1 0 0,-1 0-1,1 0 1,-1 0 0,1 0 0,0 0 0,0-1-1,0 1 1,0 0 0,0-1 0,3 2-1,3 1 84,-1 0-1,1 0 0,0-1 0,0 0 0,0 0 0,1-1 0,-1 0 0,0-1 0,1 1 0,-1-2 0,1 1 0,0-1 0,-1 0 0,1-1 0,-1 0 0,1-1 1,-1 0-1,0 0 0,1 0 0,-1-1 0,0 0 0,-1-1 0,1 0 0,-1 0 0,1-1 0,9-8 0,-16 12-91,1 0 0,-1-1 0,0 1 0,1-1 0,-1 0 0,0 1 0,0-1-1,0 0 1,-1 0 0,1 1 0,0-1 0,-1 0 0,1 0 0,-1 0 0,1-4 0,0-32-74,-2 23-100,1 13 134,-1 0-1,1 0 1,-1 0 0,0 0-1,0 0 1,0 0 0,0 0-1,0 0 1,0 0 0,0 1-1,-1-1 1,1 0 0,-1 1-1,1-1 1,-5-1 0,-32-25-210,28 22 306,-1-1-6,-1 1-1,0 0 0,0 1 1,-1 0-1,0 1 1,0 1-1,0 0 0,0 0 1,0 2-1,0-1 1,-1 2-1,-12 0 0,-4 2 121,1 1 0,0 1 1,0 1-1,-39 13 0,44-11-39,0 1 0,0 1 1,1 1-1,1 1 0,0 1 1,0 1-1,1 1 0,-21 19 1,34-23-124,7-1-29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11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0 103 9830,'0'4'0,"2"-3"32,0 0 1,1 0-1,-1 0 0,0-1 0,0 1 1,1-1-1,-1 0 0,0 1 1,1-1-1,-1 0 0,0 0 0,1-1 1,2 1-1,-3-1 17,43 2 354,-18 0 39,0-1 0,47-6 0,-73 6-420,1 0 1,-1-1-1,1 1 0,-1 0 0,0-1 1,1 1-1,-1-1 0,0 0 0,1 1 1,-1-1-1,0 0 0,0 0 0,1 0 1,-1 0-1,0 0 0,0 0 0,0 0 1,0 0-1,-1 0 0,1-1 1,0 1-1,0 0 0,-1 0 0,1-1 1,0-1-1,0-3 64,0 1 1,-1-1-1,1 1 0,-1-1 0,-1-9 1,0-5-192,40 11 5,16 0 533,-45 7-433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0.5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 9830,'7'-22'0,"0"10"108,-6 12-98,0-1 0,0 0 0,0 0 0,0 0 0,-1 0 0,1-1 0,0 1 0,-1 0 0,1 0 0,-1 0 0,1 0 0,-1-1 0,1 1 0,-1 0 1,0-2-1,8-26-15,1 17 0,-10 12 4,1 0 1,0 0 0,0 1 0,0-1 0,0 0 0,0 0 0,0 0 0,0 1 0,0-1 0,0 0 0,0 0 0,0 1-1,0-1 1,0 0 0,0 0 0,0 0 0,0 1 0,0-1 0,0 0 0,0 0 0,1 0 0,-1 1 0,0-1 0,0 0 0,0 0-1,0 0 1,0 1 0,0-1 0,1 0 0,-1 0 0,0 0 0,0 0 0,0 0 0,1 0 0,-1 1 0,0-1 0,0 0-1,0 0 1,1 0 0,-1 0 0,0 0 0,0 0 0,0 0 0,1 0 0,-1 0 0,0 0 0,0 0 0,1 0 0,-1 0-1,0 0 1,0 0 0,0 0 0,1 0 0,-1 0 0,0 0 0,0 0 0,0 0 0,1-1 0,-1 1 0,0 0 0,0 0-1,0 0 1,1 0 0,-1 0 0,0-1 0,0 1 0,19 42 332,-14-27-101,0 0 0,-1 1 0,-1 0 0,0-1 0,-1 1 0,-1 29 0,7 78 1045,-8 174 1905,0-297-3163,2 4-58,21-3 286,-22-1-238,1 0-1,0 0 1,-1 0-1,1 0 0,-1 0 1,1-1-1,0 1 1,-1 0-1,1-1 1,-1 1-1,1-1 1,-1 0-1,0 0 1,1 1-1,-1-1 0,2-2 1,6-2 227,-4 4-159,0-1 0,0 0 0,0-1 0,-1 1 0,1-1 0,-1 0 0,0 0 0,8-7 0,8-5 334,-18 14-367,0-1 1,0 0-1,0 0 0,0 0 1,-1 0-1,1 0 1,0 0-1,-1-1 1,0 1-1,2-4 0,-2 4-9,0 0 0,0 1 0,0-1 0,0 0 0,1 0 0,-1 0 0,0 1 0,1-1 0,-1 1 0,5-3 0,1-1-34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1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9830,'14'15'0,"-8"-15"46,4 0 136,144 0 1456,-144-1-1588,-11 0-58,1 0 12,0-3-4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1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9830,'2'1'46,"6"2"136,0-3-137,0 0 1,3 0 136,51-5 455,-58 4-570,60-1 594,-37-3-115,-13 3-500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2.0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9830,'0'-1'5,"1"1"1,-1 0-1,0-1 0,0 1 1,0 0-1,1 0 0,-1 0 0,0-1 1,0 1-1,1 0 0,-1 0 1,0 0-1,0-1 0,1 1 1,-1 0-1,0 0 0,1 0 0,-1 0 1,0 0-1,1 0 0,-1 0 1,0 0-1,1 0 0,-1 0 0,0 0 1,1 0-1,-1 0 0,0 0 1,1 0-1,-1 0 0,0 0 1,0 0-1,1 0 0,-1 0 0,0 1 1,1-1-1,-1 0 0,0 0 1,0 0-1,1 0 0,-1 1 0,0-1 1,0 0-1,1 0 0,-1 1 1,0-1-1,1 1 65,4 3 21,-1 1 0,-1 0 0,1 1 0,-1-1 0,1 1 0,-1-1 0,-1 1 0,1 0 0,-1 0 0,0 0 0,1 10 0,7 27 683,0 5-274,-3 7 92,3-8 22,-10-19-296,0-26-318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2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419 0 9830,'0'54'592,"-3"-51"-532,1-1 0,-1 0 0,0 0 0,0 0 0,0-1 0,0 1 1,0-1-1,0 1 0,0-1 0,-1 0 0,-4 1 0,5-1-8,-26 8 471,-1-1 0,0-2 0,-53 5 1,18-3 61,34-4-13,-51 1 0,72-5-417,5-1-78,-3-5-82,7 3 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7641,'-6'-6'350,"5"-7"7574,1 7-5970,1 6-1891,1 1 1,-1-1-1,0 0 1,0 1-1,1-1 1,-1 1-1,0-1 1,0 1-1,0-1 1,0 1-1,0 0 0,0 0 1,0-1-1,0 1 1,0 0-1,2 2 1,8 11 167,0 0 1,-1 1-1,-1 0 1,0 1-1,11 26 0,24 88 232,-16-41-383,-15-48-17,8 45 0,-18-62 545,-2-7-2981,1-6-5911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3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36 9830,'0'0'26,"1"1"79,-15 0 83,13-1-174,-9-2 267,9-15-76,1 16-205,36-9 595,-27 8-490,0 0 0,1 1 1,-1 0-1,0 0 0,1 1 0,-1 0 0,0 1 0,1 0 0,-1 0 1,10 3-1,-18-4-74,23 13 395,-22-13-408,-1 1-1,0-1 1,0 1 0,0 0-1,0-1 1,0 1-1,0 0 1,0 0-1,0 0 1,0 0-1,0 0 1,0 0 0,-1 0-1,1 0 1,0 0-1,-1 0 1,1 2-1,9 26 530,-10-19-469,1-7-52,-1-1 0,1 0 0,-1 0 0,0 1 0,0-1-1,0 0 1,-1 0 0,1 1 0,0-1 0,-1 0-1,0 0 1,1 1 0,-1-1 0,0 0 0,0 0 0,0 0-1,0 0 1,-1 0 0,1-1 0,0 1 0,-1 0-1,1 0 1,-1-1 0,0 1 0,-3 2 0,-23 13 594,-1-1 0,-1-2-1,-54 20 1,83-33-573,-10-1-48,9-3 1,2 3 6,0-1 0,0 0 0,1 1 0,-1-1 0,0 1 0,1-1-1,-1 1 1,1-1 0,-1 1 0,1-1 0,-1 1 0,1 0 0,-1-1 0,1 1 0,-1 0 0,1-1 0,-1 1 0,1 0 0,0 0 0,-1-1 0,1 1 0,0 0 0,-1 0-1,1 0 1,-1 0 0,2 0 0,23-3 265,-19 3-202,53-5 899,63 3-1,-78 2-513,-32 0-226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4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0 9830,'1'1'5,"-1"-1"0,1 1 0,-1-1 0,1 0 0,-1 1 0,0-1 0,1 1 1,-1-1-1,0 1 0,1-1 0,-1 1 0,0-1 0,0 1 0,1-1 0,-1 1 0,0 0 0,0-1 0,0 1 0,0-1 0,0 1 0,0-1 0,0 1 0,0 0 0,0-1 1,0 1-1,0 0 0,-1 14 131,0-9-33,0 1 1,0-1-1,-1 0 0,0 1 1,0-1-1,0 0 0,-7 10 1,-5 17 207,-18 46 849,8-22-341,4-22-287,11-20-290,2-4-82,5-9-121,1 0 0,0 0 0,-1 1 1,1-1-1,0 0 0,0 1 0,0-1 1,1 1-1,-1-1 0,0 5 0,1-7-35,0 1-12,-8 1 58,1-2 177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4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9830,'3'3'61,"0"0"-1,1 0 1,-1-1 0,1 1-1,0-1 1,0 1 0,0-1-1,0 0 1,5 1 0,6 4 106,190 121 3063,-175-100-2639,-28-23-591,-2-2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5.1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340 1 9830,'-1'1'17,"1"1"1,0-1-1,-1 1 1,1-1-1,-1 0 0,1 1 1,-1-1-1,1 0 1,-1 1-1,0-1 0,0 0 1,0 0-1,0 0 0,0 0 1,0 0-1,0 0 1,0 0-1,0 0 0,0 0 1,-1 0-1,1 0 0,0-1 1,0 1-1,-1-1 1,1 1-1,-1-1 0,1 1 1,-3-1-1,-47 8 675,43-7-637,-209 25 2585,191-26-2367,19 0-228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5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9830,'15'61'592,"-1"29"682,-13-78-1084,1 0 0,-1-1 0,8 22 0,-6-21 12,0-1 1,-1 1-1,2 24 0,-3-30-130,0 0-1,0-1 1,1 1-1,-1 0 1,1-1 0,4 8-1,-5-9-71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6.3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9830,'32'-22'774,"-28"19"-714,0 0 0,1 0 0,-1 0 1,1 0-1,-1 1 0,1 0 0,0 0 0,0 0 1,0 1-1,0 0 0,0 0 0,0 0 0,1 0 0,-1 1 1,0 0-1,8 0 0,-10 0-13,0 0 0,0 1 1,-1-1-1,1 0 0,0 1 0,0 0 0,0-1 0,0 1 0,0 0 1,-1 1-1,1-1 0,-1 0 0,1 1 0,-1 0 0,1-1 1,-1 1-1,0 0 0,1 0 0,-1 0 0,0 0 0,-1 1 0,1-1 1,2 5-1,-2-4 95,1 2-73,-1-1-1,-1 1 0,1 0 0,-1 0 1,0 0-1,0-1 0,0 7 0,-1 130 1343,0-139-1386,0 0-1,-1 0 0,0 0 1,1-1-1,-1 1 0,0 0 1,0-1-1,0 1 0,0 0 1,0-1-1,0 1 0,-1-1 1,1 0-1,0 1 1,-3 1-1,-31 23 368,18-14-128,-4 7 127,16-14-251,0 0 1,0-1-1,0 0 0,-12 7 0,14-5 87,66-6 467,-23 2-295,-32-3-358,2 1 96,-1 0 0,0 1 1,1-1-1,-1 2 0,17 4 0,-3-1 136,-13-5-273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7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481 16 9830,'8'-1'228,"1"1"-183,-8 0-26,0 0-1,0 0 1,-1 0-1,1 0 1,0 0-1,0-1 1,0 1-1,-1 0 1,1 0-1,0 0 0,0-1 1,-1 1-1,1 0 1,0-1-1,0 1 1,-1-1-1,1 1 1,-1-1-1,1 1 1,0-1-1,-1 1 1,1-1-1,-1 0 1,1 1-1,-1-1 1,1 0-1,-1 1 1,0-1-1,1 0 1,-1-1-1,0 2 1,-3 2 54,0 0 1,0 0-1,0 0 1,0 0-1,0 0 1,-1-1-1,1 0 0,-5 2 1,-9 3 84,-148 65 2121,-11 6-74,68-26-868,108-50-1328,-1-1 0,1 1 0,-1-1-1,0 0 1,1 1 0,-1-1 0,0 0-1,1 0 1,-1 1 0,0-1 0,1 0 0,-1 0-1,0 0 1,0 0 0,1 0 0,-1 0 0,0 0-1,0 0 1,1 0 0,-1 0 0,0-1-1,1 1 1,-2 0 0,1-17 330,1 2-297,1 9-42,-1-1 1,1 1-1,1-1 1,-1 1-1,1 0 0,4-10 1,-4 11-48,0-1-1,0 0 1,0 0 0,-1 0 0,0 0 0,1-9-1,-2 14 42,6-5-103,-6 14 111,0 0 0,0 0 0,-1 0 1,-3 13-1,-1 2 196,1 1 0,2 0 1,0-1-1,2 34 0,0-41-177,0-16-18,0 1-1,0 0 0,0-1 1,1 1-1,-1 0 0,0-1 0,1 1 1,-1 0-1,1-1 0,-1 1 0,1-1 1,-1 1-1,1-1 0,-1 1 0,1-1 1,-1 1-1,1-1 0,0 1 0,-1-1 1,1 0-1,0 1 0,-1-1 1,1 0-1,0 0 0,-1 0 0,1 1 1,0-1-1,0 0 0,0 0 0,25 2 103,-2-3 44,-9-4-26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8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 9830,'20'15'273,"-14"-13"-180,0 1-1,0-1 1,-1 1-1,1 1 1,-1-1-1,0 1 1,1-1-1,-1 1 1,7 9-1,40 47 894,-45-51-759,-4-4-151,1 0-1,-1 0 1,0 1 0,0 0 0,0-1 0,-1 1 0,0 0 0,0 0-1,-1 0 1,0 1 0,0-1 0,0 0 0,0 0 0,-2 12 0,0-17-55,0 0 1,0 1 0,-1-1 0,1 0-1,0 0 1,-1 0 0,1 0 0,-1-1-1,1 1 1,-1 0 0,1-1 0,-1 1-1,0-1 1,1 1 0,-1-1 0,0 0 0,1 0-1,-1 0 1,0 0 0,1 0 0,-1 0-1,-2 0 1,3 0-4,1-1 0,-1 1 0,0 0 0,0 0-1,0 0 1,1 0 0,-1-1 0,0 1 0,0 0 0,1-1 0,-1 1-1,0 0 1,0-1 0,1 1 0,-1-1 0,0 1 0,1-1 0,-1 0 0,1 1-1,-1-1 1,1 1 0,-1-1 0,1 0 0,0 0 0,-1 1 0,1-1-1,0 0 1,-1 0 0,1 1 0,0-1 0,0 0 0,0 0 0,-1-1-1,2-30 135,0 22-105,-1 6-66,0-1-1,1 0 1,-1 0 0,1 0-1,0 0 1,1 0 0,-1 0 0,1 1-1,0-1 1,0 1 0,0-1 0,1 1-1,0 0 1,0 0 0,0 0-1,0 0 1,6-5 0,-2 1-12,-4 4-7,17-21-13,1 1 0,1 1 0,26-20 1,-42 38 108,0 0 0,0 0 0,0 1 0,1 0 0,-1 1 0,1-1 0,0 1 0,0 1 0,0-1 0,1 1 0,-1 0 0,0 1 0,1 0 0,-1 0 0,1 0 0,-1 1 0,1 0 0,14 3 0,-19-2-31,-1 1 1,0 0-1,1-1 0,-1 1 0,0 0 1,0 0-1,0 0 0,0 0 0,0 1 1,-1-1-1,1 0 0,-1 1 1,0 0-1,2 3 0,-3-4-27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8.5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9830,'12'3'154,"1"0"0,-1-1 1,1-1-1,0 0 0,-1-1 0,1 0 0,16-2 0,19 0 206,-40 0-289,-3-1 23,22 2 105,-17 1 29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8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9830,'0'23'228,"4"-22"-172,-1 0 1,1 0-1,0 0 1,0 0-1,0-1 1,0 1-1,0-1 1,0 0-1,6-1 1,-5 0-31,15 2 224,-1-2 1,1 0-1,0-1 0,0-1 0,-1-1 1,23-8-1,-35 9-250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10237,'1'-1'87,"-1"-1"0,1 1-1,0-1 1,-1 1 0,1 0 0,0 0 0,0-1-1,0 1 1,0 0 0,0 0 0,0 0 0,0 0-1,1 0 1,-1 0 0,0 0 0,0 1 0,1-1-1,-1 0 1,1 1 0,-1-1 0,3 0 0,37-10 3179,-29 10-3024,-1 0-1,1 1 0,0 0 1,0 0-1,0 2 0,0-1 1,-1 2-1,1-1 0,0 1 0,-1 1 1,0 0-1,14 8 0,-10-3-103,0 0-1,-1 0 0,-1 2 0,1 0 0,-2 0 1,0 1-1,0 1 0,10 14 0,-7-7-23,-2 0 0,0 1 0,-2 0 0,0 1 0,-1 0 0,-2 1-1,0 0 1,-1 1 0,-1-1 0,-2 1 0,0 0 0,0 31 0,-4-31-50,1-10-7,-1 1 0,0-1-1,-1 1 1,-1-1-1,0 0 1,-1 0 0,-7 23-1,-6-3-47,-1 0 0,-1-1 0,-2-1 0,-1-1 0,-46 51 0,45-59-652,0-2 0,-44 32 0,43-38-928,0-1 0,0 0 0,-37 13 0,40-19-593,0-3-471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9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9830,'1'1'11,"0"-1"0,-1 1 0,1-1 0,0 1 0,0-1 0,0 1 0,0-1 0,0 1 0,0 0 0,-1-1 0,1 1 0,0 0 0,-1 0 0,1 0 0,0-1 0,-1 1 0,1 0 0,-1 0 0,1 0 0,-1 0 0,0 0 0,1 0-1,-1 0 1,0 0 0,0 0 0,0 0 0,0 0 0,0 2 0,3 36 376,12 42 432,-15 68 774,0-148-1593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29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52 9830,'0'2'1,"1"5"94,-1 1 0,0-1 0,0 1 0,-1-1 0,0 1 0,0-1 0,-1 0 0,0 1 0,0-1 0,-1 0 0,-6 12 0,7-14-18,0 0 1,0 1-1,0-1 1,0 0-1,1 1 1,-2 8-1,-1 7 37,2-6 100,0 0 1,1 0-1,1 0 1,2 26-1,0 3 261,-1-41-425,0 0 0,0 0-1,0 0 1,1-1-1,0 1 1,-1 0-1,1 0 1,0-1 0,0 1-1,0-1 1,1 0-1,-1 1 1,1-1-1,3 2 1,1 2 99,-1-2 0,1 1 0,0-1 1,0 0-1,9 4 0,-8-6-49,-1 0 0,1-1 0,0 1 1,0-1-1,0-1 0,0 1 0,-1-2 1,1 1-1,15-3 0,-18 2-30,0-1-1,1 1 1,-1-1-1,0 0 1,0 0-1,0-1 1,-1 1 0,1-1-1,0 0 1,-1-1-1,0 1 1,0-1 0,0 0-1,0 0 1,3-4-1,-4 1-58,0 0-1,-1 0 1,0 0 0,0 0-1,-1 0 1,1 0-1,-2 0 1,1 0-1,-1-1 1,0 1 0,-2-13-1,1-5-122,0 15 59,-1 1-1,0-1 0,-1 1 0,0-1 1,0 1-1,-1 0 0,-1 0 0,-4-8 1,-10-22-202,8 11 135,7 18 39,0-1 1,0 0-1,-1 1 0,0 0 0,-1 0 0,-7-9 1,5 8 54,8 10 26,-1-1 1,0 1-1,0 0 0,0-1 0,0 1 1,0 0-1,0 0 0,0 0 0,0 0 1,-1 0-1,1 0 0,0 0 0,-1 0 1,1 0-1,0 1 0,-1-1 0,1 0 0,-1 1 1,1 0-1,-1-1 0,0 1 0,1 0 1,-1-1-1,1 1 0,-1 0 0,0 0 1,-2 1-1,3-1 6,0 0 1,0-1-1,0 1 1,0 0-1,0 0 1,0 0-1,0 0 1,0 1-1,0-1 1,0 0-1,0 0 1,0 1-1,1-1 1,-1 0-1,0 1 1,0-1-1,-1 2 0,-2 0 29,-4-1-5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1.4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9830,'0'-2'0,"1"17"205,-1-1-1,2 0 1,0 1 0,1-1 0,0 0-1,9 25 1,-9-28-71,0 0-1,-2 0 1,1 1 0,-1-1-1,-1 17 1,0-26-117,0 108 1121,0-116-1138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1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9830,'-1'18'205,"4"12"136,1-23-219,0 1-1,0 0 0,-1 0 1,0 1-1,0-1 0,-1 1 1,0-1-1,1 11 0,4 81 972,-7-37-547,2-62-558,-23 1 69,10-2 171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2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 9830,'0'4'0,"0"-3"5,0-1 0,0 1 0,1 0 0,-1-1 1,0 1-1,1-1 0,-1 1 0,0-1 0,1 1 0,-1-1 0,0 1 0,1-1 0,-1 0 0,1 1 0,-1-1 0,1 0 1,-1 1-1,1-1 0,-1 0 0,1 1 0,0-1 0,-1 0 0,1 0 0,-1 0 0,1 0 0,0 1 0,-1-1 1,1 0-1,-1 0 0,2 0 0,23 1 264,-18-1-195,33 0 506,0-1 0,47-8 0,23-1 614,-39 5 308,125-22 0,-183 23-1320,-1-2-136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2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214 0 9830,'-1'3'33,"0"-1"-1,1 1 1,-1-1 0,0 1-1,0-1 1,0 0 0,0 0-1,-1 1 1,1-1 0,-1 0-1,1 0 1,-1 0 0,0 0-1,0-1 1,0 1-1,1 0 1,-5 1 0,-16 19 266,-10 20 863,-46 80 0,69-106-951,1 0 0,1 0 0,1 0 0,1 1 0,0 0 0,1 0 0,0 0 0,2 1 0,-1 19 0,3 80 1154,0-111-1297,1-1 1,1 1-1,-1-1 1,1 1-1,0-1 1,0 0-1,0 0 0,1 0 1,0 0-1,0-1 1,0 1-1,0-1 1,1 1-1,0-1 0,4 4 1,4 3 180,0-1 1,0 0 0,1 0-1,15 7 1,-20-11 20,-6-5-243,-1 0 0,0 0 0,1-1 0,-1 1 0,0 0 0,1-1 0,-1 1 0,1-1 0,-1 0 0,1 1 0,-1-1 0,1 0-1,-1 0 1,1 0 0,0 0 0,2 0 0,8-1 83,-2-2 212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3.1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9830,'10'-1'46,"-8"1"-26,-1 0 1,1 0 0,-1 0 0,0 1-1,1-1 1,-1 0 0,0 1 0,1-1-1,-1 1 1,0-1 0,0 1 0,0 0-1,1-1 1,-1 1 0,0 0 0,0 0-1,0 0 1,0 0 0,0 0 0,0 0-1,-1 0 1,1 0 0,0 0 0,0 1 0,-1-1-1,2 3 1,1 1 32,-1-3-48,1 2 53,0 0 1,-1 0-1,1 0 0,-1 0 1,1 1-1,-1-1 0,0 1 1,-1-1-1,1 1 0,-1 0 1,1 6-1,8 48 670,-10 125 1184,0-181-1867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3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0 9830,'0'5'51,"0"0"0,0 0 0,-1 0 0,0 0 0,0 0 0,0 0 0,0 0 1,-1 0-1,0-1 0,0 1 0,0-1 0,-1 1 0,1-1 0,-1 0 0,0 0 0,-5 5 0,5-5 39,0 1 1,-1 0-1,1 0 1,1 0-1,-1 1 1,1-1-1,0 1 0,0-1 1,1 1-1,0 0 1,-1 10-1,0 8 329,2 38-1,0-29-46,0-30-333,0 0 0,0 0-1,0 0 1,0 0 0,1 0-1,-1 0 1,1 0 0,0 0-1,0 0 1,0-1 0,0 1-1,0 0 1,1 0 0,-1-1-1,1 1 1,3 3 0,-2-4 6,-1 0 1,1 0 0,0 0-1,0-1 1,0 1 0,1-1-1,-1 0 1,0 0-1,0 0 1,1-1 0,-1 1-1,0-1 1,1 1 0,-1-1-1,5-1 1,-1 1 9,-1-1 0,0 0 0,0 0 0,-1-1 0,1 0 0,0 0 0,0 0 0,-1-1 0,1 0 0,-1 0 0,0 0-1,0-1 1,0 1 0,0-1 0,-1 0 0,0-1 0,1 1 0,-2-1 0,1 0 0,0 0 0,-1 0 0,0 0 0,0 0 0,-1-1 0,1 0 0,-1 1 0,0-1 0,-1 0 0,1 0 0,-1 0 0,-1 0 0,1-12 0,0-5-123,-1 12-1,0 1-1,0 0 1,-3-17 0,2 24 50,0 0 0,0 0 0,0-1 0,0 1 0,-1 0 0,1 0 0,-1 0 0,0 0 0,0 1 0,0-1 0,0 0 0,-1 1 0,1-1 0,-5-2 0,-5-6 7,9 8-8,1 1-1,0 0 1,-1 0 0,1 0 0,-1 0 0,0 0-1,0 1 1,1-1 0,-7-1 0,-9-8 171,11 7-151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4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9830,'10'0'228,"-7"0"-189,1 0 0,-1 0 1,0 0-1,0 1 0,0-1 1,0 1-1,0-1 0,0 1 1,0 0-1,0 0 0,0 1 1,3 1-1,6 3 109,-5-2-35,0 0 0,1 0 0,-2 1 0,1 0 0,0 1 0,-1-1 1,0 1-1,-1 1 0,1-1 0,8 14 0,-3-2 258,0 0 1,-2 1-1,9 23 0,-10-13 51,-1-1 0,-1 1 0,-2 0 1,-1 0-1,-2 0 0,-2 46 0,1-30 127,-1-39-478,0 1 0,0-1 0,-1 0 0,1 0 0,-2 0 0,1 0 0,0 0 0,-5 6 0,3-4 74,1-1 0,-1 1 0,1 0 0,-2 11 0,2-8 19,0 0-1,-1 1 1,-10 19-1,-1 3 343,7-16-245,5-14-211,1 0 0,1 0-1,-1 0 1,1 0 0,-1 0 0,1 0 0,0 5-1,1-8-18,0-1-1,-1 1 0,1 0 1,0 0-1,0-1 0,0 1 1,0 0-1,-1-1 0,1 1 1,0 0-1,-1 0 0,1-1 1,0 1-1,-1-1 0,1 1 1,-1 0-1,1-1 0,-1 1 1,0-1-1,1 1 0,-1-1 1,1 1-1,-1-1 1,0 0-1,1 1 0,-2-1 1,-6-4 14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4.9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9830,'11'7'305,"7"2"164,60 6 168,185 16 2389,-255-28-2935,-8-1 136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12873,'6'-5'226,"-1"0"0,1 0 0,0 0 0,1 1-1,-1 0 1,1 1 0,0-1 0,-1 1 0,2 1 0,-1-1-1,0 1 1,0 0 0,13-1 0,11 0-61,63 0 0,-69 3-59,-23 0-110,0 0 0,0 0 0,1 0 0,-1 0 0,0 1 0,0-1 0,0 0 0,0 1 0,1 0 0,-1 0 0,0-1 0,0 1 0,0 0 0,0 1 0,0-1 0,-1 0 0,1 0 0,0 1 0,2 2 0,-2-1 22,-1 0 0,1-1 0,-1 1 0,0 0 0,0 0 0,0 0 0,0 0 0,-1 0 0,1 0 0,-1 1 0,1-1 0,-2 6 0,1-7 23,-1 1 0,0-1 1,0 1-1,0-1 0,-1 1 0,1-1 1,0 0-1,-1 1 0,0-1 0,1 0 1,-1 0-1,0 0 0,-3 2 0,-33 28 316,32-28-320,6-3-39,-38 33 359,36-33-337,0 2-1,0-1 1,1 0-1,-1 0 1,1 1 0,-1-1-1,1 0 1,0 1-1,0 0 1,0-1 0,0 1-1,0 0 1,1-1-1,-1 5 1,3-5 2,1-1 0,-1 0 0,1 1 0,-1-1 0,1 0 0,0-1 0,-1 1 0,1 0 0,0-1 0,5 1 0,-2 0-31,17 3 19,43 2-1,-20-9-1663,-41 1 879,0 1 1,-1 0-1,1-1 1,0 0 0,0 0-1,6-4 1,-5 0-1404,-5 0-25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5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9830,'1'1'13,"-1"0"1,1 0-1,0 0 0,-1 0 0,1-1 0,0 1 1,-1 0-1,1 0 0,0-1 0,0 1 1,-1 0-1,1-1 0,0 1 0,0-1 1,0 1-1,0-1 0,0 1 0,0-1 0,0 0 1,0 0-1,0 1 0,0-1 0,0 0 1,0 0-1,0 0 0,0 0 0,0 0 1,2 0-1,40 0 564,-34 0-491,167 0 1825,-166-1-1820,0-4 137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5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9830,'18'16'501,"-3"10"-211,-11-17-34,-1-4-189,-1-1 0,0 1 0,0 0 0,0 0 0,-1-1 0,1 1 0,0 9 0,3 8 310,7 35 234,-2 0-65,-8-42-343,0 0 0,-1 0 0,0 0 0,-4 29 0,2 0 420,1-42-623,0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6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58 9830,'0'7'19,"1"-6"2,-1 1 0,0-1 1,0 1-1,0-1 0,0 1 0,0-1 0,0 0 0,0 1 0,0-1 0,-1 1 0,1-1 0,-1 0 0,1 1 0,-1-1 0,1 0 1,-1 0-1,0 1 0,1-1 0,-1 0 0,0 0 0,0 0 0,0 0 0,0 0 0,-2 2 0,-3 2 92,0 1 0,0 0 0,0 1 0,0-1 0,1 1 0,1 0 0,-1 0 1,1 1-1,0 0 0,0-1 0,1 1 0,-4 16 0,1-6 54,4-9-63,0-1-1,1 0 1,0 1 0,1 0-1,0-1 1,2 16-1,0 6 264,-2-28-342,1-1-1,0 1 0,0-1 1,0 1-1,0 0 0,0-1 1,0 0-1,0 1 0,1-1 1,-1 0-1,1 0 0,-1 1 1,0-1-1,1 0 0,0 0 1,-1-1-1,1 1 0,0 0 0,-1 0 1,1-1-1,0 1 0,2-1 1,44 13 690,-37-11-584,1 0 1,-1-1 0,0 0-1,1-1 1,-1 0-1,1-1 1,-1 0 0,0-1-1,0 0 1,1 0-1,-2-2 1,1 1 0,14-8-1,-18 9-10,-1-1 0,0-1 0,0 1 0,0-1-1,0 0 1,5-5 0,-9 7-111,0 0 0,-1-1 0,1 1-1,0 0 1,-1-1 0,1 0 0,-1 1 0,0-1 0,0 0-1,0 1 1,0-1 0,-1 0 0,1 0 0,-1 0 0,1 0-1,-1-5 1,1-17-122,0 20 79,-1 0 0,1-1 0,-1 1 0,0-1 0,0 1 0,-1 0 0,1-1 0,-1 1-1,-1 0 1,1 0 0,-1-1 0,0 1 0,0 0 0,-3-5 0,-14-11 285,-1 0-1,0 1 1,-29-21 0,31 26-43,9 8-89,1 0 0,-1 1-1,-18-10 1,18 12-93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6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9830,'1'0'17,"1"1"0,-1-1 0,0 0 0,0 1 0,1-1 0,-1 0-1,0 1 1,0 0 0,0-1 0,1 1 0,-1 0 0,0-1 0,0 1 0,0 0 0,0 0 0,0 0-1,-1 0 1,1 0 0,0 0 0,0 0 0,-1 0 0,1 0 0,0 1 0,-1-1 0,1 0 0,-1 0 0,0 1-1,1-1 1,-1 0 0,0 0 0,0 1 0,0-1 0,0 0 0,0 3 0,10 57 869,0 10-112,-3 123 1183,-7-197-1957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6.8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9830,'0'240'2458,"9"-180"-1867,-9 5 183,0-64-774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7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0 132 9830,'1'1'14,"0"0"-1,0 0 0,0 0 1,1 0-1,-1 0 1,0 0-1,0-1 1,1 1-1,-1 0 1,1-1-1,-1 1 0,0-1 1,1 1-1,-1-1 1,1 1-1,-1-1 1,1 0-1,-1 0 1,3 0-1,-3 0-9,50 5 999,90-4 0,-66-3-278,-44 0-157,1-1 1,48-13 0,-63 13-321,-1-1 0,0-1 0,0 0 1,-1-1-1,1-1 0,-1 0 0,-1-1 1,0-1-1,0 0 0,20-17 0,-7 1 165,-10 13-121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9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0 431 9830,'0'-161'0,"1"153"0,0 1 0,1-1 0,0 1 0,0-1 0,0 1 0,7-13 0,8-27 0,-16 43 0,1-6 0,0 0 0,0 0 0,1 1 0,0-1 0,1 1 0,0 0 0,6-11 0,1 1 63,-10 17-44,0-1 1,1 1-1,-1-1 0,1 1 0,-1-1 1,1 1-1,0 0 0,0 0 0,0 0 1,0 0-1,0 0 0,3-2 0,1-2 292,-1-1-139,15 4 62,-16 3-177,0 1 1,0 0-1,0 0 0,0 0 1,0 0-1,0 1 1,0 0-1,-1-1 1,1 1-1,-1 0 1,0 1-1,1-1 1,-1 1-1,0-1 0,0 1 1,0 0-1,-1 0 1,1 0-1,3 6 1,3 3 180,0-1-14,-1 0 0,-1 1 0,0 0 0,-1 0 0,0 1 0,7 21 0,-4-11-24,10 35 561,-14-45-574,-1 0 1,0 1-1,-1-1 0,0 1 1,-1 0-1,-1-1 0,0 21 1,6 86 1110,-6-114-1268,-3 4 258,-8-14-24,2 0-40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9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 9830,'82'2'619,"-64"0"-251,0-2 0,0 0 1,32-5-1,-11 0 20,-30 5-275,1-1 1,0 0 0,-1-1-1,1 0 1,-1 0 0,15-7-1,-21 5 161,5 2-47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39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9830,'1'1'14,"-1"0"0,1 0 0,0 0 1,-1-1-1,1 1 0,0 0 0,-1 0 0,1 0 0,0-1 0,0 1 0,0 0 1,0-1-1,0 1 0,-1-1 0,1 1 0,0-1 0,0 1 0,0-1 0,1 0 1,-1 1-1,0-1 0,0 0 0,0 0 0,0 0 0,0 0 0,0 0 0,0 0 0,2 0 1,43 0 609,-35 0-520,179 0 1989,-180 0-2047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9830,'-1'1'11,"1"0"1,0 0-1,0 0 0,0 0 0,0 0 1,0 0-1,0 0 0,1 0 0,-1 0 1,0 0-1,0 0 0,1 0 0,-1 0 1,0 0-1,1 0 0,-1-1 0,1 1 1,-1 0-1,1 0 0,0-1 0,-1 1 1,1 0-1,0 0 0,0 0 0,24 1 453,-9-3-344,182 1 2019,-153-6-1639,-36 5-454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7549,'-11'4'7793,"-24"7"-7591,21-6 561,-225 57-185,135-37-3568,87-19 1015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3232 10 9705,'-1'-10'7044,"-10"19"-5945,-81 39-509,-21 9-300,100-52-252,0 0 0,0-1 0,-1-1 0,0 0 0,0-1 0,-26 2 0,37-6-7,-1 1 0,1-1 0,0 1 0,0-1 0,0 0 0,0 0-1,0-1 1,0 1 0,1 0 0,-1-1 0,1 0 0,0 1 0,0-1-1,0 0 1,-3-5 0,-10-11 295,14 18-301,0 1 0,0 0 0,0 0 0,-1-1 0,1 1-1,0 0 1,0 0 0,0 0 0,0 0 0,0 1 0,0-1 0,0 0 0,0 0 0,-1 1 0,1-1 0,0 0 0,0 1 0,0-1 0,0 1 0,0 0 0,1-1 0,-2 2 0,-32 20-42,17-10 81,1-2-26,0-1 0,0 0 0,-1-1 0,0-1 0,0-1 0,-1 0 0,0-1 0,0-1 0,0-1 0,-1 0 0,1-2 0,-1 0 0,1-1 0,-24-2 0,27-3 8,-1 0 0,1 0 1,0-1-1,0-1 0,1 0 0,-23-17 0,-1 1 235,35 22-272,0 0 0,0 0 0,0 0 0,-1 1 0,1-1 0,0 1 0,0-1 1,0 1-1,0 0 0,-1 0 0,1 0 0,0 1 0,0-1 0,0 1 0,-5 1 1,-52 22-33,28-10-115,3-5 181,0-1 0,0-2 0,-1 0 1,0-2-1,0-2 0,-32 0 0,54-3-45,-1 1 1,1-1-1,0-1 1,-10-3-1,13 4 2,1-1 0,0 1 0,0 0 0,-1 0 0,1 1 0,-1-1 0,1 1 0,-1 0 0,1 0 0,0 0 0,-1 1 0,1 0 0,-1 0 0,1 0 0,0 0 0,-7 3 0,-7 5 10,-1 0-1,0-2 1,-1 0-1,1-1 1,-40 6-1,49-11-5,-1 0 0,1-1 1,0-1-1,-1 1 0,1-1 0,-1-1 0,1 0 0,0-1 1,0 0-1,0 0 0,0-1 0,1 0 0,-14-9 0,21 12-7,-71-39 133,65 37-117,-1 0 0,1 0-1,0 1 1,-1 0 0,0 1 0,0-1-1,-12 1 1,2 2 43,1 1-1,-1 1 1,-27 8-1,-17 3-82,45-11 34,0 0 0,-1-2 0,1 0 0,0-1 0,0 0 0,0-2 0,-36-7 0,-97-39 25,145 46-10,-1 2-1,1-1 1,-1 1-1,0 0 0,1 0 1,-1 0-1,1 1 0,-1 0 1,1 1-1,-9 2 1,-8 4 228,-31 17 1,30-14-32,-24 10 78,0-2-1,-66 16 0,85-28-385,0-1 0,0-1 0,0-2 0,-1-1 0,-44-3 0,64 0-288,0-1 0,0 0 0,0 0 0,0-1-1,0-1 1,1 1 0,0-2 0,-1 1 0,-13-10 0,11 5-1407,-1-1 0,1-1 1,1 0-1,0 0 0,-14-19 1,7 4-1261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0.7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9830,'1'1'31,"-1"1"0,1-1-1,0 1 1,0 0 0,-1-1 0,1 1-1,0-1 1,0 0 0,0 1 0,1-1-1,-1 0 1,0 0 0,2 2 0,11 13 312,-5 7-4,-1 0-1,-1 0 1,0 1 0,-2 0 0,-1 0 0,-1 1-1,-1-1 1,-1 31 0,-1-23-66,0-31-273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1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357 0 9830,'7'41'273,"-12"-39"-189,0 0 1,0 0-1,0 0 0,0-1 0,0 1 0,-11 0 0,12-2-81,-69 13 1112,0-4-1,-86 0 1,150-9-1115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1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9830,'49'-22'774,"-40"18"-656,1 0 0,-1 1 1,1 0-1,-1 0 0,1 1 1,0 1-1,0 0 0,0 0 1,14 1-1,-22 0-98,0-1 0,0 1 0,0 0 1,-1 0-1,1 1 0,0-1 0,0 0 0,0 1 0,-1-1 0,1 1 1,0-1-1,-1 1 0,1 0 0,0 0 0,-1-1 0,1 1 1,-1 1-1,0-1 0,1 0 0,-1 0 0,0 0 0,1 1 0,-1-1 1,0 0-1,0 1 0,0-1 0,1 4 0,-1-1 67,1 1-1,-1 0 1,-1 0 0,1 0 0,-1 0-1,0 0 1,-1 8 0,1 1-25,-1-12-37,0 0 0,1 0 1,-1 0-1,0 0 1,0 0-1,0-1 0,-1 1 1,1 0-1,0-1 0,-1 1 1,1-1-1,-1 1 0,1-1 1,-1 0-1,-2 2 0,-35 23 634,28-19-518,-16 10 519,-32 15 0,58-32-641,1 0 0,-1 0 0,1 0 0,-1 0-1,0 0 1,1 0 0,-1 0 0,1 1 0,-1-1 0,1 0 0,-1 0 0,0 1 0,1-1 0,0 0 0,-1 1-1,1-1 1,-1 1 0,1-1 0,-1 0 0,1 1 0,0-1 0,-1 1 0,1-1 0,0 1 0,-1-1 0,1 1-1,0 0 1,0-1 0,0 1 0,-1 0 0,20 2 422,35-9 261,-6 1-58,-38 5-518,-1 0 1,1-1 0,0 0 0,0-1 0,-1 0-1,1-1 1,-1 0 0,1 0 0,13-8 0,-18 6 100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2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9830,'0'-12'0,"0"9"0,0 9 0,8 15 312,-7-18-261,0-1 1,1 1-1,-1 0 0,0 0 0,0-1 1,-1 1-1,1 0 0,0 5 1,7 243 2451,-8-249-2503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2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9830,'0'156'1638,"12"-105"-1091,-2 10 317,-10-32-409,0-26-409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2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 9830,'68'-2'1149,"77"-10"0,181-33 2514,-321 44-3566,27-4 561,45-13 1,-60 13-595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3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1 9830,'-1'2'37,"-1"0"1,0-1-1,0 1 0,0 0 0,-1-1 1,1 1-1,0-1 0,-1 0 0,1 1 1,-1-1-1,-4 1 0,-4 3 127,6-1-58,-1 0 0,0 0 0,1 0 1,0 1-1,0 0 0,0 0 1,1 0-1,0 1 0,0 0 0,0 0 1,1 0-1,0 0 0,-5 12 1,0 7 349,1-1 1,-6 37-1,9-36-148,1-1 2,1-1 0,1 1 0,3 31 0,0 0 316,0-48-535,-1 1 0,2-1 0,-1 0 0,1-1 0,0 1 0,0 0 0,1-1 0,0 0-1,0 1 1,0-2 0,1 1 0,0 0 0,0-1 0,1 0 0,-1 0 0,1-1 0,9 6 0,-6-7-91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3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9830,'0'1'25,"0"0"-1,1 0 1,-1 0 0,0 0-1,0 0 1,1 0 0,-1 0-1,1 0 1,-1 0-1,0-1 1,1 1 0,0 0-1,-1 0 1,1 0 0,0-1-1,-1 1 1,1 0 0,1 0-1,-1 0-5,-1-1-1,1 1 1,0 0-1,0 0 1,-1-1-1,1 1 1,0 0-1,-1 0 0,1 0 1,-1 0-1,1 0 1,-1 0-1,1 0 1,-1 0-1,0 0 1,0 0-1,1 0 1,-1 1-1,1 2 38,0-1 0,0 1-1,0-1 1,1 0 0,-1 1 0,1-1-1,3 5 1,7 14 272,-1 7 38,-7-21-246,-1 0 0,0 0 0,0 1 0,-1 0-1,0-1 1,1 16 0,9 30 540,-6-32-446,1 3 118,-7-10-287,0-12-45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4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 9830,'-1'6'102,"1"0"-1,-1 0 1,0 0-1,-1 0 1,0-1-1,0 1 1,0 0-1,0-1 1,-1 1-1,-5 6 1,-10 25 374,14-19-231,0 1 1,1 0-1,1 1 0,1-1 0,0 0 1,4 33-1,-1 6 313,-2-57-540,0 0 0,0 0 0,1 0 0,-1 0 0,0 1 0,1-1 0,-1 0 0,1 0 1,-1-1-1,1 1 0,-1 0 0,1 0 0,0 0 0,-1 0 0,1 0 0,0-1 0,0 1 0,0 0 0,-1-1 0,1 1 0,0 0 0,2 0 0,31 10 480,-25-9-392,-1-1 1,1 0-1,-1-1 1,1 0-1,0 0 0,11-2 1,-16 0-82,1 1 0,0 0 1,-1-1-1,1 0 1,-1 0-1,0 0 0,0 0 1,0-1-1,0 0 1,0 0-1,0 0 1,-1 0-1,0 0 0,1-1 1,-1 0-1,0 1 1,-1-1-1,1 0 0,-1 0 1,0-1-1,0 1 1,0 0-1,0-1 0,-1 1 1,0-1-1,1 0 1,-2 1-1,1-1 0,-1 0 1,1 0-1,-2 0 1,1-4-1,0-119-572,0 126 535,-1-1 0,1 1 1,-1-1-1,1 1 0,-1 0 0,0 0 1,0-1-1,0 1 0,0 0 0,0 0 1,0 0-1,-1 0 0,1 0 0,-1 0 1,1 0-1,-3-1 0,-13-22-180,16 22 179,0 1 0,0-1 0,-1 0 0,1 0 1,-1 1-1,0-1 0,0 0 0,0 1 0,0 0 0,0-1 0,-1 1 0,1 0 0,-1 0 0,1 1 0,-1-1 0,0 0 0,-3-1 0,-2-1 169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4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9830,'8'2'138,"-1"0"0,1 1 0,-1-1-1,0 2 1,0-1 0,0 1 0,-1 0 0,11 8 0,-9-6-59,1 0 54,0 1 1,0 0-1,-1 0 1,0 1-1,0 0 1,-1 1 0,0-1-1,0 2 1,-1-1-1,0 1 1,-1-1-1,0 1 1,-1 1-1,0-1 1,4 17-1,3 11 352,-8-29-365,0 1 0,0 0 0,-1 0 0,0 1 0,0 13 1,-1 11 358,0-26-365,0 0 0,0 0 0,-1 0-1,0 0 1,-1 0 0,0 0 0,-1 0 0,1 0 0,-2 0 0,-6 16 0,-4-5 462,-29 35 0,36-48-440,0-1 1,0 0 0,-1 0 0,0-1 0,0 0 0,0 0 0,-1 0 0,-11 5 0,6-6-91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36 217 9849,'0'-1'59,"0"0"0,-1 0 0,1 0 0,0 0 0,-1 0 0,1 0 0,-1 0 0,0 0 0,1 0 0,-1 0 0,1 1 0,-1-1 1,0 0-1,0 0 0,0 1 0,1-1 0,-1 1 0,0-1 0,0 1 0,-1-1 0,1 0 141,0 1 1,0-1-1,0 1 1,1 0-1,-1-1 1,0 0-1,0 1 1,1-1-1,-1 1 0,1-1 1,-1 0-1,0 0 1,1 1-1,-1-1 1,1 0-1,-1 0 1,1 1-1,0-1 1,-1-1-1,-5-10 1053,4 6-24,13 12-643,2 3-562,0 1 0,0 0 1,-1 1-1,-1 0 0,18 22 1,43 71 188,-40-55-184,-29-45 25,-1 0 0,0 1 0,0-1 1,0 0-1,-1 1 0,1-1 0,-1 1 1,0 0-1,-1-1 0,1 1 0,-1 7 0,0-11-16,0-2-26,0 0 0,0 0 0,0 1-1,0-1 1,0 0 0,0 0-1,0 1 1,-1-1 0,1 0-1,0 0 1,-1 1 0,1-1 0,0 0-1,-1 1 1,1-1 0,-1 0-1,1 1 1,-1-1 0,1 1-1,-1-1 1,-1 0 0,-1-1-14,0-1 0,0 0 0,0 1 0,1-1 0,-1 0 1,1 0-1,0 0 0,0-1 0,0 1 0,0-1 0,0 1 0,1-1 0,-1 1 1,1-1-1,0 0 0,0 0 0,1 1 0,-1-1 0,1-4 0,-2-16-48,1 0-1,3-25 0,-1 13-7,-1 27 58,0-1 0,1 0 0,0 0 0,0 0 1,1 1-1,0-1 0,1 0 0,0 1 0,1 0 0,0 0 0,0 0 1,1 0-1,0 1 0,1 0 0,0 0 0,0 0 0,13-12 0,-11 13 14,2-1-1,-1 1 0,1 1 0,0 0 0,0 0 0,1 1 0,-1 0 0,1 1 0,14-3 0,41-6-1756,-3 9-4917,-61 4 5288,7 0-3790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4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9830,'0'-1'8,"0"0"0,0 0 1,0 0-1,1 1 0,-1-1 0,0 0 0,0 0 0,1 0 0,-1 0 1,1 0-1,-1 0 0,1 1 0,-1-1 0,1 0 0,-1 0 0,1 1 1,0-1-1,-1 0 0,1 1 0,0-1 0,0 0 0,1 0 0,26-8 430,40 6 442,-54 4-792,-13-2-64,1 1-1,0 0 1,0 0 0,-1 1-1,1-1 1,0 0 0,0 0-1,-1 1 1,1-1-1,-1 1 1,1 0 0,0-1-1,-1 1 1,1 0 0,-1 0-1,1 0 1,-1 0 0,0 0-1,1 0 1,-1 0 0,0 1-1,0-1 1,0 0 0,0 1-1,0-1 1,0 1 0,0-1-1,0 1 1,0 2 0,1 3 125,-1 0 0,0 1-1,0-1 1,-1 1 0,0 13 0,-1-2-68,1-18-53,-1 1 0,1 0 0,-1 0 0,1 0 0,-1-1 0,0 1 0,0 0 0,0 0 0,0-1 0,0 1 0,0-1 0,-1 1 0,1-1 1,0 0-1,-3 2 0,3-2 5,-1 1 0,1-1 0,-1 0 0,1 1 0,0-1 0,0 1 0,-1 0 0,1-1 0,0 1 0,1 0 0,-1 0 0,0-1 0,0 1 0,1 0 1,-1 3-1,-9 35 467,10-39-480,1 1 0,-1-1 0,0 1 0,1-1 0,0 1 0,-1-1 0,1 0-1,0 1 1,0-1 0,0 0 0,0 0 0,0 0 0,0 0 0,0 1 0,0-1 0,1-1 0,-1 1 0,0 0 0,1 0-1,-1 0 1,0-1 0,1 1 0,-1-1 0,1 1 0,-1-1 0,1 1 0,-1-1 0,1 0 0,-1 0 0,1 0-1,2 0 1,12 2 225,1-1 0,19-2-1,-16 0-22,37-5 324,-46 2-500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5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9830,'36'4'485,"1"-1"1,-1-1-1,37-5 0,3 1 77,-13 2 212,-51-2-774,-11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6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9830,'-4'18'186,"1"-6"164,4-11-334,0 0 0,0 0-1,0 0 1,0 0 0,0 0 0,0 0 0,0-1 0,0 1 0,0 0-1,0-1 1,0 1 0,1-1 0,-1 1 0,2 0 0,11 3 187,1-1 0,0 0 1,0-1-1,0-1 0,0 0 1,31-3-1,-9 1 103,-27 1-78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6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9830,'0'0'3,"1"0"0,-1 0 0,1 0 0,-1 0 0,1 0 0,-1 1 0,1-1 0,-1 0 0,1 0 0,-1 0 0,0 1 0,1-1 0,-1 0-1,1 1 1,-1-1 0,0 0 0,1 1 0,-1-1 0,0 1 0,1-1 0,-1 0 0,0 1 0,0-1 0,1 1 0,-1-1 0,0 1 0,0-1 0,0 1 0,0-1 0,0 1 0,1-1 0,-1 1 0,0-1 0,0 2 0,-1 15 178,1-15-147,0 120 1285,0-121-1312,-1 0-1,1-1 0,0 1 1,0 0-1,0-1 0,0 1 1,0 0-1,-1-1 0,1 1 1,0-1-1,0 1 0,-1 0 1,1-1-1,0 1 0,-1-1 1,1 1-1,-1-1 0,1 1 1,-1 0-1,0-1 1,1 1 1,-1-1-1,0 1 0,1 0 1,-1-1-1,1 1 0,0 0 1,-1-1-1,1 1 0,0 0 1,-1 0-1,1-1 0,0 1 1,0 0-1,-1 0 0,1 0 1,0-1-1,0 1 0,0 1 1,0-1-8,-6 1 0,6-2 1,-1-1 1,1 1 0,0 0 0,0 0 0,-1 0 0,1-1 0,0 1 0,0 0-1,-1 0 1,1-1 0,0 1 0,0 0 0,0-1 0,0 1 0,0 0 0,-1-1 0,1 1-1,0 0 1,0-1 0,0 1 0,0 0 0,0-1 0,0 1 0,0 0 0,0-1 0,0 1-1,0 0 1,0-1 0,0 1 0,0 0 0,1-1 0,-1 1 0,0 0 0,0-1 0,0 1-1,0 0 1,1-1 0,-1 1 0,0 0 0,0 0 0,0-1 0,1 1 0,-1 0 0,0 0-1,1 0 1,-1-1 0,0 1 0,0 0 0,1 0 0,-1 0 0,0 0 0,1-1-1,16-11 218,4-4 207,-15 11-302,-1 1 0,1 0 0,0 0 1,9-4-1,-2 2 204,-8 3-263,0 0 0,1 0-1,-1 1 1,1 0 0,0 0 0,-1 1 0,1-1 0,0 1-1,0 0 1,0 1 0,0 0 0,0 0 0,0 0-1,0 0 1,8 3 0,-10-1-8,0 0 1,0 0-1,-1 0 1,1 1-1,-1 0 0,0-1 1,1 1-1,-1 1 1,-1-1-1,1 0 0,0 1 1,-1-1-1,0 1 0,1 0 1,-2 0-1,1 0 1,0 0-1,-1 0 0,0 0 1,0 0-1,0 0 1,1 6-1,-2 54 580,-1-62-602,0 0 0,0 0 1,0 0-1,-1 0 0,1 0 0,0-1 0,-1 1 1,1 0-1,-1-1 0,1 1 0,-1-1 0,0 0 1,1 0-1,-4 2 0,-29 17 484,17-12-239,-1-2 0,0 0 0,0-1 0,0 0 0,-1-2 0,-22 2 0,27-5-216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6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9830,'20'6'265,"0"-1"-1,1-1 1,-1-1-1,1 0 1,0-2-1,0 0 1,0-2-1,0 0 1,0-1-1,0-2 1,-1 0-1,24-7 1,-29 0-155,-3 5 117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7.3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23 9830,'0'2'42,"-1"0"0,0 0 0,0 0 0,0-1 0,-1 1 0,1 0 0,0 0 0,-1-1 1,1 1-1,-1-1 0,0 1 0,1-1 0,-1 0 0,0 0 0,-3 2 0,-17 16 377,-2 17 126,16-25-294,1 0 0,0 1 0,1 0 0,-9 21 1,11-15-40,0-1 1,2 0 0,0 1 0,1-1-1,2 27 1,-1-13 168,1-29-362,-1 0 1,1 0 0,0 0-1,-1 0 1,1-1 0,0 1-1,0 0 1,1 0 0,-1-1-1,0 1 1,0 0 0,1-1-1,-1 1 1,1-1 0,-1 0-1,1 1 1,0-1 0,0 0-1,-1 0 1,1 0 0,0 0-1,0 0 1,0-1 0,2 1-1,3 2 89,0-1-1,-1 0 1,1 0-1,0-1 1,14 2-1,-13-4 19,-1 1 0,1-1-1,-1 0 1,0-1 0,1 1 0,-1-1-1,0-1 1,0 0 0,0 0 0,-1 0-1,1 0 1,6-6 0,-9 6-83,0 0 1,0 0-1,-1 0 0,0 0 1,0-1-1,0 1 1,0-1-1,0 0 0,0 0 1,-1 0-1,0 0 0,0-1 1,0 1-1,-1-1 0,1 1 1,-1-1-1,0 1 1,0-1-1,-1 0 0,1-4 1,6-108-626,-7-1-92,0 116 664,-1 0 0,1 0-1,-1 0 1,1 1 0,-1-1 0,0 0-1,0 0 1,0 1 0,0-1 0,0 1-1,0-1 1,-1 1 0,1-1 0,0 1-1,-3-2 1,-1-2 2,-5-1-157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7.8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9830,'29'-7'319,"-29"7"-308,1 0 1,0 0 0,-1 0 0,1 0-1,-1 0 1,1 0 0,0 1 0,-1-1-1,1 0 1,-1 0 0,1 0 0,-1 1-1,1-1 1,-1 0 0,1 1 0,-1-1-1,1 0 1,-1 1 0,1-1 0,0 1-1,3 5-30,2 4 164,-1-1 0,0 1-1,-1-1 1,0 1 0,0 1-1,-1-1 1,-1 0 0,0 1-1,0 0 1,0 15 0,10 51 674,-12 90 819,-10-166-1638,8-5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8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9830,'0'202'2230,"10"-139"-1229,-3 15-136,-7-76-865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48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0 114 9830,'1'1'13,"-1"1"0,1-1 0,-1 0 0,1 0 0,0 0 0,-1 0 0,1 0-1,0 0 1,0 0 0,0 0 0,0 0 0,0 0 0,0 0 0,0-1 0,0 1 0,0 0 0,0-1 0,0 1 0,1-1 0,-1 1-1,0-1 1,0 0 0,1 1 0,-1-1 0,2 0 0,41 8 479,-35-7-433,51 7 718,1-2 0,-1-4-1,1-2 1,0-3 0,-1-2 0,1-3 0,88-24 0,-132 26-554,0-1 0,-1-1 0,0 0 0,0-1 0,-1-1 0,0-1 0,-1 0 0,14-13 0,-8 7-358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2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53 6685,'1'-2'286,"0"1"1,0-1 0,0 0-1,0 1 1,-1-1 0,1 0-1,0 0 1,-1 0 0,1 0-1,-1 0 1,0 0 0,1 0-1,-1 1 1,0-1 0,0 0-1,-1 0 1,1-4-1,-1-5 1216,-2 10-1387,0 0-1,-1 1 1,1-1-1,0 0 1,-1 1 0,1 0-1,0 0 1,-1 0-1,1 0 1,-7 2 0,-11 12-60,14-11-86,1 1 0,0 0 0,0 0 0,0 1 0,0 0 0,1 0 0,0 0 0,0 1 1,1-1-1,-1 1 0,1 0 0,-5 10 0,8-14 36,-3 6-19,1 0 0,0 0 1,0 1-1,1-1 0,0 0 0,0 1 1,1 0-1,-1 12 0,2-17 19,0 0 0,0 0 0,1 1-1,-1-1 1,1 0 0,0 0 0,0 0 0,0 0-1,0 0 1,1 0 0,-1 0 0,1-1-1,3 5 1,-3-6-8,0 0 0,0 0-1,1 0 1,-1 0 0,0-1 0,1 1 0,0-1-1,-1 1 1,1-1 0,0 0 0,0 0-1,0 0 1,0 0 0,0-1 0,0 1-1,0-1 1,0 0 0,0 0 0,4 0-1,0 0-4,0 0 1,0 0-1,0-1 0,0 0 0,0-1 1,0 1-1,0-1 0,0 0 0,-1-1 0,1 0 1,-1 0-1,0 0 0,1-1 0,-2 0 0,1 0 1,0-1-1,-1 1 0,0-1 0,0 0 0,0-1 1,-1 1-1,0-1 0,0 0 0,0 0 0,4-9 1,-6 6-52,1 0 0,-2 0 0,1-1 0,-1 1 1,0-1-1,-1 1 0,-2-15 0,2-3-400,-1 26 341,1-1 0,-1 0 0,0 1 0,1-1 0,-1 1 0,0-1 0,0 1 0,0 0 0,-1-1 0,1 1 0,0 0 0,0 0 0,-1 0 0,1 0 0,0 0 0,-1 0 0,1 0 0,-1 0 0,1 0 0,-4 0 0,-34-13-5831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7641,'0'0'97,"1"1"0,-1 0 0,1 0 0,-1 0 0,1 0 1,-1 0-1,1 0 0,0 0 0,-1-1 0,1 1 0,0 0 0,0 0 1,-1-1-1,1 1 0,0-1 0,0 1 0,0-1 0,0 1 0,0-1 1,0 1-1,0-1 0,0 0 0,0 1 0,0-1 0,1 0 0,34 6 4607,-33-5-4851,18 0 187,1 0 1,0-2 0,-1 0-1,43-8 1,31-16-6003,-91 23 3168,9-1 820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3.2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7777,'0'0'184,"23"14"4603,-12 3-4200,23 30 0,-23-35-580,-2 1 1,0 0 0,0 1-1,13 28 1,-18-31-12,-1-5 24,-1 0-1,0 1 1,0-1-1,-1 1 0,1 0 1,-1-1-1,-1 1 1,1 7-1,-1-14-8,0 1 1,0-1-1,1 1 0,-1-1 0,0 1 0,0-1 0,0 1 0,0-1 0,0 1 0,0-1 1,0 1-1,0-1 0,0 1 0,0-1 0,0 1 0,0-1 0,0 1 0,-1-1 1,1 0-1,0 1 0,0-1 0,0 1 0,-1-1 0,1 1 0,0-1 0,-1 0 0,1 1 1,0-1-1,-1 1 0,1-1 0,0 0 0,-1 0 0,1 1 0,-1-1 0,1 0 1,-1 0-1,1 1 0,-1-1 0,1 0 0,-1 0 0,1 0 0,0 0 0,-1 0 0,1 0 1,-1 0-1,0 0 1,0 0 1,0 0 0,0 0 0,1 0 0,-1 0-1,0 0 1,0-1 0,0 1 0,1 0-1,-1-1 1,0 1 0,1 0 0,-1-1-1,0 1 1,1-1 0,-1 1 0,0-1-1,1 0 1,-1 1 0,1-1 0,-1 1 0,1-1-1,0 0 1,-1 0 0,1 1 0,0-1-1,-1 0 1,1 0 0,0 1 0,0-1-1,-1 0 1,1 0 0,0 1 0,0-1-1,0 0 1,0 0 0,0 0 0,0 1 0,1-2-1,-1-45-114,1 33 135,-2 1-26,1 0-1,1 0 1,0 0 0,0 0-1,2 0 1,-1 1 0,8-21-1,-3 16-722,1 0-1,1 1 1,0 0 0,22-29-1,-26 39 456,-1 1 0,1 0 0,0 0 0,0 0 0,0 1 0,0 0-1,1 0 1,0 0 0,0 1 0,0-1 0,0 1 0,1 1 0,-1-1 0,1 1 0,-1 0 0,10-1 0,-8 3-1580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3.8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0 9373,'-11'5'6752,"10"-3"-6356,0 31-72,0-7-307,2 1 1,0-1-1,9 45 0,-2 0 19,2-15-274,-9-49-23,0-1-1,-1 0 0,1 1 0,-1-1 1,-1 11-1,0 1-3772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4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144 206 7549,'17'5'4648,"-18"-4"-4638,1 0 0,-1-1 0,0 1-1,1 0 1,-1-1 0,0 1 0,0-1-1,0 1 1,0-1 0,1 0 0,-1 1 0,0-1-1,0 0 1,0 0 0,0 0 0,0 1 0,0-1-1,0 0 1,-1 0 0,-27 2 267,24-1-81,-52-1 836,53 0-1014,1 0 1,-1-1-1,0 0 0,1 0 1,0 0-1,-1 0 0,1-1 1,0 1-1,-1-1 1,1 0-1,0 0 0,-3-2 1,5 0-33,0 1-1,0 0 1,1 0 0,-1 0 0,1 0 0,0 0 0,0-1 0,0 1 0,0 0-1,1-6 1,0-1-29,-1 7 40,0 0 0,0-1 0,0 1 0,0 0 0,1-1 0,0 1-1,0 0 1,0 0 0,0-1 0,0 1 0,3-4 0,0 1-17,1 1 1,-1-1-1,2 1 0,7-6 1,-3 2-111,4-3 36,0 0 0,17-10 1,-25 19 7,-1 0-1,0 0 1,1 1 0,-1 0 0,1 0 0,-1 0 0,1 1 0,0-1 0,0 2 0,10-2-1,-15 3 87,0-1 0,1 0-1,-1 1 1,0-1-1,0 0 1,0 1-1,0 0 1,1-1 0,-1 1-1,0 0 1,0-1-1,0 1 1,0 0-1,-1 0 1,1 0 0,0 0-1,0 0 1,0 0-1,-1 0 1,1 0-1,0 0 1,-1 0-1,1 1 1,-1-1 0,0 0-1,1 0 1,-1 0-1,0 1 1,0-1-1,1 0 1,-1 2 0,2 48-240,-2-41 122,0-9 118,1 11 42,-1-1 0,0 1 0,0 0-1,-2 0 1,1-1 0,-1 1 0,-1-1 0,0 0-1,-1 1 1,-9 18 0,7-20-72,0 0 1,1 0-1,0 0 0,1 1 0,0-1 0,0 1 0,1 0 1,0 0-1,1 1 0,-1 17 0,-7 34-3,10-55 24,0-6 14,0-1 1,0 0-1,-1 1 1,1-1-1,0 1 1,0-1-1,0 1 0,1-1 1,-1 1-1,0-1 1,0 1-1,1-1 0,-1 0 1,1 1-1,-1-1 1,1 0-1,0 1 1,0-1-1,-1 0 0,1 0 1,0 0-1,0 1 1,0-1-1,0 0 0,0 0 1,0-1-1,1 1 1,-1 0-1,0 0 0,0 0 1,1-1-1,-1 1 1,2 0-1,5 2-17,-1-1 0,1 0 0,0-1 0,0 1 0,0-1 0,0-1 0,0 0 0,9 0 0,-9 0 92,-8 0-84,1-1 1,0 1-1,0 0 0,0 0 0,0-1 0,0 1 1,0 0-1,0-1 0,-1 1 0,1-1 1,0 0-1,0 1 0,-1-1 0,1 1 1,0-1-1,-1 0 0,1 0 0,0 1 0,-1-1 1,1 0-1,-1 0 0,1 0 0,-1 0 1,0 1-1,1-1 0,-1 0 0,0 0 0,0 0 1,0 0-1,1 0 0,-1 0 0,0-2 1,0-38 295,-1 29-130,1 6-119,-1 0 0,1 0-1,-1 0 1,-1 0 0,1 1-1,-1-1 1,0 0 0,0 1 0,-1-1-1,0 1 1,0 0 0,0-1-1,0 2 1,-1-1 0,0 0-1,0 1 1,0-1 0,-8-5 0,6 4-76,-1 0 1,0 1-1,-1 0 1,1 0-1,-9-4 1,7 5-559,6 2 65,0 0 0,0 1 1,-1-1-1,1 1 0,-1 0 1,-6-1-1,-4 2-4185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4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49 6821,'-17'1'2527,"8"11"-1498,8-11-947,0 0-1,1 0 1,-1 0-1,0 0 1,0 0-1,0 0 1,0 0 0,1 0-1,-1 0 1,1 0-1,-1 0 1,1 0-1,-1 0 1,1 1-1,-1-1 1,1 0 0,0 2-1,-1 0-50,1 0 0,-1 0 0,1 0-1,-1-1 1,0 1 0,0 0 0,-3 5 0,2-5-44,0 1-1,1-1 1,0 1 0,0-1 0,-1 1 0,2-1-1,-1 1 1,0 5 0,1-1-41,0-2 132,0 0-1,0 0 1,0 0 0,1 0-1,2 9 1,-2-12-70,1 0 1,-1 0-1,1-1 1,0 1-1,0 0 1,-1-1 0,2 0-1,-1 1 1,0-1-1,0 0 1,1 0-1,-1 0 1,4 2-1,1-1-23,-1 1 0,0-1 0,1 0 0,-1-1 0,1 0 0,0 0 0,0 0 0,0-1 0,0 0-1,0 0 1,0-1 0,0 0 0,0 0 0,0 0 0,10-3 0,-8 2 33,0-2 0,0 1 0,0-1 0,-1 0 0,1-1 0,-1 0 0,0 0 0,0-1 1,0 0-1,-1 0 0,12-11 0,-17 14 0,0 0 1,0-1 0,0 0-1,-1 1 1,1-1-1,-1 0 1,0 0-1,1 0 1,-1 0 0,0 0-1,-1 0 1,1 0-1,0-4 1,0-45 36,-1 31-303,-1 18 205,0 0-1,-1 0 1,1 0-1,0 0 0,-1 0 1,0 1-1,1-1 1,-1 0-1,0 1 1,0 0-1,-1-1 1,1 1-1,0 0 1,-6-3-1,-39-28-2596,45 31 2319,0 1 0,0 0 1,0 0-1,0 0 1,-1 0-1,1 0 1,0 1-1,0-1 1,-1 0-1,-2 1 1,-6-2-1184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5.3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1327 0 7733,'0'0'1305,"1"1"-919,-1 0 0,0 0 0,0 1 0,0-1 1,0 0-1,0 0 0,0 0 0,0 0 0,0 1 0,0-1 0,-1 0 0,1 0 0,0 0 0,-1 0 0,0 2 0,-30 13 198,-1-1 0,0-1 0,-1-2 0,-43 10 0,27-8-339,-564 128 537,455-110-906,83-16-36,-61 12 14,110-25-1290,-37 1-1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6.2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13 103 6865,'-5'-9'425,"4"9"-313,1-1 0,-1 1 1,0-1-1,1 0 0,-1 0 0,1 1 0,-1-1 0,1 0 0,-1 0 1,1 1-1,0-1 0,0 0 0,-1 0 0,1 0 0,0 0 0,0 1 0,0-1 1,0 0-1,0-1 0,0-1 33,1 0 1,0 1-1,0-1 0,0 1 1,0-1-1,0 1 0,1-1 1,-1 1-1,1 0 0,0 0 1,-1 0-1,1 0 1,0 0-1,0 0 0,0 0 1,1 0-1,-1 1 0,0-1 1,1 1-1,-1 0 0,1 0 1,-1 0-1,6-2 1,10-4-9,2 1 0,19-4 1,-33 9-83,-1-1-51,-1 1 1,1 1-1,0-1 0,0 1 0,0-1 0,0 1 1,0 1-1,0-1 0,0 1 0,0 0 0,-1 0 1,1 0-1,0 1 0,-1-1 0,1 1 0,-1 0 1,1 1-1,-1-1 0,0 1 0,0 0 0,0 0 1,0 0-1,4 5 0,-6-6-15,0 0 1,0 1-1,-1-1 0,1 1 1,-1-1-1,0 1 1,1-1-1,-1 1 0,0 0 1,0 0-1,-1-1 0,1 1 1,0 4-1,1 41 63,-2-47-43,0 3-2,0-1 1,-1 1-1,0 0 1,0 0-1,0-1 0,0 1 1,0 0-1,-1-1 1,0 0-1,0 1 1,0-1-1,0 0 0,0 0 1,0 0-1,-6 5 1,-4 4-35,-1-1 1,-20 13 0,-15 14 22,47-36 3,-8 6-87,9-8 80,-1 0 0,1 0 0,0 0 0,0 0-1,0 0 1,0 0 0,0 0 0,-1 0 0,1 0 0,0 0-1,0 0 1,0 0 0,0 0 0,0 0 0,-1 0 0,1 0 0,0 0-1,0 0 1,0-1 0,0 1 0,0 0 0,0 0 0,-1 0 0,1 0-1,0 0 1,0 0 0,0 0 0,0 0 0,0 0 0,0-1 0,0 1-1,0 0 1,0 0 0,-1 0 0,1 0 0,0 0 0,0 0-1,0-1 1,0 1 0,0 0 0,0 0 0,0 0 0,0 0 0,0 0-1,0-1 1,0 1 0,0 0 0,0 0 0,0 0 0,0 0 0,0 0-1,0 0 1,0-1 0,0 1 0,1 0 0,-1 0 0,0 0 0,0-1-6,1 0 0,0 0 1,0 1-1,-1-1 1,1 0-1,0 1 1,0-1-1,0 0 0,0 1 1,0-1-1,0 1 1,0 0-1,0-1 1,0 1-1,0 0 1,0-1-1,0 1 0,2 0 1,26-5 189,-25 4-102,4 0-4,0 1-1,0-1 1,0 1 0,1 0-1,-1 1 1,0 0-1,0 1 1,0-1 0,-1 1-1,1 1 1,0-1-1,-1 2 1,1-1 0,-1 1-1,0 0 1,0 0-1,-1 1 1,1 0 0,5 5-1,-9-6 5,-1-1 0,0 1 0,0 0 0,-1 0 0,1 0 0,-1 0 0,1 0-1,-1 0 1,-1 0 0,1 1 0,0-1 0,-1 0 0,0 0 0,0 1 0,0-1 0,-2 5 0,2 6-17,-1-11-54,1-1 0,-1 0-1,0 0 1,-1 1-1,1-1 1,0 0 0,-1 0-1,0-1 1,1 1 0,-1 0-1,0 0 1,-1-1-1,1 1 1,-4 2 0,-42 36-153,39-34 37,-8 6-734,-1-1 1,-1 0-1,-30 14 0,36-20-790,-1-1 0,0-1 0,-20 5 0,24-8-208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6.7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211 12 7093,'0'0'109,"0"0"0,0-1 0,0 1 1,0-1-1,0 1 0,0 0 0,0-1 1,0 1-1,0-1 0,0 1 0,0 0 0,0-1 1,0 1-1,0-1 0,0 1 0,0 0 1,0-1-1,1 1 0,-1 0 0,0-1 1,0 1-1,1 0 0,-1-1 0,0 1 0,0 0 1,1-1-1,-1 1 0,0 0 0,1 0 1,-1-1-1,0 1 0,1 0 0,-1 0 1,0 0-1,1-1 0,-1 1 0,1 0 1,0 1-31,-1-1 0,0 0 0,0 1 1,0-1-1,0 1 0,0-1 1,0 1-1,0-1 0,0 1 1,0-1-1,0 1 0,0-1 1,0 1-1,0-1 0,0 0 1,-1 1-1,1-1 0,0 1 0,0-1 1,0 1-1,-1-1 0,1 0 1,0 1-1,-1-1 0,1 0 1,0 1-1,-1-1 0,1 0 1,0 1-1,-1-1 0,1 0 0,0 0 1,-1 1-1,1-1 0,-1 0 1,1 0-1,-1 0 0,0 1 1,-20 17 157,0 1 0,2 2 0,0 0-1,1 1 1,1 0 0,2 2 0,0 0 0,1 0 0,-19 50 0,28-58-243,1 1-1,1 0 1,0 1 0,1-1-1,1 0 1,2 27-1,-1-27 10,0-13-38,1 0 1,0-1-1,0 1 1,0-1-1,0 1 1,1 0-1,-1-1 1,1 0-1,0 1 1,0-1 0,0 0-1,0 0 1,1 0-1,-1-1 1,1 1-1,0 0 1,0-1-1,0 0 1,0 0-1,6 4 1,-3-3-60,0 1 0,1-1 1,-1 0-1,1 0 0,0-1 0,0 0 0,0 0 1,0 0-1,14 0 0,-10-3 23,0 0 1,0-1-1,0 0 1,0-1-1,-1 0 1,1-1-1,-1 0 0,0-1 1,0 0-1,0 0 1,-1-1-1,0-1 0,0 1 1,-1-1-1,10-10 1,-16 13 74,1 0 1,-1 0 0,0-1 0,0 1 0,0-1 0,-1 1-1,0-1 1,0 0 0,0 1 0,0-1 0,-1 0 0,1 0-1,-1 0 1,-1 1 0,0-8 0,1-3 128,0 14-119,-1-1 0,1 0-1,-1 1 1,1-1 0,-1 0-1,0 1 1,1-1 0,-1 0-1,0 1 1,0-1 0,0 1 0,0 0-1,-1-1 1,1 1 0,0 0-1,0 0 1,-1 0 0,1-1-1,-1 2 1,1-1 0,-1 0-1,0 0 1,1 0 0,-1 1-1,0-1 1,1 1 0,-1-1-1,0 1 1,1 0 0,-3-1 0,-9-1-95,1 1 1,-26-1 0,36 2 45,-6 1-149,1 0 0,0 0 1,-1 1-1,1 0 0,0 0 0,0 1 0,0 0 1,-6 3-1,-30 19-3685,28-15-480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7.2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 43 9373,'-3'0'212,"-1"0"0,1 0 1,-1 0-1,1 0 0,0 1 1,-1-1-1,1 1 0,0 0 1,-1 0-1,1 0 0,0 0 1,0 1-1,0-1 0,0 1 1,0 0-1,0 0 0,1 0 1,-1 0-1,0 0 0,1 0 1,0 1-1,-1 0 0,1-1 0,0 1 1,1 0-1,-4 5 0,-2 7 68,0 0 1,1 1-1,0-1 0,-3 19 0,7-27-261,0 3-40,1 0 0,0 1 0,1-1 0,1 21 0,0 0 39,0-29-17,-1 0 0,1 0 1,0 0-1,-1 0 1,1 0-1,0 0 1,0-1-1,1 1 0,-1 0 1,0 0-1,0-1 1,1 1-1,-1-1 1,1 1-1,0-1 1,-1 1-1,1-1 0,0 0 1,0 0-1,0 0 1,0 0-1,0 0 1,0-1-1,3 2 1,3 1-27,0-1 1,1 1 0,-1-2 0,0 1 0,10 0 0,-9-3 36,1 1 0,-1-1 0,1-1-1,-1 0 1,1 0 0,-1-1 0,0 0-1,0-1 1,-1 0 0,1 0 0,-1-1-1,0 0 1,0 0 0,0-1 0,0 0-1,-1 0 1,0-1 0,-1 0 0,0 0-1,7-10 1,-9 9 23,-1-1-1,0 1 1,-1 0-1,0-1 1,0 1-1,0-1 0,-1 0 1,-1 0-1,1 0 1,-1 1-1,-2-11 1,2-6 174,-1 21-186,0 0 0,0 0 0,0 1 0,0-1 0,0 0 1,-1 0-1,0 1 0,0-1 0,0 1 0,0-1 0,0 1 0,-1 0 0,1 0 0,-1 0 1,0 0-1,-6-4 0,2 0-218,-1 2 1,0-1 0,0 1-1,-1 0 1,1 1 0,-10-4-1,-14 2-5372,24 6 3160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5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322 23 5925,'-2'-22'10163,"-8"23"-10048,-6 7-10,0 0-1,0 2 0,1 0 0,0 0 0,-14 14 0,5-4-118,0 2 0,2 1-1,1 0 1,-28 40 0,35-38-627,12-21 186,0 1-1,-1-1 1,1 0 0,-1 0-1,1 0 1,-1-1 0,-6 7-1,4-3-1937,5-7 2259,0 1 0,-1-1-1,1 0 1,0 1 0,0-1-1,0 0 1,0 1 0,-1-1-1,1 0 1,0 1 0,-3 1-941,3-2 941,0 0-1,-1 0 1,1 0 0,-1 1-1,1-1 1,0 0 0,-1 0-1,1 0 1,-1 0 0,-7 1-1203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664 1 6777,'-10'0'2767,"9"11"1958,2 1-5303,-1 76 1220,-1-86-648,0 0 0,0 0 0,0 0 0,0 0 0,0 0 0,0 0 0,0 0 0,0-1 0,-1 1 0,1 0 0,-1-1 1,1 1-1,-3 1 0,-29 23-83,25-20 73,-6 4-48,-1 0 0,0-2-1,0 0 1,-1 0-1,-31 9 1,-86 17 14,75-25-158,-1-2 1,-98-1-1,151-6 141,1 0-1,0-1 1,-1 1 0,1-1 0,-10-3 0,14 4 73,0-1 0,0 1 0,-1-1 1,1 1-1,0-1 0,0 1 1,0-1-1,0 0 0,0 0 1,0 0-1,0 0 0,0 0 1,0 0-1,0 0 0,0 0 1,0 0-1,1 0 0,-1 0 1,0 0-1,1 0 0,-1-1 1,1 1-1,0 0 0,-1 0 1,1-1-1,0 1 0,0 0 1,-1-2-1,1 1-22,0 0 1,0 0 0,0-1-1,0 1 1,0 0-1,1 0 1,-1 0 0,1 0-1,-1 0 1,1 0-1,0 0 1,0 0 0,0 0-1,0 0 1,0 0-1,0 1 1,0-1-1,0 0 1,1 1 0,-1-1-1,1 1 1,0-1-1,-1 1 1,1 0 0,0-1-1,-1 1 1,1 0-1,0 0 1,0 0 0,0 1-1,2-2 1,10-5-103,-5 3 124,0 0-1,1 0 0,-1 1 1,1 0-1,0 1 1,0 0-1,0 1 0,0 0 1,15 0-1,-24 1 5,0 0 1,0 1-1,0-1 0,0 1 1,0-1-1,0 1 1,0-1-1,0 1 0,0-1 1,0 1-1,-1 0 0,1 0 1,0-1-1,0 1 0,-1 0 1,1 0-1,0 0 0,-1 0 1,1 0-1,-1 0 0,1 0 1,-1 0-1,1 0 0,-1 0 1,0 0-1,1 0 0,-1 0 1,0 0-1,0 0 0,0 0 1,0 2-1,2 43 64,-2-35 217,-1-7-290,-1 0-1,1 0 0,-1-1 1,1 1-1,-1 0 0,0-1 1,-1 1-1,1-1 1,-1 1-1,1-1 0,-1 0 1,-4 4-1,-14 18-167,8-3 307,1 0 1,1 1 0,1 0-1,-13 41 1,19-48 14,1 0-1,0 1 1,1-1 0,1 26-1,1-19-30,-1-11-27,1-1 1,0 0 0,1 1 0,4 19 0,-3-27-87,-1 0 0,1 0 1,-1 0-1,1-1 0,0 1 0,1 0 1,-1-1-1,1 0 0,-1 1 1,1-1-1,0 0 0,0-1 1,1 1-1,-1 0 0,0-1 1,7 4-1,-4-3-329,0 0 1,0-1-1,1 0 1,-1 0-1,0 0 1,13 1-1,-13-2-255,-1-1 0,0 1 0,0-2 0,0 1 0,0 0 1,0-1-1,0 0 0,0 0 0,7-3 0,3-3-1399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0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6957,'0'24'1415,"0"13"5116,34-34-5593,-6-4-1131,0-1 0,-1-1-1,1-1 1,28-9 0,-34 6-1414,0 0 0,37-19 1,-43 12-1694,-2 7 1313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6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 10969,'1'1'153,"0"-1"1,-1 0-1,1 0 1,0 0-1,-1 0 1,1 0-1,0 0 1,-1 0-1,1 0 1,0 0-1,-1 0 1,1-1-1,0 1 1,-1 0-1,1 0 1,0-1-1,-1 1 1,1 0-1,-1-1 1,1 1-1,-1-1 1,1 1-1,-1 0 1,1-1-1,-1 1 1,1-1-1,-1 1 1,1-1-1,-1 0 1,0 1-1,1-1 1,-1 1-1,0-1 0,0 0 1,1 1-1,-1-1 1,0 0-1,0-1 1,2-2 138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7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10 5925,'1'-1'185,"-1"1"0,1-1 1,0 0-1,-1 1 1,1-1-1,0 0 1,-1 1-1,1-1 1,0 1-1,0-1 1,-1 1-1,1 0 0,0-1 1,0 1-1,0 0 1,0-1-1,0 1 1,-1 0-1,1 0 1,0 0-1,0 0 1,0 0-1,0 0 0,0 0 1,2 0-1,36 0 1560,-26 1-899,8-2-470,-5 1-262,1 0-1,22 3 1,-35-2-110,0-1 0,-1 1 0,1 0-1,-1 0 1,1 0 0,-1 1 0,1-1 0,-1 1 0,0 0 0,1 0 0,-1 0 0,0 0 0,0 1 0,-1-1 0,1 1 0,2 3 0,-3-4-2,-1 0 1,0 0 0,0 0 0,0 1-1,0-1 1,0 0 0,0 1 0,-1-1-1,1 1 1,-1-1 0,0 1 0,1-1-1,-1 1 1,0-1 0,-1 1 0,1-1-1,0 1 1,-1-1 0,-1 5 0,0-2-81,0-1-1,0 1 1,0-1 0,-1 1 0,1-1 0,-1 0 0,0 0 0,-6 6 0,-6 4-746,-1-1-1,-1 0 1,0-1-1,-1-1 1,0 0-1,0-2 0,-1 0 1,-1-1-1,-29 8 1,24-10-772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7.5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2 7277,'-1'0'110,"1"-1"0,0 1-1,-1 0 1,1 0 0,0 0 0,-1 0 0,1 0 0,0 0 0,-1 0 0,1 0 0,0 0 0,-1 0 0,1 0 0,0 0 0,-1 0 0,1 0 0,0 0 0,-1 0-1,1 0 1,0 1 0,-1-1 0,1 0 0,0 0 0,0 0 0,-2 1 440,2 0-440,0-1 0,0 0 0,-1 0-1,1 1 1,0-1 0,0 0 0,0 1 0,0-1 0,0 0 0,-1 1 0,1-1 0,0 0 0,0 1 0,0-1 0,0 0 0,0 1 0,0-1 0,0 0 0,0 1-1,0-1 1,0 0 0,0 1 0,1-1 0,-1 0 0,0 1 0,0-1 0,0 0 0,0 0 0,0 1 0,1-1 0,-1 0 0,0 1 0,20 23 237,-8-12 230,1 8-470,0 0 0,-1 1-1,-1 0 1,9 25 0,-14-31-185,-4-10-70,0-1 0,-1 1 0,1 0 1,-1 0-1,0 0 0,0 0 0,0 0 0,-1 5 0,13 42-4341,-13-40 2365,0-5-359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7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1 6821,'1'8'305,"-1"-7"-173,0 1 1,0-1 0,1 0 0,-1 1 0,0-1 0,0 1-1,-1-1 1,1 1 0,0-1 0,0 1 0,-1-1-1,1 1 1,-1-1 0,1 0 0,-1 1 0,0-1 0,1 0-1,-1 1 1,0-1 0,0 0 0,0 0 0,0 0-1,0 0 1,0 0 0,0 0 0,-2 2 0,-10 5 179,1 2 1,0 0-1,1 0 1,-11 14 0,-28 23-204,49-46-106,0 0-1,0 0 1,0 0 0,-1 0 0,1 0 0,0 0 0,0 0-1,0 1 1,0-1 0,1 0 0,-1 0 0,0 1-1,0-1 1,1 1 0,-1-1 0,1 1 0,-1-1 0,1 1-1,0-1 1,0 1 0,-1-1 0,1 1 0,0-1-1,0 1 1,1-1 0,-1 1 0,1 2 0,0-1-6,0-1 0,1 1 0,-1-1 0,1 0 0,-1 0 0,1 0 0,0 0 0,0 0 0,0 0 0,0 0 0,0 0 1,0-1-1,1 1 0,-1-1 0,4 2 0,75 35 832,-76-35-763,-1 0 1,0 1-1,1 0 1,-1 0-1,-1 1 1,1-1-1,4 7 1,-7-9-117,-1 0 0,1 0 1,0 0-1,-1 0 0,1 0 1,-1 0-1,0 0 0,1 1 0,-1-1 1,0 0-1,0 0 0,-1 0 1,1 0-1,0 0 0,-1 0 1,1 1-1,-1-1 0,0 0 1,0 0-1,0-1 0,0 1 1,0 0-1,0 0 0,0 0 1,0-1-1,-1 1 0,1 0 1,-1-1-1,1 1 0,-4 1 0,-5 6-741,-1-1 0,1-1 0,-19 11 0,27-18 700,-69 34-3355,44-24 1927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8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6505,'0'0'-380,"0"35"2875,0-33-2473,1-1 0,-1 1 0,0 0 0,0-1 0,1 1 0,-1-1 0,1 1 0,-1-1 0,1 1 0,0-1 0,0 1 0,0-1 0,-1 1 0,1-1 0,0 0 0,1 0 0,-1 1 0,0-1 0,0 0-1,0 0 1,1 0 0,-1 0 0,1 0 0,-1-1 0,1 1 0,-1 0 0,1-1 0,-1 1 0,1-1 0,-1 1 0,3-1 0,7 5-1,62 30 121,-71-34-211,-1 0 1,1 0-1,-1 0 0,1 1 0,-1-1 0,0 1 1,0-1-1,1 1 0,-1-1 0,0 1 1,-1 0-1,1-1 0,0 1 0,0 0 0,-1 0 1,1 0-1,-1-1 0,1 1 0,-1 0 1,0 0-1,0 0 0,0 0 0,0 0 0,0 0 1,0 0-1,-1 0 0,1 0 0,0-1 0,-1 1 1,0 0-1,1 0 0,-1 0 0,0-1 1,0 1-1,0 0 0,0-1 0,0 1 0,-1-1 1,1 1-1,0-1 0,-2 2 0,-27 16-2520,15-8 1085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8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458 1 6913,'0'0'3330,"-29"0"-2045,17 1-1166,0 1-1,0 0 1,0 1-1,0 1 1,1-1-1,0 2 0,-1 0 1,2 0-1,-1 1 1,1 0-1,0 1 1,0 0-1,0 0 1,1 1-1,0 1 0,1-1 1,0 1-1,0 1 1,-6 10-1,11-11-117,0 0-1,0 0 0,0 0 0,1 0 1,1 1-1,0-1 0,0 1 0,1-1 1,0 1-1,1 10 0,0 7-217,-1-23 213,1-1-1,0 1 1,0 0-1,0-1 1,0 0-1,1 1 0,-1-1 1,1 0-1,0 1 1,0-1-1,0 0 1,0 0-1,1 0 1,-1-1-1,1 1 1,-1-1-1,1 1 1,0-1-1,0 0 0,0 0 1,0 0-1,1 0 1,-1-1-1,4 2 1,3 1 1,0 0 0,0-1 0,0 0-1,1 0 1,-1-1 0,0-1 0,15 1 0,-22-1 5,0-1 1,0 0-1,0 0 0,0-1 0,0 1 1,0-1-1,0 1 0,0-1 0,0 0 1,0 0-1,0 0 0,-1 0 0,1-1 1,0 1-1,-1-1 0,1 0 0,-1 1 1,0-1-1,0 0 0,1-1 0,-1 1 1,3-5-1,-2 2 2,-1-1-1,0 0 1,0 0 0,0 0 0,-1 0 0,0 0-1,0 0 1,0 0 0,-1 0 0,0-8 0,0 8-19,-1 0 0,1 0 0,-1 0 1,0 0-1,-1 1 0,1-1 1,-1 0-1,0 1 0,-1-1 1,1 1-1,-1 0 0,0-1 0,0 1 1,-1 1-1,0-1 0,1 0 1,-2 1-1,-5-6 0,4 5 8,0 0 0,0 0 0,0 0 0,-1 1 0,0-1 0,0 2 0,0-1 0,0 1 0,-1 0 0,1 1 0,-1-1 0,0 1 0,1 1 0,-1 0 0,0 0 0,0 0 0,0 1 0,0 0 0,0 1 0,0 0 0,0 0 0,-14 4 0,6 0-502,0 0 1,0 1-1,1 0 0,0 2 0,0-1 1,0 2-1,1 0 0,1 1 0,-25 22 1,9-2-3689,28-24 2995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0:59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0 112 7277,'1'-1'104,"-1"1"1,0-1-1,1 0 1,-1 1-1,1-1 1,-1 0 0,1 1-1,-1-1 1,1 1-1,0-1 1,-1 1-1,1-1 1,0 1 0,-1 0-1,1-1 1,0 1-1,0 0 1,-1-1-1,1 1 1,0 0 0,0 0-1,0 0 1,-1 0-1,1 0 1,0 0-1,0 0 1,0 0-1,0 0 1,33 0 1238,-26 0-1570,4 1 219,1 1-1,0 0 1,15 4 0,-20-3-329,1-1 0,-1 0 0,1-1 0,0 0 0,0 0 0,-1-1 0,1 0 0,14-2 0,-22 2 287,0-1 1,0 1-1,0-1 1,0 0 0,0 1-1,-1-1 1,1 0-1,0 0 1,0 1-1,-1-1 1,1 0-1,0 0 1,-1 0 0,1 0-1,-1 0 1,1 0-1,-1 0 1,1 0-1,-1 0 1,0 0-1,0 0 1,1-2 0,2-28-159,-3-18 2875,10 42-2126,37 3-919,0-2-3963,-37 4 2546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9.3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5 8757,'0'0'53,"0"-1"0,0 1 0,0 0 1,0 0-1,0 0 0,0-1 0,0 1 1,0 0-1,0 0 0,0 0 0,-1 0 0,1-1 1,0 1-1,0 0 0,0 0 0,0 0 1,0 0-1,0 0 0,-1-1 0,1 1 0,0 0 1,0 0-1,0 0 0,0 0 0,-1 0 1,1 0-1,0 0 0,0 0 0,0 0 0,-1 0 1,1 0-1,0-1 0,0 1 0,0 0 1,0 0-1,-1 0 0,1 0 0,0 1 0,0-1 1,0 0-1,-1 0 0,1 0 0,0 0 0,-15 5 767,-10 9-416,20-9-339,0 0-1,1 0 1,0 0-1,0 1 1,0-1-1,1 1 1,0 0-1,0 0 1,-3 9-1,-4 36-21,8-45-47,1 1 1,0-1 0,1 1-1,-1-1 1,1 1-1,2 12 1,-1 4-22,2-21 27,0-1-1,0 0 1,0-1-1,0 1 0,0 0 1,0-1-1,0 1 1,0-1-1,0 0 1,0 0-1,5-1 1,-4 1 14,2 0 37,0-1 1,0 1-1,-1-1 1,1 0-1,0-1 1,0 1 0,-1-1-1,1 0 1,-1-1-1,1 1 1,-1-1-1,0 0 1,7-6 0,-8 6-37,-1 1 0,0-1 0,0-1 1,0 1-1,-1 0 0,1-1 0,-1 1 1,0-1-1,1 0 0,-2 0 1,1 0-1,0 0 0,-1 0 0,0 0 1,0 0-1,0 0 0,0-1 0,-1-6 1,0-42-2229,0 52 2101,0 0-1,0 1 1,-1-1 0,1 0 0,-1 0 0,1 1 0,0-1 0,-1 0-1,1 1 1,-1-1 0,0 1 0,1-1 0,-1 1 0,1-1-1,-1 1 1,0-1 0,1 1 0,-1-1 0,0 1 0,0 0 0,1-1-1,-1 1 1,0 0 0,0 0 0,1 0 0,-2 0 0,-13-8-2759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09.6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1 204 7093,'19'7'1156,"-6"-2"-365,-1-1 0,0 2 0,0-1 0,19 14 0,-25-16-742,-1 1 0,0 0 1,0 0-1,0 0 0,0 0 1,-1 1-1,0 0 0,0 0 1,0 0-1,-1 0 0,5 9 1,-7-10-291,5 12 763,-3-14 75,-2-9-115,-2 5-474,0 0 1,0 1-1,0-1 0,-1 1 0,1-1 1,0 1-1,-1-1 0,1 1 1,-1 0-1,1 0 0,-1 0 1,-2-2-1,-17-14-133,18 7 53,0 1 1,1-1-1,0 0 0,0 0 0,1 0 0,0 0 0,1 0 1,0 0-1,2-11 0,-1-12-690,-1 27 521,1 1-1,0-1 1,0 1-1,0 0 1,1-1-1,0 1 1,0 0-1,0 0 1,1 0-1,-1 0 1,1 0-1,1 0 1,6-7-1,-3 4-375,0 0-1,1 1 1,0 0 0,1 1-1,-1-1 1,15-6-1,-3 3-1182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0.3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268 66 8333,'1'-2'64,"-1"0"1,0 0 0,0 0-1,-1 0 1,1 0 0,0 0-1,-1 1 1,1-1 0,-1 0-1,1 0 1,-1 0 0,0 1-1,0-1 1,0 0 0,0 1-1,0-1 1,-2-2 0,-1 1 144,0 0 1,0 1-1,0 0 0,-1-1 1,1 1-1,-6-1 1,7 2-257,-4-2 107,0 1-1,0 0 1,0 1-1,0-1 1,0 1 0,-1 1-1,1 0 1,0 0-1,0 0 1,-1 1-1,1-1 1,0 2-1,0-1 1,0 1-1,0 0 1,0 1-1,0 0 1,-11 6-1,13-5-83,-1-1-1,1 1 0,0 0 0,1 0 1,-1 0-1,1 0 0,0 1 0,0 0 1,0 0-1,1 0 0,-1 1 1,1-1-1,1 1 0,-1-1 0,1 1 1,0 0-1,0 0 0,1 0 0,-1 0 1,1 0-1,0 13 0,1-3-214,0-9 107,-1-1 1,1 1 0,1-1 0,0 1 0,-1-1 0,5 12 0,-4-16 68,0 0 1,0 1-1,0-1 0,1 0 1,-1-1-1,1 1 0,-1 0 1,1 0-1,0-1 0,0 1 1,0-1-1,0 1 0,0-1 1,0 0-1,0 0 0,0 0 1,0 0-1,1 0 0,-1 0 1,0-1-1,1 1 0,3 0 1,4 0 19,-1 0-1,1-1 1,-1 0 0,1 0-1,-1-1 1,1 0 0,-1-1-1,0 0 1,0 0 0,1-1-1,-2-1 1,1 1 0,0-1 0,-1-1-1,1 1 1,-1-1 0,-1-1-1,1 0 1,-1 0 0,0 0-1,0-1 1,7-9 0,-11 11 170,-1 1-1,1-1 1,-1 1 0,0-1 0,-1 0 0,1 0 0,-1 0 0,0 0-1,0 0 1,0-9 0,-1-58 2247,-1 38-251,1 61-972,0-8-853,-1-10-222,1 0-1,0-1 1,1 1-1,0 0 0,0 0 1,4 13-1,6 15 215,-1 0 0,6 48 0,-9-43-356,-4-14-504,-1 0-1,-1 32 1,-1-39-2437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9897,'0'0'715,"3"0"203,2 1-531,0-1 1,-1 1-1,1 1 0,0-1 0,-1 0 0,1 1 0,0 0 0,-1 0 0,0 1 0,0-1 0,1 1 0,-2 0 0,1 0 0,6 6 0,-8-7-377,16 13 151,-1 1 0,0 0 0,-1 2 1,-2 0-1,1 0 0,18 35 0,-29-46-1026,-2 1 1,1 0 0,-1 0 0,0 0 0,-1 0-1,1 1 1,-2-1 0,1 0 0,-2 17 0,1-10-67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0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59 7277,'-4'20'4748,"-10"22"-3986,10-34-370,1 6-275,0 1-1,1 0 0,0-1 1,1 1-1,2 29 0,-1-15 206,1-26-346,0 0 0,0 1 0,0-1 0,0 0 0,0 0 1,1 0-1,-1 0 0,1 0 0,0 0 0,0-1 0,0 1 1,0-1-1,1 1 0,-1-1 0,1 0 0,-1 1 0,1-1 0,0-1 1,5 4-1,-3-2 19,1 1 1,0-1-1,0 0 1,0-1 0,0 0-1,1 0 1,-1 0-1,0-1 1,11 2-1,-10-3 16,-1-1 1,1 0-1,-1 0 0,1 0 0,-1 0 1,0-1-1,1 0 0,-1-1 0,9-4 0,-12 5-2,-1 1 0,1-1 0,-1 0-1,1 1 1,-1-1 0,0 0 0,0-1 0,0 1-1,0 0 1,0-1 0,0 1 0,0-1 0,-1 1-1,0-1 1,1 0 0,-1 0 0,0 1-1,0-1 1,-1 0 0,1 0 0,0 0 0,-1-6-1,1-23 48,0-27-258,-2 54 186,1 1 1,-1-1-1,0 1 1,0 0 0,0-1-1,-1 1 1,1 0-1,-1 0 1,0 0 0,-3-5-1,-2 0-52,-3-6-386,-1 0 0,-1 0 0,0 1 0,-1 1 0,-23-19 0,26 23-1231,9 8 1431,0 0 0,0 0 0,0 0 0,0 0-1,0 1 1,0-1 0,0 0 0,-1 1 0,1-1 0,0 1 0,0-1 0,-1 1 0,-1-1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1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65 8473,'0'1'176,"0"0"0,0 1 0,0-1 0,0 0-1,0 0 1,0 0 0,0 0 0,1 0 0,-1 0 0,0 0 0,1 0 0,-1 0 0,1 0 0,-1 0 0,1 0 0,-1 0 0,1 0 0,0 0 0,-1 0 0,3 1 0,21 6 1893,-17-7-2189,18 3 591,1-2 0,-1 0 1,44-4-1,79-15 280,-75 7-577,1-2-430,113-35 1,-169 42 24,-16 5 91,0-1-1,0 1 0,0-1 0,0 0 0,0 0 0,0 0 0,0 0 0,0 0 0,0 0 0,2-3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1.7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 7733,'0'0'2445,"25"-5"-1739,7 1 73,43-4-33,-71 8-680,1 0-1,0 0 0,0 0 1,-1 1-1,1 0 1,0 0-1,-1 0 0,1 1 1,-1-1-1,1 1 0,-1 0 1,7 5-1,-9-6-55,-1 0-1,1 0 0,-1 0 1,0 0-1,1 1 0,-1-1 1,0 0-1,0 1 1,0-1-1,0 1 0,0-1 1,0 1-1,0 0 0,0 0 1,-1-1-1,1 1 1,-1 0-1,1 0 0,-1-1 1,0 1-1,0 0 0,0 0 1,0 0-1,0 0 1,0 0-1,0-1 0,0 1 1,-1 0-1,1 0 0,-1 0 1,1-1-1,-3 4 1,0 2 8,-1-1 0,0 0 0,-1 0 1,0 0-1,0-1 0,0 0 0,-7 6 1,-50 39-980,62-50 942,0 0 0,0 0 0,0 1 1,-1-1-1,1 0 0,0 1 0,0-1 0,0 0 1,0 1-1,1-1 0,-1 0 0,0 1 1,0-1-1,0 0 0,0 1 0,0-1 0,0 0 1,0 1-1,1-1 0,-1 0 0,0 0 0,0 1 1,0-1-1,1 0 0,-1 0 0,0 1 0,0-1 1,1 0-1,-1 0 0,0 0 0,0 1 0,1-1 1,-1 0-1,0 0 0,1 0 0,-1 0 0,0 0 1,1 0-1,-1 0 0,0 1 0,1-1 1,-1 0-1,0 0 0,1 0 0,-1 0 0,0-1 1,1 1-1,-1 0 0,28 7 275,-19-5-289,-7-2 64,1 1-1,0 0 0,-1 0 0,1 0 0,-1 0 0,1 1 0,-1-1 0,0 1 0,1 0 0,-1-1 0,0 1 0,0 0 0,0 0 1,0 0-1,-1 1 0,2 1 0,-1 1 96,0-1 0,-1 1-1,0 0 1,0-1 0,-1 1 0,1 0 0,-1 0 0,0 7 0,-1-11-126,1 1 0,-1-1 0,0 1 0,1-1 0,-1 1 0,0-1 0,0 0 0,0 1 0,0-1 0,0 0 0,0 0 0,-1 0 0,1 1 0,0-1 0,0-1 0,-2 2 0,-30 19 21,22-14 102,-49 29-1994,19-17-3582,35-17 3452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2.2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297 1 7825,'0'0'-79,"-21"1"2063,1 11-1228,0 0-1,1 1 1,1 2 0,0 0-1,1 0 1,-16 20-1,12-12-728,1 1-1,0 1 0,2 0 0,-24 46 1,40-65-40,0 1 0,0 0 0,1-1 0,0 1 1,0 0-1,0 0 0,1 0 0,0 0 0,1 8 1,0 8-408,0-21 404,-1 0 0,1-1 0,0 1 1,0 0-1,0 0 0,0-1 1,0 1-1,0-1 0,0 1 0,0-1 1,1 0-1,-1 1 0,1-1 0,-1 0 1,1 0-1,-1 0 0,1 0 0,0 0 1,-1 0-1,1 0 0,0-1 0,0 1 1,0 0-1,-1-1 0,1 0 1,2 1-1,2 0-42,-1 0 0,1 0 0,-1 0 0,1 0 1,-1-1-1,1 0 0,-1 0 0,9-2 0,-3-1-24,-1-1 0,1 0 0,10-7-1,-18 10 85,-1 0-1,0 0 0,0-1 0,1 1 0,-1 0 1,0-1-1,0 1 0,-1-1 0,1 0 0,0 0 1,-1 0-1,1 0 0,-1 0 0,1 0 1,-1 0-1,0 0 0,0 0 0,0-1 0,0 1 1,1-4-1,10-41-381,-12 36 393,1 9-7,-1-1-1,0 1 1,1-1 0,-1 1 0,0-1-1,-1 1 1,1-1 0,0 1 0,-1-1 0,1 1-1,-1-1 1,0 1 0,0 0 0,0 0-1,0-1 1,0 1 0,0 0 0,-1 0-1,1 0 1,-1 0 0,0 0 0,1 0-1,-1 0 1,0 1 0,-3-3 0,-1 0-223,-1 0 1,1 0-1,-1 0 1,0 1-1,0 0 1,0 1-1,-10-3 1,-9 2-5845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2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83 8617,'-17'18'3628,"7"-10"-2746,5-5-773,1 0 0,-1 0 0,1 1-1,0-1 1,0 1 0,0 0 0,0 1 0,1-1 0,0 0 0,0 1 0,-5 10 0,0 8-86,6-17-86,-1 0 1,1 1-1,1-1 1,-1 1-1,1 0 1,0-1-1,0 10 1,1-15 43,0 1 1,0 0-1,0 0 1,0-1-1,0 1 1,1 0-1,-1-1 1,0 1-1,1 0 1,-1-1-1,1 1 1,0 0-1,-1-1 1,1 1-1,0-1 1,0 0-1,0 1 1,0-1-1,0 0 1,1 1-1,1 0 1,0 0 3,0 0 0,1-1 0,-1 0 0,0 0 0,1 0 0,0 0 0,-1 0 0,1-1 0,0 0 0,3 0 0,2 0 10,-1 0-1,1-1 0,-1 0 1,1-1-1,-1 0 1,0 0-1,0-1 0,0 0 1,0 0-1,0-1 1,-1 0-1,1-1 0,-1 1 1,0-1-1,0-1 1,-1 1-1,0-1 0,0 0 1,7-10-1,-10 12-31,-1 0-1,1-1 1,-1 1 0,0-1-1,0 1 1,-1-1 0,1 0-1,-1 0 1,1-9-1,1-49-345,-3 55 447,-1 5-161,0 0 0,0 0 0,0 0 0,0 0 0,0 0 0,0 1 0,-1-1 0,1 0 0,-1 1 0,0-1 0,0 1 0,0 0 0,0-1-1,0 1 1,-1 0 0,1 0 0,-4-2 0,-50-31-4491,52 32 3876,-5-1-1101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2.9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8709,'89'0'6190,"43"0"-7756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3.1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7641,'0'1'198,"0"1"0,0-1 1,0 0-1,0 0 1,0 0-1,0 0 0,0 0 1,0 0-1,1 0 1,-1 1-1,0-1 0,1 0 1,-1 0-1,1 0 0,-1 0 1,1 0-1,-1 0 1,1 0-1,0-1 0,-1 1 1,1 0-1,0 0 0,0 0 1,1 0-1,0 0-179,0 0 0,1-1 0,-1 1 0,1-1 1,-1 0-1,1 0 0,-1 0 0,1 0 0,2 0 0,10-1-304,-10 1-389,1 0-1,-1 0 1,1 0 0,-1-1 0,0 0 0,1 0-1,-1 0 1,9-4 0,-2 0-1484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3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9705,'2'-3'5807,"1"11"-5278,3 3-169,5 31 290,-6-32-596,-1 1 0,0 1-1,-1-1 1,0 0 0,0 1 0,0 13 0,3 11 6,1 33-88,-6-56-90,0 1-1,0-1 1,1 0 0,6 19-1,-7-7-1186,-2-23 889,1-1 0,0 0 0,0 1 0,0-1-1,0 1 1,0-1 0,0 1 0,0-1 0,0 1-1,0-1 1,1 1 0,-1-1 0,0 0-1,1 1 1,-1-1 0,1 0 0,0 1 0,1 1-1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3.7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415 1 8849,'0'1'359,"0"1"0,0 0 0,0 0 0,0 0 0,-1 0 0,1-1 0,-1 1 0,1 0 1,-1 0-1,1-1 0,-1 1 0,0 0 0,0-1 0,0 1 0,0-1 0,-2 3 0,-26 14 1098,21-15-1373,-13 5-39,-2 0 0,1-2 1,-1-1-1,0-1 1,-39 3-1,-18 3-1124,12 3-1337,24-2-3015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4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71 10773,'0'9'652,"0"0"1,1 0-1,0-1 0,0 1 1,1 0-1,4 13 0,-4-17-618,0 0 0,1 0 0,-1 0 0,1-1 0,0 1 0,0-1 0,0 1 0,1-1-1,-1 0 1,1-1 0,0 1 0,0 0 0,0-1 0,1 0 0,6 3 0,-8-4-157,1 0 1,0-1 0,-1 0-1,1 0 1,0 0-1,0 0 1,-1-1 0,1 1-1,0-1 1,0 0 0,0 0-1,0-1 1,0 1 0,0-1-1,-1 1 1,1-1-1,0-1 1,0 1 0,-1 0-1,1-1 1,-1 0 0,5-2-1,-2-1-450,0 0 0,0 1 0,0-2-1,-1 1 1,1-1 0,-1 0 0,-1 0-1,1 0 1,-1-1 0,0 1 0,-1-1-1,6-13 1,1-1 76,-7 16 679,0-1-1,-1 0 0,1 1 0,-1-1 0,0 0 0,-1 0 0,0-1 0,0 1 0,1-12 0,-2-11 7148,0 43-6009,-5 61 1182,5 103-371,-10-131-1832,-2 0 1360,10-47-2426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9849,'1'-2'181,"-1"0"0,1 0 0,0 0 0,0 0 0,-1 1 1,1-1-1,1 0 0,-1 0 0,0 1 0,0-1 0,1 1 0,-1-1 0,0 1 0,1 0 1,2-2-1,32-24 1856,-25 19-1562,10-4-210,0 1 0,0 0 0,1 2 0,1 0 0,-1 1 0,1 2 0,1 0 0,-1 1 0,1 2 0,-1 0 0,36 2 0,-54 1-254,-1 0 1,0 1-1,0 0 1,0 0-1,1 0 0,-1 0 1,0 1-1,0 0 1,-1-1-1,1 1 1,0 1-1,3 2 0,-5-4-2,1 1 0,-1 0 0,0 0 0,0 0 0,0 0 0,0 0 1,-1 0-1,1 0 0,-1 1 0,1-1 0,-1 1 0,0-1 0,1 1 0,-1 0 0,-1-1 0,1 1 0,0 0 0,-1-1 0,1 4 0,0 19 230,0-19-221,-1 0-1,1 1 1,-1-1 0,-1 0 0,1 0 0,-1 0 0,0 0 0,0 0-1,0 0 1,-1 0 0,0 0 0,0 0 0,-1 0 0,-4 6-1,-134 143 219,107-119-143,32-35-54,1 0 0,1 1 1,-1-1-1,0 0 0,0 1 0,0-1 0,1 1 0,-1-1 0,0 0 0,1 1 1,0 0-1,-1-1 0,1 1 0,0-1 0,0 1 0,0-1 0,0 1 0,0 0 1,0 1-1,0-1 130,33 0 375,29-5 231,111-21 0,-45 5-299,-28 6-22,141-13 455,-216 25 1121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9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2 694 10969,'0'-34'1917,"-1"14"-1321,0 0-1,2 1 0,0-1 0,2 0 0,0 1 1,10-36-1,2 13-464,11-61-1,-2 5-166,-6 38 91,47-104 0,-65 163-54,1 0 0,-1 0 1,1 0-1,-1 0 0,1 0 0,-1 0 0,1 0 0,0 0 0,0 0 0,-1 0 0,1 0 0,0 0 0,0 0 0,0 1 1,0-1-1,0 0 0,0 1 0,0-1 0,0 1 0,0-1 0,0 1 0,1-1 0,-1 1 0,0 0 0,0 0 1,0 0-1,2-1 0,-1 2 4,0-1 0,0 1 0,0 0 0,1 0 0,-1 0 0,0 0 0,0 0 0,0 0 0,0 0 0,-1 1 0,1-1 0,0 1 0,2 2 0,6 8 29,1 1 1,-2 0-1,11 18 0,-18-27-29,38 61 63,-3 3 1,-3 1-1,27 80 1,-37-42-34,-23-98-302,1 1 0,-1-1 0,-1 0 0,0 0-1,-1 11 1,0 6-5195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9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402 1 10773,'-3'0'4049,"-19"0"-3656,-153 33 1240,-18 3-2399,184-35 559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9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 9801,'6'2'592,"0"-1"1,1 0 0,-1 0-1,0-1 1,1 1-1,-1-2 1,0 1 0,1-1-1,11-2 1,43-2-504,3-3-1803,-25 6-5720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9.9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10381,'0'47'5493,"1"-46"-5408,0 0 1,0 0-1,-1 0 0,1 0 1,0 0-1,0 0 0,0-1 1,0 1-1,0 0 0,0-1 1,0 1-1,1 0 0,-1-1 1,0 1-1,0-1 0,0 0 1,1 1-1,-1-1 0,0 0 1,2 0-1,28 5 455,7-2-875,72-3 0,-88-2-2286,-1-1-1,33-8 1,-42 8 86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5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5092,'1'22'10223,"7"86"-8760,17 114 152,-23-180-1495,3 22 253,-3-53-291,-1 0-1,-1 0 1,-1 19-1,0-4 98,9 33 627,-7-60-796,1 1 0,-1-1 0,1 1 1,-1-1-1,1 1 0,-1-1 0,1 0 0,-1 0 0,1 0 0,-1 0 0,0 0 0,2-1 1,10-4-908,1-1 1,-1-1-1,0 0 1,0-1-1,-1 0 1,0-1 0,15-17-1,1 2-546,-13 1-1933,-2 13 1199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5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8709,'0'0'63,"22"5"4050,-22-5-4107,37 1 978,-1-3 0,65-9 0,-92 9-1099,16-2-248,-25 4 153,1 0 0,-1 0 0,1-1 0,0 1 1,-1 0-1,1 0 0,0 0 0,-1-1 0,1 1 0,-1 0 0,1-1 0,-1 1 0,1 0 0,-1-1 0,1 1 0,1-3-840,-2 3 840,1-1 0,-1 1 0,1-2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16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9753,'-6'12'450,"5"-12"-248,1 1 0,-1 0 1,0 0-1,1 0 0,-1 0 1,1 0-1,-1 0 0,1 0 1,0 0-1,-1 0 0,1 0 1,0 0-1,0 0 0,-1 0 1,1 2-1,0-2-19,0 0 1,0 0-1,1 0 1,-1-1-1,0 1 1,0 0-1,1 0 1,-1 0-1,0 0 1,1 0-1,-1-1 1,1 1-1,-1 0 1,1 0-1,-1-1 1,1 1-1,0 0 1,-1-1-1,1 1 0,0-1 1,0 1-1,-1-1 1,2 1-1,27 8 1269,40-6-1794,-56-4 659,2 1-1005,-1-1 0,28-6 0,-2-7-8202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28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5661,'1'0'149,"1"-1"0,-1 0 0,1 0 0,-1 0 0,0 0 0,1 0 0,-1 0 0,0 0 0,0 0 0,0-1 0,0 1 0,0 0 0,0-1 0,0 1 0,1-3 1,3-27 8970,-5 62-8133,-1 29-646,-1-23-259,2-1 1,9 64-1,0-46-76,-1-4 31,-7-46-125,0 0 1,-1 0-1,1 0 1,-1 0-1,0 0 1,-1 6-1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29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596 1 8473,'0'2'422,"0"0"0,0 0 0,0 0 1,0 0-1,0 0 0,0 0 0,-1 0 0,1 0 1,-1 0-1,1-1 0,-1 1 0,0 0 1,0 0-1,0 0 0,-1 2 0,-1-2-307,1-1 1,0 1-1,-1-1 0,1 0 1,-1 0-1,1 0 0,-1 0 0,0 0 1,-3 1-1,-7 1 124,-54 15 178,-112 15 0,-72-9-2432,203-19-1779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5400,'0'69'7552,"0"33"-5230,1-97-2339,0-1 1,0 1-1,1 0 0,0-1 1,0 1-1,1-1 0,-1 0 1,1 0-1,0 0 0,0 0 1,0 0-1,0 0 0,1-1 1,-1 0-1,1 1 0,0-2 1,0 1-1,0 0 0,0-1 1,1 1-1,7 2 0,-8-5-197,1 1-1,-1-1 1,0 0-1,0 0 1,0 0-1,0-1 1,0 1-1,0-1 1,0 0-1,0 0 1,0-1-1,0 1 1,0-1-1,-1 0 1,1 0-1,5-4 1,-2 1-522,1-1 0,-2 0 0,1 0 1,-1-1-1,0 1 0,10-16 1,-14 19 560,-1 0 1,0 0 0,1 0 0,-1 0 0,0 0 0,-1 0-1,2-6 1,-2 6 68,1 0 0,-1 0 0,1 0 0,0 0 0,0 0 0,0 0 0,3-5 0,-1 2 160,-1 0 1,0 0-1,-1-1 0,1 1 0,-1 0 1,0-1-1,-1 1 0,0-1 1,0 1-1,0-1 0,-2-7 0,1-12 8136,1 58-4632,-1-12-3177,1-1 0,2 1 0,0-1 0,1 0 1,0 1-1,12 33 0,-8-35-349,-2 0 0,0 1 0,4 33 0,1 8-52,-6-27-188,2 7-748,-5-36 490,0 0-1,-1 1 1,1-1 0,-1 0 0,0 0 0,-1 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2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7593,'0'0'262,"0"0"0,0 0 0,0-1 1,0 1-1,1 0 0,-1-1 0,0 1 1,0 0-1,0-1 0,1 1 0,-1 0 1,0 0-1,0-1 0,1 1 0,-1 0 0,0 0 1,0 0-1,1-1 0,-1 1 0,0 0 1,1 0-1,-1 0 0,0 0 0,1 0 1,-1 0-1,0 0 0,1-1 0,-1 1 1,1 0-1,18-1 3333,36 5-3294,-18-1-47,125-2 876,-109 0-4480,1-1-7187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0.6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244 1 6777,'5'0'7897,"-5"9"-4618,-5-1-4319,-68 90 1579,13-16-512,-22 21-710,54-57-2038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0.9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5048,'1'-2'688,"0"2"-573,-1 0 0,0 0-1,1 0 1,-1-1 0,0 1-1,1 0 1,-1 0 0,0 0-1,1 0 1,-1 0 0,0 0-1,1 0 1,-1 0 0,0 0-1,1 0 1,-1 0 0,0 0-1,1 0 1,-1 0 0,0 0-1,1 0 1,-1 0 0,0 0-1,0 0 1,1 0 0,-1 1-1,0-1 1,1 0 0,-1 0-1,0 0 1,1 1 0,19 7 1495,-15-5-992,26 8-65,-1 2 1,-1 2 0,48 29 0,9 6-648,-26-11-1214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1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404 2 6105,'-12'-2'1464,"-20"5"61,0 0-1,-43 11 0,-6 1-1287,17-3-602,-2 1-1851,24-10-3079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1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6641,'12'5'804,"4"6"1646,-11-8-2169,-1 0 0,1 0 0,-1 0 0,1 0 0,-1 1-1,0 0 1,0 0 0,0 0 0,-1 0 0,0 1 0,0-1 0,4 8 0,12 34 291,-15-38-564,0 0 1,-1 0 0,0 0-1,0 1 1,-1-1 0,0 1-1,2 15 1,-1 34-1098,1 3-3492,-4-42 1792,0-10 1172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1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45 6553,'3'-2'377,"0"0"1,0 0-1,0 0 1,0 1-1,0-1 1,0 1-1,1 0 1,-1 0-1,7-2 1,-1 1-677,8-4 567,-1 1 1,1 1 0,1 0-1,-1 1 1,22 0-1,-37 3-242,-1 0 0,1 0-1,-1 0 1,1 1-1,-1-1 1,0 0-1,1 1 1,-1-1 0,0 1-1,1-1 1,-1 1-1,0 0 1,1-1-1,-1 1 1,0 0 0,0 0-1,0 0 1,0 0-1,0 0 1,0 0 0,0 0-1,0 1 1,-1-1-1,1 0 1,1 2-1,9 38 363,-7-19-312,-2-15-116,-1 0 1,0 0 0,-1 0 0,0 1 0,-1 13-1,0 2 402,0-19-362,1 0 1,-1 0 0,-1 0 0,1 0 0,0 0 0,-1 0 0,0 0 0,0 0 0,0 0 0,-1-1 0,1 1 0,-4 3-1,-42 44-74,35-38 133,-7 10 365,16-17-230,-1-1 0,1 0 0,-1 0 0,-11 8 0,15-12-223,-1 0 1,1-1-1,0 1 0,-1 0 0,1 0 0,0 1 0,0-1 0,0 0 0,-1 0 0,1 0 1,1 1-1,-1-1 0,0 1 0,0-1 0,0 0 0,1 1 0,-1-1 0,1 1 0,-1 0 0,0 2 1,38 2 416,-17-3-1000,0-2 0,0 0 0,21-2 0,-1 0-2588,-13-5-292,-14 2 1749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2.3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5004,'0'240'11534,"8"-123"-22135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2.6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6597,'0'29'8433,"-1"12"-5860,1-17-2886,1-1-1,5 33 0,-3-35-338,-1 0-1,-1 1 1,-3 34-1,0-2-6877,2-49 5968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3.0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92 8149,'0'0'-148,"42"0"5342,46 1-2740,-20 1-2107,-1-3 1,101-15-1,-9-19-1551,-56 1-5069,-83 25 3676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3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1 5004,'-10'0'4579,"10"0"-4480,0 0 1,0 1-1,0-1 1,0 0-1,0 1 1,-13 13 893,3 17-411,1 0-1,1 1 0,2 0 1,1 0-1,1 1 1,3 64-1,-1-30-388,0-32-120,2 0 0,5 41-1,-1-55-78,1-1 0,1 0-1,9 19 1,0 2-532,-13-36 209,0 0-1,1 0 0,0 0 0,0 0 0,0-1 0,1 1 0,-1-1 0,1 1 1,5 3-1,-7-6-144,0 0 0,0-1 0,0 1 0,1-1 0,-1 1 0,0-1 0,1 0 0,-1 0 0,1 0 1,-1 0-1,1 0 0,3 0 0,6-1-1634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5.1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7457,'1'-1'121,"-1"0"0,0 1 0,0-1 1,0 0-1,1 1 0,-1-1 0,0 1 1,1-1-1,-1 0 0,1 1 0,-1-1 1,0 1-1,1-1 0,-1 1 0,1-1 1,0 1-1,-1-1 0,1 1 0,-1 0 0,1-1 1,0 1-1,-1 0 0,1 0 0,0-1 1,-1 1-1,1 0 0,0 0 0,-1 0 1,1 0-1,0 0 0,-1 0 0,1 0 1,0 0-1,0 0 0,-1 0 0,1 0 1,0 0-1,-1 0 0,1 1 0,0-1 1,0 1-1,4 0 234,-1 0 0,0 0 0,0 1 1,0-1-1,0 1 0,7 4 0,14 13-182,-1 2 0,-1 1 0,-1 0 0,-1 2 0,-1 0 0,-1 1 0,-1 2 0,-1-1 0,-1 2 0,18 45 0,-27-50-134,-1 0 0,-1 0 0,-2 1 0,0-1 0,-1 1 0,-2 42 0,-1-46 4,1-8-18,-2 0 1,0-1-1,0 1 1,-1 0 0,-1-1-1,0 0 1,-1 0-1,-8 17 1,1-7 99,-1 0 1,0-1-1,-23 25 1,6-12 425,-61 54 0,90-86-606,-1 0 0,1 0 0,0 0 1,0 0-1,-1 0 0,1 1 0,0-1 0,0 0 1,0 1-1,0-1 0,1 0 0,-1 1 0,0-1 1,1 1-1,-1-1 0,0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2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7365,'-22'12'2518,"21"-11"-2147,0 0 0,1 0 0,-1 0 0,0 1 0,1-1 0,-1 0 0,1 0 0,-1 0 0,1 0 0,0 1 0,-1-1 0,1 0 0,0 1 0,0-1 0,0 0 0,0 0 0,0 2 0,4-1-271,1 0 0,0 0 0,-1-1 0,1 1 0,0-1 0,0-1 0,0 1 0,5 0 0,-7-1-68,85 6-1170,-72-6-356,0 0 1,0-2 0,22-4 0,-18 1-656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56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8057,'0'0'9261,"0"23"-8059,-1-15-1131,1 0 0,1 0 0,-1 0 0,1 0-1,1-1 1,-1 1 0,1 0 0,1-1 0,-1 1-1,7 11 1,-2-4 1,0 0-1,-1 0 1,6 24-1,-6-19 21,-4-12 122,-1-1 0,-1 1-1,1 0 1,-1 0 0,-1 9 0,0-4-1961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57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 2 7777,'0'0'3398,"-12"18"-1312,10-16-1984,0-1 1,0 1-1,0-1 0,0 1 1,0 0-1,0 0 1,0 0-1,1 0 1,-1 0-1,1 0 1,-1 0-1,1 0 1,0 1-1,0-1 1,0 1-1,0-1 1,0 1-1,1-1 1,-1 1-1,0 4 1,-9 34 729,10 94-351,1-132-487,0 0 1,0 0-1,0 0 1,0 0-1,0 0 1,0 0 0,1-1-1,-1 1 1,1-1-1,0 1 1,0-1-1,0 1 1,0-1 0,3 3-1,-2-2 7,0 0-1,1 0 0,-1 0 1,1-1-1,0 1 0,0-1 1,0 0-1,7 3 1,-4-3 8,-1-1 1,0-1 0,1 1 0,-1-1 0,1 0 0,-1-1-1,1 0 1,-1 0 0,0 0 0,1-1 0,-1 1 0,8-5 0,-3 1-4,-1 0 1,0-1 0,0 0 0,-1 0 0,1-1 0,9-10 0,-16 12 1,1 0 1,-1 0-1,0-1 0,-1 1 0,1-1 0,-1 0 0,2-6 1,0-7 27,-1 0 0,-1 0 0,0-1 0,-2-25 0,0 44-38,0 0 1,0 0-1,0 0 0,-1 0 0,1 0 1,0 0-1,-1 0 0,1 0 0,0 1 1,-1-1-1,1 0 0,-1 0 0,0 0 1,1 0-1,-1 1 0,1-1 0,-1 0 1,0 1-1,-1-2 0,-23-13 165,7 6 381,6 2-603,-1 1 0,1 1 0,-1 0 0,-23-6 0,-3 7-9135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6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4272,'0'0'7694,"32"0"-5608,40 8-1621,7 0-431,-9-2-445,-34-2-1709,1-3-3690,-26-1 4152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6.6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6553,'0'11'1402,"-1"-9"-815,1 0 0,0 0 0,0 0 0,0 1-1,1-1 1,-1 0 0,0 0 0,1 0 0,1 4 0,-2-5-524,1 0 0,0 0 0,0 0 0,0-1 0,0 1 0,0 0 0,0 0 0,1-1 0,-1 1 0,0-1 1,0 1-1,0-1 0,1 1 0,-1-1 0,0 0 0,0 0 0,1 1 0,-1-1 0,3 0 0,86 5-947,2-4-4741,-74-1 3709,-1 0-116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7.5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7093,'1'1'6837,"0"8"-3590,6 61-2682,5-20-304,-8-32-252,0-1 1,0 1-1,1 31 0,0 22-125,4-10-2224,-9-38-264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7.8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10 7825,'-11'-8'3513,"11"8"-3394,-1 0 0,1 0 0,0-1-1,0 1 1,-1 0 0,1 0 0,0 0 0,-1 0-1,1 0 1,-7 3 2969,7-2-2969,0-1 0,-1 0-1,1 0 1,0 1 0,0-1 0,0 0 0,0 1-1,0-1 1,0 0 0,0 1 0,0-1-1,0 0 1,0 1 0,0 7 80,-1 1-113,1 0 1,0-1 0,1 1 0,0 0 0,1 0 0,-1-1 0,6 15 0,2-1-38,-2 1 0,6 30 0,2 3-287,-13-48 34,0 0 0,-1 0 0,0 0 1,0 13-1,-1 2-2746,0-7-2196,-15-13 1129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38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85 9325,'7'12'5606,"-5"-11"-5339,19 8 1901,30-1-1910,-40-7 318,57 5-516,1-4 0,-1-2 0,1-3 1,-1-4-1,80-17 0,-3-13-3948,-114 26 910,30-16-1,-31 12 120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59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 6553,'0'38'8853,"0"104"-8889,-1-132 20,0 0 1,0 0-1,-5 16 0,-2 21-83,47-66 193,-38 19-92,73-44-51,-67 40 67,1 1 1,0 0 0,0 0-1,0 1 1,0 0 0,0 0-1,1 1 1,8 0 0,-15 1 7,1 1 1,-1-1-1,0 1 1,0 0-1,0 0 1,0 0-1,0 0 1,0 0-1,0 0 1,0 1 0,-1-1-1,1 1 1,0-1-1,-1 1 1,1 0-1,-1 0 1,0-1-1,1 1 1,-1 0-1,0 0 1,0 0-1,0 3 1,2 0 49,0 1 0,-1 0 0,0-1 0,-1 1 1,1 0-1,-1 0 0,1 10 0,-2 65 22,-1-79-95,1 0 0,-1 0 1,0 0-1,1 0 1,-1 0-1,0 0 1,0 0-1,0 0 0,-1 0 1,1-1-1,0 1 1,-1 0-1,1-1 1,-4 3-1,-31 25-162,21-17-284,6-6-137,1 0-1,-1-1 1,-1 0 0,1 0 0,-1-1 0,-18 6-1,-32 1-5951,43-10 4697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0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0 249 8569,'25'-7'6366,"8"-3"-2925,43-4-2936,138-47 0,-69 17-1914,34-9-3006,-61 10-1878,-79 26 3560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0.6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6733,'0'-1'9057,"-1"16"-6936,4 21-1949,9 6 197,-2 1-1,-1 0 1,4 85 0,-10-15-4464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2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45 7641,'-3'-3'200,"-1"1"0,1-1 0,0 0 1,-1 0-1,2-1 0,-5-4 0,-8-9 3891,15 17-4000,0 0 1,0-1-1,0 1 1,0 0-1,0 0 1,-1 0-1,1 0 1,0 0-1,0 0 1,0 0-1,0-1 1,0 1-1,-1 0 1,1 0-1,0 0 1,0 0-1,0 0 1,-1 0-1,1 0 0,0 0 1,0 0-1,0 0 1,0 0-1,-1 0 1,1 0-1,0 0 1,0 0-1,0 0 1,-1 0-1,1 0 1,0 1-1,0-1 1,0 0-1,0 0 1,0 0-1,-1 0 1,1 0-1,0 0 1,0 0-1,0 0 1,0 1-1,0-1 1,-1 0-1,1 0 1,0 0-1,0 0 1,0 1-1,0-1 1,0 0-1,0 0 1,0 0-1,0 0 1,0 1-1,0-1 1,0 0-1,0 0 1,0 0-1,0 1 1,0-1-1,0 0 1,0 0-1,-1 23 1433,8 29-1047,7 2 0,7 57 0,-15-73-398,-1 1-9,-2 0 0,-2 45 1,-1-50-203,-1-31 78,1 0-1,0 0 1,-1 0 0,0 0 0,1-1-1,-1 1 1,-3 6 0,3-7-622,0 1 1,0 0 0,0-1-1,0 1 1,0 0 0,1 0-1,-1 6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0.9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534 1 9657,'0'1'198,"1"1"1,-1 0-1,0 0 1,1-1-1,-1 1 1,1 0-1,0-1 1,-1 1-1,1-1 1,0 1-1,1 1 1,-1-1 338,0 0 1,1 0 0,-1 0 0,-1 0 0,1 0-1,0 0 1,0 0 0,-1 0 0,1 0 0,-1 0 0,0 4-1,0-4-455,-1 0-1,0 0 1,0 1 0,-1-1-1,1 0 1,0 0-1,-1 0 1,1-1-1,-1 1 1,0 0-1,1 0 1,-1-1 0,0 1-1,0-1 1,0 0-1,0 0 1,0 1-1,0-1 1,-3 0-1,-48 21 27,-14-3 12,0-4 1,-94 10 0,2-1-3613,149-18 2037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1.3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10041,'8'12'2008,"-7"-11"-1720,0 0 0,0 0 0,-1 0-1,1-1 1,0 1 0,0 0 0,0 0-1,-1 0 1,1 1 0,0-1 0,-1 0-1,1 0 1,-1 0 0,0 0 0,1 0-1,-1 1 1,0 1 0,8 50 2733,-8-41-2948,2-1 1,-1 0-1,1 0 1,1 0-1,0 0 1,0 0-1,1-1 1,1 1-1,5 10 1,-8-19-170,0 1-1,-1-1 1,1 1 0,0-1 0,0 0 0,0 0 0,1 1 0,-1-2 0,1 1 0,-1 0 0,1 0 0,-1-1 0,1 1 0,0-1 0,0 0 0,0 0 0,-1 0 0,1 0 0,0-1 0,6 1-1,-4-1-254,0 0-1,0 0 0,0-1 0,-1 1 0,1-1 1,0 0-1,-1-1 0,1 1 0,-1-1 0,1 0 0,-1 0 1,0-1-1,4-2 0,3-2-884,-1 0 1,-1-1-1,1 0 1,-1 0-1,0-1 1,-1-1-1,0 1 1,10-18-1,-8 12 110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1.6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21 4016,'-17'-21'15701,"16"60"-14675,2-27-828,1 0-1,0 0 0,1 0 1,0 0-1,7 17 0,-4-14-129,-1 0-1,4 26 0,19 114 328,-20-111-686,0-4-1273,-6-12-2377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2.5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9753,'0'25'8821,"0"121"-8777,1-126-33,1 1 0,5 21 1,-3-21-79,-1-1-1,0 24 1,-3-25-297,-1 3-901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2.8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8945,'0'84'8593,"0"9"-5849,0 3-5824,0-3-5793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1:43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8805,'0'0'272,"23"4"2304,96-5 3107,58-10-4653,-139 7-1293,201-24-263,-81 2-6513,-138 21 4538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1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 6641,'0'0'22,"-1"-1"0,1 1 0,0 0 1,0 0-1,0-1 0,0 1 1,0 0-1,0-1 0,1 1 0,-1 0 1,10-14 5664,-9 51-3429,4-24-2148,-1 0 0,0 1 0,-1-1 0,0 1 1,-1-1-1,0 27 0,8 40-105,-7-17 889,-1-24-3244,-2-13-5328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2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65 9181,'0'-2'1365,"1"26"1654,-1-9-2503,0 1 0,0-1 0,-2 0 0,-5 27 0,6-34-491,-1 1 1,2 0 0,-1-1-1,1 1 1,1 12-1,0 4 73,0-22-88,-1-1 1,1 1-1,0 0 0,0 0 1,0 0-1,0 0 0,0-1 0,0 1 1,1 0-1,-1-1 0,1 1 0,0-1 1,0 0-1,0 1 0,0-1 0,0 0 1,0 0-1,1 0 0,-1-1 1,1 1-1,-1 0 0,1-1 0,0 0 1,-1 0-1,1 1 0,0-2 0,0 1 1,3 1-1,2 0 7,0-1 0,-1 1 0,1-1 0,0 0 0,0-1 0,0 0 0,0 0 0,0 0 0,14-4 0,-15 2-22,-1 0 0,0 0 0,0 0 0,0-1 0,0 0 0,0 0 0,0-1 0,-1 0 0,0 1 0,1-2 0,-1 1 0,-1-1 0,1 0 0,-1 0 0,6-8 0,-6 5 0,0 0 1,-1 0 0,0 0-1,0 0 1,0-1 0,-1 0-1,-1 1 1,1-1 0,-1 0 0,-1-16-1,1 3 16,-1-21-239,0 40 187,0 1 0,-1 0 0,1-1 1,-1 1-1,0 0 0,1 0 0,-1-1 0,0 1 0,0 0 0,0 0 0,-1 0 0,1 0 0,0 0 0,-4-2 0,-4-4-372,0 0-1,0 1 0,-1 1 1,0-1-1,-1 2 0,-11-6 0,12 8-611,0-1 0,0 2 0,0-1 0,-1 1 0,1 1 0,-21 0 0,18 1-925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2.5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286 1 6865,'-26'0'1842,"21"0"-1528,1 1-1,-1 1 1,1-1 0,0 0-1,0 1 1,0 0 0,0 0 0,0 0-1,0 1 1,0-1 0,1 1 0,-1 0-1,1 0 1,0 0 0,-1 1 0,2-1-1,-5 6 1,-7 10 733,-22 40 1,11-13-694,2 1 0,-27 82 1,40-96-338,2 0-1,1 1 1,1 0 0,2 0 0,1 36 0,2-30-81,0-16-12,5 51 0,-2-67-86,-1 0-1,1 0 1,1 0-1,-1 0 1,1 0-1,1 0 1,0-1-1,0 1 1,8 11-1,-5-10-420,0 0 1,1 0-1,0-1 1,0-1-1,1 1 0,-1-1 1,2-1-1,-1 1 0,1-2 1,0 1-1,0-1 1,0-1-1,1 0 0,18 5 1,-2-3-1255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2.9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 7001,'1'-1'182,"-1"-1"0,1 1 1,-1 0-1,1 0 0,-1 1 1,1-1-1,-1 0 0,1 0 0,0 0 1,-1 0-1,1 0 0,0 1 1,0-1-1,0 0 0,0 1 1,0-1-1,0 0 0,0 1 1,-1-1-1,2 1 0,-1 0 1,0-1-1,0 1 0,0 0 0,0 0 1,0-1-1,0 1 0,2 0 1,35 0 1918,-30 2-1861,-1 0 0,0 1 0,0 0 0,0 0 0,-1 1 0,1 0 1,-1 0-1,7 6 0,44 43 784,-42-37-965,-1 2 1,-1-1-1,0 2 0,-1 0 0,-1 0 0,-1 1 0,-1 0 0,-1 1 0,0 0 1,-2 1-1,0-1 0,-2 1 0,0 0 0,-1 0 0,-1 34 0,-2-33-100,1-5-157,-1 0-1,0 0 0,-1 0 0,-2 0 0,1 0 0,-2 0 0,-1-1 0,-6 19 1,4-21-604,-1 0 0,0-1 1,-1 1-1,-1-2 0,0 1 0,0-1 1,-2-1-1,1 0 0,-27 20 1,13-13-1251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3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688 2 12113,'-7'9'4448,"-24"19"-3043,-5 6-1118,-67 66 96,61-61-357,1 1-1,2 3 1,-52 72 0,88-109-45,0 0-1,1 1 1,-1-1-1,1 0 1,0 1 0,1 0-1,0-1 1,0 1-1,0 0 1,1 0 0,0-1-1,1 10 1,-1 2-74,1-17 69,-1 1-1,1-1 1,-1 1 0,1 0-1,0-1 1,0 1-1,0-1 1,0 0-1,0 1 1,0-1-1,0 0 1,0 1 0,0-1-1,1 0 1,-1 0-1,1 0 1,-1 0-1,0 0 1,1-1-1,0 1 1,-1 0 0,1-1-1,-1 1 1,4 0-1,43 10-394,-29-9 377,0-1-1,0-1 0,0-1 1,0-1-1,0 0 0,0-1 1,0-1-1,-1-1 0,0-1 1,0 0-1,0-1 0,29-17 1,-46 23 28,1 0 0,0-1 0,-1 1 0,1-1 0,-1 1 1,0-1-1,1 1 0,-1-1 0,0 0 0,0 0 1,0 0-1,0 1 0,0-1 0,-1 0 0,1 0 0,0 0 1,-1-4-1,1 5 3,-1-1 0,0 1 0,0 0 0,0-1 0,0 1 0,0 0 0,0-1 0,-1 1 0,1 0 0,0-1 0,-1 1 0,1 0 0,-1-1 0,1 1 0,-1 0 0,0 0 0,1-1 0,-1 1 0,0 0 0,0 0 0,0 0 0,0 0 0,0 0 0,0 0 0,0 1 0,-2-3 0,-33-14-7,0 2-1,-63-19 0,-80-9 902,100 27 323,-102-37-1,179 52-1178,0 1 0,1-1 0,-1 0-1,0 0 1,0 0 0,1 0 0,-1 0-1,1-1 1,-1 1 0,1 0 0,-1-1-1,1 1 1,0-1 0,-1-1 0,1 2-20,1 1 1,0-1 0,0 0-1,-1 0 1,1 1-1,0-1 1,0 0 0,0 0-1,0 0 1,0 1 0,0-1-1,0 0 1,0 0-1,1 1 1,-1-1 0,0 0-1,0 0 1,1 1-1,-1-1 1,0 0 0,1 1-1,-1-1 1,1 0 0,-1 1-1,1-1 1,-1 1-1,1-1 1,-1 1 0,1-1-1,-1 1 1,1-1-1,0 1 1,-1-1 0,1 1-1,0 0 1,-1-1 0,2 1-1,44-32 504,-34 23-358,-1 0-1,26-13 1,16 0 86,0 2-1,2 2 1,67-13-1,172-16-2580,-239 43-3179,-29 3 149,-13 0 2336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3.4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51 7965,'44'-33'4915,"-39"30"-4896,0 1 0,-1-1 0,1 1 0,0 1 1,1-1-1,-1 1 0,0 0 0,0 0 0,1 0 0,-1 1 1,0-1-1,1 2 0,-1-1 0,0 0 0,1 1 0,-1 0 0,0 0 1,0 1-1,0-1 0,0 1 0,0 0 0,0 1 0,0-1 0,-1 1 1,1 0-1,-1 0 0,1 0 0,4 6 0,-7-5-7,1-1 0,-2 1 0,1 0 0,0 0 0,-1 0 0,0 0 0,0 0 0,0 0 0,0 0 0,0 1 0,-1-1 0,0 0 0,0 0 0,0 1 0,-2 7 0,1 6 53,1-14-12,-1 0 0,0 0 1,0 0-1,0 0 0,-1 0 1,1-1-1,-1 1 0,0 0 0,0-1 1,0 1-1,-1-1 0,1 0 1,-1 0-1,0 0 0,-3 3 0,-17 24-13,20-24-14,1-5-1,1 1 1,0 0 0,1 0 0,-1-1-1,0 1 1,1 0 0,-1 0-1,1 0 1,-1 0 0,1 0 0,0 0-1,0 2 1,0-3-32,1 0 1,0 0-1,0 0 1,0 0-1,-1-1 0,1 1 1,0 0-1,0-1 1,0 1-1,0 0 1,1-1-1,-1 1 0,0-1 1,0 0-1,0 1 1,0-1-1,0 0 0,1 0 1,1 1-1,33 5-742,-30-6 410,78 8-5363,-62-6 3473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4.5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6553,'45'5'3349,"56"-2"1,1-5-3535,0 0-7520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4.8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5881,'0'0'209,"0"1"0,1 0 0,-1-1 0,0 1 1,0 0-1,0-1 0,1 1 0,-1 0 0,0-1 1,1 1-1,-1 0 0,0-1 0,1 1 1,-1-1-1,1 1 0,-1-1 0,1 1 0,-1-1 1,1 1-1,-1-1 0,1 1 0,0-1 0,-1 0 1,1 1-1,24 6 1777,37-6-1975,-47-1 418,56-3-1319,-24-4-5470,-37 3 4397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5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9 134 8757,'0'-30'4257,"0"-14"-3115,1 42-1131,0 0-1,0 0 1,0 0-1,0 0 1,1 1-1,-1-1 1,0 0 0,1 0-1,0 1 1,-1-1-1,1 1 1,0 0 0,0-1-1,-1 1 1,5-2-1,31-17-14,-33 18 2,-1 0 0,0 1 0,1-1 0,-1 1 0,0 0 0,1 0 0,0 0 0,-1 1 0,1-1 1,-1 1-1,1 0 0,0 0 0,-1 0 0,1 1 0,-1-1 0,1 1 0,0 0 0,-1 0 0,0 0 0,1 0 0,-1 1 1,0-1-1,1 1 0,-1 0 0,0 0 0,0 0 0,0 0 0,-1 1 0,1-1 0,2 4 0,-1-2 22,-2 0 0,1 1 0,0-1-1,-1 1 1,0 0 0,0-1-1,0 1 1,-1 0 0,1 0 0,-1 0-1,0 0 1,-1 1 0,1-1 0,-1 6-1,0 106 150,-1-110-173,0-1 1,-1-1-1,1 1 1,-1 0-1,0 0 0,-1 0 1,1-1-1,-1 1 0,0-1 1,-4 5-1,-41 53-205,44-57 185,-10 10-37,-1 0 0,-1-1 0,-31 23 0,16-9-205,31-29 257,0-1-1,-1 0 0,1 0 0,0 0 1,-1 0-1,1 1 0,0-1 1,0 0-1,0 0 0,0 0 0,0 0 1,0 0-1,0 0 0,0 1 1,0-1-1,0 0 0,1 0 0,-1 0 1,0 0-1,1 1 0,-1-1 1,1-1-1,12 1 88,-1 0 0,1 2 0,-1-1 1,0 2-1,1 0 0,-1 0 0,0 1 0,18 7 0,-15-5-182,0-1 1,0 0-1,1-1 0,24 2 0,4-3-3820,-43-2 3754,0 0 1,0 0-1,0 0 0,0 0 0,0 0 0,0-1 1,0 1-1,-1 0 0,1 0 0,0-1 1,0 1-1,0-1 0,-1 1 0,1-1 0,0 1 1,0-1-1,0 0 0,1-4-1694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6.4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0 7641,'0'0'1702,"0"26"1824,0-14-3313,-2 1 0,0-1 0,0 0 1,-7 21-1,5-21-188,0 1 0,1 0 0,1 0 0,-2 23 0,4-35-91,0 1 1,0 0-1,0-1 0,0 1 1,0 0-1,0-1 1,0 1-1,0 0 0,1-1 1,-1 1-1,0-1 1,1 1-1,0-1 0,-1 1 1,1-1-1,0 1 0,0-1 1,0 0-1,0 1 1,2 1-1,0-2-20,0 0 0,0 0 0,0 0 1,0-1-1,0 1 0,0-1 0,0 0 0,0 0 0,6 0 0,-1 0 89,2-2-49,0 1 0,0-2 0,0 1 0,0-2 0,0 1 1,-1-1-1,13-7 0,21-8-170,-37 17 318,-1 0 0,1 0 0,0 0 0,1 1 1,-1 0-1,0 0 0,0 1 0,9 0 0,-13 0-43,0 0 0,-1 1 0,1-1 0,-1 1 0,1-1 0,-1 1 0,1 0 0,-1 0 0,1 0 0,-1-1 0,1 1 0,-1 0 0,0 1 0,0-1 0,0 0 0,1 0 0,-1 0 0,0 1 0,-1-1 0,1 1 0,0-1 0,0 1 0,0-1 0,-1 1 0,1-1 0,-1 1 0,1-1 0,-1 1 0,0 0 1,0-1-1,0 1 0,0 0 0,0-1 0,0 1 0,0 2 0,0 17 477,1-16-511,0-1 0,-1 1 0,1-1 0,-1 1 1,-1-1-1,1 1 0,-1-1 0,1 0 0,-1 1 0,0-1 0,-1 1 0,1-1 0,-1 0 1,0 0-1,0 0 0,0 0 0,-1 0 0,-2 3 0,-3 1-230,-1 0 0,0-1 0,-1 0-1,1 0 1,-1-1 0,0-1 0,-1 0 0,-14 6-1,15-8-1105,-1-1 1,0 1-1,1-2 0,-1 1 0,-16-1 0,13-1-329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6.6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93 6913,'55'-2'6577,"-2"-3"-4159,-26 0-3084,-1 0-1,0-2 1,49-19 0,16-10-5580,-68 30 4061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7.0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9417,'12'7'6867,"-7"-4"-7056,-1 5 425,0 0 1,0 1 0,-1 0-1,0-1 1,0 1 0,-1 0-1,0 0 1,0 10 0,7 24-16,-3-15-85,-1 1 0,-1-1 1,1 55-1,-6-9-2433,1-28-2152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7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8849,'2'4'6850,"5"16"-5699,-5-14-992,0 0 0,0-1 1,0 1-1,-1 0 0,2 9 0,-2-8-76,30 128-74,-23-73-1440,-7-57 832,0 1 1,-1 0-1,1 0 0,-1 0 1,-1 7-1,0 4-5208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07.6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0 275 6373,'6'16'7632,"-5"-14"-7301,18-1 1662,-8-1-1744,43-3 630,0-3 1,-1-3 0,64-17 0,-105 23-852,46-13-141,0-2 1,-1-3-1,74-38 1,57-49-7725,-153 83 4704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5.2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 4832,'3'-2'4012,"12"-4"-2870,57-4 1297,-47 10-2067,-2-1 108,39 5-1,-56-4-359,0 1-1,0 1 1,0-1-1,0 1 1,-1 0-1,1 0 1,-1 1 0,1 0-1,-1 0 1,0 0-1,8 6 1,-12-7-117,0 0 0,0 0 0,0 0 1,0 0-1,0 0 0,-1 1 0,1-1 1,0 0-1,-1 0 0,0 1 0,0-1 1,1 0-1,-1 1 0,0-1 0,-1 0 1,1 1-1,-1 2 0,0 0-27,1-1-1,-1 1 1,0-1-1,-1 0 1,1 0 0,-1 0-1,0 1 1,-2 3-1,-9 8-209,-2 0 0,1-1-1,-2 0 1,0-1 0,-1-1 0,-36 22-1,69-31 621,-2-2-99,0 1-1,-1 1 1,17 6-1,-29-9-269,13 5 249,0 2 0,-1 0-1,1 0 1,11 11-1,-21-16-205,-1 1-1,0-1 0,0 1 0,0-1 0,0 1 0,-1 0 0,1 0 0,-1 0 0,0 0 0,0 0 0,-1 1 0,1-1 0,-1 0 1,0 1-1,0-1 0,0 1 0,-1 0 0,0 4 0,-1-2-75,0 0-1,0-1 1,-1 1 0,0-1-1,-1 0 1,1 0 0,-1 0-1,0 0 1,-1 0-1,1 0 1,-1-1 0,0 0-1,-1 0 1,1 0 0,-1 0-1,-5 4 1,-7 5-494,0 0 0,0-2 0,-35 20 0,47-29 119,0 0-1,1-1 1,-1 1-1,0-1 1,0 0 0,0 0-1,0-1 1,-1 1-1,1-1 1,0-1-1,-1 1 1,1-1-1,0 1 1,-1-2-1,1 1 1,0-1-1,-1 1 1,-8-4-1,-1-2-1616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11861,'0'-116'6411,"0"-58"-5340,2 147-1045,2 0 0,1 1 0,0 0-1,17-45 1,-6 19-58,2-10 159,-3 5-140,2 0 1,3 1-1,44-88 0,-59 135 31,1 0 0,0 0 0,0 0 0,1 1 0,15-15 0,-20 21-17,0 1 0,0-1 0,0 1 0,0-1 0,0 1 0,0 0 1,0 0-1,0 0 0,0 0 0,1 0 0,-1 0 0,0 1 0,1-1 0,-1 1 1,0 0-1,1-1 0,-1 1 0,1 0 0,-1 0 0,0 1 0,1-1 0,-1 0 1,1 1-1,-1 0 0,0-1 0,0 1 0,1 0 0,-1 0 0,0 0 1,0 0-1,4 3 0,12 13-18,0 0 0,-1 0 0,-1 2 0,-1 0 0,0 1 1,-2 0-1,0 1 0,-1 1 0,16 42 0,-3 5 54,-3 1-1,12 72 1,-27-104-44,-2 1 0,0 52 0,-4-19-4289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3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8197,'0'-13'-84,"0"-7"12649,0 37-11402,1-7-930,0 0 1,0 1 0,6 15 0,1 14 89,27 129-7,-14-78-475,-18-77-108,10 59 840,-9-24-5685,-28-72-6733,20 19 10300,-5-6-767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5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201 3 8381,'3'-2'6663,"-5"12"-3723,-4-2-3817,-6 7 1223,0 0 0,0 1-1,-15 30 1,16-26-212,-7 11-51,1 1 0,2 0 0,1 2 0,1-1 0,3 2 0,0-1 0,2 2 0,2-1 0,1 1 0,0 55 0,5-87-98,1 0-1,-1-1 1,1 1-1,0 0 0,0-1 1,0 1-1,1-1 1,-1 0-1,1 1 1,0-1-1,0 0 1,0 0-1,0 0 1,0 0-1,1 0 1,0 0-1,-1-1 0,1 1 1,0-1-1,0 0 1,0 0-1,0 0 1,1 0-1,-1-1 1,1 1-1,4 1 1,-2-1-65,0 0 1,0 0 0,0-1-1,0 0 1,0 0 0,1 0-1,-1-1 1,0 0 0,1 0-1,-1 0 1,0-1 0,1 0-1,-1 0 1,10-4 0,-8 2 3,-1 0 1,1-1-1,-1 0 1,0 0-1,-1-1 0,1 0 1,-1 0-1,0 0 1,0-1-1,0 0 1,-1 0-1,0 0 1,0-1-1,0 1 1,-1-1-1,0-1 1,-1 1-1,1 0 1,-2-1-1,1 0 0,-1 0 1,0 1-1,0-1 1,-1-1-1,0 1 1,-1 0-1,0-13 1,0 16 79,0 1-1,0 0 1,-1 0 0,1 0 0,-1-1-1,0 1 1,0 0 0,-1 0 0,1 0-1,-1 0 1,-3-6 0,3 7 3,0 1 1,0 0-1,0 0 1,0 0-1,0 1 1,0-1-1,-1 0 0,1 1 1,-1-1-1,1 1 1,-1 0-1,1 0 1,-1 0-1,0 0 1,1 1-1,-1-1 0,0 0 1,0 1-1,-4 0 1,-3 0-68,0 0 0,0 1 1,0 0-1,0 1 1,0 0-1,-17 6 0,21-6-429,-1 1-1,1-1 1,0 1 0,-1 1-1,2-1 1,-1 1 0,0 0-1,1 0 1,0 1 0,-8 9-1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6.2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0 8333,'0'0'228,"-1"10"2451,-5-2-2072,0 0 1,1 0 0,0 1 0,0-1-1,1 1 1,1 0 0,-1 0 0,-3 18 0,3-9-508,-3 21 223,1 0 1,0 51-1,6-84-337,0 1-1,0-1 0,1 1 1,0-1-1,0 1 1,1-1-1,0 1 0,0-1 1,0 0-1,5 8 0,-6-11 6,1-1-1,0 1 1,1-1-1,-1 1 1,0-1-1,1 0 1,-1 0-1,1 0 0,0 0 1,-1 0-1,1-1 1,0 1-1,0-1 1,0 0-1,0 0 1,1 0-1,-1 0 0,0 0 1,0-1-1,0 1 1,1-1-1,5 0 1,-3-1-10,1 0 0,-1 0 0,1-1 0,-1 0 0,0 0 0,0 0 0,0-1 0,0 0 0,-1 0 0,1 0 0,-1-1 0,0 0 0,0 0 0,7-6 0,-4 2 3,-1 0-1,0 0 1,0 0-1,0-1 1,-1 0 0,0-1-1,8-18 1,-11 19 27,0-1 1,0-1 0,-1 1 0,1-20 0,-2 26-11,-1-1 0,0 0 1,0 1-1,-1-1 1,1 1-1,-1-1 0,0 1 1,0-1-1,0 1 1,-1 0-1,0 0 0,1-1 1,-5-4-1,-1-1-42,-2 0-1,1 0 0,-2 1 0,1 0 1,-1 1-1,0 0 0,-1 0 0,-21-10 1,19 12-983,0 1 0,-1 0-1,0 1 1,-23-4 0,2 0-4073,28 4 3180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1.9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8945,'1'-1'215,"0"1"-1,-1 0 1,1 0 0,-1-1 0,1 1 0,0 0-1,-1 0 1,1 0 0,0 0 0,-1 0 0,1 0-1,0 0 1,-1 0 0,1 0 0,-1 0 0,1 0 0,0 0-1,-1 0 1,1 0 0,0 1 0,0-1 0,0 14 2467,-2 2-2792,1 8 451,-1-10-236,1 0 1,1 0 0,0 0 0,5 20-1,-1-1-21,-4-28-80,-1 0 0,1 0 0,0 0 0,0 0 0,0 0 0,1 0 0,0 0 0,0 0 0,3 5 0,0-2 51,-4-6-46,0 0-1,0 0 0,1-1 1,-1 1-1,0 0 0,0-1 1,1 1-1,-1-1 0,1 1 1,0-1-1,-1 0 0,1 0 1,0 0-1,0 0 1,-1 0-1,1 0 0,0 0 1,0 0-1,3 0 0,2 1-109,-1-1-1,1 0 1,-1 0-1,1-1 1,-1 0-1,1 0 1,-1 0-1,1-1 1,0 0 0,12-4-1,-14 3-506,0 1 0,0-2 0,0 1 0,0-1 0,0 1 0,0-1 0,-1-1 0,6-4 0,-1-6-2903,-1 5 1344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2.2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6865,'0'4'7608,"8"42"-4709,-3-26-2776,-1 1 0,-1 0 0,0 0 0,-2-1 0,-1 23 0,2 19 38,-1 146-6078,-1-9-662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2.6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0 7321,'7'3'6824,"-14"151"-4368,8-153-2460,-1 0-1,1 0 1,0 0 0,0 0-1,-1 0 1,1 0 0,0 0-1,0-1 1,0 1 0,0 0-1,0-1 1,0 1 0,0 0-1,0-1 1,0 1 0,0-1 0,1 0-1,-1 1 1,1-1 0,30 10-14,-27-9 29,31 6 24,-29-6-7,-1 0 0,1 0 0,0 0 0,-1 1 0,1 0 1,-1 0-1,0 1 0,1 0 0,9 6 0,-14-4 11,-1 1-1,1-1 1,-1 0 0,0 0-1,-1 0 1,0 1 0,1-1-1,-2 0 1,1 0-1,0 1 1,-1-1 0,-2 8-1,-3-5-353,1 1-1,-2-1 0,1 0 0,-1 0 1,0-1-1,-1 1 0,0-2 0,-16 12 1,6-6-1433,-1-1 0,-1-1 0,-23 9 0,28-15-159,2-3-135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2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1 112 6505,'1'0'289,"-1"-1"0,1 0 0,0 1 0,0 0 0,0-1 0,-1 1 0,1 0 0,0-1 0,0 1 0,0 0 0,0 0 0,0 0 1,0-1-1,-1 1 0,1 0 0,0 0 0,0 0 0,0 1 0,2-1 0,10-1 2276,126-33 1227,-46 13-4648,-68 14-1282,40-16 1,-23 6-5062,-35 13 4810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3.4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97 6733,'0'0'6250,"27"0"-3078,432-32 579,-376 24-3530,399-48-239,-460 56-500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6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9041,'28'-17'5800,"3"7"-4910,54-27 0,-14 5-2784,-63 29 1377,-2 1-450,0 0 0,0-1 1,0 0-1,0 0 0,0 0 0,8-7 1,-9 6-1117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7229,'-1'3'287,"1"0"0,0 1-1,1-1 1,-1 1 0,0-1 0,1 0 0,0 1 0,0-1 0,0 0 0,0 0 0,0 0 0,4 6 0,-2-6-183,-1-1 1,1 1 0,0-1-1,0 1 1,1-1 0,-1 0-1,0 0 1,1 0 0,-1-1-1,1 1 1,5 0-1,-4 0-258,-1-1 0,1 0 0,0 0 0,0 0 0,0-1 0,8 1 0,-9-2-477,1 1 1,-1-1-1,0 0 0,1 0 0,-1 0 0,0 0 1,7-4-1,2-3-1647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7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8333,'2'-3'528,"0"-1"-1,0 1 1,0 0 0,1 0-1,-1 1 1,1-1 0,0 0 0,0 1-1,0 0 1,0-1 0,0 1 0,7-2-1,-10 3-440,1 1 0,-1 0-1,1 0 1,-1 0 0,1 0-1,-1 0 1,1 0 0,0 0-1,-1 0 1,1 0-1,-1 0 1,1 0 0,-1 1-1,1-1 1,-1 0 0,1 0-1,-1 0 1,1 1 0,-1-1-1,1 0 1,-1 1-1,1-1 1,-1 0 0,1 1-1,-1-1 1,0 1 0,1-1-1,-1 0 1,0 1 0,1-1-1,-1 1 1,0-1-1,0 1 1,1-1 0,-1 1-1,0 1 1,11 26 215,-8-18-13,12 23-81,-1-1 1,-2 2-1,-1 0 0,-2 0 1,7 54-1,-4 45-1596,-9 0-7213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4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16 9513,'-1'-7'-805,"-5"-1"9557,5 17-7112,3 27-1256,1 0 1,2 0 0,2-1-1,1 0 1,19 53-1,-14-34-1696,-11-42-2532,-2-1-3470,-2-14 4872,-6-1 155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7.5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683 1 9133,'1'0'267,"0"0"1,0 0 0,0 1-1,0-1 1,-1 0-1,1 1 1,0-1-1,0 1 1,0-1 0,-1 1-1,1 0 1,0-1-1,-1 1 1,1 0-1,0-1 1,-1 1 0,1 0-1,-1 0 1,1 0-1,-1-1 1,1 1-1,-1 0 1,0 0 0,0 0-1,1 0 1,-1 0-1,0 0 1,0 1-1,0 1-8,-1-1 0,1 0 0,-1 1 0,1-1 0,-1 0 0,0 0 0,0 0 0,0 0 0,-1 0 0,1 0-1,-2 3 1,-6 5 98,1-1 0,-1 0 0,-15 11 0,-48 31-182,-2-3 1,-2-4 0,-147 63 0,129-70-721,81-32 27,-1-1 1,0-1-1,0 0 1,1-1-1,-17 0 1,29-27-9112,1 17 6975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8.2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218 77 10333,'-9'4'545,"-1"-1"0,1 0 0,-1 0 0,0-1 0,0-1 0,0 0 0,1 0 0,-17-1 0,25 0-547,1-1 0,-1 1 1,0-1-1,1 1 0,-1-1 0,0 1 0,1-1 1,-1 1-1,1-1 0,-1 0 0,1 1 0,-1-1 0,1 0 1,0 0-1,-1 1 0,1-1 0,0 0 0,-1 0 0,1 0 1,0 1-1,0-1 0,0 0 0,0 0 0,0 0 1,0 1-1,0-1 0,0 0 0,0-1 0,3-24-81,-1 23 87,1-1 0,0 1 0,-1 0 0,1 1 1,0-1-1,0 0 0,0 1 0,1-1 0,-1 1 0,1 0 0,-1 0 0,1 1 1,6-3-1,-2 2-11,-1-1 0,1 2 0,1-1 0,-1 1 1,13 0-1,-19 1 7,-1 0 0,1 0 1,-1 1-1,0-1 0,1 0 0,-1 1 1,0 0-1,0-1 0,1 1 1,-1 0-1,0-1 0,0 1 1,0 0-1,0 0 0,0 0 0,0 0 1,0 0-1,0 0 0,0 0 1,-1 1-1,1-1 0,0 0 1,-1 0-1,1 1 0,-1-1 0,1 0 1,-1 0-1,0 1 0,1-1 1,-1 1-1,0 1 0,2 52-103,-2-43 112,-2 9 13,-1 1 0,-1-1 1,-1 1-1,-1-1 0,-1-1 0,-14 32 0,-5 17 210,13-35-23,2 1 1,2 0-1,1 0 1,1 1-1,-2 59 1,9-83-219,-1-5 26,1 0 0,0 0 0,1 0 0,0 0-1,3 13 1,-4-19-19,1 1-1,0-1 1,0 1-1,-1 0 0,1-1 1,0 0-1,0 1 1,0-1-1,1 0 1,-1 1-1,0-1 1,0 0-1,1 0 0,-1 0 1,1 0-1,-1 0 1,1-1-1,-1 1 1,1 0-1,-1-1 1,1 1-1,0-1 0,-1 1 1,1-1-1,0 0 1,-1 0-1,1 1 1,0-1-1,1-1 1,4 1-2,-1-2 0,1 1 1,-1-1-1,0 1 0,0-2 1,0 1-1,0-1 0,0 0 1,0 0-1,-1 0 1,0-1-1,1 0 0,-1 0 1,-1 0-1,8-8 0,6-8 15,-1 0-1,20-32 0,-28 37 24,-1 0-1,0 0 0,-2-1 1,1 1-1,-2-1 1,0-1-1,-1 1 0,-1-1 1,0 0-1,-2 0 0,0 1 1,-1-26-1,0 39 41,0-1 0,0 1 0,0-1 0,-1 1 1,1-1-1,-1 1 0,0-1 0,0 1 0,0 0 0,-1-1 0,1 1 0,-1 0 0,-3-6 0,1 5 5,-1 0 0,1 0 0,-1 0 0,1 1 0,-1-1 0,0 1 0,-10-4 0,-4-1-224,0 1-1,0 1 1,-1 1-1,0 0 1,0 2 0,0 0-1,-23 0 1,-27-4-3623,2-8-3644,52 9 4942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18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397 1 4232,'0'1'12739,"-8"3"-9574,2-1-5260,-28 13 2178,0-1 0,-1-1 0,-39 8 0,28-8-1434,-46 20 0,71-25 274,15-7 66,-1 0-1,1 0 0,0 1 1,0 0-1,-10 8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1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75 168 10333,'-1'-14'2882,"-25"-4"-2190,23 17-673,0-1-1,0 1 0,0-1 1,1 1-1,-1-1 1,0 0-1,1 0 1,0 0-1,-1 0 1,1 0-1,0-1 1,0 1-1,0-1 1,1 1-1,-1-1 0,1 0 1,-1 0-1,1 0 1,0 0-1,0 0 1,0 0-1,0 0 1,1 0-1,-1-6 1,1 4 150,0 0 0,0 0 0,1 0 1,0 0-1,0 0 0,0 0 0,3-6 1,-4 9-102,1 1 1,0-1 0,-1 1 0,1 0-1,0-1 1,0 1 0,0 0 0,0-1-1,1 1 1,-1 0 0,0 0 0,0 0-1,1 0 1,-1 0 0,0 0 0,1 1-1,-1-1 1,1 0 0,-1 1 0,1-1-1,0 1 1,-1-1 0,1 1 0,0 0-1,-1 0 1,4 0 0,4 39 709,-8-29-1328,-1 1 0,-1-1 0,0 1 0,-1-1 0,0 0 1,0 1-1,-1-1 0,0 0 0,-9 17 0,-5 7-2411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0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1057 154 8521,'0'-1'189,"0"0"-1,0 0 1,-1 1 0,1-1-1,0 0 1,-1 0 0,1 0 0,-1 1-1,1-1 1,-1 0 0,1 1 0,-1-1-1,1 0 1,-1 1 0,0-1-1,1 1 1,-1-1 0,-1 0 0,1 0 38,0 1 1,0-1-1,0 0 1,0 0-1,0 0 1,0 0-1,0 0 1,0 0-1,1 0 1,-1 0-1,0-1 1,1 1-1,-1 0 1,1 0-1,-1-1 1,1 1-1,-1 0 1,1-1-1,0 1 1,0-2-1,0 0-189,0 0 1,0 0-1,1-1 0,0 1 0,-1 0 1,1 0-1,0 0 0,1 0 0,-1 0 1,1 0-1,-1 0 0,1 1 0,0-1 0,0 0 1,3-3-1,1 1-15,-1 0 0,1 1 0,0-1 0,0 1-1,0 1 1,12-7 0,-4 5-32,-1 0 0,1 1 0,0 0 0,0 1 0,0 1-1,26-2 1,-35 4 14,0 0-19,0 0 0,0 0 0,0 0 0,0 1 0,0 0 0,8 2 0,-11-3 13,-1 1 1,0 0 0,0 0 0,0-1-1,1 1 1,-1 0 0,0 0 0,0 0-1,0 0 1,0 0 0,-1 1 0,1-1-1,0 0 1,0 0 0,-1 0 0,1 1-1,-1-1 1,1 0 0,-1 1 0,1-1-1,-1 1 1,0-1 0,0 0 0,1 1-1,-1-1 1,0 1 0,-1 1 0,1 4-5,-1 0 1,0-1 0,0 1 0,-1-1-1,0 0 1,0 1 0,0-1 0,-1 0 0,0 0-1,-4 5 1,-43 60 24,15-25-104,29-37 43,0 0 1,0 0 0,0 0-1,1 1 1,1 0-1,0 0 1,0 0-1,1 1 1,0-1 0,1 1-1,0 0 1,0-1-1,1 17 1,1-25 30,0 0 1,0-1 0,1 1-1,-1 0 1,1 0 0,-1-1-1,1 1 1,-1 0-1,1-1 1,0 1 0,0 0-1,0-1 1,0 1 0,0-1-1,0 1 1,0-1-1,0 0 1,1 0 0,-1 1-1,1-1 1,1 1 0,2 1-18,-1-1 1,1 1 0,0-1-1,0 0 1,0-1 0,1 1 0,7 0-1,-1 0-70,0-1-1,0 0 0,0-1 0,0 0 1,0-1-1,16-4 0,-15 3-26,-1-2 0,0 1 0,1-2 0,-2 0 0,1 0 0,0-1-1,19-14 1,-30 20 116,0-1-1,0 0 0,0 0 0,0 0 0,0 0 1,0 0-1,0 0 0,-1 0 0,1 0 0,0 0 1,-1 0-1,1 0 0,-1 0 0,1 0 0,-1-1 1,1 1-1,-1 0 0,0 0 0,1-2 0,-8-1-227,-9 11 105,-17 16 127,2 0 0,-29 30 1,-27 20 21,1-7 275,-130 92 713,173-130-691,-1-2 0,-2-2 1,-55 21-1,94-41-289,-1-2 1,1 1-1,-1-1 0,0 0 1,0 0-1,0-1 1,0 0-1,0-1 0,0 0 1,0 0-1,0 0 1,1-1-1,-1-1 0,0 1 1,0-1-1,0 0 1,1-1-1,-1 0 0,1 0 1,0-1-1,0 1 1,0-2-1,0 1 0,1-1 1,0 0-1,-7-7 1,-19-18 50,-65-65-198,85 81 77,29 30-23,6 6 31,-3-5 36,15 14 7,51 59-1,-77-79-6,-1-1 0,0 1 0,-1 1 0,0-1 0,-1 1 0,0 0 0,-1 1 0,0-1 0,-1 1 0,4 22 0,-7-27 51,0 0 0,0 0 0,-1 0 0,0 0 0,0 0 0,-1-1 0,0 1 0,0 0 0,-1 0 0,0-1 0,-1 1 0,1-1 0,-1 1 0,-1-1 0,1 0 0,-1 0 0,-8 9 0,3-4 53,-1 0 0,0-1 0,-1-1 0,0 0 0,-1 0 0,0-1 0,-1-1 0,0 0 0,0 0 0,0-1 0,-1-1 0,-27 8 0,32-11-184,0-1 0,-1 0 0,1-1 1,0 0-1,-1-1 0,1 1 0,-1-2 1,1 1-1,0-2 0,-1 1 0,1-1 1,0 0-1,0-1 0,0 0 0,0-1 1,0 0-1,1 0 0,0 0 0,0-1 0,0-1 1,-11-9-1,3-1-991,1-1 0,0-1-1,1 0 1,1 0 0,1-2 0,1 1-1,0-2 1,-10-27 0,8 6-1474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1.4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0 103 9993,'1'-1'338,"-1"1"1,0-1 0,0 0-1,0 0 1,1 0-1,-1 0 1,0 0-1,1 0 1,-1 0-1,1 0 1,1-2 1015,0 1-1016,13 3-246,-10-1-274,-1 0 0,1 0 0,0 0 0,0 0 0,-1 0 0,1-1 0,0 0 0,-1 0 0,1-1 0,4-1 0,-6 1 176,-1 2-140,-1-1 0,1 1-1,-1-1 1,1 0 0,-1 0 0,0 0-1,1 0 1,-1 0 0,0 0 0,0 0 0,0 0-1,0 0 1,0-1 0,0 1 0,0 0-1,0-1 1,0 1 0,0-1 0,-1 1 0,2-4-1,3-4 330,-4 8-140,0 1 0,-1-1 0,1 1 0,-1-1 0,1 1 0,-1-1 0,0 1 0,1-1 0,-1 1 0,0-1 0,1 0 1,-1 1-1,0-1 0,0 0 0,1 1 0,-1-1 0,0-2 1066,44 17 502,-41-14-1704,-1 0 0,1 0 1,-1 0-1,1-1 0,-1 1 1,0-1-1,1 0 0,-1 1 1,0-1-1,1 0 1,-1 0-1,3-2 0,-4 1-309,1 1-1,-1 0 0,0 0 1,1-1-1,-1 1 0,0-1 1,0 1-1,0-1 0,0 1 1,0-1-1,0 0 0,-1 1 1,1-1-1,-1 0 1,1 0-1,0-2 0,1-3-1364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1.6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17 12465,'-5'1'3048,"5"-5"-2712,0 0-188,0 1-176,0 0-176,0 2-224,0-2-204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2.6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14 8289,'-6'6'6744,"3"-5"-6733,2-2 57,0-1-1,0 1 1,0 0 0,0 0 0,0-1-1,0 1 1,0-1 0,1 1-1,-1-1 1,0 1 0,1-1-1,-1-1 1,1 3-85,5 32 704,-6-24 1063,-3-12-1634,-5-5-734,4 4-677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4.6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4188,'0'1'190,"1"0"0,-1-1 0,0 1 0,1 0-1,-1-1 1,1 1 0,-1-1 0,1 1 0,-1-1-1,1 1 1,-1-1 0,1 0 0,-1 1 0,1-1-1,0 1 1,-1-1 0,1 0 0,0 0 0,-1 1-1,1-1 1,0 0 0,-1 0 0,1 0 0,0 0 0,-1 0-1,1 0 1,0 0 0,1 0 0,33 2 1641,-6-1-854,3 3-336,-29-4-599,0-1-1,0 1 0,0 1 0,0-1 0,1 0 0,-1 1 0,0-1 0,0 1 0,0 0 0,0 0 1,0 0-1,0 1 0,-1-1 0,1 1 0,0-1 0,-1 1 0,1 0 0,-1 0 0,1 0 0,-1 1 1,0-1-1,0 0 0,0 1 0,2 3 0,-2-1-11,0 1 1,0-1-1,0 1 0,-1 0 0,0 0 1,0 0-1,-1 9 0,1-11-120,-1-1-1,0 1 1,-1-1-1,1 1 1,-1-1-1,1 0 1,-1 1-1,0-1 1,0 0-1,0 1 1,-1-1-1,1 0 1,-1 0-1,-3 4 1,-91 98-6705,76-85 4987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4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19 9513,'-1'0'139,"1"-1"1,-1 1-1,1-1 1,-1 1-1,1-1 1,0 1-1,-1-1 1,1 1-1,-1-1 1,1 0-1,0 1 1,0-1-1,-1 1 1,7-12 4653,4 21-4372,12 19-402,-1 1 0,27 52-1,-16-27-1817,11 23-5115,-34-60 5020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14 269 9277,'-6'-7'694,"-2"-4"4504,8 11-5124,0 0 0,0-1 0,0 1 0,0 0 0,1-1 0,-1 1-1,0 0 1,0-1 0,0 1 0,0 0 0,1-1 0,-1 1 0,0 0-1,0-1 1,1 1 0,-1 0 0,0 0 0,1-1 0,-1 1-1,0 0 1,1 0 0,-1-1 0,0 1 0,1 0 0,-1 0 0,0 0-1,1 0 1,-1 0 0,0 0 0,1 0 0,-1 0 0,1 0 0,-1 0-1,0 0 1,1 0 0,-1 0 0,1 0 0,-1 0 0,216-17 2767,-77 9-1553,294-47-5787,-377 44 3549,-1-4 1,0-1-1,-1-3 1,-1-3 0,81-44-1,-111 51-1440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5.3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 6417,'0'3'680,"0"0"-428,0 0 0,0 0 1,0 0-1,0 0 0,0 0 0,-1 1 0,1-1 0,-1 0 0,0 0 0,0 0 0,0 0 1,0-1-1,-1 1 0,1 0 0,-1 0 0,-3 3 0,0 3-125,-1-1 0,1 1 1,1 0-1,-1 0 0,1 1 0,1-1 0,0 1 1,0 0-1,1 0 0,1 0 0,-1 0 0,1 16 1,2-25-102,0 1 0,-1-1 0,1 1 0,0-1 1,0 0-1,0 1 0,0-1 0,0 0 1,0 0-1,0 0 0,1 1 0,-1-1 1,0 0-1,1-1 0,-1 1 0,1 0 0,-1 0 1,1-1-1,-1 1 0,3 0 0,34 12-156,-23-9 177,50 17 4,-61-19-41,0-1 0,0 1 1,1 0-1,-2 1 0,1-1 0,0 1 0,0 0 0,-1 0 1,0 0-1,1 0 0,-1 1 0,2 3 0,-4-4-4,1-1 0,-1 1 0,-1 0 0,1 0-1,0 0 1,-1 0 0,0-1 0,1 1 0,-1 0 0,0 0-1,0 0 1,-1 0 0,1 0 0,-1 0 0,0 3 0,-1 2-57,-1-1 1,0 1 0,0 0-1,-4 7 1,-8 14-106,12-21-233,-1 0 0,0-1 0,0 1 0,0-1 1,-1 0-1,-8 8 0,-91 86-6490,77-76 5595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5.7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7965,'-3'5'4249,"1"-2"-4120,0 1-1,0 0 1,0-1 0,1 1-1,0 0 1,-1 0 0,1 0-1,-1 7 1,3-10-126,-1 0 0,0 0 0,1 0 0,-1 0 0,1 0 0,-1-1 1,1 1-1,-1 0 0,1 0 0,-1 0 0,1-1 0,0 1 0,-1 0 0,1-1 0,0 1 1,0 0-1,0-1 0,-1 1 0,1-1 0,0 1 0,0-1 0,1 1 0,30 10 71,-10-3-46,-3 2-201,-7-4 132,0 1 0,20 14 0,-30-19-252,0 0 1,1 0 0,-1 0 0,0 0 0,0 0 0,0 1-1,-1-1 1,1 1 0,0-1 0,-1 1 0,0-1 0,1 1-1,-1 0 1,0 0 0,-1 0 0,1-1 0,0 1 0,0 5-1,-1 3-1723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6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352 12 7869,'3'-12'4582,"-27"24"-1019,11-5-3986,3-2 443,0 2 1,1-1-1,0 1 1,0 0-1,1 1 1,0 0-1,0 1 1,1 0-1,0 0 1,0 0-1,1 1 0,1 0 1,-6 11-1,8-12 49,1-1-1,0 1 0,0 0 0,1 1 0,0-1 0,1 0 0,1 15 0,-1-7-128,0-15 36,1 1-1,0-1 1,0 0-1,0 1 1,0-1 0,0 0-1,0 0 1,1 0-1,-1 0 1,1 0-1,-1 0 1,1 0-1,0 0 1,0-1 0,0 1-1,0-1 1,0 1-1,0-1 1,0 0-1,0 0 1,0 0-1,5 1 1,2 3-7,1-2 0,0 1 0,0-2 0,13 3 0,-22-5 24,16 3-146,1-1 0,-1-1 1,19-1-1,-32 0 152,-1 0 0,1-1-1,0 1 1,-1-1 0,1 0 0,0 0-1,-1 0 1,1 0 0,-1 0 0,0-1-1,1 0 1,-1 0 0,0 0-1,0 0 1,0 0 0,0 0 0,0-1-1,-1 0 1,1 1 0,-1-1 0,3-4-1,-3 2 2,-1 0 0,0 0 0,0 0 0,-1 0 0,1 0 0,-1 0-1,0 0 1,-1 0 0,0-5 0,0-9 36,1 16-32,-1 0-1,0-1 1,0 1 0,0 0-1,0 0 1,-1 0 0,1 0-1,-1 0 1,0 0 0,1 0-1,-1 1 1,-1-1 0,1 1-1,0-1 1,-1 1 0,-2-3-1,-5-3 21,0 0 1,-22-12-1,23 15-52,0 1 0,0 1-1,0 0 1,0 0 0,-1 1 0,1 0 0,-1 0 0,1 1 0,-1 0 0,0 1 0,1 0 0,-1 1-1,1 0 1,-1 0 0,1 1 0,-1 0 0,1 1 0,0 0 0,0 1 0,0-1 0,0 2-1,1-1 1,-1 1 0,1 1 0,0-1 0,-11 12 0,-4 3-1082,-3 3-3401,-39 43-1,58-57 2791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6.7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0 173 7733,'12'-3'301,"0"-1"1,0 1 0,0 1-1,0 0 1,0 1-1,1 1 1,15 0 0,-24 0-462,-2 0 166,0 0 1,0-1-1,0 1 1,0-1 0,0 0-1,0 0 1,0 1 0,0-1-1,0 0 1,0-1-1,-1 1 1,1 0 0,0 0-1,-1-1 1,1 1 0,-1-1-1,1 1 1,-1-1-1,0 0 1,1 0 0,-1 1-1,0-1 1,0 0 0,-1 0-1,1 0 1,0 0-1,-1 0 1,1 0 0,-1 0-1,1-4 1,6-51 3197,-1 56-3526,0-1 125,-1 0-1,1 0 1,-1-1-1,0 0 1,0 0 0,9-6-1,-6 4-967,16-10-2671,-9 6 1678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8.3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87 7593,'1'-1'34,"0"0"0,0-1 0,1 1 1,-1-1-1,0 1 0,0-1 0,0 1 0,0-1 1,-1 0-1,1 0 0,0 1 0,0-4 0,-1 3 129,1 0 0,0 0 0,-1 0-1,1 0 1,0 0 0,0 0 0,0 0-1,0 0 1,1 1 0,1-3 0,-2 3 60,1-1 0,-1 1-1,1-1 1,-1 1 0,1-1 0,-1 1 0,0-1 0,0 0 0,0 0 0,0 0 0,0 0 0,0 0 0,0 0 0,-1 0 0,1 0 0,-1 0 0,1 0 0,1-7 3404,-1 10-3553,-1 1-1,0-1 0,-1 1 1,1-1-1,0 0 0,0 1 1,0-1-1,-1 1 0,1-1 1,-1 0-1,1 1 0,-2 1 1,-6 11 37,1 1-1,1 0 1,0 0 0,-7 33 0,-6 66 190,17-95-224,-7 70-17,6 130 0,4-131-56,0-70 22,2 0 1,0 0-1,0-1 1,11 28-1,-8-26-33,-2-7 1,0 0 1,1 0-1,1 0 0,9 14 1,-12-21 6,0 0 1,1 0-1,-1-1 1,1 0-1,0 0 0,0 0 1,0 0-1,1 0 1,-1-1-1,1 0 1,0 0-1,7 3 1,-8-4 5,0-1 0,0 1 1,0-1-1,0-1 1,0 1-1,0 0 0,0-1 1,0 0-1,0 0 0,0 0 1,0-1-1,0 1 0,0-1 1,0 0-1,0 0 0,0 0 1,0-1-1,0 1 0,0-1 1,-1 0-1,1 0 0,-1 0 1,1-1-1,-1 1 0,0-1 1,0 0-1,0 0 0,0 0 1,3-5-1,-1 1-47,-1-1 0,1-1 1,-2 1-1,1 0 0,-1-1 0,0 0 0,-1 0 0,0 0 0,0 0 1,-1 0-1,0-18 0,-1-109-6233,0 135 6091,0 0 0,0-1 0,0 1 0,0 0 0,0 0 0,-1 0 0,1 0 1,0 0-1,-1-1 0,1 1 0,-1 0 0,1 0 0,-1 0 0,0 0 0,0-1 1,-3-3-947,2-6-1452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8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87 9993,'0'0'2187,"7"-7"403,73-7-510,-57 11-2082,0-2 1,0-1-1,44-16 0,4-2-177,-55 20-109,-10 3-1719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9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99 7137,'0'0'91,"0"1"0,0-1 0,0 1 0,0-1 0,0 0 0,0 1 1,0-1-1,1 1 0,-1-1 0,0 0 0,0 1 0,0-1 0,1 0 0,-1 1 1,0-1-1,0 0 0,1 1 0,-1-1 0,0 0 0,1 0 0,-1 1 0,0-1 1,1 0-1,-1 0 0,1 0 0,-1 1 0,0-1 0,1 0 0,-1 0 0,1 0 1,0 0-1,19 0 1869,18-9 128,56-31 13,42-15-2825,-116 51-1502,-6 4-3156,-9 0 3101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0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771 0 8805,'-1'3'173,"0"0"0,1 1 0,-1-1 0,-1 0 0,1 0 0,0-1 0,-1 1 0,1 0 0,-1 0 0,0-1 0,0 1 0,0-1 0,0 1 0,0-1 0,-1 0 0,-4 4 0,-55 37 683,34-25-540,-27 24 104,2 2 1,-52 56-1,-86 110-319,168-183-99,12-14-3,-61 75 36,63-77-64,1 2-1,0-1 1,1 1-1,1 0 1,-8 22-1,12-3-97,2-21 69,1-11 57,-1 1 0,0-1 0,1 1 0,-1-1 0,0 0 0,1 1 0,-1-1 0,1 0 0,-1 1 0,0-1 0,1 0 0,-1 0 0,1 1 0,-1-1 0,1 0 0,-1 0 0,1 0 0,-1 0 0,1 0 0,-1 1 0,1-1 0,0 0 0,-1 0 0,1 0 0,-1 0 0,1-1 0,-1 1 0,1 0 0,0 0 0,14-2-36,3-4 77,-1 0 0,1-2 0,-1 0 0,0-1 0,28-20 0,-16 10-68,-4 3-61,0-2-1,-2 0 0,25-25 1,-46 39 109,0 1 0,0 0 1,0-1-1,0 0 0,0 1 1,-1-1-1,1 0 1,-1 0-1,0 0 0,-1 0 1,1 0-1,-1 0 0,1 0 1,-1 0-1,0 0 0,-1-6 1,0-1-61,1 10 42,0 0 0,-1-1 0,0 1 0,1-1 1,-1 1-1,0 0 0,1 0 0,-1-1 1,0 1-1,0 0 0,0 0 0,0 0 0,0 0 1,-1 0-1,1 0 0,0 0 0,0 0 0,-1 1 1,1-1-1,0 0 0,-2 0 0,-37-14-30,32 12 3,-93-28-104,56 18 148,0-2 0,-59-28 1,101 42-20,0 0 0,0-1 1,1 1-1,-1-1 0,0 0 1,1 1-1,-1-1 0,1 0 1,-1-1-1,1 1 0,0 0 0,0-1 1,0 1-1,0-1 0,1 1 1,-1-1-1,1 0 0,-1 0 1,1 0-1,0 0 0,0 0 1,0 0-1,1 0 0,-1 0 1,1 0-1,-1 0 0,1-1 1,0 1-1,0 0 0,1-4 1,0 6 4,-1 0 1,0 0 0,1-1 0,-1 1 0,1 0 0,-1 0 0,1 0-1,0 0 1,-1 0 0,1 0 0,0 0 0,0 0 0,0 0-1,-1 0 1,1 1 0,0-1 0,2-1 0,24-14-21,-15 9 39,46-25 14,1 2 0,105-36 0,-94 40-104,168-61-8,-236 86 10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29.7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35 5356,'1'-2'258,"-1"0"-1,1 0 1,-1 0-1,1-1 1,0 1-1,0 0 0,0 0 1,0 0-1,0 0 1,0 0-1,0 0 0,1 1 1,2-4-1,-3 4-74,-1 1-1,1 0 1,-1-1-1,1 1 1,0 0-1,-1 0 1,1-1-1,0 1 1,-1 0-1,1 0 1,0 0-1,0 0 1,-1 0-1,1 0 1,0 0-1,-1 0 1,1 0-1,0 0 1,0 0-1,-1 0 1,1 0-1,0 1 1,-1-1-1,1 0 1,0 0-1,-1 1 1,1-1-1,-1 1 1,1-1-1,-1 0 1,1 1 0,0-1-1,-1 1 1,0-1-1,1 1 1,-1 0-1,1-1 1,-1 1-1,0-1 1,1 2-1,11 36 391,-6-12-43,-1-13-438,-2 0 1,1 0 0,1 19-1,1 1-59,12 115 44,-8-45-50,-2-15-326,-6-63-424,3 7-2419,-3-14-2841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0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932 0 9277,'0'0'3998,"-13"7"-2613,-64 19-448,-1-2 0,-103 15 0,104-23-720,-37 8-45,-251 49-332,339-70-476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5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346 103 6957,'2'-2'161,"-1"0"0,0 0 0,1 0 0,-1 0 0,0-1 1,0 1-1,0 0 0,0 0 0,0-4 0,2-40 7863,-3 37-6780,0 8-1202,-1 0 1,1 0 0,-1 1 0,0-1-1,1 0 1,-1 0 0,0 0 0,1 1-1,-1-1 1,0 0 0,0 0 0,0 1-1,0-1 1,0 1 0,0-1 0,1 1-1,-1-1 1,0 1 0,0 0 0,0 0-1,-1-1 1,-1 1 0,-26-6-28,27 6 75,-12-2-13,0 2-1,0-1 1,0 2 0,0 0 0,1 1-1,-1 0 1,0 1 0,0 0 0,1 1 0,0 1-1,-24 12 1,29-13-55,0 0 0,0 0 0,0 1 0,1 1 0,0-1 0,0 1 0,0 0 0,1 1 1,0-1-1,0 1 0,1 1 0,0-1 0,0 1 0,0 0 0,1 0 0,0 0 0,1 0 0,0 1 0,-3 10 0,5-11-12,0-1-1,1 1 1,-1-1 0,1 1 0,1-1-1,0 1 1,0-1 0,0 0 0,1 1 0,0-1-1,0 0 1,1 0 0,-1 0 0,9 12-1,-6-10 19,1-1-1,1-1 0,0 1 0,0-1 0,0-1 0,0 1 0,1-1 0,0 0 0,1-1 0,15 8 1,3-2-568,1 0 1,0-2-1,1-2 1,0 0 0,0-2-1,0-1 1,1-1 0,-1-2-1,59-4 1,-73 1-762,0-1-1,-1 0 1,1-1 0,15-6 0,-2-1-1681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2.7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1 7365,'-1'-1'5665,"1"4"-5572,0-1 0,-1 1 0,1 0 0,-1 0 0,0-1 1,0 1-1,0-1 0,0 1 0,-3 2 0,-39 49 291,-45 73 0,-25 31-552,40-56-1464,72-93 26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3.0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 5881,'1'-1'67,"-1"0"1,1 1-1,0-1 1,-1 1-1,1-1 1,0 1-1,0-1 1,-1 1-1,1 0 1,0-1 0,0 1-1,0 0 1,-1 0-1,1 0 1,0-1-1,0 1 1,0 0-1,0 0 1,0 0 0,-1 0-1,3 1 1,28-1 1423,-24 0-747,20 3-240,0 1 1,0 1 0,-1 1 0,0 2 0,39 16 0,-19-7-325,-24-10 2,-1 2 1,22 13-1,4 9-5315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3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357 0 5661,'-12'2'494,"-1"0"0,1 1 0,0 0 0,0 1 0,0 0 1,-17 9-1,7-3-104,-30 13-346,-34 14-604,29-23-2691,30-13 1073,17-1 1065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3.4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5268,'6'21'7157,"9"31"-6271,12 95-1710,-20-103-1357,7-3-1465,-9-23 1482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3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0 163 8381,'3'-5'21,"0"0"0,0 0 0,1 1 0,0-1 0,-1 1 0,1-1 0,1 1 1,5-4-1,4-5 678,-2 0-231,1 1-1,0 1 1,1 0 0,23-14-1,-29 20-374,1 1 0,0 0-1,-1 0 1,1 1-1,0 0 1,1 0 0,-1 1-1,0 0 1,19-1-1,-25 4-63,-1-1 0,1 1 0,0-1 0,0 1 0,-1 0 0,1 0-1,-1 0 1,1 0 0,-1 1 0,1-1 0,-1 1 0,0 0 0,1-1-1,-1 1 1,0 0 0,0 0 0,0 0 0,-1 1 0,1-1 0,0 0-1,-1 1 1,0-1 0,1 1 0,0 2 0,1 2-3,0 0 0,-1 1 0,1-1 1,-2 0-1,1 1 0,-1 0 0,1 12 0,-1 4 18,-1-18-38,1 1-1,-1-1 0,1 0 0,-2 0 1,1 0-1,-1 0 0,0 0 1,0 0-1,-1 0 0,1 0 0,-1 0 1,-1 0-1,1-1 0,-4 7 1,-20 20 26,-49 47 0,63-68-4,0-1-1,0-1 1,-1 0-1,-1 0 0,1-2 1,-1 0-1,-22 8 1,195-9-463,-128-5-472,-21 0-43,-1 0 0,1-1 1,0-1-1,0 0 0,0 0 0,12-3 0,-10 0-952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4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9417,'2'0'4412,"3"6"-1818,11 23-1174,15 41-1826,-22-46 446,9 44 1,-8-26-115,-6-29-96,0 0 1,-2 1-1,1-1 1,-1 21-1,2 11-1495,0 3-4225,-4-42 3542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4.5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13 8897,'-10'-13'6016,"11"31"-5404,0 0-1,6 23 1,-3-23-639,-1 0 1,0 26-1,5 105-5527,-8-143 5079,0-3 216,0-1 1,1 1 0,-2-1-1,1 1 1,0 0 0,0-1 0,-1 1-1,1-1 1,-1 1 0,0-1 0,0 0-1,0 1 1,0-1 0,0 0 0,0 1-1,0-1 1,-3 2 0,-8 10-1796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4.7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1 153 5753,'0'-1'121,"0"0"1,0 0 0,0 0 0,0 0 0,0 0 0,0 0 0,0 0 0,0 0 0,0 0 0,1 0 0,-1 0 0,0 0-1,1 0 1,-1 0 0,1 0 0,-1 0 0,1 0 0,-1 0 0,1 0 0,0 0 0,-1 1 0,1-1 0,0 0 0,0 0-1,0 1 1,-1-1 0,1 0 0,0 1 0,0-1 0,0 1 0,0 0 0,0-1 0,0 1 0,0 0 0,0-1 0,0 1 0,0 0-1,1 0 1,1 0 0,11-4 462,141-36 2856,-54 20-3074,165-9-1,-122 16-1524,-48-2-5121,-79 12 3956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5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209 43 6417,'0'-43'5896,"-18"57"-5409,4 1-249,1 0 1,0 0-1,1 1 1,0 1-1,1 0 1,-10 23-1,5-4-20,0 0 0,-11 47 0,15-30-56,3 2 0,1-1 1,4 1-1,2 79 0,3-122-142,0 0 0,1 0 0,0 0 0,1 0 0,0 0 0,1-1 0,1 0 0,8 18-1,-2-11 70,-1 0 0,2-1 0,0 0-1,18 19 1,-21-27-410,1-1 1,0 1-1,0-1 1,11 6-1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5.9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 7321,'7'-26'5582,"-6"36"-4446,0-6-1064,0 1 0,0-1 0,0 0 0,1 1 1,0-1-1,0 0 0,4 7 0,5 12-57,-3 0 51,-1 0 0,-1 0-1,-2 1 1,3 31-1,-2 21-1385,-5 2-4249,0-72 4828,0 1-855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5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 10189,'0'0'1909,"2"11"2165,15 7-2355,26 36 0,-29-36-1532,1 0 0,1-2 0,23 20-1,-8-9-136,-27-18-337,-4-15-662,-8-8 567,7 13 358,0 0 0,0 0 0,0 0 0,0 0 1,1 0-1,-1 0 0,0 0 0,1-1 0,-1 1 0,1 0 0,-1 0 1,1-1-1,0 1 0,-1-2 0,1-6 29,0 0 1,1 0-1,0 0 1,0 1-1,1-1 1,0 0-1,0 1 1,5-9-1,-6 14 1,1 0-1,-1 0 0,1 0 0,0 1 1,0-1-1,0 1 0,1-1 1,-1 1-1,0 0 0,1 0 1,0 0-1,-1 0 0,1 0 1,0 1-1,0-1 0,0 1 1,0 0-1,0 0 0,0 0 0,0 0 1,1 0-1,-1 1 0,0-1 1,0 1-1,6 0 0,-4 1 43,1-1-1,-1 1 0,0 0 1,1 0-1,-1 1 1,0-1-1,0 1 0,0 0 1,0 1-1,-1-1 1,1 1-1,5 4 0,6 6-71,29 28 0,-1 0 195,-39-34-359,-11-6-447,4-2 599,1 1 0,0-1 0,0 1-1,0-1 1,-1 1 0,1-1 0,0 0-1,0 0 1,0 1 0,0-1 0,0 0-1,0 0 1,0 0 0,1 0-1,-1 0 1,0 0 0,-1-2 0,0-3 16,1 0 1,-1 0-1,1 1 0,0-1 1,1 0-1,-1 0 1,1 0-1,0 0 1,1 0-1,0 0 0,-1 0 1,2 0-1,-1 0 1,1 0-1,0 1 1,0-1-1,0 1 0,1-1 1,0 1-1,0 0 1,0 0-1,8-8 1,-6 8 130,-1 1 1,1 0 0,0 1 0,0-1 0,0 1 0,0 0-1,1 0 1,-1 0 0,1 1 0,-1 0 0,1 0 0,0 1-1,0-1 1,0 1 0,0 1 0,0-1 0,12 1 0,-11 1 25,-1 0 1,1 1 0,0 0 0,-1 0-1,1 0 1,-1 1 0,1 0 0,-1 0-1,0 1 1,-1 0 0,1 0 0,0 0-1,-1 0 1,0 1 0,7 8 0,-12-12-122,78 93 530,-71-77 346,-7-11-2880,-11-15-11268,5 1 10177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6.3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0 8617,'-1'5'331,"0"1"-1,0-1 1,0 0 0,-1 0-1,0 0 1,0 0 0,0 0-1,0 0 1,-1-1 0,-5 9 0,-12 22 26,13-18-333,0 0 0,1 1 0,1 0-1,0 1 1,2-1 0,0 1-1,1-1 1,1 31 0,0-47-22,1 0-1,0 1 1,1-1 0,-1 0-1,0 1 1,1-1 0,-1 0-1,1 1 1,0-1 0,0 0 0,-1 0-1,2 0 1,-1 0 0,0 0-1,0 0 1,3 3 0,-1-2 9,1 0 1,0-1 0,0 1-1,0-1 1,0 1 0,0-1-1,7 2 1,-2-1-17,-1-1 1,1 0-1,0-1 0,-1 0 1,1 0-1,0-1 0,-1 0 1,1-1-1,0 1 1,0-2-1,-1 1 0,1-1 1,-1-1-1,16-6 0,-6 2-4,-1-1 0,0-1-1,0-1 1,0-1-1,24-20 1,-37 26 55,0 1-1,-1 0 1,1-1 0,-1 0-1,0 1 1,0-1 0,-1-1-1,0 1 1,0 0 0,0 0-1,0-1 1,0-7 0,-1 9-53,0 0-1,0 0 1,-1 0 0,0 0 0,0 0 0,0 0 0,0 0 0,0 0 0,-1 0 0,0 0-1,0 0 1,0 1 0,0-1 0,-1 0 0,1 0 0,-1 1 0,0-1 0,-3-3 0,-2-1 38,-1 0 0,0 1 1,0 0-1,-1 0 1,0 1-1,0 0 1,0 1-1,-1 0 1,-18-7-1,12 8-654,0-1 1,0 2-1,0 0 1,-1 1-1,-27 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6.8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 9465,'0'-1'80,"0"1"-1,0-1 1,0 0-1,0 1 1,0-1 0,1 1-1,-1-1 1,0 0 0,0 1-1,0-1 1,1 1 0,-1-1-1,0 1 1,1-1-1,-1 1 1,0-1 0,1 1-1,-1-1 1,1 1 0,-1 0-1,1-1 1,-1 1 0,0-1-1,1 1 1,0 0 0,-1 0-1,1-1 1,-1 1-1,1 0 1,0 0 0,25-1 1231,25 16-511,-31-6-643,0 1-1,-1 0 0,0 1 0,-1 1 0,0 1 1,-1 1-1,0 0 0,-1 1 0,-1 1 1,14 18-1,-19-20-65,1 0 0,-2 1 0,0 0 0,-1 0 0,-1 1 0,0 0 0,-1 1 0,-1-1 0,-1 1 0,0 0 0,-1 1 0,-1-1 0,1 20 0,-3-13-7,1-8-30,-1 0 0,-1 0 0,0 1-1,-1-1 1,-1 0 0,-6 22 0,-7 4 199,-1-1 0,-3-1 0,-1-1 0,-1 0 0,-3-2 0,-1 0 0,-1-2 0,-2-1 0,-62 56 0,40-46-171,49-42-244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7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33 5925,'0'0'4103,"15"0"742,15 2-3982,-15 2-698,1 0 1,0-2-1,0 1 0,0-2 0,-1 0 1,1-1-1,0-1 0,23-3 1,238-38-28,-268 39-47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38.3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6597,'9'2'1321,"1"0"1,-1 0-1,0-1 0,19 0 1,30 3 670,-42-2-1738,1-1 0,0-1 1,-1 0-1,27-4 0,-12-1-86,38-1 1,-15 1-211,-33 3-22,-19 2-61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6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19 7093,'-3'0'2453,"4"-1"-2375,-1 1-1,0-1 1,1 1-1,-1-1 1,0 1-1,1 0 1,-1-1-1,1 1 1,-1 0-1,0-1 1,1 1-1,-1 0 1,1-1-1,-1 1 1,1 0 0,-1 0-1,1 0 1,-1-1-1,1 1 1,0 0-1,-1 0 1,1 0-1,-1 0 1,2 0-1,21-4 79,0 0 0,0 2-1,0 1 1,0 1 0,37 4-1,-55-4-130,-1 1-1,1-1 1,-1 1-1,1 0 1,-1 1-1,1-1 1,-1 1-1,0 0 1,0 0-1,0 0 0,0 1 1,0-1-1,0 1 1,-1 0-1,1 0 1,-1 1-1,0-1 1,0 0-1,0 1 1,0 0-1,-1 0 0,0 0 1,1 0-1,-1 0 1,-1 0-1,1 1 1,-1-1-1,1 0 1,-1 1-1,0 8 1,-1-5 22,1-2-33,-1 0 1,1 0-1,-2 0 1,1 0-1,-1 0 0,0 0 1,0 0-1,0 0 1,-1-1-1,0 1 1,0 0-1,-1-1 0,1 1 1,-1-1-1,-4 6 1,-7 7 42,0-1 1,-2 0 0,1-1 0,-2 0 0,0-2 0,-1 0-1,0-1 1,-1 0 0,-1-2 0,-25 11 0,177-75 184,36-15-3089,-129 49-240,-19 9 1009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5.0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 16 7001,'14'-15'8682,"-21"26"-6384,-1 4-2178,0 0 0,1 1-1,-7 24 1,-11 23-99,3-21-22,10-19-48,-19 48 0,30-71 21,1 0-1,0 1 0,0-1 1,-1 0-1,1 1 0,0-1 0,0 0 1,0 1-1,0-1 0,0 1 1,0-1-1,0 0 0,0 1 1,0-1-1,0 1 0,0-1 0,0 0 1,0 1-1,0-1 0,0 1 1,0-1-1,0 0 0,0 1 0,0-1 1,1 0-1,-1 1 0,0-1 1,0 1-1,0-1 0,1 0 1,-1 0-1,0 1 0,0-1 0,1 0 1,-1 1-1,0-1 0,1 0 1,17-3-441,32-25 310,-37 20 8,12-6 141,0 2-1,35-13 1,-50 22 13,1 0-1,-1 0 1,0 1-1,1 0 0,-1 1 1,1 0-1,0 1 1,-1 0-1,15 2 1,-20-1 17,-1 0 1,0 1-1,0-1 0,0 1 1,0 0-1,0 0 0,0 0 1,0 0-1,-1 1 0,1 0 1,-1 0-1,0 0 0,0 0 1,0 0-1,0 0 0,0 1 1,3 5-1,-3-3 13,0 0-1,0 0 0,0 0 1,-1 1-1,0-1 1,0 1-1,-1 0 0,0-1 1,0 1-1,0 9 1,-1-10-27,0 0 0,-1 0 0,0-1 0,0 1 0,0 0 0,-1 0 0,1-1 0,-2 1 0,1-1 0,0 0 0,-1 1 0,0-1 0,0 0 0,-1 0 0,1-1 0,-9 9 0,9-10-6,-12 17-443,-2-1 1,-1-1 0,0-1-1,-1 0 1,-25 16 0,35-27-204,1 0 0,-1-1 1,-1 0-1,1-1 0,0 0 1,-1 0-1,0-1 0,0-1 1,0 1-1,0-1 0,-1-1 1,1 0-1,0-1 0,-1 0 1,-12-1-1,9-4-557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5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0 169 5841,'0'-49'8082,"5"46"-7794,0 0-1,0 0 1,0 0-1,0 0 1,1 1-1,-1 0 1,9-3-1,185-39-1754,-37 10-4782,-126 25 4090,2 1-261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5.7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5268,'-1'2'287,"0"-1"0,-1 1-1,1 0 1,0 0 0,0 0-1,0 0 1,0 0-1,0 0 1,1 0 0,-1 0-1,0 0 1,1 0-1,-1 4 1,1-4-169,0-1-1,0 0 0,0 0 1,0 0-1,0 0 1,0 0-1,0 0 1,0 1-1,1-1 1,-1 0-1,0 0 1,1 0-1,-1 0 1,1 0-1,-1 0 1,1 0-1,-1 0 1,1 0-1,0 0 1,-1 0-1,1 0 1,0-1-1,0 1 1,0 0-1,-1-1 1,1 1-1,2 1 0,7 1-14,0 0-1,1 0 0,-1-1 0,1-1 0,-1 1 0,1-2 0,0 1 0,-1-2 0,14-1 0,15-4-116,47-13 0,14-3-340,-89 20 28,49-5-1532,-21 5-3717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6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8381,'26'223'9134,"-22"-11"-10426,-4-145 892,-1-54-206,0 1 0,0-1 0,-4 14 0,-8 14-4246,12-33 2634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7.0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34 5092,'-4'-2'597,"0"-1"-1,0 0 0,1 0 0,-1 0 0,0 0 0,1-1 0,0 1 0,-13-7 5485,24 18-6285,-3-4 315,0 1-1,-1-1 1,1 1-1,-1 0 1,0 0-1,-1 0 1,1 0 0,3 8-1,21 51 126,-18-40-223,-3-10-18,-1 0 0,-1 0 0,0 1 0,-1-1 0,0 1 0,-1 0 0,0 16 0,2 87-2282,-5-113 2013,-1-1 0,0 0 0,-1 1 0,1-1 1,-1 0-1,1 0 0,-1 0 0,-1 0 0,1-1 0,0 1 1,-1-1-1,-5 6 0,6-6-381,-1 0 0,0 0 0,0-1 0,0 1 0,0-1 0,0 0 0,-1 0 0,-5 3 0,-1-2-1461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6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97 13909,'0'-3'139,"-1"1"0,1-1 0,0 1 0,-1-1-1,1 1 1,-1 0 0,0-1 0,0 1 0,0 0-1,0-1 1,-2-1 0,2 1-4,-1 1 0,1-1 0,0 1 0,0-1 0,0 1 0,0-1 0,0 0-1,1 1 1,-1-1 0,1 0 0,0-3 0,3 4-71,0 1 1,-1-1-1,1 1 0,1 0 0,-1-1 0,0 2 1,0-1-1,0 0 0,0 1 0,7-1 0,-1-1 119,8-2-132,0 0 0,0 1 0,0 0 0,1 2 0,-1 0 0,0 1-1,21 2 1,-7 11 137,-29-13-186,-1 1 0,0 0 1,0-1-1,0 1 0,0 0 1,0 0-1,0 0 0,0 0 1,-1 0-1,1 0 0,0 0 1,0 0-1,-1 0 0,1 0 1,-1 1-1,1-1 0,-1 0 1,1 0-1,-1 1 0,0-1 1,1 2-1,-1 1 31,-1 0 0,1 1 1,-1-1-1,0 0 0,0 0 0,0 0 1,0 0-1,-1 0 0,0 0 0,0 0 0,0 0 1,0 0-1,-1-1 0,1 1 0,-1-1 0,0 0 1,0 0-1,0 0 0,0 0 0,-6 4 1,5-3 2,-3 2 41,4-4-28,0 0-1,0 1 1,1-1 0,-1 0 0,1 1-1,0 0 1,-1-1 0,1 1-1,1 0 1,-1 0 0,0 0 0,1 0-1,-1 0 1,1 1 0,0-1 0,0 0-1,0 1 1,0 5 0,5-8-34,1 1 0,-1-1-1,0 0 1,1 0 0,-1-1 0,1 1 0,4-1 0,-7 0 2,16 2 87,1-2 1,0 0-1,0-2 0,-1 0 1,24-5-1,-25 3-1116,-1-1 1,0-1-1,20-10 1,-17-1-6519,-18 11 4175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7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10 261 7049,'-10'-8'7434,"38"8"-5820,50 0-1051,0-3 0,92-15 0,-112 6-796,-1-3 1,-1-2 0,97-43 0,-87 28-3848,68-45 1,-106 59 1662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7.8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0 10873,'-18'6'3313,"18"-6"-3266,0 1 0,0-1 0,0 0 0,0 0 0,-1 0 0,1 1 0,0-1-1,0 0 1,0 0 0,0 0 0,0 1 0,0-1 0,0 0 0,0 0 0,-1 0 0,1 1-1,0-1 1,0 0 0,0 0 0,0 1 0,0-1 0,0 0 0,0 0 0,0 0 0,1 1-1,-1-1 1,0 0 0,0 0 0,0 1 0,0-1 0,0 0 0,0 0 0,0 0 0,0 1 0,1-1-1,-1 0 1,0 0 0,0 0 0,0 0 0,0 0 0,0 1 0,1-1 0,-1 0 0,0 0-1,0 0 1,0 0 0,1 0 0,-1 0 0,0 0 0,0 0 0,1 1 0,-1-1 0,0 0-1,0 0 1,0 0 0,1 0 0,-1 0 0,0 0 0,0 0 0,1 0 0,-1-1 0,23 8-258,-1-1 1,1-2 0,1 0-1,-1-2 1,0 0-1,38-3 1,-39 1-1477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67 8757,'0'14'6441,"11"-17"-5149,-7 2-1891,95-24 1536,-17 4-2300,-1-4-4846,-66 19 3890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8.8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110 156 7137,'-3'-3'179,"2"1"0,-1 0 0,0-1 1,0 1-1,1-1 0,-1 0 0,1 1 0,0-1 1,0 0-1,0 0 0,0 0 0,0 0 0,1 0 1,-1 0-1,1 0 0,0 0 0,0 0 1,0 0-1,0 0 0,1 0 0,0-3 0,-1-12 318,1 15-428,0 1 0,0-1 0,0 0 0,1 0 0,-1 1 1,0-1-1,1 1 0,0-1 0,0 1 0,0 0 0,0 0 0,0 0 0,0 0 0,0 0 0,1 0 0,2-1 0,1-2 67,1 1 1,-1 0-1,1 0 1,0 0 0,10-3-1,-13 6-139,1 0 0,-1 0 0,1 1 0,-1-1 0,1 1 0,-1 0 0,1 0-1,0 1 1,-1-1 0,1 1 0,-1 0 0,0 1 0,1-1 0,-1 1 0,5 1 0,-2 1 33,0 1 0,0-1 0,-1 1 0,1 0 0,-1 1 0,0-1 0,10 13 0,-6-4-10,0 0 1,-1 1-1,-1 0 0,0 1 0,-1-1 0,0 1 0,6 26 0,-10-25-9,-1 1 0,-1-1-1,-1 34 1,-1-19-13,0-24-6,0 1 0,0-1 0,-1 0 0,0 0 0,-1 1 0,0-2 0,0 1 0,-1 0 0,0 0 0,0-1 0,-1 0 0,-10 13 0,-2 0 15,-1-1 0,-38 32 0,43-39-112,-1-2-1,-1 0 0,1-1 0,-2 0 1,1-1-1,-1-1 0,0 0 1,-1-1-1,1-1 0,-1-1 1,0 0-1,-29 2 0,46-6 99,-1 0 0,0 0 0,0 0 0,1 0-1,-1-1 1,0 1 0,0 0 0,1 0 0,-1-1 0,0 1 0,1 0 0,-1-1-1,0 1 1,1 0 0,-1-1 0,0 1 0,1-1 0,-1 0 0,1 1-1,-1-1 1,1 1 0,-1-1 0,1 0 0,0 1 0,-1-1 0,1 0 0,0 1-1,-1-1 1,1 0 0,0 1 0,0-1 0,0-1 0,-1-31 171,2 21-18,-1 10-143,1 1 0,0-1-1,-1 1 1,1 0 0,0-1-1,0 1 1,0 0-1,0 0 1,0 0 0,0 0-1,1 0 1,-1 0-1,0 0 1,0 0 0,1 0-1,-1 0 1,1 1-1,-1-1 1,0 1 0,1-1-1,0 1 1,-1-1-1,1 1 1,-1 0 0,2 0-1,43-7 409,-36 8-214,-1 0 0,1 0-1,-1 1 1,0 0 0,0 0 0,0 1-1,0 1 1,9 4 0,11 7 842,27 19 0,-5-3-518,-49-29-568,0-1 0,0 0 0,0 0 0,0 0 0,0 0 0,1-1 0,-1 1 0,0-1 0,0 1 0,0-1 0,1 0 0,-1 1 0,0-1 0,0 0 0,1-1 0,-1 1 0,0 0 0,0-1 0,5-1 0,-2 0-687,0-1-1,-1 0 0,1 0 0,-1-1 0,0 0 0,6-6 0,5-4-1673,-1 3 130,-1-3-45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9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89 9849,'0'0'2109,"2"-22"2097,19 3-3876,12-12-3766,-21 18-1547,-6 9 3321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9.5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 8849,'-7'0'7185,"7"-1"-7076,-16 22 1475,-15 32-1965,29-47 346,0 0-1,1 1 0,0-1 1,0 1-1,0-1 0,1 1 1,0 9-1,0-15 21,1 0 0,-1 0 0,1-1 1,-1 1-1,1 0 0,0 0 0,-1 0 0,1-1 1,0 1-1,-1 0 0,1-1 0,0 1 0,0-1 1,0 1-1,-1-1 0,1 1 0,0-1 0,0 0 1,0 1-1,0-1 0,0 0 0,0 0 0,0 0 1,0 0-1,0 1 0,0-1 0,0 0 0,1-1 0,36 2-468,-31-1 366,19-2-60,0 0 0,41-11 0,-41 8 222,-1 0 0,45-1 0,-68 6-16,-1 0 0,0 0-1,1 0 1,-1 0-1,0 0 1,1 1 0,-1-1-1,0 0 1,1 1-1,-1-1 1,0 1 0,0 0-1,0-1 1,1 1-1,-1 0 1,0 0 0,0 0-1,0-1 1,0 1-1,0 0 1,-1 1 0,1-1-1,0 0 1,0 0-1,-1 0 1,1 0 0,0 1-1,-1-1 1,0 0-1,1 0 1,0 2 0,0 5 121,0-1 0,0 0 0,-1 1 0,-1 12 1,1-6-100,0-11-45,-1 0 1,0 0-1,0 0 1,0-1 0,0 1-1,0 0 1,0 0-1,-1-1 1,1 1-1,-1-1 1,1 1-1,-1-1 1,-3 3-1,-32 31-19,25-25-31,-6 6-387,0-2-1,-1 0 1,-1-1-1,-22 11 1,31-18-573,-1-2-1,0 0 1,0 0-1,0-1 1,0 0-1,-1-1 1,0-1-1,0 0 1,-14 1-1,13-3-812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49.7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0 155 8569,'3'-3'1392,"-2"3"-1113,-1-1 0,1 1-1,0-1 1,-1 1-1,1 0 1,0-1-1,0 1 1,-1 0-1,1 0 1,0 0-1,0-1 1,-1 1-1,1 0 1,0 0-1,0 0 1,0 0-1,1 1 1,29-1 1131,-23 0-887,8-1-362,1-2 1,-1 1-1,0-2 0,25-9 0,4 0-179,96-32-1920,-5-13-6751,-116 48 6572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0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8 8945,'0'-1'68,"0"1"1,0 0 0,0 0-1,0-1 1,0 1-1,0 0 1,0 0 0,0-1-1,0 1 1,0 0-1,0 0 1,0-1 0,0 1-1,0 0 1,0 0-1,0-1 1,0 1 0,0 0-1,0 0 1,0-1-1,0 1 1,1 0 0,-1 0-1,0 0 1,0-1-1,0 1 1,0 0 0,1 0-1,-1 0 1,0-1-1,0 1 1,7 4 2905,-7-4-2789,0 0 0,1 1 0,-1-1 0,0 1 0,0-1 0,0 1 0,0-1-1,0 1 1,0-1 0,0 1 0,0-1 0,0 1 0,0 408 1941,0-402-2456,-1 0 0,0 1 0,-1-1 0,0 0 0,0 0 0,0 0 0,-1 0 0,0 0 0,0 0 0,-1-1 0,-6 10 0,9-15 117,0 0-1,0 0 1,0 0-1,0 0 1,0-1-1,0 1 1,0 0-1,0-1 1,0 1-1,0 0 1,0-1 0,0 0-1,-1 1 1,1-1-1,0 0 1,-3 1-1,-8 0-4958,1-1 3505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0.3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7 7917,'-1'0'262,"1"-1"0,-1 0 0,0 1 0,1-1 0,-1 1 0,0-1 0,0 1 0,0 0 0,0-1 0,1 1 1,-1 0-1,0-1 0,0 1 0,0 0 0,0 0 0,0 0 0,0 0 0,0 0 0,0 0 0,0 0 0,1 0 0,-3 1 0,1 19 5523,3-2-6772,0-2 1106,1 0 0,0 0 0,1 0 0,7 19 0,-5-19-130,-1 0-1,0 0 1,-2 0-1,2 22 1,-4 103-3539,0-140 3270,0 1-1,-1 0 1,1-1-1,-1 1 1,1 0 0,-1-1-1,1 1 1,-1-1-1,0 1 1,0-1-1,0 1 1,0-1 0,0 1-1,0-1 1,0 0-1,0 1 1,-1-1 0,1 0-1,0 0 1,-3 1-1,-7 8-2993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0.6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6 290 8805,'-5'-3'7082,"27"-1"-5193,152 17 583,-132-13-2223,-1-2 0,73-13 0,-69 5-313,-1-1 1,-1-3-1,77-33 1,-85 28-1269,0-1 0,46-34 0,23-28-5991,-79 61 4442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7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199 992 14537,'-11'-12'639,"0"0"0,1 0 0,0-1 0,1-1 0,0 1 0,1-2 0,-8-20 0,-10-21 306,-29-93 1,46 117-880,2 0 1,0-1-1,3-1 1,-2-51 0,6 59-45,0-25-44,11-102-1,-8 138 27,0 1 0,1-1 0,0 0 1,1 1-1,0 0 0,1 0 0,1 1 0,1-1 0,-1 1 0,2 1 0,14-17 0,-21 26-1,1 0-1,0 1 0,0-1 0,0 1 0,0-1 1,0 1-1,0 0 0,1 0 0,-1 0 0,1 1 1,0-1-1,-1 1 0,1 0 0,0 0 0,0 0 1,0 1-1,4-1 0,-2 1 12,-1 1-1,0-1 1,0 1-1,1 1 1,-1-1 0,0 1-1,0 0 1,0 0 0,-1 0-1,1 1 1,5 3-1,7 7 52,-1 0 0,0 1 1,-1 1-1,-1 1 0,16 21 0,24 34 14,82 145 1,-108-163 4,-3 1 0,-2 2 0,27 100-1,-26-17 54,-22-89 60,-2-31-538,0-18 7,0-29-9009,0 3 4755,0 11 1782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2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13 761 7733,'1'2'9446,"-1"-17"-7016,-4-23-2321,2 26-93,-1 1-1,1 0 1,1 0-1,0-1 1,1 1 0,1-19-1,0 1-7,-1-15-10,7-201-52,-4 211 42,2 0 0,1 0 0,2 0 1,1 1-1,15-34 0,-22 61-32,1 0 0,0 0 0,0 0 0,0 1 1,1-1-1,-1 1 0,6-5 0,-8 9 19,0 0-1,-1 1 1,1-1-1,0 0 1,0 1 0,0-1-1,0 1 1,0 0-1,0-1 1,0 1 0,0-1-1,0 1 1,0 0-1,0 0 1,0 0 0,0 0-1,0 0 1,0 0-1,1 0 1,0 0 8,0 1 0,0 0-1,-1 0 1,1 0 0,-1-1 0,1 1 0,-1 1-1,1-1 1,-1 0 0,0 0 0,1 0 0,-1 1-1,0-1 1,0 1 0,1 1 0,24 36-18,-2 2 1,-2 0-1,30 77 1,27 140 46,-66-201-13,-2 2 1,4 70 0,-12-23-5032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2.9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280 12 7825,'-7'-11'6439,"5"11"-6225,-19-1 1466,-26 13-2395,43-11 1204,-60 16-378,24-6-642,-47 18-1,79-27-420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3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8709,'7'6'5910,"9"-4"-3985,22-2-2760,-27-1 1427,20 0-585,-1-2-1,34-8 1,-21 4-197,-26 2-596,-6 2-1452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3.7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8333,'0'0'250,"0"1"1,0 0 0,7 13 5765,-6-14-5765,19 1 3576,-6-2-4711,4 0 873,0-1 1,28-6-1,5-1 36,14-1-1196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6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91 5705,'7'-90'11365,"-7"117"-11403,0 508-120,-4-516-216,2-9-991,1 1-3332,-10-11 994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6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37 5180,'3'2'282,"0"-1"-1,0-1 0,0 1 0,0 0 0,1-1 1,-1 0-1,0 1 0,1-1 0,-1-1 0,3 1 0,-1 0 301,157-2 5047,80-13-4945,-190 12-745,28-3-1506,-74 5 340,0-1 0,1 1 0,-1-1 0,0-1-1,8-3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7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459 123 7777,'3'18'4280,"-13"-4"-4019,-2 0 0,-20 19 0,5-7-208,-211 234 937,235-257-997,1 1 0,-1-1 1,1 1-1,0 0 0,0 0 1,0-1-1,1 1 0,-1 0 1,1 1-1,0-1 0,0 0 1,1 0-1,-1 8 0,8-11 33,0-1 1,0 1-1,-1-1 0,11-1 0,-2-2-69,1-1 0,-1 0 1,0-1-1,24-11 0,54-33-337,-85 45 353,7-4-65,0-1 0,-1-1 0,1 0-1,-2 0 1,13-14 0,-24 22 69,-1 0 0,0-1 0,0 1 1,0 0-1,0-1 0,0 1 0,-1-1 0,1 0 1,-1 1-1,1-1 0,-1 0 0,0 1 0,0-1 1,0 1-1,-1-5 0,0-6-4,0 12 16,1-1-1,-1 1 0,0 0 0,0-1 0,0 1 0,0 0 0,0 0 0,0 0 0,0-1 0,0 1 0,0 0 0,-1 1 0,1-1 1,0 0-1,-1 0 0,1 0 0,-1 1 0,-1-1 0,-34-15 58,32 14 25,-170-57-245,-25-10 1462,198 68-1277,1 1 1,-1-1-1,1 1 1,-1-1-1,1 0 1,-1 1-1,1-1 1,0 0 0,-1 0-1,1 0 1,0 0-1,-1 0 1,1 0-1,0-1 1,0 1-1,0 0 1,0-1 0,0 1-1,1 0 1,-1-1-1,0 1 1,0-1-1,1 1 1,-1-1-1,1 0 1,0 1 0,-1-1-1,1 1 1,0-4-1,43-10 177,176-41 10,-12-6-280,-206 61 87,-1 18-1083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8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7505,'1'11'3783,"8"42"-2439,1-15-1288,-2-1 0,-1 2-1,-2-1 1,-2 1-1,-2 56 1,0-58 45,0-25-227,0-1 0,-1 1 0,0 0 0,-1-1 0,0 1 0,-1-1 0,0 1 0,-1-1 0,-7 18 0,9-20-676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8.7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8009,'0'42'5848,"0"23"-3774,0 162-4492,-1-223 1997,0-1-1,0 1 1,0 0-1,0-1 1,-1 1-1,0-1 0,1 0 1,-1 0-1,0 1 1,0-1-1,-1 0 1,1 0-1,-1-1 1,1 1-1,-1-1 0,0 1 1,0-1-1,-5 3 1,-1-2-1375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8.9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0 172 5573,'1'-3'260,"0"0"1,0-1 0,0 1 0,1 0 0,-1 0 0,0 0 0,1 0 0,0 1 0,0-1 0,0 0-1,0 1 1,0-1 0,1 1 0,-1 0 0,1 0 0,-1 0 0,1 0 0,0 0 0,0 0 0,5-2-1,6-3 330,0 1-1,0 0 0,19-5 1,1 3-204,1 1 0,0 1 1,62 0-1,108 12-50,-35 1-297,-116-8-229,0-2-1,67-12 1,-88 8-2146,-1-1 0,50-20-1,-60 19 229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17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656 22 11713,'0'-1'253,"0"0"0,0 0 0,0 1 1,0-1-1,0 0 0,0 0 0,0 0 0,0 0 0,0 1 0,0-1 1,-1 0-1,1 0 0,0 0 0,-1 1 0,1-1 0,0 0 0,-1 1 1,1-1-1,-1 0 0,1 1 0,-1-1 0,1 0 0,-1 1 0,0-1 0,-1 0 1,-20-1 1202,8 3-694,-306 24 2539,191-11-2798,90-10-1057,-62 6 1784,83-8-3963,15-1 152,15-1-7857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9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278 35 8381,'0'-1'122,"0"-1"1,1 1 0,-1 0 0,0-1-1,0 1 1,0 0 0,0 0-1,0-1 1,0 1 0,-1 0-1,1-1 1,0 1 0,-1 0-1,1 0 1,0 0 0,-1-1-1,0 1 1,1 0 0,-1 0-1,0 0 1,1 0 0,-1 0 0,0 0-1,0 0 1,0 0 0,0 0-1,0 1 1,-1-2 0,-1 2-7,1 1 0,0-1 1,0 1-1,-1-1 0,1 1 0,0 0 1,0 0-1,0 0 0,0 0 1,0 0-1,0 0 0,0 1 1,1-1-1,-1 1 0,0-1 1,-2 4-1,-14 14 229,0 1-1,2 0 1,0 2-1,1-1 1,2 2 0,-22 47-1,11-13-58,-28 110-1,44-126-141,2 1 0,2 0 0,2 81-1,2-96-91,0-21-98,0 0 1,1 1-1,0-1 0,0 0 1,0 0-1,1 0 1,0 0-1,0 0 1,1 0-1,0-1 1,0 1-1,0-1 0,0 1 1,1-1-1,0 0 1,0-1-1,0 1 1,1-1-1,5 4 1,-6-4-214,1-1 1,0 0 0,1 0-1,-1 0 1,0-1 0,1 0-1,0 0 1,-1 0 0,1-1-1,0 0 1,0 0 0,0 0-1,6-1 1,-7 0-48,2 1-617,1-2-1,0 1 1,0-1-1,10-2 1,-1-2-1315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2:59.7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0 10577,'0'21'6269,"-8"92"-5751,-13 13-446,0 1-1342,3-44-2496,17-54-1723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0.1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 0 8945,'0'4'187,"-1"0"1,1 0-1,-1 0 1,1 0-1,-1-1 1,0 1-1,-1 0 1,1-1-1,-1 1 1,1 0-1,-1-1 1,0 0-1,-4 5 1,-9 17 678,5-5-627,1 1-1,0-1 1,2 2-1,-9 37 1,8-31-158,6-23-67,0 1 0,0-1 0,1 1 0,0-1 0,-1 12 0,2 84 463,0-99-486,1-1 0,0 1-1,-1 0 1,1 0 0,0-1-1,0 1 1,0-1 0,0 1 0,0-1-1,1 1 1,-1-1 0,0 1-1,1-1 1,-1 0 0,1 0-1,-1 0 1,1 0 0,0 0 0,-1 0-1,1 0 1,0 0 0,0-1-1,-1 1 1,1-1 0,0 1-1,0-1 1,3 0 0,3 2-19,-1-1-1,1 0 1,0 0 0,0-1 0,14-1 0,-8-1 37,-1-2-1,1 0 1,-1 0-1,0-1 1,0-1 0,24-14-1,-28 15-11,-1-1 1,0 1-1,0-2 0,0 1 0,-1-1 0,0-1 0,0 1 0,-1-1 0,0 0 0,8-14 1,-12 15 1,0 0 0,0 0 1,-1 0-1,0 0 0,0-1 1,-1 1-1,0 0 0,-1-14 1,0-4 74,0 19-75,0 0-1,0 1 1,-1-1-1,0 0 0,0 1 1,0 0-1,-1-1 1,0 1-1,0 0 0,0 0 1,0 0-1,-9-8 1,2 2-481,-1-1 1,0 2 0,-23-17 0,-8 4-5350,35 19 4024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0.4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6777,'24'4'2464,"0"12"-1469,-2 1 1,0 0-1,0 2 0,-2 0 1,0 1-1,26 36 1,-37-42-934,0 1 1,0-1-1,-1 1 1,-1 1-1,-1 0 1,0 0-1,-1 0 0,-1 0 1,0 1-1,-1-1 1,-1 1-1,0 22 1,-2-19-54,1-9-31,-1-1 0,0 0 1,0 0-1,-1 0 0,-1 0 0,0 0 0,0 0 0,-5 11 1,-7 11-455,-3 0 0,-31 48 0,35-63-607,-28 29 1,30-35-320,-1-1-1,-1 0 1,-15 10 0,16-13-613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0.8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88 9849,'-2'-2'111,"1"0"1,0 0-1,-1 0 0,1 0 1,0 0-1,0 0 0,1 0 1,-1 0-1,0-1 0,1 1 1,-1 0-1,1 0 0,0-1 1,0 1-1,0 0 0,0-1 1,0 1-1,0 0 0,1-1 1,-1 1-1,1 0 0,0 0 1,-1 0-1,1-1 0,0 1 1,0 0-1,0 0 1,1 0-1,1-2 0,2 1-29,0 0-1,0 1 0,0-1 0,1 1 1,0 0-1,-1 1 0,1-1 1,0 1-1,-1 0 0,1 1 0,0-1 1,0 1-1,0 0 0,0 1 1,8 1-1,-10-1-51,1 1-1,-1-1 1,1 2-1,-1-1 1,0 0 0,0 1-1,0 0 1,0-1-1,0 2 1,-1-1 0,1 0-1,-1 1 1,0-1-1,0 1 1,0 0 0,-1 0-1,1 0 1,-1 1-1,2 5 1,-1 0 13,0 0-1,-1 0 1,-1 0-1,0 0 1,0 1 0,-1-1-1,-2 20 1,1 4 156,0-29-160,0 1-1,0-1 1,-1 1-1,0-1 1,0 0-1,0 0 1,0 0-1,-1 0 0,0 0 1,-6 7-1,-14 30 326,23-41-357,0-1 0,0 1 1,0-1-1,-1 0 0,1 1 1,0-1-1,0 1 0,0-1 1,0 1-1,0-1 0,0 1 1,0-1-1,0 1 0,0-1 1,0 1-1,0-1 0,0 1 1,0-1-1,0 1 0,0-1 1,1 1-1,-1-1 0,0 0 1,0 1-1,1-1 0,-1 1 1,0-1-1,0 0 0,1 1 1,-1-1-1,0 0 0,1 1 1,-1-1-1,1 1 0,21-1-477,39-19-1681,-43 12 1129,73-21-5295,-68 21 3980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1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10625,'0'0'3018,"27"0"-1801,7-2-1010,0-1 0,42-10 0,-42 6-860,0 2-1,43-2 1,-67 6-448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1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32 9373,'6'10'6119,"-5"-10"-5874,18 5 2193,28-5-2372,-33-1 710,28-1-485,0-3 0,58-12 0,-4-1-198,-87 16 551,-4 0-2943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7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123 332 7777,'0'-1'72,"0"0"0,0 0 0,0 0 1,0 0-1,0 0 0,0 0 0,-1 0 1,1 1-1,0-1 0,-1 0 0,1 0 1,-1 0-1,1 0 0,-1 0 0,1 0 1,-1 1-1,1-1 0,-2-1 0,1 1 109,0 1 0,1-1 0,-1 0 0,1 0 0,-1 1 0,1-1 0,-1 0 0,1 0 0,-1 0 0,1 0 0,0 0 0,-1 0 0,1 0-1,0 1 1,0-1 0,0 0 0,-1 0 0,1-2 0,-7-29 1285,6-1-1240,0 22-202,1-1 0,0 1-1,0 0 1,1 0 0,0 0 0,1 0 0,0 0 0,1 0-1,5-12 1,-5 17-28,2-5-1,1-1 0,0 1 0,1 0 0,0 0 0,10-11 0,-15 20 4,0 0 1,0 0-1,0 0 0,0 1 1,1-1-1,-1 0 0,0 1 0,1-1 1,-1 1-1,1 0 0,0 0 1,-1 0-1,1 0 0,0 1 1,-1-1-1,1 1 0,0-1 1,0 1-1,0 0 0,0 0 1,-1 0-1,1 1 0,0-1 1,0 0-1,0 1 0,-1 0 1,1 0-1,0 0 0,-1 0 1,3 2-1,1 0 0,-1 1-1,0-1 1,0 1-1,0 0 1,-1 1 0,1-1-1,-1 1 1,0 0 0,0 0-1,-1 0 1,0 1 0,0-1-1,0 1 1,0 0-1,-1 0 1,0 0 0,0 0-1,0 6 1,3 11-1,-2 0 1,0 0-1,-2 34 1,-1-35-31,1-14 20,0 1 0,-1-1-1,-1 0 1,1 1 0,-2-1 0,1 0 0,-1 0 0,0 0 0,-5 12 0,-3 1-50,-2 0 0,0-1 0,-1 0 1,-1-2-1,0 1 0,-2-2 1,0 0-1,-1 0 0,-1-2 0,0 0 1,-1-1-1,0-1 0,-24 12 1,36-22-10,1 0-31,0 0 0,0 0 0,0-1 0,0 0 0,-1 0 0,1 0-1,-1-1 1,-7 1 0,13-7-38,-1-1-1,1 0 1,1 0 0,-1 0-1,1-1 1,0 1-1,0 0 1,2-9 0,-1 13 138,0 0 1,0 0-1,0 1 1,0-1 0,0 1-1,0-1 1,0 1-1,1-1 1,-1 1-1,0 0 1,1-1 0,-1 1-1,1 0 1,0 0-1,-1 0 1,1 0 0,0 0-1,0 1 1,-1-1-1,4 0 1,-2 0 14,0 1 1,1 0-1,-1 0 0,0 1 1,0-1-1,0 0 1,0 1-1,0 0 0,0 0 1,0 0-1,4 2 1,5 3 142,-1 1 0,0 0 1,0 0-1,16 16 0,-19-17-89,0 1 0,0-2-1,1 1 1,-1-1-1,1 0 1,18 6-1,-25-10-287,1 0-1,-1 0 1,1 0-1,0-1 1,0 1-1,-1-1 1,1 1-1,0-1 1,0 0-1,-1 0 1,1 0-1,0 0 1,0-1-1,-1 1 1,1-1-1,0 0 1,-1 0-1,1 0 1,0 0-1,-1 0 1,1 0-1,-1-1 1,0 1-1,1-1 1,-1 0-1,0 0 1,0 1-1,3-6 1,-3 0-1502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8.0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1 8057,'0'5'412,"-1"0"0,1 0 0,-1 0 0,0 0 0,0 0 0,-1 0 0,-2 6 0,-2 11 109,6-19-489,0-1 0,-1 1 0,1-1 0,-1 1 0,0 0 0,0-1 1,0 1-1,0-1 0,-2 3 0,1 0-29,0-1 0,0 1 0,0 0-1,1 0 1,0 0 0,0 0 0,0 0 0,0 0 0,1 0-1,0 8 1,-5 31-67,4-39 97,0 1-1,0 0 1,1-1-1,0 1 1,1 8-1,-1 2-221,30-16 189,-13-1-23,0-1-1,0-1 0,29-8 0,-27 6-125,-1 1-1,33-3 0,-47 6 165,-1 1 1,1 0-1,0 0 0,0 0 1,0 0-1,-1 1 1,1-1-1,0 1 1,-1 0-1,6 2 1,-7-2-2,-1 1 1,0-1 0,1 1 0,-1-1 0,0 1 0,0-1 0,0 1 0,0 0 0,-1-1-1,1 1 1,0 0 0,-1 0 0,1 0 0,-1-1 0,0 1 0,1 0 0,-1 0 0,0 0-1,0 0 1,0 0 0,-1 3 0,2-1 16,-1-1-1,0 1 1,0 0-1,0-1 1,0 1-1,0 0 1,-1-1-1,0 1 0,1-1 1,-2 1-1,1 0 1,0-1-1,-1 0 1,1 1-1,-1-1 1,0 0-1,0 0 1,0 0-1,0 0 1,-1 0-1,-3 3 1,-16 15-36,-1 0 0,-1-1 1,0-1-1,-2-1 0,-30 16 1,38-25-1308,0-1 1,-33 10-1,14-15-2417,27-3 2189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8.3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0 111 7185,'33'0'4365,"-22"-2"-4198,0 0 1,0 0 0,0-1 0,0-1-1,-1 1 1,19-11 0,11-3-295,93-35-6922,-108 41 5361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2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1 372 13493,'0'-3'261,"0"-1"0,0 1-1,0-1 1,1 1 0,0 0-1,-1-1 1,1 1-1,0 0 1,1-1 0,2-4-1,27-30 410,-30 37-630,219-238 1292,-164 192-1228,-56 46-90,11-2 44,-9 3-52,0 1 0,0-1 0,0 1 0,1 0 0,-1 0 0,0 0 0,0 0 0,0 0 0,-1 1 0,1-1 0,0 1 0,0-1 0,-1 1 0,1-1 0,-1 1 0,1 0 0,1 2-1,25 39 168,-25-38-200,73 142 894,-60-112-796,1 1 0,1-2-1,3-1 1,39 52 0,-56-80-50,1 0 0,0-1 0,0 1-1,0-1 1,0 0 0,1 0 0,0-1 0,9 5 0,-12-7-106,0 0 0,1 0-1,-1 0 1,1 0 0,-1-1 0,1 1 0,-1-1-1,1 0 1,-1 0 0,1 0 0,0-1 0,-1 1-1,1-1 1,-1 0 0,1 0 0,5-2 0,2-3-855,0 0 1,0 0 0,-1-1-1,18-14 1,11-19-5123,-27 27 3974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8.9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 8429,'8'5'4057,"-8"107"-51,0 151-3036,-13-204-948,6-26 15,2-48-3449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9.5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14 7185,'0'-14'6917,"-1"33"-5168,3 35-1669,4-14 1,-2-1 0,-2 1 0,-2 41 0,-1-29-129,-11-6-2226,9-41 1323,-19-8-8395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09.8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0 141 7965,'7'-5'7257,"10"3"-4847,23 2-3227,-30 0 1593,46 0-1098,0-3-1,-1-3 1,0-2-1,0-2 1,74-24 0,26-24-5208,-119 44 3608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10.5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912 0 4360,'29'0'10369,"-51"5"-9430,-38 15-380,-100 20-1,-66-2-839,153-27 286,-24 5-125,-86 13-187,63-22-2952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11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44 9609,'0'0'61,"0"1"1,0-1-1,0 0 1,0 1-1,0-1 0,0 0 1,0 0-1,0 1 1,0-1-1,0 0 1,0 1-1,0-1 0,0 0 1,0 1-1,0-1 1,0 0-1,0 1 1,0-1-1,-1 0 0,1 0 1,0 1-1,0-1 1,0 0-1,0 0 1,-1 1-1,1-1 0,0 0 1,0 0-1,0 1 1,-1-1-1,1 0 1,0 0-1,-1 0 0,1 0 1,0 1-1,0-1 1,-1 0-1,1 0 1,0 0-1,-1 0 0,1 0 1,0 0-1,-1 0 1,1 0-1,0 0 1,0 0-1,-1 0 0,1 0 1,0 0-1,-1 0 1,1 0-1,0 0 1,-1 0-1,1-1-38,0 1 1,-1 0-1,1 0 1,0-1-1,0 1 1,0 0-1,0 0 0,-1-1 1,1 1-1,0 0 1,0-1-1,0 1 1,0 0-1,0 0 0,0-1 1,0 1-1,0 0 1,0-1-1,0 1 1,0 0-1,0-1 0,0 1 1,0 0-1,0 0 1,0-1-1,0 1 1,0 0-1,0-1 0,0 1 1,1 0-1,-1 0 1,0-1-1,0 1 1,0 0-1,0 0 0,1-1 1,-1 1-1,0 0 1,0 0-1,1 0 0,-1-1 1,0 1-1,0 0 1,1 0-1,-1 0 1,0 0-1,0 0 0,1-1 1,-1 1-1,0 0 1,1 0-1,-1 0 1,0 0-1,1 0 0,-1 0 1,1 0-1,22-8 6,1 0 0,0 1 0,0 2-1,1 0 1,0 2 0,0 0 0,36 2-1,-59 1-27,0 0-1,-1-1 1,1 1-1,0 1 0,0-1 1,0 0-1,0 0 1,-1 1-1,1-1 0,0 1 1,0-1-1,-1 1 1,1 0-1,0 0 0,-1 0 1,1 0-1,-1 0 1,1 0-1,-1 0 0,0 0 1,1 1-1,-1-1 1,0 1-1,0-1 0,0 1 1,0-1-1,1 3 1,0 2-2,-1 0 0,1 0 1,-2-1-1,1 1 0,-1 0 0,0 12 1,0-6 21,-1-9-22,1-1 0,-1 1-1,0 0 1,1-1 0,-1 1 0,-1-1-1,1 1 1,0-1 0,0 0-1,-1 0 1,0 1 0,1-1 0,-1 0-1,-2 2 1,-35 30-82,26-23 69,-92 64 239,104-70 37,8-4-176,11-3-37,238-57 1285,-202 52-1229,-42 6-72,1-1 0,0 0 0,21-6 0,-30 5 98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18.9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5573,'0'6'5496,"0"21"-5140,0 250 345,1-276-774,-1-1 0,1 1-1,-1-1 1,1 1 0,-1-1-1,1 1 1,0-1 0,-1 1-1,1-1 1,0 1 0,-1-1 0,1 0-1,0 1 1,-1-1 0,1 0-1,0 0 1,0 0 0,0 1-1,-1-1 1,3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19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36 6641,'0'-1'56,"0"-1"-1,0 1 1,1 0 0,-1-1 0,0 1 0,1 0 0,-1-1 0,1 1 0,0 0 0,-1 0-1,1-1 1,0 1 0,0 0 0,0 0 0,-1 0 0,1 0 0,0 0 0,1 0 0,-1 0 0,0 0-1,0 1 1,0-1 0,0 0 0,1 1 0,-1-1 0,0 1 0,3-1 0,1-1 229,1 0 0,-1 1 0,1 0 1,0 1-1,9-1 0,-14 1-263,1 1 1,-1-1-1,0 1 1,0 0 0,1-1-1,-1 1 1,0 0-1,0 0 1,0-1-1,0 1 1,0 0-1,0 0 1,0 0-1,0 0 1,0 1-1,0-1 1,0 0-1,-1 0 1,1 0-1,0 3 1,12 25 444,-12-22-579,0 1 0,0-1 0,0 0 0,-1 1 1,0-1-1,-2 10 0,1 8 217,0-22-105,0 0 1,1 0-1,-1-1 1,0 1 0,-1 0-1,1-1 1,0 1-1,-1-1 1,0 0-1,1 1 1,-1-1-1,0 0 1,-4 4-1,-33 28-337,32-29 417,-11 12 101,14-14-141,1 1 0,-1-1 0,1 0 1,-1 0-1,-8 4 0,10-6-22,30-1-413,-13-1 565,-12 1-185,0-1 0,1 1-1,-1 0 1,0 0-1,1 0 1,-1 0 0,1 1-1,-1-1 1,0 1-1,1 0 1,-1 0-1,0 0 1,0 0 0,0 1-1,0-1 1,0 1-1,5 3 1,2 5-28,-8-8 100,1 0 0,-1 0 0,0 0 1,0 1-1,0-1 0,0 1 0,2 4 1,-2-3-21,0 1 0,0-1 0,-1 1 0,1-1 0,-1 1 0,0 0 0,0 0 0,-1-1 0,1 1 0,-1 0 0,0 0 0,0 0 0,-1-1 0,1 1 0,-1 0 0,0 0 0,-1-1 0,1 1 0,-1-1 0,0 1 0,0-1 0,0 0 0,-6 8 0,-6 4 108,-1 0 0,-29 23 0,36-33-457,-1-1-1,1 0 0,-18 8 1,-14-2-3859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0.0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 0 5797,'1'0'88,"-1"1"1,1-1 0,-1 0 0,1 0-1,-1 0 1,1 0 0,-1 1 0,1-1 0,-1 0-1,1 1 1,-1-1 0,0 0 0,1 1-1,-1-1 1,1 0 0,-1 1 0,0-1 0,0 0-1,1 1 1,-1-1 0,0 1 0,0-1-1,1 1 1,-1-1 0,0 1 0,0-1 0,0 1-1,0-1 1,0 1 0,0-1 0,1 1-1,-1-1 1,0 1 0,-1-1 0,1 1 0,0-1-1,0 1 1,0-1 0,0 1 0,0-1-1,0 1 1,-1-1 0,1 1 0,0-1 0,0 1-1,-1-1 1,1 1 0,-1 1-54,0 1 0,0-1-1,0 0 1,0 0 0,0 0 0,-1 0 0,1 0 0,-1 0-1,-2 3 1,1-3 1,0 0-1,0 0 0,0 0 1,0 0-1,0 1 0,1 0 1,-1-1-1,1 1 0,-1 0 1,1 0-1,0 0 0,0 1 1,0-1-1,-2 7 0,-1 6-189,4-15 177,0 1-1,0-1 1,0 1-1,1-1 1,-1 1-1,1 0 1,-1-1-1,1 1 1,-1 0-1,1-1 1,0 4-1,0 3 97,0-6-105,-1-1 0,1 1 0,0-1 0,0 1 0,0-1 0,0 0 0,0 1 0,0-1 0,0 1 0,0-1 0,0 1 0,1-1 0,-1 1 0,1-1 0,-1 0 0,1 1 0,0-1 0,-1 0 0,1 0 0,0 1 0,0-1 0,0 0 0,0 0 0,0 0 0,0 0 0,0 0 0,0 0 0,0 0 0,1 0 0,-1-1-1,0 1 1,0 0 0,1-1 0,-1 1 0,2 0 0,16 6-415,13 7 637,-27-11-273,-3-2 84,-1 0 1,1 0-1,0 0 1,-1 0-1,1 0 1,-1 1-1,1-1 1,-1 1-1,0-1 1,0 1-1,2 1 1,7 17 288,-10-5 168,1-13-471,-1 0-1,1 1 0,-1-1 1,0 0-1,0 0 0,0 1 1,0-1-1,0 0 0,0 0 1,-1 1-1,1-1 0,-1 0 0,0 0 1,1 0-1,-1 0 0,0 1 1,0-1-1,0 0 0,-1-1 1,1 1-1,-3 3 0,-19 13 139,18-14-195,0 1-1,0-2 1,0 1 0,0-1-1,-12 6 1,-35 6-1188,-1-10-4611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0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44 5881,'0'0'4173,"30"0"-1092,-4-2-2921,1-1 0,39-9 0,5-1-1677,28 1-4604,-81 11 4400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0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1267 1 7049,'0'1'27,"-1"0"1,0 0-1,1 0 1,-1 0-1,0 0 1,0 0-1,0 0 1,0 0-1,0 0 1,0 0-1,0 0 1,0-1-1,0 1 1,0 0-1,0-1 1,0 1-1,-2 0 1,-23 9 1900,-82 25 1187,35-15-2732,-108 17 1,-204 0-266,71-10 157,270-21-341,-27 3 219,24-7-3825,77-11-1520,-13 7 3234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3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 0 8289,'-9'32'9288,"-14"11"-7346,-32 41-2246,-121 130 1034,24-33-478,136-152-841,15-23-3015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1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 23 8009,'31'-4'4189,"2"-3"-3439,-19 4-903,0 0-1,0 0 0,18 0 1,-30 3 162,-1 0 0,0 1 0,0-1 0,1 0 1,-1 0-1,0 0 0,0 1 0,1-1 0,-1 1 0,0-1 0,0 1 1,0-1-1,1 1 0,-1 0 0,0 0 0,0-1 0,0 1 1,0 0-1,-1 0 0,1 0 0,0 0 0,0 0 0,0 0 0,-1 0 1,1 0-1,-1 1 0,1-1 0,-1 0 0,1 2 0,1 3 86,-1 0 0,0 1-1,0-1 1,-1 1 0,0 6 0,-1-10-111,-1-1 0,0 0 0,0 0 0,0 0 0,0 0 0,0 0 0,0 0 0,0 0 0,-1-1 0,1 1 0,-1-1 0,-3 2 0,-12 9 246,8-4-303,0 0 0,-1-1 0,0 0-1,-13 7 1,23-14 80,1 0 0,-1 0 1,1 0-1,-1 0 0,1 0 0,-1 0 0,1 0 0,-1 1 1,1-1-1,-1 0 0,1 0 0,-1 1 0,1-1 0,0 0 1,-1 1-1,1-1 0,-1 0 0,1 1 0,0-1 0,-1 1 1,1-1-1,0 0 0,0 1 0,-1-1 0,1 1 0,0-1 0,0 1 1,0-1-1,-1 1 0,15 3 225,8 1-515,-8 2 259,-12-6 37,0 0-1,0-1 1,0 1-1,0 0 1,0 0 0,0 0-1,0 0 1,0 1-1,0-1 1,0 1-1,-1-1 1,1 1 0,-1-1-1,1 1 1,-1 0-1,1 0 1,-1 0-1,0 0 1,1 2 0,8 22 355,-10-18-544,1-5 169,-1-1-1,0 1 1,0-1 0,0 1-1,0 0 1,0-1-1,-1 1 1,1 0-1,-1-1 1,1 1 0,-1-1-1,0 1 1,0-1-1,0 0 1,-1 1 0,1-1-1,0 0 1,-1 0-1,1 0 1,-1 0-1,0 0 1,0 0 0,-3 2-1,-8 7-29,0-1 1,-1 0-1,0-1 0,-18 8 0,22-12-1077,-1-1-1,1 0 0,-23 5 0,16-8-2030,12-1 1110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1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304 1 7321,'10'4'2497,"-11"1"-2305,0 1-1,0-1 1,0 0 0,-1 0-1,0 0 1,0 0-1,0 0 1,-1 0 0,1 0-1,-1-1 1,0 1-1,0-1 1,-1 0-1,0 0 1,1 0 0,-6 3-1,-69 68 517,55-56-657,1 1 1,1 2 0,1 0 0,-19 28 0,23-24-193,-14 33 0,15-29 160,14-27-7,0 0 1,0 1 0,1-1 0,0 0-1,-1 0 1,1 0 0,0 0 0,1 7-1,0 3 138,0-12-160,-1 0 0,1-1 0,0 1 0,0 0 0,-1 0 0,1-1 0,0 1 0,0-1 0,0 1-1,0 0 1,0-1 0,0 0 0,0 1 0,0-1 0,0 1 0,0-1 0,0 0 0,0 0 0,0 0 0,0 0 0,0 0 0,2 0-1,29 2 113,-24-3-107,0 0 0,-1 0 0,1-1 0,0 0 0,-1 0-1,1-1 1,-1 0 0,0 0 0,0-1 0,11-7 0,14-14 270,-30 23-284,0 0 1,-1 0-1,1 0 1,-1 0-1,0 0 0,0 0 1,1 0-1,-2 0 1,1-1-1,0 1 0,0 0 1,-1-1-1,1-2 0,7-15 45,-7 18-71,-1 0 1,1 0 0,0 0 0,-1 0 0,1 0-1,-1 0 1,0-1 0,0 1 0,0 0-1,0 0 1,0 0 0,0 0 0,0 0 0,-1 0-1,1 0 1,-1 0 0,1 0 0,-1 0-1,0 0 1,0 0 0,0 0 0,0 0 0,0 1-1,0-1 1,0 0 0,-1 1 0,-1-2-1,-14-6-2001,0 0-3764,9 6 4230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2.4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 0 5224,'0'0'1799,"-2"18"972,-16-2-1859,8-9-743,1 0 0,0 1 1,1 0-1,-1 1 0,2 0 0,-1 0 1,-9 16-1,11-14-157,-1 0 1,2 1-1,-1 0 1,2 0-1,-1 0 0,2 1 1,0-1-1,0 1 1,1 0-1,1 0 1,-1 14-1,3-26-2,0-1 0,-1 1-1,1 0 1,0-1 0,0 1-1,0-1 1,-1 1 0,1-1-1,0 1 1,0-1 0,0 1 0,0-1-1,0 0 1,0 0 0,0 1-1,0-1 1,0 0 0,0 0 0,0 0-1,0 0 1,2 0 0,28 1-335,-29-1 282,6-1 102,0 1-1,0-1 1,0 0-1,0-1 1,0 0-1,-1 0 1,1-1-1,0 0 1,-1 0-1,0-1 1,0 0-1,0 0 1,9-8-1,-11 9-16,-1-1-1,1-1 0,-1 1 1,0 0-1,-1-1 1,1 0-1,-1 0 1,0 0-1,0 0 0,0-1 1,-1 1-1,0-1 1,0 0-1,0 1 1,-1-1-1,0 0 0,0 0 1,0-9-1,0 0-132,-1 12-16,1 0 0,-1 0 0,0 0 0,1 0 1,-1 0-1,-1 1 0,1-1 0,0 0 0,-1 0 0,1 0 1,-1 0-1,0 1 0,0-1 0,0 0 0,0 1 1,-1-1-1,-1-3 0,-27-21-6093,20 23 4709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2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1 8289,'0'0'32,"-20"23"1761,17-20-1737,1 0 0,0 0 0,-1 0-1,1 1 1,0-1 0,0 1 0,1-1 0,-1 1 0,1 0-1,0 0 1,0-1 0,0 1 0,0 0 0,0 5-1,0 65 767,2-46-405,-1-27-412,0 1 0,1-1 0,-1 0 0,0 0 0,1 0-1,-1 1 1,1-1 0,-1 0 0,1 0 0,0 0-1,-1 0 1,1 0 0,0 0 0,0 0 0,0 0-1,0 0 1,0-1 0,0 1 0,0 0 0,0-1-1,0 1 1,0 0 0,0-1 0,0 1 0,0-1 0,1 0-1,-1 1 1,0-1 0,0 0 0,0 0 0,1 0-1,-1 0 1,0 0 0,0 0 0,1 0 0,-1 0-1,0 0 1,2-1 0,1 1 56,1-1 0,-1 1 0,0-1 0,0 0 0,1 0 0,-1-1 0,0 1 0,0-1 0,0 0 0,6-4 0,-8 3-14,1 1 0,-1-1 1,0 0-1,0 0 0,-1 0 1,1 0-1,-1 0 0,1-1 1,-1 1-1,0 0 0,0-1 1,0-5-1,0 7-56,-1-1 1,1 1-1,-1 0 1,0-1-1,0 1 1,0-1-1,0 1 1,-1 0-1,1-1 0,0 1 1,-1 0-1,0-1 1,0 1-1,1 0 1,-1 0-1,-1 0 1,1 0-1,0 0 1,0 0-1,-2-2 1,-6-4-1190,-1 0 0,1 1 1,-1 0-1,-15-7 1,9 7-707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3.5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270 1 7049,'-8'12'7855,"6"-12"-7498,-22 9 2142,-38 2-4212,40-8 2560,-10 2-861,3 1-121,0-1 1,-32 0-1,60-5-244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23.8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0 7965,'1'1'142,"0"-1"-1,0 1 1,0-1 0,0 1 0,0 0 0,-1-1 0,1 1 0,0 0-1,0 0 1,-1-1 0,1 1 0,0 0 0,-1 0 0,1 0-1,-1 0 1,1 0 0,0 2 0,-7 10 5538,4-13-5462,-9 5-296,-186 38 1108,188-40-1201,-2 0-109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0.9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78 8057,'0'2'6657,"31"-26"-6657,-19 16-18,-1 1 1,2 1-1,-1 0 0,0 0 0,1 1 1,0 1-1,0 0 0,1 1 1,-1 1-1,1 0 0,17-1 0,-29 3 12,0 0-1,0 0 0,1 1 1,-1-1-1,0 0 1,-1 1-1,1-1 0,0 1 1,0 0-1,0-1 0,0 1 1,0 0-1,-1 0 1,1 0-1,0 1 0,-1-1 1,1 0-1,-1 0 1,1 1-1,-1-1 0,1 1 1,-1 0-1,0-1 0,0 1 1,0 0-1,0 0 1,0-1-1,-1 1 0,2 4 1,0 4-19,0 0 1,0 0-1,-1-1 1,-1 21-1,0-25 2,-1-1 29,0 0-1,0 0 1,-1 0 0,1-1 0,-1 1 0,1 0 0,-1-1 0,-1 0-1,1 1 1,0-1 0,-1 0 0,-5 5 0,-38 36 9,44-42-34,-8 6-12,8-7 1,-1 1 1,1 0-1,-1 0 0,1 0 1,0 0-1,0 0 1,0 0-1,0 1 0,0-1 1,0 1-1,1-1 0,-1 1 1,0 3-1,-4-4-127,14-2-48,-2 0 185,0 1 0,0 0-1,0 0 1,0 0 0,0 1-1,0 0 1,0 0 0,0 1-1,-1 0 1,1 0 0,-1 0-1,0 0 1,9 8 0,-9-6 63,1 0 0,-1 1 0,-1-1 0,1 1 0,-1 0 0,0 0 0,-1 1 0,1-1 0,2 9 0,-5-13-26,0 0 0,-1 1 0,1-1 0,0 1 0,-1 0 0,0-1 0,0 1 0,0-1 0,0 1 0,0 0 0,0-1 0,0 1-1,-1-1 1,0 1 0,1-1 0,-1 1 0,0-1 0,0 1 0,0-1 0,0 0 0,-1 1 0,1-1 0,-1 0 0,1 0 0,-1 0 0,0 0 0,0 0 0,0-1-1,0 1 1,0-1 0,-3 3 0,-11 5-620,0 0-1,0 0 0,-1-2 1,0 0-1,0-1 0,-1-1 0,1 0 1,-1-1-1,0-1 0,-33 1 1,29-4-1181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1.3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568 0 6149,'0'0'430,"-6"13"3655,-5-7-3597,0-1-1,-1-1 1,0 0-1,0-1 1,-24 4 0,-74 4-835,38-5 481,41-2-129,-118 11-1600,51-10-4709,91-6 4858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2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184 105 9465,'-31'-13'4166,"26"10"-4099,4 3 216,1-3-208,-1 0 1,1 0 0,0 0 0,0 0-1,1 0 1,-1 0 0,2-4 0,6-1-80,1 1 0,0 0 1,0 0-1,1 1 0,0 0 1,0 1-1,14-6 0,-24 11 6,20-4-172,-19 5 169,-1-1 0,1 0 0,-1 0 0,1 1 0,-1-1 0,1 0 0,0 1 0,-1-1 0,1 0 0,-1 1 0,0-1 0,1 1 0,-1-1 1,1 1-1,-1-1 0,0 1 0,1-1 0,-1 1 0,0 0 0,1-1 0,-1 1 0,0-1 0,0 1 0,0 0 0,0-1 0,0 1 0,1 0 0,-1-1 0,0 1 0,0-1 0,-1 1 1,1 0-1,0 0 0,4 22-9,-3-22 8,0 1 0,-1 0-1,1 0 1,0 0-1,-1-1 1,0 1-1,1 0 1,-1 0 0,0 0-1,0 0 1,0 0-1,0 0 1,0 0-1,-1 0 1,1-1-1,0 1 1,-1 0 0,1 0-1,-1 0 1,0-1-1,0 1 1,0 0-1,0-1 1,0 1 0,0 0-1,0-1 1,-3 3-1,-16 13 39,1 1 1,-30 34-1,11-10 6,-66 72 83,87-83-124,6-8-6,10-22-1,1 0 0,-1 0 0,1 0-1,-1 1 1,1-1 0,-1 0 0,1 0 0,0 0 0,-1 0 0,1 0 0,0 1 0,0-1 0,0 0 0,0 0 0,0 0 0,0 1 0,0-1 0,1 0 0,-1 0 0,0 0 0,1 0 0,-1 1 0,1-1 0,-1 0 0,1 0 0,-1 0 0,1 0-1,0 0 1,-1 0 0,1 0 0,0-1 0,0 1 0,0 0 0,0 0 0,0 0 0,0-1 0,0 1 0,0-1 0,0 1 0,0-1 0,0 1 0,0-1 0,0 1 0,1-1 0,-1 0 0,1 0 0,16 3-55,-1-1 1,1-1 0,20-1-1,-30-1 112,-1 1-1,1-2 0,-1 1 0,1-1 1,-1 0-1,1 0 0,-1-1 0,0 0 1,11-7-1,-16 9-24,0 0 0,-1-1 1,1 1-1,-1-1 0,1 1 0,-1-1 0,0 0 0,0 1 1,0-1-1,0 0 0,0 0 0,0 0 0,0 0 0,0 0 1,-1 0-1,1-4 0,2-37 385,-3 31-352,-2 9-42,1 1-1,0-1 1,-1 0-1,0 1 1,0-1-1,1 1 1,-1-1-1,-1 1 0,1 0 1,0 0-1,-4-3 1,-30-22 215,-19-2-146,16 10-1451,18 5-2512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3.5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34 8945,'0'-8'474,"1"7"-267,-1 0-1,0 0 0,0 0 1,1 1-1,-1-1 1,0 0-1,0 0 0,0 0 1,0 0-1,0 0 0,0 0 1,0 0-1,0 1 1,0-1-1,-1 0 0,1 0 1,0 0-1,-1 0 1,1 0-1,0 1 0,-1-1 1,1 0-1,-1 0 0,1 1 1,-1-1-1,0 0 1,1 1-1,-1-1 0,0 0 1,-9 20 398,7-12-544,0 0-1,1 0 1,0 0 0,0 1-1,0-1 1,1 0 0,0 9-1,-5 20-20,-6 22 46,2 0 0,-2 71 1,7 119 173,5-202-132,0-45-122,0 1 0,0-1 0,0 0 0,0 0 1,0 0-1,0 0 0,1 0 0,-1 0 0,0 0 1,1 0-1,-1 0 0,0 1 0,1-1 0,0-1 1,-1 1-1,1 0 0,-1 0 0,1 0 0,0 0 1,0 0-1,-1 0 0,1-1 0,0 1 0,0 0 1,0-1-1,0 1 0,2 0 0,-1 0 6,1-1-1,0 1 0,0-1 0,0 1 1,0-1-1,-1 0 0,1 0 0,0-1 1,0 1-1,5-1 0,5-3-52,1 0-1,-1-1 1,19-10 0,66-39-3204,-38 11-3974,-50 34 5171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13 8381,'0'-1'213,"-1"1"0,1-1 0,-1 0 0,1 0 0,-1 1 0,1-1 0,-1 0 0,1 1 0,-1-1 0,0 1 0,1-1 0,-1 1 0,0-1 0,0 1 0,1-1 0,-1 1 0,0-1 0,0 1 0,0 0 0,1 0 0,-1-1 0,0 1 0,0 0 0,0 0 0,0 0 0,0 0 0,1 0 0,-1 0 0,-2 0 0,-37 1 81,26-1 365,-176 13 814,54-1-1354,-26 6-863,96-5-4219,64-12 4063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3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11265,'0'1'122,"1"-1"0,-1 1 0,0 0 0,1-1 0,-1 1 0,0 0 0,1-1-1,-1 1 1,1 0 0,-1-1 0,1 1 0,-1-1 0,1 1 0,-1-1 0,1 1 0,0-1 0,-1 1 0,1-1 0,0 0 0,-1 1 0,1-1-1,0 0 1,0 0 0,-1 1 0,1-1 0,0 0 0,0 0 0,-1 0 0,1 0 0,0 0 0,1 0 0,35 0 1743,-24-1-1892,78-3 108,100-18-1,-118 12-275,-66 9-601,15-2 739,-17 1-2956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3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45 7869,'14'0'292,"-11"1"185,1-1 1,0 0-1,-1 0 0,1 0 1,0 0-1,-1-1 0,1 1 1,0-1-1,-1 0 1,1 0-1,-1 0 0,6-3 1,1-1-568,0 1 1,1 0-1,0 1 1,0 0 0,17-2-1,-2-1-3142,-6-1-294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3.9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5797,'0'43'7956,"42"-41"-7211,-19-3-3294,-1-1 1,44-10-1,-50 9 241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4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8009,'0'-3'300,"0"1"0,0-1 1,0 0-1,0 1 0,0-1 1,1 1-1,-1-1 0,1 1 1,0-1-1,-1 1 0,1-1 1,1 1-1,-1-1 0,0 1 1,0 0-1,1 0 0,3-4 1,-2 3-274,1 1-1,0 0 1,0 0 0,0 0 0,0 0 0,0 1 0,1 0-1,-1 0 1,0 0 0,7-1 0,-3 1-9,-1 0 1,1 0-1,0 0 0,0 1 1,0 0-1,14 2 1,-20-1 0,1-1 1,-1 1-1,0 0 0,1 0 1,-1 0-1,0 1 1,0-1-1,0 0 1,0 1-1,0 0 0,0-1 1,0 1-1,0 0 1,-1 0-1,1 0 1,0 0-1,-1 0 1,0 0-1,0 0 0,0 1 1,0-1-1,0 0 1,0 1-1,1 3 1,0 2-108,0 1 1,-1 0-1,0 0 1,1 12-1,-2-17 104,-1 0 0,1-1-1,0 1 1,-1-1 0,1 1-1,-1-1 1,0 1 0,-1-1-1,1 1 1,0-1 0,-1 0-1,0 0 1,-3 5 0,-98 98-416,166-116-804,-59 10 1208,-1 0 0,0-1 0,0 1 0,1 0-1,-1 0 1,0 1 0,0-1 0,1 1 0,-1-1 0,0 1 0,0 0-1,0 0 1,0 1 0,0-1 0,0 1 0,0-1 0,0 1 0,-1 0-1,1 0 1,-1 0 0,1 0 0,-1 1 0,0-1 0,0 1 0,0-1-1,0 1 1,0 0 0,0 0 0,-1-1 0,1 1 0,-1 0-1,0 1 1,0-1 0,0 0 0,-1 0 0,1 0 0,-1 1 0,1-1-1,-1 0 1,-1 5 0,2 0 38,-1-1 0,0 0-1,0 1 1,0-1 0,-1 1-1,-1-1 1,1 0 0,-1 0-1,0 1 1,-1-2 0,0 1-1,0 0 1,0 0 0,-5 6 0,2-5-95,0 0 1,-1 0 0,1-1 0,-2 0 0,1 0 0,-1 0 0,-11 6 0,14-9-750,0-1 0,-1 0 0,1-1-1,-1 1 1,0-1 0,0 0 0,-10 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4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6149,'0'2'214,"1"-1"1,0 1-1,-1 0 1,1-1-1,0 1 1,0-1 0,0 1-1,0-1 1,0 0-1,0 1 1,1-1-1,-1 0 1,0 0 0,1 0-1,-1 0 1,1 0-1,-1 0 1,1 0 0,-1 0-1,1 0 1,0-1-1,-1 1 1,4 0-1,51 14 1762,-45-13-1945,38 7 29,0-3 1,1-2 0,96-5 0,-142 1-165,67-4-1825,-25-3-2901,-38 4 2733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5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 92 5312,'-6'3'445,"-1"0"0,1 0 0,-1 0 0,0-1 0,0 0 0,0 0 0,0 0 0,0-1 0,0-1 0,-13 1 0,19-37-546,2 32 84,-1 0 1,1 1 0,0-1-1,0 1 1,1-1 0,-1 1 0,1 0-1,-1-1 1,1 1 0,0 0-1,0 0 1,0 0 0,1 1-1,-1-1 1,1 0 0,4-2 0,-5 3-3,0 0 0,0 0 0,1 0 1,-1 0-1,1 1 0,-1-1 1,1 1-1,0 0 0,0 0 0,0 0 1,-1 0-1,1 0 0,0 0 1,0 1-1,0 0 0,0-1 0,0 1 1,0 0-1,0 1 0,0-1 1,3 1-1,-5 0 6,0-1 1,-1 1-1,1 0 1,-1 0-1,1 0 1,-1-1-1,1 1 1,-1 0-1,0 0 0,1 0 1,-1 0-1,0 0 1,0 0-1,1 0 1,-1 0-1,0 0 1,0 0-1,0-1 1,0 3-1,-1 26-158,1-19 237,-1-5-64,1 1 1,-1-1-1,0 1 0,0-1 1,-1 0-1,1 1 0,-1-1 1,-1 0-1,1 0 0,-1 0 1,-4 6-1,-5 7 193,-26 26 0,28-34 71,1 0 0,0 0 0,1 1 0,0 0 0,1 1 0,-9 17-1,12-19-216,0 1-1,1 0 1,0 0-1,1 0 1,0 0-1,1 1 1,0 13-1,1-23-49,1-1 0,0 1 0,0-1 0,0 1 0,0-1 0,0 0 0,0 0 0,0 1-1,0-1 1,0 0 0,0 0 0,1 0 0,-1 0 0,0 0 0,1 0 0,-1-1 0,1 1 0,2 1-1,31 9-161,-30-11 278,0 1 0,0-1 0,0 0 0,0-1 0,0 1 0,0-1 0,0 0 0,0-1 0,0 1 0,0-1 0,-1 0 0,1 0 0,-1 0 0,6-3 0,-8 2-10,1 1 0,0 0 1,-1-1-1,0 0 0,1 0 0,-1 1 0,0-1 1,-1 0-1,1-1 0,0 1 0,-1 0 0,0 0 1,0-1-1,0 1 0,0-1 0,0 1 0,-1-1 0,1 1 1,-1-1-1,0-3 0,0-3 20,1 4-117,-1 0-1,0-1 1,0 1 0,0 0-1,-1-1 1,0 1-1,0 0 1,-1 0 0,0-1-1,0 1 1,0 1 0,-1-1-1,0 0 1,-6-10-1,0 5-427,0 0 0,-1 1 0,-13-12-1,-37-21-4839,52 36 3945,6 1-389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6.5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279 44 6237,'0'-43'7472,"-2"43"-7384,-1 1 0,1-1 0,0 1-1,-1-1 1,1 1 0,-1 0 0,1 0 0,0 0 0,-4 3-1,-10 7-4,1 2 0,0 0-1,1 1 1,0 0 0,1 1-1,1 0 1,0 1-1,1 0 1,1 1 0,1 1-1,-10 22 1,-4 17-47,3 0 0,-17 79 0,32-106 28,1 0 1,2 0 0,2 60-1,1-34-67,0-51-31,0-1 0,0 1 0,0-1 0,0 1 1,1-1-1,0 1 0,0-1 0,0 0 0,0 0 0,1 0 0,0 0 0,0 0 0,0-1 0,0 1 0,0-1 0,1 0 1,-1 0-1,8 5 0,-3-2-454,0-1 1,1 0 0,-1 0 0,1-1-1,1 0 1,-1 0 0,0-1 0,11 2-1,22-2-3296,-19-3 1448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7.0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91 7641,'0'-71'3498,"1"70"-3459,-1 0 1,1 0-1,0 0 0,0 0 1,0 0-1,0 0 0,0 1 1,0-1-1,0 0 0,0 0 1,0 1-1,0-1 0,0 1 1,1-1-1,-1 1 0,0-1 1,0 1-1,1 0 0,-1 0 1,2-1-1,30-4 253,-30 5-296,0-1-1,0 1 0,1 1 1,-1-1-1,0 0 0,0 1 1,0-1-1,0 1 1,0 0-1,0 0 0,0 0 1,0 1-1,0-1 1,0 1-1,0-1 0,-1 1 1,1 0-1,-1 0 0,1 0 1,-1 1-1,0-1 1,0 0-1,0 1 0,0-1 1,0 1-1,0 0 1,-1 0-1,0 0 0,1 0 1,-1 0-1,1 4 0,2 8 20,-1 0-1,-1 1 0,0-1 0,-1 1 0,-2 16 0,1-28-13,-1 0-1,0 0 1,0-1-1,0 1 0,-1 0 1,1-1-1,-1 1 1,0 0-1,0-1 1,0 0-1,-3 4 0,-34 39 231,26-30-104,-16 14-134,-53 43-1,78-69 27,4-4-12,0 0 0,-1 0-1,1 0 1,0 0 0,0 0 0,0 0 0,-1 1-1,1-1 1,0 0 0,0 0 0,0 0 0,0 0-1,-1 1 1,1-1 0,0 0 0,0 0-1,0 0 1,0 1 0,0-1 0,0 0 0,-1 0-1,1 0 1,0 1 0,0-1 0,0 0-1,0 0 1,0 1 0,0-1 0,0 0 0,0 0-1,0 1 1,0-1 0,0 0 0,0 0-1,0 1 1,0-1 0,1 0 0,-1 0 0,0 0-1,0 1 1,0-1 0,0 0 0,0 0 0,0 0-1,1 1 1,-1-1 0,0 0 0,0 0-1,0 0 1,0 0 0,1 1 0,-1-1 0,0 0-1,0 0 1,0 0 0,1 0 0,-1 0-1,25 5 136,51-4-201,-56-2 54,12 1-228,36 0 317,-26 10-3023,-29-10-856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7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 7869,'3'2'4019,"-1"12"-2386,-2 29-564,-2-18-964,2 0 0,1 0 1,8 45-1,-6-52-106,-1 0 1,-1 0-1,-1 0 0,-2 24 0,0 7-511,2-45 137,0 0 0,0 0-1,0 0 1,-1 0-1,1 0 1,-1 0 0,0 0-1,0 0 1,-1-1 0,1 1-1,-1 0 1,0-1 0,-3 6-1,2 1-1681,-8-6 391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7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6461,'0'82'8837,"0"149"-9817,0-229 754,0 1 0,-1 0 1,1 0-1,-1-1 0,0 1 0,0-1 0,0 1 1,0-1-1,0 1 0,-1-1 0,-2 4 1,-11 9-4627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7.9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57 5753,'5'-1'6369,"23"-3"-5430,60 0-171,102-17 0,-88 7-5403,-67 6 680,-16 4 1632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3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8617,'-1'0'27,"0"1"1,0-1-1,0 0 1,0 1-1,0 0 0,0-1 1,1 1-1,-1-1 1,0 1-1,0 0 1,0 0-1,1 0 1,-1-1-1,0 1 0,1 0 1,-1 0-1,1 0 1,-1 0-1,1 0 1,-1 1-1,0 23 4786,1-13-2115,1-11-2604,0 0-1,1 1 0,-1-1 1,1 0-1,-1 0 0,1 0 1,-1-1-1,1 1 0,-1 0 1,1 0-1,0-1 0,-1 1 1,1-1-1,3 1 0,28 6 589,-9-4-611,0 0 0,1-2-1,-1-1 1,1-1-1,-1-2 1,28-5-1,-27-1-1886,-8-7-6924,-16 14 7613,6-3-1402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8.3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12 7185,'0'-1'63,"0"1"0,0 0 0,0-1 0,0 1 0,0-1 0,0 1 0,0 0 0,0-1 0,0 1 0,0 0 0,0-1 0,0 1 0,0 0 0,0-1 1,0 1-1,-1 0 0,1-1 0,0 1 0,0 0 0,0-1 0,-1 1 0,1 0 0,0-1 0,0 1 0,-1 0 0,1 0 0,0-1 0,0 1 0,-1 0 0,1 0 1,0 0-1,-1-1 0,1 1 0,0 0 0,-1 0 0,1 0 0,0 0 0,-1 0 0,1 0 0,-1 0 0,-17 8 1479,-16 21 405,28-22-1718,-13 11 18,1 1-1,1 1 1,0 1-1,2 0 1,1 1-1,0 1 1,-12 28-1,20-33-175,0 1-1,1-1 1,2 1 0,-4 31-1,5 78 9,2-87-78,0-35-72,1 0-1,0 0 0,1-1 1,-1 1-1,1 0 0,0-1 1,0 0-1,1 1 0,0-1 1,0 0-1,5 7 0,26 27-3317,-29-33 2291,-4-6 945,-1 1-1,0-1 1,1 1 0,-1-1 0,1 1-1,-1-1 1,0 1 0,1-1-1,-1 0 1,1 1 0,-1-1-1,1 0 1,0 0 0,-1 1-1,1-1 1,-1 0 0,1 0-1,-1 0 1,1 0 0,0 0 0,-1 0-1,1 0 1,-1 0 0,2 0-1,6 0-2027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8.8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10141,'0'0'4857,"20"7"-4688,-10-4-165,1-1-1,0-1 0,1 0 0,-1 0 1,0-1-1,0 0 0,0-1 0,0 0 0,0-1 1,18-5-1,3 1-1,-32 5-2,0 1 1,1 0-1,-1 0 0,1 0 0,-1 0 0,0 0 0,1 0 0,-1 0 0,0 0 0,1 0 0,-1 0 0,1 0 1,-1 0-1,0 0 0,1 1 0,-1-1 0,0 0 0,1 0 0,-1 0 0,1 0 0,-1 1 0,0-1 0,0 0 0,1 0 1,-1 1-1,0-1 0,1 0 0,-1 1 0,0-1 0,0 0 0,0 1 0,1-1 0,-1 0 0,0 1 0,0-1 1,0 0-1,0 1 0,1-1 0,-3 22 10,-12 19 30,10-32-4,1 1 0,1-1 0,0 1 0,0 0 1,1 0-1,0 10 0,-2 12 44,-4 41-33,6-64-48,0-1 0,1 0 0,-1 0 0,2 9 0,0-11-18,-1 0 1,0 0-1,0 0 0,0 0 0,-1 0 1,0 0-1,-3 11 0,3 1-275,1-4-1373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9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83 6865,'6'-1'6511,"20"0"-5939,-8 1-618,1-2-1,-2 0 1,1-1-1,0-1 1,-1-1 0,25-9-1,-14 2-3807,35-20 0,-53 26 2263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9.4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5797,'0'0'314,"8"10"3309,10 19-1615,-6-12-1259,15 55 601,-19-56-1266,0 1 0,-2-1 0,0 1 0,0 0 0,-2 1 0,0-1 0,-1 1 0,-1 0 0,0 27 0,-2-31-78,1-2-104,0 0 0,-1 0 0,-1 1 0,0-1 0,-1 0 0,0 0 0,-1 0 0,0 0 0,-1-1 0,0 1 0,-8 13 0,3-9-1380,-1-1 1,-1 0-1,0-1 0,-24 23 1,23-25-354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39.9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8 7049,'1'0'144,"-1"-1"-1,0 1 1,0-1 0,1 1 0,-1-1 0,0 1 0,0 0 0,1-1 0,-1 1 0,0 0-1,1-1 1,-1 1 0,0 0 0,1-1 0,-1 1 0,1 0 0,-1 0 0,1-1 0,-1 1 0,1 0-1,-1 0 1,0 0 0,1 0 0,-1 0 0,1-1 0,-1 1 0,1 0 0,-1 0 0,1 0 0,-1 0-1,1 1 1,-1-1 0,1 0 0,-1 0 0,1 0 0,-1 0 0,1 0 0,-1 1 0,1-1-1,-1 0 1,0 0 0,2 1 0,22 10 1154,-14-2-960,-1 1 0,1 0-1,-1 0 1,-1 0 0,0 1 0,11 19-1,-3 1 208,17 44 0,-24-53-424,-2 0 0,0 0 0,-2 1 0,0 0 1,-2 0-1,0 0 0,-1 26 0,-2-35-66,1 16-1,-2 1 0,0-1 0,-3 0 0,-11 54 0,-80 177-757,12-95-2777,24-79-1221,41-63 2188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40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7457,'0'0'8239,"27"0"-7190,55 7-855,-4-5-183,-2 0-4028,-71-4 2371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40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7777,'0'1'268,"0"1"-1,-1-1 1,1 0 0,0 0 0,0 0 0,1 0 0,-1 1-1,0-1 1,0 0 0,1 0 0,-1 0 0,0 0-1,1 0 1,-1 0 0,1 0 0,-1 0 0,1 0 0,0 0-1,-1 0 1,1 0 0,0 0 0,0 0 0,0-1 0,0 1-1,0 0 1,3 0-169,-1 0-1,0 0 1,0 0 0,0-1-1,0 0 1,0 0-1,1 0 1,2 0-1,3 0 34,206-11 344,-161 8 199,-34 3-2708,0-1-5471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2.7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24 178 6733,'-1'-1'84,"0"0"1,0 0-1,1 0 1,-1 0-1,0 0 1,0 0-1,1-1 1,-1 1 0,1 0-1,-1 0 1,1-1-1,0 1 1,-1 0-1,1-1 1,0 1-1,0-1 1,0-2-1,1-33 2066,0 23-1797,-1 11-287,0 1-1,1-1 1,0 1 0,0-1-1,0 1 1,0-1-1,0 1 1,0 0 0,0 0-1,1-1 1,-1 1 0,1 0-1,0 0 1,0 0-1,3-2 1,38-30 316,-25 20-344,-15 12-20,0 1 0,0-1 0,1 0 0,-1 1 1,0-1-1,1 1 0,-1 0 0,0 0 0,1 1 0,-1-1 0,1 1 0,0-1 0,-1 1 0,1 0 0,-1 0 0,1 1 0,-1-1 1,1 1-1,-1 0 0,1 0 0,-1 0 0,1 0 0,-1 1 0,0-1 0,0 1 0,0 0 0,0 0 0,0 0 0,0 0 0,0 0 1,-1 1-1,1-1 0,-1 1 0,1 0 0,-1 0 0,0-1 0,0 2 0,-1-1 0,1 0 0,-1 0 0,1 0 0,1 7 1,2 6 70,-2-6-108,1 1 0,-2 0-1,1-1 1,-1 1-1,0 20 1,0 12 80,-1 30 252,-1-67-333,-1 0 0,0 0 0,0 0 0,0 0 0,-1 0 0,0 0 0,0-1-1,0 1 1,-4 5 0,-23 37-140,13-19 175,-40 52 1,49-74-41,1 1 0,-2-1 0,1 1 0,-1-2 0,0 1 0,-1-2 0,0 1 0,1-1 0,-2 0 0,-13 5 0,20-7 38,0-1-3,-13-1 89,16-1-98,-1 0 0,1 0-1,0 0 1,0 0 0,-1 0 0,1 0-1,0 0 1,0 0 0,-1 0 0,1 0-1,0 0 1,0 0 0,-1-1 0,1 1-1,0 0 1,0 0 0,0 0 0,-1 0-1,1 0 1,0 0 0,0-1-1,0 1 1,-1 0 0,1 0 0,0 0-1,0 0 1,0-1 0,0 1 0,-1 0-1,1 0 1,0 0 0,0-1 0,0 1-1,0 0 1,0 0 0,0-1 0,4-10 71,13-13 273,-15 22-250,1-2-87,-1 1 0,1 0 0,0 0 0,0 1 0,0-1 1,1 1-1,-1-1 0,0 1 0,1 0 0,0 0 0,-1 1 0,1-1 1,0 1-1,0 0 0,0 0 0,0 0 0,0 0 0,0 1 1,0-1-1,0 1 0,1 0 0,-1 0 0,0 1 0,0-1 0,0 1 1,0 0-1,0 0 0,0 1 0,7 2 0,10 10 494,-14-8-429,1-1 0,-1 0 0,1-1 0,0 0 0,1 0 0,-1-1 0,1 1 0,-1-2 0,1 0-1,11 2 1,67-2-1692,-84-4 1107,0 0 0,0 0 1,0 0-1,0 0 0,0 0 1,0 0-1,-1-1 0,1 1 1,-1-1-1,0 0 0,0 0 1,0 1-1,3-7 0,2-1-822,3-5-618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3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7869,'0'13'4202,"0"44"-225,9 118-4254,-3-121 35,-1 55 0,-5-38-7525,0-65 6557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3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824 0 5573,'0'2'246,"0"-1"1,0 0 0,0 1-1,0-1 1,0 1 0,-1-1-1,1 0 1,0 1 0,-1-1-1,1 0 1,-1 1 0,0-1-1,1 0 1,-1 0 0,0 0-1,0 1 1,1-1 0,-1 0-1,0 0 1,-2 1 0,-27 12 885,22-12-797,-38 13-76,-2-2 1,0-2 0,-56 4-1,-151 4 25,168-15 142,-97 3-2736,182-7 1686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5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119 253 11069,'0'-101'4708,"1"98"-4682,-1 0 0,1-1 1,1 1-1,-1 0 1,0 0-1,1 0 0,0 0 1,0 0-1,0 0 0,0 0 1,0 1-1,0-1 0,6-4 1,41-34 27,-43 36-51,4-2 3,0 0 0,0 0-1,1 1 1,0 1 0,0 0-1,1 0 1,-1 1-1,1 0 1,0 1 0,0 1-1,0 0 1,1 0 0,16 1-1,-27 1 7,-1 1 0,1-1 0,0 1-1,0-1 1,0 1 0,-1-1 0,1 1 0,0 0 0,-1 0-1,1 0 1,-1 0 0,1 0 0,-1 1 0,1-1 0,-1 0-1,0 0 1,0 1 0,0-1 0,1 1 0,-2 0 0,1-1-1,0 1 1,0-1 0,0 1 0,-1 0 0,1 0 0,-1 0-1,1 1 1,1 6 18,0 0-1,0 0 1,-1 0-1,0 14 1,-1-2-69,1-11 18,0 0 0,-1 0 0,-1 0 0,1-1 0,-2 1 0,1 0 0,-1-1 0,-1 1 0,0-1 0,0 1 0,-1-1 0,-7 12 0,3-7 18,-2-1 0,0-1 0,-1 1 0,0-2 0,-1 1 0,0-2-1,0 0 1,-1 0 0,-1-1 0,1-1 0,-21 10 0,29-16-149,9-4 60,23-11 58,44-15 360,-67 27-311,9-3 5,0 1 0,22-3 0,-33 6-4,0 0 0,0-1 1,0 1-1,0 0 0,0 0 0,0 0 0,0 0 0,0 1 0,0-1 0,0 1 1,0-1-1,0 1 0,0 0 0,0-1 0,0 1 0,-1 0 0,1 0 0,0 0 0,-1 0 1,1 1-1,0-1 0,-1 0 0,0 1 0,1-1 0,1 4 0,2 5 137,-2 1 0,1 0 0,-1 0 1,-1 0-1,0 0 0,0 0 0,-1 0 0,-1 1 0,0 11 0,-1-18-143,0 0 0,-1 0 1,1 0-1,-1 0 0,0-1 0,0 1 1,0-1-1,-1 1 0,1-1 0,-1 0 1,0 0-1,0 0 0,-1 0 0,1-1 0,-9 7 1,-2 2-28,-1 0 0,-32 18 0,19-15-208,-1-1-1,0-1 1,-1-1 0,-32 8 0,40-15-1160,0-1 0,-1-1-1,-38 1 1,59-4 1148,0 0-1,1 0 0,-1 0 1,0 0-1,0 0 1,0 0-1,1-1 1,-1 1-1,0-1 1,1 1-1,-1-1 0,0 0 1,1 0-1,-1 1 1,0-1-1,1 0 1,0 0-1,-1-1 0,1 1 1,0 0-1,-1 0 1,0-3-1,0-5-1953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3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7457,'0'2'188,"-1"0"1,1-1 0,0 1 0,-1 0-1,1 0 1,-1-1 0,1 1 0,-1 0 0,0-1-1,0 1 1,0 0 0,0-1 0,-2 3-1,2-3-16,0 0 0,0 1-1,0-1 1,1 0 0,-1 1-1,0-1 1,1 1 0,-1-1-1,0 1 1,1-1 0,0 1-1,-1-1 1,1 3-1,0 0 33,-1 0 0,0 0 0,0 0 0,0 0 0,0-1-1,0 1 1,-1 0 0,-2 4 0,2-4-108,0 0 0,0 0 0,1 0 0,-1 0-1,1 0 1,0 1 0,0-1 0,0 7 0,1 61 87,1-71-192,-1 0 1,1 0 0,0 0 0,0 0-1,-1 0 1,1 0 0,0 0-1,0 0 1,0 0 0,0 0-1,0 0 1,0-1 0,1 1-1,-1 0 1,0-1 0,0 1 0,0-1-1,1 1 1,-1-1 0,0 0-1,0 0 1,1 1 0,-1-1-1,0 0 1,3 0 0,35 3-727,-26-4-8,-1 1-1,1-1 1,0-1-1,-1 0 1,1-1-1,-1 0 1,0-1-1,0-1 1,-1 1 0,1-2-1,-1 0 1,0 0-1,0-1 1,-1 0-1,11-10 1,-9 7-266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4.0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 18 5661,'-1'-1'89,"1"0"0,0 0 0,0 0 0,0 1 0,-1-1 0,1 0 0,0 0 0,-1 0 0,1 1 0,-1-1 0,1 0 0,-1 1 0,1-1 0,-1 0 0,1 1 0,-1-1 0,0 1 0,1-1 0,-1 1 0,0-1 0,0 1 0,1-1 0,-1 1 0,-1-1 0,2 1 14,-1 0 0,1 0 0,-1 0 0,1 0-1,-1 0 1,1 0 0,0-1 0,-1 1 0,1 0 0,-1 1 0,1-1 0,-1 0 0,1 0 0,-1 0 0,1 0 0,0 0-1,-1 0 1,1 0 0,-1 1 0,1-1 0,0 0 0,-1 0 0,1 1 0,0-1 0,-1 0 0,1 0 0,0 1 0,-1-1 0,1 0-1,0 1 1,0-1 0,-1 1 0,1-1 0,0 0 0,0 1 0,0-1 0,-1 1 0,1-1 0,0 0 0,0 1 0,0-1-1,0 1 1,0-1 0,0 1 0,0-1 0,0 1 0,0-1 0,0 0 0,0 2 0,-8 30 2295,6-28-2260,1 0 0,-1 1 0,1-1 0,0 1 0,0-1 0,0 7 0,-4 85 421,-7 1-701,2-53-1221,2 24-5257,8-54 4127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4.5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20 9133,'0'-19'6473,"0"36"-5054,0 35-1377,0 335 482,0-220-5110,0-167 4540,0 1-1,0-1 1,0 0-1,0 0 1,0 0-1,0 0 1,0 0-1,0 1 1,0-1 0,0 0-1,0 0 1,0 0-1,0 0 1,0 0-1,0 0 1,0 1-1,0-1 1,0 0-1,0 0 1,0 0-1,0 0 1,0 0 0,0 0-1,0 1 1,-1-1-326,1 0 325,-1 0 1,1 0-1,0 1 1,0-1 0,0 0-1,0 0 1,0 0-1,-1 0 1,1 0-1,0 0 1,0 0-1,0 0 1,0 0-1,0 0 1,-1 0-1,1 0 1,0 0 0,0 0-1,0 0 1,0-1-1,0 1 1,0 0-1,-1 0 1,1 0-1,0 0 1,-5-11-4441,5 6 3374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4.9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50 7185,'-3'-4'597,"0"1"0,0 0 0,0-1 1,0 0-1,1 0 0,-1 1 1,1-2-1,0 1 0,0 0 0,-5-7 2727,7 11-3252,-5 12 1194,5-11-1422,-17 67 1031,14-53-847,1 0 0,-1 25-1,1 3 28,-21 164 41,21-183-598,1 1-1,2 29 0,0-7-7347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5.2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10 293 7457,'-10'-16'7983,"10"14"-7551,1 1-257,-1 1 0,1-1 0,-1 0 0,1 1 0,0-1 0,-1 0 0,1 1 0,0-1 0,-1 1 1,1-1-1,0 1 0,0 0 0,0-1 0,-1 1 0,1 0 0,0-1 0,0 1 0,0 0 0,0 0 0,0 0 0,-1 0 0,1 0 0,0 0 0,0 0 0,1 0 0,35-1-6,-25 1 262,99-5 306,125-23 0,-170 16-687,0-3 0,-1-3-1,72-30 1,-59 10-1522,-70 34 961,-1-1 0,0 0 0,0-1 0,0 1 0,0-1 0,-1 0 0,9-13 0,-14 18 146,0-1 0,0 0 0,0 0 1,0 0-1,0 0 0,-1 0 0,1-1 1,-1 1-1,1 0 0,-1 0 0,0 0 1,0 0-1,0-1 0,0-1 0,0-7-2490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6.4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43 672 8473,'-2'3'501,"-5"-8"1365,-2-6 119,7 6-1767,1 0 0,-1-1 1,1 1-1,0-1 0,0 0 0,1 1 0,0-1 0,0-6 1,-2-20 106,-7-54 63,4-144 0,5 162-195,0 54-153,1 0-1,1 0 0,0 0 0,0 0 0,1 1 0,1-1 0,1 1 0,0 0 0,0 0 0,13-21 1,-17 32-37,0 1 0,0 0 0,0 0 0,0 0 0,0 0 1,0 0-1,0 0 0,0 0 0,1 0 0,-1 1 0,0-1 1,0 0-1,1 1 0,-1-1 0,1 1 0,-1-1 0,0 1 1,1-1-1,-1 1 0,1 0 0,-1 0 0,1 0 0,-1 0 1,1 0-1,-1 0 0,1 0 0,-1 1 0,1-1 0,-1 0 1,0 1-1,1-1 0,-1 1 0,0 0 0,1-1 1,-1 1-1,0 0 0,0 0 0,1 0 0,-1 0 0,0 0 1,1 1-1,7 6 41,-1 1 0,0 0 1,0 0-1,6 11 0,-9-14-51,35 50 42,-3 2 1,30 64-1,-47-81-17,-3 1 0,-1 0 0,-2 2-1,9 49 1,-21-77-945,0 1 1,-2 33-1,-1-20-58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6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6 8757,'-6'-5'6355,"5"5"-6150,-15-1 1523,-20 8-2907,30-6 1802,-73 13-592,-51 10-310,47-4-2816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7.1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 9373,'4'0'3739,"13"0"-1791,135 0-759,2 0-3673,-124-4 160,-16-2-2796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7.4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1 9657,'-1'0'168,"0"1"-1,-1 0 1,1 0 0,0-1-1,0 1 1,0 0 0,0 0-1,0 0 1,0 0-1,1 0 1,-1 0 0,0 0-1,0 0 1,1 0 0,-1 1-1,1-1 1,-1 0 0,1 0-1,-1 1 1,1-1 0,-1 3-1,1 32 2820,1-19-3112,-1-16 122,1 0 0,0 0 0,-1 0 0,1 0 0,0 0 0,0 0 0,0 0 0,0 0 0,0 0 0,0 0 0,0-1 0,0 1 0,0 0 0,0-1 0,0 1 0,0-1 0,1 1 1,-1-1-1,0 1 0,0-1 0,1 0 0,-1 0 0,0 0 0,0 0 0,2 0 0,36 4-705,-18-4-726,0-1 0,0-1 0,0-1-1,26-8 1,-33 8 362,11-3-971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8.1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22 121 8289,'0'-2'86,"-1"0"0,1 0 0,-1 0 0,1 0 0,-1 0 0,0 0 0,1 0 0,-1 1 1,0-1-1,-2-3 0,1 3 141,1 0 1,0 0-1,0 0 1,0-1-1,0 1 0,0 0 1,0-1-1,1 1 1,-1 0-1,1-1 1,-1-2-1,1-5 108,0 9-302,-1 0 0,1-1-1,0 1 1,0-1 0,0 1-1,0-1 1,0 1 0,0-1 0,0 1-1,0-1 1,1 1 0,-1-1 0,0 1-1,1-1 1,0 1 0,-1 0 0,1-1-1,0 1 1,-1 0 0,1 0 0,0-1-1,0 1 1,0 0 0,0 0-1,0 0 1,0 0 0,1 0 0,-1 0-1,0 1 1,0-1 0,1 0 0,-1 1-1,0-1 1,1 0 0,1 1 0,2-3-28,0 1 1,0 0 0,0 0 0,0 1 0,0 0 0,0-1-1,1 2 1,-1-1 0,0 1 0,9 0 0,-9 1-8,0 0 1,-1 0 0,0 1 0,1 0 0,-1 0 0,0 0-1,0 0 1,0 1 0,0-1 0,0 1 0,-1 0-1,6 6 1,-4-5 0,-1 0 0,0 1 0,0 0 0,0 0 0,0 0 0,-1 1 0,0-1-1,0 1 1,0-1 0,-1 1 0,0 0 0,0 0 0,0 0 0,-1 1 0,0-1 0,0 0 0,0 0-1,-1 1 1,0-1 0,0 0 0,-1 1 0,-2 11 0,1-14-1,0 0 0,0-1 0,-1 1 0,0 0 0,1-1 0,-1 0 0,0 1 0,0-1 0,-1 0 0,1-1 0,-1 1 0,1-1 0,-7 4 1,5-3 14,-1 0 1,1-1 0,-1 1-1,0-1 1,1 0 0,-1-1-1,0 1 1,-1-1 0,-5 0-1,11-1-95,27-4-783,-16 2 879,62-13-11,-68 15 7,-1-1 0,0 1 0,1 0 0,-1 0 0,0 0 0,1 0 0,-1 1 0,1-1 0,-1 1 0,0 0 0,0 0 0,1 0 0,-1 0 0,0 1 0,0-1 0,0 1 0,4 3 0,-5-2 57,1 1 1,-1 0-1,0 0 0,0 0 1,0 1-1,-1-1 0,0 0 0,1 1 1,-2-1-1,1 0 0,0 1 1,-1 0-1,0-1 0,0 1 1,0-1-1,-2 8 0,2 8-185,-1-17 129,0 0 0,0 1 0,0-1 0,0 0 0,0 0 0,-1 0 0,1 0 0,-1 0 0,0 0 0,0-1 0,0 1 0,0-1 0,0 1 0,-1-1 0,1 1 0,-4 1 1,-48 35-179,50-37 114,-9 6-411,0-1 0,-1 0 0,0-1 0,-18 5 1,21-8-712,0 0 0,-1-1 1,-16 1-1,13-3-153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5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0 10773,'-9'22'6100,"-23"24"-4956,1-3-815,6-2-327,-90 156 145,90-149 74,3 0 1,-21 65-1,40-97-186,0 0 0,1-1 0,1 1 0,0 0 0,3 23 0,-2-2-96,1-34 51,0 0 0,-1-1 1,1 1-1,0-1 0,0 1 1,1-1-1,-1 0 0,0 1 0,1-1 1,-1 0-1,1 0 0,0 0 1,0 0-1,0 0 0,0 0 0,0-1 1,0 1-1,0-1 0,0 1 1,1-1-1,-1 0 0,1 0 1,3 1-1,1 2 3,0-2 0,1 1 0,-1-1 1,1 0-1,0 0 0,14 0 0,-10-2 2,0-1 1,0 0-1,0 0 1,0-2-1,0 1 0,0-2 1,-1 1-1,1-2 0,-1 1 1,17-11-1,-23 12-7,0 0 1,0-1-1,0 0 0,-1 0 0,1 0 1,-1 0-1,0-1 0,0 0 0,0 0 0,-1 0 1,0 0-1,0 0 0,0-1 0,-1 0 1,0 1-1,0-1 0,0 0 0,0 0 1,-1 0-1,0 0 0,-1 0 0,1-7 1,-1-7-14,1 13 25,-1 0-1,0 0 1,-1 0-1,1 0 1,-2 0-1,-1-7 1,2 11 7,0-1 0,-1 1-1,0 0 1,0 1 0,0-1 0,0 0-1,0 0 1,0 1 0,-1-1 0,0 1 0,1 0-1,-1 0 1,0 0 0,0 0 0,-4-2-1,-3-1-149,0 1-1,-1 0 0,1 0 0,-1 1 0,0 1 1,0 0-1,0 0 0,-19 0 0,-4 2-2911,-51 7-1,77-3 1875,4-2-3426,-2-2 2422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8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621 1 7229,'3'9'3466,"-3"-8"-3373,0-1 0,0 1 0,1-1 0,-1 0 1,0 1-1,0-1 0,0 1 0,0-1 0,0 0 1,0 1-1,0-1 0,0 1 0,0-1 0,0 1 1,0-1-1,0 0 0,0 1 0,0-1 0,0 1 1,0-1-1,0 0 0,0 1 0,-1-1 1,1 1-1,0-1 0,0 0 0,0 1 0,-1-1 1,1 0-1,0 1 0,-1-1 0,1 0 0,0 1 1,-1-1-1,1 0 0,0 0 0,-1 1 0,1-1 1,0 0-1,-1 0 0,1 0 0,-1 0 0,1 0 1,-1 1-1,1-1 0,-27 11 328,-1 0-1,0-2 1,0-1 0,-54 9 0,-118 2-965,194-19 546,-24 3-352,11-1-395,0-1 1,0 0-1,0-1 0,0-1 0,0-1 1,-35-7-1,53 8 347,-1 0 0,1 0 0,-1 1 0,1-1 0,-1 0 0,1 0 0,0 0 0,-1 0 0,1 0 0,0-1 0,-2-1 0,3 3 264,-2-5-1633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3:59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 92 6017,'0'1'96,"-1"0"1,1 0-1,-1-1 1,0 1-1,0 0 1,1 0-1,-1 0 1,0-1-1,0 1 1,0 0-1,0-1 1,0 1-1,0-1 1,0 1-1,0-1 0,0 0 1,0 1-1,0-1 1,0 0-1,0 0 1,0 1-1,-2-1 1,-30 5 1736,31-5-1782,1 0-39,-17 3 374,0-2 1,0 0-1,1-1 0,-31-3 1,46 2-390,1 1 0,0-1 0,-1 0 0,1 0 0,0 0 0,0 1 1,0-1-1,0 0 0,0-1 0,0 1 0,0 0 0,0 0 0,1 0 0,-1-1 0,0 1 0,1 0 1,-1-1-1,0 1 0,1 0 0,0-1 0,-1 1 0,1-1 0,0 1 0,0-1 0,0-2 0,0 2-3,-1 0-1,1 0 0,0 0 0,0 0 0,1 0 0,-1 0 0,0 0 0,1 0 0,-1 0 0,1 0 0,0 0 0,-1 0 0,1 1 0,0-1 0,0 0 0,0 0 0,0 1 0,3-3 0,3-1-123,0 0-1,0 0 0,0 1 1,1 0-1,0 1 0,0 0 1,0 0-1,0 1 0,10-2 1,-13 3 122,0 0 0,0 1 0,-1 0 0,1 0 1,0 0-1,0 0 0,-1 1 0,1 0 0,0 0 0,-1 0 1,1 0-1,-1 1 0,0 0 0,1 0 0,-1 0 1,0 0-1,7 6 0,-9-5 7,0 0-1,0 0 1,-1 0-1,1 0 1,-1 0 0,0 1-1,0-1 1,0 0-1,0 1 1,-1-1-1,1 0 1,-1 1 0,0-1-1,0 1 1,0-1-1,-1 1 1,1-1 0,-1 0-1,0 1 1,0-1-1,0 0 1,0 1 0,0-1-1,-1 0 1,0 0-1,-2 3 1,-208 201 323,210-203-339,0-1 1,-1 0-1,2 1 1,-1-1-1,0 1 1,1-1-1,-1 1 1,1 0-1,0 0 1,1-1-1,-1 1 1,1 0-1,-1 0 1,1 0-1,0 0 1,1 7-1,-1-2 125,1-8-124,0 1 0,0-1 0,0 0 1,0 1-1,0-1 0,0 0 0,0 0 1,0 0-1,0 0 0,1 0 0,-1 0 1,0 0-1,1 0 0,-1-1 1,1 1-1,-1 0 0,1-1 0,1 1 1,29 10-6,-23-8 90,1-1 1,-1 0 0,1-1 0,0 0-1,-1 0 1,1-1 0,0-1 0,-1 0-1,1 0 1,0 0 0,-1-1-1,0-1 1,1 0 0,12-5 0,-20 7 12,0 0 0,0 0 0,0-1 0,0 1 0,0 0 0,0-1 1,0 1-1,0-1 0,0 1 0,-1-1 0,1 0 0,-1 0 0,1 0 0,-1 0 1,0 0-1,1 0 0,-1 0 0,0 0 0,-1-1 0,1 1 0,1-4 1,3-49 926,-5 37-835,0 11-78,1-1 1,-2 0 0,1 0 0,-1 1 0,-3-12 0,3 16-100,0 0 0,0 0 1,-1 0-1,1 1 0,-1-1 1,0 1-1,0-1 0,0 1 0,0-1 1,0 1-1,0 0 0,-1 0 1,1 0-1,-1 1 0,1-1 0,-1 0 1,-4-1-1,2 1-118,-2-2-392,-1 0 1,0 1 0,0 0-1,0 1 1,-16-4-1,1-1-5422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1.1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 7093,'0'5'4317,"0"25"-3446,0 6-443,-1-6-131,1 1 0,9 56 0,-6-65-252,-1 1-1,-1-1 1,-3 38 0,0-7 214,2-31-600,0 3-1307,0-8-2728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1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 7549,'0'-26'3389,"0"47"290,1 26-3513,3-1 0,15 76 0,-12-50-766,-6-24-7547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1.7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70 5973,'63'-7'5219,"1"6"-3312,45-4-766,355-38-2042,-455 43 528,0 0-549,0 0-1,-1-1 1,1 1-1,0-2 1,0 1-1,14-6 1,-21 4-223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2.1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229 0 8241,'-4'6'3483,"-18"21"-2307,-2 1-948,1 1 1,2 1-1,0 1 1,3 1-1,0 1 0,3 0 1,0 1-1,2 1 1,-12 54-1,21-66-152,1 0 0,1 1 0,2 45 0,1-27 25,-1-36-99,1 0-1,1-1 0,-1 1 0,1-1 1,-1 0-1,2 1 0,-1-1 0,0 0 1,1 0-1,0 0 0,0-1 0,1 1 1,-1-1-1,1 1 0,0-1 0,0 0 0,0-1 1,7 5-1,-2-1-77,1 0-1,0-1 1,0 0 0,1-1 0,-1 0-1,1 0 1,22 5 0,-33-10 70,50 8-2017,-46-7 1512,-1-1 0,1 0 0,-1 0 0,1 0 0,-1 0 0,1-1 0,-1 1 0,1-1 0,-1 0 0,0 0 0,1 0 0,2-2 0,2-2-1500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2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4188,'4'5'11205,"1"-4"-12199,49 0 816,-29 0 189,1-1-1,0 0 1,44-9 0,33-13-40,-103 22 27,0 0 0,0 0 1,1 0-1,-1 0 0,0 0 0,1 0 1,-1 0-1,0 0 0,1 0 1,-1 0-1,0 0 0,0 1 0,1-1 1,-1 0-1,0 0 0,0 0 1,1 0-1,-1 1 0,0-1 0,0 0 1,1 0-1,-1 1 0,0-1 1,0 0-1,0 0 0,0 1 0,0-1 1,1 0-1,-1 0 0,0 1 1,0-1-1,0 0 0,0 1 1,0-1-1,0 0 0,0 1 0,0-1 1,0 0-1,0 0 0,0 1 1,0-1-1,0 0 0,0 1 0,0-1 1,0 0-1,0 1 0,-1-1 1,1 0-1,0 1 0,-6 23 168,2-10-37,-4 72 380,1 50-479,-3-68-63,10-60 62,0-5-122,1-1 0,-1 1 1,0 0-1,-1 0 1,1-1-1,0 1 0,-1 0 1,1-1-1,-1 1 1,0 0-1,-2 4 0,-2 5-1077,5-11 856,0 0 0,0 0-1,0-1 1,0 1 0,0 0-1,-1 0 1,1 0 0,0-1-1,-1 1 1,1 0 0,-1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3.0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44 7869,'1'-9'4872,"36"9"-4813,7 1-165,50-6 0,-79 2-1142,1 1 0,0-2 0,25-9-1,-30 9 135,-9-1-319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3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2 5312,'4'-1'598,"0"1"0,0 0-1,0-1 1,-1 1 0,1 1-1,0-1 1,5 1 0,2 16 132,0 0 1,-1 1-1,-1 0 1,-1 0-1,12 38 1,-11-23-376,-1-1 0,5 64-1,-11 56 136,-3-83-425,0-52-93,-2 0 0,0 0 0,0-1 0,-2 1 0,0-1 0,-14 30 0,4-9-388,11-27 40,1 0-28,-1-1 1,0 0 0,-10 16 0,13-23 35,-1 1 0,0-1 0,0 0 1,0 0-1,0 0 0,0 0 0,0 0 0,0-1 1,0 1-1,-1-1 0,1 1 0,-1-1 0,1 0 0,-1 0 1,0 0-1,1 0 0,-1 0 0,0-1 0,-2 1 1,-5 0-1756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3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34 7733,'0'-1'142,"1"0"0,-1-1 0,1 1 0,0 0 1,-1 0-1,1 0 0,0 0 0,0 0 0,0 1 0,0-1 1,0 0-1,0 0 0,0 0 0,0 1 0,0-1 0,0 1 1,1-1-1,-1 1 0,2-1 0,29-9 1059,-11 7-934,0 1 0,25 1 0,-45 1-261,1 0 1,-1 0 0,1 0-1,-1 1 1,1-1 0,-1 1-1,0-1 1,1 1 0,-1 0-1,0 0 1,1-1 0,-1 1-1,0 0 1,0 0 0,0 0-1,0 0 1,0 0 0,0 0-1,0 1 1,0-1-1,0 0 1,0 1 0,-1-1-1,1 0 1,0 1 0,-1-1-1,1 0 1,-1 1 0,0-1-1,1 1 1,-1 1 0,2 8 186,-1-1 1,0 1 0,-2 15-1,1-16-347,-2-3 226,0 1 0,-1-1 0,0 0 0,0 0 0,-1 0 0,0 0 0,0-1-1,-1 0 1,-5 7 0,-8 12 121,18-24-208,-1-1-1,1 0 1,-1 1-1,1-1 1,-1 1-1,1-1 0,0 1 1,-1-1-1,1 1 1,0 0-1,-1-1 1,1 1-1,0-1 1,0 1-1,0 0 0,-1-1 1,1 1-1,0 0 1,0-1-1,0 1 1,0-1-1,0 1 1,0 0-1,0-1 1,0 1-1,1 0 0,-1-1 1,0 1-1,0-1 1,0 1-1,1 0 1,-1-1-1,0 1 1,1-1-1,-1 1 0,0-1 1,1 1-1,-1-1 1,1 1-1,-1-1 1,1 1-1,-1-1 1,1 0-1,-1 1 1,1-1-1,-1 0 0,1 1 1,0-1-1,-1 0 1,2 1-1,4-1-708,0 1 1,0-1-1,-1 0 0,13-1 1,-2 0-1200,-3 0 299,1-3-21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6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25 11165,'1'-1'121,"-1"0"0,0 0 0,0 0-1,0 0 1,0 1 0,0-1 0,0 0 0,-1 0 0,1 0 0,0 0-1,0 0 1,-1 0 0,1 0 0,-1 0 0,1 0 0,-1 1-1,1-1 1,-1 0 0,1 0 0,-1 1 0,1-1 0,-1 0 0,0 1-1,0-1 1,0 0 0,-25-2 1679,17 3-1647,3 1-30,0 0-1,0 0 0,0 1 1,0 0-1,0 0 1,0 0-1,0 1 0,1 0 1,-1 0-1,1 0 0,0 1 1,-7 5-1,-3 4-23,-1 1 0,-18 22 0,27-27-118,-1 0 1,1 0 0,1 0 0,0 1-1,0 0 1,1 1 0,0-1 0,0 1-1,2 0 1,-1 0 0,1 0-1,1 0 1,0 1 0,-1 18 0,3-14 39,0-8-41,0-1 0,0 0 0,0 1 1,1-1-1,2 8 0,-2-11 17,1-1-1,-1 0 1,1 1 0,0-1 0,0 0 0,0 0-1,0 0 1,1 0 0,-1-1 0,1 1 0,0-1-1,0 1 1,3 1 0,4 3 10,0 0 0,1-1 0,0 0 1,0-1-1,0-1 0,0 0 0,1 0 0,0-1 0,0 0 1,0-1-1,0 0 0,0-1 0,21-1 0,-24-1 7,0 1 0,0-2 0,0 1 0,0-1 0,-1-1 0,1 1 0,-1-1 0,1-1 0,-1 0 0,0 0 0,-1 0 0,1-1 0,-1 0 0,1-1 0,-2 0 0,1 0 0,-1 0 0,0-1 0,7-9 0,-9 10 35,-1 0 1,0 0-1,-1 0 0,0 0 1,0-1-1,0 1 1,0 0-1,-1-1 0,1-9 1,-2-65-481,-1 45 444,1 30-75,-2 1 1,1-1-1,-1 1 1,1-1-1,-2 1 1,1 0-1,-1 0 1,1 0-1,-1 0 1,-1 0-1,1 0 1,-1 1-1,1 0 1,-1 0-1,-5-4 1,0-1-892,-1 0 1,0 1 0,-1 1 0,0-1 0,-21-9 0,3 4-3054,17 8 1498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4.4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7641,'0'0'5405,"27"4"-3698,-20 0-1601,0-1-1,0-1 0,0 1 0,0-1 1,1-1-1,-1 1 0,14 0 0,58-2 71,-45-1-248,29-6 993,-32 3-2734,0 1-8431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04.8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5048,'-4'16'504,"0"6"4804,5-21-5173,-1 0-1,1 1 0,-1-1 1,1 0-1,-1 0 0,1 1 0,0-1 1,0 0-1,-1 0 0,1 0 1,0 0-1,0 0 0,0 0 1,0 0-1,1 0 0,-1-1 0,0 1 1,0 0-1,0 0 0,1-1 1,-1 1-1,0-1 0,1 0 1,-1 1-1,0-1 0,1 0 0,-1 1 1,0-1-1,1 0 0,-1 0 1,3-1-1,61 2 61,-44-2 214,21-1-117,66-12 1,-73 8-3237,0 2-3652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1.4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 7505,'7'7'13158,"-6"-1"-14936,-1 12 1926,0 0 0,-1-1 0,-1 0 1,0 1-1,-2-1 0,-5 19 0,-1 1-115,1 0 1,2 0-1,2 0 1,1 1 0,2 68-1,3-94-2816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1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7917,'2'-1'4679,"1"21"-2628,-5 1-1320,0-1 1,-1 0-1,-6 25 1,4-25-646,1 0 1,0 1-1,0 27 1,5-47-115,-1 0 0,1 0 0,0 0 0,-1 0 0,1 0 0,0 0-1,0 0 1,-1 0 0,1 0 0,0 0 0,0-1 0,0 1 0,0 0 0,0-1 0,0 1 0,0 0 0,0-1 0,1 1 0,-1-1 0,0 0 0,0 1-1,0-1 1,0 0 0,1 0 0,-1 0 0,2 0 0,35 2-1736,-31-5 922,1 0-1,-1-1 1,0 0 0,0 0 0,0-1 0,0 0 0,-1 0 0,0 0 0,0-1-1,0 0 1,5-6 0,-1 4-617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8 5268,'18'-8'5917,"-16"23"-2208,-3-4-3345,0 0 0,-1 0-1,0 0 1,0-1 0,-8 18 0,-3 18-236,-5 21 146,15-52-213,-1 1 0,-1-1 1,-7 16-1,-8 25-19,8-25-176,10-26-18,0 0 1,0 0-1,0 0 0,0 0 1,1 0-1,0 0 0,0 0 1,0 6-1,-1-6 393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2.6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 9801,'11'5'4948,"43"11"-4902,-37-14-88,0-2 0,0 0 0,0 0 0,1-2 0,-1 0 0,0-1 0,-1-1 0,1 0 0,18-8 0,-5 6 143,-29 6-91,-1 0 0,0 0 0,0 0 1,0 0-1,1 0 0,-1 0 0,0 0 0,0 0 0,1 0 0,-1 0 0,0 1 0,0-1 0,0 0 0,1 0 0,-1 0 0,0 0 0,0 0 1,0 0-1,0 1 0,1-1 0,-1 0 0,0 0 0,0 0 0,0 0 0,0 1 0,0-1 0,0 0 0,1 0 0,-1 0 0,0 1 0,0-1 1,0 0-1,0 0 0,0 0 0,0 1 0,0-1 0,0 0 0,-9 15 258,1-3-42,1-1 0,1 1 0,0 0 1,0 1-1,1-1 0,-5 21 0,-2 3-105,-3 6-35,8-19-95,-1 0-1,-1 0 0,-1-1 1,-1 0-1,-1 0 0,-23 30 1,16-36-1399,-4-10-4160,12-6 1167,1 0 3276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2.9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37 6733,'3'0'8385,"12"-1"-7984,59 8 336,-42-5-1895,-1-2 0,1-1 0,37-7 0,93-23-4485,-140 27 3650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3.6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87 5841,'4'-2'780,"-1"0"0,0 1 0,1-1 0,-1 1 0,1-1 0,-1 1 0,1 0 0,0 0 0,4 0 0,32-3 223,2 2-1,59 3 1,-22 2-838,762-66 94,-745 56-2687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4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108 114 10673,'-4'2'263,"0"0"0,0-1 0,0 1 0,-1-1 0,1 0 0,0-1 0,-1 1 0,1-1 0,0 1 0,-1-1 0,1-1-1,-1 1 1,1 0 0,0-1 0,-1 0 0,1 0 0,0-1 0,0 1 0,-8-4 0,12 2-288,-1 1-1,1 0 1,-1 0-1,1-1 1,0 1-1,0 0 1,0 0 0,1-1-1,-1 1 1,0 0-1,2-4 1,6-3-101,0 2 1,0-1 0,1 1-1,0 0 1,0 1 0,1 0 0,0 1-1,16-7 1,-19 9 79,1 0-1,-1 1 1,0 0 0,1 1 0,-1 0 0,1 0-1,-1 0 1,1 1 0,0 0 0,-1 0 0,1 1-1,-1 0 1,15 4 0,-20-4 42,0 0-1,0-1 1,0 1 0,0 0-1,0 0 1,0 0 0,0 0 0,0 1-1,-1-1 1,1 1 0,0-1-1,-1 1 1,1-1 0,-1 1-1,0 0 1,1-1 0,-1 1-1,2 4 1,-2-1-25,0 0-1,0 0 1,0 0 0,0 0-1,-1 1 1,0 8 0,-1-10 14,-1 0 1,0 0 0,0 0 0,-1 0 0,1-1 0,-1 1 0,0-1 0,0 0-1,0 1 1,0-1 0,0-1 0,-1 1 0,-5 3 0,-12 12 78,-57 55 300,48-47-112,1 1 0,-26 33 0,53-56-249,0-1 1,0 1 0,0 0 0,1 0 0,-1 0-1,1 0 1,0 0 0,1 0 0,-1 0 0,0 0 0,1 0-1,0 0 1,0 0 0,1 6 0,0 5-48,-1-14 41,1 0 0,-1 0 0,1 0 0,-1 0-1,1 0 1,0 0 0,-1 0 0,1 0 0,0 0 0,0-1 0,0 1 0,0 0-1,0-1 1,0 1 0,0 0 0,0-1 0,0 1 0,0-1 0,0 1 0,0-1 0,0 0-1,0 0 1,0 1 0,2-1 0,33 7 35,-31-7-81,5 2 88,1-1 0,0 0-1,0-1 1,0 0 0,0-1-1,0 0 1,0-1 0,0 0-1,-1-1 1,1 0 0,-1-1-1,1 0 1,-1 0 0,14-9-1,-21 11 53,1 0 1,-1 0-1,0 0 0,1 0 0,-1-1 0,0 1 0,0-1 0,0 0 0,-1 0 0,1 0 0,-1 0 0,0-1 1,3-4-1,-3 2-18,0-1 1,-1 1 0,1-1-1,-1 0 1,-1 1 0,0-1 0,0-8-1,0 11-93,0 1 0,-1-1 0,0 0 0,1 1 0,-1-1 0,-1 0 0,1 1 0,0-1 0,-1 1-1,0 0 1,0 0 0,0-1 0,0 1 0,0 0 0,0 1 0,-1-1 0,-3-3 0,-6-4-887,0 1 0,0 1 0,-14-8 1,-1-1-2480,10 7-1108,10 6 2888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5.1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14 5400,'-10'-13'11361,"10"478"-9084,5-348-3683,-1-108 792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6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14 9465,'-7'0'261,"1"1"1,0-1-1,-1 1 1,1 0-1,0 1 1,0-1-1,0 1 1,0 1-1,0-1 1,0 1-1,0 0 1,1 0-1,-1 0 1,1 1-1,0 0 1,0 0-1,1 0 1,-1 1-1,-5 6 1,7-6-230,-1 0 1,1 0 0,1 1 0,-1-1-1,1 1 1,-1-1 0,2 1 0,-1 0 0,1 0-1,0-1 1,0 1 0,0 12 0,1-11-96,-1-4 56,1 1 0,0-1 1,0 0-1,1 1 0,-1-1 1,1 1-1,-1-1 0,3 5 1,-2-6 13,1 0 0,-1-1 0,0 1 0,1-1 0,0 1 0,-1-1 0,1 0 0,0 1 0,0-1-1,0 0 1,0 0 0,0 0 0,0 0 0,0-1 0,2 1 0,7 3-23,0-1 0,1 0 0,-1-1 0,1-1 0,-1 0-1,1 0 1,-1-1 0,1-1 0,12-1 0,-19 1 133,0 0 0,0 0 0,1 0 1,-1 0-1,0-1 0,0 0 1,-1 0-1,1 0 0,0-1 0,-1 0 1,1 0-1,-1 0 0,0 0 0,0 0 1,0-1-1,-1 0 0,1 0 1,-1 0-1,0 0 0,0-1 0,0 1 1,2-6-1,-3 3-53,-1 0 0,0 0-1,0 1 1,-1-1 0,0 0 0,-2-13 0,1-3-50,0 20-127,0 0-1,0 0 1,-1 0-1,1 0 1,-1 0-1,1 1 0,-1-1 1,0 1-1,0-1 1,0 1-1,-1 0 1,1 0-1,0 0 1,-1 0-1,1 0 0,-1 1 1,0-1-1,0 1 1,-2-2-1,-6-2-2102,1-1-1,-1 2 0,-20-7 1,21 10 171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5.5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21 7505,'-19'-20'9764,"18"76"-8810,6 119-70,-2-35-1103,-3-94-2824,-27-37-8362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15.8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1 214 6597,'8'-12'7653,"-7"11"-7334,22-5 2935,37 5-2845,-38 1 681,321-41 463,-242 22-2329,99-33-1,-6-16-7297,-161 55 5383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49.4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14 6733,'7'-14'11400,"-6"24"-12050,-1 34 1115,1-13-359,-1 0 0,-7 49 0,3-15 376,2-10-828,-1-27 297,2-10 38,-9 37-1,6-43 33,1 1-1,0-1 1,-1 25-1,0-27-30,-2 4-44,6-11 1270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4.2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988 18 5529,'0'0'10448,"-25"-7"-10078,-77 1 401,67 3-460,0 1 1,-58 5-1,31 0-140,49-3-141,0 0-1,1 1 0,-1 0 1,1 1-1,-1 0 0,1 1 0,0 1 1,-17 6-1,-6 8 16,1 3-1,0 0 1,1 2 0,-38 36-1,37-30 39,-68 65 145,91-81-175,-1 0 0,2 1 0,0 1 0,1-1-1,0 2 1,-7 16 0,-33 90 455,42-105-415,1-1-1,0 1 1,1 0 0,1 1-1,0-1 1,2 1-1,0 0 1,1 29 0,0-34-58,2 1 0,0 0 1,0 0-1,1-1 0,6 21 1,6 12 129,2 0 1,2-1 0,1-1-1,3-1 1,32 48 0,-46-80-142,0-1 1,1 0-1,0-1 0,1 0 1,10 8-1,-3-4 8,-2-2 25,-1 0 1,0 1-1,-1 1 1,-1 0-1,15 20 1,-21-26-62,0 0 1,1 0-1,0 0 0,0-1 1,0 0-1,1 0 0,0-1 1,0 0-1,15 7 0,7 1 189,47 15 0,-57-23-189,-1-1 0,0-2 0,1 1 0,0-2 0,24-2 0,-24 1 2,-5-1 9,0-2 0,0 1 0,0-2 0,0 0 0,14-7 0,-1-2-13,-1-1 0,0-1 0,-1-1 0,36-31 0,-42 32-54,23-26 230,-37 34-166,0 0-1,0 1 0,1 0 0,0 0 1,12-8-1,-15 12-12,-1 0 0,1 0 0,-1-1 0,1 1 0,-1-1 0,0 0 0,0 0 0,0 0 0,0 0 0,-1 0 0,1 0 0,-1-1 0,0 0 0,0 1 0,0-1 0,-1 0 0,1 0 0,-1 0 0,2-8 0,0-5 123,-2 9-114,-20 13-129,-166 82 102,10 4 107,150-77-152,9-7 16,10-9-263,7 0 290,-1 0 0,1 1 0,-1-1 0,1 1 0,0-1 1,0 1-1,-1 0 0,1-1 0,0 1 0,0 0 1,0-1-1,1 1 0,0-1 0,118-104-1046,-42 40 917,-68 57 266,-12 11 53,-19 15-165,-116 65 54,11-8-91,205-137-666,120-100-9,-184 150 763,-54 50 580,-225 130-1154,185-122 302,80-52-15,8-6 254,252-218-592,-236 206 641,-22 19 27,-18 14-117,-99 51 69,42-24 2,41-17-22,17-9 26,-1-1-1,0-1 0,0 0 0,-32 10 0,47-17-52,-1 0 0,1 0 0,0 0 0,0 0 0,-1 0-1,1 0 1,0 0 0,0 0 0,-1 0 0,1 0-1,0-1 1,-1 1 0,1 0 0,0 0 0,0 0-1,-1 0 1,1 0 0,0 0 0,0-1 0,-1 1 0,1 0-1,0 0 1,0 0 0,0 0 0,-1-1 0,1 1-1,0 0 1,0 0 0,0-1 0,0 1 0,0 0 0,0 0-1,-1-1 1,1 1 0,0 0 0,0-1 0,0 1-1,0 0 1,0 0 0,0-1 0,0 1 0,0 0 0,0 0-1,0-1 1,0 1 0,0 0 0,0-1 0,1 1-1,-1 0 1,0 0 0,0-1 0,0 1 0,0 0 0,0 0-1,0-1 1,1 1 0,-1 0 0,0 0 0,0-1-1,10-15 19,182-189-536,-129 133 580,-48 56-14,-7 7 26,-27 16-33,-165 96 352,-7 3 12,172-101-566,24-16-36,24-18 64,219-209-258,-240 227 458,-18 11-116,-22 14-41,30-13 120,-277 142 266,279-143-296,0 0 0,0 0 0,0-1 0,0 1 0,0 0 0,0 0 0,0-1 0,0 1 0,0 0 0,0 0 0,0-1 0,0 1 0,0 0 0,0 0-1,0 0 1,0-1 0,0 1 0,0 0 0,0 0 0,0-1 0,0 1 0,-1 0 0,1 0 0,0 0 0,0 0 0,0-1 0,0 1 0,-1 0 0,1 0 0,0 0 0,0 0 0,0-1 0,0 1 0,-1 0 0,1 0 0,0 0 0,0 0 0,-1 0 0,1 0 0,0 0 0,0 0-1,-1 0 1,1 0 0,0 0 0,0 0 0,0 0 0,-1 0 0,1 0 0,0 0 0,0 0 0,-1 0 0,1 0 0,0 0 0,0 0 0,0 0 0,-1 0 0,1 1 0,0-1 0,0 0 0,-1 0 0,2-10 81,1 5-75,0 1 0,0-1-1,0 1 1,0 0 0,1 0-1,0 0 1,-1 0-1,2 1 1,-1-1 0,0 1-1,1 0 1,7-5 0,6-9-74,96-97-346,40-47 394,-142 142 67,-11 19-40,0-1 0,0 1 0,-1 0 0,1 0 0,0 0 0,0-1 0,-1 1 0,1 0 0,0 0 0,0 0 1,-1 0-1,1-1 0,0 1 0,-1 0 0,1 0 0,0 0 0,-1 0 0,1 0 0,0 0 0,-1 0 0,1 0 0,0 0 0,-1 0 0,1 0 0,0 0 0,0 0 0,-1 0 0,1 0 0,0 0 0,-1 1 0,1-1 0,0 0 1,-1 0-1,1 0 0,-43 20 120,36-17-115,-220 126 169,12-7-31,203-117-195,9-7 21,15-15 19,25-22 32,435-348-449,-426 348 555,-37 29-39,-31 26-49,-423 281 118,424-284-123,2 0-43,0-1 0,-1-1 0,-1-1 0,-30 11 0,50-20 18,3-4-4,-1 0 1,1 1 0,-1-1 0,1 1-1,0-1 1,0 1 0,0 0 0,0 0-1,0 0 1,0 0 0,1 0 0,-1 1-1,1-1 1,-1 1 0,4-2 0,6-5-13,149-115-91,184-182-1,-318 282 131,-21 19-2,-1-1-1,1 0 1,-1 0 0,0 0 0,0-1 0,8-10 0,-13 13-10,-2 3-26,0 0 0,0 1 0,1-1 0,-1 0 0,0 1 0,0-1 0,0 1 0,0 0 1,0 0-1,1-1 0,-4 3 0,-210 140 167,114-72 8,-128 67 0,212-131-284,41-28 195,190-146-649,-63 45 292,-133 109 253,-2 2 61,-1 0 0,22-23 0,-77 56-48,-145 105 164,-33 21 275,188-134-570,29-14 82,3-12 86,78-50-1509,0-22-3887,-68 71 3708,2-3-726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6.0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547 561 7825,'-4'-4'7956,"-16"-13"-6305,-4 2-1427,1 0 0,1-2 0,1-1 0,-28-28-1,-69-89-247,110 126 59,-133-168 490,125 151-418,13 20-38,-1-1 0,-1 1 0,1-1 0,-1 1 0,-6-6 0,7 15-119,2 10 16,1 17-12,1-25 35,-2 47 141,-10 55-1,2-25-305,5-44 126,5-38 151,0-35-153,-2 14 44,0-1-1,-7-30 1,5 31 13,0-1 0,0-31-1,-4-62-27,8 115 24,5 1 15,0-1 53,0 0 0,0 0-1,0 0 1,7-1 0,-11 1-58,61-8 318,172-10 468,-234 20-740,0 0 0,0 0 0,0 0-1,0 0 1,0 0 0,0 0 0,-1 0 0,1 0-1,-1 0 1,0 0 0,-1 4 0,-3 1-78,1-1 1,-1 1 0,-1-1 0,-10 11-1,3-5 7,-53 58-258,-86 73-1,144-136 156,-2 0-266,10-7 378,0 0 0,-1 0-1,1 0 1,0 0 0,0 0 0,0 0 0,-1 0 0,1 0-1,0 0 1,0-1 0,-1 1 0,1 0 0,0 0-1,0 0 1,0 0 0,0-1 0,-1 1 0,1 0 0,0 0-1,0 0 1,0-1 0,0 1 0,0 0 0,0 0-1,-1-1 1,1 1 0,0 0 0,0 0 0,0-1-1,0 1 1,0 0 0,0 0 0,0-1 0,0 1 0,0 0-1,0 0 1,0-1 0,0 1 0,1 0 0,-1 0-1,0-1 1,0 1 0,0 0 0,23-39-218,-2 3 27,0 0 1,20-53-1,-39 85 176,3-17 159,-5 21-136,-1-1 0,1 1 0,-1 0 0,0 0 0,1 0 0,-1 0 0,1 0 0,-1 0 0,0 0-1,1 0 1,-1 0 0,0 0 0,1 0 0,-1 1 0,1-1 0,-1 0 0,0 0 0,1 1 0,-1-1 0,1 0 0,-1 1 0,1-1 0,-1 0 0,1 1 0,-1-1 0,1 1 0,-1-1 0,1 1 0,-1 0 0,-50 34-1894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7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17 137 7917,'-2'-2'82,"0"0"0,1 0-1,-1 0 1,1 0 0,-1-1 0,1 1 0,0-1 0,0 1 0,0-1 0,0 1 0,1-1 0,-1 0-1,1 1 1,-1-1 0,1 0 0,0 1 0,0-1 0,0 0 0,1 0 0,0-2 0,-1-6 607,1 8-624,0 1 1,0-1 0,0 1 0,0-1 0,1 1-1,-1 0 1,1 0 0,0 0 0,0 0-1,-1 0 1,1 0 0,0 0 0,1 1 0,2-3-1,35-22 962,-37 25-1021,0-1-1,0 1 1,0 0-1,0-1 1,0 1-1,1 1 1,-1-1-1,0 0 1,1 1-1,-1 0 1,1 0-1,-1 0 1,1 0-1,-1 0 1,0 1-1,1-1 1,-1 1-1,0 0 1,1 0-1,-1 0 1,0 1-1,0-1 1,0 1-1,0-1 1,0 1-1,0 0 1,-1 0-1,1 1 1,-1-1 0,5 5-1,-3-1 45,0-1-1,0 1 1,0 0-1,-1 1 1,0-1-1,0 1 1,0-1-1,-1 1 1,0 0-1,0 0 1,-1 0-1,0 0 1,0 12-1,0-10-42,-1 0 1,0 1-1,0-1 0,-1 0 0,0 0 0,-1 0 1,0 0-1,0 0 0,-1 0 0,0 0 0,-1-1 1,0 1-1,-5 8 0,3-8-15,-1 1 0,-1-1 1,1 0-1,-2 0 0,1-1 1,-1 0-1,0 0 0,-18 10 1,26-17-101,3-26-162,1 21 317,0 0 0,1 1 0,0-1 0,0 1 0,0 0 0,0 0 0,0 1 0,1-1 1,-1 1-1,1 0 0,0 0 0,0 0 0,-1 0 0,1 1 0,0 0 0,0 0 0,0 1 0,1-1 0,-1 1 0,0 0 0,0 0 0,0 1 0,0 0 0,0 0 0,6 2 0,-5-2 8,-1 1-1,0 0 0,1 0 1,-1 0-1,0 1 1,0 0-1,-1 0 0,1 0 1,-1 1-1,1 0 1,-1-1-1,0 1 1,-1 1-1,1-1 0,-1 1 1,1-1-1,-2 1 1,1 0-1,0 0 0,-1 0 1,0 0-1,0 1 1,1 6-1,-1-4-32,0 0-1,-1 1 1,0-1-1,-1 1 1,1-1-1,-2 1 1,1-1-1,-1 1 1,-1-1-1,1 0 1,-2 0-1,1 1 1,-1-1-1,0 0 1,0-1-1,-1 1 1,-8 12-1,-2 1-207,-1 0-1,-28 30 1,35-43-318,-1 1 0,0-1 0,-1 0 0,0-1 0,0 0 0,-1 0 0,-15 6 0,1-9-2849,17-4 1269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7.6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263 1 9753,'-13'0'215,"8"0"47,-1-1-1,1 2 0,-1-1 0,1 0 1,-1 1-1,1 0 0,0 1 0,-1-1 1,1 1-1,0 0 0,0 0 1,0 0-1,0 1 0,0 0 0,1 0 1,-1 0-1,1 1 0,0-1 1,0 1-1,0 0 0,0 0 0,1 0 1,0 1-1,-4 5 0,-7 13 50,0 1 0,2 0 0,0 2 0,-12 39 0,-20 111 80,39-145-341,2 0 1,2 59-1,2-49-40,-1-33-24,1 1 1,1-1-1,0 1 1,0-1-1,0 1 1,1-1-1,0 0 0,1 0 1,0-1-1,0 1 1,1-1-1,0 0 0,0 0 1,0 0-1,1-1 1,0 1-1,0-2 0,1 1 1,0-1-1,0 0 1,0 0-1,0 0 1,1-1-1,0-1 0,0 1 1,0-1-1,0-1 1,0 1-1,1-1 0,-1-1 1,13 2-1,-8-4-99,-1 0-1,1-1 0,0 0 1,-1 0-1,0-2 0,1 0 0,-1 0 1,-1-1-1,1 0 0,-1-1 1,0 0-1,0-1 0,0 0 1,-1-1-1,0 0 0,-1-1 1,0 0-1,0 0 0,-1-1 0,0 0 1,-1-1-1,10-16 0,-15 21 111,0 1 0,-1-1-1,0 0 1,0 1-1,0-1 1,0 0 0,-1 0-1,0 0 1,-1-6-1,1-5 34,-1 14-18,0 1 0,1-1-1,-1 0 1,0 1 0,0-1 0,-1 1 0,1-1 0,-1 1 0,1 0-1,-1 0 1,1 0 0,-1 0 0,0 0 0,0 0 0,0 0 0,0 0 0,-1 1-1,1-1 1,0 1 0,-1-1 0,1 1 0,-1 0 0,1 0 0,-4 0 0,-2-3 75,-1 1 0,1 1 0,-1-1 0,0 2 0,0-1 0,-11 0 1,5 4-133,0 0 1,0 1 0,0 1 0,0 0 0,1 1-1,-1 0 1,2 1 0,-1 1 0,-18 11 0,0 0-1199,17-10-352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8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249 49 8661,'-7'1'389,"0"0"0,0 0 0,0 1 1,0 0-1,0 0 0,1 1 0,-1-1 0,1 2 1,0-1-1,-1 1 0,1 0 0,1 0 0,-1 0 1,1 1-1,-10 10 0,-4 6 502,1 1 0,-24 38 1,34-49-841,1 1 0,0-1 0,1 1 0,0 0 1,1 0-1,1 1 0,0 0 0,1 0 1,0 0-1,0 0 0,2 0 0,0 0 0,0 1 1,1-1-1,3 21 0,-2-30-53,0-1 0,1 0 0,-1 0-1,1 0 1,0 0 0,0 0 0,0 0 0,0 0 0,1 0-1,-1-1 1,1 0 0,-1 1 0,1-1 0,0 0 0,0 0 0,0 0-1,0-1 1,0 1 0,1-1 0,-1 0 0,0 1 0,1-1-1,-1-1 1,4 1 0,1 1-62,0 0 0,0-1 0,1-1 1,-1 1-1,0-1 0,0-1 0,1 0 0,-1 0 0,12-3 0,1-4-12,0-1-1,-1-2 1,0 0-1,-1 0 1,0-2-1,-1-1 1,0 0-1,-1-1 1,0-1-1,-2 0 1,0-1-1,17-26 1,-28 36 89,0 1 0,-1-1 0,0 1 0,-1-1 0,0 0 0,0 0 0,0 0 0,-1 0 0,0-1 0,0 1 0,-1 0 0,0-1 0,0 1 0,0 0 0,-1 0 1,-1-1-1,1 1 0,-1 0 0,0 0 0,-1 0 0,1 1 0,-1-1 0,-1 0 0,1 1 0,-1 0 0,-6-8 0,4 6-124,-1 1 0,0-1-1,0 1 1,0 0 0,-1 1-1,0 0 1,0 0 0,-1 1-1,0 0 1,0 0 0,0 1 0,0 0-1,-1 1 1,1 0 0,-1 0-1,0 1 1,0 1 0,-18-2-1,23 4-676,-9-1-1955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8.3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74 102 9085,'-4'1'290,"0"1"0,-1-1-1,1 1 1,1 0 0,-1 0 0,0 0 0,0 1 0,1 0 0,-1-1 0,1 1-1,0 0 1,0 0 0,0 1 0,0-1 0,1 1 0,-1-1 0,1 1 0,0 0-1,0 0 1,0 0 0,-1 6 0,2-8-284,1 0 0,-1-1 1,1 1-1,-1 0 0,1 0 0,0 0 1,0 0-1,0 0 0,0 0 0,0 0 0,0 0 1,1 0-1,0 3 0,-1-5-5,1 1 0,-1 0 0,1 0 0,-1 0 0,1 0 0,-1-1 0,1 1 0,0 0 0,-1-1 0,1 1 0,0 0 0,-1-1 0,1 1 0,0-1 0,0 1 0,0-1 1,0 0-1,0 1 0,-1-1 0,2 1 0,2-1 0,0 0 0,0 1 0,0-1 0,0-1 1,0 1-1,0-1 0,0 1 0,-1-1 0,1 0 1,0-1-1,-1 1 0,7-3 0,0-1 14,1-1 0,-1 1 0,-1-2-1,1 1 1,-1-1 0,14-14 0,-19 17-3,-1-1 0,1 1 0,-1 0 1,0-1-1,0 0 0,0 0 0,-1 0 1,0 0-1,0 0 0,0 0 0,0-1 1,-1 1-1,0-1 0,0 1 0,0-9 0,-1 12-25,0-1-1,-1 1 0,1-1 0,0 1 0,-1 0 0,1-1 1,-1 1-1,0 0 0,0 0 0,0-1 0,0 1 0,0 0 0,0 0 1,0 0-1,-1 0 0,1 0 0,-1 1 0,0-1 0,1 0 1,-1 1-1,0-1 0,0 1 0,0-1 0,0 1 0,0 0 1,0 0-1,0 0 0,-1 0 0,1 0 0,0 1 0,-1-1 0,1 1 1,-4-1-1,-43-1-5259,44 3 3461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8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1 233 11613,'0'1'59,"0"0"0,0-1 0,0 1 0,0 0 0,-1 0 0,1-1 0,0 1 0,0 0 0,0 0 0,1-1 0,-1 1 0,0 0 0,0-1 0,0 1 0,0 0 0,1-1 0,-1 1 0,0 0 0,1-1 0,-1 1 0,1 0 0,-1-1 0,0 1 0,1-1 0,-1 1 0,1-1 0,0 1 0,-1-1 0,1 1 0,0 0 0,19-9 2585,-7 2-2162,38-20 315,56-39-1,-12 8-739,-63 40-153,-8 4-569,35-24 0,-46 18-5148,-12 14 3699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6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11965,'0'1'129,"0"0"0,0 1 0,0-1-1,0 0 1,0 0 0,0 0 0,0 0 0,1 1 0,-1-1 0,0 0-1,1 0 1,-1 0 0,1 0 0,-1 0 0,1 0 0,-1 0-1,1 0 1,0 0 0,-1 0 0,1 0 0,0 0 0,1 1-1,0-2 59,0 1-1,1 0 0,-1 0 0,0-1 1,1 1-1,-1-1 0,1 0 0,-1 0 1,3 0-1,10 1-273,62 0 1353,136-14 1,-99 3-1300,-108 6-282,-6 4 78,1 0 0,-1 0-1,0-1 1,1 1 0,-1 0 0,0-1 0,0 1-1,1-1 1,-1 1 0,0 0 0,0-1 0,0 1-1,0-1 1,1 1 0,-1 0 0,0-1-1,0 1 1,0-1 0,0 1 0,0-1 0,0 1-1,0-1 1,0 1 0,0 0 0,0-1 0,0 1-1,-1-1 1,1 1 0,0-1 0,0 1 0,0 0-1,-1-1 1,1 1 0,0 0 0,0-1 0,-1 1-1,1 0 1,0-1 0,0 1 0,-1-1 0,-12-3-2522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29.7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513 147 5180,'3'-3'-11,"26"-45"2417,-26 42-1633,-2 1 0,1-1-1,-1 0 1,1 1 0,-2-1 0,1 0-1,-1-10 1,1 9-33,-1 6-607,0 0 0,0-1 0,0 1-1,0 0 1,0-1 0,0 1 0,0 0 0,0-1 0,0 1 0,0-1-1,-1 1 1,1 0 0,-1 0 0,1-1 0,-1 1 0,1 0 0,-1 0-1,0-1 1,1 1 0,-1 0 0,0 0 0,0 0 0,0 0-1,-2-1 1,0 6 48,0 1-1,1 0 1,-1 0-1,1 0 1,0 0-1,0 0 1,-1 9-1,2-13-132,-44 155-8,-64 178 49,102-316-127,0-1-1,1 1 1,1 0 0,1 1-1,0-1 1,2 1 0,-2 27-1,5-45 24,-1 0 0,1-1-1,-1 1 1,1 0-1,0 0 1,-1 0 0,1 0-1,0 0 1,0-1-1,-1 1 1,1 0 0,0-1-1,0 1 1,0 0-1,0-1 1,0 1 0,0-1-1,0 0 1,0 1-1,0-1 1,0 0 0,0 1-1,0-1 1,0 0-1,0 0 1,0 0 0,0 0-1,2 0 1,32-1-309,-24-2 233,0 0 0,0-1-1,-1-1 1,1 0 0,-1 0 0,13-9-1,53-45-200,-74 58 284,14-13-42,-1 0 0,18-21-1,-29 30 49,-1 1 0,0-1 0,0 1-1,0-1 1,-1 0 0,1 0 0,-1 0-1,0-1 1,-1 1 0,1 0 0,-1-1-1,0 1 1,0-10 0,-2 12-3,0-1 0,0 0 0,0 0 0,0 0 0,-1 0 0,1 1 0,-1-1 0,0 1 0,0-1 1,-1 1-1,1 0 0,-1 0 0,0 0 0,1 0 0,-1 0 0,0 0 0,-1 1 0,1 0 0,0 0 0,-1 0 0,1 0 0,-7-2 0,-8-5-7,-1 1 0,0 1 0,-23-5 0,0 2 58,-1 3 0,-67-4-1,-86 8 757,117 4-323,78-1-480,1 0 1,-1 0-1,0 1 0,0-1 0,0 0 1,0-1-1,0 1 0,0 0 1,0 0-1,0 0 0,1 0 0,-1-1 1,0 1-1,0 0 0,0-1 0,0 1 1,1-1-1,-1 1 0,0-1 1,0 1-1,1-1 0,-1 1 0,0-1 1,1 0-1,-1 1 0,1-1 0,-1 0 1,1 0-1,-1-1 0,1 1 2,0 0 0,0 0-1,0 0 1,0 1 0,0-1-1,0 0 1,1 0 0,-1 0-1,0 0 1,1 0-1,-1 0 1,1 0 0,-1 0-1,1 1 1,-1-1 0,1 0-1,0 0 1,-1 1 0,1-1-1,0 0 1,-1 1 0,1-1-1,0 1 1,1-2 0,239-142-5,-24 13-1700,-217 131 1590,1 0-1,0-1 1,-1 0-1,1 1 1,0-1 0,-1 1-1,1-1 1,-1 0-1,1 1 1,-1-1-1,1 0 1,-1 0-1,1 1 1,-1-1 0,0 0-1,1 0 1,-1 0-1,0 0 1,0-1-1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0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0 10333,'-16'11'948,"0"0"1,1 1 0,-17 16-1,26-21-613,-1 1 0,1-1 0,1 1 0,-1 1 1,2-1-1,-1 1 0,1-1 0,-5 14 0,5-3-209,0 0 0,0 0 0,2 0 0,1 0 0,1 35 0,0-27-75,1-19-45,0 0 0,0 1 0,1-1 0,0-1 0,0 1 0,1 0 0,0 0 0,0-1 0,1 0 0,0 1 0,0-2 0,1 1 0,-1 0 0,2-1 0,-1 0 0,1 0 0,0 0 0,0-1 0,0 0 0,1 0 0,0-1 0,11 7 0,-6-5-14,-1 0 1,1-1-1,0-1 1,0 0-1,0 0 1,1-1-1,-1 0 1,1-1-1,0-1 1,0 0-1,-1-1 1,1 0-1,23-4 1,-19 0-14,0-1-1,-1 0 1,0-1 0,0-1-1,0 0 1,-1-1 0,19-13-1,-28 17 20,0-1-1,-1 1 1,1-1-1,-1 0 1,0 0-1,0-1 0,-1 1 1,0-1-1,0 0 1,0 0-1,-1-1 1,1 1-1,-2-1 1,1 1-1,-1-1 1,0 0-1,0 0 1,-1 0-1,0 0 0,1-8 1,-2 5 13,0-1 1,-1 1-1,0 0 0,0 0 1,-1 0-1,0 0 0,-1 0 1,0 1-1,-1-1 0,0 1 1,0 0-1,-1 0 0,0 0 1,-1 0-1,0 1 0,0 0 1,-1 0-1,-8-8 0,6 9 17,1 0-1,-1 0 1,-1 1-1,1 0 0,-1 0 1,0 1-1,-1 0 1,1 1-1,-1 0 0,1 1 1,-21-4-1,17 5-581,1 1 0,-1 0-1,0 1 1,0 0 0,-21 4-1,-41 18-7395,60-17 5271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1.0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0 166 10285,'1'1'224,"0"0"1,0-1-1,0 1 0,0 0 1,0-1-1,0 1 1,0-1-1,1 0 0,-1 1 1,0-1-1,0 0 1,0 0-1,0 1 0,1-1 1,-1 0-1,0 0 1,0 0-1,2-1 0,26 0 2628,-3-5-2450,0-2 1,0-1 0,-1-1 0,0-1-1,45-28 1,4-1-363,-54 30-95,-7 5-128,0-1 1,-1-1 0,16-11-1,-27 16 379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1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75 9229,'-3'23'1201,"1"-1"3996,5-22-4990,0 0 0,0 0 0,1 0 0,-1 0 0,0-1 0,0 1 0,0-1 0,6-2 0,97-45-1137,-3-6-6200,-81 42 4673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1.8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1 170 10141,'0'-9'1391,"2"-25"2554,-1 31-3860,0 0 1,0 1-1,0-1 1,0 1-1,1-1 0,-1 1 1,1 0-1,0-1 1,-1 1-1,1 0 1,0 0-1,1 0 0,-1 0 1,0 1-1,4-3 1,10-8-5,1 1 1,0 1-1,0 1 1,1 1-1,0 0 1,0 1-1,1 1 1,0 0-1,20-2 1,-32 7-80,-1 0 0,0 0 0,0 1 1,1 0-1,-1 0 0,0 1 1,0-1-1,0 1 0,1 1 0,-1-1 1,0 1-1,-1 0 0,1 0 0,0 1 1,0 0-1,-1 0 0,0 0 1,1 1-1,-1-1 0,-1 1 0,1 1 1,0-1-1,-1 1 0,0-1 0,0 1 1,-1 0-1,1 1 0,-1-1 1,0 0-1,0 1 0,-1 0 0,3 7 1,-2 0 2,-1 0 0,1 0 0,-2 1 0,0-1 0,-1 1 0,-2 18 0,1 4-10,1-26 11,-2 1 1,0-1 0,0 0-1,-1 1 1,0-1 0,-1-1 0,0 1-1,0 0 1,-1-1 0,-10 15-1,-7 7 158,-40 45-1,-35 18 449,177-117-7,296-125-81,-370 144-1700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2.5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22 8289,'0'0'2652,"-1"23"-231,-4-13-2210,1 0-1,0 1 1,1-1 0,0 1 0,1 0-1,0 0 1,0 0 0,1 1 0,1 10-1,0-19-207,1 0 0,0-1-1,-1 1 1,1 0-1,0-1 1,0 1-1,1-1 1,-1 1-1,0-1 1,1 0-1,0 1 1,-1-1 0,1 0-1,0 0 1,0 0-1,0 0 1,0-1-1,1 1 1,-1 0-1,0-1 1,1 0 0,-1 1-1,1-1 1,-1 0-1,5 1 1,3 1 10,1 1 1,-1-2-1,1 0 0,-1 0 1,17 1-1,-13-4-19,1 0-1,-1 0 0,0-2 1,1 1-1,-1-2 1,0 0-1,-1-1 1,1 0-1,-1-1 0,0-1 1,0 0-1,-1 0 1,19-15-1,-28 19 11,-1 0 0,1 1 0,-1-1 0,1 0 0,-1-1 0,0 1 1,0 0-1,0-1 0,-1 1 0,1-1 0,-1 1 0,0-1 0,1-4 0,-1 6-4,-1 0 0,1 0 0,-1 0 0,0 0 0,0 0 0,0-1 0,0 1 1,-1 0-1,1 0 0,0 0 0,-1 0 0,1 0 0,-1 0 0,0 0 0,0 0 0,0 0 0,0 0 0,0 0 0,0 0 0,0 1 1,-1-1-1,1 0 0,-3-1 0,-4-3-87,0-1 0,-1 2 0,0 0 0,0 0 0,-1 0 0,1 1 0,-1 0 0,0 1 0,-20-4 0,-26-1-5384,46 7 2838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3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205 25 7229,'1'-8'743,"-4"-6"3193,-16 11-967,14 7-2770,-1-1 0,1 1 0,0 0 0,-1 0 0,2 0 0,-1 1 0,1-1 0,-1 1 0,-3 7 0,-6 8-130,1 1 0,0 1 1,2 0-1,1 1 0,1 0 1,0 1-1,2 0 0,1 0 0,-5 35 1,8-37-55,1 0 0,1 0 0,1 0 0,5 41 1,-4-56-16,1-1 1,0 0 0,0 1 0,0-1 0,0 0 0,1 0 0,0-1 0,1 1-1,-1 0 1,1-1 0,0 0 0,0 0 0,1 0 0,-1-1 0,1 1 0,0-1 0,1 0-1,-1 0 1,0-1 0,1 0 0,6 3 0,-2-2-20,0 0 0,0-1-1,0 0 1,1-1 0,-1 0 0,1-1-1,-1 0 1,1-1 0,-1 0 0,21-2-1,-24 1-12,0-1 0,0 1 0,0-1 0,0 0 0,0-1 0,-1 1-1,1-1 1,-1-1 0,0 1 0,0-1 0,0 0 0,0-1-1,-1 1 1,1-1 0,-1 0 0,7-10 0,-10 11 37,0 0-1,-1 0 1,1-1 0,-1 1 0,0 0-1,-1-1 1,1 1 0,-1-1 0,0 1-1,0-1 1,0 1 0,-1-6 0,0-9 1,1 17-9,-1-1 0,1 1 0,-1-1 0,0 1 0,0-1 1,0 1-1,0 0 0,0 0 0,0-1 0,-1 1 0,1 0 0,-1 0 0,1 0 1,-1 0-1,0 1 0,0-1 0,0 0 0,0 1 0,0-1 0,0 1 0,-1 0 1,1 0-1,0 0 0,-1 0 0,-3-1 0,-3-2-24,1 2 1,-1-1-1,0 1 1,0 1-1,0 0 1,-11 0-1,-1 1-169,0 1-1,-1 2 1,1 0-1,-38 11 0,42-8-934,1 0-1,0 1 0,-24 14 0,39-20 838,-1 0-1,1-1 0,-1 1 1,1 0-1,0 0 0,0 0 1,-1 0-1,1 0 0,0 1 0,0-1 1,0 0-1,0 0 0,0 1 1,1-1-1,-1 0 0,0 1 1,0-1-1,0 4 0,1 2-1720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3.6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113 0 12317,'-6'2'223,"0"0"1,0 1-1,0 0 0,0 0 0,0 0 1,1 0-1,0 1 0,0 0 0,0 0 1,0 0-1,0 1 0,1 0 0,0 0 1,0 0-1,0 0 0,1 1 1,-1-1-1,1 1 0,1 0 0,-4 10 1,1 5-165,3-11-42,0 0 0,0 0 0,1 0 0,0 0 0,1 13 0,1-19-18,-1-1 0,1 1 1,0-1-1,0 1 0,1-1 0,-1 0 0,0 0 0,1 1 1,0-1-1,0 0 0,0 0 0,0-1 0,0 1 0,1 0 0,-1-1 1,1 1-1,0-1 0,-1 0 0,6 3 0,3 1 1,0-1 1,1 1-1,0-2 0,0 0 0,0 0 1,0-1-1,1-1 0,-1 0 0,1-1 1,-1 0-1,1-1 0,-1 0 0,1-1 0,-1 0 1,1-1-1,-1-1 0,1 0 0,-1 0 1,0-1-1,-1-1 0,1 0 0,-1-1 1,0 0-1,0 0 0,13-11 0,-21 14 2,0 0 0,0-1 1,-1 1-1,1-1 0,-1 1 0,1-1 0,-1 0 0,0 0 0,-1 0 0,1 0 1,-1 0-1,0-1 0,0 1 0,0 0 0,0 0 0,-1-1 0,1 1 0,-1-1 1,-1 1-1,0-8 0,1-2-25,-1 11 19,0 0 0,0 0 0,0 0 0,0 1 0,-1-1 0,1 0 0,-1 1 0,1-1 0,-1 1 0,0 0 0,0-1 0,0 1 0,0 0 0,-1 0 0,1 0 0,-4-2 0,-43-26 4,37 25-274,-1 1-1,1 0 1,-1 0-1,0 2 1,-21-3 0,0 3-2790,-1 1-3289,27 1 4190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3.9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62 9041,'-2'2'252,"0"1"-1,0 0 1,0-1 0,0 1 0,1 0-1,-1 0 1,1 0 0,0 0 0,0 1-1,0-1 1,0 0 0,0 0 0,1 1-1,-1-1 1,1 0 0,0 1 0,0-1-1,0 0 1,1 0 0,0 4 0,0 12-354,-1-18 124,1 0 0,0 0 0,0 1-1,0-1 1,-1 0 0,1-1 0,0 1 0,0 0 0,0 0 0,1 0 0,-1-1-1,0 1 1,0 0 0,0-1 0,1 1 0,-1-1 0,0 1 0,0-1 0,1 0-1,-1 0 1,2 1 0,31 6 268,-23-6-197,0 0 0,1-1 1,-1 0-1,0-1 0,0 0 1,16-4-1,-20 3-3,-1 0-1,0 0 1,1 0 0,-1-1-1,0 1 1,-1-1 0,1-1-1,0 1 1,-1-1 0,0 0-1,0 0 1,7-8 0,-11 10-53,0 0 1,1-1-1,-1 1 1,0-1 0,-1 1-1,1 0 1,0-1-1,-1 0 1,1 1 0,-1-1-1,0 1 1,0-1-1,0-2 1,0 3-29,0 0 0,0 0-1,0 1 1,0-1 0,-1 0 0,1 1-1,0-1 1,-1 0 0,1 1 0,-1-1 0,0 1-1,0-1 1,0 0 0,1 1 0,-1 0-1,0-1 1,-1 1 0,1 0 0,-2-3 0,-15-5-590,-35-15 1,3 11-5207,37 11 3038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54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396 457 1296,'0'0'8038,"-40"0"-6504,35 0-1443,1-1 1,0 2 0,0-1 0,0 0 0,0 1-1,0 0 1,0 0 0,-6 2 0,4-1 6,0 0-1,-1 0 1,0-1 0,1 1 0,-1-2 0,0 1 0,1-1 0,-1 0 0,0 0-1,-8-2 1,-3 2 156,15 0-205,0 0 0,0 0 0,-1-1 0,1 1 1,0-1-1,0 0 0,0 1 0,0-1 0,0-1 0,0 1 0,0 0 1,-5-4-1,6 4-45,0 0 5,0 0-1,0 0 1,-1 1 0,1-1 0,0 1 0,0-1 0,-1 1 0,1 0 0,0 0 0,-1 0 0,-2 0 0,-22-3 160,-7-9 61,-9-12 150,30 7-225,13 16-157,0 0-1,-1 0 1,1 0 0,0 0-1,0 0 1,-1 1 0,1-1-1,0 0 1,-1 0-1,1 0 1,-1 1 0,1-1-1,-1 0 1,1 0 0,-2 0-1,1 0 19,0 0 0,1 1 1,-1-1-1,0 0 0,1 0 0,-1 0 0,1 1 0,-1-1 0,1 0 0,0 0 0,-1 0 1,1 0-1,0 0 0,-1 0 0,1 0 0,0-1 0,-5-27-6,5-42 68,1 68-79,1 1-1,-1-1 1,1 0-1,0 0 1,0 1 0,0-1-1,0 1 1,0-1-1,0 1 1,1 0 0,-1 0-1,1 0 1,0 0-1,2-1 1,-1 0-13,12-10-23,-12 9 43,0 0 1,0 1 0,1-1 0,0 1 0,0 0 0,8-4-1,49-30 65,-29 24 173,-22 9-232,1-1-1,-1 0 1,0-1-1,14-8 1,-8 2-50,0 2 1,2 1-1,25-11 0,0 1-2313,-1-4-3708,-31 15 3864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7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536 0 11265,'-14'8'3594,"-30"14"-2812,-5 13-381,0 2-1,3 1 1,1 3-1,2 2 1,1 2 0,-66 94-1,95-119-190,1 1 1,1 0-1,1 0 0,0 1 0,2 0 0,1 1 1,0 0-1,2 0 0,1 0 0,0 1 1,1 46-1,2-31 120,1 37 434,1-69-695,-1 0-1,2 0 0,-1-1 0,1 1 0,0 0 0,0-1 0,1 1 0,4 7 0,3 3 79,1 0-1,1-1 0,0-1 0,1 0 0,1-1 0,0 0 0,22 15 0,-22-19-56,0-2-1,1 1 1,0-2-1,0 0 0,1-1 1,0-1-1,0 0 1,0-1-1,17 2 0,24-2-1338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5.2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409 3 7093,'-5'-3'4805,"5"3"-4728,-12 11 1893,-11 18-843,-93 177 719,44-70-1741,-91 150-451,161-282 157,-1 1-1,1-1 1,0 1-1,0 0 1,1 0 0,-1 0-1,1 0 1,-1 9 0,1 12-5353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5.4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31 7001,'0'0'174,"0"-1"1,0 0 0,0 1 0,0-1 0,0 0 0,0 0 0,0 1-1,0-1 1,0 0 0,0 1 0,0-1 0,0 0 0,0 0-1,1 1 1,-1-1 0,0 0 0,1 1 0,-1-1 0,0 1 0,1-1-1,-1 0 1,1 1 0,-1-1 0,1 1 0,-1-1 0,1 1-1,-1-1 1,1 1 0,-1-1 0,1 1 0,0 0 0,-1-1-1,1 1 1,0 0 0,-1 0 0,1-1 0,0 1 0,0 0 0,-1 0-1,1 0 1,0 0 0,-1 0 0,1 0 0,1 0 0,10-2-413,7-1 692,1 1 0,0 0 0,0 2 1,0 0-1,0 1 0,37 7 0,120 38-475,-137-34 82,-8-3-459,0 1 1,0 2 0,-2 2 0,46 25-1,-70-34-245,-1 0-1743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5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836 1 9705,'-316'100'6003,"139"-40"-5350,121-42-741,-191 53-2802,208-68-2239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5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7505,'0'0'925,"0"26"3920,1-21-4583,0 0-1,0-1 1,1 1 0,-1 0-1,1-1 1,1 1 0,-1-1-1,6 8 1,6 14 320,20 53 104,36 78-2276,-50-119-1411,1-1 0,27 35 0,-29-48 1012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6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10 184 10529,'-2'-4'139,"1"1"0,-1-1 1,1 1-1,0-1 0,0 0 0,1 1 0,-1-1 1,1 0-1,0 1 0,-1-1 0,2 0 1,-1 0-1,1-3 0,0-9 626,1 12-654,1 0 0,0 0 0,0 0 1,1 1-1,-1-1 0,1 1 1,0 0-1,0 0 0,7-4 1,-3 1-47,3-2-50,1 0 1,0 1 0,0 0 0,1 0-1,-1 2 1,2 0 0,-1 0 0,0 1-1,1 0 1,0 2 0,0-1-1,23 0 1,-29 3-8,0 1 1,0-1-1,0 1 0,1 1 0,-1-1 0,0 1 0,0 1 1,-1-1-1,1 2 0,0-1 0,-1 1 0,0 0 1,0 0-1,0 1 0,-1 0 0,1 0 0,-1 1 0,0-1 1,0 1-1,-1 1 0,0-1 0,7 13 0,-9-12 2,0 0-1,-1 0 1,0 0-1,-1 1 1,0-1-1,0 0 0,0 1 1,-1-1-1,0 1 1,-2 11-1,1 7-53,0-17 39,0 0 0,-1 0 0,0 0 0,-1 0 0,0-1 0,0 1 0,0-1 0,-1 0 0,-1 0 0,0 0-1,0 0 1,0-1 0,-1 0 0,-6 7 0,-13 12 54,0-2-1,-35 26 1,43-36 62,-8 7 188,-2-1 0,0-1-1,-1-1 1,-41 19 0,63-34-240,6-4-61,0 1 0,0 0 0,0 0 0,0 0 0,1 0-1,-1 0 1,0 0 0,0 0 0,0 0 0,0 0 0,0 0 0,0 0-1,0-1 1,0 1 0,0 0 0,0 0 0,0 0 0,0 0 0,0 0 0,0 0-1,-1 0 1,1 0 0,0 0 0,0 0 0,0-1 0,0 1 0,0 0-1,0 0 1,0 0 0,0 0 0,0 0 0,0 0 0,0 0 0,0 0-1,0 0 1,0 0 0,0 0 0,0 0 0,-1 0 0,1 0 0,0 0 0,0 0-1,0 0 1,0 0 0,0 0 0,0 0 0,0 0 0,0 0 0,0 0-1,0 0 1,0 0 0,-1 0 0,1 0 0,0 0 0,0 0 0,0 0 0,0 0-1,0-6-6,1 5 7,0 0 1,0 0 0,0-1 0,0 1-1,1 0 1,-1 0 0,0 0 0,1 1-1,-1-1 1,0 0 0,1 0 0,-1 1-1,1-1 1,2 0 0,28-9 84,-31 9-77,48-12-364,0 3 1,1 1 0,0 3 0,85 0 0,-118 3-2067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6.9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273 1 12161,'-28'0'3197,"25"1"-3064,1 1 1,-1-1-1,0 0 1,1 1-1,-1 0 0,1-1 1,0 1-1,0 0 0,-1 0 1,1 0-1,0 1 0,-2 2 1,-24 37 488,17-24-383,-18 26-133,2 0 0,2 2 0,2 0 1,-30 85-1,48-106-230,1-1-1,0 0 1,2 1 0,2 41 0,0-53-41,0-10 127,0 0 0,1 0 0,0 0 1,0 0-1,0 0 0,0 0 0,0 0 1,0 0-1,1-1 0,-1 1 0,1-1 1,0 1-1,0-1 0,0 1 0,0-1 1,0 0-1,0 0 0,1 0 0,-1 0 1,1 0-1,-1-1 0,1 1 0,0-1 1,0 0-1,0 1 0,-1-1 0,7 1 0,-1 0-59,-1 0 0,0-1 0,1 1-1,-1-2 1,1 1 0,-1-1 0,1 0-1,-1 0 1,1-1 0,11-3 0,-7 1 79,1-1 1,-1-1-1,-1 0 1,1-1-1,-1 0 1,0 0-1,0-1 1,-1-1 0,1 0-1,-2 0 1,1-1-1,-1-1 1,-1 1-1,12-17 1,-18 20 22,0 1 1,-1 0 0,1-1 0,-1 1-1,0-1 1,-1 0 0,1 1 0,-1-1-1,0 0 1,-2-7 0,2-8 38,-1 19-40,1 0-1,-1 0 1,0-1-1,0 1 1,0 0-1,0 0 1,-1 0-1,1 0 1,0 0-1,-1 0 1,1 1-1,-1-1 1,0 0-1,0 1 1,1-1-1,-1 1 1,0 0-1,0-1 1,0 1-1,-1 0 1,1 0-1,0 1 1,0-1-1,-5-1 1,-4-1 1,0-1 0,-1 1 0,-19-1 0,12 2-287,0 2 0,0 0-1,-32 5 1,-18 11-4036,57-12 2601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7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 4 9513,'-4'-1'189,"-1"0"0,1 0 0,-1 1 0,1 0 0,-1 0-1,1 0 1,-1 1 0,0-1 0,1 1 0,0 0 0,-1 0 0,-4 3 0,2-1 180,0 1 0,0 1 0,1-1 0,-1 1 0,1 0 1,-8 9-1,6-5-295,-1 0 1,1 0-1,1 0 1,0 1-1,0 1 1,1-1-1,0 1 0,1 0 1,0 0-1,1 1 1,0 0-1,1-1 1,0 1-1,0 0 1,2 1-1,-1 21 1,2-23-70,-1 0-21,1 0 0,1 0-1,0 0 1,0 0-1,5 18 1,-4-25 0,-1-1 0,1 1 0,0-1 0,0 0 0,0 1 0,0-1 0,1 0 0,-1 0 0,1 0 0,0-1 0,0 1 0,0-1 0,0 1 0,0-1 0,0 0 0,1 0-1,-1-1 1,1 1 0,-1-1 0,5 2 0,3 0-65,0-1 0,0 0 0,0-1 0,0 0 0,1 0 0,-1-1 0,0-1 0,0 1 0,0-2 0,0 0 0,0 0 0,15-6 0,-13 3 93,0 0 0,-1 0-1,1-1 1,-1-1 0,0 0-1,-1-1 1,0 0 0,0 0 0,16-18-1,-25 23-13,0 1 0,-1-1 0,1 1 0,-1-1 0,0 0 0,0 0 0,0 1 0,0-1 0,0 0 0,-1 0 0,1 0 0,-1-4 0,0-41 108,-1 23 2,0 21-88,0 0 0,0 0 0,0 0 0,-1 1 0,1-1 0,-1 1 0,0-1 0,0 1 0,0-1 0,-1 1 0,1 0 0,-1 0 0,1 0 0,-1 0 0,-6-3 0,1-1-6,0 0-1,0 1 1,-1 1-1,0-1 1,-11-4-1,8 6-504,-1 1 0,0 0 0,-18-2-1,5 0-2041,16-1-1302,4 1 1698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7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16 10237,'-3'0'126,"1"0"0,-1 0 1,0 0-1,0 1 0,1-1 0,-1 1 1,0-1-1,1 1 0,-1 0 0,1 0 1,-1 0-1,1 1 0,-1-1 0,1 0 1,0 1-1,0 0 0,0-1 0,0 1 1,0 0-1,0 0 0,0 0 0,0 0 1,1 1-1,-1-1 0,1 0 0,-2 4 1,1 1 29,-1 1 1,1 0 0,0 0-1,1 0 1,0 0-1,0 0 1,1 13 0,0-19-155,1 1 0,0-1 0,-1 0 0,1 1 0,0-1 0,1 0 0,-1 0 1,0 0-1,1 0 0,-1 0 0,1 0 0,-1 0 0,1 0 0,0 0 0,0-1 0,0 1 1,0-1-1,0 1 0,3 1 0,4 2 35,1 0 1,-1 0-1,14 4 1,-10-4-42,1-2 0,-1 0-1,1 0 1,-1-1 0,1-1 0,23-1 0,-29 0 26,0-1-1,1 0 1,-1-1-1,0 1 1,0-2-1,0 1 1,0-1-1,0 0 1,-1-1-1,1 0 1,-1 0 0,9-7-1,-14 8-1,0 0 0,-1 0-1,1 0 1,-1 0 0,0 0 0,0-1-1,0 1 1,0 0 0,-1-1-1,1 1 1,-1 0 0,0-1 0,0 1-1,0-1 1,0 1 0,0 0 0,-2-4-1,1-10-41,1 15 26,-1 0-1,1 0 0,-1 0 0,0 0 1,0 0-1,0 0 0,0 0 0,0 1 0,-1-1 1,1 0-1,0 1 0,-1-1 0,0 1 1,1-1-1,-1 1 0,-2-2 0,-36-24-780,28 20-52,5 2-261,0 2 0,0-1 0,0 1 0,-12-4 0,2 1-1695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8.4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1376 0 8057,'0'0'550,"-37"7"6713,10-5-6568,1 1 0,-1 1 0,-28 8 0,-26 5-389,-920 85 1833,879-101-2327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41.1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 11561,'31'4'5916,"23"-3"-5418,19-4-335,103-18 0,-118 12-1038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8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8993,'0'14'4865,"0"36"-412,7 98-4500,-4-94 282,-3 72 1,-2-44-77,2-80-237,0 0-1,-1 1 0,1-1 1,-1 0-1,1 0 0,-1 0 1,0 0-1,1 0 0,-1 0 1,0 0-1,0 0 0,-1 0 1,1-1-1,0 1 0,-1 0 1,-1 1-1,2-11-9116,1 0 6574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41.5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48 10969,'-8'19'3365,"18"-17"-1512,37-5-633,-1-2 0,87-20 0,10-2-862,-90 19-369,-52 8 98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55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427 530 3008,'-11'-4'6524,"-4"1"-5760,13 3-574,-26-18 1294,14 11-1028,0 0-1,-23-7 1,29 10-379,-1 1-1,1-1 1,0-1-1,0 0 1,1 0-1,-1 0 1,-10-10-1,11 7 1,0 1 0,-1 0 0,1 0 0,-2 1 0,1 0 0,-1 1 0,0-1-1,-10-3 1,11 5-4,1 0-1,0 0 0,0-1 0,-6-6 0,-15-9-9,2-3 69,5 3 48,18 7-132,-1 11-44,3 1 2,1 1 0,-1 0 1,1 0-1,0 0 1,-1 0-1,1 0 0,0-1 1,-1 1-1,1 0 1,0 0-1,0-1 0,-1 1 1,1 0-1,0-1 1,0 1-1,-1 0 0,1 0 1,0-1-1,0 1 1,0-1-1,0 1 1,-1 0-1,1-1 0,0 1 1,0 0-1,0-1 1,0 1-1,0 0 0,0-1 1,0 1-1,0-1 1,0 1-1,0 0 0,0-1 1,-7-28 267,3 22-105,3 6-165,1 1 0,-1-1-1,1 0 1,-1 1-1,1-1 1,0 1 0,-1-1-1,1 0 1,-1 0-1,1 1 1,0-1 0,0 0-1,-1 0 1,1 1-1,0-1 1,0 0 0,0 0-1,0-1 1,0-1-17,0-1 2,0 0 1,0 0-1,0 0 1,0 0-1,1 0 1,2-8-1,-2 10 8,0 0 0,1 1 0,-1-1 0,1 0 0,-1 0 0,1 1 0,0-1 0,-1 1 0,1-1 0,0 1 0,0 0 0,4-2 0,40-30-70,7 5 93,41-7-185,63 1 211,-106 24-1023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03.4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355 3 4188,'0'0'10269,"-10"-1"-6661,-33-1-3045,10 2-497,-1 2 0,-66 11 0,74-7-644,-30 5 666,37-9-3598,-1-1-3666,7-1 5251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08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32 5312,'0'0'4410,"33"-4"-1778,259 4-1096,-245-3-1238,-45 3-3,27 0-517,-4-5-818,6-14-4832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08.9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 5400,'12'-1'5270,"38"-4"-3878,160-3-153,42 6-705,-153 3-5959,-92-2 3722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09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249 73 7593,'0'-2'554,"0"-1"0,0 1 0,-1 0 1,1 0-1,0 1 0,-1-1 0,1 0 0,-1 0 1,0 0-1,-1-3 0,1 3-525,-1 0 0,0 0 1,0 0-1,0 0 0,0 1 0,0-1 0,-1 0 0,1 1 0,0 0 1,-4-2-1,-4-2-42,4 1 5,0 1 0,1 1 0,-2-1 0,1 1 1,0 0-1,0 0 0,-1 1 0,1 0 0,-1 0 0,1 0 0,-1 1 0,1 0 0,-1 0 0,1 1 0,-1 0 0,1 0 0,-1 0 0,1 1 0,0 0 0,-1 0 0,1 0 0,0 1 0,1 0 0,-1 1 1,0-1-1,-6 6 0,10-7 20,-1 1 0,0 0 0,1-1 0,0 1 0,0 0 0,0 0 0,0 0 0,0 1 0,0-1 0,1 0 0,0 1 0,-1-1 0,1 1 0,0-1 0,0 7 0,-1 6-110,1 0 0,1 21 0,0-18 236,1-17-189,-1-1-1,1 1 1,-1-1 0,1 1-1,-1-1 1,1 1-1,0-1 1,0 1-1,0-1 1,0 0 0,0 0-1,0 1 1,0-1-1,0 0 1,1 0-1,-1 0 1,0 0 0,1-1-1,-1 1 1,3 1-1,36 15-825,-31-13 458,-4-2 343,1-1 0,0 0 1,0 0-1,0 0 0,0-1 0,0 1 1,0-1-1,0-1 0,0 1 0,0-1 0,0 0 1,0-1-1,0 1 0,0-1 0,-1 0 0,9-5 1,2-1 100,0-1 0,0-1 0,-1 0 1,16-14-1,-28 21 46,0 0-1,-1 1 1,1-1 0,-1 0 0,1 0 0,-1-1-1,0 1 1,0 0 0,-1-1 0,1 1-1,-1-1 1,0 0 0,2-6 0,-1-3 504,-1 1 1,0 0 0,-2-14 0,1 6 1404,0 51-1912,-1-11-78,-2 0 0,0-1 1,-10 34-1,0 4-10,1-8 62,7-32 93,1 0 0,1 0 0,-2 31-1,-6 12 327,8-39-292,2-12-23,0-1 0,-1 1 0,0 0 0,-4 9 1,3-6 324,-1-2-133,-5 20 619,-1-2 371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2.6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4920,'5'-23'7170,"-5"38"-6515,0 575 2544,0-424-2960,1-156-234,1 1 0,0-1-1,1 0 1,0 1-1,0-1 1,10 18-1,33 48 36,-43-75-37,-1 0-1,0 0 1,0 0 0,0-1-1,0 1 1,1-1 0,-1 1 0,0-1-1,1 0 1,-1 0 0,0 0-1,0 0 1,1-1 0,3 0-1,8-9-1445,1-2 0,-2 1 0,1-2-1,-2 0 1,13-16 0,-9 11-714,-4 3 630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3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91 7001,'6'0'1261,"0"-1"-1,0 0 1,1 0 0,-1 0 0,8-3 0,58-29 144,-53 23-1519,35-13 0,-37 17 23,8-2-646,-8 6-2526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3.2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30 7869,'0'0'208,"0"1"0,0 0 1,0-1-1,0 1 0,0-1 1,1 1-1,-1 0 0,0-1 1,0 1-1,1-1 0,-1 1 1,3 3 1666,-2-3-1667,-1-1 1,1 0-1,-1 1 0,1-1 1,0 0-1,-1 0 0,1 1 1,-1-1-1,1 0 0,0 0 1,28 0 1434,26-16-2759,8-6-6072,-49 16 4890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9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0 153 8009,'0'-2'137,"0"-1"1,0 0 0,1 0-1,-1 0 1,1 1-1,-1-1 1,1 0 0,0 1-1,0-1 1,0 1 0,0-1-1,0 1 1,1-1-1,-1 1 1,1 0 0,0 0-1,-1-1 1,1 1-1,0 1 1,0-1 0,0 0-1,1 0 1,-1 1 0,5-3-1,-3 0-36,10-6 31,1-1 0,0 2 0,0 0 0,1 1 0,0 0 0,0 2 0,0 0 0,1 0 0,0 2 0,1 0 0,-1 1 0,35-2 0,-48 5-118,-1 0 1,0 0-1,0 0 1,1 1-1,-1-1 1,0 1-1,0 0 1,0 0-1,0 0 1,0 0-1,0 1 1,0-1-1,0 1 1,-1-1-1,1 1 1,0 0-1,-1 0 1,1 1-1,-1-1 1,0 0-1,0 1 1,0-1-1,0 1 1,0 0-1,-1-1 1,1 1 0,-1 0-1,0 0 1,0 0-1,2 5 1,0 7-37,-1 1 1,0-1 0,-1 1 0,0 0 0,-2 16-1,0-4-36,0-19 20,0-1 0,0 0 0,-1 1 0,0-1 0,-1 0 0,0 0 0,0 0 0,0-1 0,-1 1 0,-1-1 0,1 0 0,-1 0 0,-9 11 1,-1-2 111,-1 0 0,-1 0 0,-35 25 0,33-31-769,19-11 665,-1 1 0,1 0 1,-1-1-1,1 1 0,-1-1 1,1 1-1,0 0 0,-1-1 1,1 1-1,0-1 0,-1 1 1,1-1-1,0 0 0,-1 1 1,1-1-1,0 1 0,0-1 1,0 1-1,0-1 0,0 0 1,-1 1-1,1-1 0,0 1 1,0-1-1,0 0 0,1 1 1,-1-1-1,0 0 0,0 0 1,1-1 24,0 0-1,0 0 1,1 0 0,-1 1 0,0-1 0,1 0 0,-1 1-1,1-1 1,-1 1 0,1 0 0,0 0 0,0-1 0,2 0 0,28-18-43,-24 16 128,-1 0 0,1 0-1,0 1 1,0 0-1,1 0 1,-1 1-1,1 0 1,-1 0 0,13 0-1,-16 2-32,0 0-1,-1 1 1,1-1 0,0 1-1,0 0 1,-1 1-1,1-1 1,-1 1 0,1 0-1,-1 0 1,0 0 0,1 1-1,-1-1 1,0 1-1,-1 0 1,1 0 0,0 1-1,3 4 1,-2-3 35,-1 0 1,0 0 0,-1 1-1,1-1 1,-1 1-1,0 0 1,0 0 0,-1 0-1,3 9 1,-3-1 24,0-1 1,0 1-1,-2 21 1,0-31-113,-1 0 0,-1 0 1,1 1-1,0-1 0,-1 0 0,0 0 0,0-1 1,0 1-1,-1 0 0,1-1 0,-1 1 0,0-1 1,0 0-1,0 0 0,-5 4 0,-56 43-423,60-47 372,-13 9-648,0-1 0,0-1 0,-1-1 1,0 0-1,-1-2 0,0 0 0,0-1 1,0 0-1,-35 3 0,33-8-416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9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11 9609,'3'-2'-1121,"17"-7"5601,-15 10-1163,-11 8-2262,-7 3-778,-1-1 0,-15 10 0,-14 11-118,15-8-140,1 1 0,1 2 0,1 0 1,2 2-1,0 1 0,2 0 0,2 1 0,-25 54 0,36-68-52,2 0-1,0 1 1,1 0 0,1-1 0,1 1 0,0 1 0,1-1 0,1 25 0,2-41 29,-1 1 0,1-1 0,0 0 0,0 1 0,0-1 0,0 0 0,0 1 0,0-1 0,1 0 0,-1 0 0,1 0 0,-1 0 0,1 0 0,0 0 0,0-1 0,0 1 0,0-1 0,0 1 0,0-1 0,0 0 0,1 0 0,-1 1 0,0-2 0,5 2 0,2 2-39,0-1 1,0-1 0,0 1 0,1-2 0,14 2-1,-13-3 36,1 0 0,-1-1 0,1 0-1,-1 0 1,1-2 0,-1 1 0,0-1 0,0-1-1,0 0 1,-1-1 0,1 0 0,-1 0-1,0-1 1,-1 0 0,1-1 0,-1 0 0,14-15-1,-20 17-13,0 0-1,-1 0 1,1 0 0,-1 0-1,-1-1 1,1 1-1,-1-1 1,1 1-1,-1-1 1,-1 0 0,1 1-1,-1-1 1,-1-7-1,0 10-8,1 1 0,-1 0-1,0-1 1,0 1 0,0 0 0,0-1-1,-1 1 1,1 0 0,-1 0 0,1 0-1,-1 0 1,0 0 0,0 1-1,0-1 1,0 0 0,0 1 0,0 0-1,0-1 1,-5-1 0,-1-1-112,0 0 1,0 0-1,-1 0 0,-12-2 1,-54-6-1997,68 11 1424,1 1 1,-1-1-1,0 1 0,0 1 0,1 0 1,-1 0-1,0 0 0,-10 4 0,15-4-1046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39.9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422 1 11465,'0'0'550,"-31"1"2377,23 2-2667,0 1-1,0 0 1,0 0-1,0 1 1,1 0-1,-11 8 1,-41 42 513,47-43-675,-16 17-67,1 2 0,1 1 0,2 1 0,1 1 1,1 1-1,2 0 0,2 2 0,1 0 1,2 2-1,-12 45 0,24-66-60,1-1-1,0 1 1,2 31-1,0-28-60,0-19 66,0 1-1,0 0 1,1 0-1,-1-1 1,1 1 0,-1-1-1,1 1 1,0 0-1,0-1 1,0 1 0,1-1-1,-1 0 1,0 1 0,1-1-1,0 0 1,-1 0-1,4 3 1,-1-2-53,0 0 1,1 0-1,-1 0 1,1 0 0,-1-1-1,1 0 1,0 0-1,7 2 1,5 0-160,1 0 1,-1-2 0,1 0 0,22-1-1,-30-2 196,0 0 0,0-1 0,-1 0 0,1 0 0,-1-1 0,1-1 0,-1 0 0,0 0 0,0 0 0,14-11 0,-8 5-36,0-1-1,-1-1 1,0 0 0,23-28 0,-34 36 84,0-1 0,0 1-1,-1-1 1,0 0 0,0 0 0,0 0 0,0 0-1,-1-1 1,0 1 0,0 0 0,0-1 0,-1 1-1,1 0 1,-1-1 0,-2-9 0,2-1 4,0 14-9,-1-1 1,0 1 0,0-1 0,0 1-1,0 0 1,0 0 0,-1 0 0,1-1-1,-1 1 1,1 1 0,-1-1-1,0 0 1,0 0 0,0 0 0,0 1-1,0-1 1,0 1 0,0 0 0,0 0-1,-3-2 1,-5-2-20,1 1 0,-1 0-1,-17-5 1,5 4-192,0 1 0,1 2 0,-1 0-1,0 1 1,0 2 0,-28 3 0,20 0-2413,1 1-1,-30 11 1,46-12 640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40.3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275 0 9753,'-1'2'131,"-1"0"1,0 0-1,1 0 1,-1 0-1,0-1 1,0 1-1,0-1 1,0 1-1,0-1 1,0 0-1,0 0 1,-1 0-1,1 0 1,-4 1-1,-3 2 592,-12 7 41,1 1-1,0 2 1,1-1 0,0 2 0,-16 17 0,23-20-702,1 0 0,1 1 0,0 0 0,1 0 0,0 1 0,1 0 0,0 1 1,-5 16-1,11-24-66,0 0 1,0-1-1,1 1 1,0 0 0,1 14-1,0-19 3,-1 1 0,2-1-1,-1 1 1,0-1 0,1 1 0,-1-1-1,1 1 1,0-1 0,-1 1-1,1-1 1,0 1 0,1-1 0,-1 0-1,0 0 1,1 0 0,-1 0 0,4 4-1,3-1-31,0 0 0,1 0 0,-1-1 0,1-1 0,0 1 0,0-1 0,0 0 0,1-1 0,-1 0-1,0-1 1,1 0 0,-1-1 0,1 1 0,-1-2 0,1 1 0,12-4 0,5-1-38,1-2 1,-1-1-1,0-1 0,31-16 1,-44 19 62,-1-1 1,1 0 0,18-15-1,-29 19 10,1 1-1,-1 0 1,0-1-1,-1 0 1,1 0-1,0 0 1,-1 0-1,0 0 1,1-1-1,-1 1 1,-1-1-1,1 1 1,0-1-1,-1 0 1,0 1-1,0-1 1,0 0-1,1-6 1,-2-10 34,0 8-60,0 1 0,0-1 0,-3-11 0,2 18 18,0 1 1,-1 0-1,1-1 0,-1 1 0,0 0 1,0 0-1,-1 0 0,1 0 0,-1 0 1,-5-6-1,1 3-55,-1-1 0,1 2 0,-1-1 0,0 1 0,-1 0 0,0 1 0,1-1 1,-2 2-1,-16-7 0,11 6-869,0 2 0,-1-1 0,-18 0 0,7 0-4027,19 4 2708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4:40.7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94 11413,'-3'0'253,"-1"1"0,0 0 0,1 1-1,-1-1 1,1 0 0,0 1 0,-1 0 0,1 0 0,0 0-1,0 0 1,0 0 0,-4 5 0,5-4-150,0 0-1,1 1 1,-1-1 0,1 0-1,0 1 1,0-1 0,0 1-1,0 0 1,1-1 0,0 1-1,-1 0 1,1-1 0,1 5-1,-1 2-34,-1-7-72,1 0-1,0 1 1,0-1 0,1 0 0,-1 0-1,1 1 1,-1-1 0,3 5 0,-2-7 0,0 1 0,0-1 0,0 0 0,0 1 1,1-1-1,-1 0 0,0 0 0,1 0 0,-1 0 0,1 0 1,-1 0-1,1 0 0,0-1 0,-1 1 0,1-1 0,0 1 1,-1-1-1,1 1 0,2-1 0,6 2 0,0 0-1,1-1 1,-1-1-1,0 1 1,1-2-1,-1 1 1,1-2 0,-1 1-1,0-1 1,0-1-1,0 0 1,0 0-1,0-1 1,-1 0-1,0-1 1,1 0 0,-2 0-1,1-1 1,-1 0-1,15-14 1,-22 19 7,0 0 1,0-1-1,0 1 0,0 0 1,0 0-1,0-1 0,0 1 1,-1-1-1,1 1 0,0-1 1,-1 1-1,0-1 0,1 1 1,-1-1-1,0 0 0,0 1 1,1-1-1,-1 1 1,-1-1-1,1 0 0,0 1 1,0-1-1,-1 1 0,1-1 1,0 1-1,-1-1 0,0-1 1,-1-1 10,0 1 1,-1-1-1,1 1 0,0 0 1,-1 0-1,0 0 1,0 0-1,0 0 0,-4-3 1,-6-3-194,-2 1 1,1 0-1,-1 1 1,0 0-1,-1 1 1,-17-4 0,-26-10-3876,45 9 460,5 5 1476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4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11 137 9945,'-10'-7'4299,"23"6"-3962,0-1-1,-1 0 1,20-6-1,12-2-229,34-6-105,149-51 0,-224 66 25,3 0-13,-1-1 0,0 0 0,0 0-1,0 0 1,0-1 0,0 1-1,7-7 935,-12 14-965,0-1 0,0 0 1,-1 0-1,1 1 0,-1-1 1,-1 4-1,2-7 16,-47 259 83,24-158-57,4-23-63,3-33-140,13-39-70,0 0 0,0 1 0,1-1 0,0 1 0,0-1 0,0 15 0,-3-7-990,0 1-4794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4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6913,'1'-2'186,"-1"1"1,1 0-1,0 0 0,-1 0 1,1 0-1,0 0 1,0 0-1,-1 0 1,1 0-1,0 0 0,0 0 1,0 0-1,0 0 1,0 0-1,1 1 1,-1-1-1,0 1 1,0-1-1,0 1 0,1-1 1,-1 1-1,2-1 1,40-11 2053,-30 9-1874,37-11-202,214-56 1875,-175 52-4526,0 5-3555,-84 12 4446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4.6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73 9513,'0'1'102,"1"0"0,-1 0 0,0-1 0,0 1 0,1 0 0,-1-1 0,1 1 0,-1 0 0,1-1 0,-1 1 0,1 0 0,-1-1 0,1 1 0,-1-1 0,1 1 0,0-1 0,-1 1 0,1-1 0,0 0 0,0 1 0,-1-1 0,1 0 0,0 0 0,0 1 0,-1-1 0,1 0 0,0 0 0,0 0 0,-1 0 0,1 0 0,0 0 0,0 0 0,0 0 0,0 0 0,43-3 1763,-21 1-1263,15-1-230,1 0 1,66-17-1,-4 1-436,-21 5-682,1 0-1556,-1 6-4054,-64 8 4185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5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264 122 10921,'-2'0'179,"0"-1"0,0 1 0,0-1 0,0 0 0,0 1 0,0-1 0,0 0 1,1 0-1,-1 0 0,0-1 0,0 1 0,1 0 0,-1-1 0,1 1 0,-1-1 0,1 1 0,0-1 0,0 0 0,-2-2 0,-11-13 307,3 6-272,1 1-159,1 1-1,-1 0 0,-1 1 0,0 0 0,-13-8 0,21 15-55,1 0 0,-1-1-1,1 1 1,-1 0 0,1 1-1,-1-1 1,0 0 0,0 1-1,1 0 1,-1-1-1,0 1 1,0 0 0,1 1-1,-1-1 1,0 0 0,0 1-1,1-1 1,-1 1 0,0 0-1,1 0 1,-1 0 0,1 0-1,-1 1 1,1-1 0,0 1-1,-1-1 1,1 1-1,0 0 1,0 0 0,0 0-1,-2 2 1,-1 2-17,1 0 0,-1 1 0,1-1 0,0 1 0,1 0 0,0 0 0,0 0 0,0 1 0,1-1 0,0 1 0,-2 10 0,2 7-221,0-1 0,3 32 0,0-13-73,-1-42 313,0 1 0,0-1 0,0 1 1,0-1-1,1 0 0,-1 1 0,0-1 0,1 1 1,-1-1-1,1 0 0,0 1 0,-1-1 0,1 0 1,0 0-1,0 0 0,0 0 0,0 1 1,0-1-1,0 0 0,0 0 0,2 1 0,-1-1-31,1 1 0,0-1-1,0 0 1,0 0 0,0 0-1,0 0 1,0 0 0,0-1-1,5 1 1,-1 0-100,-1-1 0,1-1-1,-1 1 1,1-1 0,-1 0 0,1 0 0,-1-1 0,0 0 0,8-3-1,-2-3 104,0 0-1,0-1 0,-1-1 0,0 0 0,-1 0 0,11-15 0,-13 17 115,-4 3-25,0-1 0,0 1 0,0-1-1,-1 1 1,0-1 0,0 0 0,0 0-1,-1-1 1,1 1 0,-2 0-1,1-1 1,-1 1 0,1-12 0,6-35 2632,-8 87-1992,0 285-98,-2-294-600,-1 1 1,-1-1-1,-1 0 0,-11 29 0,7-20-284,-8 43 0,8 6-1419,7-26-5800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5.6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228 0 6865,'-1'15'8104,"-11"61"-6945,-6-6-1536,-3-2 0,-4-1 0,-2-1 0,-52 91 0,73-147-235,2-3-718,0 1 0,-1-1 0,0 0-1,-9 10 1,8-13-878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5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 7093,'4'-8'3532,"-3"8"-3364,-1 0 0,1-1 0,-1 1 1,0 0-1,1 0 0,-1 0 0,1 0 0,-1-1 1,1 1-1,0 0 0,22 0 2028,26 9-1395,-45-8-540,39 11-112,-1 2-1,49 24 0,3 1-2125,-28-13-5525,-58-24 5351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6.0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1 7869,'-19'2'727,"0"1"0,1 1 0,0 0 1,-1 2-1,2 0 0,-1 1 0,-22 12 1,-12 5-678,33-16 5,-119 43-840,118-45-690,-1-1-1,0-1 1,0-1-1,-37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8993,'0'1'179,"1"-1"0,-1 1 0,1 0 0,-1-1 0,1 1 1,-1 0-1,1-1 0,0 1 0,-1-1 0,1 1 0,0-1 0,0 1 0,-1-1 1,1 0-1,0 1 0,0-1 0,0 0 0,0 1 0,-1-1 0,1 0 1,0 0-1,0 0 0,0 0 0,0 0 0,0 0 0,1 0 0,34 0 3843,-27 0-4284,266 4-495,-274-4 660,16-3-2194,-13-7-5856,-4 7 5950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29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69 8849,'1'-3'192,"-1"0"1,0 0-1,0 0 1,0 1-1,-1-1 1,1 0-1,-1 0 1,1 1-1,-1-1 1,0 0-1,0 1 0,0-1 1,-1 1-1,1-1 1,0 1-1,-3-3 1,1 3-65,0 0 0,0 0 0,-1 0 0,1 0 0,-1 0 0,1 1 0,-1 0 0,1-1 0,-1 1 0,0 1 0,-7-2 0,3 1-126,0 1 0,0 0 1,-1 0-1,1 1 1,0 0-1,0 0 1,0 1-1,0 0 0,0 0 1,1 1-1,-1 0 1,0 1-1,1-1 1,0 1-1,0 1 1,0-1-1,1 1 0,-1 0 1,1 1-1,1 0 1,-1 0-1,1 0 1,0 0-1,0 1 0,0 0 1,1 0-1,0 0 1,1 0-1,0 1 1,0 0-1,0-1 0,1 1 1,0 0-1,1 0 1,-1 0-1,1 9 1,1 5 116,-1-10-141,1-1 1,1 1-1,0-1 0,3 18 1,-2-25-17,-1 0 1,1 0-1,-1 0 1,1 0-1,0 0 1,1-1-1,-1 1 1,1-1-1,-1 1 1,1-1-1,0 0 0,0 0 1,1 0-1,-1-1 1,0 1-1,5 2 1,-3-3 54,0 1 1,-1-1-1,1 0 0,0-1 0,0 1 1,1-1-1,-1 0 0,0 0 1,0 0-1,0-1 0,1 0 1,-1 0-1,0 0 0,1-1 1,-1 0-1,0 0 0,0 0 1,0 0-1,0-1 0,0 0 1,0 0-1,0 0 0,-1-1 0,1 0 1,4-3-1,-2 1-20,0 0 0,0-1-1,-1 0 1,0 0 0,0-1 0,0 1-1,-1-1 1,1-1 0,-2 1 0,1-1-1,-1 0 1,-1 0 0,1 0-1,2-11 1,4-15 313,-6 23-110,-1 0 0,0 0 0,-1-1 0,0 1 0,0-15 0,5-34 1941,-7 60-2035,1 31 473,-2-21-363,-6 289 674,-1-161-424,8-126-424,-2 0-1,1-1 1,-4 14-1,2-14-114,1 0 0,0 1 0,0 12-1,1-16-1272,-5-20-7887,6 4 8854,0-4-1724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6.2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7457,'12'2'720,"-9"4"-37,1 1 0,-1 0 1,0 0-1,0 0 0,-1 0 0,0 0 1,2 11-1,3 9-204,23 91-1238,-15-40-4589,-9-58 2777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6.8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95 211 9133,'0'-10'23,"0"7"231,1-1 1,-1 1 0,0 0-1,0 0 1,-1 0-1,1-1 1,-1 1 0,0 0-1,1 0 1,-1 0 0,-1 0-1,1 0 1,-3-4-1,2 0-63,0 1 0,0 0-1,0 0 1,1-1-1,0 1 1,0-1-1,1 1 1,0-1-1,0 0 1,0 1-1,2-10 1,0-10 79,-2 25-263,0-1 0,1 0 0,0 1 0,-1-1 1,1 1-1,0-1 0,0 1 0,0 0 0,0-1 1,0 1-1,0 0 0,0-1 0,0 1 0,0 0 0,1 0 1,-1 0-1,0 0 0,1 0 0,-1 0 0,1 1 1,-1-1-1,1 0 0,0 1 0,2-1 0,42-10 23,-38 11-31,-1 1 0,1 0 0,-1 0 0,1 0 0,-1 1-1,1 0 1,-1 0 0,0 1 0,0 0 0,0 0 0,-1 1 0,1 0 0,-1 0 0,0 0 0,0 1-1,0 0 1,5 6 0,0-1-17,-2 1 0,1 0-1,-2 1 1,1-1 0,-2 2-1,1-1 1,-2 1 0,7 16-1,-9-13-129,0-1-1,-2 1 1,1 0-1,-2 0 1,0 0-1,-1 0 1,-1 1-1,-5 28 1,2-30 108,-2 1 0,1-1 0,-2 0 0,0 0 0,0-1 0,-2 0 1,0 0-1,0-1 0,-1 0 0,-1 0 0,-23 20 0,12-13 81,-1-2 0,-1 0-1,-1-2 1,-1 0 0,-45 20 0,11-17-31,59-21-3,1 0 0,-1 0 1,1 0-1,0 0 0,0 0 1,0 0-1,0-1 1,0 1-1,0 0 0,0 0 1,1 0-1,-1 0 1,2-3-1,7-1 9,0 0 0,0 1 0,1 0 0,0 0 0,0 1 0,0 0 0,1 1 0,-1 0 0,16-1 0,8-2-173,1 3 1,0 0 0,1 3-1,-1 1 1,62 9-1,-92-9-53,3 1-1024,0-1 0,0 0 0,-1-1 0,1 0 0,11-1 0,-9-2-665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7.1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11217,'1'-12'3232,"4"27"282,0 4-3378,17 26 367,-16-35-458,0 2-1,-1-1 1,4 12 0,1 16-54,-1-1-1,-2 1 1,-2 0 0,1 74-1,-6-78-582,0 15-1358,0-17-5210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7.4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13 9705,'-15'-8'-150,"4"3"4042,10 6-3745,0 0-1,1 0 0,0 0 0,-1 0 1,1 0-1,-1 0 0,1 0 1,0 0-1,0 0 0,0 1 1,0-1-1,0 0 0,0 0 1,0 0-1,0 2 0,0 31 701,-1-16-684,1 1 1,0-1-1,2 0 1,0 0-1,5 18 1,4 8-102,-2 0 0,-1 1 0,1 65 1,-7-58-3512,-1 0-3598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7.6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1 126 9085,'0'-2'182,"1"1"0,-1-1 0,1 1 0,-1-1 1,1 1-1,0-1 0,-1 1 0,1 0 0,0 0 0,0-1 1,0 1-1,0 0 0,0 0 0,0 0 0,1 0 0,-1 0 1,0 0-1,1 0 0,-1 0 0,0 1 0,1-1 0,-1 0 0,1 1 1,-1 0-1,1-1 0,-1 1 0,1 0 0,2-1 0,57-7 1171,-42 7-867,207-17 659,104-13-3507,-199-1-5283,-108 25 5233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8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294 18 10873,'0'-1'123,"0"0"0,0 0 0,0 0-1,0 0 1,0-1 0,1 1 0,-1 0 0,0 0 0,1 0 0,-1 0-1,1 0 1,-1 0 0,1 0 0,-1 0 0,2-1 0,-13 10 2314,3-2-2257,1 0 1,0 0-1,1 1 0,-1 0 0,1 1 1,1-1-1,-1 1 0,-4 9 0,0 0-2,-24 37 14,2 2 1,3 1 0,3 1 0,2 1 0,3 1 0,-21 91 0,39-135-167,1 0 1,0-1-1,1 1 0,0 0 1,1 0-1,1 0 1,1 0-1,0 0 0,8 26 1,-8-34-272,1-1 0,1 1 0,-1-1 0,1 1 0,0-1 0,1 0 0,0-1 0,10 11 0,-10-12-472,1 0 0,0 0 0,0-1 0,0 0 0,0 0 0,1 0 0,0-1 0,0 0 0,0 0 0,13 2-1,-3-1-2414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8.5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5617,'0'0'6717,"0"19"-3466,10 175-451,0 3-2457,-3-9-337,-3-133-140,-1-26-2357,-2 0-6674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8.8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11809,'0'8'2712,"0"13"61,0-15-2715,0-1 0,1 0 0,0 1 1,0-1-1,0 1 0,0-1 0,3 6 1,27 92 758,-25-90-813,1 4 45,1 0 0,0 0 0,1-1 0,15 19-1,-21-30-55,1-1 0,0 0-1,0-1 1,0 1 0,0-1-1,1 1 1,-1-1 0,1-1-1,0 1 1,0-1 0,0 1-1,0-1 1,0-1-1,0 1 1,0-1 0,1 0-1,-1 0 1,1-1 0,6 1-1,-5-1-292,-1-1 0,1 1-1,-1-1 1,1-1 0,-1 1 0,0-1-1,1 0 1,-1 0 0,0-1-1,0 0 1,0 0 0,7-6-1,-5 3-975,1-1 0,-1-1 0,-1 0 0,1 0 0,-1 0-1,10-17 1,-7 10-689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9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 4 7277,'-14'-3'5068,"13"17"-2670,-10 57 665,7-13-2635,5 71 0,1-41-442,-2 163-142,0-143-7941,0-108 8003,0 0 1,0 1-1,0-1 0,0 0 0,0 0 1,-8 3-3297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19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8289,'2'-3'215,"0"1"0,1 0 1,-1 0-1,1 0 0,0 0 0,0 1 0,0-1 1,-1 1-1,2 0 0,-1 0 0,0 0 1,0 0-1,0 0 0,0 0 0,0 1 1,1 0-1,-1 0 0,5 0 0,-3 1-22,0 0 0,-1 0 0,1 1 0,0-1-1,0 1 1,0 0 0,-1 1 0,0-1-1,1 1 1,6 5 0,3 5 70,0 0 0,-1 1 0,-1 1 0,0 0 0,12 20 0,-5-5-69,-1 2 1,-1 0-1,-2 1 0,-1 0 0,-1 1 0,-3 1 0,0 0 0,-2 0 0,-2 1 0,3 66 0,-9-72-121,1-6 87,-1-1 0,-1 0 0,-1 1-1,-10 44 1,-5-16 0,-1-1 0,-3-1 0,-2-1-1,-2 0 1,-2-2 0,-66 86 0,87-125-772,-4 3-759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0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47 7413,'-11'13'4860,"8"-11"-4836,1-1 0,0 1 0,0 0 0,0 0-1,1 0 1,-1 1 0,0-1 0,1 0 0,-1 1 0,1-1-1,0 1 1,-2 4 0,-4 12 262,6-18-304,0 1 0,1-1 0,-1 1 0,0-1 0,0 1 1,1 0-1,-1-1 0,1 1 0,-1 0 0,1-1 0,0 1 0,-1 3 0,1 52 325,1-55-295,0-1 1,0 1 0,0-1 0,0 0 0,0 1 0,0-1 0,1 0 0,-1 0 0,0 0 0,1 0 0,-1 0-1,1 0 1,-1 0 0,1 0 0,-1 0 0,1-1 0,-1 1 0,1-1 0,0 1 0,-1-1 0,1 0 0,0 1-1,3-1 1,45 6 408,-45-6-437,0 0-1,0 0 1,0-1 0,0 1 0,0-1 0,0 0 0,0 0 0,0-1 0,0 0 0,-1 0 0,1 0 0,6-4 0,-8 4 57,-1 0 0,0-1 1,0 1-1,0-1 0,0 1 0,0-1 1,0 1-1,-1-1 0,1 0 1,-1 0-1,0 0 0,0 0 1,0 0-1,0 0 0,0 0 1,-1-1-1,0 1 0,1 0 1,-1 0-1,-1-4 0,1-98 635,0 103-714,0 1 1,0 0-1,0-1 1,0 1-1,-1 0 0,1 0 1,-1-1-1,1 1 1,-1 0-1,1 0 1,-1 0-1,0-1 1,1 1-1,-1 0 1,0 0-1,0 0 1,0 0-1,0 0 0,0 1 1,0-1-1,0 0 1,0 0-1,0 1 1,0-1-1,-1 0 1,1 1-1,0-1 1,0 1-1,-1 0 1,-1-1-1,-5-1-1416,1 1-1,-1 0 1,0 1-1,-8 0 1,12 0 60,2 0-103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6.6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6 6957,'0'0'210,"-25"-5"4348,139 10-3536,65-5-871,-103 0-8434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6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4748,'23'3'1221,"94"2"2692,0-4-7365,-104-1 1902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7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20 8429,'0'0'58,"-1"-1"0,1 0 0,0 1 1,0-1-1,0 0 0,0 1 0,0-1 0,0 1 1,0-1-1,0 0 0,0 1 0,0-1 0,0 0 1,1 1-1,-1-1 0,0 1 0,0-1 1,1 0-1,-1 1 0,0-1 0,1 1 0,-1-1 1,0 1-1,1-1 0,-1 1 0,1-1 0,-1 1 1,1 0-1,-1-1 0,1 1 0,-1 0 0,1-1 1,0 1-1,-1 0 0,1-1 0,-1 1 0,1 0 1,0 0-1,-1 0 0,1 0 0,0 0 1,-1 0-1,1 0 0,0 0 0,-1 0 0,1 0 1,-1 0-1,1 0 0,0 0 0,-1 0 0,1 1 1,-1-1-1,1 0 0,0 0 0,-1 1 0,1-1 1,-1 0-1,1 1 0,-1-1 0,1 1 0,-1-1 1,1 1-1,-1-1 0,0 1 0,1-1 1,-1 1-1,1-1 0,-1 2 0,11 10 198,-1 1 0,0 1 0,-1 0 0,-1 0-1,0 1 1,8 24 0,28 96-90,-38-102-278,-1-1 0,-1 1 0,-2 0 0,-3 47 0,0-28-2435,1-51 2412,0 0-1,0-1 1,0 1 0,0 0-1,0 0 1,0-1 0,0 1-1,-1 0 1,1 0 0,0-1 0,-1 1-1,1 0 1,0-1 0,-1 1-1,1 0 1,0-1 0,-1 1-1,1-1 1,-1 1 0,0-1-1,0 2 1,-2 0-617,1 4-1478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7.6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382 16 9753,'-1'-1'22,"0"0"1,0 0-1,0 0 1,0 0-1,0 0 1,0 1-1,0-1 1,0 0-1,0 1 1,0-1 0,0 1-1,-1-1 1,1 1-1,0-1 1,0 1-1,-1 0 1,1 0-1,0 0 1,-2 0-1,-30-4 1340,26 4-1235,1 0 1,0 0-1,-1 1 0,1 0 0,0 0 1,-1 1-1,1-1 0,0 2 1,0-1-1,1 0 0,-1 1 0,-8 6 1,5-3-2,0 2 0,0-1 0,1 1 0,0 0 1,0 1-1,-9 13 0,-2 8 23,2 0 0,1 2 0,-18 49 0,19-40-185,3 0 0,1 1 0,2 1 0,1 0 0,3 0 0,0 83 0,5-124 10,0 1-1,1-1 0,-1 0 0,0 0 1,1 1-1,-1-1 0,1 0 0,0 0 1,0 0-1,0 0 0,0 0 0,0 0 1,0 0-1,1 0 0,-1 0 1,1 0-1,-1-1 0,1 1 0,0-1 1,-1 1-1,1-1 0,0 1 0,0-1 1,0 0-1,0 0 0,0 0 0,0 0 1,0 0-1,1-1 0,-1 1 0,0-1 1,0 1-1,1-1 0,-1 0 0,5 0 1,0 0-144,0 0 0,1 0 0,-1-1 0,0 0 0,1 0 0,-1-1 0,0 1 0,0-2 1,0 1-1,8-5 0,-4 1 43,-1 0 0,0-1 0,0 0 1,-1 0-1,15-16 0,-20 19 118,-1-1 0,0 1 0,0 0 0,0-1 0,0 0 0,-1 0 0,0 0 0,0 0 0,0 0 0,-1 0 0,0-1 0,0 1-1,0 0 1,0-1 0,-1-5 0,1-9 142,-1 13-170,0 0 0,0 0 0,0 0 0,-1 1-1,-2-12 1,2 15 43,0 1 0,0 0 0,0-1 0,0 1 0,-1 0 0,1 0 0,-1 0 0,1 0 0,-1 0 0,0 0 0,0 1 0,1-1 0,-1 0 0,0 1 0,-1-1 0,1 1 0,0 0 0,0 0 0,-4-1 0,-5-2-119,0 1-1,0 0 1,0 1 0,0 0-1,-1 1 1,-12 0-1,-70 5-2732,79-3 2307,-12 0-954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8.3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295 187 7733,'0'-2'56,"0"0"1,-1 0-1,1 0 1,-1 0-1,1 0 1,-1 0 0,0 1-1,0-1 1,0 0-1,0 1 1,0-1-1,0 0 1,0 1-1,0-1 1,-3-1 0,3 2 138,0-1 0,-1 1 0,1 0 0,0-1 0,0 0 0,0 1 1,0-1-1,0 0 0,0 1 0,0-1 0,1 0 0,-1 0 0,1 0 0,-1 1 1,1-4-1,-1 2-55,0 0 0,0 0 0,0 0 1,0 0-1,0 0 0,-1 1 0,1-1 0,-4-4 0,-3-7 102,5 8-214,1 1 1,-1 0 0,0 0-1,-1 0 1,1 0 0,-1 0-1,0 1 1,0-1 0,0 1-1,-1 0 1,0 1 0,0-1-1,0 1 1,0 0 0,0 0-1,0 0 1,-1 1 0,1 0-1,-1 0 1,0 0 0,0 1-1,-10-2 1,13 4-42,1 0 1,-1-1-1,0 1 0,1 0 1,-1 1-1,1-1 0,-1 0 0,1 1 1,0 0-1,0-1 0,0 1 1,0 0-1,0 0 0,-2 3 1,-26 31-91,23-27 57,1 1 1,0-1 0,1 1 0,0 0 0,0 0 0,1 1 0,1-1 0,0 1 0,0 0-1,1 0 1,-1 15 0,-2 27-416,3-43 253,0 0 0,1 0 0,0 0 0,1 0 0,0 0 1,1 0-1,3 15 0,-3-22 131,0-1 0,0 0 0,0 0 0,1 1-1,-1-1 1,1 0 0,0 0 0,0 0 0,-1-1 0,1 1 0,0 0 0,0-1 0,1 1 0,-1-1-1,0 0 1,0 0 0,1 0 0,-1 0 0,1 0 0,-1 0 0,1 0 0,3 0 0,-2-1-1,0 1 0,0 0-1,0-1 1,0 0 0,0 0 0,0 0 0,0 0 0,0-1 0,0 0 0,0 0 0,-1 0 0,1 0 0,7-3 0,-3-1 49,16-10 10,0 0-1,36-31 1,-53 39 56,-1 1 0,0-1 1,0 0-1,0 0 0,-1 0 0,0-1 0,-1 0 1,0 0-1,0 0 0,-1 0 0,0-1 0,4-14 0,-2-51 2281,-4 35 1682,0 81-3437,3 1 0,16 75 0,-13-68-430,-2 1 1,-4 101 0,-2-77 161,0-59-138,-1 1 0,0-1 1,-1 1-1,-1-1 0,-12 31 0,0-7-235,-23 40 1,30-70-1454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8.9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20 333 5180,'-1'0'118,"0"0"-1,0 0 0,0 1 1,0-1-1,0 0 0,0 1 1,0-1-1,0 0 0,0 1 1,0-1-1,1 1 0,-1 0 1,0-1-1,0 1 0,0 0 1,1-1-1,-5 11 4293,33-11-3174,34-3-261,120-23 1,-112 14-859,326-72 384,-55 10-187,342-27-158,-558 85 175,-99 12-215,20-1-124,55-15 0,-90 15-1013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29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51 9181,'0'-41'4506,"-29"32"-3942,18 9-577,1-1 1,0 1-1,0 1 0,0 0 1,0 0-1,0 1 1,0 1-1,0-1 1,0 1-1,1 1 0,-1 0 1,1 0-1,0 1 1,0 0-1,1 1 1,-9 7-1,3-2 2,0 1 1,1 1-1,0 0 0,1 1 1,1 0-1,0 1 1,1 0-1,-10 20 0,18-29 1,0 0 0,0 0 0,1 1 0,-1-1 0,1 1 0,1 0 0,-1-1 0,1 1 1,1 8-1,-1 0-113,1-14 119,-1 0 1,0 0-1,1 0 0,0-1 0,-1 1 0,1 0 0,-1 0 0,1 0 1,0-1-1,0 1 0,-1 0 0,1-1 0,0 1 0,0-1 1,0 1-1,0-1 0,0 1 0,-1-1 0,1 0 0,0 1 0,0-1 1,0 0-1,0 0 0,0 0 0,0 0 0,0 1 0,0-2 1,2 1-1,39 1-132,-34-1 135,5-1-59,0 0 0,-1-1 1,1-1-1,0 0 1,-1-1-1,0 0 0,0-1 1,0 0-1,0-1 1,13-9-1,1-2 50,-1-1-1,-1-1 0,26-27 1,-45 42 102,0-1 0,0 0 1,0 0-1,-1-1 0,0 0 1,0 1-1,0-1 0,-1-1 1,0 1-1,0 0 0,-1-1 1,1 1-1,-1-1 1,-1 0-1,1 0 0,-1 0 1,-1 0-1,1-12 200,-1 21-245,0 0-1,-1 0 0,1 1 1,-1-1-1,1 0 1,-1 0-1,0 0 0,1 0 1,-1-1-1,-2 4 0,1 1 9,0-1-1,1 1 0,0-1 0,1 1 1,-1 6-1,-3 20 172,-8 41 98,10-54-324,0-1-1,-2 0 1,-6 23 0,-5 19-22,13-45-17,-2 0-1,-7 21 1,5-19-524,0 0-1,1 1 1,-3 24-1,3 23-4107,5-47 2045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0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15 7593,'4'-15'1015,"-4"16"-861,0-1 0,1 1 0,-1-1 0,0 0 0,1 1 0,-1-1 0,0 1 0,1-1 0,-1 1 0,0-1 0,0 1 1,0 0-1,1-1 0,-1 1 0,0-1 0,0 1 0,0-1 0,0 1 0,0-1 0,0 1 0,0 0 0,0-1 0,0 1 0,-1 0 0,5 182 2915,0 0-3044,-3-127-70,0-21-214,-1 1 1,-6 41-1,5-73-18,0-1-1,0 1 1,0 0 0,0-1-1,-1 0 1,0 1 0,1-1-1,-1 0 1,0 0 0,-4 5-1,4-6-210,1-1 0,-1 0-1,1 1 1,-1-1-1,1 0 1,-1 0-1,0 0 1,0 0-1,0 0 1,1 0-1,-1 0 1,-4 0-1,-1 0-1266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0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58 6865,'0'-2'102,"0"-1"1,0 0 0,0 0 0,0 1-1,-1-1 1,1 0 0,-1 1-1,0-1 1,1 0 0,-1 1 0,-3-5-1,1-5 1459,3 12-1486,0 0 0,0-1 1,0 1-1,0-1 0,0 1 1,0 0-1,0-1 0,0 1 0,0 0 1,-1-1-1,1 1 0,0 0 1,0-1-1,0 1 0,0 0 0,-1-1 1,1 1-1,0 0 0,0-1 1,-1 1-1,1 0 0,0 0 1,-1-1-1,1 1 0,0 0 0,0 0 1,-1 0-1,1-1 0,-1 1 1,1 0-1,-1 0 0,0 9 3073,1 32-1894,0 211-231,-2-224-1101,-8 48 0,-3-17-867,12-54 412,-1 0 0,1 0 0,-1 0 0,0 0 0,-1-1 1,1 1-1,-1 0 0,-4 4 0,-4-1-3330,3-7 1736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0.7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0 706 6685,'1'-2'132,"-1"0"1,1 0 0,0 0-1,-1 1 1,1-1 0,0 0-1,0 0 1,0 1 0,0-1 0,0 1-1,0-1 1,1 1 0,-1-1-1,1 1 1,-1 0 0,1 0-1,-1 0 1,1 0 0,-1 0-1,1 0 1,0 0 0,0 0-1,-1 0 1,1 1 0,0-1 0,0 1-1,0 0 1,2-1 0,13-3 1008,1 1 1,20-1 0,-15 2-643,108-19 1082,155-47 0,-160 29-1462,-1-6 1,-2-5-1,157-90 1,-23-19-3523,-127 60-1295,-89 63 2315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0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10577,'8'9'2180,"92"-9"940,220-7-2295,-283 6-869,-28 2 5,1-1-1,-1 0 1,1-1-1,10-2 1,-19 2-371,8-2-1875,-8-3-3618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2.3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34 979 7321,'-4'-7'477,"0"0"0,1-1 1,0 0-1,1 0 0,-1 0 1,2 0-1,-2-9 0,-3-10 516,4 13-757,1 0 0,0 0 0,1 0-1,1-21 1,1-6 40,-2-549-98,0 580-174,0 0 0,1 0 0,0 0 0,1 0 0,0 1 0,1-1 0,0 0 0,0 1 0,1 0 0,0 0 0,0 0 0,1 0 0,0 1 0,8-9 0,-13 16 19,1 0-1,0 0 1,0 0 0,0 1-1,0-1 1,0 0 0,0 1-1,1-1 1,-1 1-1,0-1 1,0 1 0,0-1-1,0 1 1,1 0-1,-1 0 1,0-1 0,0 1-1,1 0 1,-1 0 0,0 0-1,2 1 1,0-1-10,0 1 0,0 0 0,0 0 0,-1 1 0,1-1 0,-1 0 0,1 1 0,-1 0 0,3 2 1,6 5-48,-1 1 1,-1 1 0,10 13 0,-12-16 42,24 34 38,-2 2 0,-2 0 1,-2 2-1,-2 1 0,23 68 0,59 256 138,-97-339-71,-2 0 0,-2 0 0,1 53-1,-5-40-142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2.6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406 19 8661,'2'-19'5031,"-17"21"-2683,-53 21-1580,28-8-790,-158 43-293,111-41-3769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2.9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55 8709,'6'5'6614,"8"-4"-4296,19-1-2959,-23 0 1201,21-2-611,0-2 0,0-1 0,0-1 0,-1-2 1,49-19-1,-67 18-1796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3.2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1 112 8197,'0'1'130,"0"-1"1,0 1-1,0-1 1,0 1 0,0-1-1,0 1 1,0-1-1,1 1 1,-1 0-1,0-1 1,0 1-1,1-1 1,-1 1 0,0-1-1,1 1 1,-1-1-1,0 0 1,1 1-1,-1-1 1,1 1-1,-1-1 1,1 0 0,-1 1-1,1-1 1,-1 0-1,1 0 1,-1 1-1,1-1 1,-1 0-1,1 0 1,-1 0 0,1 0-1,-1 0 1,1 0-1,0 0 1,-1 0-1,1 0 1,-1 0-1,1 0 1,-1 0 0,2 0-1,33-8 2562,-13 2-1490,-2 2-935,0 0 1,-1-1 0,1-2 0,35-16 0,4-1 219,-34 15-409,-3 0-73,1 2 1,0 0-1,30-4 1,-49 11 135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5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303 149 11217,'-2'-1'100,"0"1"1,0 0-1,0-1 0,0 1 1,0-1-1,0 0 1,0 1-1,0-1 0,1 0 1,-1 0-1,0 0 0,1 0 1,-1-1-1,1 1 0,-1 0 1,-1-3-1,-22-29 1552,10 12-1672,7 11 51,0 1-1,-1 0 1,0 1-1,0 0 0,-11-8 1,16 14-36,1 0 1,0 0-1,-1 0 0,1 0 1,-1 1-1,0 0 1,0-1-1,1 1 1,-1 0-1,0 1 0,0-1 1,0 1-1,0 0 1,0 0-1,0 0 0,0 0 1,0 1-1,0-1 1,-7 3-1,6-1-2,0 1 0,0 0-1,1 0 1,-1 0 0,1 0 0,-1 1-1,1 0 1,0 0 0,1 0 0,-1 0-1,1 0 1,-1 1 0,1 0 0,1-1-1,-1 1 1,1 0 0,0 0 0,0 1-1,0-1 1,0 0 0,0 9 0,-2 11-110,1 0 1,1 1-1,2 34 0,0-37 14,0-20 83,0 0 0,0 0 0,0 0 0,0 0 0,1 0 0,-1 0-1,1 0 1,0 0 0,0 0 0,0 0 0,0 0 0,1 0 0,2 3 0,-3-5-11,0 0 0,1 0 0,-1 1 0,1-1 0,-1 0 0,1-1 1,-1 1-1,1 0 0,0 0 0,0-1 0,-1 1 0,1-1 0,0 1 0,0-1 1,0 0-1,-1 0 0,1 0 0,0 0 0,0 0 0,0 0 0,-1 0 0,1 0 1,0-1-1,3 0 0,3-2-11,0 0 0,1-1 0,-1 1 0,0-1-1,-1-1 1,1 0 0,-1 0 0,0 0 0,8-9 0,3-3 32,32-41-1,-42 46 34,0-1-1,-1 0 0,0 0 0,-1-1 0,-1 0 0,4-15 0,-3 11-39,0-20 3002,-6 68-1784,1-19-1020,0 0 1,1 1-1,0-1 1,8 21 0,-6-19-41,0 0 1,3 28-1,-4-8 45,12 236 900,-15-38-802,-3-192-292,-1-1-3875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4.6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0 101 7277,'0'0'2179,"33"0"1544,-6 0-3402,0-1-1,-1-1 0,1-2 1,44-10-1,-48 7-270,1 2-8,-1-2 0,0 0 1,0-2-1,-1 0 1,0-2-1,22-13 0,-50 63 1067,6 264-579,3-221-28,0-31-1832,-2-17-3218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4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0 175 7825,'0'0'3225,"21"-5"-553,16-9-1647,1 2 1,59-11-1,-10 2-936,36-14-145,18-5-389,-46 17-4426,-77 21 1388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5.3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99 7777,'1'-1'290,"-1"0"1,1 0 0,-1 0-1,1 1 1,-1-1-1,1 0 1,0 1 0,-1-1-1,1 0 1,0 1-1,0-1 1,0 1 0,-1-1-1,1 1 1,0-1 0,0 1-1,0 0 1,0-1-1,0 1 1,0 0 0,0 0-1,0 0 1,0-1-1,0 1 1,1 1 0,39-5 113,-26 3 262,87-8 368,324-38-729,-401 43-505,96-13 270,-43 12-3603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6.6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7093,'-1'1'90,"1"-1"-1,0 0 1,0 0 0,0 1 0,0-1 0,0 0 0,0 1-1,0-1 1,0 0 0,0 1 0,0-1 0,0 0 0,1 0 0,-1 1-1,0-1 1,0 0 0,0 1 0,0-1 0,0 0 0,0 0 0,1 1-1,-1-1 1,0 0 0,0 0 0,0 0 0,1 1 0,-1-1 0,0 0-1,0 0 1,1 0 0,-1 0 0,0 1 0,0-1 0,1 0 0,-1 0-1,0 0 1,1 0 0,-1 0 0,0 0 0,0 0 0,1 0 0,-1 0-1,0 0 1,1 0 0,-1 0 0,0 0 0,1 0 0,-1 0 0,0 0-1,0 0 1,1 0 0,-1 0 0,0-1 0,1 1 0,-1 0 0,0 0-1,0 0 1,0 0 0,1-1 0,-1 1 0,0 0 0,0 0-1,1-1 1,-1 1 0,1 10 420,0-1 0,1 1 0,0-1-1,1 1 1,0-1 0,1 0 0,6 13 0,11 34-51,-8-9-270,2 1-153,-3 1-1,-1 0 1,-3 1 0,2 61-1,-6-30 145,0 0-3335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6.9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3 6641,'-4'-2'5857,"0"32"-3014,13 40-2131,-2-22-653,-3 104-57,-4-117-311,0-32 149,-1 0 0,1-1 0,-1 1 0,0 0 0,0-1 0,0 1-1,0-1 1,0 1 0,-1-1 0,1 1 0,-1-1 0,0 0 0,1 0 0,-1 0 0,0 0 0,0 0 0,-4 3 0,4-4-425,0 1 0,-1 0 0,1-1-1,-1 1 1,0-1 0,1 0 0,-1 0 0,0 0 0,1 0-1,-5 0 1,2 0-1482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1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 9133,'0'-1'136,"-1"1"0,1 0 0,-1 0-1,1 0 1,0-1 0,-1 1 0,1 0 0,-1 0 0,1 0 0,-1 0 0,1 0 0,0 0-1,-1 0 1,1 0 0,-1 0 0,1 0 0,-1 0 0,1 0 0,0 0 0,-1 0 0,1 0 0,-1 0-1,1 1 1,-1-1 0,1 0 0,0 0 0,-1 1 0,0 12 6083,2 1-7347,-1 213 753,0-151-3108,0 0-4277,0-72 5849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7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0 160 6913,'0'-1'126,"0"0"0,0 0 0,0 0 1,0 0-1,1 0 0,-1 0 0,0 0 1,0 0-1,1 0 0,-1 0 0,1 0 1,-1 0-1,1 0 0,0 0 0,-1 0 1,1 0-1,0 0 0,-1 1 0,1-1 1,0 0-1,0 0 0,0 1 0,0-1 1,-1 1-1,1-1 0,0 1 0,0-1 1,0 1-1,0-1 0,1 1 0,-1 0 1,0 0-1,0-1 0,0 1 0,0 0 1,0 0-1,0 0 0,2 0 0,5-1 164,186-35 3844,99 6-3474,-52 7-1592,-84-7-6079,-134 23 4993,-1 0 331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7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198 9 8241,'0'-1'79,"0"1"1,0 0-1,0-1 1,0 1 0,-1-1-1,1 1 1,0 0-1,0-1 1,0 1 0,0 0-1,-1-1 1,1 1-1,0 0 1,0-1-1,-1 1 1,1 0 0,0 0-1,-1-1 1,1 1-1,0 0 1,-1 0-1,1-1 1,0 1 0,-1 0-1,1 0 1,-1 0-1,1 0 1,0 0-1,-1-1 1,1 1 0,-1 0-1,1 0 1,0 0-1,-1 0 1,1 0-1,-1 0 1,1 0 0,0 1-1,-1-1 1,1 0-1,-1 0 1,1 0-1,0 0 1,-1 0 0,1 1-1,0-1 1,-1 0-1,1 0 1,0 1-1,-1-1 1,1 0 0,-1 1-1,-19 14 1718,3 14-1305,1 0-1,1 1 1,2 1 0,1 0 0,1 1 0,-8 41 0,-23 201 115,41-268-552,-14 351 539,16-343-610,0 1-1,1-1 1,0 0-1,1-1 1,1 1-1,0 0 1,1-1-1,0 0 1,1 0-1,13 21 1,-15-28-279,1 1 0,0-1 1,1 0-1,-1 0 0,1 0 1,0-1-1,0 0 0,14 8 0,-15-10-267,1-1-1,-1 0 0,0 0 1,1 0-1,-1 0 0,1-1 1,0 0-1,-1 0 0,1-1 1,0 0-1,-1 0 0,1 0 0,9-2 1,1-3-1960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7.8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 12265,'1'-2'155,"1"-1"0,-1 1 0,1 0 0,0-1 0,-1 1 0,1 0 0,0 0 0,0 0 0,0 1 0,1-1 0,3-2 0,-4 2 115,-1 3-58,0 0 0,-1 0 0,1 0 0,0 0 1,-1 0-1,1 0 0,-1 0 0,0 0 0,1 0 1,-1 0-1,0 0 0,1 0 0,-1 0 0,0 0 0,0 0 1,0 0-1,0 1 0,0-1 0,0 0 0,0 0 1,-1 2-1,2 40-131,-1-39 174,0 48-138,2-25-167,-2 0 0,-1 0 0,-1 1-1,-1-1 1,-8 29 0,5-36-786,2 1-1,-4 30 0,6-10-9479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8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10041,'0'104'6566,"0"50"-4858,0-152-1710,0 0-1,1 0 1,-1 0-1,1 0 1,0-1 0,-1 1-1,1 0 1,0 0 0,0 0-1,0-1 1,0 1-1,1 0 1,-1-1 0,0 1-1,1-1 1,-1 0 0,1 1-1,-1-1 1,1 0-1,0 0 1,-1 0 0,1 0-1,0 0 1,0 0-1,0-1 1,3 2 0,2 0-224,0 0 0,1 0 0,0 0 0,-1-1 0,15 0 1,-17-2-39,1 0 1,0 0 0,-1-1-1,1 0 1,-1 0 0,1-1 0,-1 1-1,0-1 1,0 0 0,6-5 0,47-41-3564,-38 19 1157,-6 6 391,-4 10 863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8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2 5617,'3'-1'9798,"1"22"-8135,-1 0-1112,0 0-1,0 0 1,-2 1-1,-1-1 0,-3 22 1,2 14-216,1-40-267,0 10 109,-1 1-1,-6 39 1,-16 119-18,10-67-601,8-38-1609,4-63-1835,1-2-3372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8.6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6821,'2'-2'246,"1"0"0,0 0 0,-1 0 0,1 0 0,0 1 1,0-1-1,1 1 0,-1-1 0,0 1 0,0 0 0,1 0 0,-1 1 1,1-1-1,-1 1 0,0-1 0,1 1 0,5 1 0,-4 0-37,0 0-1,0 1 0,0-1 0,0 1 1,0 0-1,0 0 0,-1 1 1,1 0-1,-1 0 0,7 5 1,1 3 17,0 1 0,-2 0 1,1 1-1,-1 0 0,-1 0 0,13 24 1,-6-2-144,-1 1 0,-1 0 0,-2 1 0,-2 0 0,-1 0 0,4 52 0,0 233-114,-13-290 42,-3-1-468,-1 1 0,-1-1-1,-2 0 1,-1 0 0,-2-1-1,-20 45 1,26-63-465,-1-1 0,-1 1 0,0-1 0,-15 20 0,6-14-1186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9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11 168 8945,'-2'-3'126,"1"0"0,-1 0 0,1-1 0,0 1 0,0 0 1,1-1-1,-1 1 0,0-1 0,1 1 0,0-1 0,0 1 0,0-1 0,0 1 1,1-1-1,0 1 0,-1-1 0,1 1 0,0 0 0,0-1 0,1 1 0,-1 0 1,1 0-1,3-5 0,9-3 113,0 0 1,1 1 0,0 1 0,29-14-1,-36 20-204,0 0 0,0 0 0,0 1 0,0-1 0,1 2 0,-1-1 0,1 1 0,-1 1 0,1 0 0,0 0 0,-1 0 0,10 2 0,-17-1-16,1-1-1,-1 1 1,1 0-1,-1-1 1,0 1-1,1 0 1,-1 0-1,0 0 1,0 0-1,0 0 1,0 0-1,0 0 0,0 0 1,0 0-1,0 0 1,0 1-1,0-1 1,0 0-1,-1 1 1,1-1-1,-1 0 1,1 1-1,-1-1 1,1 1-1,-1-1 1,0 3-1,1 47 487,-2-31-224,0-14-238,1 0 0,-1 0-1,0-1 1,-1 1 0,0 0 0,1 0 0,-2-1 0,-3 9-1,-31 45 277,7-11 200,14-21-226,13-23-241,1 0 0,-1 0 0,0 0 1,1 1-1,0-1 0,0 1 0,1 0 0,-1 0 0,1 0 0,0-1 0,-1 10 1,7-13-54,-1 0 1,1 0 0,-1 0-1,1 0 1,0-1 0,6 1 0,13-3-923,0-1 1,-1-1-1,1 0 1,33-13-1,7-1-2898,-32 11 1530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9.6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8945,'7'9'5050,"-6"-8"-4831,-1-1 1,1 0-1,-1 0 1,1 0 0,0 0-1,25 3 1246,26-9-1595,59-17 424,-22 6-1013,-33 0-2514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39.8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36 9277,'0'0'169,"1"1"1,-1-1-1,1 1 1,0-1-1,-1 1 1,1-1-1,0 0 1,-1 1-1,1-1 1,0 0-1,-1 1 1,1-1-1,0 0 1,-1 0-1,1 1 1,0-1-1,0 0 1,0 0-1,-1 0 1,1 0 0,0 0-1,1-1 1,26 1 2106,-21 0-1673,144-9 1868,-1-10-4436,-100 10-4100,-40 6 3610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6.9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50 6553,'0'-1'49,"0"-1"0,0 1 1,0 0-1,0-1 1,0 1-1,0 0 0,0-1 1,1 1-1,-1 0 1,0-1-1,1 1 0,-1 0 1,1 0-1,-1-1 1,1 1-1,0 0 0,0 0 1,-1 0-1,2-1 1,1-21 7831,-4 35-7794,-7 137-88,5-119 3,1-2 16,-1 23-5,-2 0 1,-3-1-1,-19 71 0,22-89-1981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1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14 9609,'-3'-14'3749,"-6"22"-1969,-6 8-1563,11-14-209,1 1-1,-1 0 0,1 0 1,0 0-1,0 0 0,0 1 1,0-1-1,1 1 0,-1-1 0,1 1 1,0 0-1,0 0 0,1 0 1,-3 7-1,1 1-129,1 0 0,1 0 0,0-1 0,1 17 0,0-27 122,1 0-1,0-1 1,0 1 0,-1 0 0,1 0 0,0-1-1,0 1 1,0 0 0,0-1 0,0 1 0,0-1 0,0 1-1,0-1 1,0 0 0,0 0 0,0 1 0,0-1-1,0 0 1,1 0 0,0 0 0,26 4-215,34-6 298,-46 1 34,1 0-1,-1 1 0,31 4 1,-45-3-38,-1 0 1,1 0-1,-1-1 1,1 1 0,-1 0-1,0 0 1,0 0-1,1 0 1,-1 1-1,0-1 1,0 0 0,0 0-1,0 1 1,0-1-1,0 1 1,-1-1 0,1 1-1,0-1 1,-1 1-1,1-1 1,-1 1-1,0-1 1,1 1 0,-1 0-1,0 2 1,2 53 516,-3-41-291,1-12-296,-1 0 0,0 0 0,0 0 0,0 0 0,-1-1 0,1 1 0,-1 0 0,0-1 0,0 1 0,0-1 0,-1 1 0,1-1 0,-3 3 0,-44 43 50,37-37-122,5-6-33,0 0 0,-1-1 0,1 0 0,-1 0 0,0-1 0,0 0 0,-13 5 0,15-7-382,-1 0-1,0 0 1,1-1-1,-1 1 1,0-2-1,0 1 0,0-1 1,0 0-1,0 0 1,-9-2-1,-6-16-5436,13 9 3945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7.5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0 134 8241,'1'-5'207,"0"0"-1,1 0 1,-1 0 0,1 0 0,0 0 0,0 0 0,1 1-1,-1-1 1,1 1 0,0 0 0,0 0 0,0 0-1,1 0 1,0 0 0,-1 1 0,1-1 0,7-4 0,-1 1-136,-1 1 0,1 0 0,0 0 0,1 0 1,-1 1-1,1 1 0,13-4 0,-18 7-60,-1 0 0,1 1 0,0-1 1,-1 1-1,1 0 0,0 1 0,-1 0 0,1-1 0,0 2 0,-1-1 0,1 1 0,-1 0 0,0 0 1,1 0-1,-1 1 0,0-1 0,0 2 0,-1-1 0,1 0 0,-1 1 0,1 0 0,-1 0 0,0 0 1,-1 0-1,1 1 0,-1-1 0,0 1 0,0 0 0,0 0 0,0 0 0,-1 0 0,0 1 0,0-1 1,-1 1-1,1-1 0,-1 1 0,-1 0 0,1-1 0,-1 10 0,0-8-2,0-1 0,0 1 0,-1 0 0,0-1-1,0 1 1,0-1 0,-1 0 0,0 1 0,0-1 0,-1 0 0,0 0-1,0 0 1,0-1 0,-1 1 0,0-1 0,0 1 0,0-1-1,-1-1 1,1 1 0,-1-1 0,-7 6 0,-1 1-68,-1 0-1,0 0 1,0-1 0,-1-1 0,0-1 0,0 0 0,-1-1-1,-33 11 1,48-18 46,2-2-131,-1 1 137,0-1-1,1 1 1,0-1 0,-1 1-1,1-1 1,0 1 0,0 0-1,-1-1 1,1 1 0,0 0-1,1 0 1,-1 0 0,0 0-1,0 0 1,0 0 0,1 0-1,-1 0 1,0 0 0,1 0-1,-1 1 1,1-1 0,1 0-1,38-17 65,-32 15-59,0 0 0,1 1-1,-1 0 1,0 1 0,0 0 0,1 0 0,-1 1 0,1 0 0,14 2 0,-20-1 19,0 0 0,0 0 1,0 0-1,0 1 0,-1-1 1,1 1-1,0 0 1,-1 0-1,1 0 0,-1 1 1,0-1-1,0 1 1,1 0-1,-2 0 0,1 0 1,0 0-1,-1 0 0,1 1 1,-1-1-1,0 1 1,0-1-1,0 1 0,-1 0 1,2 4-1,-1 3 94,-1 0 0,0 0 1,0-1-1,-1 1 0,-2 17 0,1 5-30,0-28-80,0 0 1,0 0 0,0 0 0,0-1 0,-1 1-1,0 0 1,0-1 0,0 1 0,0-1 0,-1 0-1,0 0 1,-3 5 0,-46 47 20,41-44-21,-3 2-125,-2 0 1,1-1-1,-2-1 1,-17 11 0,23-17-569,0 0 1,0-1 0,0 0 0,0-1-1,-1 0 1,0-1 0,0 0-1,-13 1 1,10-4-627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8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10 140 8057,'-10'-8'3955,"11"8"-3891,-1-1-1,1 0 1,-1 0 0,1 0 0,0 1 0,-1-1-1,1 0 1,0 0 0,0 1 0,-1-1 0,1 1-1,0-1 1,0 1 0,0-1 0,0 1 0,0-1-1,0 1 1,0 0 0,0 0 0,0-1-1,0 1 1,0 0 0,0 0 0,1 0 0,37-5-309,-23 4 348,42-11-117,0-2-1,0-2 1,-2-3-1,70-33 1,-126 52 18,0 0 1,0 0-1,1 0 1,-1 0 0,0 0-1,0 0 1,1 0-1,-1 0 1,0 1 0,0-1-1,1 0 1,-1 0 0,0 0-1,0 0 1,0 1-1,1-1 1,-1 0 0,0 0-1,0 0 1,0 1-1,0-1 1,0 0 0,1 0-1,-1 1 1,0-1 0,0 0-1,0 0 1,0 1-1,0-1 1,0 0 0,0 0-1,0 1 1,0-1-1,0 0 1,0 0 0,0 1-1,0-1 1,0 0 0,0 1-1,0-1 1,0 25 311,-6 26 222,-44 193 491,26-135-647,-7 15-294,12-67-85,10-22-48,7-30-210,0 1 0,0 0 0,1 0 0,0 0 0,0 10 0,0-16 29,1 1-1,0 0 0,0-1 0,-1 1 1,-13 5-5897,13-6 5897,-7 0-2059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8.3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95 7277,'0'-1'237,"0"0"1,0-1 0,0 1-1,0 0 1,0 0-1,0-1 1,0 1 0,1 0-1,-1 0 1,0-1-1,1 1 1,-1 0 0,1 0-1,-1 0 1,1 0 0,-1 0-1,1 0 1,0 0-1,1-1 1,24-7 565,-22 9-877,121-25 427,1 1-3630,-86 14-993,-27 7 2622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8.8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28 195 8333,'0'-5'-160,"0"4"289,1-1 1,-1 1-1,0-1 1,0 1-1,0-1 1,-1 0-1,1 1 0,0-1 1,0 1-1,-1-1 1,1 1-1,-1-1 1,0 1-1,1-1 1,-1 1-1,0-1 1,0 1-1,0 0 1,-1-2-1,0-1 128,1 0 0,-1 0-1,1-1 1,0 1-1,0 0 1,1-1 0,-1 1-1,1-1 1,0 1 0,0 0-1,0-1 1,2-7-1,-1-5 21,0 14-275,-1 1 0,1-1 0,0 1 1,0-1-1,0 1 0,0 0 0,1-1 1,-1 1-1,1 0 0,-1 0 0,1 0 1,0 0-1,0 0 0,0 0 0,0 0 1,0 1-1,0-1 0,0 1 0,1-1 1,3-1-1,6-3-23,0 1 1,23-9-1,-28 12 30,-1 1 1,1-1-1,-1 1 1,1 0-1,-1 1 1,1-1-1,0 1 1,-1 1-1,1-1 1,0 1-1,-1 0 1,1 1-1,-1-1 1,0 1-1,1 1 1,-1-1-1,0 1 1,0 0-1,0 0 0,-1 1 1,1 0-1,-1 0 1,0 0-1,0 0 1,0 1-1,-1 0 1,1 0-1,-1 0 1,-1 1-1,1 0 1,-1-1-1,0 1 1,0 0-1,0 0 1,-1 1-1,0-1 1,2 10-1,-2 4 0,0 0 0,-1 0 0,-1 0 0,-6 36 0,4-46-16,-1 0 0,0-1 1,-1 1-1,0-1 1,-1 0-1,0-1 1,-9 13-1,-1-1-8,-32 34-1,-3-9 134,-77 56 1,106-86 58,16-9-135,3-4-19,2-8 2,0 6-24,3-2-4,-1 0-1,1 1 0,0-1 1,0 1-1,0 0 1,0 0-1,1 0 1,-1 0-1,5-1 1,-1 0-13,20-5 183,0 1 1,1 1-1,-1 2 0,1 0 1,0 2-1,-1 1 1,1 1-1,53 9 1,-55-6-148,32 8-1081,-50-6-720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49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2968 0 6237,'7'6'7567,"-37"3"-6845,1-1 0,-51 7 0,41-9-545,-625 76 748,581-74-759,-320 24 169,-221 25-76,-180 23 205,720-73-472,31 0 237,3-1-1288,19-4-8328,41-2 7045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1.1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454 182 6777,'1'0'352,"1"-1"0,-1 0 0,0 0 0,0 0 0,0 0 0,1 0 0,-1 0 1,0 0-1,0 0 0,-1-1 0,1 1 0,0 0 0,0 0 0,-1-1 0,1 1 0,0 0 1,-1-1-1,0 1 0,1-1 0,-1-1 0,1 0-177,-1 0 0,0 0 1,-1 0-1,1 0 0,0 0 0,-1 0 0,0 1 0,1-1 1,-3-5-1,0 2-189,0 1 0,0-1 1,0 1-1,0 0 0,-1 0 1,0 0-1,0 1 0,0-1 0,0 1 1,-6-4-1,-4-1-4,-1 1 0,1 0-1,-1 1 1,-1 1 0,0 0-1,1 1 1,-1 1 0,-1 0 0,1 2-1,-1-1 1,1 2 0,-1 0 0,0 1-1,-25 4 1,35-3 8,0 1 1,0 0-1,0 1 0,0 0 0,0 0 1,1 0-1,-1 1 0,1 0 0,0 0 1,0 1-1,1-1 0,-1 1 0,1 1 1,0-1-1,0 1 0,1 0 0,-1 0 1,1 0-1,1 0 0,-1 1 0,-4 12 1,1 0-88,1 0 0,1 0 0,1 0 0,1 1 0,0-1 0,0 38 0,3-54 72,0 0-1,0 0 1,0-1-1,0 1 1,0 0-1,0 0 1,1-1-1,0 1 1,-1 0-1,1-1 0,0 1 1,0-1-1,0 1 1,1-1-1,-1 1 1,1-1-1,-1 0 1,1 1-1,0-1 1,0 0-1,0 0 1,0 0-1,0-1 0,0 1 1,0 0-1,1-1 1,-1 0-1,0 1 1,1-1-1,0 0 1,-1 0-1,1 0 1,-1-1-1,1 1 1,0-1-1,0 1 1,-1-1-1,1 0 0,5 0 1,5-1-58,1 1 0,0-2 0,-1 0 0,1-1 0,-1 0 0,0-1 0,0-1 0,0 0 0,0 0-1,-1-1 1,13-9 0,-4 2 166,-1-2 0,0 0 0,-1-1 0,-1-1 0,22-26 0,-35 37 61,-1-1-1,-1 1 1,1-1-1,-1-1 1,0 1 0,-1 0-1,0-1 1,0 1-1,-1-1 1,0 1-1,0-1 1,0 0 0,-1 1-1,-1-13 791,3 24-772,-1-1-1,1 1 1,-1 0 0,1 0-1,-1 0 1,0 0 0,0 0-1,0 7 1,2 5 79,0-2-133,-2 0 1,0 0-1,0 0 1,-3 25-1,0 2-8,4 51 19,0-36 224,-2-1-1,-14 101 1,-78 245 971,85-354-1265,6-38-61,0 0 1,-1 1-1,1-1 1,-5 10-1,4-11 674,2 0-3668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1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29 5356,'17'-28'6776,"-17"47"-5033,0 304 99,-3-271-1865,-3 0 0,-19 84 0,20-113 23,-1 9-27,4-18 23,0 0 0,-2 0 1,-7 20-1,3-10-152,-6 13-648,13-36 517,0 0 0,0 1 0,0-1 0,0 0 0,0 0 0,0 0 0,0 0 0,0 0 0,0 0 0,0 0 0,-1-1 0,1 1 0,-2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2.1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81 6821,'0'-40'1724,"0"-1"5505,-1 41-7065,0 0-154,1 0 0,0 0 0,-1 0 0,1 0-1,0 0 1,0 0 0,-1 0 0,1 0 0,0 0 0,-1 0-1,1 1 1,0-1 0,-1 0 0,1 0 0,0 0-1,-1 0 1,1 0 0,0 0 0,0 1 0,-1-1-1,1 0 1,0 0 0,0 0 0,0 1 0,-1-1 0,1 0-1,0 0 1,0 1 0,0-1 0,-1 0 0,1 1-1,0-1 1,0 0 0,0 0 0,0 1 0,0-1-1,-13 173 951,13 317-1575,0-488 488,0 0 0,0 0-1,0 0 1,0-1 0,-1 1-1,1 0 1,-1 0 0,1 0-1,-1-1 1,0 1 0,0 0 0,0-1-1,0 1 1,0-1 0,0 1-1,0-1 1,0 1 0,-1-1-1,1 0 1,0 1 0,-1-1-1,0 0 1,-1 1 0,0-1-583,1 1 0,-1-1 1,0 0-1,1-1 0,-1 1 0,0 0 1,1-1-1,-1 0 0,-4 1 0,-1-1-1539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2.4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1 396 6821,'0'-1'292,"0"0"1,0 0-1,0 0 1,0 0-1,0-1 1,0 1-1,0 0 1,1 0-1,-1 0 1,0 0-1,0 0 1,1 0-1,-1 0 1,1 0-1,-1 0 1,1 0-1,0 0 1,-1 0-1,1 0 1,1-1-1,22-3 2542,-8 3-2893,323-64 2113,-5-30-1366,123-72-778,-432 155-297,5-2-952,-15 11-2331,4 1-4232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3.8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431 378 5617,'0'8'1152,"-1"-6"-1021,1 0 0,0 1 0,0-1 0,0 1 0,0-1 0,0 1 1,1-1-1,-1 1 0,1-1 0,-1 1 0,1-1 0,0 0 0,0 1 0,0-1 0,0 0 0,1 0 0,-1 0 1,0 0-1,1 0 0,0 0 0,1 2 0,4 2 20,0 1 0,1-1 1,-1 0-1,1-1 0,1 0 0,-1 0 1,1-1-1,16 6 0,-20-9-70,1 0-1,0 0 1,0 0 0,0-1-1,0 0 1,0 0 0,0-1 0,0 1-1,-1-1 1,1-1 0,0 1-1,0-1 1,-1 0 0,1 0-1,8-5 1,1-1-101,0-1 0,19-14 0,-29 19-52,0 0 1,0-1 0,0 1-1,-1-1 1,0 0 0,0 0 0,0-1-1,0 1 1,3-9 0,-4 6-157,-1-1 1,0 1 0,-1-1 0,0 0 0,0 1-1,-1-1 1,0-9 0,-1 6-181,1 9 384,-1 0 1,0 0-1,1 1 1,-1-1-1,-1 1 1,1-1-1,0 1 1,-1-1-1,1 1 1,-1 0-1,1-1 1,-1 1 0,0 0-1,0 0 1,0 0-1,-1 1 1,-3-4-1,1 1-5,-1 1 1,1-1-1,-1 1 0,0 0 0,0 1 0,-10-4 0,11 5 22,0-1 0,0 2-1,0-1 1,0 1 0,-1-1-1,1 1 1,0 1-1,0-1 1,0 1 0,0 0-1,0 0 1,0 0 0,1 1-1,-1 0 1,0 0 0,-7 4-1,5-1 52,0 1 1,0 0-1,0 1 0,1-1 1,0 1-1,0 0 0,1 1 1,-7 10-1,-40 82-388,5-11 498,23-45-286,-20 19 104,43-62 213,0 0-1,0 1 0,0-1 0,-1 0 0,1 0 0,0 0 0,-1 0 0,1 0 0,0 0 0,-1 0 0,1 0 0,-5 0 750,6-1-901,0 1 1,0-1-1,0 0 0,0 0 1,-1 0-1,1 0 0,0 0 1,0 0-1,0 1 1,-1-1-1,1 0 0,0 0 1,0 0-1,0 0 1,-1 0-1,1 0 0,0 0 1,0 0-1,0 0 0,-1 0 1,1 0-1,0 0 1,0 0-1,0 0 0,-1 0 1,1 0-1,0 0 1,0 0-1,-1-1 0,1 1 1,0 0-1,0 0 0,0 0 1,0 0-1,-1 0 1,1 0-1,0-1 0,0 1 1,0 0-1,0 0 1,0 0-1,-1 0 0,1-1 1,0 1-1,0 0 0,0-1 1,-8-7 556,-35-61 1461,16 27-1333,-38-76 0,-30-83 269,58 127-686,-13-19-283,49 87 417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1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7733,'9'-1'5353,"17"1"-4441,-21 0-559,203 5 910,1-1-6514,-152-4-103,-42 0 3445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5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1743 5 8057,'-9'-4'4409,"11"22"-4302,-2-13-21,1 0 0,-1 0 0,1 0 0,0 0 0,0 0 0,1 0-1,-1 0 1,1-1 0,4 8 0,6 14-109,-8-11 24,-1 0 1,0 0 0,-1 0 0,-1 0 0,0 1-1,-2 21 1,1-9 62,-1-24-58,0 0 0,0 0 0,-1 0 0,1 0 0,-1 0 0,0-1 0,0 1 0,0-1 0,0 1 0,0-1 0,-1 0 0,0 1 0,-5 4 0,-4 3-28,0 0 0,-17 11 0,16-12 30,-1-2 1,-1 0 0,1 0 0,-31 10-1,40-16-6,0-1 0,-1 1-1,1-1 1,0 0 0,0-1-1,-1 1 1,1-1-1,0 0 1,-1 0 0,1-1-1,0 1 1,-1-1 0,1-1-1,0 1 1,0-1 0,0 1-1,0-2 1,0 1 0,-5-3-1,5 0-7,0-1 0,1 1 0,-1-1 0,1 0 0,0 0 0,1 0-1,-1-1 1,1 1 0,1-1 0,-1 0 0,1 0 0,0 0 0,-1-10 0,-12-31 45,9 30-117,4 14 72,1 0 0,-1-1 0,1 1 0,-1 1-1,0-1 1,0 0 0,-4-4 0,5 7 34,-1-1 1,1 1-1,0 0 1,-1 0-1,1 1 1,-1-1-1,1 0 1,-1 0-1,1 1 1,-1-1-1,0 1 1,1-1-1,-1 1 1,0 0-1,1 0 1,-1 0-1,0 0 0,1 0 1,-1 0-1,0 0 1,1 0-1,-1 1 1,-2 0-1,-158 45-758,134-39 761,-1-2 0,0 0 0,-40-1 0,68-4-30,0 0 0,0-1 1,0 1-1,0 0 0,0-1 0,0 1 0,0-1 0,0 1 0,0-1 0,0 0 0,0 1 0,0-1 0,0 0 0,0 0 1,1 0-1,-1 1 0,0-1 0,1 0 0,-1 0 0,0 0 0,1 0 0,-1 0 0,1 0 0,0 0 0,-1 0 1,1-1-1,0 1 0,-1 0 0,1 0 0,0 0 0,0 0 0,0 0 0,0-1 0,0 1 0,0 0 0,1-1 1,-1-2 3,0 0 1,1 0 0,-1 1 0,1-1 0,0 0 0,0 1 0,0-1 0,0 1 0,1-1 0,3-5 0,4-2-40,0 0 1,1 0 0,1 1 0,0 1 0,0 0-1,0 0 1,2 1 0,-1 0 0,17-7 0,-23 13 16,-1 0 1,0 0-1,1 0 1,-1 1-1,1-1 1,-1 2 0,1-1-1,0 0 1,-1 1-1,1 0 1,0 1 0,-1-1-1,1 1 1,0 0-1,-1 0 1,1 1-1,-1 0 1,0 0 0,1 0-1,-1 0 1,0 1-1,0 0 1,0 0-1,-1 1 1,1-1 0,4 6-1,-5-6 14,-1 0 0,0 1 0,0-1 0,0 1 0,0 0 0,-1 0 0,0 0 0,1 0 0,-2 0 0,1 0 0,1 6-1,-1 1 38,0-1-1,-1 1 1,-1 19-1,0-27-34,-1 0-1,0 0 1,0-1 0,0 1-1,0 0 1,-1-1 0,1 1-1,-1-1 1,1 1 0,-1-1-1,0 0 1,0 1 0,-2 1-1,-34 31-197,31-29 213,-21 18 17,1 1 0,2 1 1,0 1-1,-34 51 1,38-31 354,18-41-444,0 0 1,1 1-1,0-1 0,1 1 1,-1-1-1,1 1 0,1 0 0,-1-1 1,1 1-1,1 13 0,-1-4 187,1-15-122,-1 0-1,1 1 1,-1-1-1,1 0 1,-1 0-1,1 0 1,0 0 0,-1 0-1,1 0 1,0 0-1,0 0 1,0 0-1,0 0 1,0 0-1,0-1 1,0 1-1,0 0 1,0-1-1,0 1 1,0-1 0,0 1-1,0-1 1,1 1-1,-1-1 1,0 0-1,0 0 1,1 1-1,-1-1 1,2 0-1,44 2-834,-42-2 610,3 0 22,-1-1 0,1 0 0,0 0-1,-1 0 1,9-4 0,-13 4 174,0 0 0,0 0 0,1 0 0,-2-1 0,1 1 0,0-1 1,0 0-1,0 0 0,-1 0 0,1 0 0,-1-1 0,0 1 0,4-4 0,-6 5 16,0 1 0,0 0 1,0 0-1,1-1 0,-1 1 0,0 0 1,0-1-1,0 1 0,0 0 0,0 0 0,0-1 1,0 1-1,0 0 0,0-1 0,0 1 1,0 0-1,0 0 0,0-1 0,0 1 0,0 0 1,0-1-1,0 1 0,0 0 0,-1 0 1,1-1-1,0 1 0,0 0 0,0-1 0,0 1 1,0 0-1,-1 0 0,1 0 0,0-1 1,0 1-1,-1 0 0,1 0 0,0 0 0,0-1 1,-1 1-1,1 0 0,0 0 0,0 0 1,-1 0-1,-20-4-284,-22 6 405,-39 20 487,13-2-648,-13 0 840,53-11-151,0-2-1,0-1 0,-60 5 0,88-12-647,0 1-1,1 0 0,-1-1 0,0 1 1,1 0-1,-1-1 0,0 1 1,1-1-1,-1 1 0,1-1 0,-1 1 1,1-1-1,-1 0 0,1 1 1,0-1-1,-1 0 0,1 1 0,0-1 1,-1 0-1,1 1 0,0-1 1,0 0-1,0 0 0,-1 1 0,1-1 1,0 0-1,0 0 0,0 1 1,0-1-1,0 0 0,1 0 0,-1 1 1,0-1-1,1-1 0,-2-10-226,-2 5 219,1-1 0,0 1 0,0-1 0,1 1-1,0-1 1,0-12 0,-4-25-13,2 32 52,1 4-33,0 0 0,0 0 1,-1 0-1,0 0 0,-8-15 1,-14-23-117,23 45 126,-1-1 0,1 1 0,-1-1 0,0 1 0,1 0 0,-1 0 0,0 0 0,0 0 0,0 1-1,0-1 1,-1 1 0,1 0 0,0 0 0,-1 0 0,1 0 0,-1 0 0,1 1 0,-1 0 0,1-1 0,-1 1 0,1 1 0,-1-1 0,1 0 0,0 1 0,-1 0 0,1 0 0,-1 0 0,1 0 0,0 0 0,0 1 0,-5 2 0,4-2-61,-4 3 63,0 0 0,0 0 0,0 0 0,1 1 0,0 0 0,0 0 0,0 1 0,1 0 0,-1 0 0,-4 10 1,9-14-69,0 1 1,0 0-1,1 0 1,0 0-1,0 0 1,0 0-1,0 0 1,1 0-1,-1 1 1,2 6-1,-1-9 52,0 0 1,1 0-1,-1 0 0,1 0 0,0 0 0,0-1 1,0 1-1,0 0 0,0-1 0,0 1 0,0 0 1,0-1-1,1 1 0,-1-1 0,1 0 0,-1 1 1,1-1-1,-1 0 0,3 1 0,45 25 170,-15-9-432,-31-16 262,1 1 1,-1-1-1,0 0 0,0 1 1,0 0-1,0 0 0,-1 0 1,1 0-1,-1 0 0,0 1 1,3 3-1,-4-1 6,1-1-1,-1 1 1,0 0-1,0 0 1,-1 0 0,0 0-1,0 6 1,1-8 23,-1 1 0,0-1 1,0 0-1,0 1 0,0-1 0,-1 1 1,0-1-1,0 0 0,0 0 0,0 1 0,-1-1 1,1 0-1,-1 0 0,0 0 0,0-1 1,-1 1-1,1 0 0,-5 4 0,-2 3 82,0 1 0,-2-2-1,1 1 1,-1-2 0,0 1-1,-1-2 1,0 1 0,-1-2-1,0 0 1,-14 7 0,-11 0 442,-1-1 1,-42 9 0,58-18-265,0 0 1,0-2-1,0 0 1,0-1 0,-26-3-1,42 1-343,0 0 1,0 0-1,1 0 0,-1-1 0,0 0 1,0 0-1,1-1 0,-1 0 0,1 0 0,0 0 1,0-1-1,0 0 0,0 0 0,1-1 1,-1 1-1,1-1 0,0 0 0,1-1 1,-1 1-1,1-1 0,0 0 0,1 0 0,-1 0 1,1-1-1,1 1 0,-1-1 0,1 1 1,0-1-1,0 0 0,1 0 0,0 0 0,0-14 1,0-8-983,1 1-1165,0 0 0,9-53-1,2 32-540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6.2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109 105 6685,'0'0'1362,"-30"-11"844,-11-3-602,41 12-1524,-1-1-1,1 0 0,-1 0 1,1 0-1,0 0 1,0 0-1,0 0 1,1-4-1,-1 2-136,1 4 40,-1-1-1,1 0 0,0 1 1,0-1-1,0 1 0,0-1 1,0 1-1,0-1 0,0 1 1,0 0-1,0 0 1,1-1-1,-1 1 0,0 0 1,1 0-1,-1 0 0,1 0 1,0 1-1,1-2 1,34-13 30,-6 12 13,-30 3-19,0 0 1,0 0 0,0 0-1,1 0 1,-1 0-1,0 0 1,0 1 0,1-1-1,-1 0 1,0 1-1,0-1 1,0 1 0,0-1-1,0 1 1,0 0-1,0-1 1,0 1 0,0 0-1,0 0 1,0 0 0,1 1-1,1 3-50,-2-3 76,1 0 1,-1 0 0,0 0 0,0 1 0,0-1 0,0 0 0,-1 0 0,1 1 0,0-1-1,-1 0 1,0 1 0,0-1 0,1 1 0,-2 3 0,1-1-71,0 1 0,0-1 0,-1 0 0,1 1 0,-1-1 1,-1 0-1,1 0 0,-1 1 0,0-1 0,0-1 0,0 1 0,-1 0 0,0 0 1,0-1-1,0 0 0,0 1 0,-1-1 0,-7 6 0,-13 15-2984,-55 43-1,57-51 1192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6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48 7093,'0'-47'3579,"0"47"-3577,0 0 0,0 0-1,0 0 1,0 0 0,0 0 0,0 0 0,0 0 0,0 0 0,0 1 0,1-1 0,-1 0 0,0 0 0,0 0 0,0 0 0,0 0 0,0 0 0,0 0 0,0 0 0,0 0 0,0 0 0,0 0 0,0 0-1,1 0 1,-1 0 0,0 0 0,0 0 0,0 0 0,0 0 0,0 0 0,0 0 0,0 0 0,0 0 0,0 0 0,1 0 0,-1 0 0,0 0 0,0 0 0,0 0 0,0 0 0,0 0 0,0 0-1,0 0 1,0 0 0,0-1 0,0 1 0,0 0 0,0 0 0,1 0 0,-1 0 0,0 0 0,3 12-196,-2-2-6,-1-8 313,0 1 1,0 0-1,0-1 0,0 1 0,0-1 0,0 1 1,-1 0-1,1-1 0,-1 1 0,0-1 1,0 1-1,-2 3 0,-1 5 568,-2-19-2598,0-3-1275,6 5 1039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7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97 12317,'-7'7'303,"1"-2"1278,4-12-453,29 6-334,186-47-1536,-75 4-5824,-115 35 4140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8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2331 90 7549,'0'-1'106,"0"1"1,1-1 0,-1 0 0,0 0-1,0 0 1,0 0 0,0 0 0,0 1-1,0-1 1,0 0 0,-1 0 0,1 0-1,0 0 1,0 1 0,-1-1 0,1 0-1,0 0 1,-1 0 0,1 1 0,-1-1-1,1 0 1,-1 1 0,1-1 0,-1 0-1,0 1 1,1-1 0,-1 1-1,0-1 1,1 1 0,-1-1 0,-1 0-1,0 1-47,0 1 0,0-1-1,0 0 1,0 1 0,1 0-1,-1-1 1,0 1-1,0 0 1,1 0 0,-1 0-1,0 0 1,1 0 0,-1 0-1,-1 2 1,-3 2-11,0 0 0,0 0 1,0 1-1,1 0 0,0 0 0,0 0 1,0 0-1,1 1 0,0 0 0,0 0 1,-3 10-1,3-4-9,1 0 1,0 0-1,1 0 0,1 0 1,0 26-1,1-36-42,0 0 0,0 0 1,0 0-1,1 0 0,-1 0 0,1 0 0,0 0 0,0-1 1,0 1-1,1 0 0,-1 0 0,0-1 0,1 1 0,0-1 1,0 1-1,0-1 0,0 1 0,0-1 0,0 0 0,0 0 1,1 0-1,-1-1 0,1 1 0,-1 0 0,1-1 0,0 0 1,0 1-1,-1-1 0,1 0 0,5 0 0,4 2-2,0 0-1,1-1 0,-1-1 1,1 0-1,-1-1 1,1 0-1,-1 0 1,1-2-1,-1 0 1,24-6-1,10-6-471,63-28 0,-104 39 467,44-19-801,-77 36 273,1 1 0,-40 29 0,-33 19 474,55-39 345,0-2 0,-2-2-1,-89 24 1,133-43-137,0 0-1,0-1 1,1 1 0,-1-1 0,0 0 0,0 0 0,0 0 0,0 0 0,0 0 0,1 0-1,-4-2 1,5 2-79,-1-1 0,1 0 0,-1 0 0,1 0 0,0 0 0,0-1 0,0 1 0,0 0 0,-1 0 0,2-1 0,-1 1 0,0-1 0,0 1 0,0-1 0,1 1 0,-1-1 0,0-2 0,-10-18 389,-2-10-288,-1-19-31,-2 0 0,-35-74 0,-14-41 173,61 143-393,3 19-104,1 17 111,1-7 90,0 1 0,0-1-1,1 0 1,0 0 0,0 0 0,0 0-1,4 6 1,7 22 48,-3 4-93,-3 1 1,-1 0 0,-2 0 0,-1 47-1,-4-83 21,1-1-1,-1 1 0,0-1 1,0 0-1,0 1 0,0-1 1,0 0-1,0 0 0,0 0 1,-1 0-1,1 0 0,-1 0 1,0 0-1,1 0 0,-1 0 1,0-1-1,0 1 0,0-1 1,0 0-1,0 1 0,-1-1 1,1 0-1,0 0 0,-1 0 1,1-1-1,0 1 0,-1 0 1,1-1-1,-1 0 0,1 1 1,-1-1-1,1 0 0,-1 0 1,1-1-1,-1 1 0,1 0 1,-1-1-1,1 0 0,0 1 1,-1-1-1,1 0 0,0 0 1,-3-2-1,-3-5-17,1 0 0,1 0-1,-1 0 1,1-1 0,1 0 0,0-1 0,-6-13-1,3 6-423,7 17 443,1-1 0,0 1 0,0 0 0,0 0 0,0-1 0,0 1 1,0 0-1,0 0 0,-1 0 0,1-1 0,0 1 0,0 0 0,0 0 0,-1 0 0,1-1 1,0 1-1,0 0 0,0 0 0,-1 0 0,1 0 0,0 0 0,0 0 0,-1-1 0,1 1 0,0 0 1,0 0-1,-1 0 0,1 0 0,0 0 0,-1 0 0,1 0 0,0 0 0,0 0 0,-1 0 1,1 0-1,-1 1 0,-8 8 28,-7 20 8,14-24-244,-12 24 193,2 1 0,2 0 1,-10 39-1,18-61 40,0-1 0,-1 1 0,0-1 0,0 0 0,-1 0 0,0 0 0,-5 6-1,9-13 20,-1 0 0,1 1 0,-1-1 0,1 0-1,-1 0 1,1 0 0,-1 0 0,1 0 0,-1 0-1,1 0 1,-1 0 0,1 0 0,-1-1-1,1 1 1,-1 0 0,1 0 0,-1 0 0,1 0-1,-1-1 1,1 1 0,0 0 0,-1-1-1,1 1 1,-1 0 0,1-1 0,0 1 0,-1 0-1,1-1 1,0 1 0,-1-1 0,1 1 0,0 0-1,0-1 1,-1 1 0,1-1 0,0 0-1,-14-24 10,10 17 108,-142-255 718,50 74-438,89 161-367,3 14-192,3 31 127,2-12 7,0 1 0,1 0 0,-1-1 1,1 1-1,1-1 0,-1 0 0,7 9 1,4 12-16,15 45 2,28 109 0,-52-157 86,-1 0 0,-1 0-1,-1 35 1,-1-49-42,0-6-39,-1-1 0,0 1 0,1-1 0,-1 1 0,0-1 0,0 0 0,-1 1 0,1-1 0,0 0 0,-1 0 0,1 0 0,-1 0 0,0 0 0,0 0 0,1-1 0,-5 3 0,-36 25 374,39-27-351,-16 8 125,-1-1 1,-1 0-1,-42 10 0,20-6-41,-357 87-28,299-78 87,-336 56-77,142-60-3451,291-18 3169,-1 1-258,1-1 0,-1 0 1,0 0-1,1-1 0,-1 0 0,0 1 1,1-1-1,-1-1 0,1 1 0,-1-1 1,-4-2-1,-2-4-2180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8.9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7917,'-8'7'3368,"-34"34"-2599,39-38-750,1 0 0,-1 0 0,1 1 0,-1-1 1,1 0-1,0 1 0,1 0 0,-1-1 0,0 1 0,1 0 0,0 0 1,0 0-1,-1 5 0,2-6 6,0 0-1,1 0 1,-1 0 0,0 0 0,1 0 0,-1 0-1,1 0 1,0 0 0,0 0 0,0 0-1,1 0 1,-1 0 0,1-1 0,2 4 0,-1-2-95,1-1 0,-1 0 1,1 0-1,0 0 0,0 0 1,1 0-1,-1-1 0,8 3 0,2 0 126,0 0 0,1-1 0,-1-1 0,18 3 0,-15-4-96,0 1-1,27 9 0,-43-12 21,0 1-1,-1-1 1,1 0-1,0 0 0,0 0 1,-1 0-1,1 0 1,0 1-1,-1-1 0,1 0 1,0 1-1,-1-1 0,1 0 1,0 1-1,-1-1 1,1 1-1,-1-1 0,1 1 1,-1-1-1,1 1 1,-1 0-1,1-1 0,-1 1 1,0-1-1,1 1 0,-1 0 1,0-1-1,0 1 1,1 0-1,-1 0 0,0-1 1,0 1-1,0 0 1,0-1-1,0 1 0,0 0 1,0 0-1,0-1 0,0 1 1,0 0-1,0 0 1,0-1-1,-1 1 0,1 0 1,0-1-1,-1 1 1,1 0-1,0-1 0,-1 1 1,1 0-1,-1-1 0,1 1 1,-1-1-1,1 1 1,-1-1-1,1 1 0,-1-1 1,0 1-1,-7 5-693,1 0-1,-1-1 1,-14 8-1,14-9-71,-14 10-1113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5:59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27 10969,'0'0'45,"0"0"0,-1 0 0,1 0 0,0 0 1,0 0-1,-1 0 0,1 1 0,0-1 0,0 0 0,-1 0 0,1 0 0,0 0 0,0 1 1,-1-1-1,1 0 0,0 0 0,0 0 0,0 1 0,0-1 0,-1 0 0,1 0 0,0 1 0,0-1 1,0 0-1,0 1 0,0-1 0,0 0 0,0 0 0,0 1 0,0-1 0,0 0 0,0 1 1,0-1-1,0 0 0,0 0 0,0 1 0,0-1 0,0 0 0,0 1 0,0-1 0,0 0 1,0 0-1,0 1 0,0-1 0,1 0 0,-1 0 0,0 1 0,0-1 0,0 0 0,1 0 1,-1 0-1,0 1 0,0-1 0,0 0 0,1 0 0,-1 0 0,0 0 0,0 1 0,1-1 0,22 4 1389,-17-3-1724,9 0 188,1-1-1,-1 0 1,1-1-1,-1-1 0,30-6 1,35-15-4022,-59 17 2173,-2 0-205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0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676 41 7321,'0'-1'73,"0"0"0,0 0 0,1-1 0,-1 1 0,0 0 0,1 0 0,-1 0 0,1 0 0,-1-1 0,1 1 0,0 0 0,-1 0 0,1 0 0,1-1 0,-1 1 293,0-1-1,0 1 1,0 0 0,0 0-1,-1 0 1,1 0 0,0-1-1,-1 1 1,1 0 0,-1-1-1,0 1 1,1 0 0,-1-1-1,0 1 1,0-2 0,-37 3-104,31 1-270,1 0 0,-1 0 1,0 0-1,0 1 1,1 0-1,-1 0 0,1 0 1,0 1-1,-8 4 0,-43 33 19,37-24-13,0 1 0,1 1-1,1 1 1,1 0-1,1 2 1,0-1-1,2 2 1,0 0 0,1 0-1,2 1 1,0 1-1,-8 28 1,17-43-1,-1-1 0,1 1 1,0-1-1,1 1 0,0-1 0,0 1 1,1-1-1,0 1 0,1-1 0,-1 0 1,2 1-1,4 12 0,-5-17 8,0 0 1,1 1-1,-1-1 1,1 0-1,0 0 0,0-1 1,0 1-1,1-1 1,-1 1-1,1-1 1,0 0-1,0-1 0,0 1 1,0 0-1,0-1 1,0 0-1,1 0 0,-1-1 1,1 1-1,0-1 1,-1 0-1,1 0 1,8 0-1,-2 0-11,1-1 1,0-1-1,-1 0 1,1-1-1,-1 0 0,1 0 1,-1-1-1,0-1 1,0 0-1,-1-1 0,1 0 1,-1 0-1,0-1 1,0 0-1,-1-1 0,1 0 1,-2-1-1,1 0 1,9-11-1,-16 14 5,1 0 0,-1 0 0,0 0 0,-1 0 0,1-1 0,-1 1 0,0 0 0,0-1 0,-1 1 0,0-1 0,1 1 0,-2-1 0,0-7 0,0-9 6,0 17 7,1 0-1,-1 0 0,-1 0 0,1 0 0,-1 1 1,0-1-1,0 1 0,0-1 0,0 1 1,-1 0-1,0 0 0,0 0 0,0 0 1,-4-3-1,-9-10 91,-29-23 1,41 37-94,-10-8-8,0 1 0,-1 1 0,0 0 0,-1 1 0,0 0 0,0 2 0,0 0 0,-1 1 0,1 0 0,-1 1 0,-22-1 0,-17 1-858,0 2 0,-64 6 0,-3 1-5922,108-5 4757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0.5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7457,'-15'-1'-23,"-15"4"1446,29-3-1400,1 1 0,-1-1-1,0 1 1,0-1-1,0 1 1,1 0 0,-1-1-1,0 1 1,1 0 0,-1 0-1,0 0 1,1 0-1,-1-1 1,1 1 0,0 0-1,-1 0 1,1 0 0,0 0-1,-1 0 1,1 0-1,0 0 1,0 0 0,0 0-1,0 0 1,0 0 0,0 0-1,0 1 1,1 3-9,0 0 0,1-1 1,0 1-1,0-1 0,0 1 1,0-1-1,1 0 0,-1 0 1,7 7-1,15 28-344,-22-31-180,-1 0 1,1 0 0,-1 0 0,0 0 0,-1 15 0,0-10-964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1.2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19 8333,'3'-17'2744,"-3"17"-2716,0 0 0,0 0-1,0 0 1,1 0-1,-1 0 1,0 0-1,0-1 1,0 1-1,0 0 1,1 0-1,-1 0 1,0 0-1,0 0 1,0 0-1,1 0 1,-1 0-1,0 0 1,0 0-1,1 0 1,-1 0-1,0 0 1,0 0-1,0 0 1,1 0-1,-1 0 1,0 0-1,0 0 1,0 0-1,1 1 1,-1-1-1,0 0 1,0 0-1,0 0 1,0 0-1,1 0 1,-1 0 0,0 1-1,0-1 1,21 28-167,-10-11 419,11 9-304,-2 2-1,28 50 0,-42-65 3,0 0 1,0 1-1,-2 0 0,0-1 1,0 2-1,-1-1 0,-1 0 1,2 28-1,-5-37 42,1 0-1,0 0 0,-1-1 1,0 1-1,0 0 1,-1-1-1,1 1 1,-1 0-1,0-1 1,0 0-1,0 1 1,-1-1-1,1 0 1,-5 4-1,2-2 7,-1 1-1,-1-2 1,1 1-1,-1-1 1,0 0 0,-1 0-1,-10 5 1,-2-1-28,-1-1 0,0-1 0,0 0 0,0-2 0,-31 4 0,44-8-6,1 0-1,0-1 0,-1 0 1,1 0-1,0-1 0,0 1 0,-1-2 1,1 1-1,0-1 0,-12-5 0,16 6 12,0-1-1,0 0 0,0 1 1,0-1-1,1 0 0,-1 0 1,1-1-1,0 1 0,-1 0 1,1-1-1,0 0 0,0 1 0,1-1 1,-1 0-1,1 0 0,-1 0 1,1 0-1,0 0 0,0 0 1,0 0-1,0 0 0,1-1 1,-1 1-1,1 0 0,0-5 0,0-3-73,0 7 69,0 0 0,0 0-1,0 0 1,0-1 0,1 1 0,2-7 0,-2 8 0,0 1 1,1 0 0,-1 0 0,1 0-1,-1 0 1,1 0 0,0 1-1,0-1 1,-1 0 0,1 1 0,0 0-1,1-1 1,3-1 0,-1 0-16,1 1 0,-1 0 0,1 0 0,0 0-1,0 0 1,0 1 0,0 0 0,0 1 0,0-1 0,0 1 0,0 0 0,0 0 0,0 1 0,8 2 0,-6-2 82,0 2 0,0-1 1,0 1-1,-1 0 0,1 1 1,-1 0-1,0 0 0,0 0 1,12 11-1,-16-12-23,0 1 0,0 0 0,-1 0 0,1 0 0,-1 1 0,0-1 0,0 0 0,0 1 0,-1 0 0,0-1 0,0 1 0,0 0 0,1 8 0,-2-7-27,-1-1-1,1 1 1,-1 0-1,1-1 1,-2 1-1,1-1 1,-1 1-1,1-1 0,-1 0 1,-1 0-1,1 0 1,-1 0-1,0 0 1,0 0-1,0-1 1,-1 1-1,0-1 1,0 0-1,-7 6 1,-14 14-750,-51 37-1,38-35-1437,-2-1-1,-54 23 0,58-30 635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2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0 8521,'-13'1'398,"0"3"213,0 0 0,0 1 1,1 0-1,-1 1 0,1 0 1,0 1-1,1 1 0,0 0 1,0 0-1,-11 12 0,18-16-510,-17 15 299,-36 41 0,52-54-388,1-1 1,-1 1 0,1 0-1,1 0 1,0 1-1,-1-1 1,2 1 0,-1 0-1,1 0 1,0-1-1,1 1 1,-1 1 0,1 7-1,1 98-99,0-109 99,1 0 1,0 0-1,1 0 1,-1 0-1,1-1 1,-1 1-1,1 0 1,0-1-1,1 1 1,-1-1-1,1 0 1,-1 0-1,1 0 1,0 0-1,0 0 1,0-1-1,0 1 0,5 2 1,5 4-137,1-1-1,0 0 1,20 8-1,-21-11 159,0-1 0,0-1-1,0 0 1,0-1 0,0 0-1,1-1 1,-1 0 0,0-1 0,1-1-1,13-2 1,-17 1-39,0 0-1,0 0 1,0-1-1,0 0 1,0 0-1,-1-1 1,0-1 0,0 0-1,0 0 1,0 0-1,-1-1 1,0-1-1,12-11 1,-16 13 5,1-1 0,-2 0 1,1 0-1,-1 0 0,0 0 0,0-1 0,0 1 1,-1-1-1,0 0 0,-1 0 0,0 0 1,1-7-1,0-13 25,-3-51 0,-1 26-13,1 47-25,0 1 0,0-1 1,0 0-1,-1 1 0,1-1 0,-1 0 0,0 1 0,0 0 0,-1 0 0,1-1 0,-1 1 0,0 1 1,0-1-1,-1 0 0,1 1 0,-5-4 0,-11-9-1895,-38-25 0,47 34 740,-15-15-4024,14 16 3167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1.4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32 12873,'0'-4'164,"12"1"216,-12 0 236,0 1 12,10-7-152,-10 5-240,0 1-208,0 2-136,0-2 492,-10 3-2296,0 0-2184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2.5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1327 384 8897,'14'-7'3690,"-9"-1"-3549,0 0 1,1 0-1,1 1 0,-1-1 0,1 1 0,0 1 0,1-1 1,0 1-1,14-8 0,4-5-116,162-107 30,-87 62 145,-93 58-277,0 2 16,0-1 0,0-1-1,0 1 1,-1-1 0,0-1 0,-1 1 0,10-12 0,-65 39 11,-243 120-699,217-105 830,-504 220-293,534-241 328,17-3-158,0-3 1,-1 0-1,0-2 0,0-1 1,-51 4-1,78-10 57,0 0 0,-1 0 0,1-1 1,-1 1-1,1-1 0,-1 1 0,1-1 0,0 0 0,-1 0 0,1 0 0,0 0 0,0 0 0,0-1 0,0 1 1,0 0-1,0-1 0,0 0 0,0 1 0,1-1 0,-1 0 0,1 0 0,-1 0 0,1 0 0,0 0 0,-1-1 1,1 1-1,1 0 0,-1-1 0,0 1 0,0 0 0,1-1 0,-1-2 0,-1-10-131,0 0 0,1 0 1,1 0-1,1-19 0,0 5 143,0 22-36,-1 0 0,1-1-1,1 1 1,0 0 0,0-1 0,0 1 0,0 0-1,1 0 1,1 1 0,-1-1 0,1 1-1,0-1 1,0 1 0,1 0 0,0 1-1,0-1 1,0 1 0,1 0 0,0 0-1,0 1 1,0-1 0,0 2 0,1-1 0,-1 0-1,1 1 1,0 1 0,0-1 0,0 1-1,0 0 1,1 1 0,-1-1 0,14 1-1,-20 1 9,0 0-1,0 0 0,0 0 1,0 0-1,0 0 0,0 1 1,0-1-1,0 0 0,0 1 1,0-1-1,0 1 0,0-1 1,0 1-1,-1-1 0,1 1 1,0 0-1,0-1 0,0 1 1,-1 0-1,1 0 0,-1-1 1,1 1-1,0 0 0,-1 0 1,1 1-1,0 1-8,0 0 0,0 0 0,0 1 0,0-1-1,-1 0 1,1 0 0,-1 1 0,0 3 0,0-2 3,0 0 0,0 0 0,-1 0 0,0 0 0,0 0 0,0-1 0,0 1 0,-1 0 0,0-1 0,0 1 0,-3 4 0,-9 7-18,-2-1 0,0 0 0,-1-1-1,0-1 1,-1 0 0,-32 16 0,39-24 144,-1 1 1,1-2-1,-1 1 0,-1-2 0,1 1 0,0-2 0,-1 0 0,1 0 1,-1-1-1,0-1 0,0 0 0,-22-3 0,30 1-98,1 1 0,-1-1-1,1 0 1,-1 0 0,1 0-1,0-1 1,0 1 0,0-1-1,0 0 1,0-1 0,1 1-1,-1 0 1,1-1 0,0 0-1,0 0 1,0 0 0,1 0-1,-4-7 1,-4-10 111,1 0 0,-11-38 0,12 30-183,-18-40 352,12 32-249,1 0 1,-11-56-1,21 59-553,4 37 492,1 1 0,-1-1 0,1 0 0,0 0 0,0 0 0,0 0 0,0 0 0,1 0 0,-1 0 0,1-1 0,3 4 1,11 12-41,11 24-197,-2 1 1,-1 2-1,20 52 0,47 149-1213,-46-114 895,-38-111 722,-1 1 0,-2 0 0,0 1 0,-1-1 0,-1 1 0,-1 38 0,-2-57-143,0 0 0,0 0 1,-1 0-1,0 0 0,0 0 0,0 0 1,0 0-1,0 0 0,-1-1 0,0 1 1,0 0-1,0-1 0,0 1 0,0-1 1,-1 0-1,1 0 0,-1 0 0,0 0 1,0 0-1,0-1 0,-1 1 0,1-1 1,-7 4-1,5-3 80,-1 0 0,0-1 0,1 0 0,-1 0 0,0 0 0,0 0 0,0-1 0,-1 0 0,1 0 0,0-1 0,0 0 0,0 0 0,0 0 0,-1-1 0,1 0 0,0 0 0,-10-4 0,-8-2-199,0-2 0,-41-22 0,62 29 112,-11-5-273,-1-2-1,2 0 1,-1-1-1,1 0 1,1-1 0,-21-23-1,23 22-461,0-1-1,1 1 1,1-2-1,0 0 1,1 0-1,0 0 1,-5-19 0,3 0-1236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2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0 930 7137,'1'-5'750,"-1"0"1,1 0 0,0 0 0,0 0 0,0 0 0,4-7-1,5-26 889,-7 17-1121,2-1 0,11-35 0,2-4-333,-3-2-237,-3-1-1,-3 0 1,2-90 0,-11 102-593,0-114-1300,0 55-5071,0 96 4961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3.3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6373,'0'0'89,"0"-1"0,0 0 0,0 1 0,0-1 0,0 0 0,0 0 1,0 1-1,0-1 0,0 0 0,0 1 0,0-1 0,0 0 1,0 1-1,0-1 0,1 0 0,-1 1 0,0-1 0,1 0 0,-1 1 1,0-1-1,1 0 0,-1 1 0,1-1 0,-1 1 0,1-1 1,-1 1-1,1-1 0,-1 1 0,1 0 0,0-1 0,-1 1 0,1-1 1,-1 1-1,2 0 0,26 7 221,-27-6-248,11 4 96,0-1 0,0 0 0,1 0 0,-1-1-1,25 2 1,-29-30-736,-6 19 115,1 1 0,0-1-1,-1 0 1,0 0-1,-1 0 1,1-1 0,-1 1-1,0 0 1,0-12 0,-1 6-1354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3.4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0 8805,'0'1'140,"-7"1"896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3.9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 7229,'5'-9'8129,"6"30"-7526,117 172-979,-116-176-402,-4-6-1001,0 0-1,1-1 0,10 11 1,-13-16-133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4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198 73 8197,'-2'-9'615,"-1"1"0,1 0-1,0 0 1,1-1 0,0 1 0,0-15 0,1 23-688,2 21 454,36 25-917,-32-36 586,-1 1 0,-1-1-1,0 1 1,0-1 0,-1 1 0,0 0 0,-1 0-1,-1 0 1,1 1 0,-2-1 0,0 12 0,0-19-104,-1 1 0,0-1 0,0 1 1,-1-1-1,1 1 0,-1-1 1,0 0-1,0 0 0,0 0 0,-1 0 1,1 0-1,-5 4 0,-40 44 332,42-48-219,-31 29 154,24-23-267,0 1 1,0 0-1,-15 20 0,26-28 105,0-1-1,0 1 1,0-1 0,0 1-1,1-1 1,-1 1 0,1-1-1,0 1 1,0-1 0,0 1-1,0 0 1,0-1 0,0 1-1,1-1 1,0 4 0,12 37 42,-11-38-123,0 0 0,-1 0 1,0-1-1,0 1 0,0 0 1,-1 0-1,1 0 0,-1 0 0,0 0 1,0 0-1,-1 1 0,0-2 1,0 1-1,0 0 0,0 0 1,-1 0-1,-4 9 0,2-7-558,-1 0 0,0 0 0,0 0 0,-1 0 0,1-1 0,-1 0 0,-1 0 0,1 0-1,-1-1 1,-8 5 0,-1-1-1435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4.9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442 204 8333,'-39'-25'1562,"34"24"-1387,1-2 1,-1 1 0,1 0 0,-1-1-1,1 0 1,0 0 0,0 0 0,0 0-1,1-1 1,-1 0 0,1 0-1,-4-5 1,6 4-151,0 0 0,0 1 1,1-1-1,-1 1 0,1-1 0,0 0 0,2-6 0,-1-5 79,-1 13-118,1 0 0,0 0 0,1 1 0,-1-1 0,0 1 0,1-1 0,-1 1-1,1-1 1,0 1 0,0 0 0,0 0 0,0 0 0,0 0 0,0 0 0,1 0 0,-1 1 0,6-3 0,0-1 30,1 0 1,0 0-1,0 1 0,12-4 0,-16 7-117,0-1 0,0 2-1,0-1 1,0 1-1,0-1 1,0 1-1,9 1 1,-13 0 92,0-1 1,1 0-1,-1 0 1,0 0 0,1 1-1,-1-1 1,0 1-1,0-1 1,1 1 0,-1 0-1,0-1 1,0 1-1,0 0 1,0 0 0,0 0-1,0 0 1,0 0-1,0 0 1,0 0 0,0 0-1,-1 0 1,1 0-1,0 0 1,-1 0 0,1 1-1,-1-1 1,1 0-1,-1 1 1,1-1 0,-1 0-1,0 1 1,0-1-1,0 2 1,1 6 56,-1-1 0,0 1-1,0-1 1,-1 1 0,0-1 0,0 0 0,-1 1-1,0-1 1,-1 0 0,0 0 0,0 0 0,-6 10-1,-9 9-87,13-20 96,0-1 0,0 1 0,1 0 0,0 0 1,1 0-1,-1 1 0,1-1 0,1 1 0,-1 0 1,-1 11-1,0 8-195,4-26 137,-1 1 1,0-1 0,1 0 0,-1 1 0,1-1-1,0 1 1,0-1 0,-1 1 0,1-1 0,0 1-1,0-1 1,0 1 0,0-1 0,0 1 0,1-1-1,-1 1 1,0-1 0,1 0 0,-1 1 0,1-1-1,0 1 1,-1-1 0,1 0 0,0 1 0,0-1-1,0 0 1,0 0 0,0 0 0,0 0 0,0 0-1,0 0 1,0 0 0,0 0 0,1 0-1,-1 0 1,0-1 0,1 1 0,-1-1 0,2 2-1,9 2-266,0-1 1,0 0-1,0-1 0,0 0 0,1-1 0,-1 0 0,22-2 0,-33 1 262,1 0 2,-4 11 10,-30 4 228,-59 20 0,55-22 29,-332 128 4231,366-140-4454,0-1 0,0 1 0,0 0 0,0-1 0,0 1 0,0 0 0,0 0 0,0 0 0,0 0 0,0 1 0,1-1 0,-1 0 0,1 1 0,-1-1 0,1 1 0,-1-1 0,1 1 0,0 0 0,0 0 1,-1 0-1,2 0 0,-1 0 0,0 0 0,0 0 0,0 0 0,1 0 0,-1 0 0,1 0 0,0 0 0,0 0 0,0 0 0,0 1 0,0-1 0,0 0 0,1 2 0,0 6-31,1 0 0,1 0 1,-1-1-1,2 1 0,-1-1 1,1 0-1,1 0 0,0 0 1,8 11-1,4 11-224,2 0-537,9 18-1585,-21-19-2924,-7-24 3625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5.2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0 212 9373,'12'0'215,"0"-2"1,0 1-1,0-1 0,0-1 1,22-8-1,58-30 1801,-45 19-1581,185-89-6615,-200 93 3836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6.5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1760 511 8429,'-15'-15'986,"1"1"0,0-2-1,-14-20 1,21 25-891,0-1 0,1 0 0,1 0-1,-1 0 1,2 0 0,0-1 0,0 1-1,1-1 1,1 0 0,-1-15 0,2 23-108,-1-18-90,0 0 0,2 0 0,0-1 0,7-41 0,-6 59 91,1 0 1,0 1-1,0-1 0,0 0 1,0 0-1,1 1 1,0 0-1,0-1 1,1 1-1,-1 0 1,1 1-1,0-1 1,0 1-1,1-1 1,-1 1-1,1 0 1,0 1-1,0-1 0,1 1 1,-1 0-1,0 1 1,1-1-1,9-2 1,-7 3 1,-1 0 0,1 1 1,0 0-1,0 0 0,-1 1 1,1 0-1,0 1 0,0-1 0,-1 1 1,1 1-1,0 0 0,-1 0 0,1 0 1,-1 1-1,0 0 0,0 0 1,0 1-1,0 0 0,-1 0 0,1 0 1,-1 1-1,0 0 0,-1 1 1,1-1-1,-1 1 0,0 0 0,0 0 1,-1 1-1,0-1 0,0 1 1,0 0-1,-1 0 0,0 0 0,0 1 1,-1-1-1,0 1 0,0-1 1,-1 1-1,1 14 0,-2-10-87,-1-1 0,0 0 1,-1 0-1,0 0 0,-1 0 0,0 0 0,0 0 0,-1-1 1,-1 1-1,0-1 0,0 0 0,-1-1 0,0 1 0,-1-1 0,-12 13 1,5-6 78,-1 0 1,-1-2-1,0 0 0,-27 17 1,34-25 19,0 0 0,0-1 0,-1 0 0,0-1 0,0 0 0,0-1 1,0 0-1,0-1 0,-1 0 0,-19 2 0,29-4-17,0 0 0,-1 0 1,1-1-1,0 1 0,0 0 0,0 0 0,-1-1 1,1 1-1,0 0 0,0-1 0,0 0 1,0 1-1,0-1 0,-1 1 0,1-1 0,0 0 1,1 0-1,-1 0 0,0 0 0,0 0 0,0 0 1,0 0-1,0-1 0,0-1 2,-1 1 0,1-1 0,0 0 0,1 0 0,-1 0 0,0 0-1,1 0 1,-1 0 0,1-5 0,0 1 12,1 0-1,0 0 1,0 0 0,0 1-1,0-1 1,1 0 0,1 1-1,3-10 1,2 2-3,1 1 1,0 0-1,0 1 1,2 0-1,11-11 1,-19 19 0,0 1 0,1 0 1,-1 0-1,1 1 0,0-1 0,-1 1 1,1 0-1,0 0 0,1 0 1,-1 0-1,0 1 0,0 0 0,1 0 1,-1 0-1,1 0 0,-1 0 0,1 1 1,-1 0-1,1 0 0,-1 0 0,1 1 1,5 1-1,-8-1 13,0 0-1,-1 0 1,1 0 0,0 0 0,-1 1-1,1-1 1,0 0 0,-1 1 0,0 0-1,1-1 1,-1 1 0,0 0 0,0-1-1,0 1 1,0 0 0,0 0 0,0 0-1,-1 0 1,1 0 0,-1 0 0,1 0-1,-1 0 1,0 0 0,0 0 0,0 0-1,0 1 1,0 2 0,0-1 15,0 1 0,-1-1 1,1 1-1,-1-1 0,0 1 0,0-1 1,-1 0-1,1 0 0,-1 1 0,0-1 1,-3 6-1,-7 4-15,0 0-1,-1-1 1,0 0 0,-1-1 0,0 0-1,-1-1 1,0-1 0,-1 0-1,0-1 1,0-1 0,-21 7 0,35-14-17,0 0 1,0-1 0,0 1 0,0 0 0,0-1-1,0 0 1,0 1 0,0-1 0,0 0-1,0 0 1,0 0 0,-1-1 0,1 1 0,0 0-1,0-1 1,0 1 0,-3-2 0,3 0-33,0 0-1,0 0 1,1 0 0,-1 0 0,1 0 0,-1 0-1,1 0 1,0 0 0,0 0 0,0-1 0,0 1-1,-1-5 1,-3-15-135,4 16 100,0 0 0,-1 0 1,0 0-1,0 0 0,0 1 0,-4-8 1,6 13 59,-1-1 1,0 0 0,1 0 0,-1 0 0,0 1-1,0-1 1,0 0 0,0 1 0,0-1-1,1 1 1,-1-1 0,0 1 0,0-1-1,0 1 1,0 0 0,0-1 0,0 1 0,-1 0-1,1 0 1,0 0 0,0 0 0,0 0-1,0 0 1,0 0 0,0 0 0,0 0-1,0 1 1,0-1 0,0 0 0,0 1 0,0-1-1,0 1 1,0-1 0,0 1 0,0-1-1,0 1 1,0 0 0,1-1 0,-1 1-1,0 0 1,0 0 0,0 0 0,-100 83 323,63-50 342,-1-2 0,-1-2 0,-53 29 0,80-52-394,-29 15 451,40-21-643,-1 0 1,1 0 0,-1-1-1,1 1 1,-1 0-1,1-1 1,-1 0-1,1 1 1,-1-1 0,1 0-1,-1 0 1,1-1-1,-1 1 1,-3-1 0,4-1-1,0 1 0,0-1 0,0 1 0,0-1 0,0 0 1,0 0-1,1 0 0,-1 0 0,1 0 0,0 0 0,-1 0 1,-1-4-1,-12-30 462,14 33-510,-18-41 41,-3 1 1,-1 2 0,-55-76 0,7 12-60,27 40-69,19 28 54,1 0 0,-18-42-1,59 108 2,29 38 0,-26-38 21,23 33 15,57 111 1,-94-157-12,0 1 0,-1-1-1,0 1 1,-1 0 0,-1 0 0,-1 0 0,0 1 0,-2 33 0,-1-44 22,0-1 0,0 0 0,-1 0 0,0 1 0,0-1 0,0 0 0,-1-1 0,1 1 0,-2 0 0,1-1 0,-7 9 0,-4 4 143,0-2 0,-17 17 0,-3-4 5,-1 0 1,-1-3-1,-1-1 0,-1-1 1,-2-2-1,0-2 0,-1-2 1,-1-1-1,0-3 0,-1-1 1,-1-2-1,0-2 0,-64 5 1,94-14-379,0 1 0,-1-2 0,1 1 0,0-2 0,0 0 0,0-1 0,-23-7 0,28 6-402,1 0 0,-1 0 0,1-1 0,0 0 0,1 0 0,-1 0 0,1-1 0,0-1 0,1 1 0,-1-1 0,1 0 0,1 0 0,-6-9-1,-6-12-2380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2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30 9849,'0'-1'7,"0"1"-1,0-1 1,0 1 0,0 0 0,0-1-1,-1 1 1,1 0 0,0-1-1,0 1 1,0 0 0,-1-1 0,1 1-1,0 0 1,0-1 0,-1 1-1,1 0 1,0 0 0,0-1 0,-1 1-1,1 0 1,0 0 0,-1-1 0,1 1-1,-1 0 1,1 0 0,0 0-1,-1 0 1,1 0 0,0 0 0,-1 0-1,0 0 1,-19 0 1540,16 0-1340,0 1 0,1 0-1,-1 0 1,1 0-1,-1 0 1,1 1-1,-1-1 1,-3 3 0,5-1-155,-1 0 1,1 0 0,-1 1-1,1-1 1,0 1 0,0-1-1,0 1 1,1 0 0,0-1 0,-1 1-1,1 0 1,0 0 0,1 0-1,-1 0 1,1 0 0,0 0-1,0 0 1,0 0 0,1 6 0,-1 0 11,1-8-69,-1 1 0,1-1-1,0 0 1,0 0-1,0 0 1,0 0 0,0 0-1,0 0 1,1-1-1,-1 1 1,0 0 0,1 0-1,0-1 1,-1 1-1,1-1 1,0 0 0,0 1-1,0-1 1,0 0-1,0 0 1,3 1 0,4 2 9,0 0 1,1 0 0,15 3-1,-18-5 95,1-1 0,0 0 1,-1 0-1,1-1 0,0 1 0,-1-2 0,1 1 0,13-4 0,-18 4-56,-1-1 0,0 0 0,0 0 1,0 0-1,0 0 0,0 0 0,0 0 0,0 0 0,0-1 0,0 1 0,0-1 1,-1 1-1,1-1 0,0 0 0,-1 0 0,0 0 0,1 0 0,-1 0 1,0 0-1,0 0 0,0 0 0,0 0 0,-1-1 0,1 1 0,-1 0 1,1 0-1,-1-1 0,0 1 0,0 0 0,0-4 0,0-1 2,1 4-148,-1 0 0,1 0-1,-1 0 1,0 0 0,0 0 0,0 0 0,-1 0 0,1 0 0,-1 0 0,0 0 0,0 0 0,0 0-1,0 0 1,0 1 0,0-1 0,-1 0 0,1 1 0,-1-1 0,0 1 0,0-1 0,0 1-1,0 0 1,0 0 0,-1 0 0,-2-3 0,-3-1-432,3 1-378,-1 0-1,1 1 1,-1-1-1,0 1 1,0 1-1,-1-1 1,-8-3-1,4 4-1129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6.9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0 7917,'0'2'109,"0"0"1,0 0-1,0 0 1,0 0-1,0 0 1,-1 0-1,1-1 1,-1 1-1,0 0 1,1 0-1,-1-1 0,0 1 1,0 0-1,0-1 1,0 1-1,0-1 1,-2 3-1,-6 7-277,9-10 174,-1 0 0,0 0 0,1 0 0,-1 0 0,1 1 0,0-1 0,-1 0 0,1 0 0,0 0 0,0 1 0,-1-1 0,1 0 0,0 0 0,0 0 0,0 1 0,0-1 0,1 0 0,-1 0 0,0 1 0,1-1 0,-1 0 0,0 0 0,1 0 0,-1 0 0,1 0 0,0 0 0,-1 0 0,1 0 0,0 0 0,0 0 0,0 0 0,-1 0 0,1 0 0,0 0 0,0-1 0,0 1 0,0 0 0,2 0 0,6 4-43,-1 0 0,1-1 1,17 5-1,-17-5 192,4 0-88,-5-1 41,1-1 0,-1 1-1,-1 1 1,1 0 0,0 0 0,-1 0 0,0 1 0,12 10-1,-18-14-101,0 0 0,0 1 0,0-1 0,0 1 0,-1-1 0,1 1 0,0-1 0,-1 1 0,1-1 0,-1 1 0,0 0 0,1-1 0,-1 1 0,0 0 0,0-1-1,0 1 1,0 0 0,-1-1 0,1 1 0,0-1 0,0 1 0,-1 0 0,0-1 0,1 1 0,-1-1 0,0 1 0,0 1 0,-4 4-517,1-1 0,-1 0 0,0 0 0,-9 8 0,4-4-414,-4 4-811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07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46 11313,'14'15'408,"-14"-14"-273,1 0-1,0 0 1,0 1-1,0-1 0,0 0 1,0 0-1,0-1 1,0 1-1,0 0 1,0 0-1,0 0 0,1-1 1,-1 1-1,0 0 1,0-1-1,1 1 1,-1-1-1,1 0 0,-1 1 1,0-1-1,4 0 365,-5 0-488,0-1 0,0 1 0,0-1 0,0 1 0,0-1 0,0 1 0,0 0 0,0-1 0,0 1 0,0-1 0,1 1 0,-1 0-1,0-1 1,0 1 0,1 0 0,-1-1 0,0 1 0,0 0 0,1-1 0,-1 1 0,0 0 0,1 0 0,-1-1 0,0 1 0,1 0 0,-1 0 0,1-1 0,-1 1 0,0 0 0,1 0 0,-1 0 0,1 0 0,18-10-14,-16 9 19,29-13-620,32-17-5361,-47 20 3961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14.1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49 7777,'0'-21'1501,"0"33"1804,0 35 1512,0 205-4860,-1-237 157,-1-24-73,0-21-87,2-227-62,15 199 78,42 111 786,-30-21-536,-1 0 0,40 68 1,-22-30 75,-33-58-239,-9-10-13,-1-1 0,1 1 1,0 0-1,-1 0 0,1 0 1,-1 0-1,1 0 0,-1 0 1,0 0-1,0 0 0,1 5 1,-2-7 25,-6 3-2359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15.2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1 337 4272,'4'-9'11675,"-3"5"-11344,-1 1-207,0-1-1,1 0 1,0 0-1,0 1 0,0-1 1,0 1-1,0-1 1,3-3-1,-2 2-94,0 1-1,0-1 1,-1 0-1,1 1 1,-1-1-1,1-6 1,23-135 568,-17 109-458,-5 27-27,-1 0 0,-1 1 0,2-18 0,-2 17 762,1 22-114,0-9-707,0-1 0,1 1 0,-1-1 0,1 1 0,0-1 0,-1 0 0,1 0 0,4 2 0,10 8 290,28 33 278,-18-20-262,-1 2 0,25 34 0,-7-14 160,-41-28 1039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16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740 1 5485,'-4'6'8852,"-8"7"-4856,-39 35-4986,34-32 2125,4-5-982,0-1 0,-1 0 0,0-1 0,-1 0 0,0-1 0,0-1-1,-1 0 1,0-1 0,0-1 0,-1 0 0,-20 3 0,-17-1 228,0-2 0,-66-3 1,109-3-361,0 0 1,0-1 0,0 0 0,0 0-1,1-2 1,-1 1 0,1-1 0,-16-8-1,6 1 19,1-1 0,0-1 0,-20-17 0,25 15-30,10 9-69,9 6-154,14 13 348,12 6-371,-26-16 33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1.5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8 999 5312,'-8'10'9039,"9"-23"-8387,1-10-370,1 0-1,2 0 0,0 1 0,1 0 0,14-32 0,1-7-207,145-470-196,-119 408 96,-40 108-18,1 0 0,0 0 0,2 1 1,-1 0-1,20-21 0,-29 35 40,1-1 0,-1 1 0,1-1 0,0 1 0,-1 0 0,1-1 0,0 1 1,-1 0-1,1-1 0,0 1 0,-1 0 0,1 0 0,0-1 0,-1 1 0,1 0 0,0 0 0,0 0 0,-1 0 1,1 0-1,0 0 0,0 0 0,-1 0 0,1 0 0,0 1 0,0-1 0,-1 0 0,2 1 0,20 17 1,11 29 70,-10-3-58,-1 1 1,-2 1 0,-3 0-1,-1 2 1,14 73-1,-17-40 12,-3 2 0,-1 124-1,-8-191-18,-1-13-35,1 1 0,-1-1 0,0 1-1,0-1 1,0 0 0,0 1 0,-1-1 0,1 1 0,-1-1-1,0 0 1,0 0 0,0 1 0,0-1 0,-1 0 0,-1 3-1,-4 2-309,5-6 105,0 1 0,0-1 1,0 0-1,0 0 0,0 0 1,-1 0-1,1 0 0,-1 0 1,1-1-1,-1 1 1,1-1-1,-1 0 0,0 0 1,0 0-1,0 0 0,1 0 1,-1-1-1,-4 1 0,-27-2-4469,21-5 2864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1.8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9 109 5661,'-8'-4'2341,"18"1"-225,17-1 29,162-28-399,-73 10-1487,-36 10-224,26-4-192,-39 1-3024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2.0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 8805,'15'3'905,"1"-1"0,0 0 0,24-2 0,95-14 271,-41 3-1097,-43 6-2973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2.2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5617,'0'1'250,"0"0"0,0 0 1,0 0-1,0 0 1,0-1-1,0 1 0,0 0 1,0 0-1,1 0 1,-1 0-1,0 0 0,1 0 1,-1 0-1,0 0 1,1 0-1,-1 0 0,1-1 1,0 1-1,-1 0 1,1 0-1,0-1 0,-1 1 1,1 0-1,0-1 1,1 2-1,26 2 1935,-17-4-2176,108 1-202,-40-9-5619,-65 6 3681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3.7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459 323 4876,'0'-104'4860,"-1"101"-4730,0 0 1,0 0 0,0 0-1,0 0 1,0 1 0,-1-1-1,1 0 1,-1 1 0,0-1-1,1 1 1,-1-1 0,0 1-1,-1 0 1,1 0 0,0 0-1,-3-2 1,-2-2 20,-1 1-1,1 0 1,-1 0-1,-12-5 1,14 8-146,-1-1 1,1 2 0,0-1-1,-1 1 1,0 0-1,1 0 1,-1 1 0,1 0-1,-1 0 1,0 0-1,1 1 1,-13 3 0,8-1 29,1 1 1,-1 0-1,1 0 1,0 2-1,1-1 1,-1 1-1,-10 8 1,3 1-23,0 0 1,1 1-1,1 1 1,0 0-1,1 1 1,1 1 0,-11 20-1,13-15 26,2-1-1,0 2 1,1-1 0,2 1-1,0 0 1,2 1-1,0-1 1,2 1 0,2 43-1,1-62-27,0 0-1,0 0 1,1 0-1,0 0 1,0-1-1,1 1 1,-1-1-1,2 1 1,-1-1-1,1 0 1,0 0-1,0 0 1,0-1-1,1 1 1,0-1 0,8 7-1,-3-3-53,1-1-1,0 0 1,0 0 0,0-1-1,1 0 1,0-1 0,26 8-1,-20-9 38,0-1 0,1-1-1,-1-1 1,1-1 0,0 0 0,-1-1-1,1-1 1,-1-1 0,1-1 0,-1 0-1,0-2 1,0 0 0,0 0 0,0-2-1,-1 0 1,0-2 0,16-10 0,-15 8-58,0-1 0,-1-1 0,-1-1 0,0 0 0,-1-1 0,0-1 0,-1 0 0,-1-1 0,-1 0 0,0-1 0,-2-1 0,0 1 0,-1-2 0,12-35 0,-16 30-149,-1 0 0,-1 0 0,-1 0-1,-2 0 1,-2-29 0,1-6 180,0 50 25,0 0 0,0-1-1,-1 1 1,0 0 0,-1 0 0,0 0-1,-1 1 1,1-1 0,-2 1 0,0-1-1,0 2 1,0-1 0,-1 0 0,-1 1-1,1 0 1,-13-11 0,10 11 24,0 0 1,0 1-1,-1 0 1,0 1-1,0 0 1,-1 0-1,0 1 1,0 0-1,0 1 1,0 1-1,-1 0 1,1 0-1,-1 1 1,-14-1-1,10 3-19,-1 0-1,0 1 1,1 1-1,-1 0 1,1 2 0,0 0-1,0 0 1,0 2-1,-24 11 1,28-11 24,1 0 1,0 1 0,1 0 0,-1 1 0,1 0 0,1 1 0,-1 0 0,2 1-1,-1-1 1,1 2 0,1-1 0,0 1 0,-6 12 0,10-15 12,0 1 0,0 0 0,1 0 1,-1 16-1,-4 10-22,6-25 88,-1 1 0,1-1 0,1 1 0,1 18 1,0-1 511,0-25-584,0 0-1,0 0 1,0 0 0,1 0 0,-1 0-1,1-1 1,0 1 0,-1 0 0,1-1-1,0 1 1,0-1 0,1 0 0,-1 0-1,0 0 1,1 0 0,0 0 0,-1 0 0,1-1-1,3 2 1,3 2 47,0 0 0,0 0 0,1-1 0,17 5 0,4-4 99,-1-1 0,1-1-1,46-2 1,92-14-175,-127 8-42,8 0-483,8-1-1707,-18 3-2192,-28 2 2280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3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10921,'0'1'165,"0"0"0,1 0 0,-1-1 1,1 1-1,0 0 0,-1 0 0,1 0 0,0-1 0,-1 1 1,1 0-1,0-1 0,0 1 0,-1-1 0,1 1 0,0-1 0,0 1 1,0-1-1,0 1 0,0-1 0,0 0 0,0 0 0,0 1 1,0-1-1,0 0 0,0 0 0,0 0 0,0 0 0,0 0 0,1-1 1,45 1 392,-29-1-98,96-7 279,-32 0 17,-34 6-722,-12 0-96,48-7-1,-76 9-496,2-2-398,-7-3-3923,7-1 1067,-8 3 1737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4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6685,'0'0'74,"0"1"1,1-1-1,-1 1 1,1-1-1,-1 1 1,1-1-1,-1 1 1,1-1 0,-1 1-1,1-1 1,-1 1-1,1-1 1,0 0-1,-1 1 1,1-1-1,0 0 1,-1 0 0,1 1-1,0-1 1,-1 0-1,1 0 1,0 0-1,0 0 1,0 0-1,27 3 1667,-19-2-961,152 10 2197,82-12-2990,-91-1 250,121 1 478,-109 0-2682,-54 1-4591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4.6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112 87 9133,'0'0'-87,"-1"-2"168,1-1 0,0 1 0,0 0 0,0 0 1,0-1-1,0 1 0,1 0 0,-1 0 0,2-4 0,9-2 146,-1 1-1,1 1 1,1 0 0,-1 1 0,1 0-1,0 0 1,0 2 0,0-1 0,19-2-1,-14 4-115,-1 0-1,1 1 0,21 1 1,-31 0-83,-1 1 1,0 0 0,1 0-1,-1 0 1,0 1 0,0 0-1,0 0 1,0 0 0,-1 1-1,1 0 1,9 7 0,-14-9-43,1 0 1,-1 1-1,0-1 0,0 1 1,0 0-1,0-1 0,-1 1 1,1 0-1,0-1 0,-1 1 1,1 0-1,-1 0 0,0 0 1,1 0-1,-1 3 1,-1 35 31,0-22 1,1-14-8,-1 0 0,0 0 1,-1 0-1,1 0 0,-1-1 0,1 1 0,-1-1 0,0 1 0,0-1 0,-1 0 0,1 0 1,-1 1-1,0-2 0,1 1 0,-1 0 0,-5 3 0,-8 6-164,-31 20-1,33-25 82,-1 0 0,-22 8 0,25-11 39,6-2-80,8-3-143,14-1 179,-9 3 99,1 0 0,-1 0-1,1 1 1,-1 0 0,0 0-1,1 1 1,-1-1 0,0 2-1,-1-1 1,1 1 0,-1 0-1,1 1 1,-1-1 0,-1 1-1,1 0 1,-1 1-1,1 0 1,4 6 0,-7-6 44,0-1 0,0 1 1,0-1-1,-1 1 0,0 0 1,0 0-1,0 0 0,-1 0 1,0 0-1,0 0 0,0 0 1,-1 0-1,0 0 0,-1 11 1,1-6 83,-1-8-160,0 0 0,1 0 0,-1 0 1,0 0-1,0 0 0,-1 0 0,1 0 1,0-1-1,-1 1 0,0 0 0,0-1 1,0 1-1,0-1 0,0 0 1,-2 2-1,-43 35-226,36-31 278,-12 9-99,-1-1 0,-1 0 0,-53 22 0,60-31-788,0 0 0,-1-1 0,1-1 0,-1-1 0,-1-1-1,-35 2 1,41-5-978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5.1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581 2 8993,'-1'0'52,"1"0"1,0 0-1,-1 0 1,1-1 0,0 1-1,0 0 1,-1 0-1,1 0 1,0 0-1,-1 0 1,1 0-1,-1-1 1,1 1-1,0 0 1,-1 0-1,1 0 1,0 0-1,-1 0 1,1 0 0,0 0-1,-1 1 1,1-1-1,0 0 1,-1 0-1,1 0 1,0 0-1,-1 0 1,1 0-1,0 1 1,-1-1-1,1 0 1,0 0 0,-1 1-1,-13 6 816,-41 31 568,2 4-1,-81 78 0,85-68-1303,1 3 0,4 1-1,1 2 1,-54 102 0,91-148-129,1 1 0,0 1 0,1-1 0,1 1 0,0-1 0,0 1 0,2 0 0,0 0 0,0 0 0,3 19 0,-2-18-52,0-13 31,0-1 1,0 0-1,0 1 0,0-1 0,1 0 1,-1 1-1,1-1 0,-1 0 0,1 0 1,-1 1-1,1-1 0,0 0 0,-1 0 1,1 0-1,0 0 0,0 0 0,0 0 1,0 0-1,0 0 0,2 1 0,0 0-29,1 0 0,-1 0 0,1 0 1,0-1-1,-1 0 0,1 1 0,5-1 0,2 1-52,1 0 0,0-1 0,23-2-1,-18-1 42,0-1 0,0-1-1,0-1 1,0 0 0,-1-1-1,0-1 1,0 0-1,0-2 1,-1 1 0,-1-2-1,1 0 1,-2-1 0,1 0-1,-2-1 1,1 0-1,-2-1 1,13-17 0,-20 22 76,1-1 0,-1 1 1,-1-1-1,1 0 0,-1 0 1,-1-1-1,0 1 1,0 0-1,-1-1 0,0 1 1,-1-1-1,0 0 0,-1-9 1,1 5 123,-1 12-142,0 0 0,0 1 1,0-1-1,0 1 0,0-1 0,0 1 0,-1 0 0,1-1 1,0 1-1,-1 0 0,1 0 0,-1 0 0,1 0 1,-1 0-1,1 0 0,-1 0 0,0 1 0,1-1 1,-1 1-1,0-1 0,-3 0 0,-43-9-207,32 7-291,0 2 0,0 0 0,-17 2 0,-45 10-5055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5.5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50 7965,'0'0'34,"0"1"1,0-1-1,1 0 0,-1 0 1,0 1-1,0-1 1,0 0-1,0 0 1,0 1-1,0-1 0,0 0 1,0 1-1,0-1 1,0 0-1,0 0 1,0 1-1,0-1 0,-1 0 1,1 0-1,0 1 1,0-1-1,0 0 1,0 0-1,0 1 0,0-1 1,-1 0-1,1 0 1,0 0-1,0 1 1,0-1-1,-1 0 0,1 0 1,0 0-1,0 0 1,-1 1-1,-29 13 1802,21-10-1356,0 1 0,0-1 0,0 2 0,1-1 1,-12 10-1,5-2-230,1 1 0,0 1 1,1 1-1,1 0 0,-11 18 0,17-25-238,1 2-1,0-1 1,1 1 0,0-1-1,1 1 1,0 0-1,1 0 1,0 1-1,0-1 1,1 15-1,1-24-17,1 0 0,0 0 0,-1 0 0,1 0-1,0-1 1,0 1 0,0 0 0,0-1-1,1 1 1,-1-1 0,0 1 0,0-1-1,1 1 1,-1-1 0,1 0 0,0 0 0,-1 0-1,1 0 1,0 0 0,-1 0 0,1 0-1,0 0 1,0-1 0,0 1 0,0-1 0,0 0-1,3 1 1,6 1-52,1 0 1,-1 0-1,17-1 0,-6-2 34,0-1-1,0-1 0,0-1 1,0 0-1,40-16 1,-31 8 63,-1-2 1,-1-1-1,37-24 1,-63 38-26,0-2 0,0 1 1,0 0-1,-1 0 0,1-1 0,-1 1 1,0-1-1,1 0 0,-1 0 0,0 0 1,-1 0-1,1 0 0,-1 0 0,3-7 1,-2 2-2,-1-1 0,0 1 1,0-1-1,-1-14 0,0 11-42,-1 8 28,0 0-1,0 1 1,0-1-1,0 1 0,-1-1 1,1 1-1,-1 0 1,0 0-1,0 0 1,0 0-1,0 0 1,0 0-1,-1 0 1,1 0-1,-1 1 1,0 0-1,0-1 1,0 1-1,-6-3 1,-5-4-13,-1 1 0,0 1 0,-16-6 0,4 5-158,1 1-1,-41-6 1,40 9-2082,0-1 0,-36-13 0,56 14 299,5-3 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6.2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130 26 6461,'0'-25'3651,"0"42"-438,1 50-2751,1-32-299,-2 0-1,-1 0 1,-2-1-1,-8 39 0,-3 12-527,11-59 185,-10 43-1,5-37 110,7-24-70,-1 0 1,-1 1-1,1-1 0,-1 0 0,-8 14 0,2-4-556,8-15 407,-1 0-1,0 0 1,1 1 0,-1-1 0,0 0 0,0-1 0,-1 1-1,1 0 1,-3 2 0,-9 7-2349,2-8 752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6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0 6461,'8'173'6333,"-4"-94"-6276,-2-22 246,-1-49-293,1 13-273,-1 0 1,-1 0-1,0 0 0,-5 26 0,3-39-197,-1-1-1,0 0 0,0 0 0,-1 0 0,1 0 0,-2 0 0,1-1 0,-1 0 0,0 0 0,0 0 0,0 0 0,-8 5 1,1-4-743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6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1 212 5136,'3'-2'151,"1"-1"188,0 0 0,1 0-1,-1 0 1,1 1 0,-1 0 0,1 0 0,0 0-1,5-1 1,334-62 5374,4 23-4522,129-19-5235,-416 48 210,-36 7 1408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7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0 168 10089,'10'-6'-46,"-9"6"129,-1-1-1,0 1 0,1 0 0,-1-1 0,0 1 0,1 0 0,-1-1 1,1 1-1,-1 0 0,1 0 0,-1-1 0,1 1 0,-1 0 1,1 0-1,-1 0 0,1 0 0,-1 0 0,1 0 0,-1-1 0,1 1 1,-1 0-1,1 1 0,-1-1 0,1 0 0,-1 0 0,1 0 1,-1 0-1,1 0 0,-1 0 0,0 1 0,1-1 0,-1 0 1,1 0-1,-1 1 0,1-1 0,-1 0 0,0 1 0,1-1 0,-1 0 1,0 1-1,1-1 0,-1 0 0,0 1 0,1-1 0,-1 1 1,0-1-1,0 1 0,1-1 0,-1 1 0,0-1 0,0 1 0,7 8-141,1 3 171,-1 0-1,0 0 1,-1 1 0,-1 0 0,1 0 0,4 24-1,-1-8-62,-1 2-21,-2 0 0,-2 0 0,0 0 0,-3 0-1,-1 35 1,0-65-24,-1 2-4,0-1 1,0 0-1,-1 0 1,1 0-1,-1 0 1,1 0-1,-1 0 0,0 0 1,0 0-1,0-1 1,0 1-1,0-1 1,0 0-1,0 1 0,0-1 1,-1 0-1,1 0 1,0 0-1,-5 1 0,5-2 3,0 1-1,0 0 0,0-1 0,0 0 0,0 1 0,0-1 0,0 0 0,0 0 0,0 0 0,-1 0 0,-2-1 0,4 1-4,1-1 1,-1 1-1,0 0 0,0-1 0,1 1 0,-1-1 0,0 1 0,1-1 0,-1 1 0,1-1 1,-1 1-1,1-1 0,-1 0 0,1 1 0,-1-1 0,1 0 0,-1 1 0,1-1 1,0 0-1,-1 0 0,1 1 0,0-1 0,0 0 0,-1 0 0,1 1 0,0-1 0,0 0 1,0 0-1,0-1 0,1-10 8,-1 1 1,1-1 0,1 1-1,0 0 1,1 0 0,0 0-1,1 0 1,0 0 0,0 0-1,9-14 1,1-1-30,80-144 2,-76 141 2,1 1 1,2 1-1,39-40 1,-51 58 34,2 1 0,-1 0 0,1 0 0,0 1 0,1 1 0,13-7 0,-21 11-14,0 1-1,0-1 1,0 0 0,0 1 0,0 0-1,0 0 1,0 0 0,1 1 0,-1-1 0,0 1-1,0 0 1,1 0 0,-1 1 0,0-1-1,1 1 1,-1 0 0,0 0 0,0 0 0,0 1-1,0-1 1,0 1 0,6 3 0,-8-2-103,0-1 0,1 1 0,-1-1 0,0 1 0,0 0 1,-1 0-1,1 0 0,0 0 0,-1 0 0,0 0 0,0 0 0,1 5 1,2 23-7188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7.6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51 10673,'-1'-1'4,"1"-1"1,0 1-1,0 0 0,0 0 1,0-1-1,1 1 0,-1 0 1,0 0-1,0-1 0,1 1 1,-1 0-1,1 0 0,-1 0 1,1-1-1,-1 1 0,1 0 1,0 0-1,0 0 0,1-1 1,3-4 736,-4 5-656,-1 0 0,1 0 0,0 0 0,0 1 1,-1-1-1,1 0 0,0 1 0,0-1 0,0 0 0,0 1 0,0-1 0,0 1 0,0 0 0,0-1 0,0 1 1,0 0-1,0-1 0,2 1 0,9-3-49,0 1 1,0 1-1,0-1 0,1 2 1,-1 0-1,1 0 0,-1 1 1,0 1-1,0 0 0,0 0 1,0 1-1,0 1 0,0 0 1,-1 1-1,1 0 1,-1 1-1,-1 0 0,16 11 1,-24-14-37,0-1 0,0 1 0,1 0 1,-2 0-1,1 0 0,0 1 0,-1-1 1,1 0-1,-1 0 0,0 1 0,0-1 1,0 1-1,-1-1 0,1 1 0,-1 0 1,0-1-1,0 1 0,0-1 0,-1 1 1,1-1-1,-1 1 0,0-1 1,0 1-1,0-1 0,0 1 0,0-1 1,-1 0-1,0 0 0,1 0 0,-5 5 1,-23 16 139,0-1-1,-2-1 1,-58 30 0,85-50-93,1-1-61,1 0 0,0 1 1,0-1-1,0 0 1,1 0-1,-1 1 1,0-1-1,0 1 0,1 0 1,-1 0-1,1-1 1,-2 4-1,23-5 225,138-11 568,-4 0-4453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8.6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7137,'0'0'110,"0"1"-73,0-1-1,0 0 1,1 0 0,-1 0 0,0 0-1,0 0 1,0 0 0,0 0-1,0 0 1,0 0 0,0 0 0,0 0-1,1 0 1,0-1 735,-1 1-736,0 0 1,0 0 0,1-1-1,-1 1 1,0 0 0,0 0 0,3 14 1227,-4-5-1175,0-1 0,-1 0 0,-1 1 0,0-1 0,0-1 0,0 1 0,-1 0 0,0-1 0,-6 9 0,-8 17-13,-83 187 113,98-211-204,-1 2 1,1-1-1,1 0 1,0 1-1,0-1 1,1 1-1,1 12 0,27-27 90,13-10-13,57-29 1,20-8-15,-102 45 12,1 2 1,0 0-1,0 0 1,0 2-1,29-2 1,-43 4-24,1 0 0,-1 0 0,0 0 0,1 0-1,-1 1 1,0-1 0,1 1 0,-1-1 0,0 1 0,0 0 0,1 0 0,-1 0-1,0 0 1,0 0 0,0 0 0,0 1 0,0-1 0,0 0 0,-1 1 0,1 0-1,0-1 1,-1 1 0,0 0 0,1 0 0,-1 0 0,0 0 0,0 0 0,2 3-1,-1 4 29,0 0 0,0 0-1,-1 0 1,0 0 0,-1 0 0,0 10-1,-1-16-54,1 1 1,-1 0-1,0-1 0,0 1 0,0-1 0,0 1 0,-1-1 0,0 1 1,1-1-1,-1 0 0,0 0 0,-1 0 0,1 0 0,-4 4 0,-46 39 171,30-28-211,-11 11-770,-55 37 0,70-55-166,0-1-1,0 0 1,-1-2-1,0 0 1,-29 8-1,28-11-506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3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10381,'1'14'7740,"0"5"-7521,-1-1-1,-4 32 1,-2-15-813,2 1-1,2-1 1,3 58-1,-1-31-4207,-2-50 2748,-8-2-284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8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1 145 8101,'27'0'2741,"44"-2"1382,-52 0-3873,1-1 0,0 0 0,23-8 0,44-14-1,76-26-497,-56 20-3546,-56 17-2269,-38 11 3782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 0 10089,'0'17'5869,"0"-9"-5828,0 66 1288,-18 143-1,-20-45-1278,8-43-166,13-50-1472,10-65-2360,7-15 3707,-1 1 1,1 0 0,-1 0 0,-9-17-6793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9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 1 8149,'4'42'7282,"3"47"-6298,-7-77-991,0-1-1,0 0 1,-1 0-1,-1 0 1,0 0-1,-4 12 1,-52 115-545,48-118-808,-1-1-1,-20 26 0,21-25-2264,4-13 1966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29.8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1 176 8569,'0'0'170,"0"-1"0,0 0 1,1 1-1,-1-1 0,0 1 0,1-1 1,-1 0-1,1 1 0,-1-1 1,1 1-1,-1-1 0,1 1 0,-1 0 1,1-1-1,0 1 0,-1-1 1,1 1-1,-1 0 0,1 0 0,0-1 1,-1 1-1,1 0 0,0 0 1,0 0-1,-1 0 0,1 0 0,1 0 1,32-4 1563,-7 2-943,138-32 577,181-12 1,-150 22-1802,-80 6-2091,-2-10-3964,-87 19 3687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0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 6329,'8'9'5573,"11"-3"-4699,1-2 0,0 0 0,0-2 0,38 1 0,81-12-599,-73-1-240,3-1-1094,-24 8-3446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0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56 8569,'0'1'115,"0"-1"0,0 1 1,0 0-1,0 0 0,0-1 1,0 1-1,0 0 0,0 0 1,0 0-1,0-1 0,0 1 1,1 0-1,-1 0 1,0-1-1,1 1 0,-1 0 1,1-1-1,-1 1 0,0 0 1,1-1-1,-1 1 0,1-1 1,0 1-1,-1-1 0,1 1 1,-1-1-1,1 1 0,0-1 1,-1 1-1,1-1 0,0 0 1,0 1-1,-1-1 0,1 0 1,0 0-1,0 0 0,0 0 1,-1 0-1,1 1 0,0-1 1,0-1-1,-1 1 0,1 0 1,0 0-1,0 0 0,0 0 1,-1 0-1,1-1 0,1 1 1,9-1 74,13-1 223,0 0 0,-1-2 0,43-13 0,2 1-438,48-2-2409,-32 6-3752,-63 8 3817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4.8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31 3724,'-1'0'-44,"-39"-11"925,39 10-798,-1 1 0,1 0-1,0-1 1,-1 1 0,1 0 0,-1 0-1,1 0 1,0 0 0,-1 0 0,1 0-1,0 0 1,-1 0 0,1 1 0,-1-1-1,1 1 1,0-1 0,0 1 0,-1-1-1,1 1 1,0-1 0,0 1 0,0 0-1,0 0 1,-2 1 0,0 4 100,1-4-99,1 1 0,0 0-1,-1-1 1,1 1 0,0 0-1,1-1 1,-1 1 0,0 0-1,1 0 1,-1 0 0,1 0-1,0-1 1,0 5 0,0-6-63,0 1 1,1-1-1,-1 1 1,0-1-1,0 1 1,1-1-1,-1 1 1,1-1-1,-1 1 1,1-1-1,0 1 1,0-1-1,-1 0 1,1 1-1,0-1 1,0 0-1,0 0 1,0 0 0,0 0-1,1 0 1,1 1-1,0 0 24,0 0 0,0-1 1,0 1-1,1-1 0,-1 0 0,1 0 0,-1 0 1,1 0-1,4 0 0,-1-1-18,0 0 0,1 0 1,-1 0-1,0-1 0,0 0 1,0 0-1,1-1 0,-1 0 1,9-4-1,-11 4-40,-2 1 63,1-1 0,-1 0-1,1 0 1,-1 0 0,0 0 0,0 0 0,3-4 0,-5 4 19,1 0 0,-1 0 1,0 0-1,-1 0 1,1 0-1,0 0 0,-1 0 1,1-1-1,-1 1 0,1 0 1,-1 0-1,0-1 0,0 1 1,0-2-1,-1 2-102,1 0-1,-1-1 1,1 1 0,-1 0-1,1 0 1,-1 1 0,0-1-1,0 0 1,0 0 0,0 0-1,0 0 1,-1 1 0,1-1-1,0 1 1,-1-1 0,1 1-1,-1-1 1,0 1-1,1 0 1,-1 0 0,0 0-1,0 0 1,0 0 0,0 0-1,0 0 1,0 1 0,0-1-1,0 1 1,0-1 0,-3 1-1,-10-3-890,1 1 0,-1 1 0,-17 1 0,30 0 656,-13 0-1575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1.4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55 7001,'0'0'486,"0"1"-62,0 1 0,0-1 0,0 0 1,0 0-1,0 1 0,0-1 0,0 0 1,0 0-1,1 1 0,-1-1 0,0 0 1,1 2-1,7 0-175,0 0-1,-1 0 1,1-1 0,0 0-1,0 0 1,0-1 0,0 0-1,11-1 1,69-4 24,-34-1-208,0-3 0,-1-3-1,-1-1 1,57-23 0,-108 35-61,-1 0 1,1 0 0,-1 0-1,1 0 1,-1-1 0,1 1-1,-1 0 1,1 0-1,-1 0 1,1-1 0,-1 1-1,1 0 1,-1-1 0,0 1-1,1 0 1,-1-1 0,0 1-1,1 0 1,-1-1-1,0 1 1,1-1 0,-1 1-1,0-1 1,0 1 0,1 0-1,-1-1 1,0 1-1,0-1 1,0 1 0,0-1-1,0 1 1,0-1 0,0 1-1,0-1 1,0 0-1,0 0 1,0 1 19,0 23-287,-1-4 273,-2-1 0,0 1 0,-1-1 0,-1 0 0,-13 32 0,-8 28 26,13-21-149,-2 0 0,-3-2 0,-2 0 1,-46 87-1,56-118-886,9-22 695,0 0 0,1 1 0,-1-1-1,0 0 1,0 0 0,0 0 0,-1 0 0,1 0-1,0 0 1,-1 0 0,-2 3 0,2-1-1264,2 0-103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1.6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6957,'32'-1'4919,"1"-2"-4025,0-1 0,0-1 1,57-18-1,-34 8-1189,-29 9-241,95-26-5781,-103 25 3965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2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24 134 8289,'-1'0'148,"-1"-1"0,1 0 0,-1 1 0,1-1 0,0 0 0,0 0 0,-1 0 0,1 0 0,0 0 0,0 0 0,0 0 0,0 0 0,0-1 0,0 1 0,0 0-1,1-1 1,-1 1 0,0 0 0,1-1 0,-1 1 0,1-1 0,-1 1 0,1-1 0,0 1 0,-1-1 0,1 1 0,0-1 0,0 0 0,0 1 0,1-1 0,-1 1 0,0-1 0,1-1 0,-1-1-56,0 3-48,1 0 1,-1 0 0,1 0-1,0 0 1,-1 0-1,1-1 1,0 1-1,0 0 1,0 1 0,-1-1-1,1 0 1,0 0-1,0 0 1,0 0-1,1 1 1,1-2-1,26-15 315,-15 10-136,-1-1-72,0 1-1,1 1 1,23-8-1,-29 12-141,-1 0 0,0 0 0,1 1 0,0 0 0,-1 0 0,1 1-1,-1 0 1,1 0 0,8 2 0,-12-1-3,-1-1 1,1 2-1,-1-1 0,0 0 0,0 0 0,1 1 1,-1 0-1,0 0 0,-1 0 0,1 0 1,0 0-1,0 0 0,-1 1 0,0-1 1,1 1-1,-1 0 0,0 0 0,0 0 0,0 0 1,-1 0-1,1 0 0,-1 0 0,0 0 1,2 7-1,0 5 44,0 0 1,-2 0-1,0 0 1,-1 23-1,0-19-46,-1-12 6,0 0 1,0 0-1,0 0 0,-1 0 0,0-1 1,0 1-1,-1 0 0,0-1 0,0 0 1,-1 0-1,-4 6 0,-9 12 212,-27 29 0,26-32-29,-69 62 595,87-83-768,0 1 1,0-1 0,0 1 0,0-1-1,0 1 1,1 0 0,-1-1 0,0 1-1,0-1 1,1 0 0,-1 1 0,0-1-1,1 1 1,-1-1 0,1 1 0,-1-1 0,0 0-1,1 1 1,-1-1 0,1 0 0,-1 1-1,1-1 1,-1 0 0,1 0 0,-1 1-1,1-1 1,-1 0 0,1 0 0,0 0-1,19 8 60,6-4 53,-1-1 1,1-1-1,-1-2 0,1 0 0,-1-2 0,1 0 0,44-12 0,19-8-608,-34 0-4156,-45 12 608,0 6 1316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8289,'-13'23'1627,"6"-7"319,6-15-1803,0 0 0,1 0 0,-1 0 0,1 0 0,-1 0 0,1 0 0,-1 0 0,1 0 0,0 0 0,0 0 1,-1 0-1,1 0 0,0 0 0,0 1 0,0-1 0,0 0 0,0 0 0,1 0 0,-1 0 0,0 0 0,0 0 0,1 0 0,-1 0 0,1 1 0,-1-1 1,1 0-1,-1 0 0,1-1 0,0 1 0,-1 0 0,1 0 0,0 0 0,0 0 0,0-1 0,-1 1 0,1 0 0,0-1 0,0 1 0,0 0 1,0-1-1,0 1 0,0-1 0,0 0 0,1 1 0,-1-1 0,0 0 0,1 0 0,17 3-159,-1-1 0,1-1 0,0 0-1,0-2 1,-1 0 0,1-1 0,0-1 0,35-10 0,-41 8-1577,-11 5 840,0-1 0,0 1 1,0-1-1,1 0 0,-1 0 0,0 0 1,0 0-1,-1 0 0,1-1 1,0 1-1,2-3 0,2 0-2009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4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6 10577,'0'0'47,"0"0"1,0 0-1,0-1 0,0 1 1,-1 0-1,1 0 0,0-1 1,0 1-1,0 0 0,0 0 0,0-1 1,0 1-1,-1 0 0,1 0 1,0-1-1,0 1 0,0 0 1,-1 0-1,1 0 0,0 0 1,0-1-1,-1 1 0,1 0 1,0 0-1,0 0 0,-1 0 1,1 0-1,0 0 0,0 0 0,-1 0 1,1-1-1,0 1 0,-1 0 1,1 0-1,0 0 0,0 0 1,-1 1-1,1-1 0,0 0 1,0 0-1,-1 0 0,1 0 1,0 0-1,0 0 0,-1 0 1,1 0-1,0 1 0,0-1 0,-1 0 1,1 0-1,0 0 0,0 0 1,0 1-1,-1-1 0,1 0 1,0 0-1,0 1 0,0-1 1,-15 13 758,6 0-614,3-4-180,0 0-1,0 0 0,1 0 1,0 0-1,0 1 0,1 0 1,1 0-1,0 0 0,0 0 1,-2 16-1,-7 39 124,12-56-143,-1-5-24,1 0 1,0-1-1,1 1 1,-1-1-1,0 1 1,1 0-1,2 5 1,-2-7 17,0 0 0,1 0 0,-1 0 0,1-1 0,-1 1 0,1-1 1,0 1-1,-1-1 0,1 1 0,0-1 0,0 0 0,0 0 0,0 0 1,3 1-1,4 1 5,-1 0 1,1-1 0,0 0-1,0 0 1,0-1 0,0 0-1,17-1 1,64-8 59,-30-2 98,-33 4 100,0 2 0,33-1 0,-58 42 2212,-3-30-2406,1 0-1,-1 0 1,0 0-1,-1 0 1,0 0-1,0 0 1,0 0-1,-1 0 0,0-1 1,-1 0-1,1 1 1,-1-1-1,0 0 1,-1-1-1,1 1 1,-1-1-1,0 0 1,-7 5-1,-3 3-218,0-1 0,-1-1-1,0-1 1,-1 0 0,0-1 0,-1-1 0,0-1 0,-34 10-1,37-13-945,-1-1 0,0 0 0,0-1 0,-1-1 0,1-1 0,-24-1 1,24-3-838,-1-1-70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2.7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0 127 6641,'7'-1'3467,"12"-3"-3036,-14 3 82,31-4 439,1 2 1,66 2 0,-51 2-591,425-24 1093,-1-27-1177,-357 37 6,132-13-718,-249 25 304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3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30 114 8757,'-3'-11'238,"2"9"-72,1 1 0,-1-1 0,0 0 0,0 1 0,1-1-1,-1 0 1,1 1 0,0-1 0,-1 0 0,1 0 0,0 1 0,0-1 0,0 0 0,0 0 0,0 1 0,1-1 0,-1 0-1,0 0 1,1 1 0,-1-1 0,3-3 0,11-3 6,1 1 0,0 1 1,0 0-1,1 1 0,0 0 0,20-2 0,-12 1-103,-7 2-28,1 1 0,-1 1 0,1 0 0,22 1 0,-34 1-39,0 0-1,0 1 1,0 0-1,0 0 0,0 0 1,0 0-1,0 1 1,-1 0-1,1 1 0,-1-1 1,1 1-1,-1 0 0,0 0 1,0 0-1,0 1 1,4 4-1,-7-6-6,-1 0 0,0 0 0,0-1 0,0 1 0,0 0 0,0 0 0,0 0 0,0 0 0,-1 0 0,1 0-1,-1 1 1,0-1 0,1 0 0,-1 0 0,0 0 0,0 0 0,0 0 0,-1 0 0,1 1 0,0-1 0,-1 0 0,-1 3 0,1 0-24,-1-1 1,0 1 0,-1-1-1,1 0 1,-1 0-1,1 0 1,-1 0-1,-6 6 1,-3 1 17,0 0-1,-1-1 1,-1 0-1,1-1 1,-2 0 0,1-2-1,-1 1 1,0-2-1,0 0 1,-22 5 0,26-8-584,12-1 300,25 0 297,15 3 313,-23 1-270,0 1 0,0 1 0,17 11 0,-30-16 21,0 0 1,0 0-1,-1 1 1,1 0-1,-1 0 1,0 0-1,0 0 1,0 0-1,0 1 1,-1 0-1,0 0 1,0 0-1,0 0 1,3 9-1,-4-10-27,-1-1 0,-1 1 0,1 0 0,0-1 0,-1 1 0,0 0 0,1 0 0,-2-1 0,1 1 0,0 0 0,-1 0 0,1-1 1,-1 1-1,0 0 0,-1-1 0,1 1 0,-1-1 0,1 0 0,-1 1 0,0-1 0,0 0 0,0 0 0,-1 0 0,1 0 0,-1 0 0,1-1 0,-1 1 0,-6 3 0,-21 16-243,-1-2 0,0-2 0,-39 17 0,51-27-739,0 0 0,0-2 0,-1 0 0,1-2 0,-1 0 0,0-1 0,-27 1 0,27-4-1028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3.6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535 0 9133,'0'1'62,"1"-1"0,-1 1 0,0 0 0,0 0 0,0-1-1,0 1 1,0 0 0,0-1 0,0 1 0,0 0 0,0-1 0,0 1 0,-1 0 0,1-1 0,0 1 0,0 0 0,-1-1 0,1 1 0,0 0 0,-2 0 0,-94 56 3563,55-24-2931,1 3 0,2 1-1,-56 70 1,47-44-614,-71 127 1,110-177-79,2-2-4,-1 0 0,1 0 0,1 1 0,0 0 0,0 0 0,1 0 0,1 0 0,0 1 0,1-1 1,-1 16-1,3-25-16,-1 0 0,1 0 1,1 0-1,-1 0 0,0 0 1,1-1-1,-1 1 1,1 0-1,0 0 0,0 0 1,0-1-1,3 6 0,-2-6-11,0 0-1,0-1 0,0 1 1,0-1-1,0 1 1,1-1-1,-1 0 0,0 0 1,1 0-1,-1 0 0,1 0 1,-1-1-1,1 1 0,-1-1 1,5 1-1,7 0-81,0-1-1,-1 0 0,1 0 1,0-2-1,0 0 1,0 0-1,-1-1 0,1-1 1,20-8-1,2-4-56,-1-1 0,39-25 0,-65 37 167,0-1 0,0 0 0,-1-1 0,0 0 0,0-1 0,11-12 0,-16 15 16,0 0-1,0 0 1,0 0 0,0 0-1,-1 0 1,0-1-1,0 1 1,0-1-1,-1 0 1,0 1 0,0-1-1,0 0 1,-1-7-1,0 10-12,-1 1 0,1-1-1,-1 0 1,0 1 0,0-1 0,0 1-1,0 0 1,0-1 0,0 1-1,-1 0 1,1 0 0,-1 0 0,0 0-1,1 0 1,-1 0 0,0 0-1,0 1 1,0-1 0,-1 0 0,1 1-1,0 0 1,0 0 0,-1-1-1,1 1 1,-4 0 0,-3-3 9,-1 1 0,1 0 0,-1 1 0,0 0 1,-14 0-1,-1 1-436,0 1-1,0 1 1,0 1 0,0 1 0,0 2 0,-27 8-1,29-1-4626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4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300 0 7505,'0'0'227,"-3"0"177,-2 1-55,0 0 1,1 0-1,-1 0 0,0 0 1,1 1-1,-1 0 0,1 0 0,0 0 1,-5 3-1,-44 30 2183,35-22-2238,2-1-8,0 0 0,0 1 1,2 1-1,-1 0 0,2 1 1,-20 28-1,26-32-289,0 0 0,1 0 0,0 1 0,1 0 1,1 0-1,0 0 0,0 0 0,1 1 0,1 0 0,0-1 0,-1 20 0,3-30-22,0 1 1,0-1-1,0 1 0,1-1 0,-1 1 0,1-1 1,-1 1-1,1-1 0,0 1 0,0-1 1,0 0-1,0 1 0,0-1 0,0 0 0,1 0 1,2 4-1,-1-4-12,0 0 0,-1 0 0,1 0 0,0-1 0,0 1 0,0-1 0,1 0 0,-1 0 0,0 0 0,0 0 0,1 0 0,4 0 0,9 0-35,1 0-1,-1 0 1,1-2 0,-1 0-1,1-1 1,-1-1-1,0 0 1,24-8 0,-29 6 65,1 1 0,-1-2 0,0 1 1,0-2-1,-1 0 0,0 0 1,0-1-1,-1 0 0,0-1 0,0 0 1,14-17-1,-21 20-13,1 0 0,-1-1 0,0 1 0,0-1 0,-1 0 1,1 0-1,-2 0 0,1 0 0,-1 0 0,0 0 0,-1 0 0,1 0 0,-2-15 0,1 18 11,-1-1-3,0 1 0,-1-1-1,1 0 1,-1 0 0,0 1 0,0-1 0,0 1 0,-1-1-1,1 1 1,-1 0 0,0 0 0,0 0 0,-7-5 0,0-1-184,0 0 1,0 1 0,-23-14 0,18 15-792,0 1-1,0 1 0,-1 1 0,0 0 1,-23-4-1,23 5-570,3 0-169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5.6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76 4832,'-1'-1'94,"1"0"-1,0 0 1,0 0-1,0 0 1,0 0-1,0 0 1,0 0-1,0 1 1,0-1-1,1 0 1,-1 0-1,0 0 1,1 0-1,-1 0 1,0 0-1,1 0 1,-1 1-1,1-1 1,-1 0-1,1 0 1,0 1-1,-1-1 1,1 0-1,1 0 1,1-9 3935,-6 13-4090,-6 6 109,-7 12 176,5-3-156,9-16-63,1 0 1,-1 1-1,1-1 1,-1 0 0,1 1-1,0-1 1,0 1-1,0-1 1,1 1 0,-1 0-1,0-1 1,1 1 0,0 0-1,0 2 1,0 43 12,0-47-19,1 0 0,0 0 1,0 0-1,0 0 0,0 0 0,0 0 1,0 0-1,0 0 0,0 0 1,0 0-1,0-1 0,0 1 1,1 0-1,-1-1 0,0 1 0,0-1 1,1 0-1,-1 1 0,0-1 1,1 0-1,-1 0 0,0 0 0,1 0 1,-1 0-1,2 0 0,43 2 73,-42-2-88,9-2 48,0 0 1,0 0-1,0-2 1,-1 1-1,1-2 0,-1 1 1,0-2-1,0 0 0,-1 0 1,18-13-1,-27 17-23,0 0 0,0 0 0,0 0-1,-1 0 1,1 0 0,-1 0 0,1 0 0,-1-1-1,0 1 1,0-1 0,0 1 0,0-1 0,-1 1-1,1-1 1,0 1 0,-1-4 0,1 4-9,-1 1 1,0-1-1,0 0 0,0 0 1,0 1-1,0-1 0,0 0 1,-1 0-1,1 1 0,0-1 1,-1 0-1,0 1 0,1-1 0,-1 0 1,0 1-1,0-1 0,1 1 1,-1-1-1,-1 1 0,1 0 1,0-1-1,0 1 0,0 0 1,-3-2-1,-16-7-682,-1 1 1,-1 1-1,1 1 0,-1 0 1,-25-3-1,23 5-1925,13 4 993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6.8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10 5661,'13'-10'931,"-6"11"875,-6 21 2317,0 16-3103,10 12-905,-3 0 0,4 67 0,-8 106-143,-4-191-159,0-29 98,0 0-1,0-1 0,-1 1 1,1 0-1,-1 0 1,0 0-1,1-1 0,-1 1 1,0 0-1,-1-1 1,1 1-1,0-1 0,-1 0 1,0 1-1,1-1 1,-1 0-1,0 0 0,-3 3 1,3-3-435,-1 0 1,0 0-1,0-1 1,0 1-1,0 0 1,0-1-1,0 0 1,-1 0-1,1 0 1,0 0-1,-1 0 1,1-1-1,-1 1 1,-3-1-1,0 0-776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7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34 8009,'0'-33'3252,"0"50"-1535,0 340-59,0-346-1784,-1 0 0,0 0 1,0 0-1,-1 0 0,0 0 0,-1-1 0,0 1 0,-1-1 1,0 1-1,-10 16 0,7-16-543,6-8 291,0-1 0,0 1 0,0-1 0,-1 1 0,1-1 0,-1 0 0,0 0 0,0 0 0,0 0-1,0 0 1,0 0 0,0 0 0,0-1 0,0 1 0,-1-1 0,1 0 0,-1 0 0,-2 2 0,-2-2-1450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7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0 128 6193,'23'-1'6592,"36"-2"-5500,0 0-293,60-10 1,-22 1-405,367-40 363,-309 33-3158,-1-2-3718,-129 17 3880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7.8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0 235 9561,'2'-3'325,"0"1"0,0 0 0,0-1 0,0 1 0,1 0 0,-1 0 0,1 0 0,-1 1 0,1-1 0,0 1-1,4-3 1,-5 4-244,-1 0 0,1 0 0,0 1 0,0-1 0,0 0 0,-1 1 0,1-1-1,0 1 1,-1-1 0,1 1 0,0 0 0,-1 0 0,1 0 0,-1 0 0,1 0 0,-1 0-1,0 0 1,1 1 0,-1-1 0,0 0 0,0 1 0,2 1 0,13 15-43,-1 1 0,-1 0 0,-1 1 0,15 29 0,-22-35-32,0-1 0,-1 1 1,-1 0-1,0 0 1,-1 0-1,0 1 0,-1-1 1,0 21-1,-2-21 1,0-4 11,0-1 0,0 1 0,-1-1 0,0 1 0,-4 16 0,4-24-13,0 0 0,0 1 0,0-1-1,0 0 1,0 0 0,-1 0 0,1 0 0,-1-1 0,1 1 0,-1 0-1,1-1 1,-1 1 0,0-1 0,0 1 0,0-1 0,0 0 0,0 0-1,0 0 1,0 0 0,0 0 0,-1 0 0,1 0 0,0-1 0,0 1-1,-1-1 1,1 0 0,0 0 0,-1 0 0,-2 0 0,4 0-4,0 0-1,0-1 1,1 1 0,-1 0 0,0-1-1,0 1 1,0-1 0,1 1 0,-1-1-1,0 1 1,0-1 0,1 1 0,-1-1-1,0 0 1,1 1 0,-1-1 0,1 0-1,-1 0 1,1 1 0,-1-1 0,1 0-1,0 0 1,-1 0 0,1 0 0,0 0-1,-1-1 1,-2-21-8,2-1-67,0 13 57,1 0 0,0 0 0,1 0 1,0 0-1,0 0 0,1 1 0,7-20 0,28-62 131,-20 46-131,2 1 1,33-55-1,-43 85 16,0 2 0,2 0 0,-1 0 0,1 0-1,1 2 1,0-1 0,1 2 0,0-1 0,1 2 0,26-15 0,-30 19-180,1 1 1,0 0-1,-1 0 0,2 1 1,-1 1-1,0 0 0,0 0 1,1 1-1,18 1 1,-30 0 76,1 0 1,0 0 0,-1 0 0,1 0 0,0 0-1,0 0 1,-1 0 0,1 0 0,0 0 0,-1 0-1,1 0 1,0 0 0,-1 0 0,1 1 0,0-1-1,-1 0 1,1 1 0,-1-1 0,1 0-1,0 1 1,-1-1 0,1 1 0,-1-1 0,1 1-1,-1-1 1,1 1 0,-1-1 0,0 1 0,1-1-1,-1 1 1,0 0 0,1-1 0,-1 1 0,0 0-1,0-1 1,1 1 0,-1 0 0,0 0 0,0 6-2182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38.2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10873,'-1'-2'77,"1"0"0,0 0 0,1 0 0,-1 0 0,0 0 0,0 0 0,1-1 0,0 1 0,-1 0 0,1 1 0,0-1 0,0 0 0,0 0 0,0 0 0,0 0 0,0 1 0,0-1 0,3-2 0,1 0 120,0 1 0,0 1 1,0-1-1,0 1 1,0 0-1,8-3 0,5 0-81,0 0-1,0 1 1,0 0 0,1 2-1,34-1 1,-47 3-116,0 0 0,0 0 1,1 1-1,-1-1 0,0 1 0,0 1 0,0-1 1,1 1-1,-2 0 0,1 1 0,0-1 0,0 1 1,-1 0-1,0 1 0,1-1 0,-1 1 0,0 0 1,-1 0-1,1 1 0,6 8 0,-9-7 5,0 0 0,0 0 1,-1 1-1,1-1 0,-1 0 0,-1 1 0,1-1 0,-1 1 0,0-1 0,-2 12 0,1 6 27,0-19-17,0 0 0,0 0-1,-1 0 1,1-1 0,-1 1 0,0-1 0,-1 1 0,1-1 0,-1 0 0,1 0 0,-1 0 0,-1 0 0,-3 4 0,2-3 61,1 1 1,-1 0-1,1 0 1,0 1-1,-3 9 1,2-5-37,4-9 27,0 1-1,0-1 1,0 0 0,0 0 0,1 0 0,-1 1-1,1-1 1,0 0 0,-1 4 0,39-6 247,-6-2-954,-1-1-1,1-2 1,50-15 0,-32 7-4933,-35 10 2658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4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7321,'35'-3'6920,"138"3"-5101,-1 0-3470,-163 0 588,0-1 1,-1-1-1,17-4 0,12-2-4149,-25 7 3438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7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77 7093,'0'-56'3679,"0"35"-906,0 32-934,7 318-1642,-12-244-265,5-83-59,0-1-1,0 1 0,-1 0 1,0 0-1,1-1 0,-1 1 1,0 0-1,1-1 0,-1 1 1,0 0-1,0-1 0,0 1 1,-1-1-1,1 0 0,-2 2 1,2-2-169,1 0 0,-2 0-295,2-1 296,-1 1-1,0 0 0,0-1 1,1 0-1,-1 1 0,0-1 1,0 1-1,0-1 1,0 0-1,0 0 0,0 1 1,1-1-1,-1 0 0,0 0 1,0 0-1,0 0 1,0 0-1,0 0 0,0 0 1,0 0-1,0-1 1,0 1-1,0 0 0,1-1 1,-1 1-1,-2-1 0,-4-6-1406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58 5444,'-8'-19'1122,"7"17"-957,1 0-1,-1 0 0,1 0 1,-1 0-1,0 1 0,0-1 1,1 0-1,-1 0 0,0 1 1,-1-1-1,0-1 0,-1 1 30,3 1-86,-1 1 0,1 0 0,-1-1 0,1 1 0,0 0 0,-1-1-1,1 1 1,0-1 0,-1 1 0,1-1 0,0 1 0,-1-1 0,1 1 0,0-1 0,0 1 0,0-1-1,0 1 1,0-1 0,-1 0 0,1 1 0,1-3 1205,-1 24 46,0 331-1504,-1-349-71,1 1 0,-1 0 0,1-1 0,-1 1 0,0 0 0,0-1 0,-1 1 0,1-1 0,-1 0 0,0 1 0,0-1 0,-3 4 0,4-6-213,0 1 1,-1 0-1,1 0 1,-1-1-1,0 1 0,0-1 1,0 0-1,1 1 1,-1-1-1,0 0 1,0 0-1,-3 1 1,-1-1-1702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1 147 7689,'0'-2'159,"0"1"1,0-1 0,0 0-1,0 1 1,0-1-1,0 1 1,0-1 0,1 0-1,-1 1 1,0-1-1,1 1 1,0-1 0,-1 1-1,1-1 1,0 1-1,-1-1 1,3-1 0,-1 2 126,0 0 0,1 0 1,-1 0-1,0 0 1,0 1-1,0-1 1,1 1-1,-1 0 0,0 0 1,5 0-1,5-1-791,179-10 1807,-3 2-1449,243-44 0,-412 49-103,110-24-5294,-106 24 3212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8.4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 8197,'3'-1'375,"1"0"1,-1 1-1,0-1 1,0 1-1,0-1 1,0 1-1,1 0 1,5 1-1,-3-1 12,123 11 898,-41-2-876,87-6-208,227-24 0,-310 14-157,-46 3-284,-44 4-70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8.8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79 0 8945,'-26'33'3607,"22"-24"-3441,0 0-1,0 1 1,1-1 0,0 1-1,1 0 1,-2 13 0,1-3-179,-19 88 7,20-102-6,1 1 0,1 0 0,-1 0 1,1-1-1,1 12 0,0 2-384,-1-20 314,13-1 66,0-1 1,0-1 0,0 0-1,0-1 1,-1 0-1,1-1 1,13-7 0,24-8-290,-31 12 355,1 2-1,0 0 1,0 1 0,0 1 0,0 1 0,1 1-1,-1 1 1,32 2 0,-49-1-23,-1 0-1,1 1 1,-1-1 0,1 1 0,-1-1-1,1 1 1,-1 0 0,1 0 0,-1 0-1,0 1 1,0-1 0,0 0-1,1 1 1,-1 0 0,0-1 0,-1 1-1,1 0 1,0 0 0,-1 0 0,1 0-1,-1 0 1,3 4 0,-2 0 3,0 0 0,-1 0 0,1 0-1,-1 0 1,0 0 0,-1 1 0,0 11 0,0-16-29,-1 1-1,0 0 1,0-1 0,0 1 0,0-1-1,0 1 1,0-1 0,-1 1 0,1-1-1,-1 0 1,0 0 0,1 1-1,-1-1 1,-3 2 0,-34 28-13,35-29 10,-19 16-142,-18 12-327,-62 37 0,90-61-249,0 0-1,-1-1 1,1 0 0,-1-1-1,0-1 1,-1 0 0,1-1-1,-1 0 1,-23 0 0,17-3-818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9.1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0 138 7277,'0'0'1044,"41"-3"4733,-4 4-5566,1-3 1,0-1-1,58-13 0,240-82-8203,-291 82 5949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49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11 137 8849,'4'27'3396,"16"9"-3285,-7-15 400,3 9-331,0 0 0,12 35 0,-23-48-207,0-1 0,-1 1 0,0 0 0,-1 1 0,0 33 0,-3-48 26,-1-1 0,1 0 0,-1 1-1,0-1 1,0 1 0,0-1 0,0 0 0,0 0-1,0 1 1,-1-1 0,1 0 0,-1 0 0,0 0 0,1 0-1,-1-1 1,0 1 0,0 0 0,0-1 0,0 0-1,0 1 1,-1-1 0,1 0 0,-5 2 0,3-1-25,0-1 0,0 1 1,-1-1-1,1 0 0,-1 0 1,1 0-1,-1-1 0,1 1 1,-1-1-1,1 0 0,-1 0 1,1-1-1,-8-1 0,10 1 28,1 0 0,0 0 1,-1 0-1,1 0 0,0 0 0,0-1 0,-1 1 0,1 0 0,0-1 0,0 1 1,1-1-1,-1 1 0,0-1 0,0 1 0,1-1 0,-1 0 0,1 1 0,-1-1 1,1 0-1,0 1 0,0-4 0,-3-41-168,3 43 96,0-5 61,-1-1 58,1 0-1,1 0 0,-1 0 1,1 0-1,1 0 1,-1 0-1,2 0 1,5-15-1,11-17-430,0-1 308,1 1 1,43-63 0,-56 94 67,0 0-1,1 1 1,0-1-1,1 2 1,0-1 0,0 2-1,1-1 1,0 1 0,0 0-1,0 1 1,1 0 0,0 1-1,1 0 1,-1 1-1,13-3 1,-18 6-34,1 0-1,-1 0 1,1 1 0,-1-1-1,1 2 1,-1-1 0,1 1-1,-1 0 1,9 2 0,-12-2-226,0 0 1,-1 0-1,1 0 0,0 0 1,0 1-1,-1-1 0,1 1 1,-1 0-1,1 0 1,-1 0-1,0 0 0,0 0 1,0 0-1,0 0 1,0 1-1,0-1 0,0 1 1,-1 0-1,0-1 0,1 1 1,-1 0-1,1 3 1,-1 2-1710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0.0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88 8757,'1'-2'-25,"0"0"0,0 0 1,0 0-1,0 0 0,0 1 1,0-1-1,0 0 0,0 0 1,1 1-1,-1-1 0,1 1 0,-1 0 1,1-1-1,0 1 0,2-2 1,31-19 1508,-23 16-1298,0 1 1,0-1 0,0 2-1,1 0 1,-1 1 0,1 0-1,0 0 1,0 2 0,0-1-1,0 2 1,0 0 0,18 2-1,-28-2-173,0 1 0,-1 0 0,1 0 0,0 0 0,-1 0-1,1 0 1,-1 1 0,1-1 0,-1 1 0,0-1 0,1 1-1,-1 0 1,0 0 0,0 0 0,0 0 0,0 0 0,-1 1-1,1-1 1,-1 1 0,1-1 0,-1 1 0,0-1-1,0 1 1,0 0 0,1 2 0,-2-1 18,1 0 0,0-1 0,-1 1 0,0 0 0,0 0 0,0-1 0,0 1 0,-1 0-1,0 0 1,1-1 0,-1 1 0,0-1 0,-1 1 0,1-1 0,-1 1 0,1-1 0,-1 0 0,-4 6 0,-15 14 274,-1 0 0,-36 29-1,-13 12 212,71-63-514,-1-1 0,1 1-1,-1-1 1,1 1 0,-1-1 0,1 1-1,-1-1 1,1 1 0,0-1 0,-1 1-1,1-1 1,0 1 0,-1-1 0,1 1 0,0 0-1,0-1 1,0 1 0,0 0 0,-1-1-1,1 1 1,0 0 0,0-1 0,0 2-1,12 4 107,23-6-53,127-24-2505,-71 10-2881,-58 9 2759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0.6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483 0 9085,'-1'1'77,"1"0"1,-1 0-1,1 0 1,0-1-1,-1 1 1,0 0-1,1 0 1,-1-1-1,1 1 1,-1 0-1,0-1 1,1 1-1,-1-1 0,0 1 1,0-1-1,0 1 1,1-1-1,-1 0 1,0 1-1,0-1 1,0 0-1,0 0 1,0 1-1,-1-1 1,-33 6 1632,21-3-1206,-229 40 1298,79-25-3963,156-19 1587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0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465 0 8757,'0'1'161,"1"1"1,-1-1 0,0 0-1,0 0 1,0 0 0,0 1-1,0-1 1,0 0 0,-1 0-1,1 0 1,0 1 0,-1-1-1,1 0 1,-1 0 0,1 0-1,-1 0 1,1 0 0,-1 0-1,0 0 1,1 0 0,-1 0-1,0 0 1,0 0-1,0 0 1,0-1 0,0 1-1,0 0 1,0 0 0,0-1-1,0 1 1,0-1 0,0 1-1,0-1 1,0 0 0,-1 1-1,1-1 1,0 0 0,0 0-1,0 0 1,-3 0 0,-11 4 388,-24 5 254,1-1 0,-70 4 1,13-8-2191,1-4-3401,82 0 3796,-6 0-1047,1-4-455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4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8473,'1'1'208,"-1"0"0,1-1 0,-1 1 0,1 0 1,-1 0-1,1 0 0,-1-1 0,1 1 0,0 0 0,-1-1 1,1 1-1,0-1 0,0 1 0,-1-1 0,1 1 1,0-1-1,0 1 0,0-1 0,0 0 0,0 1 0,0-1 1,-1 0-1,1 0 0,0 0 0,0 0 0,0 0 0,0 0 1,0 0-1,1 0 0,46 0-68,-18 0 593,-19 2-603,0-1-1,-1 2 1,1 0-1,-1 0 1,1 0-1,-1 2 0,0-1 1,-1 1-1,14 9 1,-18-11-56,-1 1 0,0-1 0,0 1 1,0 0-1,0 0 0,0 0 0,-1 0 0,0 1 0,0-1 1,0 1-1,-1 0 0,1 0 0,-1 0 0,0 0 1,0 0-1,-1 0 0,0 1 0,0-1 0,0 0 1,0 8-1,-1 3 1,1-10-63,-1-1-1,0 0 1,0 1 0,0-1-1,0 1 1,-1-1-1,0 0 1,0 1 0,-1-1-1,1 0 1,-1 0-1,0 0 1,-1 0-1,-4 8 1,-13 12-5,0-1 0,-2-1 0,0 0 0,-2-2 1,-41 29-1,53-38 0,23-10 25,41-9 23,-32 4-72,78-5 306,-55 6-1811,57-10 1,-99 12 1279,0 0 0,0-1 0,0 1-1,0 0 1,0-1 0,1 1 0,-1-1 0,0 1 0,-1-1 0,1 1 0,0-1 0,0 0 0,0 1 0,0-1-1,0 0 1,-1 0 0,1 0 0,0 0 0,-1 0 0,1 0 0,0 0 0,-1 0 0,1 0 0,-1 0 0,1-1-1,2-5-1658,5-4-389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2.1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162 1 6373,'-9'8'4170,"-30"36"-3285,-73 122-541,112-166-349,0 0 0,-1 0 0,1 0 0,0 0 0,0 0 0,0 1 0,0-1 0,0 0 0,0 0 0,0 0 0,0 0 0,0 0 0,0 1 0,0-1 0,0 0 0,0 0 0,0 0 0,0 0 0,0 0 0,0 1 0,0-1 0,0 0-1,0 0 1,0 0 0,0 0 0,0 0 0,0 0 0,0 1 0,0-1 0,1 0 0,-1 0 0,0 0 0,0 0 0,0 0 0,0 0 0,0 0 0,0 0 0,0 1 0,0-1 0,1 0 0,-1 0 0,0 0 0,0 0 0,0 0 0,0 0 0,0 0 0,0 0-1,1 0 1,-1 0 0,0 0 0,0 0 0,0 0 0,0 0 0,1 0 0,13 1-122,16-7-21,71-35 67,-52 24 61,-33 11 63,0 0-1,0 1 0,0 1 1,1 1-1,20-2 1,-29 4 17,-1 1 1,1 0-1,-1 1 0,0 0 1,1 0-1,-1 1 1,0-1-1,0 2 0,0-1 1,0 1-1,0 0 1,-1 0-1,1 1 0,7 6 1,-7-6 6,-1 1 1,0 0 0,0 0-1,0 0 1,-1 1 0,0 0 0,0 0-1,-1 0 1,1 0 0,-1 1-1,-1 0 1,1 0 0,-1 0-1,0 0 1,-1 1 0,0-1-1,0 1 1,0-1 0,-1 1-1,0 0 1,-1 14 0,0-4-30,1-12-34,-1 0 0,1 0 0,-1 1 0,-1-1 1,1 0-1,-1 0 0,0 0 0,-1 1 0,1-1 0,-1 0 0,0-1 1,-1 1-1,0 0 0,0-1 0,0 1 0,-5 5 0,-4 3-167,0 0 0,-1-1 0,-1-1 0,0 0-1,-1-1 1,0-1 0,-33 18 0,36-23-617,0 0 0,-1-1 0,1 0 1,-1 0-1,0-2 0,0 1 0,-18-1 0,9-1-433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2.4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7185,'29'-11'2550,"48"-12"0,35 0-901,26-7-3302,-78 15-4603,-48 11 4039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2.8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6 5881,'0'0'149,"1"-1"0,-1 1 1,1 0-1,-1-1 1,1 1-1,-1-1 1,1 1-1,-1 0 0,1-1 1,0 1-1,-1 0 1,1 0-1,0-1 1,-1 1-1,1 0 1,0 0-1,-1 0 0,1 0 1,0 0-1,-1 0 1,1 0-1,0 0 1,-1 0-1,1 0 0,0 0 1,-1 0-1,1 1 1,0-1-1,-1 0 1,1 0-1,-1 1 1,2 0-1,-1 21 5307,-1-9-6571,5 173 2407,-7-138-1310,-3-1 0,-11 51 0,8-51-8,-2-12-89,8-28-247,0 0 1,0 0-1,0 0 1,1 1-1,-1 7 1,-3-1-1522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3.0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6733,'0'105'8029,"1"6"-5877,0 124-4680,-13-191-3631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3.3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6733,'0'0'262,"1"-1"-1,-1 0 1,1 1 0,-1-1 0,1 1 0,0-1 0,-1 1 0,1-1 0,0 1 0,0-1 0,-1 1 0,1 0 0,0-1 0,0 1 0,-1 0 0,1-1-1,0 1 1,0 0 0,0 0 0,1 0 0,26-5 1137,-17 3-745,327-38 2498,-243 33-3994,1-3-1,160-41 0,-191 29-4316,-45 13 2321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6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2 9830,'9'-1'228,"-8"1"-227,-1 0 1,0 0 0,1 0 0,-1 0 0,1 0-1,-1 0 1,0 0 0,1 1 0,-1-1 0,0 0-1,1 0 1,-1 0 0,0 1 0,1-1 0,-1 0-1,0 0 1,1 1 0,-1-1 0,0 0-1,0 0 1,1 1 0,-1-1 0,0 0 0,0 1-1,1-1 1,-1 0 0,0 1 0,0-1 0,0 1-1,0-1 1,0 0 0,0 1 0,0-1 0,0 1-1,0-1 1,0 0 0,0 1 0,0-1 0,0 1-1,0-1 1,0 0 0,0 1 0,-3 14 239,-108 197 2575,88-168-1852,-2 0-1,-59 75 1,77-111-783,5-7-155,1 0 0,0 0 0,0 0 0,-1 1 0,1-1 0,0 0 1,0 1-1,0-1 0,0 1 0,1-1 0,-1 1 0,0-1 0,0 3 0,1-3-19,0-1 0,0 0 0,-1 1 0,1-1 0,0 1 0,0-1 0,0 0 0,-1 0 0,1 1 0,0-1 0,0 0 0,-1 1 0,1-1 0,0 0 0,-1 0 0,1 0 0,0 1 0,-1-1 0,1 0 1,0 0-1,-1 0 0,1 0 0,0 1 0,-1-1 0,1 0 0,0 0 0,-1 0 0,-1 0 24,-5 2 14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6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9830,'0'-1'4,"0"1"0,0-1-1,0 1 1,0-1 0,0 0-1,0 1 1,0-1 0,0 1 0,0-1-1,0 1 1,0-1 0,1 1-1,-1-1 1,0 1 0,1-1 0,-1 1-1,0-1 1,1 1 0,-1-1-1,0 1 1,1-1 0,-1 1 0,1 0-1,-1-1 1,0 1 0,1 0 0,-1-1-1,1 1 1,0 0 0,-1 0-1,2-1 1,21 4 279,28 21 330,-44-21-536,44 25 1129,2-3 0,85 28 0,-136-53-1175,-2-1-31,1 1 0,-1 0 1,0 0-1,1 0 1,-1 0-1,1 0 1,-1 1-1,1-1 1,-1 0-1,1 0 1,-1 0-1,1 0 1,-1 0-1,0 1 1,1-1-1,-1 0 1,1 0-1,-1 1 1,0-1-1,1 0 0,-1 0 1,0 1-1,1-1 1,-1 0-1,0 1 1,0-1-1,1 1 1,-1-1-1,0 0 1,0 1-1,3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6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453 0 9830,'-9'2'175,"0"-1"0,0 1-1,0 1 1,0 0 0,-12 5-1,-7 3 162,-285 72 3310,282-79-3308,16-2-65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6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9830,'0'0'5,"1"-1"0,-1 1 0,0 0 0,0 0 0,0 0 0,0-1 0,0 1-1,0 0 1,0 0 0,0 0 0,1-1 0,-1 1 0,0 0 0,0 0 0,0 0 0,1 0 0,-1-1 0,0 1 0,0 0 0,0 0 0,1 0-1,-1 0 1,0 0 0,0 0 0,0 0 0,1 0 0,-1 0 0,0 0 0,0 0 0,1 0 0,-1 0 0,0 0 0,0 0 0,0 0-1,1 0 1,-1 0 0,0 0 0,0 0 0,1 0 0,-1 0 0,0 0 0,0 0 0,0 0 0,1 0 0,-1 1 0,0-1 0,0 0-1,10 0 33,-8 1-6,0 0 0,-1 0-1,1 0 1,-1 1 0,1-1-1,-1 0 1,1 1 0,-1-1-1,0 1 1,0-1 0,0 1-1,0-1 1,0 1 0,0 0-1,1 3 1,14 32 570,8 52 478,-17-59-356,17 50 1,-17-65-679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7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14 9830,'-6'-11'23,"8"8"34,-2 3-54,0 1 0,0-1 0,0 0 0,1 0 0,-1 1 1,0-1-1,0 0 0,0 0 0,1 1 0,-1-1 0,0 0 1,0 1-1,0-1 0,0 0 0,0 1 0,0-1 0,0 0 0,0 1 1,0-1-1,0 0 0,0 1 0,0-1 0,0 0 0,0 1 0,0-1 1,0 0-1,0 0 0,0 1 0,-1-1 0,1 0 0,0 1 0,0-1 1,0 0-1,0 0 0,-1 1 0,1-1 0,0 0 0,0 0 0,-1 1 1,1-1-1,0 0 0,0 0 0,-1 0 0,1 1 0,0-1 0,-1 0 1,-2 4 43,1 0 1,0 0 0,0 1 0,0-1 0,0 1-1,1-1 1,-1 1 0,1 0 0,0-1 0,1 1-1,-1 0 1,1 0 0,0-1 0,0 1-1,1 6 1,-1-1 52,3-9-73,0 0 0,0 0 0,0 0 0,1 0 0,-1-1 0,0 1 0,0-1 0,0 0 1,1 0-1,-1 0 0,5-1 0,-3 1-33,175-11 1917,-179 11-1893,1 0-1,-1 0 1,0 0-1,0 1 0,1-1 1,-1 0-1,0 1 1,1-1-1,-1 1 1,0-1-1,0 1 0,0 0 1,0-1-1,0 1 1,0 0-1,0 0 0,0 0 1,0 0-1,0 0 1,0 0-1,0 0 1,0 0-1,-1 0 0,1 0 1,0 0-1,-1 1 1,1-1-1,-1 0 1,0 0-1,1 1 0,-1 2 1,2 4 117,-1 1 1,-1-1-1,0 1 0,0 8 1,-1-1-5,0-13-65,1 1 0,-1 0 0,0-1 0,-1 1 1,1-1-1,-1 0 0,1 1 0,-1-1 0,0 0 0,0 0 1,0 0-1,-1 0 0,1-1 0,-1 1 0,0 0 0,-3 2 1,-1 1 94,-1 0 0,0-1 1,0 1-1,0-1 1,-11 4-1,-27 5 431,31-11-319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5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10237,'11'-6'450,"0"1"1,0 0 0,1 0-1,0 1 1,0 0-1,0 1 1,0 1-1,0 0 1,1 1-1,20-1 1,-19 3-199,-1 0 1,1 0 0,0 1 0,-1 1-1,0 0 1,1 1 0,-1 1 0,-1 0-1,1 0 1,12 8 0,-9-3-32,-1 1 0,1 0 1,-2 1-1,0 1 0,0 0 0,20 26 0,-17-16-102,-1 0-1,-2 1 1,0 1 0,-2 0-1,0 1 1,-2 0-1,-1 1 1,-1 0-1,8 51 1,-12-34-129,-1 0 1,-3 0 0,-2 0 0,-1 0 0,-3 0 0,-1 0 0,-2-1 0,-24 67-1,16-63-382,-3-1 0,-1-1 0,-2 0 0,-2-2 0,-3-1 0,-1-1 0,-45 50 0,62-78-109,-1-1 1,0-1-1,0 0 0,-17 10 0,18-14-633,0-1 1,0 0 0,-14 5-1,0-5-1615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7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94 9830,'25'-10'461,"-1"0"0,1 2-1,1 0 1,0 2 0,44-5 0,-23 3 145,130-20 1333,-149 24-1610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7.9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1112 0 9830,'-1'1'6,"0"-1"-1,1 1 1,-1 0 0,0-1-1,1 1 1,-1-1 0,0 1-1,0-1 1,1 1 0,-1-1-1,0 0 1,0 1 0,0-1 0,0 0-1,0 0 1,0 0 0,1 1-1,-1-1 1,0 0 0,0 0-1,-1-1 1,-24 2 187,26-1-192,-48 3 741,0 2 0,-54 12 1,33-4 26,-143 19 3428,-364 7 0,565-39-4151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9.4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0 9830,'-7'51'954,"-3"-1"0,-31 97 1,32-119-498,-2-1 0,-1 0 0,-17 28 0,21-42-173,-1 0 0,0 0-1,-1 0 1,-1-1 0,0-1-1,0 0 1,-18 13-1,21-17-237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6:59.7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1 166 9830,'0'-1'6,"0"1"-1,1-1 1,-1 1-1,0-1 1,1 1 0,-1 0-1,0-1 1,1 1-1,-1-1 1,1 1 0,-1 0-1,1-1 1,-1 1-1,1 0 1,-1 0 0,1-1-1,-1 1 1,1 0-1,-1 0 1,1 0 0,-1-1-1,1 1 1,0 0-1,-1 0 1,1 0-1,-1 0 1,1 0 0,0 1-1,23-1 267,-18 0-205,131 9 1237,-23 0-52,-32-7 142,0-3 0,142-21 0,-67-7 1616,225-71-1,-346 87-2615,-3-1-102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7.5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167 18 9830,'0'-2'0,"0"0"0,-2-11 133,0 29 135,0-3-74,-119 273 3601,111-252-3383,-5 8 86,11-32-265,4-10-224,0 1-1,0 0 1,0-1 0,0 1 0,0 0 0,-1-1 0,1 1 0,0 0 0,0-1 0,-1 1 0,1-1-1,0 1 1,-1 0 0,1-1 0,-1 1 0,1-1 0,0 1 0,-1-1 0,0 1 0,1-1-1,-1 0 1,1 1 0,-1-1 0,0 1 0,0 0 37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8.5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1 9830,'-1'1'14,"0"0"-1,0 0 1,1 1 0,-1-1 0,0 0-1,1 1 1,0-1 0,-1 0-1,1 1 1,0-1 0,-1 0-1,1 1 1,0-1 0,0 1 0,0-1-1,0 0 1,0 1 0,1-1-1,-1 2 1,1 0 31,-1 8 146,0-4-104,0 0 0,0 0 1,0 0-1,-1 1 1,0-1-1,0 0 1,-1 0-1,0-1 1,-3 9-1,-18 54 827,6-33-463,6-10-33,-2 0 0,-1-1 1,-1-1-1,-23 31 0,22-37 176,-32 28-1,34-35-320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8.7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9830,'34'3'475,"-1"1"0,0 2 1,0 1-1,-1 1 0,44 18 0,59 15 1128,-44-27-644,-80-11-731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8.9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413 0 9830,'-15'0'273,"-2"0"-273,0 0 273,-5 0 0,-3 5 0,0-1 0,-5 1 0,1 0 1,-1 2 112,-2-3-113,2 0 273,-2 1-273,2-3 0,1 1 0,4-2 0,0-1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9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9830,'7'0'273,"-7"5"-273,8 2 273,-1 0-273,-2 4 273,0 0 0,-5 0-273,7 5 273,1 0-273,-8 2 273,7 5 114,-2-2-114,-5 1 0,8-1-273,-8 0 273,0 1 0,7-3 0,-2 1 113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9.7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 9830,'-7'0'0,"5"1"23,-1 0-1,1 1 1,0-1 0,0 1-1,0 0 1,0-1 0,0 1-1,0 0 1,0 0 0,1 0-1,-1 0 1,1 1 0,0-1-1,-1 0 1,0 3 0,0 0 0,-18 37 751,18-38-747,-11 18 157,13-22-182,0 0 0,0 0 0,0 0-1,1 0 1,-1 0 0,0 0 0,0 0 0,0 0 0,0 0 0,1 0-1,-1 0 1,0 0 0,0 0 0,0 0 0,1 0 0,-1 0-1,0 0 1,0 0 0,0 0 0,0 0 0,1 0 0,-1 0 0,0 0-1,0 1 1,0-1 0,0 0 0,0 0 0,1 0 0,-1 0 0,0 0-1,0 0 1,0 1 0,0-1 0,0 0 0,0 0 0,0 0 0,0 0-1,0 1 1,1-1 0,-1 0 0,0 0 0,0 0 0,0 1 0,0-1-1,0 0 1,0 0 0,0 0 0,0 0 0,0 1 0,0-1 0,0 0-1,-1 0 1,1 0 0,0 1 0,0-1 0,0 0 0,0 0-1,20-9 303,0 1-1,1 1 1,-1 1-1,1 0 0,1 2 1,-1 0-1,1 2 1,23 0-1,-39 2-233,-1 0 0,1 1 1,-1 0-1,1 0 0,-1 1 0,1-1 0,-1 1 0,0 1 1,0-1-1,0 1 0,0-1 0,0 1 0,0 1 1,-1-1-1,1 1 0,-1 0 0,0 0 0,0 0 0,-1 0 1,1 1-1,-1-1 0,0 1 0,0 0 0,-1 0 0,1 0 1,-1 0-1,0 1 0,-1-1 0,1 1 0,-1-1 1,0 1-1,0-1 0,-1 1 0,1 7 0,-2-9-6,0 0 0,-1 0 0,1-1 0,-1 1-1,1-1 1,-1 1 0,0-1 0,0 0 0,-1 1 0,1-1 0,-1 0-1,1 0 1,-1-1 0,0 1 0,0-1 0,0 1 0,-1-1-1,1 0 1,-6 3 0,-7 4 191,1-1 1,-2-1-1,-17 7 0,-11-3 340,23-8-303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5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7 9849,'0'-7'1504,"0"11"1527,-3 10-1322,0-10-1690,1-2-19,0 0 0,1 0-1,-1 0 1,0 0 0,1 0-1,0 1 1,-1-1-1,1 1 1,0-1 0,0 1-1,0-1 1,1 1 0,-1 0-1,0 3 1,-11 44-2,12-44-55,-1-4 66,1 0 0,0 0 0,-1 0 0,1 0-1,0 0 1,0 0 0,0 0 0,1 0 0,-1 0 0,0 0-1,1 0 1,-1 0 0,1 0 0,0 0 0,0-1-1,-1 1 1,1 0 0,1 0 0,-1-1 0,0 1 0,0-1-1,0 1 1,1-1 0,-1 1 0,1-1 0,-1 0 0,1 1-1,0-1 1,-1 0 0,1 0 0,0 0 0,2 0-1,2 2-1,0 0 0,1 0-1,-1-1 1,0 0-1,1 0 1,-1-1-1,1 0 1,-1 0 0,1-1-1,10 1 1,-14-1 6,0-1 0,-1 1 0,1 0 1,0-1-1,0 1 0,0-1 1,-1 0-1,1 0 0,0 0 0,-1 0 1,1 0-1,-1 0 0,1-1 1,-1 0-1,0 1 0,1-1 0,-1 0 1,0 0-1,0 0 0,0 0 0,-1 0 1,1-1-1,0 1 0,-1-1 1,2-2-1,-1-3 66,0 0 0,-1-1 0,0 0 1,0 1-1,-1-1 0,-1-11 0,1 2-569,-1 15 153,0 0 0,0 1 0,0 0 0,0-1 0,0 1 1,0-1-1,-1 1 0,1 0 0,-1 0 0,0 0 0,0 0 0,0 0 0,0 0 1,0 1-1,0-1 0,0 0 0,0 1 0,-1 0 0,1 0 0,0-1 0,-4 0 1,-10-1-2117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09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1 111 9830,'11'-1'135,"0"-1"0,0 0 0,0 0 0,14-6-1,10-2 170,412-72 4859,-427 79-5117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1368 1 9830,'-8'4'113,"0"0"0,0-1 0,-1 0 0,1 0 0,-1 0-1,0-1 1,0-1 0,0 0 0,-17 1 0,-12 2 237,-631 81 6890,609-78-6582,11-2-107,-150 12 1466,171-16-1660,0-1 1,0-2 0,1-1 0,-1-1 0,-27-9-1,50 12-298,0 0-1,1-1 0,-1 1 0,0-1 1,1 0-1,-1-1 0,1 1 0,0-1 0,0 1 1,-4-5-1,5-4 215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0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0 9830,'0'2'14,"0"-1"-1,-1 0 1,1 1-1,0-1 1,-1 0-1,1 1 1,0-1-1,-1 0 0,0 0 1,1 0-1,-1 0 1,0 1-1,1-1 1,-2 1-1,1-1 7,0 0 0,0 0 0,0 1 0,0-1 0,0 0 0,1 1 0,-1-1 0,1 1-1,-1-1 1,1 0 0,-1 1 0,1-1 0,0 1 0,0 2 0,-13 43 639,8 127 1025,4-154-1400,-1 0 0,-1 0 1,-1 0-1,0 0 0,-8 18 1,4-24-175,0-2 211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0.8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0 9830,'8'125'1138,"-8"-108"-902,0-11-149,1 1 0,-1 0 0,0-1 0,-1 1 1,0-1-1,0 1 0,0-1 0,-1 1 0,0-1 0,0 0 0,-1 1 0,-3 6 0,-4 1-22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1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1 199 9830,'1'-1'14,"0"0"1,1 0-1,-1 0 1,1 0-1,-1 0 0,1 0 1,-1 0-1,1 1 0,-1-1 1,1 1-1,0-1 1,0 1-1,-1-1 0,5 1 1,5-3 88,59-21 1147,1 3 1,113-17-1,149-2 2325,79-13 884,-370 44-3903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2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1 116 9830,'0'-13'0,"1"13"10,0 0 1,0 0-1,1 0 0,-1 0 0,0 1 1,0-1-1,0 1 0,1-1 0,-1 1 1,0-1-1,0 1 0,0 0 0,0-1 1,0 1-1,0 0 0,0 1 0,2 0 44,15 7 209,1-1 1,0-1-1,0-1 1,1 0-1,0-1 1,0-1-1,0-1 1,0-1-1,0-1 1,1-1-1,34-3 1,62-13 1169,-109 14-1388,2-3-44,-13 0-2,-4 1 47,-42-22 710,23 13-241,1-1 0,-24-17 0,-18-10 208,57 37-663,7 8 85,3-3-126,0 0 0,0 0 0,1 0 0,-1 0 0,1 0 0,-1 0 0,0 0 0,1-1 0,0 1 0,-1 0 0,1 0 0,-1 0 0,1-1-1,0 1 1,0 0 0,-1-1 0,3 2 0,115 83 1882,-38-24-686,-78-60-1174,0 0 1,0 1 0,-1-1-1,1 1 1,0 0-1,-1 0 1,1 0 0,-1-1-1,0 1 1,0 0-1,1 1 1,-1-1 0,-1 0-1,1 0 1,1 4-1,0 35 261,-2-26-177,-2-11-56,0 0 0,0 0 0,-1 0-1,1-1 1,-1 1 0,0 0 0,0-1 0,0 0 0,-1 0 0,1 0 0,-1 0-1,-6 3 1,-3 5 196,-57 49 940,48-46-819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3.6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90 9830,'-1'0'4,"1"-1"1,0 0-1,0 1 0,0-1 0,0 1 1,0-1-1,0 0 0,0 1 0,0-1 1,0 1-1,0-1 0,0 0 1,0 1-1,1-1 0,-1 1 0,0-1 1,0 1-1,1-1 0,-1 1 0,0-1 1,1 1-1,-1-1 0,0 1 0,1-1 1,-1 1-1,1-1 0,-1 1 1,1 0-1,-1-1 0,1 1 0,-1 0 1,1-1-1,0 1 0,1 0 20,-1 0 0,0 0-1,1 1 1,-1-1 0,0 1 0,1-1 0,-1 1-1,0 0 1,0-1 0,1 1 0,-1 0-1,0 0 1,1 1 0,33 34 590,-16-12-163,-1 1-1,-1 0 1,-1 1-1,-1 1 0,15 39 1,-26-54-282,-1-1 1,0 1-1,-1 0 1,0 0-1,-1 0 1,0 17-1,-3-28-152,0 0 1,0 0-1,0 0 0,0 0 0,0-1 0,0 1 0,0-1 0,0 0 0,0 1 0,0-1 0,-1 0 0,1 0 0,0 0 0,0-1 0,-4 0 0,5-1 34,0 0 0,-1-1-1,1 1 1,0 0 0,0-1 0,0 1-1,1-1 1,-1 0 0,1 1-1,-1-1 1,1 1 0,0-5-1,1-39-2,0 22-138,0 14 38,0 0-1,0 0 0,1 0 1,0 0-1,1 0 0,0 1 1,7-15-1,37-63-358,-40 75 343,0 2 10,0 0 0,0 0 1,1 1-1,1 0 1,-1 0-1,1 1 1,1 0-1,14-9 1,-19 14 81,1-1 0,0 1 0,0 0 0,0 0 0,0 1 0,0-1 0,1 2 0,-1-1-1,1 1 1,-1 0 0,1 0 0,0 0 0,-1 1 0,1 0 0,0 1 0,-1-1 0,8 3 0,-11-2 11,0 0 0,0 0 1,0 1-1,0-1 0,0 1 0,0 0 0,0 0 0,-1 0 1,1 0-1,-1 0 0,1 1 0,-1-1 0,0 1 0,0 0 0,0-1 1,0 1-1,2 6 0,0-5-35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3.9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 9830,'17'-9'271,"-15"8"-246,1-1 0,0 1-1,-1 0 1,1 0 0,0 0-1,-1 0 1,1 0-1,0 1 1,0-1 0,0 1-1,0 0 1,4 0 0,17-1 127,-14 0 53,1 1 0,-1 0 0,0 1 0,12 2 0,-19-2-167,1 0 1,-1 0-1,0 0 0,0 0 0,0 1 1,0-1-1,0 1 0,-1 0 0,1 0 1,0 0-1,-1 0 0,1 0 0,-1 1 1,0-1-1,0 1 0,0 0 0,2 3 1,4 5 50,-7-10-66,0 1 0,0-1-1,0 0 1,0 1 0,0-1 0,0 1 0,0-1 0,-1 1 0,1-1-1,-1 1 1,1-1 0,-1 1 0,0 0 0,0-1 0,1 1 0,-1-1-1,-1 3 1,3 17 184,-1-16-139,-1 1 0,1-1 0,-1 1 0,0 0 0,-1-1 0,1 1 0,-1-1 0,-3 11 0,-5-1 88,6-10-74,0 0-1,0 0 1,1 0 0,0 0 0,0 0 0,0 0 0,0 1 0,1-1 0,0 0-1,0 1 1,0 6 0,5-10-42,0-2 0,1 1 0,-1 0 0,0-1 0,1 0 0,6-1 0,-9 1-1,1 0 4,27 1 480,0-2 0,46-8-1,-49 3-154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4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9830,'0'1'5,"0"-1"0,1 0 0,-1 0 0,0 0 0,0 0 0,0 0 0,1 0 0,-1 0 0,0 0 0,0 0 0,1 0 0,-1 0 0,0 0 0,0 0 0,1 0 0,-1 0 0,0 0 0,0 0 1,0 0-1,1 0 0,-1-1 0,0 1 0,0 0 0,0 0 0,1 0 0,-1 0 0,0 0 0,0-1 0,0 1 0,1 0 0,-1 0 0,0 0 0,0 0 0,0-1 0,0 1 0,0 0 0,0 0 0,0 0 0,1-1 0,-1 1 0,0 0 0,0 0 0,0-1 0,0 1 0,0 0 0,0 0 0,0-1 0,0 1 0,0 0 0,0 0 0,0-1 0,0 1 0,0 0 0,-1 0 0,1 0 0,0-1 0,0 1-5,0 0 0,0 0 0,0 0-1,0 0 1,0-1 0,0 1 0,0 0-1,-1 0 1,1 0 0,0 0 0,0 0-1,0 0 1,0 0 0,0-1 0,0 1-1,0 0 1,0 0 0,0 0 0,0 0-1,0 0 1,0 0 0,0 0 0,0-1-1,0 1 1,0 0 0,0 0 0,1 0-1,-1 0 1,0 0 0,0 0 0,0 0-1,0-1 1,0 1 0,0 0 0,0 0-1,0 0 1,0 0 0,0 0 0,0 0-1,0 0 1,1 0 0,-1 0 0,0 0-1,0 0 1,0 0 0,0 0 0,0-1-1,0 1 1,0 0 0,1 0 0,-1 0-1,0 0 1,6 0 62,0-1 0,0 1-1,0 0 1,0 0 0,0 1-1,0 0 1,0 0 0,0 0 0,11 4-1,27 5 414,97-4 936,-129-6-1183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4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9830,'0'1'16,"0"1"0,1-1 0,-1 0 1,1 0-1,-1 0 0,1 1 0,-1-1 0,1 0 0,0 0 0,-1 0 0,1 0 0,0 0 1,0 0-1,0 0 0,0-1 0,-1 1 0,1 0 0,1 0 0,-1-1 0,0 1 0,0 0 1,0-1-1,0 1 0,0-1 0,0 0 0,2 1 0,38 8 614,-32-7-557,5 0 98,1 0-1,-1-1 1,1 0-1,0-1 1,-1-1 0,1-1-1,23-4 1,-14-2 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6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9753,'26'2'791,"0"0"-1,0-2 1,0 0 0,-1-2-1,49-10 1,-3 2-538,175-11-128,-209 18-107,-32 3 737,-3-1-2165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5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0 134 9830,'0'-88'0,"1"87"19,0-1 0,1 0 0,-1 0 0,0 1 0,0-1 0,1 1 0,-1-1 0,1 1 0,-1 0 0,1-1 0,-1 1 0,1 0 0,0 0 0,0 0 0,-1 0-1,1 0 1,4 0 0,35-15 459,-34 14-388,0 1-1,1 0 1,-1 0-1,1 0 1,-1 1-1,1 0 0,-1 1 1,1-1-1,-1 1 1,0 1-1,1 0 1,-1 0-1,0 0 1,0 1-1,0 0 1,8 4-1,-8-2 40,1 0 0,-1 0-1,0 0 1,0 1 0,0 0 0,-1 0 0,0 1 0,0-1-1,-1 1 1,1 1 0,-2-1 0,1 1 0,4 12-1,-5-8 12,-2 0-1,1 0 1,-2 1-1,0 0 0,0-1 1,-1 1-1,-2 15 0,0 10 404,1-31-459,0 0 0,0-1 1,-1 1-1,0 0 0,-1-1 1,1 0-1,-1 0 1,0 0-1,-1 0 0,1 0 1,-1 0-1,-1-1 1,-8 9-1,-9 9 507,-38 31 0,43-40-272,-1-1-1,0 0 0,-1-2 1,0 0-1,-25 10 0,32-14 138,12-7-451,0 0 0,0 0 0,0 0 0,0 0 1,0 0-1,0 0 0,-1 0 0,1 1 1,0-1-1,0 0 0,0 0 0,0 0 0,-1 0 1,1 0-1,0 0 0,0 0 0,0 0 1,0 0-1,-1 0 0,1 0 0,0 0 0,0 0 1,0 0-1,0-1 0,0 1 0,-1 0 0,1 0 1,0 0-1,0 0 0,0 0 0,0 0 1,0 0-1,-1 0 0,1 0 0,0-1 0,0 1 1,0 0-1,0 0 0,0 0 0,0 0 1,0 0-1,0 0 0,0-1 0,0 1 0,-1 0 1,1 0-1,0 0 0,0 0 0,0-1 1,0 1-1,0 0 0,0 0 0,0 0 0,0 0 1,0-1-1,0 1 0,0 0 0,0 0 0,1 0 1,-1 0-1,0-1 0,2-8 36,10 2 168,1-1 0,-1 2 0,1 0 0,1 0 0,24-6 0,-30 10-99,0 0 1,0 0-1,0 1 1,0 0-1,1 1 1,-1 0-1,0 0 1,1 0-1,-1 1 1,0 1-1,0-1 1,0 2-1,0-1 0,13 6 1,4 8 407,1-2 1,0 0-1,50 17 0,-73-30-497,0 0 0,0 0 0,0-1 0,0 1 0,0-1 1,0 1-1,1-1 0,-1 0 0,0 0 0,0 0 0,0-1 0,0 1 0,0-1 0,1 0 0,-1 0 0,0 0 0,0 0 0,-1 0 0,1-1 0,0 1 0,0-1 0,-1 0 1,4-3-1,4-3-21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5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 9830,'-1'8'153,"-2"0"0,1 0-1,-1 0 1,0-1 0,0 1 0,-8 11-1,4-6 127,0 0 0,1 1 0,-6 20 0,2 2 247,7-26-387,0 0 1,1 0 0,0 0 0,0 1 0,1 12 0,1-22-132,1-1 1,-1 1-1,1 0 0,0 0 1,-1-1-1,1 1 1,0 0-1,0-1 0,0 1 1,-1 0-1,1-1 0,0 1 1,0-1-1,0 0 1,0 1-1,0-1 0,0 0 1,0 1-1,0-1 1,0 0-1,0 0 0,0 0 1,0 0-1,0 0 0,0 0 1,0 0-1,0 0 1,0-1-1,0 1 0,1-1 1,37-5 322,30-24 557,-51 21-646,1 1 1,-1 0-1,1 2 1,1 0-1,-1 1 1,1 1-1,0 0 1,21 0-1,-40 5-219,1-1-1,0 0 0,0 1 1,0-1-1,-1 1 1,1 0-1,0-1 0,-1 1 1,1 0-1,-1 0 0,1 0 1,-1 0-1,1 1 0,-1-1 1,1 0-1,-1 0 1,0 1-1,0-1 0,0 1 1,0-1-1,0 1 0,0 0 1,0-1-1,-1 1 0,1 0 1,0-1-1,-1 1 1,0 0-1,1 0 0,-1 0 1,0 2-1,2 11 222,0 0 1,-2 29-1,0-29-32,0-3-167,0-9-2,1-1 0,-1 1 0,0 0 0,0 0 0,0 0 0,0-1 1,-1 1-1,1 0 0,-1 0 0,0-1 0,0 1 0,0 0 1,0-1-1,0 1 0,0-1 0,-1 0 0,1 1 0,-4 3 1,-2 1 76,-2 3 61,0 0 0,-1-1 1,0 0-1,0-1 1,-1 0-1,1-1 1,-2 0-1,1-1 1,-1 0-1,0 0 1,-16 4-1,26-10-157,-9 3 175,0 0 0,-1-1 0,-18 1-1,9-3 75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5.9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 9830,'-1'-2'0,"4"-4"0,-2 5 8,0 1 0,0-1 0,0 0 0,0 1 0,1-1 0,-1 1 0,0 0 0,0-1 0,1 1 0,-1 0 0,0 0 0,0 0 0,1-1 0,-1 1 0,0 1 0,1-1 0,-1 0 0,0 0 0,0 0-1,2 1 1,0 0 53,36-1 531,0-1 1,48-9 0,347-81 4283,-387 77-4463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6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0 184 9830,'1'-1'6,"-1"1"0,0-1 0,0 1 0,0-1 0,0 1 0,1-1 0,-1 1 0,0 0 0,0-1 0,1 1 0,-1-1 0,0 1 0,1 0 0,-1-1 0,0 1 0,1 0 0,-1-1 0,1 1 0,-1 0 0,0 0 0,1 0 0,-1-1 0,1 1 0,-1 0 0,1 0 0,-1 0 0,1 0 0,-1 0 0,1 0 0,-1-1 0,1 1 0,-1 1 0,1-1 0,-1 0 0,1 0 0,18 5 279,8 24 281,0 0 0,-2 2 0,-2 1 0,0 1 0,-3 1 0,0 1 0,22 58 0,-38-80-401,0 1 0,-1 0 0,0-1 1,-1 1-1,-1 0 0,0 16 0,-18-47 400,10 5-309,6 10-261,-1-1 1,0 1 0,1-1 0,0 1-1,0-1 1,0 0 0,0 1-1,0-1 1,0 0 0,1 0 0,-1-5-1,-7-98-584,8 82 426,0-1-1,2 0 1,0 0-1,2 1 1,13-47 0,-12 54 63,2 1 1,0-1 0,1 1-1,0 1 1,1-1 0,1 1-1,0 1 1,2 0 0,15-16-1,-19 23 136,1-1 0,0 2 0,0-1-1,1 1 1,-1 0 0,2 1 0,-1 0-1,0 1 1,1 0 0,0 0 0,0 2-1,0-1 1,0 1 0,0 1 0,20-1-1,-13 3 154,0 1 0,0 0 0,0 1 0,0 2 0,-1-1-1,0 2 1,0 0 0,19 11 0,-30-15-183,-5-2 8,-1 0 0,1 0 1,0 0-1,-1 1 0,1-1 1,0 0-1,-1 0 0,1 1 1,0-1-1,-1 0 0,1 1 0,0-1 1,-1 1-1,1-1 0,-1 1 1,1-1-1,-1 1 0,1-1 1,-1 1-1,1-1 0,-1 1 1,0 0-1,1-1 0,-1 1 0,0 1 1,3 2 19,9 0-34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7.1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9830,'0'1'15,"1"0"0,-1 0 0,1 0 0,-1 1 0,1-1 0,-1 0 0,1 0 0,-1 0 0,1 0 0,0 0 0,0-1-1,0 1 1,0 0 0,-1 0 0,1 0 0,0-1 0,0 1 0,0 0 0,0-1 0,1 1 0,-1-1 0,0 1 0,0-1 0,0 0 0,0 1 0,1-1 0,-1 0 0,0 0 0,0 0 0,0 0 0,2 0-1,49 1 738,-39-1-617,18-1 554,46-9 0,-15 1-110,29-2 468,-83 11-1047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7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0 9830,'-2'1'34,"1"1"0,-1-1 0,1 1 1,0-1-1,-1 1 0,1-1 0,0 1 0,0 0 0,0-1 0,0 1 1,0 0-1,1 0 0,-1 0 0,0 0 0,1 0 0,-1 0 0,1 0 0,0 0 1,0 0-1,0 0 0,0 0 0,0 0 0,1 3 0,33 2 285,-16-3-105,-1 0 0,1-2 0,0 0-1,0-1 1,0-1 0,0 0 0,0-2 0,-1 0 0,28-7 0,-27 5 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7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9830,'9'0'125,"0"1"0,0 0 1,0 0-1,0 1 0,0 0 0,12 6 0,23 4 429,-15-8-153,0-1 0,0-1 0,0-2 0,40-4 0,-62 3-264,0-1-1,0 0 1,-1-1 0,1 1-1,8-5 1,-7 1 90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8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0 9830,'1'47'238,"0"-11"411,-2-1 0,-9 64 0,5-58-250,4-30-226,-1 0-1,0 1 0,0-1 0,-1 0 0,-5 12 0,3-10-126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8.4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 9830,'1'1'6,"-1"-1"0,0 1 0,1-1 0,-1 0 1,1 1-1,-1-1 0,1 1 0,-1-1 0,0 0 0,1 1 0,-1-1 0,1 0 0,-1 0 0,1 1 0,0-1 0,-1 0 0,1 0 1,-1 0-1,1 0 0,-1 0 0,1 1 0,-1-1 0,1 0 0,0 0 0,-1-1 0,2 1 0,21 0 268,-19 0-211,28 1 373,0-2 0,-1 0 0,1-3 0,-1 0 0,44-13 0,-53 9-163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8.8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8 9830,'9'-8'0,"-9"8"2,1 0 0,-1 0 0,0 0 0,1 0-1,-1 0 1,0 1 0,1-1 0,-1 0 0,0 0 0,1 0-1,-1 0 1,0 0 0,1 0 0,-1 1 0,0-1 0,1 0 0,-1 0-1,0 0 1,1 1 0,-1-1 0,0 0 0,0 0 0,0 1 0,1-1-1,-1 0 1,0 1 0,0-1 0,0 0 0,0 1 0,1-1 0,-1 0-1,0 1 1,0-1 0,0 0 0,0 1 0,0-1 0,0 0-1,0 1 1,0-1 0,0 1 0,0-1 0,0 1 0,-1 12 146,1-8-95,1 0-5,-1 0 1,0 0 0,0 0-1,-1 0 1,0-1 0,1 1-1,-2 0 1,1 0 0,0-1-1,-1 1 1,-2 5 0,-2 1 203,0 1 1,1 0 0,-5 22-1,0-2 103,9 0-82,3-31-239,-1 0 0,1-1 0,0 1 0,0-1 0,0 1 0,0-1 0,0 0-1,0 0 1,0 0 0,0 0 0,3-1 0,-5 1 14,13-1 153,0 0-1,0-1 0,-1-1 0,1 0 1,14-6-1,-17 5-67,0 1-1,0 0 1,0 0 0,1 1 0,-1 0-1,1 1 1,-1 0 0,1 1-1,0 0 1,19 3 0,-28-3-99,0 1 0,-1 0 0,1-1 1,-1 1-1,1 0 0,-1 0 0,1 0 0,-1 0 1,1 0-1,-1 0 0,0 1 0,0-1 0,1 0 1,-1 1-1,0-1 0,0 1 0,1 2 0,11 31 259,-8-20-87,-3-7-93,-1 1 1,0-1-1,0 1 0,-1-1 0,0 1 0,-2 15 1,1 6 231,0-26-282,0 0 1,0 0-1,-1 0 0,1 0 1,-1 0-1,0 0 0,0 0 1,0 0-1,0-1 0,0 1 1,-1-1-1,0 0 1,0 0-1,0 0 0,0 0 1,0 0-1,-4 2 0,-10 8 389,-37 21-1,38-25-189,0-2 1,0 1-1,-1-2 0,0 0 0,-29 6 0,23-9 11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36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9897,'1'1'84,"0"0"0,0 0-1,0 0 1,0 0 0,0-1 0,0 1 0,0 0-1,0-1 1,0 1 0,0-1 0,1 1 0,-1-1-1,0 0 1,0 1 0,0-1 0,1 0 0,-1 0 0,0 0-1,0 0 1,2 0 0,31 3 2590,-32-3-2528,78-1 1512,135-19 1,-35 1-1764,-115 13-1327,-64 6 580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19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50 9830,'90'-3'1583,"103"-16"-1,-149 13-1312,52-8 831,-49 6-544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3 9830,'0'0'-1,"-1"-1"-9,7-1 67,-5 2-43,-1 0 0,1 1 0,-1-1 0,1 0 0,-1 0 0,1 0 0,-1 0 0,1 1 0,-1-1 0,1 0 0,-1 0 0,1 1 0,-1-1 0,0 0 0,1 1 0,-1-1 0,0 1 0,1-1 0,-1 0 0,0 1 0,1-1 0,-1 1 0,0-1 0,1 1 0,-1-1 0,0 1 0,0-1 0,0 1 0,0-1 0,0 1 0,1-1 0,-1 2 0,0 16 45,0-15-34,0 17 167,1-15-113,-1 1 0,1 0 0,-1 0 0,-1 0 0,1 0 0,-1 0 0,0-1 0,-1 1 0,1 0 1,-1-1-1,-4 9 0,-48 85 1239,31-50-704,18-42-484,0 0 0,0 0 0,1 1 0,0 0 0,0 0 0,1 0 0,0 1 0,0-1 0,1 1 0,-2 16 0,4-25-126,0-1 0,0 1 0,0 0 1,0 0-1,-1 0 0,1-1 0,0 1 1,0 0-1,0 0 0,0 0 0,0-1 1,0 1-1,-1 0 0,1 0 1,0 0-1,0 0 0,0 0 0,0-1 1,-1 1-1,1 0 0,0 0 0,0 0 1,0 0-1,-1 0 0,1 0 0,0 0 1,0 0-1,0 0 0,-1 0 1,1 0-1,0 0 0,0 0 0,-1 0 1,1 0-1,0 0 0,0 0 0,0 0 1,-1 0-1,1 0 0,0 0 0,0 0 1,0 0-1,-1 0 0,1 0 1,0 1-1,0-1 0,0 0 0,0 0 1,-1 0-1,1 0 0,0 0 0,0 1 1,0-1-1,0 0 0,0 0 0,-1 0 1,1 1-1,0-1 0,0 0 1,0 0-1,0 0 0,0 1 0,0-1 1,0-8 42,0 0 1,-1 0 0,1 0 0,-2 0 0,1 0 0,-1 0 0,0 0 0,-6-11 0,1-6-194,6 21 127,0 0-1,0 0 0,0 0 0,-1 0 0,1 1 1,-1-1-1,-2-4 0,-6-15-111,10 24 134,-1-1-1,1 0 1,0 0 0,-1 0 0,1 0 0,0 1 0,-1-1 0,1 0 0,0 0-1,-1 1 1,1-1 0,0 0 0,0 0 0,-1 1 0,1-1 0,0 0-1,0 1 1,-1-1 0,1 0 0,0 1 0,0-1 0,0 1 0,0-1 0,0 0-1,0 1 1,0-1 0,0 1 0,0-1 0,0 0 0,0 1 0,0-1 0,0 1-1,0-1 1,0 0 0,0 1 0,0 18 77,0-17-6,0 25 102,-1-11-2,1 0 0,1 0-1,4 24 1,-4-35-124,0 0 1,0-1-1,1 0 0,-1 1 1,1-1-1,1 0 0,-1 0 1,0 0-1,1 0 0,0 0 1,0 0-1,0-1 0,0 1 1,1-1-1,0 0 0,5 4 1,-1-2 23,0-1 0,0 0 0,0 0 1,0-1-1,0 0 0,1-1 0,-1 0 1,1 0-1,0 0 0,0-1 0,-1-1 1,1 1-1,0-2 0,0 1 0,0-1 1,0 0-1,-1-1 0,1 0 0,0 0 1,13-7-1,-2 2-31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1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1114 3 9830,'4'-1'211,"2"-1"-136,-11 11 185,-10 5 190,-1 0 0,-25 17 0,2-1 225,-36 31 847,2 3 1,-78 89-1,148-150-1451,-1 1 0,0 1 0,1-1 0,0 0 0,0 1 0,1-1 0,-1 1 0,1 0 0,0 0-1,0 0 1,0 0 0,1 0 0,0 1 0,0-1 0,0 0 0,0 8 0,4-13-22,0 0 1,0 1 0,0-1-1,0 0 1,0 0 0,0 0-1,0-1 1,0 1 0,0-1-1,4-1 1,1-2 21,-1-1-1,0 1 1,0-1 0,-1 0 0,1-1 0,-1 0-1,10-12 1,-13 14-27,0-1-1,-1 0 1,1 1 0,-1-1-1,0 0 1,0 0-1,0 0 1,-1-1-1,0 1 1,0 0 0,0-1-1,-1-9 1,0 14-54,-1 0 1,0-1 0,1 1 0,-1 0-1,0 0 1,0 0 0,0 0-1,0 0 1,0 0 0,0 0 0,0 0-1,0 0 1,0 0 0,0 0 0,0 1-1,-1-1 1,1 0 0,0 1-1,0-1 1,-1 1 0,1 0 0,-3-1-1,-33-8-175,22 7 267,-1 1 0,0 0 0,0 2 0,0 0 0,0 1 0,0 0 0,1 1 0,-1 1 0,-21 8 0,8-1 85,1 1 1,1 2-1,0 0 0,-25 20 0,48-32-159,-35 29 313,37-29-304,0 0-1,0 0 1,1 0-1,-1 1 1,1-1-1,-1 0 1,1 0-1,0 1 1,0-1-1,0 1 1,0-1-1,0 1 0,1-1 1,-1 1-1,0 5 1,-3 3 22,0 6 77,4-16-113,1-1 0,-1 1 1,1 0-1,0-1 0,-1 1 1,1 0-1,0-1 0,-1 1 1,1-1-1,0 0 0,0 1 1,0-1-1,-1 1 0,1-1 1,0 0-1,0 0 0,0 0 1,0 1-1,0-1 0,0 0 1,-1 0-1,1 0 0,0 0 1,0 0-1,0-1 0,1 1 1,-66 0 297,62 0-293,0 0 1,0 0-1,0 0 1,1 0-1,-1-1 0,0 1 1,0-1-1,0 1 1,0-1-1,1 1 0,-1-1 1,0 0-1,0 0 1,1 0-1,-1 0 1,1 0-1,-1-1 0,1 1 1,-1 0-1,1-1 1,0 1-1,0-1 0,-1 1 1,1-1-1,0 1 1,1-1-1,-1 0 1,-1-3-1,-1 0 12,-27-55-153,24 44-57,0 1 0,0-1 0,2 0-1,0 0 1,1-1 0,0 1 0,0-33 0,-4 1-455,6 61 698,1 0 0,0 0-1,1 0 1,1-1 0,0 1-1,1 0 1,0-1 0,7 17-1,61 132 677,-66-143-640,0 1-1,-2 0 1,0 0 0,-1 0-1,-1 0 1,-1 0 0,-2 28-1,0 6 126,2-50-200,-1-1 0,1 1 0,-1-1 0,0 1 0,0-1 0,0 0 1,0 1-1,0-1 0,-1 0 0,1 0 0,-1 0 0,1 0 0,-1 0 0,0 0 0,0 0 0,0-1 0,0 1 0,0-1 0,0 1 0,0-1 0,0 0 0,-1 0 0,1 0 0,0 0 1,-5 1-1,3-1 8,1 1 0,-1-1-1,0 0 1,0-1 0,1 1 0,-1 0 0,0-1 0,0 0 0,0 0 0,1 0 0,-1-1 0,0 1 0,0-1 0,0 0 0,1 0 0,-6-2 0,-2-4-78,0 0 1,1 0-1,0-1 1,1 0-1,-1-1 0,2 0 1,-1 0-1,1-1 1,0 0-1,1 0 0,1-1 1,-1 0-1,2 0 1,-1-1-1,2 1 0,-1-1 1,2 0-1,0 0 1,0-1-1,1 1 1,0-1-1,1-15 0,1-30-390,0 30 222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1 162 9830,'0'-2'18,"1"0"0,-1 1 0,1-1 0,-1 0 0,1 1 0,0-1 0,0 1 0,0-1 0,0 1-1,0-1 1,0 1 0,0-1 0,0 1 0,0 0 0,1 0 0,-1 0 0,1 0 0,-1 0 0,1 0 0,-1 0 0,1 0 0,-1 0 0,1 1 0,2-1-1,55-17 757,-31 10-518,246-80 2822,-232 72-2524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2.9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513 471 9830,'-8'-51'0,"1"17"0,-1-4 0,6-4 0,1 33 0,0-1 0,1 1 0,0-1 0,1 1 0,-1 0 0,2-1 0,-1 1 0,6-16 0,2 3 103,0 0-1,1 1 1,2 0-1,0 1 1,15-19 0,-22 33-54,0 0 0,1 1 0,-1 0 0,1-1 0,0 2 0,1-1 0,-1 1 0,11-5 1,-12 7-34,0 0 0,0 0 0,0 1 0,0 0 0,0 0 0,0 0 0,0 1 0,0 0 0,0 0 0,0 0 0,1 1 0,-1-1 0,0 1 0,6 2 0,-7-2 54,1 1-1,0 0 0,-1 0 1,1 0-1,-1 1 0,0 0 1,0 0-1,0 0 0,0 0 1,0 0-1,-1 1 0,1-1 1,-1 1-1,0 0 1,0 0-1,0 1 0,-1-1 1,0 0-1,1 1 0,-2 0 1,1-1-1,2 8 0,-3-6 12,0 0 0,0 0-1,0 1 1,-1-1 0,0 0-1,0 0 1,0 0 0,-1 0-1,0 0 1,0 0 0,-1 0-1,0 0 1,0 0 0,0 0-1,0-1 1,-1 1 0,-6 8-1,-1-2 91,1-2-1,-2 1 0,0-2 0,0 1 1,-1-2-1,0 1 0,0-1 1,-1-1-1,0-1 0,0 1 1,-19 5-1,-15 2 506,-1-1-1,-50 6 1,72-14-330,-11 2 263,-46 2-1,74-8-481,-1-1 1,1 0-1,0-1 0,0 0 0,-1 0 0,1-1 1,0 0-1,0-1 0,0 0 0,-12-6 1,20 8-105,0 0 1,0 0 0,0 0 0,0-1 0,0 1 0,0 0 0,0-1 0,1 1-1,-1 0 1,0-1 0,1 1 0,-1-1 0,1 1 0,0-1 0,-1 0 0,1 1-1,0-1 1,0-2 0,0 2-26,0 1 0,0 0 0,0 0 0,0-1 0,0 1 0,0 0 0,0 0 0,0-1 0,1 1 0,-1 0 0,1 0 0,-1 0 0,1 0 0,-1-1 0,1 1 0,-1 0 0,1 0 0,0 0 0,0 0 0,-1 0 0,1 0 0,0 1 0,0-1 0,2-1 0,7-1 36,0 0-1,0 1 1,0 0 0,1 0-1,-1 2 1,1-1 0,-1 1 0,1 0-1,16 4 1,-25-4-26,0 1 0,0-1 0,-1 1 0,1 0 0,0-1-1,0 1 1,-1 0 0,1 0 0,-1 0 0,1 0 0,-1 0 0,1 1 0,-1-1 0,0 0 0,1 1 0,-1-1-1,0 1 1,0-1 0,0 1 0,0 0 0,0-1 0,-1 1 0,1 0 0,0 3 0,1 2 33,-1 1 0,0 0 0,-1-1 0,0 15 1,-1-5-5,1-12-21,-1-1 1,0 1 0,0-1-1,0 0 1,-1 1-1,0-1 1,0 0 0,0 0-1,0 0 1,0 0-1,-1-1 1,1 1 0,-1-1-1,-7 7 1,-6 6 125,-32 22 0,32-26-67,-4 5 21,-2-1 1,0-2-1,-1 0 0,0-1 0,-1-2 0,-30 11 0,30-16-18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3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19 9830,'7'-18'200,"-7"32"-81,-1-5-12,0 0 0,0-1 0,-1 1 0,0 0 1,-3 8-1,-7 34 637,4 212 1987,8-239-2686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3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381 24 9830,'0'-2'-1,"0"0"0,-1 1 0,1-1 0,-1 1 0,0-1 0,1 1 0,-1-1 1,0 1-1,0-1 0,0 1 0,-2-3 0,-2 2 12,7 14 35,27 55 1019,-7 4 384,19 108 0,-35-136-816,-3-1 1,-1 57 0,-3-67-295,1-27-266,0 1-1,0-1 0,-1 1 0,0-1 0,0 1 0,-1-1 0,0 1 0,0-1 0,0 0 1,0 0-1,-1 0 0,0 0 0,0-1 0,0 1 0,-1-1 0,1 1 0,-1-1 1,0 0-1,0-1 0,-6 5 0,2-3 46,0 0 1,-1 0-1,1-1 0,-1-1 1,1 1-1,-1-1 0,0-1 1,0 0-1,0 0 0,-1 0 1,-14-1-1,6-1 145,-1 0 1,1-2-1,-1 0 0,1-1 1,0-1-1,-22-8 0,28 8-162,0-1-1,0 0 1,1-1-1,-1 0 1,2-1-1,-1 0 1,1-1-1,0 0 1,-18-19-1,10 4-390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4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1170 0 9830,'-54'3'807,"1"3"0,-1 2 0,-54 15 0,23-4-45,-288 47 3128,-17 4 500,337-57-3795,68-19-514,-1 1 0,0-2 0,0 0 0,-1 0 0,0-1 0,0-1 0,-1 0 0,0-1 0,-1 0 0,0-1 0,0 0 0,-1-1 1,9-14-1,-9 10-404,8-11-4,-14 22 257,-4 11 85,-3 0 1,-1 0-1,1 0 0,-1 0 0,0 0 0,0-1 0,-7 7 1,-4 7 46,-23 32 100,-63 93 269,98-139-418,0 1 0,0 1 0,1-1 0,0 0 0,0 1 0,0-1 0,1 1 0,0-1 0,0 1 0,0 0 0,1 0 0,1 7 0,-1-13-9,1 1 0,0 0 1,0 0-1,0-1 0,0 1 1,0-1-1,0 1 1,0-1-1,1 1 0,-1-1 1,0 0-1,1 0 0,-1 0 1,1 0-1,-1 0 0,1 0 1,0 0-1,2 1 1,35 16 97,-37-17-100,60 16 133,-50-15-106,0 1 1,0 0-1,0 1 1,17 8-1,-27-9 6,-2 1-26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5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8 9830,'-2'-7'66,"-1"11"108,-10 25 370,-11 47 405,20-54-628,0 0 0,2 1 0,1-1 0,3 44 1,-1-12 230,7-11-6,-7-41-455,5-2 136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6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2341 94 9830,'-4'-16'0,"0"4"0,1-1 0,1 0 0,-2-20 0,4 33 0,0-1 0,0 1 0,0 0 0,0 0 0,0 0 0,0 0 0,0 0 0,0 0 0,0-1 0,1 1 0,-1 0 0,0 0 0,0 0 0,0 0 0,0 0 0,0-1 0,0 1 0,0 0 0,0 0 0,0 0 0,0 0 0,0 0 0,0-1 0,0 1 0,0 0 0,-1 0 0,1 0 0,0 0 0,0 0 0,0 0 0,0-1 0,0 1 0,0 0 0,0 0 0,0 0 0,0 0 0,0 0 0,-1 0 0,1 0 0,0-1 0,0 1 0,0 0 0,0 0 0,0 0 0,0 0 0,-1 0 0,1 0 0,0 0 0,0 0 0,0 0 0,0 0 0,0 0 0,-1 0 0,1 0 0,0 0 0,0 0 0,0 0 0,0 0 0,0 0 0,-1 0 0,1 0 0,0 0 0,-4 10 0,4 354 3550,0-356-3442,-1 0 1,-1 0-1,0 0 0,0 0 1,0 0-1,-1-1 1,0 1-1,0-1 0,-1 1 1,0-1-1,0-1 1,-1 1-1,-5 6 0,2-3 65,0-1-1,-1-1 1,0 1-1,0-1 1,-1-1-1,0 0 1,0 0-1,-13 6 1,8-7 23,1-1 0,-1-1 1,0 0-1,0-1 0,-1-1 0,1 0 1,-1-1-1,1 0 0,-1-1 0,1-1 1,-23-4-1,25 2-39,-1 1-1,0-2 1,0 0 0,1-1-1,0 0 1,0-1 0,0 0-1,1-1 1,0-1 0,0 1-1,1-2 1,-18-17 0,25 22-213,0-1 0,1 1 0,-1-1-1,1-1 1,0 1 0,0 0 0,1-1 0,0 1 0,0-1 0,-3-11 0,3 1-132,0-1 0,1-27-1,1 44 187,0-2-13,0 1 0,1 0 0,-1-1 0,0 1 1,0 0-1,1-1 0,-1 1 0,1 0 1,-1 0-1,1 0 0,-1 0 0,1-1 0,0 1 1,0 0-1,0 0 0,-1 0 0,1 0 1,0 0-1,0 1 0,0-1 0,3-1 1,-1 0 18,1 0 1,-1 0 0,1 1-1,0 0 1,-1 0 0,1 0-1,6-1 1,-3 1 28,-1 0 0,0 1 1,0 0-1,1 0 0,-1 1 1,0-1-1,0 1 0,0 1 0,10 2 1,-11-1-13,-1-1 1,0 0 0,0 1-1,0 0 1,-1 0 0,1 0 0,-1 0-1,1 1 1,-1-1 0,0 1-1,-1 0 1,1 0 0,-1 0-1,1 0 1,-1 0 0,2 6-1,-4-7-7,1 0 0,-1 0 0,1-1 0,-1 1 0,0 0 0,0 0-1,0 0 1,-1-1 0,1 1 0,-1 0 0,1 0 0,-1 0-1,0-1 1,0 1 0,0-1 0,0 1 0,-1-1 0,1 1 0,-1-1-1,0 1 1,1-1 0,-1 0 0,0 0 0,0 0 0,0 0-1,-1 0 1,1-1 0,-4 3 0,-17 10 148,0-1 0,-1-2 0,0 0 0,-1-1-1,0-2 1,-48 10 0,-160 13 953,-183-18 714,331-16-1279,1-4 0,-159-35 0,230 39-555,1-1-1,-1 0 1,0 0-1,1-1 1,0-1-1,0 0 1,-16-12-1,24 15-40,1 0 1,-1 0-1,1 0 0,0-1 0,0 0 0,0 1 0,1-1 0,-1 0 0,1-1 0,0 1 0,0 0 0,0 0 0,0-1 0,1 1 1,0-1-1,0 0 0,0 1 0,1-1 0,-1 0 0,1 0 0,0 1 0,1-1 0,-1 0 0,2-5 0,0 2-59,0 0 0,1 1 1,0-1-1,0 1 0,1 0 0,0 0 0,0 0 0,0 0 0,1 1 0,0 0 0,0 0 0,1 0 0,11-8 0,0 0-149,1 1-1,0 1 1,36-18-1,-42 25 287,0 0 0,0 1 0,0 1 0,0-1 0,0 2 0,1 0 0,-1 0 0,1 1 0,0 1 0,-1 0 0,1 0 0,0 2 0,-1-1 0,22 7 0,-29-6-20,-1 0 0,1 1-1,-1-1 1,0 1 0,0 0 0,0 0 0,0 1 0,0-1-1,-1 1 1,1 0 0,-1 0 0,0 0 0,0 0 0,-1 0-1,1 1 1,-1-1 0,0 1 0,0-1 0,-1 1 0,1 0 0,0 9-1,-2-12-5,-1 0 0,1 0 0,-1-1 0,0 1 0,0 0 0,0 0 0,0 0 1,0-1-1,0 1 0,0 0 0,-1-1 0,1 1 0,0-1 0,-1 0 0,1 1 0,-1-1 0,-2 1 0,-36 23 128,29-19-89,-26 15 121,-2-2 0,-75 25-1,-89 14 387,148-44-393,46-12-134,1 1 0,0-1 1,0 2-1,0-1 0,0 1 0,-7 5 0,12-8-16,1 1 0,0 0 0,0 0-1,0 0 1,0 0 0,0 0 0,0 0-1,0 1 1,1-1 0,-1 1 0,1-1 0,-1 1-1,1 0 1,0-1 0,0 1 0,1 0-1,-1 0 1,0 0 0,1 0 0,0-1 0,-1 5-1,1 113 264,0-117-260,-1 0 1,1 0 0,-1 0 0,0 0 0,0 0 0,0 0 0,-1-1 0,1 1 0,-1 0-1,0-1 1,1 1 0,-1-1 0,0 0 0,0 1 0,0-1 0,-1 0 0,1 0 0,-1-1-1,1 1 1,-1 0 0,1-1 0,-6 2 0,-5 4 41,-1-2 0,1 1-1,-18 3 1,18-6-16,1-1-1,0 1 0,-1-2 0,-24 0 1,31-1-29,1 0 0,-1-1 0,0 0 0,0 0 0,0-1 0,0 0 0,1 0 0,-1 0 0,1 0 0,-1-1 0,1 0 1,-7-5-1,-3-4-9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48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465 228 11217,'0'-84'2799,"-2"79"-2714,0 1 1,0 0-1,-1 0 0,1 0 1,-1 0-1,0 0 0,0 0 1,-1 1-1,1 0 0,-1-1 1,-4-2-1,-10-11 328,11 9-375,0 1 0,-1 0 0,0 0 0,-1 1 0,1 0 0,-1 0 0,-1 1 0,1 0 0,0 0 0,-12-3 0,15 6-50,0 1 0,-1-1 0,1 1-1,0 0 1,-1 1 0,1-1 0,0 1-1,-1 0 1,1 1 0,-1 0 0,1 0-1,0 0 1,-1 1 0,1 0 0,0 0-1,0 0 1,-9 6 0,-1 2 12,0 1 0,1 1 0,1 0 0,0 1 0,1 1 0,0 0 0,1 0 0,1 2 0,0-1 0,1 1 0,-13 30 0,20-36 2,0-1 1,1 1-1,0 0 1,1 0-1,0 0 1,0 0-1,1 1 1,2 10-1,-2 7-36,0-26 30,1 0 1,-1-1-1,0 1 0,0 0 1,1 0-1,-1-1 1,1 1-1,0 0 1,-1-1-1,1 1 0,0-1 1,0 1-1,0-1 1,0 1-1,0-1 1,0 0-1,0 1 0,3 1 1,-1 0-13,1-1 1,0 0-1,-1 0 0,1 0 1,0 0-1,0-1 0,7 3 1,-1-2 6,0 0 0,0-1-1,1 0 1,-1-1 0,20-1 0,-19-1-6,1-1 0,-1 0-1,0 0 1,0-2 0,0 1-1,-1-1 1,18-12 0,-12 7 39,-1-2 0,0 1 0,-1-2 0,14-15 0,-24 25-16,-1-1 0,1-1 0,-1 1 0,1 0 0,-1-1 0,0 0 0,-1 1 0,1-1 0,-1 0 0,0-1 0,-1 1 0,1 0 0,-1 0 0,2-10 0,7-64 395,-10-7 1379,-1 86-1775,1 0 1,0 0 0,0 0 0,0 1-1,0-1 1,0 0 0,0 0 0,0 0-1,0 1 1,-1-1 0,1 0 0,0 0-1,0 0 1,0 0 0,0 0 0,0 1-1,-1-1 1,1 0 0,0 0 0,0 0-1,0 0 1,-1 0 0,1 0 0,0 0-1,0 0 1,-1 0 0,1 1 0,0-1-1,0 0 1,0 0 0,-1 0-1,1 0 1,0 0 0,0-1 0,0 1-1,-1 0 1,1 0 0,0 0 0,0 0-1,-1 0 1,1 0 0,0 0 0,0 0-1,0 0 1,-1 0 0,1-1 0,0 1-1,0 0 1,0 0 0,0 0 0,0 0-1,-1-1 1,1 1 0,0 0 0,0 0-1,0 0 1,0-1 0,0 1 0,0 0-1,-10 45 472,1-8-334,-8 45-20,11-56-94,0 0 0,2 1-1,-1 32 1,-3 58-33,1-28 66,-3-31-715,8-45 689,2-12-302,0-1 0,-1 1-1,1 0 1,0-1 0,0 1 0,-1 0 0,1-1-1,0 1 1,-1 0 0,1-1 0,0 1 0,-1 0 0,1-1-1,-1 1 1,1-1 0,-1 1 0,1-1 0,-1 1 0,0-1-1,1 1 1,-1-1 0,1 0 0,-1 1 0,0-1-1,0 0 1,1 0 0,-1 1 0,0-1 0,-1 0 0,0-10-3333,2 4 1620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6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9830,'1'-1'113,"2"-1"-65,0 0 0,0 0 1,0 0-1,0-1 0,-1 0 0,1 1 0,-1-1 0,5-6 0,7 133 1591,4 209 2023,-17-313-3434,5-4-183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6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9830,'0'2'28,"0"0"-1,0 0 1,0 0 0,0 0-1,1 0 1,-1-1-1,0 1 1,1 0 0,0 0-1,-1-1 1,1 1 0,0 0-1,0-1 1,0 1-1,0-1 1,0 1 0,0-1-1,1 1 1,-1-1 0,0 0-1,1 0 1,-1 1-1,1-1 1,0 0 0,-1 0-1,1-1 1,0 1 0,-1 0-1,1 0 1,0-1-1,0 1 1,2-1 0,6 2 116,1-1-1,0 0 1,0-1 0,18-1 0,-2-1 137,8 0 238,-1-1 0,42-10 0,-46 7-157,8-2-33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7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546 3 9830,'7'-1'0,"-12"2"65,0-1 0,0 0 0,0 1 0,0-2 0,-9 0 0,-6 0 137,-9 2 246,1 2 0,-37 8 1,-30 4 704,-157-8 1490,233-11-2268,19 4-371,-1-1-1,1 1 0,0 0 1,-1-1-1,1 1 0,0 0 1,-1-1-1,1 1 1,0 0-1,-1-1 0,1 1 1,0-1-1,0 1 1,0-1-1,-1 1 0,1 0 1,0-1-1,0 1 1,0-1-1,0 1 0,0-1 1,0 1-1,0-1 1,0 1-1,0-1 0,0 1 1,0-1-1,0 1 0,0-1 1,0 1-1,0-1 1,1 1-1,-1-1 0,0 1 1,0 0-1,1-2 1,3-2-4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7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616 1 9830,'-46'16'843,"-1"-1"1,-67 12-1,-98 5 1479,187-29-2014,-25 2 420,-51-2 1,80-3-502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8.1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90 290 9830,'-3'0'52,"0"0"0,0 0 0,0-1 0,0 1 0,0-1 0,0 0 0,0 1 0,0-1 0,0-1 0,0 1 0,1 0 0,-1-1 1,1 0-1,-1 1 0,1-1 0,-4-3 0,5 2-38,-1-1 0,0 1 1,1-1-1,0 1 0,0-1 1,0 1-1,0-1 0,0 0 1,1 0-1,0 1 0,-1-1 1,2-7-1,0 1-26,0 1 0,0-1-1,1 0 1,1 1 0,-1-1 0,2 1-1,-1 0 1,1 0 0,0 0 0,1 0-1,0 1 1,1 0 0,0 0 0,0 0 0,14-13-1,-14 15 54,0 0 1,1 1-1,0 0 0,0 0 0,0 0 0,0 1 0,1 0 1,-1 1-1,1 0 0,0 0 0,0 0 0,0 1 0,1 0 0,-1 1 1,1 0-1,-1 0 0,1 1 0,-1 0 0,10 1 0,-12 0 34,0 1-1,0 1 1,0-1-1,0 1 0,0 0 1,0 0-1,-1 1 1,0 0-1,1-1 0,-1 2 1,-1-1-1,1 1 1,-1-1-1,0 1 0,5 8 1,1 1 168,-1 0 0,0 1 0,-1 1 0,9 26 1,-10-25-60,-2 0 1,0 0 0,-1 1 0,-1 0 0,-1 0 0,0 0 0,-2 0 0,0 0 0,0-1 0,-2 1 0,0 0 0,-1 0 0,-1 0 0,-1-1 0,0 0-1,-2 0 1,1 0 0,-2-1 0,0 0 0,-1 0 0,-1-1 0,0-1 0,-1 1 0,-13 12 0,10-13 43,0-1 1,-1 0-1,0-1 0,-1-1 1,0-1-1,-1 0 0,0-1 1,-1 0-1,0-2 0,0 0 1,-1-1-1,1-1 1,-1 0-1,0-2 0,-27 2 1,45-5-217,0 0-1,0-1 1,-1 1 0,1-1 0,0 1 0,0-1 0,0 0 0,0 1 0,1-1 0,-1 0 0,0 0-1,0 0 1,0 1 0,0-1 0,1 0 0,-1 0 0,0 0 0,1 0 0,-1 0 0,1 0-1,-1 0 1,1-1 0,0 1 0,-1 0 0,1 0 0,0 0 0,0 0 0,0-1 0,0 1 0,0 0-1,0 0 1,0 0 0,0 0 0,1-2 0,-1 0-20,0 0 0,0 0-1,0 0 1,1 0 0,-1 1 0,1-1 0,0 0-1,0 0 1,0 0 0,0 1 0,0-1 0,1 1-1,-1-1 1,3-2 0,3-1-2,0 0 0,0 1 0,0 0 0,1 0 0,-1 1 0,1 0 0,1 0 0,-1 1 0,0 0 0,1 0-1,-1 1 1,1 0 0,0 1 0,0 0 0,0 0 0,0 1 0,-1 0 0,1 0 0,0 1 0,0 1 0,0-1 0,-1 1 0,17 6 0,122 52 523,20 6-1,-159-63-480,0 0 0,1-1 0,-1-1 1,1 1-1,0-1 0,-1-1 0,13 0 1,-17 0-10,1-1 0,0 0 0,0 0 0,0 0 0,-1-1 0,1 1 0,-1-1 0,1 0 0,-1-1 0,0 1 0,0-1 0,0 1 0,0-1 0,5-6 1,3-3 49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8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20 9830,'-3'-8'185,"-1"-4"131,1 14-269,1-1 1,-1 1-1,1 0 1,0 0-1,0 0 1,-1 0-1,-2 5 1,5-7-45,-14 16 312,2 2 1,0-1 0,1 1-1,1 1 1,-12 29 0,-29 101 1349,50-145-1628,-6 22 322,1 1 1,2 1-1,0-1 1,2 1 0,2 29-1,0-48-260,1-1 0,1 1-1,-1-1 1,1 0 0,1 1-1,-1-1 1,1 0 0,1 0-1,-1-1 1,2 1 0,-1-1-1,1 0 1,0 0 0,0 0-1,1-1 1,12 12 0,-10-10 72,1-1 0,1 0 0,0 0 0,0-1 0,0 0 0,0-1 0,1 0 0,0-1 0,0 0 0,0-1 0,22 4-1,-11-6 104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8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9830,'0'0'3,"-1"0"0,1 0 0,-1 0 0,1 1 0,0-1 0,-1 0 0,1 0 0,-1 0 0,1 1 0,0-1 0,-1 0 0,1 1-1,0-1 1,-1 0 0,1 0 0,0 1 0,0-1 0,-1 1 0,1-1 0,0 0 0,0 1 0,0-1 0,-1 0 0,1 1 0,0-1 0,0 1 0,0-1 0,0 1 0,0-1 0,0 0 0,0 1 0,0-1 0,0 1-1,0 16 177,1-16-139,-1 28 431,-1-1 0,-7 39 1,6-53-207,1 0 0,1 25 0,0-26-106,0 0-1,-1 0 1,-2 17-1,1 14 477,2-27-496,1-16-134,-1-1 0,0 0 0,0 1 0,1-1 0,-1 0 1,0 0-1,1 0 0,-1 1 0,0-1 0,1 0 0,-1 0 0,0 0 0,1 0 0,-1 0 0,0 0 0,1 1 1,-1-1-1,1 0 0,-1 0 0,0 0 0,1 0 0,-1 0 0,1-1 0,-1 1 0,0 0 0,1 0 0,-1 0 1,0 0-1,1 0 0,-1 0 0,0-1 0,1 1 0,-1 0 0,0 0 0,1 0 0,-1-1 0,17-6 325,-17 6-302,22-11 382,-2-1 0,34-29 0,-41 31-318,0 1-1,0 0 0,0 0 1,1 1-1,1 1 0,0 0 1,0 2-1,23-8 0,-35 13-61,0 0 0,0 0 0,0 1 0,0-1 0,1 1 0,-1 0 0,0 0 0,0 0 0,1 1 0,-1-1 1,0 1-1,0-1 0,0 1 0,1 0 0,-1 0 0,0 1 0,0-1 0,-1 1 0,1-1 0,0 1 0,0 0 0,3 3 0,-1 1 36,-1 1 0,1-1 0,-1 1 0,0 0 0,-1 0 0,1 0 0,-1 1 0,2 8 0,-3-8-4,0 0 1,0 0-1,-1 0 0,0 1 0,0-1 0,-1 0 1,0 1-1,-1-1 0,0 0 0,0 0 0,-1 1 1,0-1-1,0 0 0,-1 0 0,0-1 0,0 1 1,-1-1-1,0 1 0,0-1 0,-1 0 0,-9 11 1,3-6 96,-1-1 0,0 0 1,-1-1-1,0 0 0,0-1 1,-24 12-1,28-16-83,0-1 1,0-1-1,0 1 1,-1-2-1,1 1 0,-1-1 1,0 0-1,1-1 1,-1 0-1,0-1 0,0 0 1,-11-2-1,5-3 70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9.2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9830,'6'1'111,"0"0"0,1 0 0,-1 0 1,0 1-1,0 0 0,8 4 0,24 7 431,-17-9-249,0-1 1,0-1-1,29 0 0,-39-3-145,0 1 0,0-2 0,0 0-1,0 0 1,-1-1 0,1 0-1,-1-1 1,14-6 0,-5-1 125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29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9830,'9'1'107,"-1"0"0,0 1 0,0 0 0,0 0 0,0 1 0,0 0 0,0 1 0,0 0 0,-1 0 0,0 0-1,0 1 1,0 0 0,-1 0 0,1 1 0,-1 0 0,6 8 0,11 13 498,0 0 1,25 44-1,-25-33-95,-2 0 0,-2 2 1,-1 0-1,-2 1 0,-2 1 1,-2 0-1,-1 0 0,-3 2 1,-1-1-1,-2 1 1,-1 46-1,-5-36 328,-2-1 0,-13 74-1,10-98-429,-2 1-1,0-1 0,-2 0 0,-1-1 0,-26 46 0,25-53-221,-1-1-1,-1 0 1,-1-2-1,-1 1 1,0-2-1,-2 0 1,0-1-1,-25 18 1,11-12-186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0.1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790 0 9830,'0'1'6,"0"0"0,-1 0 1,1-1-1,0 1 0,0 0 0,-1-1 0,1 1 1,0-1-1,-1 1 0,1 0 0,-1-1 0,1 1 0,-1-1 1,1 1-1,-1-1 0,1 1 0,-1-1 0,1 1 1,-1-1-1,0 0 0,1 1 0,-1-1 0,1 0 0,-1 0 1,0 1-1,1-1 0,-1 0 0,0 0 0,0 0 1,0 0-1,-32 3 374,12-1-133,-357 69 4034,220-45-2612,-23-1 337,179-24-1961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4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695 149 10625,'-5'-1'247,"1"0"-1,-1 0 1,0 0 0,1 1 0,-1-1 0,0 1-1,1 0 1,-1 1 0,0-1 0,1 1-1,-1 0 1,1 0 0,-1 0 0,1 1-1,-1 0 1,1 0 0,0 0 0,-8 5-1,-7 5 394,0 1-1,-26 24 0,38-31-767,-74 62 294,3 4-1,-131 156 1,197-212-168,-6 6 101,-26 46 0,40-59-106,0 0 1,0 0 0,1 0-1,0 0 1,0 0 0,1 0-1,0 1 1,1-1 0,0 14-1,0-7-17,1-12 30,0 0 1,0 1 0,0-1-1,0 1 1,1-1 0,2 7-1,-3-9-3,1 0 0,0-1 0,0 1 0,0 0 0,1-1 0,-1 1 0,0-1 0,0 0 0,1 1 0,-1-1 1,1 0-1,-1 0 0,1 0 0,0 0 0,-1 0 0,1 0 0,0-1 0,3 2 0,5 0 0,-1 0 1,1 0-1,0-1 0,1 0 1,-1 0-1,0-2 1,0 1-1,0-1 1,0 0-1,0-1 1,0-1-1,-1 1 0,1-1 1,-1-1-1,10-4 1,11-7-49,0-1 0,-1-1 0,31-24 1,-50 34 61,0-1 0,-1 0 0,0 0 0,-1 0 0,0-1 0,8-12 0,-12 15-24,-1 0 0,0 0 0,0 0-1,0-1 1,-1 1 0,1-1 0,-2 0 0,1 0 0,-1 0 0,0 0 0,0-12 0,-1 9-10,1 8 8,-1-1 1,0 1 0,0 0-1,0 0 1,0 0-1,0-1 1,0 1-1,0 0 1,0 0 0,-1 0-1,0-1 1,1 1-1,-1 0 1,0 0 0,0 0-1,0 0 1,0 0-1,0 0 1,0 1 0,-1-1-1,1 0 1,-1 0-1,1 1 1,-1-1-1,0 1 1,-2-2 0,-38-19-60,0 3 0,-1 1 1,-90-23-1,-48-18 1078,180 58-999,0 1 0,-1-1 1,1 1-1,0-1 0,0 1 0,-1-1 1,1 0-1,0 0 0,0 0 0,0 0 1,0 0-1,0 0 0,0 0 0,0 0 1,0 0-1,1 0 0,-1-1 0,0 1 1,1 0-1,-1 0 0,1-1 0,-1 1 1,1 0-1,0-1 0,-1 1 0,1-1 1,0 1-1,0 0 0,0-1 0,0 1 1,0-1-1,0 1 0,1 0 0,-1-1 1,0 1-1,1 0 0,-1-1 0,1 1 1,-1 0-1,1-1 0,0 1 0,-1 0 0,1 0 1,0 0-1,0 0 0,0 0 0,0 0 1,0 0-1,0 0 0,0 0 0,1-1 1,67-44 502,1 4 1,90-41 0,157-49 154,-284 118-687,-22 8-3,0 1 1,1 1 0,17-5-1,-28 9-55,1 1 265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0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552 0 9830,'-36'11'725,"-1"-2"0,-67 8 0,-78-5 1149,166-11-1717,-15 0 337,-1 0 0,-52-7-1,54 1-219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0.7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10 9830,'0'0'2,"0"-1"0,0 1-1,0 0 1,0 0 0,0-1 0,0 1 0,1 0-1,-1 0 1,0-1 0,0 1 0,0 0 0,0 0-1,0-1 1,0 1 0,0 0 0,0 0-1,0-1 1,0 1 0,0 0 0,0 0 0,0 0-1,-1-1 1,1 1 0,0 0 0,0 0 0,0-1-1,0 1 1,0 0 0,0 0 0,-1 0 0,1-1-1,0 1 1,0 0 0,0 0 0,-1 0-1,1 0 1,0-1 0,0 1 0,0 0 0,-1 0-1,1 0 1,0 0 0,0 0 0,-1 0 0,1 0-1,0 0 1,0 0 0,-1 0 0,1 0 0,0 0-1,0 0 1,-1 0 0,1 0 0,0 0-1,0 0 1,-1 0 0,1 0 0,0 0 0,0 0-1,0 0 1,-1 0 0,1 0 0,0 1 0,0-1-1,-1 0 1,1 0 0,0 0 0,0 0-1,-1 1 1,-10 14 192,-7 58 904,3 1 1,3 0 0,-2 93-1,-13 82 1606,23-224-2348,-1 2-13,1-1-1,0 28 1,8-56 112,-3-4-409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1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367 38 9830,'0'0'4,"0"-1"0,0 0-1,0 1 1,0-1 0,0 0 0,0 0 0,0 1-1,0-1 1,0 0 0,0 1 0,0-1 0,0 0-1,-1 0 1,1 1 0,0-1 0,0 0 0,-1 1-1,1-1 1,0 1 0,-1-1 0,1 0-1,-1 1 1,1-1 0,-1 1 0,1-1 0,-1 1-1,1-1 1,-1 1 0,0-1 0,1 1 0,-1 0-1,1-1 1,-1 1 0,0 0 0,0 0 0,1 0-1,-1-1 1,0 1 0,1 0 0,-1 0 0,0 0-1,0 0 1,1 0 0,-1 0 0,0 0-1,1 0 1,-1 0 0,0 1 0,1-1 0,-1 0-1,-1 1 1,-7-1 72,2 1 14,-1 0 0,1 0 0,1 1 0,-1 0 0,0 0 0,0 0 0,1 1 0,-1 0 0,1 1 0,0-1 0,-11 9 1,0 2 245,0 0 1,-23 27 0,21-20-6,1 2 0,2 0 0,0 1 0,1 1 0,2 0 0,0 1 0,2 0 1,1 1-1,1 0 0,1 1 0,2 0 0,0 0 0,2 0 0,-1 37 0,5-57-238,0-1 0,1 0 0,0 1 0,0-1 0,0 0 0,1 1 0,0-1 0,1 0 0,-1 0 0,2 0 0,-1-1 0,0 1 0,1-1 0,0 0 0,8 9 0,-5-9 31,0 1 0,0-1 1,1-1-1,-1 0 1,1 0-1,0 0 1,1-1-1,-1 0 0,1 0 1,18 4-1,-4-4 147,0 0 0,0-2 0,0 0 0,0-1 0,0-2 0,0 0 0,1-2-1,-1 0 1,25-8 0,-13 1-163,-1-2-1,0-1 0,0-2 1,32-19-1,-48 24-341,-1-1-1,1-1 1,-2-1-1,0 0 1,0-2-1,-2 1 1,0-2 0,19-25-1,-27 30 117,-1 1 1,0-1-1,0 0 1,-1 0-1,-1-1 1,0 1-1,0-1 1,-1 1-1,-1-1 0,0 0 1,0 0-1,-1 0 1,-1 0-1,0 0 1,-1 1-1,0-1 0,-1 0 1,0 1-1,0 0 1,-2-1-1,-9-19 1,6 15-73,-1 0 0,-1 1 1,0 0-1,-1 0 0,-1 1 1,0 0-1,-1 1 0,0 1 1,-1 0-1,0 0 1,-1 2-1,-1 0 0,-26-14 1,29 20 191,-1-1 0,1 2 1,-1 0-1,1 1 0,-1 0 1,0 1-1,0 0 0,0 1 1,0 1-1,0 0 0,0 1 1,0 0-1,-15 6 0,-12 4 556,0 2 0,-75 39 0,108-49-435,-30 16 157,37-19-259,-1 0 0,1-1 0,-1 1-1,1 0 1,0 1 0,-1-1 0,1 0 0,0 0 0,0 0 0,0 1 0,0-1-1,0 1 1,0-1 0,0 1 0,0-1 0,1 1 0,-1-1 0,0 4 0,1 5 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1.5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45 9830,'7'-14'0,"-7"14"0,0-1 0,1 0 0,-1 1 0,0-1 0,0 0 0,0 0 0,0 1 0,0-1 0,0 0 0,0 0 0,0 1 0,0-1 0,0 0 0,0 1 0,0-1 0,-1 0 0,1 0 0,0 1 0,-1-1 0,1 0 0,0 1 0,-1-1 0,1 0 0,-1 1 0,1-1 0,-1 1 0,1-1 0,-1 1 0,1-1 0,-1 1 0,1-1 0,-1 1 0,0 0 0,0-1 0,-3-2 39,-10-2 150,7 4-144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6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7 9830,'1'-7'23,"1"10"34,2 10 91,8 84 762,-12 116 1502,0-209-2372,0 1 0,-1-1-1,0 1 1,0-1 0,0 0 0,-1 1 0,1-1 0,-1 0-1,-4 6 1,3-4 49,0-1 0,1 1 0,0-1 0,0 1 0,-1 6 0,0 1 173,0 1 0,0-1-1,-10 23 1,11-19 11,2-15-228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6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1 213 9830,'0'-88'0,"0"84"0,1 0 0,1 1 0,-1-1 0,1 0 0,-1 1 0,1-1 0,0 1 0,0-1 0,0 1 0,1 0 0,-1 0 0,1 0 0,4-4 0,42-37 0,-45 41 56,0 0-1,1 0 1,0 0-1,-1 0 1,1 1-1,0 0 1,0 0-1,1 0 1,-1 0-1,0 1 1,1 0-1,-1 0 1,0 1-1,1-1 1,-1 1-1,1 0 1,-1 0-1,1 1 1,-1 0-1,0 0 1,1 0-1,-1 1 1,0 0-1,0-1 1,9 6-1,-4-1 69,-1 0 0,0 0-1,-1 0 1,1 1 0,-1 1-1,-1-1 1,0 1 0,0 1-1,0-1 1,-1 1 0,0 1-1,6 11 1,-9-9 17,0-1 1,0 0-1,-1 1 0,-1 0 1,1-1-1,-2 1 0,0 0 1,-2 19-1,0 9 244,2-34-315,-1-1-1,0 1 0,-1-1 0,1 1 1,-1-1-1,0 1 0,0-1 1,-1 0-1,1 0 0,-1 0 0,-6 7 1,-47 54 799,36-44-479,5-5-110,-1-1 1,0 0-1,-1-1 0,-1 0 0,-1-2 1,0 0-1,0-1 0,-27 12 1,42-22-224,-15 0 341,19-2-389,-1 0-1,1 0 1,0 0 0,-1 0 0,1 0 0,-1 0 0,1 0-1,-1 0 1,1 0 0,0 0 0,-1-1 0,1 1 0,-1 0-1,1 0 1,0 0 0,-1-1 0,1 1 0,0 0 0,-1-1 0,1 1-1,0 0 1,0-1 0,-1 1 0,1 0 0,0-1 0,0 1-1,-1 0 1,1-1 0,0 1 0,0-1 0,0 1 0,0-1 0,0 1-1,0 0 1,0-1 0,0 0 0,0-15 108,0 15-15,0-2-111,0 1 0,0 0 0,1-1 0,-1 1 0,0 0 0,1-1 0,-1 1 0,1 0 0,0 0 0,0 0 0,0-1 0,0 1 0,0 0 0,0 0 0,1 0 0,1-1 0,1-2-31,1 1 0,0 1 1,0-1-1,1 1 0,5-3 0,-6 3 50,3-1 32,-1 1 1,0 0-1,1 1 0,0-1 1,0 1-1,-1 1 1,1 0-1,0 0 1,0 0-1,1 1 1,-1 0-1,0 1 0,0 0 1,13 3-1,10 4 185,-1 1 0,44 21 0,6 1 205,-63-25-324,-10-3-78,-1-1 1,1 0-1,-1 0 1,1-1-1,0 0 1,-1 0-1,1 0 1,7-1-1,-13 0-25,-1 0-1,1 0 0,-1 0 1,1 0-1,-1 0 1,1 0-1,-1-1 0,1 1 1,-1 0-1,1 0 1,-1-1-1,1 1 0,-1 0 1,1-1-1,-1 1 0,0 0 1,1-1-1,-1 1 1,1 0-1,-1-1 0,0 1 1,1-1-1,-1 1 0,0-1 1,0 1-1,1-1 1,-1 1-1,0-1 0,0 1 1,0-1-1,0 1 1,0-1-1,0 1 0,0-1 1,0 0-1,0 1 0,0-1 1,0 1-1,0-1 1,0 1-1,0-1 0,1-7 12,5 3-14,-5 4 6,0 0-1,0 0 0,0 0 1,0-1-1,0 1 1,0 0-1,0 0 0,0-1 1,0 1-1,0 0 0,0-3 1,1-10 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7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0 9830,'-8'12'301,"0"-1"1,0-1-1,-19 18 0,-28 33 668,27-28-346,25-30-572,1 1 0,-1-1 1,1 1-1,0-1 0,0 1 0,0 0 0,0 0 1,1 0-1,-1 0 0,1 0 0,0 0 0,0 1 1,1-1-1,-1 0 0,1 7 0,26-10-5,0-6 584,51-17 1,-10 1 200,-52 17-597,0 1 1,1 0-1,24-1 0,-37 4-189,1 0-1,0 0 0,-1 0 0,1 1 0,-1-1 1,1 1-1,-1 0 0,0 0 0,1 0 0,-1 0 1,0 1-1,0 0 0,0-1 0,0 1 0,0 0 1,0 0-1,0 1 0,-1-1 0,1 1 0,3 4 1,-5-3 5,0 0 1,0 0 0,0 0 0,-1 0 0,1 1-1,-1-1 1,0 0 0,-1 0 0,0 5 0,0 5 32,1-11-32,0 1 1,0 0-1,-1-1 0,1 1 0,-1-1 0,0 1 1,0-1-1,0 1 0,0-1 0,-1 1 0,-3 5 1,0-3 98,0 0 0,0 0 0,0-1 0,-12 9 1,9-7 21,-1-1 0,0 1 0,0-2 1,-1 1-1,0-1 0,0-1 1,0 0-1,0 0 0,-1-1 0,1-1 1,-1 1-1,0-2 0,-20 2 1,17-3-128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7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64 9830,'0'3'34,"0"0"-1,0-1 0,0 1 1,0 0-1,0-1 1,1 1-1,0 0 0,-1-1 1,1 1-1,0-1 1,0 1-1,0-1 1,0 1-1,1-1 0,1 2 1,0-1 21,0 0-1,0-1 1,0 0 0,1 0 0,-1 0 0,1 0 0,-1-1-1,1 1 1,0-1 0,5 2 0,11 1 232,1 0 1,0-1-1,-1 0 0,1-2 1,0-1-1,0 0 0,0-2 1,0 0-1,31-9 1,20-8 1057,90-35 0,-141 46-1109,70-29 943,-66 25-860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7.9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260 0 9830,'-1'9'114,"-1"-1"0,1 1-1,-2-1 1,1 1 0,-1-1-1,0 0 1,-1 0 0,0-1 0,0 1-1,-1-1 1,0 1 0,-8 8-1,-167 210 3248,156-191-2994,18-29-139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8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9830,'1'2'22,"-1"0"0,1-1 0,0 1 0,0 0 0,0-1 0,0 1 0,0-1 0,0 1 0,0-1 0,0 1 0,1-1 0,-1 0 0,0 0 0,1 1 0,1 0 0,35 24 627,-18-13-350,39 26 994,1-3 0,107 48 0,-102-53-287,-47-18-778,-16-11-228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6:49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31 10873,'-12'8'4833,"-3"1"-4712,-5 6 63,1 0 1,1 1-1,0 1 1,1 1 0,-22 30-1,36-43-185,1-1 0,0 1 0,0 0 0,1 0 0,0 0 0,-1 0-1,2 0 1,-1 0 0,0 0 0,1 0 0,0 0 0,0 0 0,2 8 0,-2 7-86,1-19 88,-1 0 1,0 0-1,1 0 1,-1-1 0,0 1-1,1 0 1,-1 0 0,1-1-1,-1 1 1,1 0-1,-1-1 1,1 1 0,0-1-1,-1 1 1,1-1 0,0 1-1,0-1 1,-1 1-1,1-1 1,0 1 0,0-1-1,-1 0 1,1 0-1,0 1 1,0-1 0,0 0-1,0 0 1,0 0 0,-1 0-1,2 0 1,32 1 73,-29-1-112,7 0 127,0-2 0,-1 1 0,1-2 0,-1 1 0,1-2 0,-1 1 0,0-1 0,0-1 0,-1 0 0,1-1 0,-1 0 0,-1 0 0,1-1 1,-1-1-1,0 1 0,0-1 0,-1-1 0,0 0 0,-1 0 0,0 0 0,7-14 0,-12 18 0,0 0 0,0-1 0,-1 1 0,0 0 0,0-1 0,0 1-1,-1-1 1,0 1 0,0-1 0,-1-6 0,0-7-148,1 17 47,-1 0 0,0 0 0,0-1 1,1 1-1,-1 0 0,-1 0 0,1 0 0,0 1 0,0-1 1,-1 0-1,1 0 0,-1 1 0,0-1 0,1 1 1,-1-1-1,0 1 0,0 0 0,0 0 0,0 0 0,0 0 1,-4-1-1,-48-18-1363,45 18 837,1-1-803,0 1-1,0 1 0,-1-1 0,-9 1 1,4 1-2011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8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530 0 9830,'-15'2'235,"1"0"1,0 0-1,-1 2 0,-25 9 1,6-2 84,-14 3 303,-115 31 1379,131-38-1554,-1-1 0,0-2 0,-35 0 0,48-4-175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8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9830,'1'1'24,"0"1"-1,0-1 0,0 1 1,0-1-1,0 1 1,0-1-1,0 1 0,-1 0 1,1-1-1,-1 1 1,1 0-1,-1-1 1,1 1-1,-1 0 0,0 0 1,0 2-1,4 36 444,-3-26-282,0-1 0,2 1 0,4 19 1,-3-20 43,-1 0 1,-1 0 0,2 19 0,5 25 362,-9-34-319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39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9830,'1'0'6,"-1"-1"1,0 1-1,1-1 1,-1 1-1,1-1 1,-1 1-1,1-1 0,-1 1 1,1 0-1,0-1 1,-1 1-1,1 0 0,-1-1 1,1 1-1,0 0 1,-1 0-1,1-1 0,0 1 1,-1 0-1,1 0 1,0 0-1,0 0 0,-1 0 1,1 0-1,0 0 1,-1 0-1,1 0 0,0 1 1,-1-1-1,1 0 1,1 1-1,25 4 335,18 6 534,1-2 0,89 6-1,97-12 1538,-151-3-1604,724-42 7681,-748 38-7924,50-7 291,78-3-772,-178 15-84,-6 2 0,-1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0.6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40 178 9830,'0'-11'-1,"0"8"3,-1-1 1,1 0-1,0 1 0,0-1 0,0 1 0,1-1 1,-1 0-1,1 1 0,0-1 0,0 1 0,0-1 1,0 1-1,1 0 0,-1 0 0,1-1 1,0 1-1,0 0 0,0 0 0,0 1 0,5-5 1,3-3 183,0 1 0,1 0 1,0 0-1,1 2 1,0-1-1,0 1 1,1 1-1,-1 0 1,1 1-1,27-7 0,-35 11-110,1 0-1,0 0 1,0 0-1,0 1 0,0 0 1,0 0-1,0 0 1,0 1-1,0 0 0,-1 0 1,1 0-1,0 1 1,0 0-1,-1 0 0,1 0 1,-1 1-1,0 0 1,0 0-1,0 0 1,0 1-1,0-1 0,-1 1 1,0 0-1,0 1 1,0-1-1,0 1 0,6 9 1,-7-7 12,-1 0 1,0 0-1,0 1 0,0-1 1,-1 1-1,0-1 1,-1 1-1,0-1 1,0 1-1,-2 13 1,1 8 258,0-25-289,0 1 0,0-1 1,-1 0-1,0 0 1,1 0-1,-1 0 0,-1 0 1,1 0-1,-1 0 1,1 0-1,-1-1 0,0 0 1,0 1-1,-1-1 1,-3 3-1,-59 45 921,54-42-768,-1-1 1,0 0 0,0-1-1,-1 0 1,-20 6 0,24-11 15,10-2-220,-1 0 0,1 0-1,-1 0 1,1-1 0,0 1 0,-1 0 0,1 0-1,-1-1 1,1 1 0,0 0 0,-1 0-1,1-1 1,-1 1 0,1 0 0,0-1 0,0 1-1,-1 0 1,1-1 0,0 1 0,0-1-1,-1 1 1,1-1 0,0 1 0,0 0 0,0-1-1,0 1 1,-1-1 0,1 1 0,0-1-1,0 1 1,0-1 0,0 1 0,0-1-1,0 1 1,1-1 0,-1 1 0,0 0 0,0-1-1,0 1 1,0-1 0,0 1 0,1-1-1,-1 1 1,0 0 0,0-1 0,1 0 0,3-2 61,1 1 0,-1-1 0,0 1 1,1 0-1,0 0 0,-1 0 0,1 0 1,0 1-1,0 0 0,0 0 1,0 1-1,0-1 0,0 1 0,0 0 1,0 0-1,7 2 0,-4-1 62,-1 0 0,1 1-1,0 0 1,0 0 0,-1 1-1,1 0 1,-1 0 0,0 1-1,11 7 1,-15-9-67,1 1 0,-1 0 0,0 0 1,0 0-1,0 0 0,-1 0 0,1 1 0,-1-1 0,0 1 0,0-1 0,0 1 0,0 0 0,-1 0 0,2 6 0,-1 1 108,-1 0-1,0 1 1,-1 21-1,0-12 114,0-16-228,-1-1 1,0 1 0,-1-1-1,1 1 1,-1-1 0,1 0 0,-1 0-1,0 0 1,-1 0 0,1 0-1,-1 0 1,0-1 0,1 1 0,-6 3-1,-53 48 875,50-47-735,-2 3-136,-1 0 0,0-1 0,-1-1 0,0-1 0,0 0 0,-1 0 0,0-2 0,-1 0 0,1-1 1,-1-1-1,0 0 0,-29 2 0,45-6-60,-1 0 0,1 1 0,-1-1 0,0 0 0,1-1 0,-1 1 0,1 0 0,-1 0 0,1-1 0,-1 1 0,1-1 0,-1 1 0,1-1 0,-1 0 0,1 1 0,-1-1 0,1 0 0,0 0 0,0 0 0,-1 0 0,1 0 0,0-1 0,0 1 0,0 0 0,0 0 0,0-1 0,0 1 0,1 0 0,-1-1 0,0 1 0,1-1 0,-1 1 0,1-1 0,-1 0 0,1 1 0,0-1 0,0 1 0,0-3 0,0-15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1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498 1 9830,'-1'2'34,"0"0"1,-1-1-1,1 1 0,0 0 1,-1 0-1,0-1 0,1 1 1,-1-1-1,0 1 0,0-1 1,0 0-1,0 1 0,0-1 1,0 0-1,-3 1 0,-10 7 255,-41 37 877,1 2-1,3 3 1,-86 108-1,118-132-761,2 1 0,1 0-1,1 2 1,1 0 0,2 0-1,1 1 1,1 1 0,2 0-1,-7 41 1,14-59-256,1-1-1,0 0 1,0 0-1,2 0 1,0 1-1,0-1 1,5 16-1,-5-24-81,1 0 1,0-1-1,0 1 0,0-1 0,0 1 0,1-1 0,0 0 0,0 0 0,0 0 1,1 0-1,-1-1 0,1 1 0,0-1 0,0 0 0,0 0 0,0 0 0,0 0 1,1-1-1,-1 0 0,1 0 0,9 3 0,-2-3 97,0 0 0,0 0 0,1-1 0,-1 0 0,1-1-1,-1-1 1,0 0 0,1 0 0,-1-1 0,0-1 0,0 0 0,21-9 0,-13 4 27,-1 0-1,0-2 1,0-1 0,0 0 0,-2-1 0,27-23-1,-37 29-286,-1-1 0,0 1-1,0-1 1,-1 0-1,0-1 1,0 1-1,0-1 1,-1 0-1,-1 0 1,5-13 0,-4 5-173,-1 0 1,0 0-1,-2 0 0,1-30 1,-2 43 237,0 1 0,0-1 0,-1 1 0,1-1 0,0 0 0,-1 1 0,0-1 0,1 1 1,-1-1-1,0 1 0,0-1 0,-1 1 0,1 0 0,0-1 0,-4-3 0,1 3-22,0-1 0,0 1 0,0 1 0,0-1 0,-1 0 0,1 1 0,-9-3 0,3 1 93,0 1 1,-1 1 0,1-1-1,-1 2 1,1-1 0,-1 2-1,0-1 1,1 1 0,-21 3-1,-4 3 130,-54 17 1,69-17-84,7-3-74,5 0-12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1.4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346 0 9830,'-27'11'377,"-1"2"-1,2 0 1,0 2-1,0 0 1,1 2 0,1 1-1,1 1 1,1 1-1,1 1 1,0 0-1,-33 48 1,51-64-306,0-1 0,0 1 0,1 0 0,0 0 0,0 0 0,0 0 0,1 0 0,0 0 0,-1 0 0,2 1 0,-1-1 0,1 0 0,0 1 0,0-1 0,1 11 0,0-13-24,1 1 0,-1 0 0,0 0 0,1-1 0,0 1 0,0 0-1,0-1 1,0 0 0,0 1 0,1-1 0,-1 0 0,1 0 0,0-1 0,0 1-1,0 0 1,0-1 0,1 0 0,-1 0 0,1 0 0,-1 0 0,7 2 0,6 1 101,0-1 0,1 0 1,-1-1-1,1-1 1,0-1-1,-1 0 1,1-1-1,0-1 1,0 0-1,-1-2 1,1 0-1,-1 0 0,1-2 1,-1 0-1,0-1 1,-1 0-1,0-1 1,0-1-1,0-1 1,-1 0-1,0-1 1,-1 0-1,0-1 0,19-21 1,-29 27-189,-1 1 1,1-1-1,-1 0 0,0-1 1,-1 1-1,1 0 1,-1 0-1,0-1 0,-1 1 1,1-1-1,-1 1 0,0-1 1,-1-8-1,1 2-21,-1 7 26,0 1 1,0 1-1,0-1 1,0 0 0,-1 0-1,0 0 1,0 1-1,0-1 1,0 1 0,0-1-1,-1 1 1,0 0-1,1 0 1,-1 0-1,-4-3 1,-3-3 91,-1 0 1,0 1-1,-16-9 1,10 7 92,0 2 0,-1 0 0,0 1 1,-35-8-1,42 11-130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2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 9830,'221'12'2458,"-164"-14"-1548,1-4 0,69-14 0,-126 20-910,0 0 0,-1 0 0,0 0 0,0 0 0,1 0 0,-1 0 0,0 0 0,1 0 0,-1 0 0,0 0 0,1 0 0,-1 0 0,0-1 0,1 1 0,-1 0 0,0 0 0,1 0 0,-1 0 0,0-1 0,0 1 0,1 0 0,-1 0 0,0-1 0,0 1 0,0 0 0,1 0 0,-1-1 0,0 1 0,0 0 0,0 0 0,0-1 0,1 1 0,-1 0 0,0-1 0,0 1 0,0 0 0,0-1 0,0 1 0,0-1 0,0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2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0 9830,'-13'47'501,"13"-46"-486,0 0 0,0 0 0,1 0 1,-1 0-1,0 0 0,0 0 0,1 0 0,-1-1 1,0 1-1,1 0 0,-1 0 0,1 0 0,-1 0 1,1-1-1,-1 1 0,1 0 0,0 0 1,-1-1-1,1 1 0,0-1 0,0 1 0,1 0 1,26 8 279,-10-8-105,0 0 0,19-3 0,-11 1 119,166 1 1830,-179 0-2094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8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0 314 9830,'2'-1'0,"0"-1"0,-1 0 0,1 1 0,-1-1 0,1 0 0,-1 0 0,0 0 0,0 0 0,0 0 0,0 0 0,0 0 0,0 0 0,0-1 0,-1 1 0,1-2 0,6-15 0,10-12 71,2 1-1,40-48 1,-47 64-36,1 0-1,0 1 1,1 1 0,0 0 0,1 1 0,0 1 0,23-12 0,-33 20 34,0-1 1,1 1 0,-1 0 0,1 1 0,-1 0-1,1 0 1,-1 0 0,1 0 0,0 1 0,-1 0 0,1 0-1,0 0 1,0 1 0,-1 0 0,1 0 0,-1 1-1,1-1 1,-1 1 0,1 0 0,-1 1 0,0-1-1,0 1 1,6 5 0,-1-1 109,-1 1 0,0 0-1,0 1 1,-1 0 0,0 1 0,-1 0-1,0 0 1,-1 0 0,11 23 0,-13-19-18,0 0 0,-1 0 0,-1 1 0,-1 0 0,0-1 1,0 1-1,-2-1 0,-1 18 0,0 16 362,1-40-420,0 0 1,-1 0 0,0 0 0,0 0-1,0 0 1,-1-1 0,-1 1-1,1-1 1,-1 1 0,0-1-1,-1-1 1,-7 10 0,-11 12 504,-38 36 1,48-51-406,-5 4 203,-2 0 0,-32 23 0,40-33-225,1 0-1,-1-1 1,0 0-1,0-1 1,0 0-1,-24 5 1,36-10-170,-1 1 0,0-1 0,1 0 0,-1 0 0,0 0 1,1 0-1,-1 0 0,0 0 0,1 0 0,-1 0 0,0 0 0,1 0 1,-1 0-1,0 0 0,1 0 0,-1 0 0,0-1 0,1 1 0,-1 0 1,0-1-1,1 1 0,-1 0 0,1-1 0,-1 1 0,1-1 0,-1 1 1,1-1-1,-1 1 0,1-1 0,-1 1 0,1-1 0,0 1 0,-1-1 1,1 0-1,0 1 0,-1-1 0,1-1 0,0-21 166,1 18-61,0 2-134,-1 0-1,1 0 1,0 0 0,0 0 0,1 1-1,-1-1 1,0 1 0,1-1-1,0 1 1,-1-1 0,1 1-1,0 0 1,0 0 0,0 0 0,1 0-1,-1 0 1,4-2 0,-2 1-16,0 0 0,0 1 0,0 0 0,0-1 0,0 2 0,1-1 0,-1 0 0,0 1 0,1 0 1,8-2-1,-6 3 64,0 1 0,1 0 1,-1 0-1,0 0 0,1 1 1,-1 0-1,0 0 0,0 1 1,0 0-1,-1 0 1,1 0-1,-1 1 0,0 0 1,8 7-1,11 7 88,52 35 240,-69-49-312,0 1-1,1-1 0,-1-1 1,1 1-1,0-1 0,-1-1 0,16 3 1,-21-4-35,0-1 1,-1 0-1,1 0 1,0 0-1,-1 0 1,1 0 0,0 0-1,-1-1 1,1 1-1,-1-1 1,1 0-1,-1 1 1,1-1-1,-1 0 1,1-1 0,-1 1-1,0 0 1,0-1-1,1 1 1,-1-1-1,0 0 1,0 0 0,-1 0-1,1 0 1,0 0-1,-1 0 1,1 0-1,-1 0 1,0-1-1,2-4 1,4-4 64,6-1-62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9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 9830,'0'1'4,"0"-1"0,0 0 0,0 0 0,0 1 0,0-1 1,0 0-1,0 0 0,-1 0 0,1 0 0,0 1 0,0-1 0,0 0 0,0 0 0,0 0 0,-1 0 0,1 1 0,0-1 0,0 0 1,0 0-1,-1 0 0,1 0 0,0 0 0,0 0 0,0 0 0,-1 0 0,1 0 0,0 0 0,0 0 0,0 0 0,-1 0 0,1 0 1,0 0-1,0 0 0,-1 0 0,1 0 0,0 0 0,0 0 0,0 0 0,-1 0 0,1 0 0,0 0 0,0 0 0,0 0 0,-1 0 0,1 0 1,0-1-1,0 1 0,0 0 0,0 0 0,-1 0 0,1 0 0,0-1 0,0 1 0,0 0 0,0 0 0,0 0 0,0-1 0,0 1 1,-1 0-1,1 0 0,0 0 0,0-1 0,0 1 0,0 0 0,0 0 0,0-1 0,-1 6 67,0 0 0,-1 0 0,0-1-1,0 1 1,0-1 0,-4 6 0,-2 5 138,-2 5-50,7-15-74,0 0-1,1 0 1,0 0 0,-1 1 0,2-1 0,-1 1 0,1-1 0,0 1-1,0 0 1,0 7 0,1-11-58,-1-1 0,1 1 0,0-1-1,0 1 1,1-1 0,-1 1 0,0-1 0,0 0 0,1 1 0,-1-1-1,0 1 1,1-1 0,0 0 0,-1 1 0,1-1 0,0 0-1,0 0 1,-1 0 0,1 1 0,0-1 0,0 0 0,0 0 0,1 0-1,1 1 1,1 0 26,1-1-1,-1 0 1,1 0 0,-1 0-1,1-1 1,-1 1 0,6-1-1,17-1 431,0 0-1,50-10 1,-47 6 192,57-3 1,-77 8-552,1 0 1,0 1 0,-1 0 0,1 1-1,-1 0 1,1 1 0,-1 0 0,12 6 0,-18-7-76,-1-1 1,1 1-1,-1 0 1,0 1-1,1-1 1,-1 1-1,0-1 1,-1 1-1,1 0 1,0 0-1,-1 0 1,0 0-1,0 1 1,0-1-1,0 0 1,0 1-1,0 0 1,-1-1 0,0 1-1,0 0 1,0 0-1,0 0 1,-1 0-1,1-1 1,-1 6-1,0 2 37,0-3 18,0 0 0,0-1-1,-1 1 1,0-1 0,-1 9 0,0-12-40,0-1 1,0 1-1,0 0 0,0 0 0,0-1 0,-1 1 0,0-1 0,1 0 0,-1 0 0,0 0 1,-5 3-1,-9 8 271,-1 0 1,0-1 0,-1-1-1,-24 11 1,30-17-181,1-1-1,-1 0 1,-1-1-1,1 0 1,0-1 0,-1-1-1,0 0 1,-14 0-1,11-2 120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9325,'0'-5'3281,"-2"18"-1391,-2-6-1721,1-1-1,1 1 1,-1-1 0,1 1 0,1 0-1,-1 0 1,1 0 0,0 0 0,1 12-1,-5 24 339,3-30-395,1 0 0,0 0 0,2 19 0,0-2-110,1-23 44,-1 0 0,1-1-1,1 1 1,-1-1 0,1 0-1,0 0 1,0 0 0,1 0-1,0 0 1,0-1 0,0 1-1,1-1 1,0 0 0,0-1-1,10 8 1,-9-9-145,-1 0 0,1 0 0,0-1 0,-1 0-1,1 0 1,0-1 0,1 1 0,-1-1 0,0-1 0,0 1 0,0-1 0,0 0 0,1-1 0,-1 1-1,0-1 1,10-3 0,-5 0-944,-1 0 0,-1 0 0,1-1 0,-1 0 0,0 0 0,0-1 0,0-1 0,13-12 0,-7 5-1260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02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11 215 4876,'-10'2'6241,"10"7"-6434,0-8 266,1 0 0,-1 0 0,1 0-1,-1-1 1,1 1 0,-1 0 0,1 0-1,0 0 1,0 0 0,-1-1 0,1 1-1,0 0 1,0-1 0,0 1 0,-1 0 0,3 0-1,-2-1-17,0 1 0,-1-1 0,1 1-1,0 0 1,0-1 0,0 1 0,-1 0 0,1-1-1,0 1 1,-1 0 0,1 0 0,0 0-1,-1-1 1,1 1 0,-1 0 0,1 1 0,-1-1-25,0 0 1,1-1-1,-1 1 1,1 0-1,-1-1 1,0 1-1,1 0 1,-1-1-1,1 1 1,-1-1-1,1 1 1,0-1-1,-1 1 1,1-1-1,0 1 1,-1-1 0,1 0-1,0 1 1,-1-1-1,2 1 1,-1-1-18,0 0 0,-1 0 0,1 1 1,0-1-1,-1 0 0,1 1 0,0-1 0,-1 1 1,1-1-1,0 1 0,-1-1 0,1 1 1,-1-1-1,1 1 0,-1 0 0,1-1 0,-1 1 1,0 0-1,1-1 0,0 2 0,-1-1 15,0 1 0,0-1 0,1 0 0,-1 0 0,1 0 0,-1 0 0,1 0 0,-1 0 0,1 0 0,-1 0 0,1 0-1,0 0 1,0 0 0,0 0 0,-1 0 0,1-1 0,0 1 0,0 0 0,0 0 0,0-1 0,0 1 0,0-1 0,2 1 0,32 11 622,-26-9-675,44 10 467,1-2 0,0-3 0,84 2 0,25 4 68,173 33 823,-93-27-791,-182-11-201,184 24-111,246 4 438,-260-13-20,-19-1-314,183 9 311,-225-19-613,189 6 817,-287-18-589,168-7 219,-125-3 43,-32 5-337,-1-5 0,102-23-1,-146 24-364,53-4 0,-28 4 64,-26 1 98,69-22 0,16-5 12,-106 30 334,21-3-550,-36 7 245,0-1 1,0 1-1,0-1 1,0 1 0,0-1-1,0 1 1,0-1-1,0 0 1,0 1 0,-1-1-1,1 0 1,0 0 0,0 1-1,-1-1 1,1 0-1,-1 0 1,1 0 0,-1 0-1,1 0 1,-1 0-1,1 0 1,-1 0 0,0 0-1,0 0 1,1 0-1,-1 0 1,0-1 0,0 1-1,0 0 1,0 0 0,0-1-1,-1-49 244,0 34-491,1 14 215,-1-1 0,0 0 0,1 1-1,-1-1 1,-1 1 0,1-1 0,-1 1 0,1 0 0,-1-1 0,0 1 0,0 0 0,0 0 0,-1 0 0,1 1 0,-1-1 0,1 1 0,-1-1 0,0 1 0,-5-4 0,-1 1-18,1-1 1,-1 2 0,-1-1-1,1 1 1,-1 0 0,-12-3-1,-23-1-78,-1 2 0,0 2-1,-90 3 1,70 2-239,-95 7 637,-43-21-859,81 2 451,-287-39-889,383 46 993,-95-14 82,-450-58-36,162 46-1008,368 27 979,-364-26-685,249 21 146,-125-2-1495,281 10 2047,-9 0-1143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49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10 101 9830,'-10'0'0,"48"3"501,11-11 455,80-22 1,-60 11-187,84-19 952,-118 30-1309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0.0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0 110 9830,'183'-7'1907,"-66"0"-765,744-54 8005,-318 32-4836,-352 23-4434,-162 6 123,-22 1 0,-6 2 0,-5-3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1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62 9830,'-27'-8'273,"37"9"-152,0-1 0,0 0 0,0 0 0,15-3 0,10 1 366,56-2 1030,1-4-1,139-30 1,-232 44-1424,0 0 0,0 0 0,-1-1 0,0 1 0,0-1 0,-1 1 0,-4 7 0,-10 28 481,-9 63 404,-10 30 793,17-61-1086,-23 56 1021,39-121-1577,3-8-124,0 1 0,0-1 0,0 1 0,0 0 0,-1-1 0,1 1 0,0-1 0,0 1 0,-1-1 0,1 1 0,0-1 0,-1 1 0,1-1 0,-1 1 0,1-1 0,-1 1 0,1-1 0,-1 1 0,1-1 0,-1 0 0,1 1 0,-1-1 0,1 0 0,-1 0 0,1 1 0,-1-1 0,0 0-1,0 0 1,-7 1-5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1.7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0 155 9830,'1'-1'9,"-1"0"0,1 0 0,-1 0-1,0 0 1,1 0 0,-1 0 0,1 1 0,0-1-1,-1 0 1,1 0 0,0 1 0,0-1 0,-1 0 0,1 1-1,0-1 1,0 1 0,0-1 0,0 1 0,0-1-1,-1 1 1,1-1 0,0 1 0,2 0 0,32-10 394,-17 5-199,258-66 3041,-79 24-868,-173 41-2085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2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16 140 9830,'-2'-1'21,"1"-1"0,0 1-1,0 0 1,0 0 0,-1-1 0,1 1 0,0-1-1,1 1 1,-1-1 0,0 0 0,0 1 0,1-1-1,-1 0 1,1 1 0,-1-1 0,1 0-1,0 0 1,0 1 0,0-1 0,0 0 0,0 0-1,0 1 1,0-1 0,0 0 0,2-3 0,-2-8-26,1 11 3,-1 0 0,1 1 0,0-1 0,0 1 0,-1-1 1,1 1-1,0-1 0,0 1 0,0 0 0,1-1 1,-1 1-1,0 0 0,0 0 0,1 0 0,-1 0 0,1 0 1,2-1-1,32-18 140,-29 16 10,3-1-10,0 0 1,0 0-1,1 2 1,0-1-1,0 1 1,0 1-1,0 0 1,0 0-1,0 1 1,0 1-1,1 0 1,15 2-1,-20-1-48,0 0 0,0 1 0,0 0 0,0 1-1,-1-1 1,1 1 0,-1 1 0,0-1 0,0 1 0,0 0 0,-1 0-1,1 1 1,-1 0 0,0 0 0,0 0 0,0 0 0,-1 1-1,0 0 1,0 0 0,5 11 0,-5-5 64,-1-1-1,0 1 1,0 0-1,-1 0 1,-1 0-1,0 1 1,-1-1-1,-1 15 1,1-6 70,-1-13-142,0-1 0,-1 1 0,0-1 0,0 0 0,0 1 0,-1-1 0,0 0 0,-1-1 1,1 1-1,-1 0 0,-1-1 0,-5 7 0,-12 14 500,-33 31-1,45-48-411,-21 21 385,-1-1 0,-2-3 0,-1 0 0,-45 25 0,80-52-555,0 0 0,0 0 0,0 1-1,0-1 1,-1 0 0,1 0 0,0 0 0,0 0-1,0 0 1,-1 0 0,1 0 0,0 0 0,0 0-1,0 0 1,-1 0 0,1 0 0,0-1 0,0 1 0,0 0-1,-1 0 1,1 0 0,0 0 0,0 0 0,0 0-1,0 0 1,-1 0 0,1-1 0,0 1 0,0 0-1,0 0 1,0 0 0,0 0 0,0-1 0,0 1-1,-1 0 1,1 0 0,0 0 0,0 0 0,0-1 0,0 1-1,0 0 1,0 0 0,0 0 0,0-1 0,0 1-1,0 0 1,0 0 0,0 0 0,0-1 0,0 1-1,0 0 1,0 0 0,0 0 0,0 0 0,0-1 0,0 1-1,1 0 1,0-11 55,9 4 112,-1 0 0,1 1 0,1 0 0,-1 1 0,1 0-1,11-4 1,2 2 172,0 0 1,1 2-1,0 0 0,0 2 0,0 1 0,49 2 0,151 28 1306,-174-20-1749,-24-2 104,-17-3 0,-12-3 0,-17-10 0,12 7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6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13 119 9830,'-1'0'0,"0"-1"-1,0 0 1,0 0 0,0 0-1,0 0 1,1 0 0,-1 0-1,0 0 1,0 0-1,1 0 1,-1 0 0,1 0-1,-1 0 1,1 0 0,-1-1-1,1 1 1,0 0-1,-1 0 1,1-1 0,0 1-1,0 0 1,0-1 0,0 1-1,0 0 1,0 0 0,1-1-1,-1 1 1,0 0-1,1 0 1,0-3 0,0 2 4,1-1 0,-1 0 1,1 1-1,-1-1 1,1 1-1,0 0 0,0-1 1,0 1-1,0 0 0,0 0 1,0 0-1,6-2 1,7-4 211,0 0 1,1 2 0,0 0-1,0 1 1,0 0 0,1 1-1,0 1 1,0 1 0,0 0 0,0 1-1,0 1 1,28 4 0,-41-4-165,0 1-1,-1 0 1,1 0 0,0 0 0,0 0 0,0 1 0,-1 0 0,1-1 0,0 1 0,-1 1 0,0-1-1,0 0 1,1 1 0,-1 0 0,-1-1 0,1 1 0,0 0 0,-1 1 0,1-1 0,-1 0 0,0 1-1,0-1 1,-1 1 0,1 0 0,-1 0 0,1-1 0,-1 1 0,1 8 0,-2-2 96,0-1-8,0 1-1,-1 0 1,1-1 0,-4 12-1,3-17-86,-1 1 1,0-1-1,0 1 0,0-1 1,-1 0-1,0 0 0,1 0 1,-2 0-1,1 0 0,-5 4 1,-22 22 550,-1-2 1,-2-2-1,0-1 1,-46 26 0,75-48-535,3-3-54,0 0 0,0 1 1,0-1-1,0 1 1,0-1-1,0 1 1,0-1-1,0 1 0,0 0 1,1-1-1,-1 1 1,0 0-1,0 0 0,1 0 1,-1 0-1,1-1 1,-1 1-1,1 0 1,-1 0-1,1 0 0,-1 0 1,1 0-1,0 0 1,-1 0-1,1 0 0,0 0 1,0 1-1,0 0 1,30-1 301,383-1 4006,-393 3-4097,-13-3-181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7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1 131 9830,'0'-2'22,"0"0"-1,1 0 0,-1 0 1,1 1-1,0-1 1,0 0-1,0 0 1,0 0-1,0 1 0,0-1 1,0 0-1,0 1 1,1-1-1,-1 1 1,1-1-1,-1 1 1,1 0-1,0 0 0,-1 0 1,1 0-1,0 0 1,0 0-1,0 0 1,2-1-1,60-18 869,-39 14-659,19-8 243,147-38 1830,-190 52-2293,-1 0-1,1 0 1,-1-1 0,1 1-1,-1 0 1,0 0-1,1 0 1,-1 0-1,1 0 1,-1 0 0,1 0-1,-1 0 1,1 1-1,-1-1 1,0 0-1,1 0 1,-1 0 0,1 0-1,-1 0 1,0 1-1,1-1 1,-1 0-1,0 0 1,1 1 0,-1-1-1,0 0 1,1 1-1,-1-1 1,0 0-1,1 1 1,-1-1 0,0 0-1,0 1 1,0-1-1,1 1 1,0 17 165,-1-6-141,5 5 229,-1 0 0,-1 0 0,-1 0 0,0 31 0,-2 202 2239,-1-235-2269,-2 1 0,1-1 0,-2 0 0,0 0 0,-1-1 0,-11 26 0,15-39-204,1 1 1,-1-1-1,1 0 0,-1 1 1,0-1-1,0 0 0,1 0 1,-1 0-1,0 0 0,0 0 1,0 0-1,0 0 0,0 0 1,-2 1-1,-5 4 16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7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1 239 9830,'3'-2'46,"1"1"0,0 0 1,0 0-1,0 0 0,-1 0 0,1 1 0,7-1 1,1 0 129,88-25 1040,-1-4 0,120-54 0,-44 16-1880,-117 47 489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4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28 9830,'-1'0'0,"0"-1"0,1 1 0,-1 0 0,0-1 0,0 0 0,1 1 0,-1-1 0,0 1 0,1-1 0,-1 0 0,0 1 0,1-1 0,-1 0 0,1 0 0,-1 1 0,1-1 0,0 0 0,-1 0 0,1 0 0,0 0 0,-1 0 0,1 0 0,0 1 0,0-1 0,0 0 0,0 0 0,0 0 0,0 0 0,0 0 0,0 0 0,1-1 0,-3 0 0,2 3 8,-1-1 0,0 1 0,1 0-1,-1 0 1,0-1 0,1 1 0,-1 0 0,1 0 0,-1 0-1,1 0 1,0 0 0,-1 0 0,1 0 0,0 0 0,0 0-1,-1 0 1,1 0 0,0 0 0,0 0 0,0 0 0,1 1 0,-2 2 92,-33 75 1087,2 5 362,-24 102 0,36-115-780,12-33-232,2 0 0,1 1 0,2 0 0,3 59 0,1-59-49,-1-35-425,0 0-1,1 0 1,0 0 0,0 0 0,1 0-1,-1 0 1,1 0 0,0 0-1,0-1 1,0 1 0,0 0-1,0-1 1,1 0 0,0 1-1,0-1 1,0 0 0,0-1-1,0 1 1,0 0 0,1-1-1,-1 0 1,1 0 0,0 0-1,0 0 1,-1-1 0,1 1-1,5 0 1,0 1 72,0 0-1,0-1 1,0 0 0,0-1-1,1 0 1,-1 0 0,0-1-1,1 0 1,-1-1 0,0 0-1,13-3 1,-1-3 219,0 0 0,-1-2 0,24-13 1,-35 17-274,0-1 1,0 0 0,-1 0-1,0 0 1,0-1 0,-1-1-1,0 1 1,12-17 0,-4-12-284,-7 22 16,-3-3-45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4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29 9830,'1'0'16,"0"1"0,0-1 1,-1 1-1,1 0 0,0-1 0,0 0 0,0 1 0,0-1 1,-1 0-1,1 1 0,0-1 0,0 0 0,0 0 1,0 0-1,0 1 0,0-1 0,0 0 0,0 0 0,1-1 1,29 1 472,-26 0-415,47-2 874,0-3 0,89-20 0,-139 24-903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08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60 6821,'-14'-9'8706,"26"9"-7107,16 7-2268,-21-6 1134,50 7-77,0-2-1,1-3 1,72-5-1,-26 0-525,318-10 942,1-1-46,-203 23-618,470 34 304,-558-38-280,367 3 564,23 1-489,-269-4 95,-225-5-154,239-3-212,230-5 613,-292 9-380,-198-2-161,7 0-42,0 0 1,-1 0-1,1 1 1,-1 1-1,1 0 1,-1 1-1,21 7 1,15 6-4,-8 20 145,-40-35-133,0-1-6,0 1 0,-1-1 0,1 1 0,-1-1 0,1 1 0,-1-1-1,1 1 1,-1-1 0,1 1 0,-1 0 0,1-1 0,-1 1 0,0 0-1,1-1 1,-1 1 0,0 0 0,0-1 0,0 1 0,0 0 0,1 0 0,-1-1-1,0 1 1,0 0 0,0 0 0,0-1 0,-1 2 122,-29-2-448,-147-2 78,-225 8 336,-262 4-768,374-14 738,-700 4-1322,192-30 776,762 28 499,-105-15-258,32 3 106,-523-70-689,476 60 484,-60-21-1690,153 37 749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4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 9830,'0'1'22,"0"1"-1,0-1 1,0 0 0,0 0-1,0 1 1,0-1-1,0 0 1,0 0 0,1 1-1,-1-1 1,0 0 0,1 0-1,-1 0 1,1 1-1,-1-1 1,1 0 0,0 0-1,-1 0 1,1 0 0,0 0-1,1 1 1,1-1 23,-1 0 0,0 0 0,1-1 0,-1 1 0,1-1 0,-1 0 0,1 0 0,-1 0 0,5 0 0,3 0 7,9-2 231,0-1 0,0 0 1,0-1-1,0-2 0,27-10 1,20-6 475,-7 6-148,-29 7-111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5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1 200 9830,'0'-13'0,"0"6"0,0-1 0,0 0 0,1 0 0,2-10 0,-2 15 0,0 0 0,1-1 0,-1 1 0,1 0 0,0 0 0,0 0 0,0 0 0,0 0 0,0 0 0,1 1 0,-1-1 0,4-2 0,7-6 169,1 0 0,0 1-1,0 1 1,1 0 0,1 0-1,-1 2 1,1 0 0,1 1-1,23-6 1,-33 10-92,0 1-1,1 0 1,-1 0 0,1 1-1,-1 0 1,1 0 0,0 1-1,-1 0 1,1 0-1,-1 1 1,0-1 0,0 2-1,1-1 1,-1 1-1,-1 0 1,1 1 0,0-1-1,-1 2 1,0-1 0,0 0-1,0 1 1,0 0-1,7 10 1,-6-8 39,-1 1 0,-1 0 1,0 1-1,0-1 0,0 1 0,-1 0 0,-1 0 1,1 0-1,-1 0 0,2 15 0,-2 2 268,0 1-1,-3 39 1,0-38-109,-1-15-129,-1-1 0,0 0 0,0-1 0,-1 1 0,-1 0 0,0-1 0,-1 0 0,0 0 0,-11 18 0,2-7 222,-1 0 1,-2 0-1,-24 26 0,31-38-198,0 0-1,0-1 0,-1 0 1,0 0-1,-1-1 0,0-1 1,0 0-1,0 0 0,-16 5 1,17-11-128,11-1-38,-1 0 1,1 0-1,-1-1 1,0 1-1,1 0 1,-1-1-1,0 1 1,1 0-1,-1-1 1,1 1-1,-1-1 1,1 1-1,-1-1 1,1 1-1,0-1 1,-1 1-1,1-1 1,-1 1-1,1-1 1,0 1-1,0-1 1,-1 0-1,1 1 1,0-1 0,0 0-1,0 1 1,0-1-1,0 0 1,-1 1-1,1-1 1,0 0-1,1 1 1,-1-1-1,0 0 1,0 1-1,0-1 1,0 0-1,0 1 1,1-1-1,-1 0 1,1 0 19,-1-2-12,1 0-1,0 1 0,0-1 0,0 0 1,0 1-1,0-1 0,0 1 0,1-1 1,-1 1-1,1 0 0,0-1 0,0 1 0,0 0 1,0 0-1,4-2 0,37-29-470,-39 30 430,5-3 72,1 1 0,-1 0-1,1 0 1,0 1 0,0 0-1,0 1 1,1 0-1,-1 1 1,1 0 0,-1 0-1,1 1 1,21 1 0,-7 2 80,0 2 1,0 0-1,0 2 1,32 12 0,-51-16-106,2 1 24,0 0-1,0-1 1,0 1 0,1-1-1,-1-1 1,1 0-1,0 0 1,-1-1-1,1 0 1,12-1-1,-11-5 70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5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9830,'-9'16'272,"8"-14"-234,-1 0 1,1 0 0,0-1-1,0 1 1,-1 0-1,1 0 1,1 0 0,-1 1-1,0-1 1,0 0 0,1 0-1,-1 4 1,0-2 21,1 1-1,-1-1 1,0 1 0,0-1 0,-1 0-1,-2 7 1,2-6 36,0-1 1,1 1-1,0-1 0,-1 1 0,1-1 1,0 9-1,-9 42 450,10-10-182,2-44-328,0 0 0,0-1 0,1 1 0,-1 0 0,0-1 0,0 1 0,1-1 1,-1 0-1,0 0 0,1 1 0,-1-2 0,0 1 0,4-1 0,-1 1 5,10-1 204,-1-1-1,1 0 1,-1-2-1,24-7 1,9-2 333,-42 11-532,35-7 533,-1 1 0,2 1 0,51-1-1,-90 8-559,-1 0 0,1 0-1,-1 1 1,0-1 0,1 0-1,-1 0 1,0 1 0,1-1-1,-1 0 1,0 1-1,0-1 1,1 1 0,-1 0-1,0-1 1,0 1 0,0 0-1,0 0 1,0 0 0,0 0-1,0 0 1,0 0 0,0 0-1,0 0 1,0 0-1,-1 0 1,1 1 0,0-1-1,-1 0 1,1 0 0,-1 1-1,1 1 1,0 4 112,0 0 1,0 1-1,-1-1 1,-1 15-1,0-4 3,1-15-92,-1 1 1,0-1 0,0 0-1,0 0 1,0 1 0,-1-1-1,1 0 1,-1 0 0,0-1-1,1 1 1,-2 0-1,1 0 1,0-1 0,0 0-1,-4 3 1,-46 37 580,41-34-432,-17 13 355,-1-2 0,-33 16 0,46-27-318,0-1 0,0-1-1,0 0 1,0-1-1,-1-1 1,-19 2-1,16-5-136,2-1 137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5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89 9830,'63'0'1048,"0"-3"0,109-20 0,122-33 2323,-257 49-3042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6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9830,'0'1'17,"0"0"-1,1 0 0,-1 0 1,1 0-1,-1-1 1,1 1-1,-1 0 1,1 0-1,0 0 1,-1 0-1,1-1 1,0 1-1,0 0 0,-1-1 1,1 1-1,0-1 1,0 1-1,0-1 1,0 1-1,0-1 1,0 1-1,0-1 0,0 0 1,0 0-1,0 1 1,0-1-1,1 0 1,38 6 452,-28-5-288,96 8 1717,159-7-1,-131-4-364,145 4 3010,307 41 0,-579-42-4402,29 3 38,0 2 1,-1 2-1,60 20 1,-95-25-180,-2-2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8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255 17 9830,'13'-14'538,"-11"12"-432,-2 9-8,0 5 25,-2-5-35,1 0 0,-1 0 0,0-1 1,-1 1-1,0-1 0,0 1 0,0-1 0,-1 0 1,-4 7-1,-8 13 284,-53 118 1259,-53 99 1547,98-182-2359,16-54-819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8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9830,'8'0'90,"0"2"0,-1-1 0,1 1 0,-1 0 0,12 5 0,17 4 302,77 12 907,-43-11-72,-1 4 1,103 37 0,-159-47-955,1 0 0,-1 1 0,13 10 0,-18-14-273,-3-1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8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646 0 9830,'-58'4'922,"-1"2"0,1 3 0,-74 20 0,23-5-7,84-18-743,-13 2 464,-2-1 1,-63 3-1,80-10-363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8.6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9830,'21'42'774,"-10"-18"-592,2 5 322,20 76 720,4 28 273,-26-110-1130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9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4 189 9830,'-1'-21'0,"0"18"0,1-1 0,-1 0 0,1 0 0,0 1 0,0-1 0,0 0 0,1 0 0,-1 0 0,1 1 0,0-1 0,0 0 0,0 1 0,0-1 0,1 1 0,-1-1 0,1 1 0,4-7 0,10-3 231,0 0-1,1 0 1,0 2-1,26-13 1,-35 20-144,0 1 0,0 0 0,0 0 0,1 1 0,-1 0 0,1 0 1,-1 1-1,1 0 0,0 1 0,0-1 0,-1 2 0,1 0 0,10 1 1,-11 1 9,-1 0 0,1 0 0,-1 0 0,0 1 1,0 0-1,0 0 0,-1 1 0,1 0 0,-1 0 1,0 0-1,-1 1 0,1 0 0,-1 0 0,0 0 0,-1 1 1,1 0-1,-1 0 0,-1 0 0,1 0 0,-1 1 1,-1-1-1,1 1 0,-1-1 0,-1 1 0,2 16 1,-2-9 39,-1-9-49,1 1 0,-1-1 0,0 0 0,-1 1 0,0-1 0,0 1 0,0-1 0,0 0 0,-1 0 0,0 0 0,-1 0 0,1 0 0,-5 7 0,-9 8 211,-1 0 0,-1-2 0,0 0-1,-1-1 1,-1-1 0,-1-1 0,0-1-1,-2 0 1,1-2 0,-1-1 0,-1 0 0,0-2-1,-1-1 1,-27 7 0,36-11 17,9-5-279,8-3 50,8-2 103,13-1 105,-1 1 1,1 0-1,0 2 0,0 1 1,36 0-1,112 16 1574,-43-1-507,-114-13-1362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17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156 241 9830,'0'-3'0,"0"0"0,-1 0 0,1 1 0,-1-1 0,0 0 0,0 0 0,0 1 0,-2-4 0,1 0 0,0 0 0,0-1 0,1 1 0,0 0 0,0-1 0,1 1 0,-1-1 0,1 1 0,1 0 0,-1-1 0,1 1 0,0 0 0,1-1 0,-1 1 0,4-8 0,2 5 132,1 1 0,0-1-1,0 1 1,1 1 0,0 0 0,0 0-1,0 0 1,1 1 0,0 1 0,0-1-1,1 2 1,0 0 0,0 0 0,0 0 0,0 2-1,0-1 1,0 2 0,1-1 0,-1 1-1,1 1 1,-1 0 0,1 1 0,13 2-1,-14 0 31,0-1-1,-1 2 1,1-1-1,-1 2 1,0-1-1,0 1 1,0 1-1,0 0 1,12 11-1,-17-13-87,0 0 1,0 0-1,-1 1 0,0-1 0,0 1 0,0 0 1,0 0-1,-1 1 0,0-1 0,0 1 0,0 0 0,-1 0 1,0 0-1,0 0 0,0 0 0,-1 0 0,0 0 1,0 8-1,-1 108 1291,0-117-1293,-1 1 1,0-1-1,0 0 0,0 1 0,-1-1 1,0 0-1,0 0 0,0 0 0,-5 7 1,-32 45 655,28-43-493,-22 27 598,-2-1 0,-1-2 0,-77 63 1,46-50 1032,-123 70 0,158-106-1785,32-18-81,-1 1 0,0-1 0,1 1 0,-1-1 0,1 1 0,0-1 0,-1 0 0,1 1 0,1-1 0,-1 0 0,1-2 0,1 2 0,0-1 0,0 1 0,1-1 0,-1 1 0,1 0 0,0 0 0,0 0 0,0 1 0,1-1 0,-1 1 0,0 0 0,1 0 0,0 0 0,-1 0 0,1 0 0,0 1 0,0 0 0,0 0 0,7-1 0,-4 1 0,-1 0 0,1 1 0,-1 0 0,1 1 0,0-1 0,-1 1 0,1 0 0,-1 1 0,1 0 0,-1 0 0,0 0 0,7 4 0,19 11 0,1-2 0,44 14 0,-65-26 0,-1 0 0,1 0 0,-1-2 0,1 1 0,0-1 0,0-1 0,0 0 0,0-1 0,-1 0 0,24-6 0,-19 3 0,0-1 0,-1-1 0,1 0 0,-1-1 0,24-15 0,-22 10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9.6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9830,'18'-17'0,"-17"15"0,1 0 0,0 0 0,0 0 0,-1 1 0,1-1 0,0 0 0,1 1 0,-1-1 0,0 1 0,0 0 0,5-2 0,2 2 46,-8 1-38,-1 0 0,1 0 0,0 0 0,-1 0 1,1 0-1,0-1 0,-1 1 0,1 1 0,0-1 1,-1 0-1,1 0 0,0 0 0,-1 0 1,1 0-1,0 1 0,-1-1 0,1 0 0,0 0 1,-1 1-1,1-1 0,-1 0 0,1 1 0,-1-1 1,1 1-1,-1-1 0,1 1 0,-1-1 0,1 1 1,-1-1-1,1 1 0,-1 0 0,0-1 0,1 1 1,-1-1-1,0 1 0,0 0 0,0-1 1,1 1-1,-1 0 0,0-1 0,0 1 0,0 0 1,0 1-1,0 3 86,7 9 150,-1 0 1,-1 1-1,3 18 0,-1 18 530,-2 0 0,-4 84 0,-2-69-92,1-60-586,-1 1 0,0-1 0,-1 0 0,1 1 0,-5 11 0,3-13-10,1 1 0,1 0 0,-1 0 0,1 0 0,-1 12 0,-8 17 506,10-34-581,-1-1 0,1 1 0,0-1 0,0 1 0,-1-1 0,1 1-1,0-1 1,-1 1 0,1-1 0,-1 1 0,1-1 0,-1 1 0,1-1 0,0 0 0,-1 1 0,0-1 0,1 0 0,-1 0 0,1 1-1,-1-1 1,1 0 0,-1 0 0,1 0 0,-2 1 0,-6-1 217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7:59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14 9830,'0'-2'0,"0"2"0,0-1 0,0 1 0,0-1 0,0 1 0,1-1 0,-1 1 0,0-1 0,0 1 0,-1-1 0,1 1 0,0-1 0,0 1 0,0-1 0,0 1 0,0-1 0,0 1 0,-1-1 0,1 1 0,0-1 0,0 1 0,-1-1 0,0 1 4,1 0-1,0-1 1,0 1 0,-1 0 0,1 0-1,0 0 1,-1 0 0,1 0-1,0 0 1,-1 0 0,1 0-1,0 0 1,-1 0 0,1 0-1,0 0 1,-1 0 0,1 1-1,0-1 1,-1 0 0,1 0-1,0 0 1,-1 0 0,1 0-1,0 1 1,0-1 0,-1 0 0,1 0-1,0 0 1,0 1 0,0-1-1,-1 0 1,1 1 0,0-1-1,0 0 1,0 0 0,0 1-1,-1-1 1,1 0 0,0 1-1,0-1 1,0 0 0,0 1-1,0-1 1,0 0 0,0 1-1,0-1 1,0 0 0,0 1-1,0-1 1,0 18 279,0-17-249,0 318 3242,0-316-3243,0-1 0,-1 1 0,0-1 0,1 1-1,-1-1 1,0 1 0,0-1 0,-1 0 0,1 0-1,0 0 1,-1 1 0,1-1 0,-3 2 0,2-2-61,1 4 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0.1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1 215 9830,'-1'-6'-4,"3"-1"-2,21 5 62,7 4 549,50 9 0,-3 0 391,-8-7-301,0-2-1,-1-4 0,1-2 1,-1-4-1,0-2 0,-1-4 1,0-2-1,87-34 1,-119 36-860,-1-2 1,-1-1 0,53-37 0,-54 30-52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1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451 0 9830,'0'5'43,"-1"-1"1,0 0-1,0 0 0,-1 0 0,1 0 1,-1 0-1,0 0 0,0 0 0,-4 6 1,-33 44 788,9-14-355,-63 99 2831,-132 267 0,216-383-2990,1 0 1,1 0-1,1 1 0,0 0 0,2 0 0,1 0 0,1 1 0,2 34 0,-1-49-213,1-1 0,0 0 0,1 0-1,0 0 1,1 0 0,-1 1 0,2-2 0,-1 1 0,1 0 0,1 0-1,-1-1 1,1 0 0,1 0 0,0 0 0,0 0 0,0-1 0,1 0-1,0 0 1,1 0 0,7 6 0,1-2 139,0 0 0,1-1 1,0-1-1,0-1 0,1 0 0,0-1 0,0-1 0,1 0 1,0-2-1,0 0 0,29 3 0,-31-7-213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1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479 90 9830,'0'-1'7,"-1"0"1,1 1-1,-1-1 0,0 1 0,1-1 0,-1 1 1,1-1-1,-1 1 0,0-1 0,0 1 0,1 0 1,-1-1-1,0 1 0,0 0 0,1 0 0,-1 0 1,0-1-1,0 1 0,0 0 0,1 0 0,-1 0 1,0 0-1,0 0 0,0 0 0,1 1 0,-1-1 1,0 0-1,0 0 0,0 1 0,-29 5 278,-7 11 307,2 1 1,0 1-1,-47 36 1,62-40-247,1 2 0,0 0 0,1 1 0,1 1 0,0 1 0,-20 31 0,33-42-219,-1 0 0,2 0 1,-1 0-1,1 0 0,1 0 0,0 1 1,0-1-1,1 1 0,0-1 0,0 1 1,2 10-1,-1-19-111,0 0 1,1 0 0,-1 0-1,1 0 1,-1 0-1,1 0 1,0 0-1,-1 0 1,1 0-1,0 0 1,0 0-1,0 0 1,0-1 0,0 1-1,0 0 1,0 0-1,0-1 1,0 1-1,0-1 1,0 1-1,0-1 1,0 1-1,0-1 1,0 0 0,1 0-1,-1 1 1,0-1-1,0 0 1,2 0-1,41 2 371,-40-2-360,12 0 202,1-2 0,-1 0 0,0-1 0,0 0 0,-1-1-1,19-8 1,-24 9-113,0-1-1,-1-1 0,0 0 0,0 0 0,0 0 1,-1-1-1,0-1 0,0 1 0,0-1 0,12-16 1,-18 18-167,0-1 0,0 1 0,-1-1 0,0 0 0,0 0 0,0 0 0,-1 0 0,0 0 0,0 0 0,0 0 0,-2-7 0,1-11-108,1 21 128,-1 0 0,0 0 0,0 0 0,0 0-1,-1 0 1,1 1 0,-1-1 0,1 0 0,-1 1 0,0-1 0,0 1 0,0 0 0,0 0 0,0 0-1,-1 0 1,1 0 0,-6-3 0,-48-28 90,26 21 194,1 2 1,-52-12-1,47 15 47,-56-23 1,88 30-291,0-1 0,1 0 0,-1 0 0,0 0 0,1 0 0,-1 0 1,1 0-1,-1 0 0,1 0 0,-1 0 0,1-1 0,0 1 0,0-1 1,0 1-1,0-1 0,0 0 0,0 1 0,0-1 0,0 0 0,1 1 1,-1-1-1,1 0 0,-1 0 0,1 0 0,0 1 0,0-1 0,-1 0 1,1 0-1,1 0 0,-1 0 0,0 0 0,1-1 0,1 0-11,0 1 0,1 0 0,-1 0 1,1 0-1,-1 0 0,1 0 0,0 0 0,0 1 0,0-1 0,0 1 0,0 0 0,0 0 0,4-1 0,3-1 51,19-9 90,1 2 0,1 1-1,-1 1 1,1 2 0,1 1 0,-1 2 0,42 0 0,-66 3-140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2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16 9830,'3'-2'23,"0"0"0,0 0 1,1 0-1,-1 1 0,0 0 0,1-1 0,-1 1 1,1 0-1,-1 1 0,1-1 0,0 1 0,-1-1 1,1 1-1,-1 0 0,7 1 0,-3 0 82,-1 1 1,1 0-1,0 0 0,-1 1 0,1-1 0,-1 1 0,10 7 1,2 2 186,-1 1 0,-1 1 1,0 1-1,20 24 0,-10-8 228,-2 1-1,-1 2 1,-1 0-1,-2 1 0,18 44 1,-26-49-146,-1 0 0,-1 0 1,-2 1-1,-1 1 0,-2-1 1,-1 1-1,0 34 0,-3-23 102,0-11-24,-1 1 1,-2 0-1,-1 0 1,-11 50-1,-11-5 871,-4-1 1,-67 132-1,-105 131-432,169-289-891,-65 78 0,94-126 0,-4 8 0,7-8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7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10 9830,'-21'-6'273,"58"2"46,261 4 2866,-259 4-2866,-33-4-319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8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9830,'1'1'26,"0"0"0,0 0 0,-1 0 0,1-1 0,0 1 0,0 0-1,0 0 1,0 0 0,0-1 0,0 1 0,0 0 0,0-1 0,0 1 0,0-1 0,1 0 0,-1 1-1,0-1 1,0 0 0,0 1 0,1-1 0,-1 0 0,0 0 0,2 0 0,40 4 289,-36-4-160,43 4 573,0-3 1,57-6-1,-62-3-228,-25 3-454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8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9830,'8'0'228,"0"0"-183,-8 0-34,1 0 0,0 0-1,-1 0 1,1 0 0,-1 0 0,1 0-1,0 0 1,-1 1 0,1-1 0,0 0-1,-1 0 1,1 1 0,-1-1-1,1 0 1,-1 1 0,1-1 0,-1 1-1,1-1 1,-1 1 0,1-1 0,-1 1-1,1-1 1,-1 1 0,0-1 0,1 1-1,-1-1 1,0 1 0,0 0 0,1-1-1,-1 1 1,0 0 0,0-1-1,0 2 1,-1 21 166,1-18-127,0 24 251,1-10-24,-1 0 0,-1 0 1,-1 0-1,-4 22 0,3-26-68,0 1 1,1 0-1,1 25 1,4-40-181,0-1 0,0 1 0,0-1 0,0 0 0,0 0 0,0-1 0,-1 1 0,1 0 0,0-1 0,5-1-1,68-29 1005,-56 21-735,0 1-1,0 1 0,1 1 1,0 1-1,0 1 1,0 1-1,33-2 0,-51 6-265,-1 0 0,0 0-1,0 0 1,0 1-1,0-1 1,1 1 0,-1 0-1,0 0 1,0 0-1,0 0 1,-1 0 0,1 0-1,0 0 1,0 0 0,0 1-1,-1-1 1,1 1-1,-1-1 1,1 1 0,-1 0-1,0 0 1,0 0-1,1-1 1,-1 1 0,0 0-1,-1 0 1,1 0-1,0 1 1,-1-1 0,1 0-1,0 3 1,1 8 170,0 1 0,-1-1 0,-1 28 0,0-25-19,0-13-129,0 1 0,0 0-1,-1 0 1,1 0 0,-1-1 0,0 1 0,0 0 0,0-1 0,-1 1 0,1-1 0,-1 0 0,-2 4-1,0-1 90,-2 0 0,1 0-1,0 0 1,-13 8 0,1-1 115,0-2 1,0 0 0,-2-1-1,1 0 1,-1-2-1,0 0 1,-1-1 0,0-1-1,0-1 1,0-1-1,0-1 1,-32 2 0,23-5 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8.8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1 157 9830,'6'-7'90,"12"0"348,-2 2-374,48-12 746,287-90 3115,-314 93-3371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18.0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17 9830,'-8'-11'0,"10"10"17,0 0 0,0 1-1,0-1 1,0 1 0,0 0-1,0-1 1,0 1 0,0 0-1,0 0 1,4 1 0,-3-1 27,470-3 4871,-472 3-4907,0 1 1,-1-1-1,1 0 1,0 0-1,-1 1 1,1-1-1,-1 0 1,1 1-1,0-1 1,-1 1-1,1-1 1,-1 1-1,1-1 1,-1 1-1,1-1 1,-1 1-1,0-1 1,1 1-1,-1 0 1,0-1-1,1 1 1,-1-1-1,0 1 1,0 0-1,1 0 1,-1-1-1,0 1 1,0 0-1,0-1 1,0 1-1,0 0 1,0-1-1,0 1 1,0 0-1,-1-1 1,1 1-1,0 0 1,0 0-1,0-1 1,-1 2-1,1-1 8,0 394 4034,-1-380-3833,-1-1 1,0 1-1,-7 23 0,5-24 15,1 0 0,0 0 0,-1 24 0,4-33-150,-1 0 0,1 0 1,-1 0-1,-1 0 0,-3 9 0,4-9-27,-1-1-1,1 0 0,0 1 1,0 0-1,-1 8 0,2-8 32,-1-1 0,1 1 0,-1 0 0,0-1 0,-1 1 0,1 0 0,-1-1 0,-4 8 0,3-8-92,3-4 1,2-15 61,-2 6 172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9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9 9830,'-3'1'36,"0"-1"0,-1 1 0,1 0 0,0 0 0,0 1 0,0-1-1,0 0 1,0 1 0,0 0 0,-5 4 0,-29 25 556,34-29-552,-19 19 386,0 1 0,2 1 0,1 0 0,1 2 0,0 0 1,2 1-1,-24 53 0,37-66-276,0 0 0,0 0 0,1-1 1,1 2-1,0-1 0,1 0 0,2 18 1,-1 5 304,-1-33-415,1 0-1,-1 0 1,1-1 0,0 1 0,0 0-1,0-1 1,1 1 0,-1 0 0,1-1-1,-1 0 1,1 1 0,0-1-1,0 0 1,0 0 0,0 0 0,0 0-1,0 0 1,1-1 0,-1 1 0,1-1-1,-1 1 1,1-1 0,-1 0-1,4 1 1,5 3 166,0-1 1,0-1-1,1 0 0,21 3 1,-18-6-39,0 1 0,0-2 0,0 0 0,0-1-1,0-1 1,0 0 0,-1-1 0,1 0 0,-1-1 0,0-1 0,0 0 0,19-13 0,-25 15-199,0-1 0,0 0-1,-1-1 1,1 0-1,-2 0 1,1-1-1,-1 0 1,0 0 0,0 0-1,-1-1 1,1 1-1,-2-1 1,1-1-1,-1 1 1,-1-1 0,0 1-1,0-1 1,0 0-1,-1 0 1,-1 0-1,2-15 1,-2-16-213,1 30 147,-1-1 1,-1 0 0,0 0 0,-1 0-1,0 0 1,0 0 0,-1 0 0,0 1-1,-1-1 1,-6-13 0,1 9 15,2 4-33,0 0-1,0 0 1,-1 1 0,0-1 0,-1 2-1,-1-1 1,1 1 0,-1 0 0,-16-12-1,10 14-62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09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57 9830,'-1'0'8,"0"1"23,-1-1 1,0 1-1,1 0 0,-1-1 0,1 1 0,0 0 1,-1 0-1,1 0 0,0 0 0,-1 1 0,1-1 1,0 0-1,0 0 0,0 1 0,0-1 0,0 1 1,1-1-1,-1 1 0,0-1 0,1 1 0,-1-1 1,1 1-1,-1-1 0,1 1 0,-1 2 0,2-4-15,0 1-1,0 0 0,-1 0 1,1-1-1,0 1 1,0 0-1,0-1 0,0 1 1,0-1-1,0 1 1,0-1-1,0 1 0,0-1 1,0 0-1,0 1 1,0-1-1,0 0 0,0 0 1,2 0-1,28 5 417,-27-5-398,49 5 1016,103-4-1,55-19 1199,-142 11-1624,392-47 4387,-258 29-2691,-175 21-1819,-18 2-456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0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326 158 9830,'0'-123'0,"0"122"13,-1-1 0,1 0 0,-1 0 0,0 1 0,0-1 0,0 1 1,0-1-1,0 1 0,0-1 0,-1 1 0,1 0 0,0 0 0,-1-1 0,1 1 0,-1 0 0,1 0 0,-1 0 0,1 1 0,-1-1 0,0 0 0,1 1 0,-1-1 1,0 1-1,0-1 0,1 1 0,-3-1 0,-1 0 29,0 0 0,0 0 0,0 1 0,0-1 0,-1 1 0,1 0 0,0 0 1,0 1-1,-6 1 0,1 3 106,0 1 1,1 0-1,0 1 1,0 0 0,1 0-1,0 1 1,0 0-1,-9 13 1,8-11-28,-68 83 1177,69-81-1097,0 1-1,0-1 1,1 1-1,1 1 0,0-1 1,-5 18-1,10-22-67,0 1 0,0-1 0,0 1 0,2 15 0,0-1 86,0-22-192,0-1 1,-1 0-1,1 1 0,0-1 1,0 0-1,0 0 0,0 1 1,0-1-1,0 0 0,0 0 1,0 0-1,0 0 1,1 0-1,-1 0 0,0-1 1,1 1-1,-1 0 0,1-1 1,-1 1-1,1-1 0,-1 1 1,1-1-1,-1 0 1,1 0-1,-1 0 0,2 1 1,45 3 507,-30-4-323,0-2 0,0 0 0,-1-1 0,1-1 1,-1-1-1,0 0 0,0-1 0,19-10 0,-25 10-143,1 0-1,-1 0 1,-1-1 0,1-1-1,-1 0 1,0 0 0,-1-1-1,0 0 1,-1-1 0,0 1-1,0-2 1,8-13 0,-13 16-146,1-1-1,-1 1 1,-1-1 0,0 0 0,0 0 0,-1 0 0,1-10 0,-2-70-405,-1 42 145,1 47 331,0-1-1,0 1 0,-1-1 0,1 1 1,0-1-1,0 1 0,0-1 1,0 1-1,0-1 0,0 1 1,-1-1-1,1 1 0,0-1 1,0 1-1,-1-1 0,1 1 1,0 0-1,-1-1 0,1 1 0,-1 0 1,1-1-1,0 1 0,-1 0 1,1-1-1,-1 1 0,1 0 1,-1 0-1,1-1 0,-1 1 1,1 0 5,-1 0 1,1 0-1,0 0 1,-1 0-1,1 1 1,0-1-1,-1 0 1,1 0 0,0 0-1,-1 0 1,1 0-1,0 1 1,0-1-1,-1 0 1,1 0 0,0 1-1,0-1 1,0 0-1,-1 0 1,1 1-1,0-1 1,0 0-1,0 1 1,0-1 0,-1 0-1,1 0 1,0 1-1,0-1 1,0 0-1,0 1 1,0-1-1,0 0 1,0 1 0,0-1-1,0 0 1,0 1-1,0-1 1,1 14 30,-1-13-26,0 313 1627,-1-305-1563,0 0-1,0 0 0,-1 0 1,-3 11-1,-4 21 148,2 6 261,-26 84 1,3-14 206,-3 35 178,26-122-651,3-15-111,1 0 1,1 0 0,-1 17 0,-7 32 290,10-48-374,0-38 106,0 14-99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1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 9830,'52'-59'537,"-41"44"-199,-2 2-146,-8 14-190,-1-1-1,1 0 1,-1 1-1,0-1 1,1 0-1,-1 1 1,0-1 0,1 0-1,-1 1 1,0-1-1,0 0 1,1 1-1,-1-1 1,0 1-1,0-1 1,0 1-1,0-1 1,0 0-1,1 1 1,-1-1-1,0 1 1,0-1-1,0 1 1,0-1-1,0 1 1,0-1-1,0 1 1,-1-1 0,1 1-1,0-1 1,0 1-1,0-1 1,-1 1-1,6 125 1291,-1-64-237,-7 83 0,-2-81 217,-27 114 0,30-171-1167,0 0 0,-1 0 1,0 0-1,0-1 0,-1 0 0,0 1 0,0-1 0,-5 6 1,8-7-43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1.2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0 9830,'8'77'1092,"-5"-57"-803,-2 0 0,0 1-1,-3 32 1,1-3 195,1 117 1382,0-165-1843,-1 0 1,1 0 0,0 0-1,-1 0 1,1 0 0,-1 0-1,0 0 1,0-1 0,0 1 0,0 0-1,0 0 1,0 0 0,0-1-1,0 1 1,-1-1 0,1 1-1,0-1 1,-3 2 0,-3 5 117,5-4-141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1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1 507 9830,'35'-2'690,"-1"-2"0,58-13-1,-20 3 131,52-10 951,163-53-1,-155 31-2251,-3-6 0,190-106-1,-171 73-323,-103 57 630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2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496 97 9830,'0'-4'18,"0"1"-1,0-1 1,0 1 0,-1-1-1,1 1 1,-1-1-1,0 1 1,0 0 0,0-1-1,0 1 1,0 0-1,-1 0 1,1 0 0,-1 0-1,0 0 1,0 0 0,0 0-1,-1 1 1,1-1-1,0 1 1,-1-1 0,0 1-1,0 0 1,1 0 0,-1 0-1,0 1 1,0-1-1,-1 1 1,1-1 0,-5 0-1,0-1 83,0 1 1,0 0-1,0 0 0,0 1 0,0 0 1,-1 1-1,1-1 0,0 2 1,0-1-1,-1 1 0,1 0 0,0 1 1,0 0-1,0 0 0,0 1 0,1 0 1,-1 0-1,1 1 0,-8 4 0,-8 6 268,1 1-1,0 0 1,1 2-1,-31 32 0,40-37-155,0 0-1,1 0 0,0 2 1,1-1-1,1 1 0,0 0 1,1 1-1,0 0 0,1 1 0,1-1 1,0 1-1,-5 29 0,7-9 472,0 59 0,4-91-625,1 1 1,0-1-1,0 0 0,0 0 1,1 0-1,-1-1 1,1 1-1,0 0 1,0 0-1,0-1 1,0 0-1,1 1 1,0-1-1,-1 0 1,1 0-1,0 0 1,1 0-1,-1-1 1,0 0-1,1 1 0,-1-1 1,7 2-1,1 2 124,0-1 1,0 0-1,1-1 0,0-1 0,-1 0 0,21 3 0,-15-5 24,-1 0 0,1 0 1,0-2-1,-1 0 0,1-1 0,-1-1 1,1 0-1,-1-2 0,18-6 0,-9 1 161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2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9830,'1'0'15,"0"1"0,0-1-1,0 1 1,0-1 0,0 0 0,0 1-1,0 0 1,0-1 0,0 1 0,0 0-1,0-1 1,0 1 0,-1 0 0,1 0-1,0 0 1,-1 0 0,1 0 0,0-1-1,-1 1 1,1 0 0,0 2 0,13 32 615,-3-7-220,10 14 128,-15-30-303,-1 0 0,2-1 1,10 16-1,-15-25-193,-1 1 0,1-1 0,0 1 0,-1 0 0,1-1 0,-1 1 0,0 0 0,0 0 0,0 0 0,0 0 0,0 0 0,0 4 0,2-1 193,-3-6-232,1 0-1,-1 0 0,0 0 0,0 0 0,1 0 0,-1 0 0,0 0 0,0-1 1,0 1-1,1 0 0,-1 0 0,0 0 0,0 0 0,0-1 0,0 1 0,1 0 1,-1 0-1,0 0 0,0-1 0,0 1 0,0 0 0,0 0 0,0-1 1,0 1-1,0 0 0,0 0 0,0-1 0,0 1 0,1 0 0,-1 0 0,-1-1 1,1 1-1,0 0 0,0 0 0,0-1 0,0 1 0,0 0 0,0-1 0,0-8 100,-1 3-87,1 1-1,0 0 1,0-1 0,0 1-1,1-1 1,0 1 0,0 0-1,0-1 1,1 1 0,0 0-1,0 0 1,0 0 0,0 0-1,1 0 1,3-4 0,1-1-57,1 0 0,1 0 1,-1 1-1,2 0 0,-1 0 1,1 1-1,19-11 0,-27 17 65,1 0 0,0 1 0,0 0-1,0-1 1,0 1 0,0 0-1,0 0 1,1 1 0,-1-1 0,0 1-1,0-1 1,1 1 0,-1 0 0,0 0-1,0 1 1,1-1 0,-1 1-1,0-1 1,0 1 0,0 0 0,0 0-1,0 1 1,0-1 0,0 0-1,0 1 1,0 0 0,0 0 0,-1 0-1,1 0 1,-1 0 0,0 0 0,1 1-1,-1-1 1,3 6 0,-1-2 48,-1 0 0,0 1 0,0-1 0,0 1 0,-1-1 0,0 1 0,0 0 0,-1 0 0,0 0 0,0 0 0,-1 0 0,0 8 0,0 32 319,0-46-385,-1-1 0,0 1 0,1-1 0,-1 1 0,0-1 0,1 1-1,-1-1 1,0 1 0,0-1 0,0 0 0,1 1 0,-1-1 0,0 0 0,0 0-1,0 0 1,0 1 0,1-1 0,-1 0 0,0 0 0,0 0 0,0-1 0,0 1-1,0 0 1,0 0 0,1 0 0,-1-1 0,0 1 0,0 0 0,0-1 0,1 1-1,-1 0 1,0-1 0,0 1 0,1-1 0,-1 0 0,1 1 0,-1-1 0,0 0-1,1 1 1,-1-1 0,1 0 0,-1 1 0,1-1 0,0 0 0,-1 0-1,1 0 1,0 1 0,-1-1 0,1 0 0,0-1 0,-1-3 4,1 1 0,0 0 1,0 0-1,0 0 0,0-1 0,1 1 0,0 0 1,0 0-1,0 0 0,0 0 0,0 0 1,1 0-1,0 0 0,0 0 0,0 1 0,0-1 1,1 1-1,4-6 0,9-10-182,-4 4 111,1 0 0,0 1 0,19-14 0,-27 24 100,0 0 1,1 0 0,-1 1-1,1 0 1,0 1 0,0-1 0,0 1-1,1 0 1,-1 0 0,0 1-1,1 0 1,-1 0 0,10 0-1,-10 2 14,0 0 0,0 0 0,-1 0 0,1 0 0,-1 1 0,1 0-1,-1 0 1,1 1 0,-1-1 0,0 1 0,0 0 0,0 0 0,6 6-1,2 3 175,0 0 0,-1 1 0,12 17 0,-21-26-191,0 0 0,0 1 1,-1-1-1,1 1 0,-1 0 0,0-1 0,0 1 1,-1 0-1,0 0 0,0 1 0,0-1 1,0 0-1,-1 6 0,0-9 115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4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0 929 9830,'6'-11'0,"0"-1"0,-1 0 0,0 0 0,-1-1 0,5-22 0,-2 6 0,5-21 0,7-84 0,-13-160 0,-8 170 0,1 86 0,0 17 0,3-37 0,-1 51 0,0 1 0,0 0 0,1 0 0,-1 0 0,1 0 0,1 0 0,-1 0 0,1 1 0,0-1 0,5-6 0,-7 11 9,0 0 0,0 0 0,0 0 0,0 0-1,0 0 1,0 0 0,0 0 0,0 1 0,0-1 0,0 0 0,1 1-1,-1-1 1,0 0 0,1 1 0,-1 0 0,0-1 0,1 1 0,-1 0 0,1 0-1,-1-1 1,0 1 0,3 1 0,-1-1 38,0 1 0,0 0 0,0 0 0,1 0 0,-1 0 0,0 0 1,0 1-1,0-1 0,3 4 0,6 3 177,-1 2 1,-1-1-1,14 16 1,-23-24-206,35 41 677,-1 1 0,-2 2 0,-3 1 0,-1 1 0,-3 2 0,-2 1 0,-1 0 0,24 88 0,-42-114-336,-2 1 0,-1 0 0,0 0 0,-4 44 0,0-10 271,2-56-598,-1-1 0,1 1 1,-1 0-1,0 0 0,0 0 1,0-1-1,0 1 0,-1 0 0,1-1 1,-1 1-1,1-1 0,-1 1 1,0-1-1,0 0 0,0 0 1,0 0-1,0 0 0,-1 0 0,1-1 1,-1 1-1,1-1 0,-1 1 1,1-1-1,-1 0 0,0 0 1,0 0-1,-4 1 0,-2-2-33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4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1 124 9830,'8'-3'95,"0"0"0,0 0 0,1 1 0,-1 0 0,17-1 0,13-4 219,98-32 1294,-76 20-612,0 3 1,64-9 0,-114 23-951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18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9830,'6'0'84,"-1"2"0,0-1-1,0 0 1,0 1 0,0 0-1,0 0 1,7 5 0,23 9 384,-5-9 13,1-1 0,-1-1 0,38 0 0,96-4 1191,-75-3-672,-55 1-325,40-7 1,-24 2-388,-45 6-288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4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72 9830,'5'0'273,"3"0"-273,2 0 0,-1 0 273,1-6 0,0 2-273,0-2 273,5 2-273,-3 0 273,6-1 0,-1-2 1,-2 1-1,2-1-273,0 1 273,-2 2 113,0-1-386,-2 1 273,-4 1-273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4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 9830,'0'7'273,"0"-2"-273,0-4 0,10 2 0,-1-1 273,1-2-273,3 0 273,-3 0-273,4 0 0,1-6 273,0-1 0,5 0 0,-3 0 1,3 0-1,0-1 113,0 1-386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5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2 183 9830,'0'-6'0,"0"4"0,-1-1 0,1 1 0,0-1 0,0 1 0,0-1 0,0 1 0,0-1 0,1 1 0,-1-1 0,1 1 0,-1-1 0,1 1 0,0-1 0,0 1 0,0 0 0,0 0 0,1-1 0,-1 1 0,1 0 0,-1 0 0,1 0 0,0 1 0,0-1 0,-1 0 0,1 0 0,4-1 0,-1-1 4,22-18 654,58-33-1,-74 50-520,0 0-1,0 0 1,0 1-1,1 1 1,-1-1-1,1 2 1,0 0-1,0 0 0,16 1 1,-23 1-62,0 1 0,0 0 0,0 0 0,0 0 0,0 1 0,0-1-1,0 1 1,-1 0 0,1 1 0,-1-1 0,1 1 0,-1 0 0,0 0 0,0 0 0,0 0 0,-1 1 0,1 0 0,-1 0 0,5 7 0,-3-4 41,-1 0 0,1 0-1,-2 1 1,1-1 0,-1 1 0,0 0 0,-1 0 0,0 0-1,0 0 1,-1 0 0,1 14 0,6 53 658,-9-71-733,1-1 0,-1 0 1,1 0-1,-1 0 1,0 0-1,-1 1 0,1-1 1,0-1-1,-1 1 1,0 0-1,1 0 0,-3 2 1,-32 36 827,15-18-365,4-2-67,-1-1 1,0 0-1,-1-2 0,-1 0 1,-1-1-1,-1-1 0,0-2 1,-45 24-1,67-38-427,-1 0 0,1 0 0,-1 0 0,1-1 0,-1 1 0,1 0 0,0 0 0,-1 0 0,1 0 0,-1-1 0,1 1 0,0 0 0,-1 0 0,1-1 0,0 1 0,-1 0 0,1-1 0,0 1 0,-1 0 0,1-1 0,0 1 0,0 0 0,-1-1 0,1 1 0,0-1 0,0 1 0,0-1 0,0 1 0,-1 0 0,1-1 0,0 1 0,0-1 0,0 1 0,0-1 0,0 1 0,0-1 0,0 1 0,0 0 0,1-1 0,-1 1 0,0-1 0,0-27 235,0 23-91,1 4-134,-1-1 0,1 1-1,0 0 1,-1 0 0,1 0-1,0 0 1,0 0 0,0 0 0,0 0-1,0 0 1,0 1 0,0-1-1,0 0 1,0 1 0,0-1 0,1 0-1,-1 1 1,0 0 0,0-1-1,1 1 1,-1 0 0,0-1 0,3 1-1,40-8 443,-37 7-419,111-12 1331,-51 6-865,124-28 1,-189 34-510,5-4 0,-7 4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6.1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9830,'-1'53'956,"-11"72"0,10-109-771,1-1 1,0 1 0,3 16 0,-1 2 163,-1-34-342,0 1 0,1-1-1,0 0 1,-1 1 0,1-1 0,-1 0 0,1 1 0,-1-1 0,1 0 0,0 0 0,-1 1 0,1-1 0,0 0-1,-1 0 1,1 0 0,-1 0 0,1 0 0,0 0 0,-1 0 0,1 0 0,0 0 0,-1 0 0,1 0 0,0 0-1,-1-1 1,1 1 0,0 0 0,21-6 118,8-9 475,0-2 0,29-22 0,-38 23-351,2 1 0,0 1 1,1 2-1,33-14 0,-54 25-237,-1 0 1,1 0 0,-1 1-1,1 0 1,-1-1 0,1 1-1,0 0 1,-1 0 0,1 0-1,-1 0 1,1 1 0,-1-1-1,1 1 1,-1 0 0,1-1-1,2 2 1,-1 6 61,-1-1 0,1 1 0,-1 0-1,-1 0 1,1 0 0,-1 0 0,-1 0 0,1 0 0,-1 0 0,-1 1 0,0-1 0,-1 17 0,1-5-6,-1-16-27,0 0 1,0 0 0,0 0-1,-1 0 1,1-1 0,-1 1-1,0 0 1,0-1 0,0 1 0,-1-1-1,1 0 1,-1 1 0,0-1-1,0 0 1,-4 3 0,-5 5 181,-2 0 0,-19 12-1,23-17-105,-1 0-1,0 0 0,0-1 0,0-1 1,0 0-1,-20 4 0,14-5 68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6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1 169 9830,'31'-8'258,"-5"1"-15,449-96 5065,-312 62-3493,-124 31-1261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6.8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1622 26 9830,'-38'-9'595,"7"3"-167,-1 1 0,1 2-1,-1 1 1,-46 3 0,27 0 0,-408 37 4592,364-26-3969,-670 49 6100,756-62-7151,9-1 0,0 2 0,0-2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7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 9830,'0'1'5,"0"-1"0,0 1 0,0 0-1,1-1 1,-1 1 0,0-1 0,1 1 0,-1 0 0,0-1 0,1 1-1,-1-1 1,1 1 0,-1-1 0,1 1 0,-1-1 0,1 0-1,-1 1 1,1-1 0,-1 0 0,1 1 0,0-1 0,-1 0-1,1 0 1,0 1 0,-1-1 0,1 0 0,0 0 0,-1 0 0,1 0-1,0 0 1,-1 0 0,2 0 0,27 0 266,-21-1-201,41 1 556,-1-2 1,1-3 0,0-1-1,-1-3 1,0-1 0,59-23-1,-49 13 15,-58 46-414,-3-18-136,-7 13 209,2-1 0,1 1 0,0 0 0,2 0 0,-4 29 0,2-5 311,-2 0 0,-2-1 0,-17 45 0,22-70-325,0-1-81,-57 157 1983,54-156-1920,-1 0-1,0 0 1,-1-2-1,-1 1 1,-1-1-1,-25 26 1,27-34-11,-1-2-193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7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1 154 9830,'0'-1'12,"1"-1"0,0 1 0,0 0 0,-1 0 0,1 0 0,0-1-1,0 1 1,0 0 0,0 0 0,0 0 0,0 0 0,0 1 0,1-1 0,-1 0 0,0 0 0,1 1 0,-1-1 0,0 0-1,1 1 1,-1 0 0,3-1 0,45-12 468,-32 8-308,135-35 1627,91-28 920,-220 61-2446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18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90 176 9830,'0'-3'0,"0"-1"0,-1 0 0,1-1 0,0 1 0,0-1 0,1 1 0,-1-1 0,1 1 0,0-1 0,0 1 0,1 0 0,-1 0 0,1-1 0,0 1 0,0 0 0,0 0 0,6-6 0,0 1 118,0 0 0,1 1 0,-1 0 1,2 1-1,-1 0 0,1 0 0,0 1 0,17-7 0,-20 9-37,0 1 0,1 0-1,-1 1 1,1 0 0,0 0 0,0 1-1,0 0 1,0 0 0,-1 1 0,1 0-1,0 0 1,0 1 0,13 2-1,-16-1-12,0 0-1,0 0 0,0 1 0,0-1 0,-1 1 0,1 0 0,-1 1 0,0-1 0,0 1 0,0 0 0,0 0 0,-1 0 0,1 0 0,-1 0 0,0 1 0,0 0 0,-1 0 0,1-1 0,-1 1 1,0 1-1,-1-1 0,1 0 0,-1 0 0,0 1 0,0-1 0,0 8 0,0 0 89,-1 0 0,0 1 1,-1-1-1,0 0 0,-1 0 1,0 0-1,-1 0 0,-1 0 0,-8 22 1,-3-7 242,-1 0-1,-1-1 1,-1-1 0,-1 0 0,-25 24 0,12-18 228,-1-1-1,-1-2 0,-39 27 1,58-46-405,11-5-132,-1-2-1,0 1 0,-1-1 0,1 1 0,-1-1 1,1-1-1,-1 1 0,0-1 0,0 0 1,-11 2-1,16-4-83,1 0-1,-1 0 1,1 0 0,0-1 0,0 1 0,-1 0 0,1 0-1,0 0 1,-1-1 0,1 1 0,0 0 0,0 0-1,-1-1 1,1 1 0,0 0 0,0 0 0,0-1 0,-1 1-1,1 0 1,0-1 0,0 1 0,0 0 0,0-1-1,0 1 1,0 0 0,0-1 0,0 1 0,0-1 0,0 1-1,0 0 1,0-1 0,0 1 0,0 0 0,0-1-1,0 1 1,0 0 0,0-1 0,0 1 0,0 0 0,0-1-1,1 1 1,-1 0 0,0-1 0,0 1 0,1 0-1,-1 0-4,3-5-1,1 1 0,0-1 0,0 1 0,1 0 0,-1 1-1,1-1 1,0 1 0,8-5 0,46-20 27,-50 25-16,15-6 88,0 1 0,0 1 0,1 1 1,0 2-1,31-3 0,129 3 409,-144 4-364,-22 0-86,-8-1-18,1 0 0,0 2 0,0-1 0,0 1-1,0 1 1,0 0 0,-1 1 0,1 0 0,17 8-1,-28-11-36,-1 0 0,1 1 0,-1-1 0,1 0 0,-1 1-1,1-1 1,-1 1 0,0-1 0,1 0 0,-1 1 0,0-1 0,1 1-1,-1-1 1,0 1 0,1-1 0,-1 1 0,0-1 0,0 1-1,0-1 1,1 1 0,-1 0 0,0-1 0,0 1 0,0-1-1,0 1 1,0-1 0,0 1 0,0 0 0,0-1 0,0 1-1,-1-1 1,1 1 0,0-1 0,0 1 0,0-1 0,-1 1-1,1 0 1,0-1 0,-1 0 0,1 1 0,0-1 0,-1 1-1,1-1 1,0 1 0,-1-1 0,0 1 0,-1 1 9,0 0 0,0-1 0,0 1 0,0 0-1,0-1 1,0 0 0,0 1 0,-5 1 0,-1-2 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0.1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238 0 9830,'-1'3'48,"1"0"0,-1 0 0,1 0-1,-1 0 1,0 0 0,0 0 0,0-1 0,-1 1-1,1 0 1,-1-1 0,1 1 0,-1-1 0,0 1-1,0-1 1,0 0 0,-3 2 0,-12 18 280,-28 41 529,-38 62 923,72-101-1553,10-21-171,0 0-1,0 0 1,0-1-1,0 1 1,-1 0-1,1-1 1,-1 1-1,0-1 1,0 1-1,-3 2 1,-7 13 201,11-17-231,0 1-1,1-1 0,-1 1 0,0-1 1,0 0-1,0 1 0,0-1 1,0 0-1,-1 1 0,1-1 1,0 0-1,-1 0 0,1 0 1,-3 1-1,-3 1 203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19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9830,'12'2'197,"0"0"0,0 0 0,0 1 0,0 0 0,-1 1-1,17 8 1,24 8 450,55 8 1335,160 20 1,114-8 2062,-206-25-2168,298 26 2250,239-14-3782,-648-25-345,-60-1 0,-3 1 0,-1 0 0,0-1 0,0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0.4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9830,'14'-4'148,"0"2"0,0 0 0,-1 1-1,1 0 1,0 1 0,0 0 0,0 1 0,0 1-1,16 4 1,16 6 977,60 24 0,-46-14-739,105 41 1684,-165-63-2064,0 0 1,1 0 0,-1 0-1,1 1 1,-1-1 0,1 0-1,-1 0 1,1 1 0,-1-1 0,0 0-1,1 0 1,-1 1 0,0-1-1,1 1 1,-1-1 0,0 0-1,1 1 1,-1-1 0,0 1-1,0-1 1,0 1 0,1-1 0,-1 0-1,0 1 1,0-1 0,0 1-1,0-1 1,0 1 0,0-1-1,0 1 1,0-1 0,0 1-1,0-1 1,0 2 0,0-1-14,0 0 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0.6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553 0 9830,'-428'140'4905,"405"-132"-4434,0-2 0,-41 7 1,50-13-427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0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9830,'11'29'319,"-7"-6"-24,-3-21-247,-1 1-1,0 0 1,1 0 0,-1 0 0,1-1 0,0 1 0,0 0 0,0-1-1,2 5 1,32 62 1041,-30-56-870,1 0 1,0 0-1,1-1 1,0 0-1,1 0 0,1-1 1,11 13-1,-1-6 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1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 9830,'9'-8'32,"-8"7"-12,1 0 0,-1 0 0,0 0 0,0 0 1,0 0-1,1 0 0,-1 1 0,0-1 0,1 0 0,-1 1 0,1-1 0,-1 1 0,2-1 0,-1 1-6,-1 1 0,0-1 0,1 1 1,-1-1-1,0 1 0,1 0 0,-1-1 0,0 1 0,0 0 0,0 0 0,0 0 0,0 0 0,0 0 0,0 0 1,0 0-1,0 0 0,0 0 0,-1 1 0,2 1 0,4 8 157,0-1 0,-1 1 0,0 1 0,-1-1 0,0 1 0,-1 0 0,0-1 0,2 22 0,-2 10 550,-2 48 0,-1-53-361,-2-18-55,-2 1 1,0-1-1,0 0 1,-2 0-1,-1 0 1,-15 32-1,6-14-32,11-26-75,3-9-134,1 0 0,0 0 0,0 0 0,0 0 0,0 0 0,0 0 0,0 0-1,1 5 1,-1-7-57,1 0 1,0 0-1,0 0 0,0 0 0,0 0 0,-1 0 0,1 0 0,0 0 0,-1 0 0,1-1 0,-1 1 0,1 0 0,-1 0 0,0 0 1,1-1-1,-1 1 0,-1 1 0,0 0 138,-2-1-99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1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5 9830,'-1'-3'0,"-6"2"0,7 1 5,-1 0 0,1 0 0,0 0 1,-1 1-1,1-1 0,-1 0 0,1 0 0,0 1 0,-1-1 0,1 0 0,-1 1 1,1-1-1,0 0 0,-1 1 0,1-1 0,0 0 0,0 1 0,-1-1 0,1 1 0,0-1 1,0 1-1,0-1 0,0 0 0,-1 1 0,1-1 0,0 1 0,0-1 0,0 1 0,0-1 1,0 1-1,0-1 0,0 1 0,1 18 271,-1-16-220,0 329 3311,0-331-3339,0 1 0,-1 0-1,1-1 1,0 1 0,-1-1-1,1 1 1,-1-1-1,0 1 1,1-1 0,-1 0-1,0 1 1,0-1 0,0 0-1,0 0 1,0 1 0,0-1-1,0 0 1,0 0-1,-1 0 1,1 0 0,0-1-1,-1 1 1,1 0 0,-1 0-1,1-1 1,0 1-1,-4 0 1,-1 1 245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1.6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0 127 9830,'1'-1'10,"0"0"-1,-1-1 1,1 1-1,0 0 0,0 1 1,0-1-1,0 0 1,0 0-1,0 0 1,0 0-1,0 1 1,0-1-1,1 0 1,-1 1-1,0-1 1,0 1-1,0 0 1,1-1-1,-1 1 1,0 0-1,1 0 0,-1 0 1,0 0-1,1 0 1,-1 0-1,2 0 1,51-2 434,-40 2-325,567-31 6201,-579 31-6295,80-6 1128,0-3 0,-1-4-1,100-30 1,-159 35-880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2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535 31 9830,'0'-23'0,"0"23"2,0-1 1,0 1-1,0 0 0,0-1 0,0 1 1,0 0-1,0 0 0,0-1 1,0 1-1,0 0 0,0 0 0,0-1 1,0 1-1,0 0 0,-1-1 0,1 1 1,0 0-1,0 0 0,0 0 0,0-1 1,-1 1-1,1 0 0,0 0 1,0 0-1,-1-1 0,1 1 0,0 0 1,0 0-1,-1 0 0,1 0 0,0 0 1,0-1-1,-1 1 0,1 0 0,0 0 1,0 0-1,-1 0 0,1 0 1,0 0-1,-1 0 0,1 0 0,0 0 1,0 0-1,-1 0 0,1 0 0,0 1 1,-1-1-1,1 0 0,0 0 0,0 0 1,-1 0-1,1 0 0,0 1 1,-12 5 189,12-6-188,-16 14 299,2 1 0,-1 0 1,2 1-1,0 0 0,-14 25 1,6-11 108,-125 211 2470,20 13 196,109-218-2675,11-23-260,-60 138 1633,59-131-1498,1-1 0,0 1 0,2 1 0,0-1 0,-1 38 0,5-46-99,0 0-1,1 0 1,0 0-1,1 0 1,7 22-1,-7-28-76,1 1-1,1 0 1,-1-1-1,1 0 0,0 0 1,0 0-1,1 0 0,0 0 1,0-1-1,10 9 1,-3-5 4,0-1 0,0 0 0,0-1 0,1-1 0,0 0 0,1 0 0,-1-1 0,1-1 0,0-1 0,0 0 0,0 0 0,0-1 0,1-1 0,-1-1 0,25-1 0,-12-10-106,-16 4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2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483 104 9830,'0'-1'10,"0"0"1,0 0-1,0-1 0,0 1 1,0 0-1,0 0 0,0 0 1,0 0-1,1 0 0,-1 0 0,0 0 1,1 0-1,-1 0 0,1 0 1,-1 0-1,1 0 0,-1 0 1,1 0-1,0 0 0,0 0 1,0-1-1,-1 2-7,0 0 1,0 0-1,0 0 0,0 0 1,-1 0-1,1 0 0,0 0 1,0 0-1,0 0 0,0 0 1,-1 0-1,1 0 1,0 0-1,0 0 0,0 0 1,0 0-1,0 0 0,0-1 1,-1 1-1,1 0 0,0 0 1,0 0-1,0 0 0,0 0 1,0-1-1,0 1 1,0 0-1,0 0 0,0 0 1,0 0-1,-1 0 0,1-1 1,0 1-1,0 0 0,0 0 1,0 0-1,0 0 1,0-1-1,0 1 0,0 0 1,0 0-1,0 0 0,1 0 1,-1-1-1,0 1 0,0 0 1,0 0-1,0 0 0,-15 4 236,-9 10 175,0 1 1,2 1 0,0 1-1,-33 33 1,24-23-33,9-7-96,-116 107 1604,111-99-1208,2 0-1,-41 59 1,64-82-622,-1 0 0,1 0 0,0 0 0,0 0 0,1 0 0,-1 0 0,1 0 0,0 1 0,1-1 0,-1 0 0,1 1 0,1 6 0,-1-11-39,1 1 1,-1-1 0,1 1 0,-1-1 0,1 0 0,0 0 0,0 1 0,0-1-1,0 0 1,0 0 0,0 0 0,0 0 0,0 0 0,0 0 0,0 0 0,1 0 0,-1 0-1,0-1 1,1 1 0,-1 0 0,1-1 0,-1 1 0,0-1 0,4 1 0,38 8 505,-21-7-262,0-1-1,0-1 1,1-1 0,-1-1 0,0-1-1,0-1 1,0-1 0,-1 0 0,0-2-1,0-1 1,37-18 0,-56 24-264,1 0 0,-1 1 1,1-1-1,-1 0 0,0-1 1,0 1-1,0 0 0,0-1 0,0 1 1,0-1-1,-1 1 0,1-1 1,-1 0-1,0 0 0,0 0 0,0 1 1,0-1-1,0 0 0,-1 0 0,1 0 1,-1-1-1,0 1 0,0 0 1,0 0-1,0 0 0,-1-3 0,1 3-23,-1 1 0,0 0-1,1 0 1,-1 0 0,0 0-1,0 0 1,0 0-1,0 0 1,0 1 0,-1-1-1,1 0 1,-1 1-1,1-1 1,-1 1 0,1-1-1,-4-1 1,-36-26-421,24 18 268,-58-38 84,37 25-231,-49-39 0,77 54 223,0 0 0,1 0 0,0-1 0,1 0 0,0-1 0,0 1 1,1-2-1,0 1 0,-6-16 0,12 24 75,-1 0 1,1 0 0,0-1 0,0 1 0,0 0-1,0-1 1,0 1 0,1-1 0,-1 1 0,1-1-1,0 1 1,0 0 0,0-1 0,1 1-1,-1-1 1,1 1 0,0-1 0,0 1 0,0 0-1,1 0 1,-1-1 0,1 1 0,-1 0 0,1 0-1,0 0 1,0 1 0,0-1 0,1 0-1,-1 1 1,1-1 0,-1 1 0,1 0 0,0 0-1,0 0 1,0 0 0,0 1 0,0-1 0,0 1-1,5-2 1,18-6 199,0 1 0,1 1 0,0 1 0,0 2 0,0 0 0,1 2-1,42 2 1,-67 0-151,0 0 0,0 0-1,0 0 1,0 1 0,1-1-1,-1 1 1,0 0 0,5 1-1,-7-1-16,0 0-1,0-1 1,-1 1-1,1 0 1,0-1 0,0 1-1,0 0 1,-1 0-1,1 0 1,0 0 0,-1 0-1,1 0 1,-1 0-1,1 0 1,-1 0-1,0 0 1,1 0 0,-1 0-1,0 0 1,1 0-1,-1 0 1,0 0-1,0 0 1,0 2 0,0-1-8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3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9830,'13'-1'25,"-5"0"77,0 0 1,0 0-1,0 1 1,0 0-1,0 0 1,0 1-1,1 0 1,-2 0-1,1 1 1,0 0-1,0 0 1,0 1-1,11 6 1,4 4 200,-1 1 1,-1 0 0,0 2-1,-1 0 1,0 2 0,-2 0 0,0 1-1,19 26 1,-27-31-80,0 2 0,0 0 0,-1 0 0,-1 0 0,-1 1 0,-1 0 0,0 1 0,-1-1 0,-1 1 0,0 0 0,-2 0 1,1 27-1,-3-25 17,0 0 0,-2 1 0,0-1 0,-2 0 0,0 0 0,-1-1 0,-1 1 0,-1-1 0,-1 0 0,-12 22 0,-6 4 416,-2-1 0,-2-2 0,-2-1 0,-2-1 0,-1-1 0,-2-3 0,-63 49 0,82-73-335,1-3-258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3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0 157 9830,'23'-32'41,"-16"22"-2,-1 0 0,2 0 0,-1 1 0,1 0 1,1 0-1,0 1 0,0 0 0,0 0 0,1 1 0,17-9 0,-19 12 67,0 1-1,0 0 1,0 0 0,0 1 0,1 0 0,-1 0 0,1 1 0,-1 1-1,1-1 1,0 1 0,-1 0 0,1 1 0,14 3 0,-18-3-23,1 1 0,0 0 0,-1 1 0,1-1 0,-1 1 0,0 0 0,1 0 0,-1 1 0,-1-1 0,1 1 0,-1 0 0,1 1 0,-1-1 0,0 1 1,-1 0-1,1 0 0,-1 0 0,0 0 0,0 0 0,3 9 0,-4-6 44,0 1 0,-1 0 0,1-1-1,-2 1 1,1 0 0,-1 0 0,-2 11 0,1 7 203,1-21-237,-1 1 0,-1-1 1,1 0-1,-1 0 0,0 0 1,-1 0-1,1 0 1,-1-1-1,0 1 0,0-1 1,-8 10-1,-4 4 501,-31 29-1,40-43-460,5-5-116,0 1 1,1-1-1,-1 1 0,0-1 0,1 1 0,-1-1 0,0 1 1,1-1-1,-1 1 0,1 0 0,-1-1 0,1 1 0,-1 0 0,1 0 1,0-1-1,-1 1 0,1 0 0,0 0 0,-1 0 0,1 1 0,2-2 12,1 1 0,-1-1-1,1 0 1,-1 0-1,1 0 1,-1-1-1,1 1 1,-1-1-1,0 1 1,3-2-1,127-35 1447,-107 31-1158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0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280 121 9830,'-10'-26'501,"10"24"-481,0 0 0,1 0 0,-1 0 0,0 0 0,0 0 0,1 0 0,-1 0 0,1 1 0,0-1 1,0 0-1,-1 0 0,1 1 0,0-1 0,1 0 0,-1 1 0,0-1 0,0 1 0,1-1 0,-1 1 0,0 0 1,1 0-1,-1-1 0,1 1 0,0 0 0,-1 0 0,1 0 0,0 1 0,0-1 0,0 0 0,2 0 0,11-6 186,2-1 41,1 1 0,0 1 0,1 0 0,-1 2 0,1 0 0,0 1 0,0 1 0,37 0 0,-53 2-219,-1 0 1,1 0-1,-1 1 1,1-1-1,-1 1 1,1-1-1,-1 1 1,1 0-1,-1 0 1,0 0-1,0 0 1,1 0-1,-1 1 1,0-1-1,0 1 1,0-1-1,-1 1 1,1 0-1,0 0 1,0 0-1,-1 0 1,0 0-1,1 0 1,-1 0-1,0 0 1,0 1-1,0-1 1,0 0-1,0 1 1,0 3-1,2 7 176,-1 0 1,0 0-1,-1 0 0,-1 20 0,0-21-150,-1-6 18,0-1 0,-1 1 0,1-1 0,-1 0 0,0 0 0,-1 0 0,1 0 0,-1 0 0,0 0 0,0-1 0,0 1 0,-1-1 0,-5 5 0,-5 6 199,0-1 0,-24 17-1,24-21 31,-1-1 0,-19 9 1,0-1 7,34-18-285,0 0-1,0 0 1,-1 0 0,1 0-1,1 0 1,-1 0 0,0 0-1,0 0 1,0 0-1,0 0 1,1 0 0,-1 0-1,0 1 1,1-1-1,-1 0 1,1 0 0,-1 0-1,1 0 1,-1 1 0,1-1-1,0 0 1,-1 0-1,1 1 1,1-2 0,2 0 36,0-1 0,0 0 0,0 1 0,1 0 0,-1 0 0,1 0 0,-1 1 0,1 0 0,0 0 0,0 0 0,-1 0 0,1 1 0,0-1 0,0 1 0,0 0 0,0 1 1,5 0-1,-3 1 35,1 0 1,-1 1 0,0 0 0,0 0 0,0 0 0,-1 1 0,1 0 0,-1 0 0,0 1 0,7 6 0,-3-1 74,0 0 1,-1 0-1,0 1 1,-1 0-1,0 1 1,0 0-1,-2 0 1,1 1-1,-2 0 1,1 0-1,4 21 1,-8-21 5,-1 0 1,0 0-1,-2 20 0,0-3-45,0-25-68,0 1 0,-1-1 0,1 0 1,-1 1-1,0-1 0,0 0 0,-1 0 0,1 0 0,-1-1 0,0 1 0,-1-1 0,1 1 0,-1-1 0,-7 6 0,-5 6 275,-1-2-1,-26 17 0,7-8-309,-1-3-1,-2-1 0,0-1 1,0-3-1,-1-1 0,-1-2 1,-1-1-1,1-3 0,-48 4 1,74-11-28,7 1 0,0-1 0,0-1 0,-1 0 0,1 0 0,0 0 0,-16-4 0,12-3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3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9830,'4'1'50,"0"1"0,0-1-1,1 0 1,-1 0 0,0-1 0,1 1-1,-1-1 1,1 0 0,-1 0-1,1 0 1,5-2 0,6 1 127,392 1 4010,-388-3-3960,-13 3-227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24.1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9830,'1'0'11,"0"1"-1,-1 0 1,1 0-1,-1-1 1,1 1-1,0 0 1,-1 0 0,1-1-1,0 1 1,0-1-1,-1 1 1,1-1-1,0 1 1,0-1-1,0 1 1,0-1 0,0 0-1,0 0 1,0 1-1,0-1 1,0 0-1,0 0 1,-1 0-1,1 0 1,0 0 0,0 0-1,0 0 1,1-1-1,36 0 422,-34 1-396,367-36 3945,-279 31-3116,-85 5-638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2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203 275 9830,'-5'-3'0,"4"2"0,1 1 0,-1-1 0,0 1 0,0-1 0,0 1 0,1-1 0,-1 1 0,0-1 0,1 0 0,-1 0 0,1 1 0,-1-1 0,1 0 0,-1 0 0,1 0 0,-1 0 0,1 1 0,0-1 0,-1 0 0,1 0 0,0 0 0,0 0 0,0 0 0,0 0 0,0 0 0,0 0 0,0-1 0,-8-59 264,9 57-225,0 0-1,0 0 0,0 0 1,0 0-1,0 0 1,1 0-1,0 1 1,0-1-1,0 0 1,0 1-1,0 0 1,1-1-1,0 1 1,3-3-1,50-45 845,-40 39-743,-4 1 124,2 1 1,-1 1 0,22-12 0,-30 19-204,-1 0 0,1 0 0,-1 0 0,1 0 1,0 1-1,0-1 0,0 1 0,0 1 1,0-1-1,0 1 0,0 0 0,0 0 0,0 0 1,0 0-1,9 3 0,-11-2-12,-1 0 1,1 1-1,0-1 1,0 1-1,-1 0 0,1 0 1,-1 0-1,1 0 0,-1 0 1,0 1-1,0-1 0,0 1 1,0-1-1,0 1 0,-1-1 1,1 1-1,-1 0 0,0 0 1,0 0-1,0 0 1,0 0-1,1 6 0,0 6 134,0 1 0,-2-1 0,0 24 0,-1-14 101,0-13-120,0 1 0,-2 0 0,1 0 0,-1-1 0,-1 0 0,-1 1-1,1-1 1,-2-1 0,-7 15 0,-5 4 341,-2-1 0,-26 32-1,22-34 9,-1 0 0,-2-1-1,-41 31 1,47-42-158,0-1 1,0-1 0,-1-1-1,-1-1 1,-44 16-1,42-23-129,25-3-216,-1-1 1,1 0-1,-1 0 1,0 1-1,1-1 1,-1 0-1,0 0 1,1 0-1,-1 0 1,0 0-1,1 0 1,-1 0-1,0 0 1,1 0-1,-1-1 1,0 1-1,1 0 1,-1 0 0,0-1-1,1 1 1,-1 0-1,1 0 1,-1-1-1,1 1 1,-1-1-1,1 1 1,-1-1-1,1 1 1,-1-1-1,1 1 1,-1-1-1,1 1 1,-1-2-1,1-1 1,0-1-1,0 1 1,1-1-1,-1 0 1,1 1-1,-1-1 1,1 1-1,1 0 1,-1-1 0,0 1-1,1 0 1,-1-1-1,1 1 1,0 0-1,0 0 1,0 1-1,1-1 1,-1 0 0,1 1-1,-1-1 1,1 1-1,0 0 1,0 0-1,6-3 1,-3 1-28,1 0 1,-1 0-1,1 1 0,0 0 1,1 0-1,-1 1 1,0 0-1,1 0 0,-1 1 1,1 0-1,0 0 0,-1 1 1,1 0-1,0 0 0,-1 0 1,13 4-1,3 2 93,1 1 0,-2 2-1,42 20 1,-42-18-3,1 0 1,0-2-1,39 11 0,-52-18-49,0 0 0,1-1 0,-1 0 0,21 0 0,-27-2-13,0 0 0,0 0 1,1 0-1,-1 0 0,0 0 0,0-1 0,0 0 1,-1 0-1,1 0 0,0 0 0,-1 0 1,1-1-1,-1 0 0,6-5 0,25-23 83,-22 17-51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2.4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251 137 9830,'0'-11'0,"0"8"0,0 0 0,1 0 0,-2-1 0,1 1 0,0 0 0,-1 0 0,1 0 0,-1 0 0,-1-3 0,1 4 0,-1 1 0,1-1 0,-1 1 0,1-1 0,-1 1 0,0-1 0,1 1 0,-1 0 0,0 0 0,0 0 0,0 0 0,0 0 0,0 1 0,0-1 0,-3 0 0,-1-1 70,0 1 0,0-1-1,0 1 1,0 1 0,0-1-1,0 1 1,0 0 0,-1 1-1,1-1 1,0 1 0,0 1 0,0-1-1,0 1 1,0 0 0,1 0-1,-1 1 1,0-1 0,1 1-1,0 0 1,0 1 0,0 0 0,-7 5-1,5-2 56,0 0-1,1 0 0,0 0 0,0 1 1,1 0-1,-1 0 0,2 1 0,-1-1 1,1 1-1,1 0 0,-1 0 1,2 0-1,-4 19 0,3-10 96,2 0 0,0 0 0,1 0 0,1 1 0,3 17 0,-2-31-157,-1 0 1,1 0 0,1 0-1,-1-1 1,1 1-1,-1 0 1,1-1-1,1 0 1,-1 0 0,0 0-1,1 0 1,0 0-1,0-1 1,0 0-1,0 0 1,1 0 0,-1 0-1,1-1 1,9 4-1,-2-1 100,0-1-1,0 0 0,1-1 0,-1-1 0,1 0 1,0 0-1,13-1 0,-8-2 97,0 0-1,0-1 1,-1 0-1,1-2 1,-1 0 0,1-1-1,30-13 1,-37 12-197,0 1 1,-1-1-1,0-1 0,0 0 1,0 0-1,-1-1 1,0 0-1,-1 0 0,0-1 1,0-1-1,-1 1 1,11-19-1,-14 20-144,-1 0-1,0-1 1,-1 1-1,3-16 1,-1 6-35,-2 5 19,-1 1 0,0-1-1,-1 0 1,-1-14 0,0-4-101,0 24 144,0 1 0,0-1 0,-1 1 0,0 0 0,0-1 0,0 1 0,-1 0 0,0 1 0,0-1 0,-1 0 0,1 1 0,-1 0 0,-9-10 0,10 12 58,0 0 0,0 0-1,0 0 1,0 0 0,0 1 0,-1-1 0,1 1 0,-1 0 0,1 0 0,-1 0 0,0 0 0,0 1 0,0 0 0,0 0 0,0 0 0,0 0 0,0 0 0,0 1 0,0 0 0,0-1 0,-1 2 0,1-1 0,-5 1-1,-1 5 46,0 2 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2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4 9830,'-4'-1'61,"0"0"0,0 0 0,0 1 0,0-1 0,-1 1 0,1 0 0,0 1 0,0-1 0,0 0 1,0 1-1,0 0 0,0 0 0,0 0 0,0 1 0,1 0 0,-5 1 0,1 1 49,1 1 0,0-1 0,0 1-1,0 0 1,1 0 0,0 1 0,0-1 0,-6 10 0,4-5 49,0 1 0,1 0 0,1 0 0,0 0 0,0 0 0,1 1 0,1 0 0,0 0 0,0 0 0,-1 23 0,4-13 47,-1-12-25,1 0 1,1 0-1,2 19 1,-2-25-131,0 0 1,1-1 0,-1 1 0,1 0 0,0 0 0,0-1-1,0 0 1,0 1 0,1-1 0,-1 0 0,1 0 0,0 0-1,3 2 1,4 3 93,-1-2 0,1 1-1,1-1 1,-1-1 0,1 0-1,0-1 1,0 0 0,1 0-1,-1-1 1,1-1 0,0 0 0,-1 0-1,1-1 1,0-1 0,13-1-1,-12 1 14,0-2 1,0 1-1,-1-2 0,1 1 0,0-2 0,-1 0 0,0 0 1,0-1-1,0-1 0,-1 0 0,1 0 0,-1-1 1,15-14-1,-22 18-175,-1-1-1,-1 0 1,1 1 0,0-1 0,-1-1 0,0 1 0,0 0 0,0 0 0,-1-1 0,1 1-1,-1-1 1,0 1 0,0-1 0,-1 0 0,1 1 0,-1-1 0,0 0 0,0 0-1,-2-5 1,2-5 22,0 11-50,-1-1 1,0 1-1,0 0 1,0 0-1,0 0 1,-1 0-1,0 0 1,0 0-1,0 0 0,-3-4 1,-32-41-404,20 28 238,10 12 102,0 0 0,-1 1 1,-12-12-1,5 10 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3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65 9830,'-9'5'303,"14"-1"31,20 0 75,-23-3-408,146 13 2155,1-6 1,0-7 0,223-27-1,-185 5-346,529-33 3091,-699 56-4901,-16-1 0,-1-1 0,1 0 0,-1 1 0,0-1 0,1 1 0,-1-1 0,1 1 0,-1-1 0,0 1 0,1-1 0,-1 1 0,0 0 0,0-1 0,0 1 0,1-1 0,-1 1 0,0 0 0,0-1 0,0 1 0,0 0 0,0-1 0,0 1 0,0 0 0,0 4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3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329 64 9830,'-6'0'84,"1"-1"0,0 0 0,-1 0-1,1 0 1,0 0 0,0-1 0,0 0 0,0 0 0,0 0-1,0-1 1,0 1 0,1-1 0,-1 0 0,1-1 0,0 1-1,0-1 1,0 0 0,-5-7 0,8 10-71,0 0-1,1 0 1,-1 0 0,0 0-1,0 0 1,0 0 0,0 1 0,0-1-1,0 0 1,0 0 0,0 1-1,-1-1 1,1 1 0,0-1-1,0 1 1,0-1 0,-1 1 0,1 0-1,0 0 1,-1-1 0,1 1-1,0 0 1,-1 0 0,1 0-1,0 1 1,0-1 0,-1 0 0,1 0-1,0 1 1,0-1 0,-1 1-1,1-1 1,0 1 0,-2 0-1,-3 3 131,-1-1-1,1 1 1,0 0-1,-10 10 1,-6 7 277,2 2 0,0 1 1,2 1-1,0 0 1,-24 48-1,40-68-336,1 1 0,-1-1 0,1 0 0,0 1 0,0-1 0,0 1 0,1-1 0,0 1 0,1 9 0,-1 1-11,0-15-50,1 0-1,-1 0 1,1 0-1,-1 0 0,1 0 1,0 0-1,-1-1 0,1 1 1,0 0-1,0 0 0,-1 0 1,1-1-1,0 1 1,0 0-1,0-1 0,0 1 1,0-1-1,0 1 0,0-1 1,0 1-1,0-1 1,0 0-1,0 1 0,0-1 1,0 0-1,1 0 0,-1 0 1,0 0-1,2 0 0,36 0 354,-26-2-177,1-1 1,-1 0-1,0-1 1,0-1-1,0 0 0,18-11 1,-6 2 260,-1-1 1,24-20 0,-39 28-513,-1-1 0,0 1 0,0-1 0,-1-1 0,0 0-1,0 0 1,-1 0 0,0 0 0,-1-1 0,0 0 0,0 0 0,-1-1 0,-1 1 0,0-1-1,0 0 1,-1 0 0,0 0 0,-1 0 0,0 0 0,-1-15 0,-8 122 653,1 11-103,3-52-93,-1 0 0,-23 93 1,13-75-49,0-2 0,5-34-115,3 1 0,1 1 1,-1 39-1,6-48-118,-5-5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4.4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 9830,'0'-2'0,"1"0"0,-1-1 0,1 1 0,0 0 0,-1 0 0,1 0 0,0 0 0,0 0 0,0 0 0,1 0 0,-1 0 0,0 0 0,3-2 0,-2 2 0,-1 1 0,1-1 0,-1 1 0,0-1 0,0 0 0,0 0 0,0 0 0,0 0 0,0 0 0,0 0 0,-1 0 0,1 0 0,0-2 0,4-7 80,-5 11-78,0 0 0,0 0 1,0 0-1,0 0 0,0 0 1,0 0-1,0 0 0,0 1 1,0-1-1,0 0 0,0 0 0,0 0 1,0 0-1,0 0 0,0 0 1,1 0-1,-1 0 0,0 0 1,0 0-1,0 0 0,0 1 1,0-1-1,0 0 0,0 0 1,0 0-1,0 0 0,1 0 0,-1 0 1,0 0-1,0 0 0,0 0 1,0 0-1,0 0 0,0 0 1,0 0-1,1 0 0,-1 0 1,0 0-1,0 0 0,0 0 1,0 0-1,0 0 0,0 0 0,0 0 1,0-1-1,1 1 0,-1 0 1,0 0-1,0 0 0,0 0 1,0 0-1,0 0 0,0 0 1,0 0-1,0 0 0,0 0 0,0 0 1,0-1-1,0 1 0,0 0 1,1 0-1,-1 0 0,0 0 1,12 81 861,-12 326 3232,1-394-3937,-1 0 1,-1 0-1,0 0 0,-1 0 0,0 0 1,-1 0-1,0-1 0,-1 0 0,-1 1 0,-7 14 1,7-20-160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4.7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40 9830,'0'-38'0,"-2"37"0,1 1 6,0-1 0,1 1-1,-1 0 1,0 0 0,0 0 0,1 0-1,-1 0 1,0 0 0,1 0 0,-1 0-1,0 0 1,1 1 0,-1-1 0,0 0-1,1 0 1,-1 1 0,0-1 0,1 0-1,-1 1 1,0-1 0,1 0 0,-1 1-1,1-1 1,-1 1 0,1-1 0,-1 1-1,1-1 1,-1 1 0,1-1 0,0 1-1,-1 0 1,1-1 0,0 1 0,0 0-1,-1-1 1,1 1 0,0 0 0,0-1-1,0 1 1,0 0 0,0-1 0,0 2-1,-1 2 21,-3 4 5,-1 4 194,0 1 1,1 0-1,-5 19 0,-55 352 4143,52-324-3803,8-43-325,4-15-223,0-1 0,0 0 0,0 1 0,0-1 0,-1 0 0,1 0 0,-1 1 0,1-1 0,-1 0 0,1 0 0,-1 0 0,1 0 0,-1 0 0,0 0 0,0 0 0,0 0 0,-1 2 0,-8 5 256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5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1 193 9830,'127'-4'1860,"0"-6"-1,154-31 1,243-80 3721,-460 105-5978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0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523 28 9830,'4'-9'171,"2"-6"159,-6 15-322,-1-1 0,1 1 1,0 0-1,-1 0 0,1-1 1,0 1-1,0 0 0,-1 0 1,1-1-1,0 1 0,-1 0 1,1 0-1,-1 0 0,1 0 1,0 0-1,-1 0 0,1 0 1,0 0-1,-1-1 0,1 1 1,-1 0-1,1 0 0,0 1 1,-1-1-1,1 0 1,0 0-1,-1 0 0,1 0 1,-1 0-1,1 0 0,0 0 1,-1 1-1,-12 3 100,-1 2 109,1 1 0,0 0 0,0 1 0,1 0 1,-20 18-1,-51 56 988,73-71-963,-49 53 1125,-50 72 0,81-96-654,2 1 0,1 1 0,-25 59 0,45-83-461,0 0-1,2 0 0,-1 0 0,2 0 1,1 0-1,1 36 0,0-47-202,0-3 16,1 0 0,0 0 0,0 0-1,0 0 1,0 0 0,1 0 0,0-1 0,0 1-1,0-1 1,0 1 0,0-1 0,0 0 0,1 1 0,0-1-1,0-1 1,0 1 0,0 0 0,0-1 0,0 1 0,1-1-1,-1 0 1,5 2 0,2 1 89,1 0 0,-1 0 1,1-2-1,0 1 0,-1-1 0,23 3 1,-23-5-17,1 0 0,-1-1-1,1-1 1,-1 0 0,0 0 0,1-1 0,-1 0 0,0-1 0,0 0 0,0 0 0,0-1 0,-1 0 0,0-1-1,15-10 1,-18 11-155,0-1 0,0 0 0,-1-1 0,1 1 0,-1-1 0,0 0 0,-1-1 0,0 1 0,0-1 0,0 0 0,0 1 0,-1-2 0,-1 1 0,1 0 0,-1-1 0,0 1 0,-1-1-1,0 0 1,0 1 0,0-10 0,-1 11-42,0 1 0,0-1 0,-1 0-1,0 0 1,0 1 0,0-1 0,-1 1 0,1-1-1,-1 1 1,-1 0 0,1 0 0,-1-1 0,0 2-1,0-1 1,0 0 0,0 1 0,-1-1 0,0 1-1,0 0 1,0 0 0,-6-3 0,-2-3 94,-1 0 0,-1 1 0,0 0 1,0 1-1,-1 1 0,0 0 0,0 1 1,0 1-1,-1 0 0,0 1 0,0 1 1,0 0-1,-25 0 0,31 3-28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5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574 81 9830,'2'-4'0,"-1"0"0,1 0 0,-1 0 0,0 0 0,-1 0 0,1 0 0,-1-1 0,0 1 0,0-8 0,0 3 0,0 8 0,-1 0 0,1 1 0,0-1 0,-1 0 0,1 0 0,-1 0 0,1 1 0,-1-1 0,1 0 0,-1 1 0,0-1 0,1 0 0,-1 1 0,0-1 0,1 1 0,-1-1 0,0 1 0,0-1 0,0 1 0,1 0 0,-1-1 0,0 1 0,0 0 0,0 0 0,0-1 0,-1 1 0,-28-5 0,27 5 0,-15-2 205,0 2 0,0 0 0,0 2-1,0 0 1,1 0 0,-1 2 0,1 0 0,0 1 0,0 1-1,0 0 1,-28 16 0,18-7 182,1 2 0,1 0-1,0 1 1,1 2 0,2 0 0,-23 26-1,31-30-63,0 1 1,2 0-1,-15 27 0,22-35-197,0 0 0,1 0-1,1 1 1,0-1 0,0 1 0,0 0 0,2 0 0,-1 0-1,0 12 1,2-7-11,4 46 549,-3-56-599,0 0 1,1 0-1,-1-1 0,1 1 1,0 0-1,0-1 0,1 0 1,-1 1-1,1-1 0,5 5 0,0 0 83,0-1 0,1 0 1,1 0-1,-1-1 0,1 0 0,0-1 0,1 0 0,0 0 0,0-1 0,0-1 0,0 0 0,1 0 0,-1-1 0,1-1 0,0 0 0,18 1 0,-6-2 164,1-2-1,-1 0 1,0-2 0,1 0-1,-1-2 1,-1-1 0,27-9-1,-18 4-19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6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9830,'0'268'3004,"2"-265"-2959,-2-3-40,0 0 0,1 1-1,-1-1 1,0 0 0,0 0 0,0 0-1,1 0 1,-1 0 0,0 0 0,0 1-1,1-1 1,-1 0 0,0 0 0,0 0-1,1 0 1,-1 0 0,0 0 0,1 0-1,-1 0 1,0 0 0,0 0 0,1 0-1,-1 0 1,0-1 0,0 1 0,1 0-1,-1 0 1,0 0 0,0 0-1,1 0 1,-1 0 0,0-1 0,0 1-1,0 0 1,1 0 0,-1 0 0,0-1-1,0 1 1,0 0 0,0 0 0,1 0-1,-1-1 1,0 1 0,0 0 0,0 0-1,0-1 1,0 1 0,30-23 138,44-43-1,23-19 330,-86 77-436,0 0-1,1 1 1,0 1 0,0-1-1,0 2 1,1 0-1,15-4 1,-24 8-7,-1 0 0,0 0 1,0 1-1,1 0 0,-1-1 0,0 1 0,1 0 1,-1 0-1,0 1 0,1-1 0,-1 1 0,0 0 1,0-1-1,0 2 0,1-1 0,-1 0 0,0 0 1,0 1-1,-1 0 0,1 0 0,4 2 0,-5-1 15,1 1-1,-1-1 0,1 0 0,-1 0 0,0 1 0,0 0 0,0-1 1,-1 1-1,0 0 0,1 0 0,-1 0 0,0 0 0,-1 0 0,1 0 1,-1 0-1,0 7 0,0-3 20,1-6-42,-1 0 1,0 0 0,1 0 0,-1 0 0,0 0-1,0 0 1,0-1 0,-1 1 0,1 0-1,0 0 1,-1 0 0,1 0 0,-1-1 0,1 1-1,-1 0 1,0 0 0,0-1 0,0 1 0,0 0-1,0-1 1,0 1 0,0-1 0,-1 0-1,1 1 1,-1-1 0,1 0 0,-1 0 0,1 0-1,-1 0 1,1 0 0,-1 0 0,-2 1-1,-14 9 183,17-11-202,1 0-1,0 0 0,-1 0 1,1 0-1,0 0 0,0 0 1,-1 0-1,1 0 0,0 0 1,0-1-1,-1 1 0,1 0 1,0 0-1,0 0 0,0 0 1,-1 0-1,1 0 0,0-1 1,0 1-1,0 0 0,-1 0 0,1 0 1,0-1-1,0 1 0,0 0 1,0 0-1,-1 0 0,1-1 1,0 1-1,0 0 0,0 0 1,0-1-1,0 1 0,0 0 1,0 0-1,0-1 0,0 1 1,0 0-1,0 0 0,0-1 1,0 1-1,0 0 0,0-1 1,0 1-1,0-10 109,2 7-83,0-1 0,1 1 0,-1-1 0,1 1-1,0 0 1,-1 0 0,1 0 0,0 0 0,1 1-1,-1-1 1,6-2 0,5-6-167,10-11 17,1-1-93,1 0 1,41-25-1,-60 43 247,0 0 0,1 1 0,-1 1 0,1-1 0,0 1 0,0 1 0,0-1 0,0 1 0,0 1-1,1-1 1,-1 1 0,1 1 0,-1 0 0,0 0 0,12 2 0,-17-2-4,0 1 0,-1 0-1,1 0 1,0 0 0,-1 1-1,1-1 1,-1 0 0,1 1 0,-1 0-1,0-1 1,1 1 0,-1 0-1,0 0 1,0 1 0,-1-1-1,1 0 1,0 1 0,-1-1 0,1 1-1,-1-1 1,0 1 0,0 0-1,0-1 1,0 1 0,0 3 0,2 8 95,-1-1 1,-1 0 0,0 1-1,-2 15 1,1-13-52,0-15-51,-1 1 0,1-1 0,-1 1 0,0-1-1,0 1 1,0-1 0,1 0 0,-1 1 0,-1-1-1,1 0 1,0 0 0,0 0 0,0 0-1,-1 0 1,-1 2 0,-7 5 152,0-1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36.7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45 9830,'-7'-7'0,"7"7"0,-1-1 0,1 1 0,0 0 0,0 0 0,0-1 0,-1 1 0,1 0 0,0-1 0,0 1 0,0 0 0,0-1 0,0 1 0,0 0 0,0-1 0,0 1 0,-1 0 0,1-1 0,0 1 0,0 0 0,0-1 0,1 1 0,-1 0 0,0-1 0,0 1 0,0 0 0,0-1 0,0 1 0,0 0 0,0-1 0,1 1 0,-1 0 0,0 0 0,0-1 0,0 1 0,1 0 0,-1-1 0,0 1 0,0 0 0,1 0 0,8-4 108,-1 0-1,1 1 1,0 0-1,1 0 1,-1 1-1,0 1 1,10-1 0,70-2 930,-86 4-1025,6 1 113,0-1 0,0 1 0,0 1 1,0 0-1,-1 0 0,1 0 1,12 7-1,-18-8-90,0 0 0,0 0 0,0 1 0,-1-1 0,1 1 0,0 0 0,-1 0 0,0 0 0,1 0 0,-1 0 0,0 1 0,0-1 0,0 0 0,0 1 0,-1 0 0,1-1 0,-1 1 0,0 0 0,1 0 0,-1 0 0,0 0 0,-1 0 0,1 0 0,0 6 0,0-3 42,-1 0 1,0 0 0,0 0 0,0 0-1,-1 0 1,0 0 0,0 0 0,0 0-1,-1 0 1,0 0 0,0-1-1,-1 1 1,1 0 0,-1-1 0,0 0-1,-7 8 1,-31 32 891,-2-2-1,-65 51 1,107-93-957,0-1 0,0 1 0,1-1 0,-1 1 0,0 0 0,0-1 0,1 1 0,-1 0 0,0-1 0,1 1-1,-1 0 1,1 0 0,-1 0 0,1-1 0,0 1 0,-1 0 0,1 0 0,0 0 0,-1 0 0,1 0 0,0 0 0,0 1 0,0-2-3,1 1 1,-1 0-1,0-1 0,1 1 1,-1-1-1,1 1 0,-1-1 1,1 1-1,0-1 0,-1 1 1,1-1-1,0 1 0,-1-1 1,1 0-1,0 0 0,-1 1 1,1-1-1,0 0 0,-1 0 1,1 0-1,1 1 0,52 1 451,-46-2-306,32-2 449,0-2 0,45-11 1,-11 2 152,-35 9-314,-19 2-135,-1 0-1,19-6 1,-30 6-308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1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623 0 9830,'-4'2'32,"0"-1"1,0 1-1,1 0 0,-1 0 0,1 1 0,-1-1 1,-3 4-1,2-2 77,-15 11 277,0 1 1,2 1-1,0 0 0,1 2 0,-16 21 0,30-34-269,-1 1 0,1-1 1,1 1-1,-1 0 0,1 0 1,0 0-1,1 0 0,0 0 0,0 1 1,0-1-1,1 0 0,1 15 1,-1-15-50,1-5-43,-1-1 0,1 0 0,0 0 0,0 0 0,0 1 1,0-1-1,0 0 0,0 0 0,0 0 0,0-1 0,0 1 0,1 0 0,-1 0 1,0-1-1,1 1 0,-1-1 0,0 1 0,1-1 0,1 1 0,36 11 517,-35-11-449,18 4 226,0-1 0,-1-1-1,1-1 1,43-1-1,-64-1-308,-1 0-1,1 0 0,-1 0 1,0 0-1,1 0 1,-1 0-1,1-1 0,-1 1 1,0 0-1,1 0 1,-1 0-1,1 1 0,-1-1 1,0 0-1,1 0 1,-1 0-1,1 0 0,-1 0 1,0 0-1,1 0 1,-1 1-1,0-1 0,1 0 1,-1 0-1,0 1 1,1-1-1,-1 0 0,0 0 1,1 1-1,-1-1 0,0 1 1,-4 3 53,-68 18 630,-165 59 2193,167-53-2069,-19 7 811,-95 52 1,183-86-1612,0 0-1,0 0 0,1 0 1,-1 0-1,0 0 0,0 0 1,0 0-1,1 0 0,-1 0 1,1 0-1,-1 0 1,1 0-1,-1 0 0,1 0 1,0 0-1,-1 1 0,1-1 1,0 0-1,0 0 0,0 1 1,0-1-1,0 0 0,0 0 1,0 0-1,0 1 0,0-1 1,1 0-1,-1 0 0,1 0 1,-1 0-1,1 2 1,18 34 551,-15-32-531,17 24 90,26 51-1,-41-69-129,-2 1 1,1-1-1,-2 1 1,1-1 0,-2 1-1,1 0 1,-2 0-1,1 19 1,-2 81 2,0-116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1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1 272 9830,'4'-4'65,"1"1"0,0-1 0,0 1 0,0 0 0,7-2 0,4-4 185,147-77 1989,-44 26-711,29-23-804,-131 71-530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3.0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1668 998 9830,'1'-120'0,"-8"-254"0,5 187 0,3 105 0,-1 80 15,0 0 0,0 0-1,0 0 1,0 0 0,0-1 0,0 1-1,1 0 1,-1 0 0,1 0 0,-1 0-1,1 0 1,0 0 0,0 0 0,0 1 0,0-1-1,0 0 1,1 0 0,-1 1 0,0-1-1,1 1 1,-1-1 0,1 1 0,-1-1-1,1 1 1,0 0 0,0 0 0,0 0-1,-1 0 1,1 0 0,0 0 0,0 1 0,0-1-1,0 1 1,0-1 0,1 1 0,-1 0-1,0 0 1,0 0 0,0 0 0,3 0-1,11 2 178,0 0-1,-1 1 0,0 0 0,24 10 0,-7-4 0,-5-2 254,13 2 322,41 17 0,-79-25-750,-1-1 1,0 1 0,1-1 0,-1 1 0,0-1-1,0 1 1,1 0 0,-1 0 0,0-1-1,0 1 1,0 0 0,0 0 0,0 0 0,0 0-1,0 0 1,-1 1 0,1-1 0,0 0 0,-1 0-1,1 0 1,0 1 0,-1-1 0,0 0 0,1 1-1,-1-1 1,0 0 0,1 1 0,-1-1 0,0 1-1,0-1 1,0 0 0,-1 1 0,1-1 0,0 1-1,0-1 1,-1 3 0,-1 0 59,0 1 0,-1 0 0,1-1 0,-1 1 1,0-1-1,0 0 0,0 0 0,-1 0 0,-5 5 0,-45 41 841,-2-2 0,-3-3 0,-1-2 0,-2-4 0,-2-1 0,-76 31 0,134-66-827,0-1-1,-1 0 0,1 0 0,-1-1 0,1 1 0,-10 0 0,14-2-64,1 0-1,-1 0 0,0-1 0,0 1 1,1 0-1,-1-1 0,0 1 1,1 0-1,-1-1 0,0 0 0,1 1 1,-1-1-1,1 0 0,-1 0 0,1 0 1,0 0-1,-1 0 0,1 0 1,0-1-1,0 1 0,-1 0 0,1-1 1,0 1-1,0-1 0,1 1 0,-1-1 1,-1-2-1,-59-172-850,39 105-215,-34-73 1,-67-96-1379,118 224 2290,-1-2-11,4 18 103,2 10 42,1-5-14,1-1 0,-1 1 1,1-1-1,0 1 0,1-1 1,-1 0-1,6 8 1,5 8 219,-8-8-125,0 0 0,0 1 0,-1 0 0,-1 0 1,0 0-1,-1 0 0,0 0 0,-1 0 1,-1 18-1,0-18-37,1-1 51,-1 1-1,0 0 1,-1 0-1,0 0 0,-1 0 1,0-1-1,-1 1 1,-1-1-1,0 0 1,-11 23-1,-7 1 211,-1-1 0,-2-1 0,-1-1 0,-2-2 1,-2 0-1,0-2 0,-66 48 0,20-26 550,-2-3 0,-132 60 0,101-64-252,-2-4 0,-169 36 1,280-76-610,-1 0 0,1 0 0,-1 1 0,0-1 0,1 0 0,-1 0 0,1 1 0,-1-1 0,1 0 0,0 0 0,-1 1 0,1-1 0,-1 0 0,1 1 0,0-1 0,-1 1 0,1-1 0,-1 1 0,1-1 0,0 1 0,0-1 0,-1 1 0,1-1 0,0 1 0,0-1 0,0 1 0,0-1 0,-1 1 0,1-1 0,0 1 0,0-1 0,0 1 0,0 0 0,0-1 0,0 1 0,1-1 0,-1 1 0,0-1 0,0 1 0,0-1 0,0 1 0,1-1 0,-1 1 0,0-1 0,1 2 0,16 23 0,-14-21 0,27 36 0,-22-29 0,1 0 0,-2 0 0,1 1 0,-2 0 0,7 13 0,-11-18 0,-1-5 0,0 0 0,-1 1 0,1-1 0,-1 0 0,1 1 0,-1-1 0,0 1 0,0-1 0,0 1 0,0 2 0,0-8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3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107 201 9830,'0'-8'0,"0"6"0,0 1 0,0-1 0,1 0 0,-1 1 0,0-1 0,-1 0 0,1 0 0,0 1 0,0-1 0,-1 0 0,1 1 0,-1-1 0,0 0 0,1 1 0,-1-1 0,0 1 0,0-1 0,0 1 0,0 0 0,0-1 0,0 1 0,-2-2 0,-33-35 501,33 34-497,0 0-1,0 0 1,0 0 0,1 0 0,-1 0 0,1-1 0,0 1 0,-2-7 0,-3-6-16,6 15 12,1 1-1,-1-1 0,0 1 1,1-1-1,-1 1 0,1-1 1,0 1-1,-1-1 1,1 1-1,0-1 0,0 0 1,0 1-1,0-1 0,0 1 1,0-1-1,1 1 1,-1-1-1,0 0 0,1 1 1,-1-1-1,1 1 0,0 0 1,-1-1-1,1 1 1,0-1-1,0 1 0,0 0 1,0 0-1,0-1 0,0 1 1,0 0-1,1 0 0,-1 0 1,0 0-1,1 1 1,-1-1-1,0 0 0,1 0 1,-1 1-1,4-2 0,1 2 88,1-1-1,-1 1 0,1 0 0,-1 1 0,1 0 0,-1 0 0,1 0 0,-1 1 0,0-1 0,0 2 0,1-1 0,-2 1 1,1 0-1,0 0 0,0 0 0,-1 1 0,0 0 0,0 0 0,0 0 0,8 10 0,-11-11-47,0 0-1,-1 0 1,1 1-1,-1-1 1,0 0-1,0 1 0,0-1 1,0 1-1,-1-1 1,0 0-1,1 1 1,-1-1-1,0 1 1,-1-1-1,0 6 1,0-3 20,0-1 1,0 0 0,0 0 0,0 0-1,-1 0 1,0-1 0,0 1 0,0 0-1,-5 6 1,-131 131 2138,103-110-1824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3.9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8 214 9830,'-8'-87'0,"8"82"0,1 0 0,-1 1 0,0-1 0,1 0 0,0 0 0,0 0 0,1 1 0,-1-1 0,1 1 0,0-1 0,0 1 0,1-1 0,-1 1 0,1 0 0,0 0 0,0 0 0,0 1 0,0-1 0,1 1 0,0 0 0,-1 0 0,1 0 0,8-4 0,-8 4 39,1 0 0,-1 0 1,1 1-1,0-1 0,-1 1 0,1 0 0,0 1 1,9-2-1,-13 2-28,0 1 1,1 0 0,-1 0 0,0 0-1,1 0 1,-1 0 0,0 0-1,1 0 1,-1 1 0,0-1-1,1 1 1,-1-1 0,0 0 0,0 1-1,1 0 1,-1-1 0,0 1-1,0 0 1,0 0 0,0 0-1,0-1 1,0 1 0,0 0-1,0 0 1,0 0 0,0 1 0,-1-1-1,1 0 1,0 0 0,-1 0-1,1 1 1,-1-1 0,1 0-1,-1 0 1,1 3 0,1 10 151,0-1 1,-1 1-1,0 0 1,-1-1 0,-1 1-1,0 0 1,-1-1-1,0 1 1,-1-1-1,-1 0 1,0 0-1,-11 25 1,-31 65 1200,-9 27 77,52-120-1294,1 1 1,0 0-1,1 0 0,0-1 1,0 1-1,2 16 1,0-1 140,-1-25-273,1 1 1,-1-1-1,1 0 1,-1 1-1,1-1 1,0 0-1,-1 0 1,1 1-1,0-1 1,0 0-1,0 0 0,0 0 1,0 0-1,0 0 1,0 0-1,1 0 1,-1 0-1,0-1 1,0 1-1,1 0 1,-1-1-1,1 1 1,-1-1-1,0 1 0,1-1 1,-1 0-1,1 1 1,-1-1-1,3 0 1,45 4 605,-48-4-614,8-1 110,0 0 0,0 0 0,0-1 0,0 0 1,0-1-1,0 1 0,-1-2 0,1 1 0,7-6 0,-2 1 140,0-1 0,-1 0 0,0 0 0,14-15 0,-11 6 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4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66 9830,'0'-5'0,"-12"1"0,12 1 0,-13-3 0,13 1 0,0-1 0,0-1 0,0 3 0,0 0 0,0 0 0,0-1 0,0 3 0,0-1 0,0 0 0,0 2 0,0-2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4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0 154 9830,'10'14'386,"3"-4"-386,-3-6 273,4-4-273,4 0 273,2-9 0,-1-3-273,4 0 387,1-3-114,4-1 113,-1-2-439,5 0 289,-5-3-293,-2 2-1,0-2 1,-1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1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334 37 9830,'-1'-2'15,"0"1"0,0 0 0,0 0-1,0 0 1,0 1 0,-1-1 0,1 0 0,0 0 0,-1 1 0,1-1-1,0 1 1,-1-1 0,1 1 0,-1-1 0,1 1 0,-1 0-1,1 0 1,-1 0 0,1 0 0,-1 0 0,1 0 0,-4 0-1,-40 4 464,33 0-308,1 0-1,-1 2 0,1-1 1,0 1-1,1 1 0,-19 15 1,6-3 475,-35 40 1,49-50-505,2 0 0,-1 0-1,1 1 1,1 0 0,0 0-1,0 1 1,1 0 0,1 0-1,-1 0 1,2 0 0,0 1-1,0-1 1,1 1 0,0 0-1,0 17 1,2-24-77,1 0-1,-1 0 1,1 1 0,-1-1-1,1-1 1,1 1 0,-1 0-1,1 0 1,0 0 0,0-1-1,0 1 1,1-1 0,-1 1-1,1-1 1,0 0-1,1 0 1,-1 0 0,1-1-1,-1 1 1,1-1 0,0 0-1,0 0 1,1 0 0,4 2-1,1 1 102,1 0-1,1-1 1,-1 0-1,1 0 1,0-1-1,0-1 1,0 0-1,0-1 1,0 0-1,1-1 0,-1 0 1,1-1-1,-1 0 1,1-1-1,-1-1 1,0 0-1,16-4 1,-18 3-98,0-1 0,1 0 1,-1 0-1,0-1 0,-1 0 1,1-1-1,-1 0 0,0 0 1,-1-1-1,1 0 0,-2-1 1,1 1-1,-1-2 0,0 1 1,0-1-1,-1 0 0,0 0 1,-1-1-1,8-18 0,-10 14-212,0-1 0,-1 0-1,-1 0 1,0 0 0,-1 0-1,-1 0 1,-3-25 0,2 33 73,-1 0 1,1 0-1,-1 0 1,0 0 0,-1 1-1,0-1 1,0 1 0,0 0-1,-1 0 1,0 0-1,0 1 1,-11-10 0,-6-3 18,-1 1-1,-24-14 1,45 30 59,1 0 0,0 1 0,0-1 0,-1 0 0,1 0-1,0 1 1,0-1 0,0 0 0,0 0 0,0 0 0,0 0 0,1-1 0,-1 1-1,0 0 1,0 0 0,1 0 0,-1-1 0,1 1 0,-1 0 0,1-1-1,0 1 1,-1 0 0,1-1 0,0-1 0,0-1-6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4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47 9830,'-1'-2'0,"-1"0"0,1 1 0,0-1 0,0 0 0,0 0 0,0 0 0,1 0 0,-1 1 0,1-1 0,-1 0 0,1 0 0,-1 0 0,1 0 0,0 0 0,0 0 0,0-1 0,0 1 0,1-2 0,-1-4 0,23 25 0,-6-2 286,-1 1-1,-1 0 1,0 2 0,-1-1-1,16 26 1,-9-6 687,33 74 0,-39-72-453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5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1453 642 9830,'-20'-27'0,"14"19"0,0 1 0,0-1 0,1-1 0,1 1 0,-7-14 0,-9-35 0,1 0 0,3-1 0,3 0 0,2-1 0,3-1 0,-1-71 0,9 129 7,0-1-1,1 0 1,-1 0-1,0 1 1,1-1-1,-1 0 1,1 1-1,0-1 1,0 1-1,0-1 1,0 1-1,1-1 1,-1 1-1,0 0 1,1-1-1,0 1 1,0 0-1,-1 0 1,1 0-1,0 1 1,1-1-1,-1 0 1,0 1-1,0-1 1,1 1-1,-1 0 1,1 0-1,-1 0 1,1 0-1,-1 0 1,1 0-1,0 1 1,-1-1-1,5 1 1,35-5 606,2 2 1,53 4 0,-32 0 93,-64-1-694,0 0-1,0 0 1,0 0-1,-1 1 1,1-1-1,0 0 1,0 1-1,-1-1 1,1 0 0,0 1-1,0-1 1,-1 1-1,1-1 1,0 1-1,-1-1 1,1 1-1,-1-1 1,1 1-1,0 0 1,-1-1-1,0 1 1,1 0-1,-1-1 1,1 1 0,-1 0-1,0 0 1,1-1-1,-1 1 1,0 0-1,0 0 1,0 0-1,0 0 1,0-1-1,0 1 1,0 0-1,0 0 1,0 0-1,0 0 1,0-1 0,0 1-1,0 0 1,-1 1-1,0 2 45,0-1-1,0 1 0,0-1 1,0 1-1,0 0 1,-1-1-1,0 0 0,-2 5 1,-26 27 519,-2-2 1,-1-1 0,-2-1-1,0-2 1,-2-2-1,-1-1 1,-2-2 0,0-2-1,-1-2 1,-1-1-1,-79 23 1,49-27 284,66-14-792,-1-1 0,1 1 0,0-1 0,-1 0 0,1-1 0,0 0 0,0 0-1,-1 0 1,-7-3 0,12 3-50,0 0-1,0-1 0,1 1 0,-1 0 0,0-1 0,1 1 0,-1-1 1,1 0-1,0 1 0,-1-1 0,1 0 0,0 0 0,0 0 1,0 0-1,0 0 0,1 0 0,-1 0 0,0 0 0,1 0 1,-1 0-1,1 0 0,0 0 0,0 0 0,0-1 0,0 1 1,0-3-1,0 3-134,-2 7 126,0 1 0,-1-1 0,0 0 0,0 0 1,0 0-1,-1-1 0,1 1 0,-1-1 0,-1 0 1,-5 6-1,-5 5 81,6-6-51,0 0 0,0-1 0,0-1-1,-1 0 1,0 0 0,-1-1 0,1 0 0,-1-1 0,0 0 0,-1-1-1,1 0 1,-1 0 0,0-2 0,0 1 0,0-1 0,-13 0 0,23-3-33,0 1 0,0-1 0,-1 1 0,1-1 0,0 0 0,0 1 0,0-1 0,0 0 0,0 0 0,0-1 0,0 1 1,0 0-1,1-1 0,-1 1 0,0-1 0,1 1 0,-1-1 0,1 0 0,-3-4 0,3 4 5,-1 0 0,0 0 0,1 0 0,-1 0 0,0 0 0,0 1 0,0-1-1,0 1 1,-5-3 0,6 3-7,-1 1-1,1 0 0,0 0 1,0 0-1,-1-1 1,1 1-1,0 1 0,0-1 1,-1 0-1,1 0 0,0 0 1,0 1-1,-1-1 1,1 0-1,0 1 0,0-1 1,0 1-1,0 0 0,0-1 1,0 1-1,-2 1 1,-19 21 99,15-15-55,-24 25 99,15-15-58,-1 0 0,-1-2 0,0 0 0,-1 0 0,-36 21 0,53-36-82,0 0 0,0-1 0,0 1-1,0 0 1,0-1 0,0 1 0,0-1-1,0 0 1,0 0 0,0 0 0,0 0-1,-1 0 1,1 0 0,0 0 0,0-1 0,0 1-1,0-1 1,0 0 0,0 1 0,0-1-1,0 0 1,0 0 0,1 0 0,-1 0-1,0-1 1,0 1 0,1 0 0,-1-1 0,1 1-1,-1-1 1,0-1 0,-6-7-74,1-1 1,1 1-1,0-1 0,-7-15 1,5 9-193,-30-48-830,-2 1 0,-61-73 0,29 42-294,63 81 1172,8 2 168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5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 9830,'5'5'0,"-5"-2"0,10 0 0,-2-2 0,-1-1 273,0 0-273,-7-4 0,15 0 273,-2-3-273,-3 1 273,4-2 0,-1-2-273,2 0 386,-3-1-386,3-1-34,0-2 283,2 0-278,0-1 275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5.8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1 152 9830,'0'-7'0,"10"2"0,-10-1 0,7-1 0,-7 3 0,0-4 0,10-1 0,-10 0 0,0-1 0,7-3 0,-7 1 0,0-1 0,0 4 0,8-4 0,-8 3 0,0 1 0,0 2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6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9830,'10'4'386,"-3"-1"-386,-7 1 0,7-1 0,1-3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6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 0 9830,'1'9'112,"-1"0"0,0 0 0,0 0 0,-1 0 0,-1 0 0,1 0 0,-1 0 0,-1-1 0,0 1 0,-5 10 0,-19 40 852,3 2 0,-18 70 0,8-25 254,-16 44 502,24-69-857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6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901 340 9830,'2'-3'0,"0"-1"0,-1 1 0,0-1 0,0 1 0,0-1 0,0 1 0,0-1 0,-1 1 0,1-1 0,-1 0 0,-1-6 0,1 10 2,-1-1 0,1 1 0,-1-1 0,1 1 0,-1-1 0,1 1 0,-1 0 0,1-1 1,-1 1-1,0 0 0,1-1 0,-1 1 0,0 0 0,1 0 0,-1-1 0,0 1 0,1 0 0,-1 0 0,0 0 0,0 0 0,1 0 0,-1 0 0,0 0 0,1 0 0,-1 1 0,0-1 0,1 0 0,-1 0 1,0 0-1,0 1 0,-26 6 226,15 0-29,0 1 0,1 0 1,-1 0-1,2 1 0,-1 0 0,1 1 0,1 0 1,-1 1-1,-12 20 0,-4 10 697,-29 63 0,-64 185 2218,22 10 158,51-153-1582,37-117-1275,1 2-1,1-1 1,2 1-1,1 0 1,0 44-1,3-75-412,1 0-1,0 0 1,0 1-1,0-1 0,0 0 1,0 1-1,0-1 1,0 0-1,0 0 0,0 1 1,0-1-1,0 0 1,1 0-1,-1 1 0,0-1 1,0 0-1,0 0 0,0 0 1,0 1-1,0-1 1,0 0-1,1 0 0,-1 1 1,0-1-1,0 0 1,0 0-1,1 0 0,-1 0 1,0 1-1,0-1 1,0 0-1,1 0 0,-1 0 1,0 0-1,1 0 1,9-4 155,9-15 246,0-5-644,0-1 1,-1 0 0,-2-2-1,-1 0 1,14-33-1,-11 15-539,-2-1-1,17-76 0,-28 84 298,-1 1 0,-2-1 0,-3-46 0,0 20-187,-1 42 416,0 0 1,-1 0 0,-1 1-1,-2-1 1,0 1 0,-1 0-1,-1 0 1,-11-21 0,17 39 224,0 0 0,0-1 0,0 1 1,0 0-1,0 0 0,-1 1 0,1-1 0,-1 0 1,0 1-1,0-1 0,0 1 0,0 0 1,0 0-1,0 0 0,-1 1 0,1-1 0,0 1 1,-1 0-1,1 0 0,-7-1 0,-5 0 180,0 1 0,0 0 0,-29 3 0,30-1 6,-1 0 0,1-1 0,-22-3-1,23 0-116,1 0-1,0-2 1,0 1 0,0-1-1,1-1 1,-1 0-1,1-1 1,1 0-1,-1 0 1,1-1 0,1-1-1,-1 1 1,2-2-1,-1 1 1,1-1-1,-9-14 1,0-5-249,1-1-1,1 0 1,1-1 0,2 0 0,-8-34-1,13 36-7,2 0-1,2 0 1,0-1-1,3-40 1,0 36 55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7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9830,'0'3'0,"0"-2"0,0-5 0,0 0 0,0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7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1038 0 9830,'1'1'12,"0"0"1,0 0-1,-1-1 0,1 1 0,0 0 1,0 0-1,0-1 0,0 1 0,0-1 1,0 1-1,0-1 0,0 1 0,0-1 0,0 0 1,0 1-1,0-1 0,0 0 0,0 0 1,0 0-1,0 0 0,0 0 0,1 0 1,-1 0-1,1 0 0,40 0 500,-33 0-398,-3 0-43,0 0 0,-1 0 0,1 0 0,0 1 0,-1 0 0,1 0 0,-1 1 0,1-1 0,7 5 0,-10-4-30,-1-1-1,1 1 1,-1 0-1,1 1 1,-1-1-1,0 0 0,0 1 1,0-1-1,0 1 1,-1 0-1,1-1 1,-1 1-1,1 0 1,-1 0-1,0 0 0,0 0 1,0 0-1,0 5 1,0 3 102,1 1 0,-2-1 0,0 1 0,0-1 0,-1 1 0,-1-1 0,0 1 1,0-1-1,-1 0 0,-1 0 0,1 0 0,-2 0 0,0-1 0,-10 18 0,-9 10 572,-2-2-1,-44 48 0,56-68-461,-64 69 1637,-5-3-1,-156 120 0,154-140-188,-130 73 0,154-103-1611,-1-2 0,-2-3 0,-79 22 1,134-46-91,16-1 0,14 2 0,-16-3 0,-1 1 0,1 1 0,-1-1 0,0 0 0,0 1 0,0 0 0,0 0 0,0 0 0,-1 1 0,1-1 0,-1 1 0,0 0 0,0 0 0,0 0 0,-1 0 0,0 0 0,1 1 0,-1-1 0,-1 1 0,1-1 0,-1 1 0,1 0 0,-1 0 0,-1-1 0,1 1 0,-1 9 0,0-7 0,0-1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7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10 9830,'15'-5'273,"-8"2"-273,-7 2 0,-15 8 0,-2 4 273,0 1 113,-6 2-113,4 1 0,-6 5 114,0-2-114,5 0 113,-4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1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83 112 9830,'0'0'2,"0"-1"1,0 1-1,0-1 0,-1 1 0,1 0 1,0-1-1,0 1 0,0-1 1,0 1-1,-1 0 0,1-1 0,0 1 1,0 0-1,-1-1 0,1 1 1,0 0-1,0 0 0,-1-1 0,1 1 1,0 0-1,-1 0 0,1-1 0,-1 1 1,1 0-1,0 0 0,-1 0 1,1 0-1,0 0 0,-1 0 0,1-1 1,-1 1-1,1 0 0,0 0 0,-1 0 1,1 0-1,-1 0 0,1 1 1,0-1-1,-1 0 0,1 0 0,-1 0 1,1 0-1,0 0 0,-1 0 0,1 1 1,0-1-1,-1 0 0,1 0 1,0 1-1,-1-1 0,1 0 0,0 0 1,-1 1-1,1 0 0,-20 12 192,16-9-108,0-1 1,0 2 0,0-1-1,1 0 1,-1 1 0,1 0-1,0 0 1,1 0 0,-1 0 0,1 0-1,0 0 1,0 1 0,1-1-1,-1 1 1,1-1 0,0 1-1,1 0 1,-1-1 0,1 1-1,1 8 1,0-12-55,-1 1-1,1 0 1,0-1-1,0 1 1,0-1-1,0 1 1,0-1-1,1 0 1,-1 1 0,1-1-1,-1 0 1,1 0-1,0 0 1,0 0-1,0 0 1,0 0-1,0-1 1,0 1 0,1-1-1,-1 1 1,0-1-1,1 0 1,4 2-1,0 0 88,1 0 1,-1-1-1,1 0 0,0 0 0,0 0 0,15 0 1,-19-2-78,0 0 1,0 0 0,-1 0 0,1 0-1,0-1 1,0 0 0,0 0 0,-1 0-1,1 0 1,-1-1 0,1 1 0,-1-1-1,1 0 1,-1 0 0,0 0 0,0 0-1,0-1 1,0 1 0,0-1 0,-1 0-1,1 0 1,-1 0 0,4-5 0,-3 0-29,0 1 0,0-1 0,0 0 0,-1 0 1,0-1-1,-1 1 0,0 0 0,0 0 0,-1-15 1,0 20-29,-1 0 1,1 0 0,-1 0-1,0-1 1,0 1 0,-1 0 0,1 0-1,-1 0 1,1 1 0,-1-1 0,0 0-1,-4-4 1,-33-33-178,24 26 124,-14-10 417,23 21-263,1-1 0,-1-1 0,1 1 0,-9-10 1,10 7-8,-11 3 86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7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88 9830,'20'10'386,"0"-2"-386,-5-4 273,2-4 0,-5 0-273,3-4 273,3-1-273,-6-1 273,5-2 1,1-1-1,1-2 0,4-3 113,-1-1 0,3-3-113,4-2-352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8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9830,'4'1'56,"-1"0"0,1 0 0,-1 1 0,0-1 0,1 1-1,-1 0 1,0 0 0,0 0 0,0 0 0,0 0 0,3 4 0,34 33 628,-38-37-655,325 371 5536,-310-352-5198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8.7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10 9830,'-36'-9'228,"53"19"203,-1 0 1,26 21-1,-10-6 25,10 4 114,2 2 241,50 44-1,-83-65-605,0 1 1,0 0-1,-1 1 1,-1 0-1,0 1 1,-1 0-1,0 0 1,-1 1-1,6 14 1,-11-17-82,1 0 0,-1 0 1,-1-1-1,0 1 0,-1 1 1,-1 13-1,1-2 98,-1-16-138,0 0 1,-1 0-1,1 0 0,-2 0 1,1 0-1,-1-1 0,0 1 0,0-1 1,0 1-1,-1-1 0,0-1 1,-1 1-1,1 0 0,-1-1 1,-9 8-1,2-2 146,0 0 1,-2-1-1,1 0 0,-1-1 1,-27 13-1,30-18-81,-1 1-1,0-2 1,0 1-1,0-2 1,0 0-1,0 0 1,0-1-1,-14 0 1,20-1-63,0-1 0,0 1 1,0-1-1,0 0 0,0-1 0,1 1 1,-1-1-1,0 0 0,1 0 0,-1-1 1,1 0-1,0 0 0,0 0 1,0-1-1,0 1 0,1-1 0,-1 0 1,-5-7-1,8 7-90,0 0 0,1 1 0,-1-1 1,1 0-1,0 0 0,0-1 0,0 1 0,0 0 1,1 0-1,0 0 0,0 0 0,0-1 1,1-5-1,0-8-150,-1 17 140,1-1 1,-1 1 0,1-1-1,0 1 1,0-1 0,0 1-1,0 0 1,0-1 0,0 1-1,0 0 1,0 0-1,0 0 1,0 0 0,1 0-1,-1 0 1,0 0 0,1 0-1,-1 1 1,1-1 0,-1 0-1,1 1 1,-1-1 0,1 1-1,-1 0 1,1-1 0,0 1-1,-1 0 1,3 0-1,50-4 183,-45 4-146,0 2 0,-1-1-1,1 1 1,-1 0 0,1 0 0,-1 1 0,0 1-1,0-1 1,0 1 0,0 1 0,7 5-1,-10-8-3,-1 1 0,0 0 0,0 1 0,0-1 0,0 1 0,0 0 0,-1 0 0,0 0-1,0 0 1,0 0 0,0 1 0,-1-1 0,1 1 0,-1 0 0,0 0 0,-1 0-1,1 0 1,-1 0 0,1 9 0,-2-4-14,1-4 14,-1 0 0,0 0 0,0 0 0,-1 0 0,0 0 0,0 0 0,0 0 0,-1 0 0,0 0 0,0-1 0,-4 10 0,-12 13 92,-2-1 0,0-1 1,-33 31-1,26-30-17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9.3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444 900 9830,'-8'-46'0,"-2"-20"0,8 33 0,-2 1 0,-1 0 0,-16-52 0,3 9 0,-19-64 0,-10-55 0,45 165 0,0 0 0,3-29 0,0 10 0,-1 47 2,0 0 1,1 0-1,-1 0 0,0 0 1,0 0-1,1 0 0,-1 0 1,0 0-1,1 0 0,-1 0 1,1 0-1,-1 0 0,1 1 1,-1-1-1,1 0 0,0 0 1,0 1-1,-1-1 0,1 0 1,0 1-1,1-2 0,27-8 126,37 6 194,-58 4-277,14 1 251,0 1 0,-1 0-1,1 2 1,0 1 0,-1 0-1,0 2 1,0 0 0,-1 2-1,37 20 1,-54-27-242,0 0 1,0 0-1,0 0 0,0 1 1,0-1-1,0 1 1,-1-1-1,1 1 0,-1 0 1,0 0-1,0 0 0,0 1 1,0-1-1,2 6 0,-3-1 60,1 0-1,-1 1 0,0-1 0,-1 0 0,0 11 0,0-5 31,-1-9-83,0 0-1,0 0 0,-1-1 0,1 1 0,-1 0 0,0-1 1,0 1-1,-1-1 0,0 1 0,1-1 0,-1 0 1,-6 6-1,-46 47 766,49-52-730,-16 15 298,-1 0-1,-1-2 1,-1-1-1,-1-1 1,0-1-1,-38 16 1,47-25-173,0 1 0,0-2-1,0 0 1,-1-1 0,0-1 0,1-1 0,-1 0 0,0-1 0,0-1 0,0-1-1,-35-6 1,42 4-49,-1 0-1,1-2 0,-18-7 1,25 10-101,0 0 1,0-1-1,0 1 1,1-1-1,-1 0 1,0 0-1,1 0 1,0 0-1,0 0 1,0-1-1,0 1 1,-3-6-1,5-8 161,1 10-239,0 10 10,2 2 57,1-1 0,-1 0 0,1 0 0,0-1 0,0 1 0,0 0-1,1-1 1,-1 0 0,1 0 0,8 5 0,1 3 232,-5-5-218,-1 1 1,0 0-1,0 0 0,0 0 1,-1 1-1,0 0 1,-1 0-1,0 1 0,0 0 1,0-1-1,-1 1 0,-1 1 1,0-1-1,0 1 1,-1-1-1,0 1 0,2 18 1,-4 46-75,-1-71 0,0-1 0,0 0 0,0 1 0,0-1 0,0 0 0,0 0 0,0 1 0,-1-1 0,1 0 0,-1 0 0,0 0 0,1-1 0,-1 1 0,0 0 0,0-1 0,0 1 0,0-1 0,0 0 0,-1 0 0,1 1 0,0-1 0,-4 1 0,-58 19 0,56-19 0,-1 0 0,1-1 0,-18 0 0,1-1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49.8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1295 83 9830,'1'-4'0,"-1"1"0,1-1 0,-1 1 0,1-1 0,0 1 0,0 0 0,3-5 0,-3 4 0,1 1 0,-1-1 0,0 0 0,0 1 0,0-1 0,0 0 0,0-7 0,-1 11 2,-1-1 0,1 0-1,0 1 1,-1-1 0,1 0-1,0 1 1,-1-1 0,1 0 0,-1 1-1,1-1 1,-1 1 0,1-1 0,-1 1-1,0-1 1,1 1 0,-1-1 0,0 1-1,1-1 1,-1 1 0,0 0-1,1 0 1,-1-1 0,0 1 0,0 0-1,1 0 1,-1 0 0,0 0 0,0 0-1,1 0 1,-2 0 0,-29-2 159,26 3-103,-4-1 46,1 1-1,-1 1 1,1-1 0,0 1-1,0 1 1,0 0-1,0 0 1,1 0-1,-1 1 1,-7 6 0,-15 9 448,-30 26 1,32-22-172,-58 45 1478,-92 95 1,130-113-918,3 2 0,1 2 0,-38 64 0,74-106-748,0 0-1,2 1 0,-1 0 0,1 0 0,1 1 0,0 0 0,1 0 0,1 0 0,0 0 0,1 0 0,-1 23 0,3-34-149,0 1 0,0 0 0,0 0 0,0-1 0,1 1 0,-1 0 0,1 0 0,0-1 0,0 1 0,1-1 0,-1 1 0,1-1 0,-1 1 0,1-1 0,0 0 0,0 0 0,1 0 0,-1 0 0,1 0 0,-1 0 0,1-1 0,0 1 0,0-1 0,0 0 0,0 0 0,1 0 0,-1 0 0,0-1 0,1 1 0,6 1 0,4 2 104,-1-1 0,1-1 1,0 0-1,0-1 0,0 0 0,0-1 0,0-1 0,0 0 1,1-1-1,-1-1 0,0 0 0,0 0 0,15-6 1,-6 1-175,-1-1 1,0-1 0,0-1 0,-1-1 0,0 0-1,-1-2 1,20-16 0,-30 21-136,0 0 0,-1-1 1,-1 0-1,0 0 0,0-1 0,-1 0 0,8-14 1,-12 19 94,0-1 0,-1 0 1,0 1-1,0-1 1,0 0-1,0 0 0,-1 0 1,0 0-1,-1 0 1,1-1-1,-1 1 1,0 0-1,-1 0 0,0 0 1,0 0-1,-3-11 1,2 10-32,-2 1 1,1-1-1,-1 1 1,0 0-1,0 0 0,-1 0 1,0 0-1,-8-7 1,-50-41-700,54 47 685,-10-7-76,0 1-1,-1 0 1,0 2-1,-1 0 1,0 1-1,-1 1 1,0 1 0,0 1-1,-1 1 1,-27-3-1,29 6 285,-1 1 0,0 2 0,1 0 0,-1 1 1,1 1-1,-1 1 0,1 1 0,0 1 0,0 1 0,0 1 0,1 0 0,0 2 0,1 0 0,0 1 0,0 1 0,1 1 0,-26 21 0,12-2 164,0 1 0,2 1 0,2 1 0,1 2-1,1 1 1,2 1 0,-31 69 0,48-89-154,1 1-1,1 0 1,1 0 0,0 0-1,1 1 1,1-1 0,1 1-1,2 27 1,-1-39-66,0-8-40,0 1 0,0-1 0,0 0 0,0 1 0,0-1 0,1 1 0,-1-1 0,0 1 0,0-1 0,0 0 0,0 1 0,0-1 0,0 1 0,1-1 0,-1 0 0,0 1 0,0-1 0,1 0 0,-1 1 0,0-1 0,0 0 0,1 1 0,-1-1 0,0 0 0,1 0 1,-1 1-1,1-1 0,-1 0 0,0 0 0,1 0 0,-1 1 0,1-1 0,-1 0 0,0 0 0,1 0 0,-1 0 0,1 0 0,9 1 98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0.1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0 455 9830,'12'-15'0,"-9"12"0,-1 0 0,0 1 0,1-1 0,-1 0 0,0 0 0,-1-1 0,1 1 0,0 0 0,-1 0 0,0-1 0,0 1 0,0-1 0,0 1 0,0-6 0,1 7 14,0 1-1,0-1 1,0 0 0,0 0-1,0 1 1,1 0 0,-1-1-1,0 1 1,1 0 0,-1 0 0,1 0-1,-1 0 1,1 0 0,4 0-1,11-5 101,1-6 14,-1 0 0,0 0 1,-1-2-1,-1 0 0,0-1 0,-1-1 1,26-34-1,-21 17-163,-18 31 32,0 0-1,-1 1 0,1-1 0,-1 0 1,1 0-1,-1 0 0,1 0 0,-1 0 0,0-1 1,0 1-1,1-4 0,1 2 29,0 0-1,0 1 1,1-1 0,-1 1-1,1 0 1,0 0 0,0 0-1,5-2 1,-2-1-36,0 1 1,0-1-1,-1 0 0,1 0 1,7-11-1,15-14-30,1 1 5,-13 14 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7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1149 32 9830,'0'-25'0,"0"19"0,0 16 0,-2-6 48,1 0 1,-1 0-1,0 0 1,0 0-1,0-1 0,-1 1 1,1-1-1,-1 1 0,0-1 1,-4 4-1,-5 6 174,-264 296 4213,-26-23-66,250-237-3565,40-38-624,-124 115 2723,-158 112 0,265-217-2867,24-21-36,4-6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8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1012 4 9830,'17'-2'46,"-17"2"-39,0 0 1,1-1 0,-1 1 0,0 0-1,1 0 1,-1 0 0,1 0 0,-1 0-1,0 0 1,1 0 0,-1 0 0,1 0-1,-1 0 1,1 0 0,-1 0 0,0 0-1,1 0 1,-1 0 0,1 0 0,-1 0-1,0 0 1,1 0 0,-1 1 0,0-1-1,1 0 1,-1 0 0,0 1 0,1-1-1,-1 0 1,0 0 0,1 1 0,-1-1-1,0 0 1,0 1 0,1-1 0,-1 0-1,0 1 1,0-1 0,0 0 0,1 1-1,-1-1 1,0 1 0,0-1 0,0 0-1,0 1 1,0-1 0,0 1 0,0-1-1,0 1 1,0-1 0,0 0-1,0 1 1,0-1 0,0 1 0,0-1-1,0 0 1,-1 1 0,1-1 0,0 1-1,0-1 1,0 0 0,-1 1 0,1-1-1,0 0 1,0 1 0,-1-1 0,1 0-1,-1 1 1,1-1 4,-9 11 225,-1 0 1,-1-1 0,0 0-1,-19 13 1,-6 6 270,-704 632 9918,689-616-9808,-79 76 1418,127-118-1942,2-3-84,1 1-1,-1-1 1,0 1-1,1 0 0,-1-1 1,1 1-1,-1 0 1,1-1-1,-1 1 0,1 0 1,0-1-1,-1 1 1,1 0-1,0 0 1,0 0-1,0-1 0,-1 1 1,1 1-1,0-2-8,1 1 0,-1-1 0,0 0 0,0 1 0,0-1-1,1 0 1,-1 0 0,0 1 0,0-1 0,1 0 0,-1 0 0,0 0 0,1 1-1,-1-1 1,0 0 0,1 0 0,-1 0 0,0 0 0,1 0 0,-1 0 0,0 1 0,1-1-1,-1 0 1,0 0 0,1 0 0,-1 0 0,0 0 0,1 0 0,-1 0 0,1-1-1,-1 1 1,0 0 0,1 0 0,-1 0 0,0 0 0,1 0 0,-1-1 0,0 1-1,1 0 1,-1 0 10,14-8 216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8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1067 0 9830,'5'2'103,"3"0"60,0 1 1,0 0 0,15 9-1,-21-11-143,0 0-1,-1 0 1,1 0-1,-1 0 1,1 1-1,-1-1 1,1 1-1,-1-1 1,0 1-1,1 0 1,-1-1-1,0 1 1,0 0-1,-1 0 1,1 0-1,0-1 1,-1 1-1,1 0 1,-1 0-1,1 0 0,-1 0 1,0 3-1,0 0 45,0-1-1,0 1 1,-1 0-1,1 0 1,-1 0 0,0-1-1,-1 1 1,1-1-1,-1 1 1,-3 5-1,-1 0 88,-1-1 0,0 0 0,-11 10 1,14-14-100,-466 438 6746,381-364-5546,-17 13 157,-108 100 1756,172-150-2765,1 3-1,-60 84 1,96-121-400,-13 26 0,17-34 0,1 0 0,0 0 0,0 0 0,0 0 0,0 0 0,0 0 0,0 1 0,0-1 0,0 0 0,-1 0 0,1 0 0,0 0 0,0 0 0,0 1 0,0-1 0,0 0 0,0 0 0,0 0 0,0 0 0,0 1 0,0-1 0,0 0 0,0 0 0,0 0 0,0 0 0,0 1 0,0-1 0,0 0 0,0 0 0,0 0 0,1 0 0,-1 0 0,0 1 0,0-1 0,0 0 0,0 0 0,0 0 0,0 0 0,0 0 0,0 0 0,1 1 0,-1-1 0,0 0 0,0 0 0,0 0 0,0 0 0,0 0 0,1 0 0,-1 0 0,0 0 0,0 0 0,0 0 0,0 0 0,1 0 0,-1 0 0,0 0 0,0 0 0,0 0 0,0 0 0,1 0 0,-1 0 0,0 0 0,0 0 0,0 0 0,0 0 0,0 0 0,1 0 0,-1 0 0,7-5 0,11-7 0,3-4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8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862 0 9830,'-1'6'61,"1"0"1,-1-1-1,-1 1 0,1-1 0,-1 1 1,1-1-1,-2 0 0,1 0 1,0 0-1,-1 0 0,0 0 0,-4 5 1,-9 9 620,-27 28 0,15-18-270,-706 667 10240,722-685-10424,12-11-225,0 0 0,0 0 0,0 0 0,0 0 0,0 0 0,0 0 0,0 0 1,0 0-1,0-1 0,0 1 0,0 0 0,0 0 0,0 0 0,1 0 0,-1 0 0,0 0 1,0 0-1,0 0 0,0 0 0,0 0 0,0 0 0,0 0 0,0 0 0,0 0 0,1 0 0,-1 0 1,0 0-1,0 0 0,0 0 0,0 0 0,0 0 0,0 0 0,0 0 0,0 0 0,1 0 1,-1 0-1,0 0 0,0 0 0,0 0 0,0 0 0,0 0 0,0 0 0,0 0 0,0 1 1,0-1-1,0 0 0,0 0 0,0 0 0,1 0 0,-1 0 0,0 0 0,0 0 0,0 0 0,0 0 1,0 0-1,0 1 0,0-1 0,0 0 0,0 0 0,0 0 0,0 0 0,0 0 0,9-3 120,10-8 150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5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7229,'-1'-5'7869,"-2"15"-7238,-1 4-12,2-8-419,0 1 0,1 0 0,-1 0 0,1 0 0,1 0 0,0 0 0,0 0 0,1 9 0,-2 30 270,-3 6-291,3 0-1,1 1 1,12 76-1,-6-70-99,0 72 431,-6-76-9086,0-45 5312,0-13 664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2.4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12 102 9830,'0'0'1,"0"-1"0,0 1-1,0 0 1,0 0 0,0 0 0,0-1 0,0 1-1,-1 0 1,1 0 0,0 0 0,0 0 0,0-1-1,0 1 1,-1 0 0,1 0 0,0 0 0,0 0-1,0 0 1,-1 0 0,1 0 0,0-1 0,0 1-1,0 0 1,-1 0 0,1 0 0,0 0 0,0 0-1,-1 0 1,1 0 0,0 0 0,0 0 0,0 0-1,-1 0 1,1 0 0,0 0 0,0 1 0,-1-1-1,1 0 1,0 0 0,0 0 0,0 0 0,-1 0-1,1 0 1,0 0 0,0 1 0,0-1 0,0 0-1,-1 0 1,1 0 0,0 0 0,0 1 0,0-1-1,0 0 1,0 0 0,0 0 0,-1 1 0,0 20 336,1 21 8,0-40-314,0 0-1,0 1 1,1-1 0,-1 0-1,1 0 1,-1 1-1,1-1 1,0 0 0,0 0-1,0 0 1,0 0-1,0 0 1,3 3 0,3 3 135,2-1 0,-1 1 0,1-1 0,0-1 0,0 0 0,0 0 0,1-1-1,14 6 1,-20-10-111,-1 0-1,1 0 0,0 0 1,0 0-1,0-1 0,0 0 1,0 0-1,0 0 0,0 0 1,0 0-1,0-1 0,0 0 0,0 0 1,-1 0-1,1 0 0,0 0 1,-1-1-1,1 0 0,0 0 1,-1 0-1,0 0 0,0 0 1,1-1-1,-1 1 0,-1-1 0,6-5 1,-6 5-61,0 0 1,0 0-1,0 0 1,0-1-1,-1 1 0,1 0 1,-1-1-1,0 1 1,0-1-1,0 1 1,-1-1-1,1-4 1,-1-48-140,0 30 89,-1 23 60,0-1-1,-1 1 0,1 0 0,-1 0 0,1-1 0,-1 1 0,0 0 0,0 1 0,0-1 0,-1 0 0,1 0 0,0 1 0,-1 0 0,0-1 0,0 1 0,-4-3 0,-22-21 421,28 23-381,-1 0 1,0 1-1,-1-1 0,1 1 0,0 0 1,-1-1-1,1 1 0,-5-2 0,-3 2-43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8.9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777 1 9830,'3'2'47,"0"0"1,-1 0-1,0 0 0,0 0 0,1 1 0,-1-1 1,0 1-1,-1-1 0,1 1 0,0 0 1,-1 0-1,0 0 0,0 0 0,1 0 1,-2 0-1,1 0 0,0 0 0,0 4 0,-1-3 0,0 1-1,-1-1 0,0 1 0,1-1 0,-1 0 0,-1 0 0,1 1 1,-1-1-1,1 0 0,-1 0 0,0 0 0,-5 6 0,-52 71 2019,-132 140 0,-163 115 3108,172-170-2511,180-162-2199,10-9-369,-6 3-11,20-11 209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9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777 0 9830,'0'8'105,"1"-4"-51,-1 0 0,1 0 1,-1 0-1,0 0 0,-1 0 0,1 0 0,-1 0 0,1 0 1,-1 0-1,0-1 0,-1 1 0,1 0 0,-1-1 1,0 1-1,1 0 0,-2-1 0,1 0 0,0 0 0,-1 1 1,-5 4-1,-637 536 8897,552-481-7660,83-57-1245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9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921 1 9830,'-1'3'25,"1"0"0,-1 0 0,0 0 0,0-1 0,0 1 0,-1 0 0,1 0 0,-1-1 0,1 1 0,-1-1 0,0 1 0,0-1 0,0 0 0,-4 4 0,-42 34 695,29-25-432,-328 250 4444,-94 83 1245,431-339-5840,6-6-69,0 0-1,0 1 1,1 0-1,-1 0 1,1 0 0,-4 6-1,6-5 161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9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658 0 9830,'0'3'21,"-1"0"1,1-1-1,-1 1 0,0 0 0,0-1 0,0 1 1,0-1-1,0 1 0,-1-1 0,1 0 1,-1 1-1,-2 1 0,-28 32 504,15-19-281,-227 245 3635,105-116-1680,75-81-1280,34-36-365,1 1 0,2 1 0,-24 36 0,42-51-262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9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572 1 9830,'0'8'89,"0"-1"-1,-1 1 0,0 0 1,0 0-1,-1-1 1,0 1-1,0-1 0,-1 0 1,1 1-1,-2-1 1,1 0-1,-1-1 1,0 1-1,-1-1 0,0 1 1,0-1-1,-8 7 1,-52 55 1147,-3-2-1,-3-4 1,-3-3 0,-102 63 0,146-104-700,0-1-112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1.1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3200 15 9830,'-12'-4'-11,"4"4"68,-101-9 1490,-198 7 1658,-324 5 3238,121 19-1327,-147-22-5087,-82 3-31,695-2 2,-129 7 0,166-6 0,5 0 0,2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2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84 9830,'0'-46'-11,"0"30"22,0 30 35,0 24 444,0 17 381,6 59 1,-2-66 113,-4 83 0,-2-47-206,0-59-388,-1 0-1,0 1 1,-2-1-1,-1 0 1,-14 35-1,16-46-190,-9 18 328,11-20-267,3-3-203,1-9-32,0 0 0,0 0-1,0 0 1,0-1 0,1 1 0,-1 0-1,0-1 1,0 0 0,0 1 0,3-2-1,-4 1 11,50-11 951,0 2 0,96-6 0,-94 11-331,-6 1-259,15-1 617,-1-2 0,76-20 0,-134 26-1032,11-3 260,-11 3-65,-8 0-30,-288 26-107,207-14-37,52-5-3,14-3 0,-1-1 0,1 0 0,-31-2 0,41 0 0,10 0 0,-1 0 0,1 0 0,-1 0 0,1 0 0,-1-1 0,1 1 0,-1 0 0,1 0 0,-1 0 0,1 0 0,0-1 0,-1 1 0,1 0 0,-1 0 0,1-1 0,0 1 0,-1 0 0,1-1 0,0 1 0,-1 0 0,1-1 0,0 1 0,0 0 0,-1-1 0,1 1 0,0-1 0,0 1 0,0-1 0,-1 1 0,1 0 0,0-1 0,0 1 0,0-1 0,0 0 0,1-14 0,-1 13 0,0-258-2458,8 135 865,1 59 956,1 11 91,-2-17-341,-1 3 114,-7 35 454,0 37 319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4.5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72 313 9830,'-2'-1'9,"1"1"0,-1-1 0,0 1 1,1-1-1,-1 1 0,1-1 0,-1 0 0,1 0 0,-1 0 0,1 0 0,-1 0 0,1 0 1,0 0-1,0 0 0,0 0 0,-1-1 0,1 1 0,0 0 0,1-1 0,-1 1 1,0-1-1,0 1 0,1-1 0,-1 0 0,0 1 0,1-1 0,0 0 0,-1-2 0,-1-5 57,0-1-1,1 0 1,-1-17 0,2 13-72,0-2-3,1-1 0,2-22 0,-1 32 6,0 1 1,-1-1-1,2 1 0,-1 0 1,1 0-1,0 0 0,0 0 1,1 0-1,4-5 0,-3 5 10,0 0 0,0 0-1,1 1 1,-1-1-1,1 1 1,1 1-1,-1-1 1,1 1-1,-1 0 1,1 1 0,11-5-1,-13 7 50,-1 0 0,0 0-1,0 0 1,1 0 0,-1 1 0,1 0 0,-1 0 0,0 0-1,1 0 1,-1 1 0,1-1 0,-1 1 0,0 0-1,0 1 1,0-1 0,1 1 0,-1 0 0,-1 0-1,1 0 1,0 0 0,4 4 0,1 2 80,-1 0 1,0 0 0,0 1-1,-1 0 1,0 0-1,0 0 1,-1 1-1,0 0 1,-1 0-1,0 1 1,-1 0-1,0 0 1,-1 0-1,3 17 1,0 12 534,-2 0-1,-2 73 1,-2-74-319,-2-17-73,0 0 1,-1 0-1,-1-1 1,-1 1-1,-1-1 1,-9 23-1,-6 5 630,-36 64 0,40-83-396,0-2 0,-28 32-1,38-50-344,-1-1-1,0-1 0,-1 0 0,0 0 1,0 0-1,-1-1 0,1-1 0,-2 0 0,-19 10 1,29-16-156,0 1 1,-1 0 0,1-1 0,0 1-1,0-1 1,0 0 0,0 1 0,-1-1-1,1 0 1,0 0 0,0 0-1,-1 1 1,1-2 0,0 1 0,-1 0-1,1 0 1,0 0 0,0 0 0,0-1-1,-1 1 1,1 0 0,0-1 0,0 1-1,0-1 1,0 0 0,0 1-1,0-1 1,0 0 0,0 0 0,0 0-1,0 1 1,0-1 0,0 0 0,0 0-1,1 0 1,-1 0 0,0-1-1,1 1 1,-1 0 0,1 0 0,-1 0-1,0-2 1,0-5-6,0 1 0,0-1 0,1 1 0,0-1 0,2-12 0,-1 6-182,-2 11 147,1 0 0,0 0 0,0 0 0,0 0 0,1 0 1,-1 0-1,1 0 0,0 0 0,-1 0 0,1 1 0,0-1 0,1 0 0,-1 1 1,0-1-1,1 0 0,0 1 0,-1 0 0,1-1 0,0 1 0,0 0 0,0 0 1,1 0-1,-1 0 0,0 0 0,1 1 0,-1-1 0,1 1 0,0 0 0,-1-1 1,1 1-1,0 0 0,0 1 0,0-1 0,-1 0 0,1 1 0,0 0 0,4-1 1,0 1 53,1 0 0,-1 1 0,0-1 0,0 1 0,0 1 0,0-1 0,0 1 0,13 6 1,55 30 155,-25-11-10,-43-24-151,-1 0-1,1 0 1,0 0-1,0-1 0,0 0 1,0-1-1,0 0 1,1 0-1,-1 0 0,8-1 1,-9-1-5,0 0 0,-1 0 0,1-1 1,-1 0-1,1 0 0,-1 0 0,0-1 0,0 1 0,0-1 1,0 0-1,0-1 0,-1 1 0,6-6 0,22-19 7,-12 9-291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5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120 300 9830,'-54'-26'939,"24"9"-513,27 16-386,1-1-1,0 0 1,0 1-1,0-1 1,0 0-1,0 0 1,0 0-1,0 0 1,0 0-1,1 0 1,-1-1-1,1 1 1,0-1-1,0 1 1,0-1-1,0 1 1,0-1-1,0 1 1,0-5-1,-1-5-58,1-1-1,0 0 1,2-13-1,-1 6 12,1 17 2,0-1-1,0 1 1,0 0 0,0 0-1,1-1 1,-1 1-1,1 0 1,0 0-1,0 0 1,0 0-1,0 1 1,0-1 0,1 0-1,-1 1 1,1 0-1,4-3 1,49-34-44,-48 34 147,0 1 0,0-1 0,0 2 0,0-1 0,1 1 0,0 0 1,-1 1-1,1 0 0,0 0 0,0 1 0,0 0 0,0 1 1,0 0-1,0 0 0,0 1 0,0 0 0,0 1 0,0 0 0,0 0 1,-1 1-1,1 0 0,-1 1 0,0-1 0,0 2 0,0-1 1,0 1-1,-1 0 0,1 1 0,-1 0 0,-1 0 0,1 0 1,-1 1-1,0 0 0,8 13 0,-10-13 8,-1-1 1,1 1-1,-1 1 1,-1-1-1,1 0 1,-1 1-1,-1-1 1,2 15-1,-2 63 726,-2-42-534,0-32-164,-1 0 0,-1-1 1,0 1-1,0 0 0,-1-1 1,-1 1-1,1-1 1,-2 0-1,-9 14 0,4-5 153,-8 13 182,-2-1 0,0-1-1,-41 42 1,46-55-164,-1-1 0,-1 0 0,-1-1 0,0-1-1,-1-1 1,-35 17 0,43-25-247,12-5-53,-1 0-1,1 0 1,-1 0-1,1 0 1,0 0-1,-1 0 1,1 0-1,-1 0 1,1 0 0,-1 0-1,1 0 1,-1 0-1,1 0 1,0 0-1,-1 0 1,1 0-1,-1 0 1,1 0-1,0-1 1,-1 1-1,1 0 1,-1 0 0,1-1-1,0 1 1,-1 0-1,1 0 1,0-1-1,-1 1 1,1 0-1,0-1 1,0 1-1,-1 0 1,1-1-1,0 1 1,0-1 0,0 1-1,0 0 1,-1-1-1,1 1 1,0-1-1,0 1 1,0-1-1,0 1 1,0 0-1,0-1 1,0 1-1,0-1 1,0 1 0,0-1-1,0 1 1,0 0-1,1-1 1,-1 1-1,0-1 1,0 1-1,1-1 1,-2-19 215,0 16-242,1 0 0,-1 1 0,1-1-1,0 0 1,0 1 0,0-1 0,0 0-1,1 1 1,-1-1 0,1 0 0,0 1-1,0-1 1,1 1 0,-1-1-1,1 1 1,-1 0 0,1 0 0,3-5-1,1 4-12,-1 0 0,1 0 0,0 0 0,0 1 0,0 0 0,1 0 0,-1 1 0,1-1 0,0 1 0,-1 1 0,1-1 0,0 1 0,0 1 0,0-1-1,0 1 1,9 1 0,-5 0 80,0 1 1,0 1-1,-1 0 0,1 0 0,-1 1 0,0 0 0,0 1 0,0 0 0,15 12 1,15 12 110,-28-18-95,0-2 1,1 0-1,0 0 0,1-1 1,-1 0-1,1-2 0,26 10 1,-36-16-48,0 0 0,0 0 1,0 0-1,0 0 1,0-1-1,0 0 1,0 0-1,0 0 1,0 0-1,0 0 1,0-1-1,0 0 0,-1 0 1,1 0-1,-1 0 1,1 0-1,-1-1 1,0 0-1,0 1 1,0-1-1,0 0 0,-1 0 1,1-1-1,-1 1 1,4-7-1,1-4 55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5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4 9830,'0'0'2,"0"-1"-1,0 1 1,0 0 0,0 0-1,0 0 1,0 0-1,0 0 1,0-1 0,0 1-1,0 0 1,0 0-1,0 0 1,0 0 0,0 0-1,0-1 1,-1 1-1,1 0 1,0 0 0,0 0-1,0 0 1,0 0 0,0 0-1,0 0 1,0 0-1,-1-1 1,1 1 0,0 0-1,0 0 1,0 0-1,0 0 1,0 0 0,-1 0-1,1 0 1,0 0-1,0 0 1,0 0 0,0 0-1,0 0 1,-1 0-1,1 0 1,0 0 0,0 0-1,0 0 1,0 0 0,0 0-1,-1 0 1,1 0-1,0 0 1,0 1 0,0-1-1,0 0 1,0 0-1,-1 0 1,1 0 0,0 0-1,0 0 1,0 0-1,0 1 1,-15 10 217,-13 20 191,11 7 195,-1 1-69,15-34-456,0 1 0,0 0 0,1 0 0,0 0 0,0 0 0,0 0 0,1 1 0,0-1 0,0 1 1,1-1-1,-1 0 0,2 13 0,-1-16-29,3-2-32,-1 0 0,0-1 0,0 1 0,1-1 0,-1 1 0,1-1 0,-1 0 0,0 0 0,1 0 0,-1-1-1,4 0 1,14-4 340,-1-2-1,36-16 0,17-7 496,-52 25-603,-1 0 0,1 1 0,-1 2 0,1 0 0,20 0-1,-37 2-220,-1 1 0,0-1 0,0 0 0,0 1-1,0-1 1,0 1 0,0 0 0,0 0 0,0-1-1,0 1 1,0 1 0,0-1 0,0 0 0,0 0 0,-1 1-1,1-1 1,-1 1 0,1-1 0,-1 1 0,1 0-1,-1 0 1,0-1 0,0 1 0,0 0 0,0 0-1,0 0 1,0 0 0,-1 0 0,1 1 0,0 2-1,1 8 173,0 0 0,0 1-1,-2 24 1,0-30-67,-1 1-29,0 0-1,-1 0 0,0-1 0,-1 1 1,0-1-1,-1 1 0,1-1 0,-1 0 1,-1 0-1,0-1 0,0 1 0,0-1 1,-1 0-1,-9 9 0,-8 7 521,-1-1 0,-45 32-1,64-50-524,-1 0 0,0 0 0,0-1-1,0 1 1,-1-1 0,1-1 0,-1 1 0,1-1-1,-1 0 1,0-1 0,0 0 0,0 0-1,-13 0 1,11-2 81,-1-6-136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2.8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 9830,'5'2'69,"0"-1"0,0 0 0,0 0 0,0 0 0,1-1 0,-1 0 0,0 0 0,1 0 0,6-1 0,8-1 106,67 3 741,-26 1 264,104-10 0,-164 8-1126,12-3 105,-13 3-158,0 0 1,0 0-1,1 0 1,-1 0-1,0 0 1,0-1-1,1 1 0,-1 0 1,0 0-1,0 0 1,0-1-1,1 1 0,-1 0 1,0 0-1,0 0 1,0-1-1,0 1 1,1 0-1,-1 0 0,0-1 1,0 1-1,0 0 1,0 0-1,0-1 0,0 1 1,0 0-1,0 0 1,0-1-1,0 1 1,0 0-1,0-1 0,0 1 1,0 0-1,0 0 1,0-1-1,0 1 0,0 0 1,0 0-1,0-1 1,-1 1-1,1 0 1,0 0-1,0-1 0,0 1 1,0 0-1,-1 0 1,1 0-1,0-1 0,0 1 1,0 0-1,-1 0 1,1 0-1,0 0 1,0 0-1,-1-1 0,-7-4 321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5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91 9830,'4'0'54,"1"0"0,-1 0 0,1 1 0,-1 0 0,1 0 0,-1 0 0,5 2-1,13 2 335,13-5 87,0-1-1,1-2 0,-1-1 1,39-10-1,136-46 1935,-188 53-2152,18-7 297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6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2467 1 9830,'-703'18'7486,"431"0"-4794,-251 20 2804,177-7-4786,191-13-710,-304 17 0,452-35 0,5-2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8.1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92 206 9830,'-2'-2'9,"-1"1"-1,0-1 1,1 0 0,-1 0-1,1 0 1,-1 0 0,1 0-1,0-1 1,0 1 0,0-1-1,0 1 1,1-1 0,-1 0-1,-1-5 1,1 2 9,0-1 1,1 0-1,0 1 1,0-1-1,0 0 1,1-8 0,1 13-21,0-1 0,-1 1 1,1 0-1,0 0 1,0-1-1,0 1 1,1 0-1,-1 0 1,0 0-1,1 0 0,0 0 1,-1 1-1,4-4 1,29-24 154,-28 24-11,0-1-75,1 1-1,0 1 1,0-1-1,0 1 0,0 0 1,0 1-1,1 0 0,0 0 1,-1 1-1,1-1 1,11 0-1,-15 3-16,0-1 0,1 1 0,-1 1 0,0-1 0,0 1 1,0-1-1,0 1 0,0 0 0,0 1 0,0-1 0,0 1 0,0-1 0,-1 1 0,1 0 0,-1 1 0,1-1 1,-1 1-1,0-1 0,0 1 0,0 0 0,0 0 0,0 0 0,3 7 0,-3-3 43,0 0 0,-1 0 1,0 1-1,0-1 0,0 1 0,-1-1 0,-1 1 0,1-1 1,-1 1-1,-2 14 0,2-2 175,-1-13-194,0-2 0,-1 1 1,1 0-1,-1 0 1,0 0-1,0-1 1,-1 1-1,0-1 1,0 1-1,0-1 0,0 0 1,-8 8-1,-7 7 508,-28 25-1,3-8 238,48-40-747,0 0 1,1 0-1,0 1 0,-1 0 1,1 0-1,0 0 1,0 1-1,0 0 0,0 0 1,0 0-1,0 1 1,0 0-1,1 0 0,-1 1 1,0-1-1,0 1 1,0 1-1,0-1 0,0 1 1,-1 0-1,1 0 1,0 1-1,-1-1 0,8 6 1,-7-4 7,0 0 0,0 0-1,0 1 1,-1-1 0,0 1 0,0 0 0,0 1 0,-1-1 0,1 1-1,-1 0 1,-1 0 0,1 0 0,-1 1 0,0-1 0,-1 1 0,1 0-1,-1-1 1,-1 1 0,1 0 0,0 15 0,-2-9 55,1 2 111,-2-1 0,-3 27 1,2-34-160,0 0 0,0-1 0,0 1 0,-1-1 0,0 0 1,0 0-1,-1 0 0,-7 9 0,-4 4 191,-1 0 0,-1-1 0,-1-1-1,-1-1 1,0 0 0,-1-2 0,-1 0 0,0-1 0,0-1 0,-2-1-1,-28 9 1,44-17-179,0-1 0,0 0 0,-1-1 0,1 0 0,-1 0 0,1 0 0,-1-1 0,1 0 0,-1-1 0,-9-1 0,2-7-57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8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452 1 9830,'0'0'6,"0"0"0,0 0-1,0 1 1,0-1 0,0 0-1,0 0 1,0 0 0,0 1 0,0-1-1,0 0 1,0 0 0,0 0-1,0 0 1,0 1 0,0-1 0,0 0-1,0 0 1,1 0 0,-1 0-1,0 1 1,0-1 0,0 0 0,0 0-1,0 0 1,0 0 0,1 0 0,-1 0-1,0 1 1,0-1 0,0 0-1,0 0 1,0 0 0,1 0 0,-1 0-1,0 0 1,0 0 0,0 0-1,1 0 1,-1 0 0,0 0 0,0 0-1,0 0 1,0 0 0,1 0-1,-1 0 1,0 0 0,0 0 0,0 0-1,0 0 1,1 0 0,-1 0-1,0 0 1,0 0 0,0 0 0,0-1-1,1 1 1,-1 0 0,0 0 0,-91 65 1502,29-8 103,-84 104 0,123-132-1154,2 2 1,1 0-1,1 1 0,1 1 1,2 1-1,-12 37 0,23-52-208,2 0-1,0 0 0,1 0 1,1 0-1,2 29 1,-1-17 182,0-28-395,0 1-1,0 0 1,1 0-1,-1 0 0,1-1 1,0 1-1,0 0 1,1-1-1,-1 1 1,1-1-1,0 1 0,-1-1 1,2 0-1,-1 0 1,0 0-1,4 5 1,-1-4 48,0 0 1,0-1 0,0 1 0,0-1-1,1 0 1,-1 0 0,1 0 0,0-1 0,8 3-1,-1-2 98,0 0 0,1-1 1,-1-1-1,1 0 0,-1 0 0,0-2 0,1 1 0,24-6 0,-15 0 121,-1 0 1,0-2-1,-1 0 0,31-18 0,-41 20-353,-1 0 0,0-1 0,0-1 0,0 1 0,-1-2 0,0 1 0,-1-1 0,0 0 0,0-1 0,6-12 0,-12 19 0,0-1-1,0 0 1,0 1-1,-1-1 0,0 0 1,0 0-1,0 0 0,0 0 1,0 0-1,-1 0 0,0 0 1,0 0-1,0 0 0,0-1 1,-1 1-1,0 0 0,1 0 1,-3-5-1,0 4-11,1 0 0,0 0-1,-1 0 1,0 0 0,0 1 0,-1-1 0,1 1-1,-1 0 1,0 0 0,0 1 0,0-1-1,-1 1 1,-5-4 0,-1 1 96,0 0 0,-1 0 1,0 2-1,0-1 0,-1 1 0,1 1 1,-1 0-1,1 1 0,-1 0 0,0 1 0,0 0 1,0 1-1,0 1 0,0 0 0,0 1 1,0 0-1,1 1 0,-23 7 0,-70 33 297,105-42-329,-1-1 0,1 0 1,-1 0-1,0 0 0,1 1 1,-1-1-1,1 0 0,-1 1 0,1-1 1,-1 0-1,1 1 0,-1-1 1,1 1-1,-1-1 0,1 1 1,0-1-1,-1 1 0,1-1 1,0 1-1,0-1 0,-1 1 1,1 0-1,0-1 0,0 1 0,0-1 1,-1 1-1,1 0 0,0 0 1,0 2 53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9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47 9830,'-4'-1'35,"0"1"1,0-1-1,0 0 1,0 1-1,0 0 0,0 0 1,0 0-1,-7 2 1,2 1 93,0 0 0,0 1 0,1 0 0,-1 0 0,1 1 1,0 0-1,0 1 0,0-1 0,1 2 0,0-1 0,0 1 0,-7 10 0,3-4 118,0 2-1,1-1 0,1 1 1,1 1-1,-13 30 0,16-27 43,1 1 0,0-1-1,1 1 1,1 0 0,2 32 0,0-48-231,0 0 1,0 1-1,0-1 1,1 0 0,0 0-1,0 1 1,0-1-1,0 0 1,1 0-1,0 0 1,0 0 0,0 0-1,0-1 1,0 1-1,1-1 1,5 7-1,-4-6 16,1-1-1,0 1 0,-1-1 1,1 0-1,0-1 0,0 1 1,1-1-1,-1 0 0,0 0 1,1-1-1,8 2 0,1-1 128,1-1 0,0 0-1,-1-1 1,1-1 0,-1-1-1,1 0 1,-1-1 0,21-6-1,-10 0 160,0-1 0,0-1 0,40-24 0,-55 29-412,-1-1 0,-1 0-1,1 0 1,-1-1 0,0 0-1,-1-1 1,0 0 0,0 0-1,-1-1 1,0 0 0,5-11 0,-10 16 16,0 0 0,0 0 0,0 0 0,-1 0 0,0 0 0,0 0 1,0 0-1,-1-1 0,1 1 0,-1 0 0,-1 0 0,1-1 0,-1 1 1,0 0-1,-2-9 0,0 7-45,0 0 1,-1 0-1,1 0 1,-1 0-1,-1 1 1,1-1-1,-1 1 1,-1 0-1,-8-8 1,-4 0 38,0 1 0,0 0 1,-1 2-1,0 0 1,-1 1-1,-31-11 0,-70-22 862,108 36-786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9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66 9830,'1'-2'53,"2"-1"87,16 2-60,29-1 614,-1-3 0,0-1 0,58-17 0,-83 20-431,-17 3-194,-1 0 1,1-1-1,-1 0 0,0 1 1,1-2-1,-1 1 0,0 0 1,7-4-1,-10-3-69,-1 6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09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9830,'-4'17'117,"0"1"154,4-18-264,0 1-1,0 0 0,1-1 1,-1 1-1,0-1 0,0 1 1,0-1-1,1 1 1,-1-1-1,0 1 0,1-1 1,-1 1-1,0-1 0,1 0 1,-1 1-1,1-1 0,-1 0 1,1 1-1,-1-1 0,1 0 1,-1 1-1,1-1 1,-1 0-1,1 0 0,-1 0 1,1 1-1,-1-1 0,1 0 1,0 0-1,-1 0 0,1 0 1,15 2 184,-1-1 1,1 0-1,-1-1 1,0-1-1,1 0 1,-1-1-1,0-1 0,1 0 1,14-6-1,-13 5-126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0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44 9830,'-4'3'64,"0"0"1,0 0-1,0 1 0,0 0 0,1 0 1,0 0-1,0 0 0,0 0 1,0 1-1,0-1 0,1 1 0,0 0 1,0-1-1,0 1 0,0 0 1,1 0-1,0 1 0,0-1 0,1 0 1,-1 0-1,1 0 0,0 8 0,1-12-48,0 0-1,-1 0 0,1 0 0,0 0 0,-1 0 0,1 0 1,0-1-1,0 1 0,0 0 0,0 0 0,0-1 0,0 1 1,0 0-1,0-1 0,0 1 0,0-1 0,1 0 0,-1 1 0,0-1 1,0 0-1,0 1 0,0-1 0,1 0 0,-1 0 0,0 0 1,3 0-1,36-1 462,-23-4-239,-1 0 0,1-2 0,-1 0 0,-1-1 1,22-14-1,-34 22-212,-1-2 1,1 1 0,-1 0 0,0 0-1,1-1 1,-1 1 0,0-1 0,0 0 0,0 0-1,0 1 1,-1-1 0,1-1 0,0 1-1,-1 0 1,1 0 0,-1 0 0,0-1-1,0 1 1,0-1 0,0 1 0,0-1 0,-1 1-1,1-1 1,-1 0 0,1 1 0,-1-1-1,0 0 1,0 1 0,-1-6 0,1 7-32,0-1 0,0 1 0,0 0 0,0-1 0,0 1-1,0 0 1,0 0 0,0-1 0,-1 1 0,1 0 0,0 0 0,-1-1 0,0 1 0,1 0 0,-1 0 0,1 0 0,-1 0 0,0 0 0,-1-2 0,-1 2 11,1 0 1,0 0-1,-1 0 1,1 0-1,-1 0 1,1 1 0,-1-1-1,-4 1 1,2-1 32,-51-1 351,42 2-230,0 0 0,1-1 0,-16-3 0,12-1 39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6.1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1542 6 9830,'0'0'2,"0"0"0,0 0 0,0-1 0,0 1 0,0 0 0,0 0 1,0-1-1,0 1 0,0 0 0,0 0 0,0 0 0,0-1 0,0 1 0,0 0 0,0 0 0,-1 0 0,1-1 0,0 1 0,0 0 0,0 0 0,0 0 0,0 0 1,-1 0-1,1-1 0,0 1 0,0 0 0,0 0 0,0 0 0,-1 0 0,1 0 0,0 0 0,0 0 0,0 0 0,-1-1 0,1 1 0,0 0 0,0 0 0,-1 0 0,1 0 1,0 0-1,0 0 0,0 0 0,-1 0 0,1 1 0,0-1 0,0 0 0,0 0 0,-1 0 0,1 0 0,0 0 0,-1 0 0,-16 11 254,-18 17 304,35-28-551,-37 34 524,-248 218 3442,-462 324 5986,361-299-8978,383-275-983,1-1 0,-1 2 0,1-1 0,0 0 0,0 0 0,0 1 0,0-1 0,0 1 0,1 0 0,-1-1 0,-1 5 0,3-11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6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1698 1 9830,'-19'8'290,"1"2"-1,1 0 1,0 1-1,-24 20 1,-58 60 1037,66-60-790,-167 152 3624,-9-8-1,-307 196 1,427-315-3965,-1-4 1,-187 76 0,223-113-197,35-14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3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9830,'-7'15'61,"0"0"73,7-14-130,1 0 0,-1-1 0,0 1 0,0-1 1,0 1-1,1-1 0,-1 1 0,0-1 0,1 1 0,-1-1 0,0 1 0,1-1 1,-1 1-1,1-1 0,-1 1 0,1-1 0,-1 0 0,1 1 0,-1-1 0,1 0 1,-1 0-1,1 1 0,-1-1 0,1 0 0,0 0 0,-1 0 0,1 0 0,-1 1 1,2-1-1,31 6 510,1-1 0,-1-2 0,44-1 0,20 1 455,-68 0-696,-18-1-227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6.7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1611 0 9830,'-255'225'3875,"-178"141"2131,-195 67 497,500-364-6503,110-61 0,1-1 0,-2-1 0,1 0 0,0-1 0,-31 3 0,21-7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8:56.9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1136 1 9830,'-2'2'39,"1"1"-1,0-1 1,-1 0-1,0 0 1,1 1-1,-1-1 1,0 0-1,0-1 1,0 1-1,-1 0 1,1 0-1,0-1 1,-1 0-1,-2 2 1,-16 12 334,-83 95 1380,-121 112 1472,-127 37 1366,-7 5 140,325-234-4090,25-20-368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0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22 9830,'-4'14'281,"-2"3"-61,6 58 599,1-73-803,-1 0 0,1-1 0,-1 1 0,1-1-1,0 1 1,0 0 0,-1-1 0,1 1 0,0-1 0,0 0 0,1 1 0,-1-1 0,0 0 0,0 0 0,1 1 0,-1-1 0,0 0-1,1 0 1,-1-1 0,1 1 0,0 0 0,-1 0 0,1-1 0,0 1 0,-1-1 0,1 1 0,3-1 0,5 2 128,-1 0 0,1-1 1,16 1-1,-12-3 47,-1-1 0,1-1-1,-1 0 1,1-1 0,-1 0 0,0-1-1,0 0 1,-1-1 0,1-1 0,-2 0-1,1 0 1,12-12 0,-22 18-185,-1-1 1,0 0 0,0 0-1,0 0 1,0 0 0,0 0-1,0 0 1,-1 0 0,1-1-1,-1 1 1,1 0 0,-1 0-1,0 0 1,0-1-1,0 1 1,0 0 0,0 0-1,0-1 1,-1 1 0,1 0-1,-1 0 1,0 0 0,1 0-1,-1 0 1,0 0 0,0 0-1,0 0 1,-1 0 0,1 0-1,0 0 1,-3-2-1,-8-1 57,-1 1-1,0 0 0,0 0 0,-1 1 0,1 1 0,0 0 0,-1 1 0,1 1 0,-1 0 0,1 1 0,-1 0 0,-17 4 0,11-1 98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6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0 9830,'-1'22'289,"-1"-1"1,-1 1-1,-1-1 0,-1 0 0,-1 0 0,-10 23 1,9-12 40,6-26-248,0-1-1,-1 1 1,1-1-1,-1 0 0,-4 9 1,3-9 23,1 0 0,-1 1 0,1 0 0,0-1 0,0 1 0,1 0 0,0 0 0,0 0 0,0 0 0,1 0 0,0 0 0,1 10 0,43-34 600,-20 7-330,1 1 1,-1 1-1,1 1 1,1 1-1,-1 2 1,1 0-1,41-1 0,-64 6-330,1 0-1,-1 1 0,0 0 0,0 0 0,0 0 1,1 0-1,-1 0 0,0 0 0,-1 1 1,1 0-1,0-1 0,0 1 0,-1 0 0,1 1 1,-1-1-1,1 0 0,-1 1 0,0-1 0,0 1 1,0-1-1,0 1 0,-1 0 0,1 0 0,-1 0 1,0 0-1,0 0 0,0 0 0,0 1 1,0-1-1,-1 0 0,1 0 0,-1 1 0,0-1 1,0 6-1,0 9 74,1-12-25,-1 0 0,0 0-1,0 1 1,0-1 0,-1 0 0,0 0 0,0 0-1,-1 0 1,0 0 0,0 0 0,-5 11 0,-9 6 309,0 0 0,-2-2 0,0 0 0,-2-1-1,-40 33 1,46-42-175,-1-1 0,0-1 0,0 0 0,0-1-1,-1-1 1,-1 0 0,1-1 0,-1-1 0,0-1-1,-27 4 1,24-7 46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7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1 119 9830,'0'-1'0,"-1"-3"0,13 2 0,18 0 473,1-2 0,0-1 0,-1-1-1,46-16 1,12-3 401,147-19 1708,-198 41-2264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7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47 9830,'-5'10'170,"5"-9"-160,0-1 0,-1 0 0,1 1-1,0-1 1,-1 0 0,1 0 0,0 1-1,-1-1 1,1 1 0,0-1 0,0 0-1,0 1 1,-1-1 0,1 1-1,0-1 1,0 0 0,0 1 0,0-1-1,0 1 1,0-1 0,0 1 0,0-1-1,0 0 1,0 1 0,0-1-1,0 1 1,0-1 0,0 1 0,0-1-1,0 1 1,1-1 0,-1 0 0,0 1-1,0-1 1,0 1 0,1-1-1,-1 0 1,0 1 0,0-1 0,1 0-1,-1 1 1,0-1 0,1 0 0,-1 0-1,1 1 1,-1-1 0,0 0 0,1 0-1,-1 0 1,1 1 0,-1-1-1,0 0 1,1 0 0,-1 0 0,1 0-1,-1 0 1,1 0 0,-1 0 0,0 0-1,1 0 1,0 0 0,33 5 430,-1-2-1,1-1 1,-1-1 0,36-4 0,136-25 1798,-60 6-653,379-11 4008,-523 33-5587,-1 0 0,0 0 0,1-1 0,-1 1 0,0 0 0,1 0 0,-1 1 0,0-1 0,1 0 0,-1 0 0,0 0 0,1 0 0,-1 0 0,0 0 1,1 0-1,-1 0 0,0 1 0,0-1 0,1 0 0,-1 0 0,0 0 0,0 1 0,1-1 0,-1 0 0,0 0 0,0 1 0,1-1 0,-1 0 0,0 1 0,0-1 0,0 0 0,0 0 0,0 1 1,1-1-1,-1 0 0,0 1 0,0-1 0,0 0 0,0 1 0,0-1 0,0 0 0,0 1 0,0-1 0,0 0 0,0 1 0,0-1 0,0 0 0,-1 1 0,1-1 0,0 0 0,0 1 1,0 0-4,0 2-3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8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467 1 9830,'-2'0'29,"0"0"0,-1 1-1,1-1 1,0 1 0,0 0-1,0 0 1,0 0 0,0 0 0,0 0-1,0 0 1,0 0 0,0 0-1,1 1 1,-1-1 0,-2 3 0,-24 30 443,13-15-294,-37 40 995,2 2 1,3 3-1,3 1 1,-62 122-1,103-180-1071,1 0-1,1 0 0,-1 0 0,1 0 1,0 0-1,0 1 0,1-1 0,1 10 1,-1-2 52,3-14-114,-1-1 1,1 1-1,-1-1 1,1 0-1,-1 0 1,1 0-1,-1 0 0,5-1 1,3-2 131,-1 0-1,1-1 1,-1 0 0,0 0 0,0-1 0,13-10-1,48-42 395,-62 51-573,3-4-18,0 0-1,15-19 1,-23 26-9,-1-1 1,1 1 0,-1-1-1,0 0 1,0 0-1,0 0 1,0 0-1,-1 0 1,0 0-1,0-1 1,0 1 0,0 0-1,0-6 1,-1 0-25,0 7 25,0 0 1,0 0 0,0-1 0,0 1-1,0 0 1,-1 0 0,0-1 0,-1-3-1,1 5 10,0 0-1,-1 1 1,1-1-1,-1 0 1,0 1-1,1-1 1,-1 1-1,0 0 1,0-1-1,0 1 1,0 0-1,0 0 0,0 0 1,-3-1-1,-25-9 287,-54-13-1,63 20-109,1-1-1,0-1 1,0-1 0,1-1 0,0 0-1,-31-19 1,48 25-147,0 1-1,1-1 1,-1 1 0,1-1 0,0 0 0,-1 0-1,1 1 1,0-1 0,0 0 0,0 0-1,0 0 1,0 0 0,1 0 0,-1 0-1,1 0 1,-1-1 0,1 1 0,0 0 0,0 0-1,0 0 1,0 0 0,0 0 0,1-4-1,-1 0-93,2 4 64,-1-1-1,1 1 1,0-1 0,0 1 0,1 0 0,-1 0 0,0 0-1,1 0 1,-1 1 0,1-1 0,-1 1 0,1-1 0,0 1-1,3-1 1,10-7-75,8-5 228,1 2 1,0 0-1,0 2 0,1 0 1,36-7-1,23-9 231,-73 20-253,-4 2-18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9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335 1 9830,'0'10'127,"0"0"0,0 0 0,-1 0 0,-1 0 0,0-1 0,0 1 0,-1 0 0,0-1 0,-6 13 0,-83 197 2613,-20-21-337,32-62-551,58-87-1214,16-44-411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9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19 9830,'-5'-7'118,"5"7"-112,-1 0 0,1 0-1,-1-1 1,1 1 0,-1 0 0,1-1-1,0 1 1,-1 0 0,1-1 0,0 1-1,-1 0 1,1-1 0,0 1 0,0 0-1,-1-1 1,1 1 0,0-1 0,0 1-1,0-1 1,-1 1 0,1-1-1,0 1 1,0-1 0,0 1 0,0-1-1,0 0 1,28 1 313,2 7 140,-1 1 1,30 13-1,-19-7 8,117 47 1478,-135-51-1607,-2 1 1,1 1-1,-2 0 1,0 2-1,21 18 1,-37-29-265,0 0 1,0 0-1,-1 0 1,0 0-1,0 0 1,0 1-1,0-1 1,0 1-1,0 0 1,1 5-1,-3-8-74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9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624 1 9830,'-197'101'1890,"17"-8"1211,137-74-2525,0-1 0,-60 15 0,61-26-75,27-7-455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8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32 9830,'1'0'0,"0"-2"-1,0 1 0,0 0 1,0 0-1,0 0 1,0 0-1,-1 0 1,1-1-1,0 1 0,-1 0 1,1-1-1,-1 1 1,1-1-1,-1 1 1,0 0-1,0-1 0,0 1 1,0-1-1,0-1 1,0-2 11,-1 24 35,1 276 2912,-7-176-1593,-6 40 386,6-121-1477,7-41-274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19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9830,'2'0'17,"-1"1"0,0 0-1,1 0 1,-1 0 0,0 0 0,0 0-1,0 0 1,0 1 0,0-1 0,0 0 0,0 0-1,0 1 1,-1-1 0,1 1 0,0-1-1,-1 1 1,1-1 0,-1 3 0,59 160 2186,-36-97-700,24 114 0,-45-158-1230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1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 9830,'0'0'3,"-1"0"-1,1 0 1,-1 0 0,1 0 0,0 0-1,-1 1 1,1-1 0,0 0-1,-1 0 1,1 1 0,-1-1-1,1 0 1,0 0 0,0 1-1,-1-1 1,1 0 0,0 1-1,0-1 1,-1 0 0,1 1-1,0-1 1,0 0 0,0 1 0,-1-1-1,1 1 1,0-1 0,0 1-1,0-1 1,0 0 0,0 1-1,0-1 1,0 1 0,0-1-1,0 0 1,0 1 0,0-1-1,0 1 1,1 0 0,-1 20 179,0-19-150,0 3 50,1-1 1,0 1-1,0-1 1,0 1-1,1-1 1,-1 1 0,1-1-1,3 4 1,9 29 333,-6 14 146,41 316 3396,-45-18-319,-4-236-2496,-1-87-744,0 0 0,-2 0 0,0-1 0,-13 45 0,8-40-34,7-23-264,0 0-1,-1 0 1,0-1-1,-6 12 1,4-10-13,-2 6 385,6-13-460,1-1-1,-1 1 0,1-1 0,-1 0 0,1 1 0,-1-1 0,1 0 0,-1 1 1,1-1-1,0 0 0,-1 0 0,1 1 0,0-1 0,-1 0 0,1 0 0,-1 0 0,1 0 1,0 0-1,-1 0 0,1 0 0,0 0 0,-1 0 0,1 0 0,1 0 0,24-2 275,0-1 0,0-1 0,48-14-1,-39 9 79,43-6 0,-35 11-365,-1 1 0,1 2 0,0 2 0,0 2 0,55 10 0,-43-1 0,-52-8 0,-6-8 0,-3 0 0,1-3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1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52 9830,'126'-21'1524,"-17"11"-483,67-9 989,-167 18-2030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1.9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9830,'0'1'13,"0"0"-1,0 0 1,0 0-1,0 0 1,0 0 0,1-1-1,-1 1 1,0 0-1,0 0 1,1 0 0,-1 0-1,0 0 1,1-1-1,-1 1 1,1 0 0,-1 0-1,1-1 1,-1 1-1,1 0 1,-1-1 0,1 1-1,0 0 1,-1-1-1,1 1 1,0-1 0,0 1-1,1 0 1,28 2 408,-12-3-167,-1-2 0,0 0 0,0-1 0,0 0 0,28-10 0,-26 6 19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2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76 9830,'8'-75'0,"-6"201"822,-6 151 2190,-14-133-1509,7-67-146,0 90 0,6 98 1419,5-265-2769,-1 1-1,1 0 1,0 0 0,0 0 0,0 0-1,1-1 1,-1 1 0,0 0-1,0 0 1,0 0 0,1-1 0,-1 1-1,0 0 1,1 0 0,-1-1-1,0 1 1,1 0 0,-1-1 0,1 1-1,-1 0 1,1-1 0,-1 1-1,1-1 1,0 1 0,-1-1 0,1 1-1,0-1 1,0 1 0,1-1 28,0 1 0,0-1 0,-1 0 0,1 0 0,0 0 0,0 0 0,0 0 0,-1 0-1,1-1 1,0 1 0,0-1 0,2 0 0,7-4 194,0-1-1,0 0 0,10-7 0,-15 10-152,44-28 83,-2-2-1,-2-2 0,52-50 0,-85 71-100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3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28 9830,'-6'3'228,"6"-3"-227,0 0-1,0 1 1,0-1 0,0 0 0,-1 0 0,1 0 0,0 0 0,0 0 0,0 1 0,0-1 0,0 0-1,0 0 1,0 0 0,0 1 0,0-1 0,0 0 0,0 0 0,0 0 0,0 1 0,0-1 0,0 0-1,0 0 1,0 0 0,0 0 0,0 1 0,0-1 0,0 0 0,0 0 0,0 0 0,0 1 0,0-1-1,0 0 1,0 0 0,1 0 0,-1 0 0,0 1 0,0-1 0,0 0 0,0 0 0,0 0 0,0 0-1,1 0 1,-1 0 0,0 0 0,0 1 0,0-1 0,0 0 0,1 0 0,-1 0 0,0 0 0,0 0-1,0 0 1,1 0 0,-1 0 0,8 3-5,22 2 384,-1-1 0,1-1 0,0-2 0,0-1 0,46-6 0,-58 4-202,197-23 2165,-215 25-2332,1 0 0,0 0 0,-1 0 0,1 0 0,0 0 0,-1 0 0,1 0 1,0-1-1,-1 1 0,1 0 0,-1 0 0,1-1 0,-1 1 0,1 0 0,0-1 0,-1 1 0,1-1 1,-1 1-1,1-1 0,-1 1 0,0-1 0,1 1 0,-1-1 0,0 1 0,1-1 0,-1 0 0,0 1 1,1-1-1,-1 1 0,0-1 0,0 0 0,0 1 0,0-1 0,0 0 0,0 1 0,0-1 0,0 0 1,0 1-1,0-1 0,0-1 0,0 0 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3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9830,'5'243'2616,"2"-79"-795,-7-119-1503,0-44-318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4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21 287 9830,'-2'-3'14,"0"1"-1,0 0 1,1 0 0,-1-1-1,0 1 1,1-1 0,0 1-1,0-1 1,0 0 0,0 0 0,0 1-1,0-1 1,0-5 0,0-41 271,1 27-242,1 19-44,0 0-1,-1-1 1,1 1 0,0 0-1,1 0 1,-1 0-1,1 0 1,-1 0-1,1 0 1,0 0-1,0 0 1,0 0-1,3-2 1,36-36-20,-28 30 13,-4 2 56,1 0-1,0 1 1,0 0 0,1 1-1,0 0 1,0 0 0,24-9-1,-30 15 3,-1 0 0,0 0-1,1 0 1,-1 0-1,1 0 1,0 1-1,-1 0 1,1 0 0,-1 0-1,1 1 1,0-1-1,-1 1 1,1 0-1,-1 1 1,0-1-1,1 1 1,-1 0 0,0 0-1,0 0 1,0 0-1,0 1 1,0 0-1,-1-1 1,1 1 0,4 6-1,0 0 86,-1 0 0,-1 0 0,1 1 0,-1-1 0,-1 1 0,0 1 0,0-1 0,-1 1 0,0 0 0,-1 0-1,-1 0 1,2 12 0,0 17 428,-1-1 0,-4 47 0,0-31-46,1-43-370,-2-1 0,1 1 0,-1-1 0,-1 0 0,0 0 0,-1 0 0,-9 19 0,2-8 300,-1-1-1,-26 33 1,28-41-264,0-1 0,-2 0 0,1 0 0,-1-2 0,-1 1 0,-22 13-1,25-18-34,0-1-1,0 0 0,0-1 0,-1 0 0,1-1 0,-1 0 0,0 0 0,0-1 0,0-1 0,-15 1 0,25-2-123,-1-1 0,1 1 0,-1-1 0,1 1 0,-1-1 0,1 0 0,0 0 0,-1 1-1,1-1 1,0 0 0,-1 0 0,1 0 0,0-1 0,0 1 0,0 0 0,0 0 0,0 0 0,0-1 0,1 1-1,-1 0 1,0-1 0,1 1 0,-1-1 0,1 1 0,-1-1 0,1 1 0,0-1 0,-1 1 0,1-4-1,-4-52-248,4 55 197,1-1 2,0 0 0,0 1 0,0-1 0,0 0 0,0 0 0,0 1 0,1-1 0,-1 1-1,1-1 1,0 1 0,0 0 0,0-1 0,0 1 0,0 0 0,1 0 0,-1 1 0,0-1-1,1 0 1,0 1 0,-1-1 0,5 0 0,0-2-40,-1 1 1,1 0-1,0 1 1,1-1-1,-1 2 1,0-1-1,14-1 1,-10 4 116,0 0 1,0 0 0,0 1-1,0 1 1,0 0-1,0 0 1,13 7 0,73 41 396,-73-36-254,1-2-1,46 19 0,-65-30-169,0 0 1,1-1 0,-1 0 0,0 0-1,1 0 1,-1-1 0,0 0-1,1 0 1,-1 0 0,0-1 0,1 0-1,-1-1 1,9-2 0,-4-1 29,0 0 0,-1 0 0,0-1 0,0 0 1,0-1-1,13-13 0,-6 5-19,3-2-272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4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23 144 9830,'-14'-9'0,"14"9"0,-1 0 0,1 0 1,0-1-1,0 1 0,-1 0 0,1 0 0,0 0 1,0 0-1,-1 0 0,1 0 0,0 0 0,0 0 1,-1 0-1,1 0 0,0 0 0,0 0 0,-1 0 1,1 0-1,0 0 0,0 1 0,0-1 0,-1 0 1,1 0-1,0 0 0,0 0 0,0 0 0,-1 0 1,1 1-1,0-1 0,0 0 0,0 0 0,-1 0 1,1 0-1,0 1 0,0-1 0,0 0 0,0 0 1,0 1-1,0-1 0,0 0 0,-1 0 0,1 1 1,0-1-1,0 0 0,0 0 0,0 1 0,0-1 1,0 0-1,0 0 0,0 0 0,0 1 0,0-1 1,0 0-1,1 0 0,-1 1 0,0-1 0,0 0 0,0 0 1,0 1-1,0-1 0,0 0 0,0 0 0,1 0 1,-1 1-1,0-1 0,0 0 33,46 61 645,-29-32-279,-6-13-130,-1 1 0,-1 0-1,0 0 1,-1 1 0,-1 0 0,6 25-1,-4-2 171,-5-27-203,-1 0 1,0 1-1,0 23 0,-3 46 584,0-83-813,0 0 0,0-1 1,0 1-1,0 0 1,-1 0-1,1 0 1,0-1-1,0 1 0,-1 0 1,1 0-1,0 0 1,-1-1-1,1 1 1,-1 0-1,1-1 0,-1 1 1,1 0-1,-1 0 1,0-1-1,0 1 0,1-1 0,-1 1 0,1 0-1,0-1 1,-1 1 0,1-1 0,-1 1 0,1 0 0,0 0 0,0-1 0,-1 1 0,1 0 0,0-1 0,0 1 0,0 0 0,0 0 0,0 0 0,-1 0 9,1 0 1,0-1 0,0 1-1,0-1 1,-1 1 0,1-1-1,0 1 1,-1 0 0,1-1 0,0 1-1,-1-1 1,1 1 0,-1-1-1,1 1 1,0-1 0,-1 0-1,1 1 1,-1-1 0,0 0-1,1 1 1,-1-1 0,1 0-1,-1 0 1,0 1 0,1-1 0,-1 0-1,1 0 1,-1 0 0,0 0-1,0 0-7,0 0 0,1 0 0,-1 0 0,1-1 0,-1 1-1,1 0 1,-1 0 0,1-1 0,-1 1 0,1 0 0,0-1-1,-1 1 1,1-1 0,-1 1 0,1 0 0,0-1 0,-1 1 0,1-1-1,0 1 1,-1-1 0,1 1 0,0-1 0,0 1 0,0-1 0,0 0-1,-1 1 1,1-1 0,0 1 0,0-1 0,0 1 0,0-1-1,0 1 1,0-1 0,0 0 0,1 0 0,-4-5-9,1-1 1,0 1 0,0-1-1,1 1 1,0-1-1,0 0 1,0 1-1,1-1 1,0 0 0,0 0-1,1 1 1,2-9-1,0-5-112,2 1 0,1 0 0,8-19 1,1 3-125,1 0 0,2 1 1,1 1-1,2 1 1,48-58-1,-54 74 182,0 1 1,0 0-1,1 1 0,1 1 0,1 1 0,-1 1 1,2 0-1,0 1 0,0 1 0,1 1 0,0 0 0,27-5 1,-35 11 172,0 0 0,1 1 1,-1 0-1,0 1 1,0 1-1,1 0 1,-1 1-1,0 0 0,0 0 1,0 1-1,-1 1 1,1 0-1,-1 1 1,0 0-1,0 1 0,14 9 1,-23-13-105,-1-1 0,1 1 0,-1 0 1,0-1-1,0 1 0,1 0 0,-1 0 0,0-1 1,0 1-1,-1 0 0,1 0 0,0 0 0,-1 0 0,1 0 1,-1 1-1,0-1 0,1 0 0,-1 0 0,0 0 1,-1 0-1,1 0 0,-1 3 0,1 4 122,0-13-137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5.7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 9830,'0'-1'0,"1"0"7,-1 0 0,0 1 0,0-1 0,1 1-1,-1-1 1,1 1 0,-1-1 0,1 1 0,-1-1 0,1 1 0,-1-1 0,1 1-1,-1 0 1,1-1 0,-1 1 0,1 0 0,0-1 0,-1 1 0,1 0 0,0 0-1,-1-1 1,1 1 0,0 0 0,-1 0 0,2 0 0,22-3 341,-18 2-235,48-3 821,75 3 0,-62 2-98,-62-1-749,0 1 0,1 0-1,-1 0 1,0 0-1,0 1 1,1 0 0,6 4-1,2-1 86,-13-3-172,-1-1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29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1233 0 9830,'-1'3'32,"0"-1"-1,0 1 1,0-1 0,0 0 0,0 1-1,0-1 1,-1 0 0,1 0-1,-1 0 1,1 0 0,-1 0-1,0 0 1,0-1 0,0 1-1,0-1 1,0 1 0,0-1-1,0 0 1,-4 2 0,-55 27 929,48-25-823,-70 28 1250,0-3 1,-114 24-1,-179 18 2697,331-64-3596,-285 42 3010,321-47-3271,9-2-228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6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9830,'9'4'155,"-1"1"0,1-2-1,0 1 1,0-1 0,0-1 0,0 1-1,0-2 1,13 2 0,19 5 136,-25-4-72,0-2 0,0 1 0,0-2 0,1 0 0,-1-1 0,0-1-1,26-4 1,-29 4 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6.7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3 9830,'1'-3'37,"1"8"51,2 10 106,-3 17 176,0-17-186,-1 1 0,0-1-1,-1 0 1,0 1 0,-2-1 0,1 0 0,-2 0-1,-6 17 1,8-26-98,-1 1 0,1 0 0,0 0 0,1 0 0,0 0 0,0 0 0,0 0 0,1 8 0,4-19-36,1 1 1,-1 0 0,1 0-1,-1 0 1,1 1 0,7-4-1,-4 2 28,8-4 277,0 0 0,1 1 0,30-8 0,-43 14-292,0 0-1,0 0 1,0 0 0,1 1-1,-1 0 1,0 0 0,0 0-1,0 0 1,1 1-1,-1-1 1,0 1 0,0 0-1,0 0 1,0 1-1,0-1 1,0 1 0,0 0-1,0 0 1,-1 0-1,1 1 1,5 4 0,-6-4-4,0 0 1,0 0 0,-1 1 0,1-1-1,-1 1 1,0-1 0,0 1-1,0 0 1,0 0 0,-1 0 0,2 6-1,-1 1 75,0-1-1,-2 1 1,1 15 0,-2-19-38,0 0 1,-1 0 0,0 0-1,0 0 1,0 0 0,-1-1-1,0 1 1,0-1 0,-1 0-1,0 1 1,0-2 0,0 1-1,-1 0 1,1-1 0,-1 0-1,-1 0 1,-5 4 0,-3 3 181,0-2 1,-1 1-1,0-2 0,-1 0 1,-30 12-1,26-16-5,-2-4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6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1 143 9830,'107'-37'1434,"-38"15"-570,-66 20-816,170-54 2135,-143 49-1717,0 1-1,1 1 1,58-2 0,-72 7-238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7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9830,'1'1'19,"0"0"0,0 0 0,0 0 0,1 0 0,-1-1 0,0 1 0,1 0 0,-1-1 0,0 1 0,1-1 0,-1 1 0,1-1 0,-1 0 0,1 1 0,-1-1-1,1 0 1,2 0 0,30 3 459,423-13 4210,-70 10-638,-384 0-3952,-2 0-92,-1-1 0,0 1-1,1 0 1,-1 0 0,0 0 0,1 0 0,-1 0 0,1 0 0,-1 0-1,0 0 1,1 1 0,-1-1 0,0 0 0,1 0 0,-1 0-1,0 0 1,1 0 0,-1 1 0,0-1 0,1 0 0,-1 0-1,0 0 1,1 1 0,-1-1 0,0 0 0,0 1 0,1-1 0,-1 0-1,0 1 1,4 3-6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7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480 144 9830,'-74'81'1497,"-9"17"7,45-56-744,2 2 0,2 2-1,1 1 1,-27 54 0,58-95-688,0 0 0,1 0 0,0 0 1,-1 0-1,2 1 0,-1-1 0,1 0 1,1 12-1,-1-1 116,3-16-159,0 0 0,0 0 0,1 0 0,-1-1 0,0 0-1,0 0 1,0 0 0,1 0 0,-1 0 0,5-1 0,4-3 167,0 0 1,0-1-1,0 0 0,-1 0 0,0-2 1,11-7-1,61-48 366,-81 60-585,7-5 21,0 0-1,-1-1 0,0 0 1,14-18-1,-19 21-32,0 0 0,-1 0 0,1 0 0,-1 0 0,0 0 0,-1 0 0,1-1 0,-1 1 0,0-1 1,0 1-1,0-11 0,-2 12 17,0 0 1,0 1 0,0-1-1,0 1 1,-1 0 0,0-1 0,1 1-1,-1 0 1,0 0 0,0 0-1,-1 0 1,1 0 0,-1 1 0,1-1-1,-1 1 1,0-1 0,0 1-1,0 0 1,0 0 0,0 0-1,-4-1 1,-14-7 161,0 0 1,-23-7-1,40 15-130,-30-10 167,6 3 17,1-1-1,0-2 0,1-1 1,-35-22-1,54 31-142,0-1 0,0 0 0,1 0 0,0-1 0,-10-11 0,14 13-85,0 0 0,0 0 0,0 0 0,0 0 0,1 0 0,0 0 0,0-1 0,0 1 0,0 0 0,1-1 0,-1 1 0,1-8 0,1 10 4,-1 0 0,1 0 1,0 0-1,0 0 0,0 0 0,0 0 0,0 0 0,0 0 0,0 0 1,0 0-1,1 0 0,-1 1 0,1-1 0,0 1 0,-1-1 0,4-2 1,33-21 142,-34 23-72,16-11 70,1 1 1,0 1 0,1 0 0,0 2 0,1 1 0,0 0 0,1 2-1,-1 1 1,1 0 0,32-1 0,-54 7-111,-1-1 0,0 1 0,1-1-1,-1 1 1,0-1 0,1 1 0,-1-1 0,0 1 0,0 0 0,0 0-1,1 0 1,-1 0 0,0 0 0,0 0 0,0 0 0,-1 0-1,1 0 1,0 0 0,0 1 0,-1-1 0,1 0 0,0 0 0,-1 1-1,1-1 1,-1 0 0,0 1 0,1-1 0,-1 1 0,0-1-1,0 1 1,0 2 0,0 0 31,1 1 0,-1 0 1,0 0-1,-1 0 0,1 0 0,-1 0 0,0-1 1,-3 10-1,3-6 69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8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372 0 9830,'0'10'22,"0"-6"18,1 0 0,-1 0 1,-1-1-1,1 1 0,0 0 1,-1 0-1,0-1 0,1 1 1,-2-1-1,1 1 1,0 0-1,-4 4 0,-65 120 1719,47-84-878,-34 52 0,30-59-81,-37 40 1,53-64-575,-2-1 0,1-1-1,-1 0 1,-1-1 0,0 0 0,-23 11-1,32-18 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8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9830,'0'1'21,"1"0"0,0 1-1,-1-1 1,1 0 0,0 0-1,0 1 1,0-1 0,0 0 0,0 0-1,0 0 1,1 0 0,-1 0 0,0 0-1,0 0 1,1-1 0,-1 1-1,0 0 1,2 0 0,35 15 602,-28-12-499,178 98 2243,-70-34-857,-11-5 63,-102-60-1300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8.8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443 0 9830,'-35'25'648,"-2"-2"0,0-2-1,-55 22 1,67-33-258,0-2 0,0-1-1,-1 0 1,1-2 0,-2-1-1,-44 1 1,53-5-117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9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9830,'1'-1'40,"24"-10"486,-24 11-502,1-1 0,-1 1 0,0 0 0,0-1 0,1 1 0,-1 0-1,0 0 1,1 0 0,-1 0 0,0 0 0,0 0 0,1 1 0,-1-1 0,0 0 0,0 1 0,1-1 0,-1 1 0,0-1 0,0 1-1,0-1 1,2 2 0,2 5 101,1 0 0,-1 0 1,0 0-1,-1 1 0,0-1 0,0 1 0,-1 0 0,0 1 0,0-1 0,-1 0 0,0 1 0,0-1 0,0 12 0,6 20 403,0 17 13,-4-18-244,-3 24 522,-1-44-546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9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86 208 9830,'-4'-1'53,"0"-1"0,0-1 0,0 1 0,0 0 0,0-1 0,1 0 0,-1 0 0,1 0 0,-6-6 0,8 7-26,0 0 0,0 0 0,0 0-1,0 0 1,0 0 0,1-1 0,-1 1 0,1 0-1,-1 0 1,1-1 0,0 1 0,0 0 0,0-1-1,0 1 1,0 0 0,1 0 0,-1-1 0,0 1-1,1 0 1,0 0 0,1-5 0,5-1 57,-1-1 0,1 1 0,1 1 0,-1-1 0,1 1 0,1 0 0,-1 1 0,13-7 0,-11 6-23,0 1 0,1 0 0,0 0 0,0 1 0,0 1 0,1 0 0,0 1 0,-1 0 0,1 0 0,17 0 0,-23 2 11,0 1 0,0 1-1,-1-1 1,1 1-1,0 0 1,0 1 0,-1-1-1,1 1 1,-1 0-1,0 1 1,1-1 0,-1 1-1,0 0 1,0 0-1,-1 0 1,1 1 0,-1 0-1,0 0 1,0 0-1,0 0 1,0 1 0,-1 0-1,6 9 1,-5-5 30,0 0 0,-1 0 0,0 0 0,-1 0 1,0 0-1,0 1 0,-1-1 0,-1 1 0,1 0 0,-3 18 1,2-3 208,-1-16-216,0 0 0,0 0 0,-1-1 0,0 1 0,0 0 0,-1-1 0,0 1 0,-8 13 0,-5 6 374,-22 28-1,18-29-13,-1-1-1,-1-1 0,-46 40 1,51-51-159,0-1 0,-1-1 0,0 0 0,-1-1 1,0-1-1,-40 14 0,46-21-93,13-3-196,-1 0 0,1 0 1,-1 0-1,1 0 1,-1 0-1,1 0 0,-1 0 1,1 0-1,-1 0 0,1 0 1,-1 0-1,1 0 0,-1 0 1,1-1-1,0 1 1,-1 0-1,1 0 0,-1 0 1,1-1-1,0 1 0,-1 0 1,1-1-1,0 1 0,-1 0 1,1-1-1,0 1 1,-1-1-1,1 1 0,0 0 1,0-1-1,-1 1 0,1-1 1,0 1-1,0-1 0,0 1 1,0 0-1,0-1 0,-1 0 1,3-14 3,-2 14 15,0-1-4,1 0 0,0 1 0,0-1 0,0 0 0,1 1 0,-1-1 0,0 1 0,1-1 0,-1 1 0,1 0 0,-1-1 0,1 1 0,-1 0 0,1 0 0,0 0 0,0 0 0,-1 0 0,4 0 0,38-16-225,-20 12 288,1 0 1,-1 2-1,1 1 1,-1 1-1,1 0 1,0 2 0,26 4-1,-29-2-9,0-2 1,1 0-1,-1-1 1,29-5-1,-37 1 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0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431 27 9830,'0'-21'-11,"0"16"22,0 15 35,-1-7 29,0 0 0,-1 1 1,0-1-1,1 0 0,-1 0 1,0 0-1,-1 0 1,1 0-1,-5 4 0,-7 10 218,-218 312 4211,217-307-4270,17-19-105,10-8-91,64-36 1103,74-34 872,-132 68-1768,0 1 0,0 1 0,1 0 1,-1 1-1,1 1 0,34-1 1,-42 5-98,0 0 0,-1 1 1,1 1-1,-1-1 1,0 2-1,0-1 0,0 1 1,0 1-1,-1 0 1,1 0-1,-1 1 1,-1 0-1,1 1 0,-1 0 1,0 0-1,0 0 1,-1 1-1,0 1 0,-1-1 1,9 15-1,-12-15-31,-1 1 0,0-1 0,0 1 0,-1 0 0,0 0 0,0 0 0,-1 0-1,-1 11 1,1-1 151,-1-13-210,0-1 1,0 0-1,-1 1 0,1-1 1,-1 0-1,-1 0 0,1 0 1,0 0-1,-1 0 0,0-1 1,0 1-1,-5 4 0,-4 6 49,-2-1 1,-15 15-1,-7-1-107,-1-1 0,-1-2 0,-1-2 0,0-1 0,-2-2 0,-1-2 0,0-1 0,-2-3 0,1-1 0,-2-2 0,-78 8 0,52-16 0,41-3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29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 9830,'-1'35'188,"0"-12"175,1-1-1,2 1 1,5 35-1,-2-25 145,-1 0 0,-2 0 0,-2 48-1,-1-33 38,2-14-213,0-17-70,-1 0 1,-1 0-1,0 0 1,-5 23-1,3-29-78,3-9-151,0 0 0,0 0 0,-1 0-1,1 0 1,-1 0 0,1 0 0,-1 0 0,0 0-1,0 0 1,0-1 0,0 1 0,0 0 0,0 0 0,0-1-1,-1 1 1,1-1 0,-1 1 0,1-1 0,-3 2 0,-7-2-32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0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20 9830,'-2'-19'0,"2"19"0,0 0 0,0 0-1,-1 0 1,1 0 0,0 0 0,0 0-1,-1 0 1,1 0 0,0 0 0,0 0-1,-1 0 1,1 0 0,0 1 0,0-1-1,-1 0 1,1 0 0,0 0 0,0 0-1,0 0 1,-1 1 0,1-1 0,0 0 0,0 0-1,0 0 1,0 1 0,0-1 0,-1 0-1,1 0 1,0 1 0,0-1 0,0 0-1,0 0 1,0 0 0,0 1 0,0-1-1,0 0 1,0 0 0,0 1 0,0-1-1,0 0 1,0 0 0,0 1 0,0-1-1,0 0 1,0 0 0,0 1 0,0 10 57,13 325 3560,-13-321-3420,0 1-1,-1-1 1,0 0 0,-2 0-1,1 0 1,-2 0 0,0 0 0,-7 15-1,3-8 110,7-18-256,0 1 0,-1-1-1,0 0 1,0 1 0,0-1 0,0 0 0,-6 7 0,0-1 207,3-4-192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0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1 129 9830,'0'-1'8,"0"0"0,1 0 0,-1 0 0,1 0 1,-1 0-1,1 0 0,-1 0 0,1 0 0,0 0 0,-1 0 0,1 0 0,0 0 0,0 0 0,0 0 0,-1 0 0,1 1 0,0-1 1,0 0-1,0 1 0,0-1 0,1 1 0,-1-1 0,0 1 0,0-1 0,0 1 0,0 0 0,2-1 0,45-7 411,-26 5-245,487-54 5380,-445 53-4901,-43 2-372,221-25 2357,-232 24-2573,-7 0-65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0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238 1 9830,'0'0'8,"-1"0"1,1 0-1,-1 0 0,1 0 1,-1 0-1,1 0 0,-1 0 0,1 0 1,-1 0-1,1 1 0,-1-1 1,1 0-1,-1 0 0,1 0 0,-1 1 1,1-1-1,-1 0 0,1 1 1,0-1-1,-1 0 0,1 1 0,0-1 1,-1 0-1,1 1 0,0-1 1,-1 1-1,1-1 0,0 1 1,0-1-1,-1 1 0,-16 20 346,-20 49 747,3 2 0,2 1 1,4 1-1,-26 111 1,46-142-417,1 0-1,3 0 1,1 76 0,3-107-547,1 1 0,1-1 0,0 0 1,1 0-1,0 0 0,0-1 1,2 1-1,-1-1 0,2 0 1,-1 0-1,1 0 0,1-1 0,0 0 1,0 0-1,1-1 0,1 0 1,-1 0-1,1-1 0,17 12 0,-6-6 202,1 0-1,0-2 0,1-1 1,1 0-1,0-2 0,0 0 1,1-2-1,44 9 0,-62-14-360,6 1 298,-12-3-268,0 0 0,0 0 0,0 0-1,0 0 1,0 0 0,0 0 0,0 0 0,0 0 0,0 0-1,0 0 1,0-1 0,0 1 0,0 0 0,0 0 0,0 0 0,0 0-1,0 0 1,0 0 0,0 0 0,0 0 0,0 0 0,0-1-1,0 1 1,0 0 0,0 0 0,0 0 0,0 0 0,0 0 0,0 0-1,0 0 1,0 0 0,0 0 0,0 0 0,0 0 0,0-1-1,0 1 1,0 0 0,-23-21 55,15 16 258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1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0 9830,'-1'4'54,"0"0"0,0-1-1,0 1 1,-1 0 0,1-1-1,-1 1 1,0-1 0,0 1 0,0-1-1,-1 0 1,1 0 0,-5 4-1,-17 27 454,1 10 91,14-28-286,1 0 0,1 1 0,-10 28 0,15-2 167,3-26-393,0-17-74,-1 1-1,1-1 1,-1 0-1,1 0 1,-1 1-1,1-1 0,-1 0 1,1 0-1,-1 0 1,1 1-1,0-1 1,-1 0-1,1 0 1,-1 0-1,1 0 1,0 0-1,-1 0 1,1 0-1,-1-1 1,1 1-1,0 0 1,-1 0-1,1 0 1,-1 0-1,1-1 1,17-4 190,8-6 204,0 0 0,2 2 0,-1 1 1,1 2-1,0 0 0,53-3 0,-79 9-376,0 0 0,0 0-1,0 1 1,0-1 0,0 0 0,0 1-1,0-1 1,0 1 0,0 0-1,0 0 1,0 0 0,0 0-1,0 0 1,-1 0 0,1 0-1,0 1 1,-1-1 0,1 1 0,-1-1-1,1 1 1,-1-1 0,0 1-1,0 0 1,0 0 0,0 0-1,0-1 1,0 1 0,0 0-1,0 0 1,0 4 0,1 5 137,0 0 0,-1 0 0,0 0 0,-1 18 1,0-16 32,-1-8-141,0 0 0,-1 0 0,1-1-1,-1 1 1,0 0 0,0-1 0,0 1-1,-1-1 1,0 1 0,0-1 0,0 0 0,0 0-1,-4 3 1,-11 16 324,0 1 117,-1 0 0,-1-2 0,-45 39 0,50-48-235,0-1-1,-2-1 1,1 0-1,-1-1 1,-1-1 0,0-1-1,-20 7 1,-1-10 72,23-5-64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2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9830,'182'9'2104,"-87"-3"-1204,-54-4-96,0 1 0,78 18 0,-105-16-759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2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1 9830,'-11'1'162,"-1"0"0,0 1 0,0 0 0,1 1 0,-1 1-1,1-1 1,0 2 0,0 0 0,0 0 0,1 1 0,0 0 0,0 1 0,-16 13 0,12-7 90,-1 0 0,2 1 0,0 1 1,0 0-1,2 1 0,0 0 0,-14 29 1,20-32-78,1 0 0,1 0 0,0 1 0,0-1 1,2 1-1,-1 0 0,2-1 0,2 25 0,-2-5 168,0-27-276,1-1 0,0 1-1,0 0 1,0-1-1,1 1 1,-1-1 0,1 1-1,1-1 1,-1 0-1,1 0 1,0 0 0,0 0-1,0 0 1,1-1-1,-1 1 1,1-1 0,0 0-1,1 0 1,-1-1-1,1 1 1,-1-1 0,1 0-1,0 0 1,7 3-1,0-1 114,0 0-1,1-1 0,-1 0 0,1-1 0,0 0 0,0-1 0,0 0 0,0-1 0,22-1 0,-18-2 31,0 0-1,0-2 0,-1 0 1,1 0-1,-1-2 0,0 0 1,24-13-1,-30 14-219,-1-1 0,1 0 0,-1-1 0,0 0 0,0 0 0,-1-1 0,0 0 1,-1 0-1,1-1 0,-2 0 0,1 0 0,6-15 0,-10 19-35,-1 0-1,-1 0 1,1 0 0,-1 0 0,0-1-1,0 1 1,-1-1 0,1 1 0,-1-1-1,0 1 1,-1 0 0,1-1-1,-1 1 1,-3-9 0,1 5-47,0 0 0,-1 0 0,0 1 0,0-1 0,-1 1 0,-1 0 0,-8-10 1,2 5 103,-1 0 1,0 1 0,-1 1 0,-1 1 0,1 0 0,-1 0 0,-1 2 0,0 0 0,0 1-1,-1 0 1,0 1 0,0 1 0,0 1 0,0 0 0,-1 2 0,0-1 0,-32 2 0,39 1 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2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9830,'23'13'436,"0"2"0,-1 1 0,-1 0 0,0 2 0,-1 0 0,-2 2 0,30 37 0,-36-40-172,0 1 0,-1 0 0,-1 1 0,-1 0 0,-1 1 0,0 0 0,-2 0 0,0 0 1,-1 1-1,3 30 0,0 240 2713,-10-261-2530,-2 0 1,-1 0 0,-1 0-1,-19 52 1,8-24 184,0 5 354,-3-1 0,-3-1 0,-43 83 0,15-68-786,44-72-200,-2-4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3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64 9830,'0'1'10,"1"1"-1,-1-1 1,1 0-1,-1 0 1,1 0-1,0 0 1,0 0 0,0 0-1,-1 0 1,1-1-1,0 1 1,0 0-1,0 0 1,0-1-1,0 1 1,0 0-1,1-1 1,-1 1 0,0-1-1,0 0 1,0 1-1,0-1 1,1 0-1,-1 0 1,0 1-1,0-1 1,1 0 0,1-1-1,49 3 450,-42-2-376,117-7 2378,199-34 0,-268 32-1790,-54 8-654,19-2 394,0-2 1,37-11-1,-53 14-411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3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15 9830,'0'-1'6,"-1"1"-2,1-1 0,0 1 1,0 0-1,0-1 0,0 1 1,0 0-1,0-1 0,-1 1 1,1-1-1,0 1 1,0 0-1,0-1 0,0 1 1,0 0-1,1-1 0,-1 1 1,0-1-1,0 1 0,0 0 1,0-1-1,0 1 0,0 0 1,1-1-1,-1 1 0,0 0 1,0-1-1,0 1 1,1 0-1,-1-1 0,0 1 1,1 0-1,-1 0 0,0 0 1,0-1-1,1 1 0,-1 0 1,0 0-1,1 0 0,-1-1 1,0 1-1,1 0 0,-1 0 1,1 0-1,-1 0 1,0 0-1,1 0 0,-1 0 1,0 0-1,1 0 0,0 0 1,0 0 9,0 0 0,0 0 0,0 1 0,0-1 0,1 0 1,-1 0-1,0 1 0,0-1 0,0 1 0,0-1 0,0 1 1,0-1-1,0 1 0,-1 0 0,1-1 0,0 1 0,0 0 0,0 0 1,-1 0-1,1 0 0,0 0 0,-1-1 0,1 1 0,-1 0 1,1 0-1,-1 1 0,1-1 0,0 2 0,2 3 122,8 10 161,-1 1-1,0 0 1,-1 1 0,-1 0 0,-1 1 0,0 0 0,7 37 0,-4 6 703,3 72 1,-9-78-399,-2 111 1169,-3-89-857,1-78-910,0 0 0,0 0 0,0 0 0,1 0-1,-1 1 1,0-1 0,0 0 0,0 0 0,0 0 0,1 0 0,-1 0 0,0 0-1,0 0 1,0 0 0,1 1 0,-1-1 0,0 0 0,0 0 0,0 0 0,1 0-1,-1 0 1,0 0 0,0 0 0,0 0 0,1 0 0,-1 0 0,0 0 0,0 0 0,0 0-1,1-1 1,-1 1 0,0 0 0,0 0 0,0 0 0,1 0 0,-1 0 0,0 0-1,0 0 1,0-1 0,0 1 0,1 0 0,-1 0 0,0 0 0,0 0 0,0-1-1,0 1 1,0 0 0,0 0 0,0 0 0,1-1 0,-1 1 0,0 0 0,9-9 154,-2 5 70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0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3 414 9830,'-3'-1'125,"28"-6"69,-11 5 49,-1-1 1,0-1-1,20-8 0,4-1 122,371-113 2884,199-81-5389,-504 169 1749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6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11 240 9830,'-10'-51'0,"10"45"27,0-1 1,1 1-1,0 0 0,0-1 1,1 1-1,-1 0 0,1 0 1,1 0-1,-1 0 0,1 1 0,0-1 1,0 1-1,1-1 0,0 1 1,-1 0-1,2 0 0,-1 1 1,1-1-1,8-5 0,-5 2 91,1 1 0,0 0 0,1 1 0,-1-1 0,1 2 0,1 0 0,-1 0 0,1 1 0,-1 0 0,1 1 0,0 0 0,1 1 0,19-2 0,-22 3-9,0 1 0,0 1-1,0 0 1,-1 0-1,1 1 1,0 0 0,0 0-1,-1 1 1,0 0 0,1 1-1,-1 0 1,0 0 0,-1 1-1,1 0 1,-1 0-1,0 1 1,0-1 0,6 8-1,-5-4 44,-1 0-1,0 0 1,0 0-1,-1 1 1,0 0-1,-1 1 1,0-1-1,0 1 0,-1 0 1,5 22-1,-4-2 354,-2-1 1,0 58-1,-5-70-314,1-1 0,-2 1 0,0-1 0,-2 0 0,0 0 0,0-1 0,-1 1 0,-2-1 0,-8 16 0,-2-1 316,-2 0-1,-1 0 1,-33 35-1,40-51-243,-1 0 1,-1 0-1,0-1 0,-25 16 1,32-25-135,0 1 1,-1-2 0,1 1-1,-1-1 1,0 0 0,0-1-1,0 0 1,0-1 0,-1 0 0,-17 1-1,26-3-106,1 0 0,0 0 0,0 0 0,-1-1 0,1 1 0,0 0 0,0 0 0,0-1 0,0 1 0,-1-1 0,1 1 0,0-1 0,0 1 0,0-1 0,0 0 0,0 1 0,0-1 0,0 0 0,1 0-1,-1 0 1,0 1 0,0-1 0,0 0 0,1 0 0,-1 0 0,1-1 0,-1 1 0,1 0 0,-1 0 0,1 0 0,-1-2 0,0-3-13,0-1 0,1 1 0,-1 0 0,1-1 1,1-6-1,0-3-128,-1 15 92,1-1-1,0 0 1,-1 1-1,1-1 1,0 1-1,0-1 1,-1 1-1,1-1 1,0 1-1,1 0 1,-1-1-1,0 1 1,0 0-1,0 0 1,1 0-1,-1 0 1,1 0-1,-1 0 1,1 0-1,-1 0 1,1 1-1,-1-1 1,1 1-1,0-1 1,-1 1-1,4-1 1,3-1 21,1 0 1,-1 1 0,1-1 0,9 1-1,-8 2 25,0 0 1,0 1-1,0-1 0,-1 2 0,1-1 0,18 9 0,55 31 136,-53-26-116,-2 1 28,-20-12-49,1 0-1,-1 0 0,1-1 1,0 0-1,0 0 1,0-1-1,0 0 1,1-1-1,-1 0 0,1 0 1,11 0-1,-19-2-15,-1-1 0,1 1 0,-1 0 0,1-1 0,-1 1 0,0-1 0,1 0 0,-1 1 0,0-1 0,1 0 0,-1 0 1,0 0-1,0 0 0,0 0 0,0 0 0,0 0 0,2-2 0,15-26 64,-13 21-35,9-7-26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6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358 64 9830,'0'-13'0,"0"-16"0,0 28 0,0 0 0,0 1 0,0-1 0,0 0 0,0 0 0,0 0 0,0 0 0,-1 0 0,1 1 0,0-1 0,-1 0 0,1 0 0,-1 1 0,1-1 0,-1 0 0,1 0 0,-1 1 0,0-1 0,1 1 0,-1-1 0,0 0 0,1 1 0,-2-1 0,-1 0 21,1 0 1,0 1-1,0-1 0,-1 1 0,1-1 1,-1 1-1,1 0 0,0 0 0,-1 0 1,1 1-1,-1-1 0,1 0 0,0 1 1,-1-1-1,1 1 0,0 0 0,0 0 1,0 0-1,-1 0 0,-2 2 0,-2 3 117,0 0 0,0 1 0,0 0 0,-6 9 1,6-9-71,-27 37 613,2 2-1,2 1 1,2 1-1,2 1 1,2 1-1,3 2 0,-18 62 1,34-94-413,2 1 1,0 0-1,1 1 1,1-1-1,2 24 1,-1-12 5,1-28-208,0 1 1,0-1-1,0-1 1,0 1-1,1 0 1,0 0 0,0 0-1,0-1 1,1 1-1,0-1 1,-1 0-1,1 0 1,1 0 0,-1 0-1,1 0 1,-1-1-1,1 1 1,0-1 0,0 0-1,1 0 1,6 3-1,2 2 141,1-1-1,0-1 1,0 0-1,1-1 1,0 0-1,15 2 1,13-2 407,0-1 0,0-2 1,70-6-1,-78 4-341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6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1 9830,'0'0'3,"0"0"0,0 0 0,0 0-1,0 0 1,0 0 0,0 0 0,-1 0 0,1 0 0,0 0 0,0 0-1,0 0 1,0 0 0,0 0 0,0 0 0,0 0 0,0 1-1,0-1 1,0 0 0,-1 0 0,1 0 0,0 0 0,0 0 0,0 0-1,0 0 1,0 0 0,0 0 0,0 0 0,0 0 0,0 0-1,-1-1 1,1 1 0,0 0 0,0 0 0,0 0 0,0 0 0,0 0-1,0 0 1,0 0 0,0 0 0,0 0 0,0 0 0,0 0-1,0 0 1,-1 0 0,1 0 0,0 0 0,0-1 0,-3 10 133,2 5 66,-1 0 0,0 0 1,-1 0-1,0-1 0,-1 1 0,-10 23 0,6-15-93,2-6 135,1 1-1,1-1 1,0 1 0,2 0 0,0 1-1,0 21 1,29-50 123,33-25 392,-19 11 115,48-21 1,-74 40-678,-1 1 1,1 0 0,0 1-1,0 0 1,1 1 0,-1 1-1,23-1 1,-35 3-162,0 0 1,-1 0-1,1 1 1,-1-1-1,1 1 1,-1-1-1,1 1 1,-1 0-1,0 0 0,1 0 1,-1 0-1,0 0 1,0 1-1,0-1 1,1 1-1,-2-1 1,1 1-1,0 0 1,0 0-1,0 0 0,-1 0 1,1 0-1,-1 0 1,0 0-1,1 0 1,-1 1-1,0-1 1,0 0-1,-1 1 1,1-1-1,0 4 0,2 8 147,-1 0-1,-1 0 0,0 1 0,-2 20 0,0-12 16,1-17-115,-1 0 0,0 0 0,-1 0 0,1 1 0,-1-1 0,0 0 0,-1-1 0,1 1 0,-1 0 0,0-1 0,-1 0 1,1 1-1,-1-1 0,-7 7 0,-9 8 564,-44 36 0,34-32-258,14-10-82,-2-1 1,0 0-1,-31 16 0,43-26-228,0 0 0,-1 0 0,1-1-1,0 0 1,-1 0 0,1 0 0,-1-1 0,1 0 0,-1-1 0,0 1-1,1-1 1,-1 0 0,0-1 0,1 1 0,-1-2 0,-7-1 0,1-3 148,0-3 46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6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 9830,'0'0'9,"1"-1"1,-1 0-1,1 0 0,0 1 0,-1-1 1,1 1-1,0-1 0,-1 0 1,1 1-1,0-1 0,0 1 0,0 0 1,-1-1-1,1 1 0,0 0 1,0-1-1,0 1 0,0 0 0,0 0 1,0 0-1,-1 0 0,1 0 1,0 0-1,0 0 0,0 0 0,1 0 1,35 1 430,-27-1-312,74-5 1229,0-3-1,115-27 1,-62 10 98,-106 20-955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7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3 9830,'-1'0'10,"1"-1"-1,-1 1 1,0 0-1,1-1 1,-1 1 0,1 0-1,-1 0 1,0 0-1,1-1 1,-1 1 0,0 0-1,1 0 1,-1 0-1,0 0 1,1 0-1,-1 0 1,0 0 0,0 0-1,1 1 1,-1-1-1,0 0 1,1 0 0,-1 0-1,1 1 1,-2-1-1,-18 7 337,5 2-112,-1 2 0,2 0 0,-1 1 0,2 0 0,-24 28 0,13-10 640,-37 60 0,53-75-677,0-1 0,2 1-1,-1 0 1,2 0 0,0 1 0,0 0 0,2 0 0,0 0-1,1 0 1,0 0 0,2 20 0,-1-9 72,0-17-165,1-1 0,0 0 1,1 1-1,0-1 1,2 11-1,-2-17-61,0 0 0,0 0 0,1 0-1,-1 0 1,1 0 0,-1 0 0,1-1 0,0 1-1,0-1 1,0 1 0,0-1 0,1 0 0,-1 0-1,1 0 1,-1 0 0,1 0 0,0-1 0,-1 1 0,6 1-1,1 0 78,0 0 0,0-1-1,0 1 1,0-2 0,1 0-1,-1 0 1,1 0-1,-1-1 1,1-1 0,14-2-1,-4 0 225,-1-1 0,1-2 0,35-14 0,-32 10-199,-1 0 0,-1-2 0,1-1 0,-2-1 0,32-26 0,-45 33-235,0 1 1,0-1-1,-1 0 0,1-1 1,-2 0-1,1 0 1,-1 0-1,0-1 0,-1 1 1,0-1-1,0 0 0,-1 0 1,0-1-1,-1 1 0,0-1 1,-1 1-1,1-12 1,-1-9-121,0 23 149,0 0 0,0 0 0,-1 0 0,0-1 0,-1 1 0,0 0 1,0 0-1,0 0 0,-1 0 0,0 0 0,0 0 0,-1 0 0,-3-6 0,0 5 29,0 1 0,-1-1-1,0 1 1,-1 1 0,1 0-1,-1 0 1,0 0 0,-1 1 0,1 0-1,-1 0 1,-14-5 0,7 5 152,-1 1 0,1 0 0,-1 1 0,1 1 0,-1 1 0,-17 0 0,21 1-97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7.7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 9830,'7'-3'72,"-1"0"0,1 0-1,0 1 1,0 0 0,0 0-1,0 1 1,0 0 0,0 0 0,0 1-1,0-1 1,0 2 0,0-1-1,1 1 1,9 2 0,-6 0 66,0 0 0,0 1-1,-1 0 1,1 0 0,-1 1 0,0 0 0,0 1 0,12 9 0,-8-3 85,-1 1 1,0 0-1,0 1 1,-1 0-1,-1 1 1,-1 0-1,0 1 1,0 0 0,-2 0-1,8 22 1,-7-12 138,-1-1 0,-1 1 1,-1 1-1,-2-1 1,-1 1-1,0 39 0,-3-35-32,1 0 52,-1-1 0,-2 1-1,-1 0 1,-8 31 0,-11 25 493,7-18 410,-4-1 1,-55 129-1,72-194-1241,-27 48 589,27-47-559,-1-1 0,1 1 0,-1-1 0,0 0 0,0 0 0,0 0 0,-1 0 0,1-1 0,-1 1 0,1-1 0,-7 3 0,5-5 17,4-3 137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8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 9830,'23'-1'545,"38"-7"0,-39 4-20,40-1-1,250 5 2753,-304 0-3232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39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9830,'311'-13'3550,"-301"13"-3403,-1 0-1,0 1 1,0 0-1,0 0 1,0 1 0,0 0-1,0 1 1,9 4 0,-16 11 171,2-18-318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6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9830,'0'-2'63,"0"12"104,0 30 354,0-20-225,0-1 0,8 38-1,0-17 306,-2 0 0,-1 1-1,-2 0 1,-4 73 0,0-41 286,-14 41 364,15-110-1251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6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1 241 9830,'30'-72'0,"-15"49"27,-4 3 83,2 1 0,0 0-1,28-30 1,-38 45-94,1 1 0,-1 0 0,1 0 0,0 0 0,0 0 0,0 0 0,0 1 0,0-1 0,1 1 0,-1 1 0,1-1 0,-1 0 0,1 1 0,0 0-1,-1 0 1,1 1 0,0-1 0,0 1 0,0 0 0,-1 0 0,1 0 0,0 1 0,0 0 0,4 1 0,0 1 96,-1 1 0,0 0 0,0 1 0,0-1 0,0 1 0,-1 1 0,0 0 0,0 0 0,-1 0 0,1 1 0,-1 0 0,-1 0 1,1 0-1,-1 1 0,-1-1 0,1 1 0,-1 1 0,4 12 0,0 0 165,-2 0 0,0 1 1,-2-1-1,0 1 0,-2 0 0,1 33 1,-2-40-105,-1-1 0,-1 1 0,0 0 1,-1-1-1,0 1 0,-1-1 0,-1 0 1,0 0-1,-7 16 0,0-7 211,-1-2 0,0 1 1,-25 30-1,31-44-246,-1 0 1,0-1 0,0 1 0,-1-1 0,0-1-1,0 0 1,-1 0 0,0 0 0,0-1-1,0 0 1,-13 4 0,20-8-100,0-1 0,-1 1 0,1-1 0,-1 1 0,1-1 0,-1 0 0,1 0 0,-1 0 0,1 0 0,-5-1 0,6 1-19,0 0 0,0-1-1,0 1 1,1 0 0,-1-1 0,0 1 0,0-1 0,0 0 0,0 1-1,0-1 1,1 0 0,-1 1 0,0-1 0,1 0 0,-1 0 0,0 0-1,1 0 1,-1 0 0,-1-4 6,1 0 0,0-1-1,0 1 1,0 0 0,0 0-1,1 0 1,1-11 0,-1 5-128,0 10 92,1 0 1,-1 0-1,0-1 1,1 1 0,-1 0-1,1 0 1,0 0 0,-1 0-1,1 0 1,0 1-1,0-1 1,-1 0 0,1 0-1,0 0 1,0 1-1,0-1 1,0 0 0,0 1-1,0-1 1,0 1 0,0-1-1,0 1 1,0-1-1,1 1 1,-1 0 0,0 0-1,0-1 1,0 1 0,0 0-1,2 0 1,42-2 44,-39 2 38,8 2-11,-1 0 1,1 1 0,-1 1-1,1 0 1,-1 0 0,23 13 0,8 1 194,-8-4-143,-20-7-25,0-1 0,0 0 0,1-1 0,-1-1 0,1 0 0,22 1 0,-38-6-81,0 1 0,0-1 0,0 1 0,0-1 0,0 0 0,0 1 0,-1-1 0,1 0 0,0 0 0,0 1 0,-1-1 0,1 0 0,0 0 0,-1 0 0,1 0 0,-1 0 0,1 0 0,-1 0 0,1 0 0,-1 0 0,0-1 0,2-2 15,3-5-23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6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35 9830,'0'-31'-11,"0"27"22,0 21 35,0 269 2912,-13-184-1753,6-3-158,-3-68-729,12-41-272,6 6 181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7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1 9830,'-1'0'15,"-1"0"0,1 0 0,0 0 0,-1 1 0,1-1 0,0 1 0,0-1 0,0 1 0,-1-1 0,1 1 0,0 0-1,0 0 1,0-1 0,0 1 0,0 0 0,0 0 0,0 0 0,1 0 0,-1 0 0,0 0 0,0 0 0,1 0 0,-1 1 0,1-1 0,-1 0 0,1 0 0,-1 1 0,1-1 0,0 0 0,0 0-1,-1 1 1,1-1 0,0 0 0,0 3 0,-1 3 121,-25 62 865,17-49-682,0 0-1,2 1 1,1 0-1,0 0 0,2 0 1,-4 41-1,8-62-312,0 0 1,1 1-1,-1-1 0,0 0 0,0 1 1,1-1-1,-1 0 0,0 1 1,1-1-1,-1 0 0,0 1 0,1-1 1,-1 0-1,0 0 0,1 0 0,-1 1 1,1-1-1,-1 0 0,0 0 0,1 0 1,-1 0-1,1 0 0,-1 0 1,1 0-1,-1 0 0,0 0 0,1 0 1,-1 0-1,1 0 0,-1 0 0,1 0 1,-1 0-1,0 0 0,1 0 0,-1 0 1,1-1-1,-1 1 0,0 0 0,1 0 1,0-1-1,15-5 75,31-21 727,-7 3-358,70-31 1,-99 51-376,1-1-1,0 2 0,0-1 1,0 2-1,0-1 0,0 2 1,1-1-1,-1 2 1,1 0-1,-1 0 0,14 3 1,-22-2-46,0-1 1,0 1-1,0 1 0,0-1 1,0 0-1,0 1 1,0 0-1,0 0 1,-1 0-1,1 0 1,-1 1-1,0-1 1,1 1-1,-1 0 1,0 0-1,-1 0 0,1 0 1,0 0-1,-1 1 1,0-1-1,0 1 1,0 0-1,0-1 1,0 1-1,-1 0 1,0 0-1,0 0 1,0 0-1,1 7 0,-2-4 25,-1-1-1,1 1 0,-1-1 1,0 1-1,0-1 0,-1 1 1,0-1-1,0 0 1,0 0-1,-1 0 0,0 0 1,0 0-1,-1-1 0,1 1 1,-1-1-1,-1 0 0,-6 7 1,-10 11 182,-1 0 0,-1-2 1,0-1-1,-2 0 1,-1-2-1,0-1 1,-1-1-1,-1-1 1,0-2-1,-1-1 0,0-1 1,-44 11-1,43-17-59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7.5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0 236 9830,'98'-23'1920,"113"-43"1,-72 21-484,-101 33-970,35-11 583,1 2-1,0 4 0,85-8 1,-124 22-550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8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67 9830,'0'-1'9,"0"0"1,0-1-1,1 1 1,-1 0-1,0 0 0,1-1 1,-1 1-1,1 0 1,0 0-1,-1 0 0,1-1 1,0 1-1,0 0 1,-1 0-1,1 0 0,0 0 1,0 1-1,0-1 1,0 0-1,2-1 0,32-14 441,42-1 350,-76 17-793,50-6 782,0 2 0,76 4-1,104 20 1624,-8-1-143,204-24 2320,-370 2-3993,-30 3-328,-27 0-263,0 0-1,0 0 0,0 0 1,0 1-1,0-1 0,0 0 1,0 0-1,0 0 0,0 0 1,0 0-1,0 0 0,0 0 0,0 0 1,1 0-1,-1 0 0,0 1 1,0-1-1,0 0 0,0 0 1,0 0-1,0 0 0,0 0 1,0 0-1,0 0 0,0 0 0,0 0 1,0 0-1,0 0 0,1 0 1,-1 0-1,0 0 0,0 0 1,0 0-1,0 0 0,-8 3 114,-4-1-73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8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26 107 9830,'-1'0'7,"0"0"0,0 0 0,1 0 0,-1 0 0,0 0 0,0 0 0,0 0 0,0 0 0,0-1 0,0 1 0,0 0 1,0 0-1,0-1 0,0 1 0,0-1 0,1 1 0,-1-1 0,0 1 0,0-1 0,1 1 0,-1-1 0,0 0 0,1 0 0,-1 1 0,0-1 0,1 0 0,-1-1 0,-1-25 288,3 11-248,-1 15-35,1-1 1,0 1 0,0-1 0,0 1 0,0-1-1,0 1 1,0 0 0,0-1 0,0 1 0,0 0-1,1 0 1,-1 0 0,0 0 0,1 0-1,-1 0 1,1 0 0,-1 1 0,1-1 0,2 0-1,35-14 160,-38 15-139,8-3 87,1 0 0,-1 1 0,0 0 0,1 0 0,-1 1 0,1 1 0,-1 0 0,1 0 0,0 1 0,-1 0 0,1 0 0,-1 1 0,15 5 0,-16-3-16,0-1 1,-1 1-1,1 1 1,-1-1-1,0 1 1,-1 1-1,1-1 1,-1 1 0,0 0-1,-1 1 1,1-1-1,-1 1 1,0 0-1,-1 0 1,7 15-1,-8-12 20,1 0-1,-2 0 0,1 0 1,-2 1-1,1-1 0,-1 1 1,-1-1-1,-1 20 0,1-6 157,-1-16-172,0 0 0,-1 0 1,0 0-1,0 0 0,-1 0 0,1-1 0,-2 1 0,1-1 0,-1 0 0,-9 13 0,-2 1 297,-1 0 0,-20 19-1,-21 14 405,53-51-750,-1 0 1,1 0-1,0 0 0,-1 0 1,0 0-1,0-1 0,0 0 1,0 0-1,0-1 0,0 1 1,0-1-1,-7 1 0,11-2-53,0 0-1,1 0 0,-1 0 1,0 0-1,1-1 1,-1 1-1,0 0 0,1 0 1,-1-1-1,0 1 0,1 0 1,-1-1-1,0 1 0,1 0 1,-1-1-1,1 1 0,-1-1 1,1 1-1,-1-1 1,1 0-1,-1 1 0,1-1 1,0 1-1,-1-1 0,1 0 1,0 1-1,-1-1 0,1 0 1,0 1-1,0-1 0,0 0 1,-1 1-1,1-3 1,1-24 239,0 21-153,-1 4-106,1 0-1,0-1 0,-1 1 0,1 0 0,0 0 0,0 0 0,1-1 0,-1 1 0,0 1 0,1-1 0,-1 0 1,1 0-1,0 0 0,0 1 0,-1-1 0,1 1 0,0-1 0,0 1 0,4-2 0,42-20 44,3 7 421,84-16 0,-27 8 17,-95 21-417,48-13 368,63-25 0,-94 29-195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9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3 9830,'0'0'1,"0"0"0,0 0-1,0-1 1,0 1 0,1 0 0,-1 0-1,0 0 1,0 0 0,0 0-1,1-1 1,-1 1 0,0 0 0,0 0-1,0 0 1,1 0 0,-1 0 0,0 0-1,0 0 1,1 0 0,-1 0 0,0 0-1,0 0 1,1 0 0,-1 0-1,0 0 1,0 0 0,1 0 0,-1 0-1,0 0 1,0 0 0,0 0 0,1 0-1,-1 0 1,0 1 0,0-1 0,0 0-1,1 0 1,-1 0 0,0 0-1,0 0 1,0 1 0,1-1 0,-1 0-1,0 0 1,0 0 0,0 1 0,0-1-1,0 0 1,0 0 0,0 1 0,0-1-1,1 0 1,-1 0 0,0 0-1,0 1 1,0-1 0,0 0 0,0 0-1,0 1 1,0-1 0,0 1 0,-1 45 547,8 176 1870,-5-65-885,-3-87-780,-1-44-375,-2 0 0,0 1 0,-2-1 0,-13 37 0,14-48-176,2-5-72,1-1 9,0 0 1,-1 1-1,-1-1 1,1 0-1,-2-1 0,1 1 1,-1-1-1,0 0 1,-10 12-1,9-14-1,6-5-122,-1 0 0,1-1 0,-1 1-1,1 0 1,-1-1 0,0 1 0,1-1 0,-1 1 0,0-1 0,1 0-1,-1 1 1,0-1 0,1 1 0,-1-1 0,0 0 0,0 0 0,1 1 0,-1-1-1,-1 0 1,-8 0 30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9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28 9830,'-7'-20'-11,"5"13"22,5 12 35,21 50 685,-17-42-549,-1 1-1,0-1 1,-1 1-1,-1 1 1,0-1-1,-1 0 1,0 1-1,1 20 1,-4 146 1729,-2-169-1762,0-1 0,0 1 0,-1-1-1,0 0 1,-1 0 0,0 0 0,0-1 0,-2 1 0,1-1-1,-13 16 1,16-23-103,0-1-1,0 0 1,0 0-1,-1-1 1,1 1-1,0 0 1,-1-1-1,0 0 1,1 1-1,-4 0 1,-2-1-46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49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0 374 9830,'0'0'1,"1"0"0,-1 0-1,0 0 1,1 0 0,-1 0 0,0 0-1,1 0 1,-1 0 0,0 0 0,0-1-1,1 1 1,-1 0 0,0 0 0,1 0-1,-1 0 1,0 0 0,0-1 0,1 1-1,-1 0 1,0 0 0,0 0 0,0-1-1,1 1 1,-1 0 0,0 0 0,0-1-1,0 1 1,0 0 0,1-1 0,-1 1-1,0 0 1,0 0 0,0-1 0,0 1-1,0 0 1,0-1 0,0 1 0,0 0-1,0-1 1,0 1 0,0 0 0,0-1-1,0 1 1,0 0 0,0 0 0,0-1-1,-1 1 1,1 0 0,0-1 0,0 1-1,0 0 1,0 0 0,-1-1 0,1 1-1,0 0 1,0 0 0,0-1 0,-1 1-1,1 0 1,0 0 0,0 0 0,-1 0-1,1-1 1,0 1 0,-1 0 0,1 0-1,0 0 1,0 0 0,-1 0 0,30-8 157,-24 7-96,247-37 2691,-52 10-702,361-91 3404,-4-20-4764,-503 126-913,1 0 304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0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98 9830,'7'2'113,"1"1"0,0-1 0,0-1 0,0 1 1,0-1-1,0-1 0,0 0 0,0 0 0,12-2 0,8 1 121,48-3 1284,125-22 0,-127 14-647,210-40 2358,-282 51-3210,-2 1-19,0 0 1,1 0 0,-1 0-1,0 0 1,1 0 0,-1 0 0,0 0-1,1 0 1,-1 0 0,0 0-1,1 0 1,-1-1 0,0 1 0,0 0-1,1 0 1,-1 0 0,0 0 0,1-1-1,-1 1 1,0 0 0,0 0-1,0-1 1,1 1 0,-1 0 0,0 0-1,0-1 1,0 1 0,1 0-1,-1-1 1,0 1 0,0 0 0,0 0-1,0-1 1,0 1 0,0 0 0,0-1-1,0 0 1,0-2-1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 9830,'-2'0'40,"0"0"0,-1 0 0,1 0 0,0 1 0,0-1 0,0 1 0,0-1 0,0 1 0,0 0 0,0 0 0,0 0 0,0 0 0,0 0 0,0 0 0,0 0 0,1 1 0,-1-1 0,1 1 0,-1-1 0,-2 4 0,2-1 31,-1 0 1,1 0-1,0 0 1,1 1-1,-1-1 0,1 0 1,0 1-1,0-1 1,0 8-1,0 4 183,1 0 0,1 0 1,0 0-1,7 31 0,22 130 1627,-21-109-1173,11 15 270,-12-68-750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0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0 9830,'-11'0'46,"11"0"-38,-1 0 0,0 0 1,0 0-1,1 0 1,-1 1-1,0-1 0,1 0 1,-1 0-1,0 0 1,1 1-1,-1-1 0,1 0 1,-1 1-1,0-1 1,1 0-1,-1 1 0,1-1 1,-1 1-1,1-1 1,-1 1-1,1-1 0,-1 1 1,1-1-1,0 1 1,-1-1-1,1 1 0,0 0 1,-1-1-1,1 1 1,0 0-1,0-1 0,0 1 1,-1 0-1,1-1 1,0 1-1,0 0 0,0 0 1,0-1-1,0 1 1,1 0-1,-1-1 0,0 1 1,0 0-1,0 4 78,-2 0-69,-3 7 175,0 1 0,1 0 0,0 0 0,-2 17 0,2-5 23,-2 19 519,0 52 1,-9 125 1807,0-2-261,15-169-1735,0-47-546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7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731 1 9830,'1'1'22,"0"0"-1,0 0 1,0 0-1,0 0 1,-1 0 0,1 0-1,0 0 1,-1 0-1,1 1 1,-1-1-1,1 0 1,-1 1 0,1-1-1,-1 0 1,0 0-1,0 1 1,0-1 0,1 1-1,-1-1 1,-1 0-1,1 1 1,0-1-1,0 0 1,-1 2 0,1 0 7,0-1 1,0 0 0,-1 0 0,1 0 0,-1 0 0,1 0-1,-1-1 1,0 1 0,1 0 0,-1 0 0,0 0 0,0 0-1,-1-1 1,1 1 0,0-1 0,-2 3 0,-48 19 773,-1-1 0,0-3 0,-57 12 0,-167 26 2291,98-23-1145,170-34-1676,16-3-45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1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1 9830,'-8'6'117,"1"0"0,0 1-1,0 0 1,1 0 0,0 0 0,0 1-1,1 0 1,0 0 0,0 1 0,1-1 0,-4 13-1,-6 17 655,-11 54 0,17-57-352,-1 2 85,3 0 1,1 1-1,1 0 1,3 41-1,1-77-483,0 1 1,0-1-1,0 0 1,0 0-1,1 0 1,-1 0-1,1 0 1,-1 0-1,1 0 1,0 0-1,0 0 1,0 0-1,0 0 0,0 0 1,0-1-1,1 1 1,-1 0-1,1-1 1,-1 1-1,1-1 1,2 2-1,-1-1 36,1 0 0,0 0-1,0 0 1,0-1 0,0 1-1,1-1 1,-1 0 0,0 0 0,0-1-1,6 1 1,5-1 140,0-1 0,0 0 0,0-1 0,-1 0-1,19-7 1,5-2 123,-1-2-1,-1-2 1,35-19-1,-58 28-404,-1-1-1,0-1 1,0 0 0,-1-1-1,0 0 1,0-1 0,-1 0 0,-1 0-1,1-1 1,-2-1 0,13-19-1,-19 25 38,1-1-1,-1 1 1,0-1-1,0 0 1,-1 0-1,1 0 1,-2 1-1,1-1 1,-1 0-1,0 0 0,0 0 1,-1 0-1,0 0 1,0 0-1,-1 0 1,0 0-1,0 1 1,-1-1-1,1 1 1,-1 0-1,-6-9 1,-5 0-61,0 0 1,-2 0-1,0 2 1,0 0-1,-1 0 1,-1 2-1,0 0 1,0 1-1,-30-11 1,35 16 202,0 1 1,0 0-1,0 1 1,-1 0-1,0 1 1,1 1-1,-1 0 1,0 1-1,0 0 1,0 1-1,1 0 1,-1 2 0,1-1-1,-1 2 1,-17 6-1,25-8-70,-15 10 301,20-9-296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1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83 9830,'-5'0'68,"1"0"0,-1 1 0,1-1 0,-1 1 0,1 1 0,-1-1 0,1 0 0,0 1 0,-1 0 0,1 0 0,0 0 0,0 1 0,-4 3 0,1 0 65,0 0-1,1 0 1,0 1-1,0-1 1,1 1-1,-7 12 0,0 3 305,1 1-1,1 0 0,-13 47 0,17-52-208,1 0 0,1 0 0,1 0 0,0 0 0,1 1 0,1-1 0,1 1-1,3 24 1,-3-39-164,2 1-1,-1-1 1,0 0 0,1 0-1,0 0 1,0 1-1,0-2 1,0 1-1,1 0 1,-1 0 0,1-1-1,0 1 1,0-1-1,1 0 1,4 4-1,-3-4 30,1 1 0,0-1-1,0 0 1,0-1 0,0 1 0,0-1-1,1 0 1,-1-1 0,10 2-1,1-2 122,0 0 0,0-1-1,0-1 1,-1-1 0,1 0-1,0-1 1,20-7 0,-18 4 74,-1 0-1,0-2 1,0 0 0,-1-1 0,31-21 0,-43 26-322,1 0 1,-1-1 0,1 1 0,-1-1 0,0 0-1,-1-1 1,0 1 0,1-1 0,-2 0 0,1 0-1,-1 0 1,0 0 0,0-1 0,0 1 0,-1-1 0,0 0-1,-1 0 1,1 0 0,-1-10 0,0 7-52,-1 0 1,0 0-1,-1 0 1,0 1-1,0-1 0,-1 0 1,-1 0-1,1 1 1,-2-1-1,1 1 1,-1 0-1,-6-10 1,-3-2-8,0 1 1,-1 0 0,-1 0-1,-1 2 1,-1 0 0,-1 1 0,0 1-1,-1 0 1,-1 1 0,0 2-1,-1 0 1,-28-13 0,43 23 241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1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9830,'4'-2'32,"-1"1"0,0 1 0,0-1-1,1 0 1,-1 1 0,1 0 0,-1 0 0,0 0 0,1 0-1,-1 0 1,1 1 0,-1-1 0,0 1 0,0 0 0,1 0-1,-1 0 1,0 1 0,0-1 0,0 1 0,0 0 0,0 0-1,0 0 1,3 3 0,7 7 264,-1 0 1,0 0-1,15 22 0,-13-17-117,23 33 512,-3 0 1,-1 3-1,-3 0 0,-2 2 0,-3 1 0,-2 1 0,-3 1 0,-2 1 1,-3 1-1,-3 0 0,-2 0 0,-2 1 0,-2 70 0,-6-91-39,-3 0-1,-13 72 0,-7-11 431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2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306 1 9830,'-4'0'37,"0"1"0,1 0 0,-1 0 0,0 0-1,1 0 1,-1 1 0,1-1 0,-1 1 0,1 0 0,0 0 0,0 0-1,0 1 1,0-1 0,0 1 0,-3 3 0,-38 47 820,43-52-835,-19 30 482,1 0 0,2 2 1,0 0-1,3 0 0,1 2 0,-17 69 1,-23 222 2919,42-232-1924,4 1 0,4 0 0,19 183 0,-10-235-1103,3 0-1,2-1 0,2 0 0,24 55 1,-23-67-400,1-1 0,2-1 0,1 0 0,1-1 0,1-1 0,38 37 0,-30-37 3,0-2 0,62 39 0,-5-13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3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86 9830,'2'-4'0,"0"0"0,0 0 0,0 0 0,-1 0 0,0 0 0,0-1 0,0 1 0,0 0 0,-1-1 0,0 1 0,1 0 0,-1-1 0,-1-4 0,1 0 0,-1 8 6,0 0-1,0 0 1,1 1 0,-1-1 0,0 0-1,0 0 1,0 1 0,0-1-1,0 0 1,0 1 0,0-1-1,0 1 1,0 0 0,0-1-1,0 1 1,0 0 0,0-1-1,0 1 1,0 0 0,-1 0 0,1 0-1,0 0 1,-1 0 0,-31-1 130,25 1-32,0 1-1,-1 1 1,1 0-1,0 0 1,0 0 0,0 1-1,0 0 1,1 1-1,-1 0 1,1 0 0,0 0-1,0 1 1,-8 8-1,4-4 112,1 0-1,0 1 0,1 1 0,0-1 1,0 2-1,1-1 0,-8 17 0,11-16-54,0 2 0,1-1 0,1 0 0,0 1-1,1 0 1,0 0 0,1 0 0,0-1 0,3 21 0,-2-10 126,0-19-235,1-1 1,-1 0-1,1 1 0,0-1 1,1 0-1,-1 0 0,1 1 0,-1-1 1,1 0-1,0-1 0,1 1 1,-1 0-1,1-1 0,0 1 1,-1-1-1,1 0 0,1 0 1,-1 0-1,6 4 0,-2-2 65,-1-1 0,1 0-1,1 0 1,-1-1 0,1 1-1,-1-2 1,1 1 0,0-1-1,15 2 1,1-2 200,-1-2-1,1-1 1,0-1 0,-1 0-1,1-2 1,-1-1 0,44-15-1,-42 11 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19:54.4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9830,'10'-3'228,"-9"3"-224,0 0 0,0 0 0,0 0 0,0 0 1,0 0-1,0 0 0,0 0 0,0 0 0,0 0 0,0 0 1,0 1-1,0-1 0,0 1 0,0-1 0,1 1 1,1 8 111,-2-5 19,66 102 1617,-42-65-1087,-19-32-511,0 0-1,-1 0 1,0 0-1,5 13 1,-6-9-38,-1-4 189,-2-27-135,-1 14-168,0-1 1,0 1-1,0-1 0,1 1 0,-1 0 1,1 0-1,0-1 0,0 1 0,1 0 1,0 0-1,-1 0 0,1 0 0,0 0 0,1 0 1,-1 1-1,4-5 0,10-16-193,-10 12 220,2 1 0,0 0 1,0 1-1,12-13 0,-18 21-1,0 0 1,1 0-1,-1 0 0,0 0 1,1 1-1,0-1 0,-1 1 1,1 0-1,0-1 0,0 1 0,-1 1 1,1-1-1,0 0 0,0 1 1,0-1-1,0 1 0,0 0 1,0 0-1,0 0 0,0 0 1,0 0-1,0 1 0,0 0 0,4 1 1,-5-1-10,1 0 0,-1 0 1,0 0-1,0 0 1,1 0-1,-1 1 0,0-1 1,-1 1-1,1 0 0,0 0 1,0 0-1,-1-1 0,1 1 1,-1 1-1,1-1 0,-1 0 1,1 3-1,11 43 396,-7-18-29,-5-27-357,0-1 0,0 1 0,-1 0-1,0-1 1,1 1 0,-1 0 0,0 0 0,0-1-1,-1 6 1,1-7-17,-1 0-1,1 0 0,0 0 1,-1 0-1,1 0 1,-1 0-1,1 0 0,-1-1 1,1 1-1,-1 0 0,0 0 1,0 0-1,1-1 1,-1 1-1,0 0 0,0-1 1,0 1-1,0-1 0,0 1 1,1-1-1,-1 1 1,0-1-1,0 0 0,0 1 1,0-1-1,0 0 0,0 0 1,-1 0-1,1 0 0,0 0 1,-2 0-1,3 0-2,0 0 0,-1 0-1,1-1 1,-1 1-1,1 0 1,-1 0 0,1-1-1,0 1 1,-1 0 0,1 0-1,0-1 1,-1 1 0,1 0-1,0-1 1,-1 1-1,1-1 1,0 1 0,0 0-1,0-1 1,-1 1 0,1-1-1,0 1 1,0-1 0,0 1-1,0 0 1,0-1 0,0 1-1,0-1 1,0 1-1,0-1 1,0 1 0,0-1-1,0-17 94,0 15-77,1-2-31,0 0-1,0 0 1,1-1-1,0 1 1,0 0-1,0 0 1,0 1-1,1-1 1,5-8 0,33-41-397,-34 47 421,-1 0-1,1 0 1,1 0-1,0 1 1,-1 0-1,2 0 1,-1 1 0,12-6-1,-16 10 18,0-1 0,0 1 1,0-1-1,0 1 0,1 0 0,-1 1 0,0-1 0,1 1 0,-1 0 1,0 0-1,1 0 0,-1 0 0,0 1 0,1 0 0,-1 0 0,0 0 0,0 0 1,1 1-1,-1 0 0,7 4 0,5 5 133,1 0 0,-2 2 0,0 0 1,0 1-1,-1 0 0,-1 1 0,-1 1 0,0 0 0,-1 0 0,10 21 0,-18-22-3,-4-28-1,1 11-164,0-1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6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2923 1 9830,'0'4'55,"0"1"-1,0-1 1,0 1 0,-1 0-1,1-1 1,-1 1-1,0-1 1,-1 1 0,-2 5-1,-9 31 538,4-22-153,6-12-329,0 0-1,-1 1 0,0-1 1,0 0-1,-9 10 0,-19 25 547,1-1 4,17-17-212,12-21-395,0 1 0,0-1 0,0 0 0,0 0 0,0 0 0,-5 6 0,-18 20 622,22-25-583,0 0 0,0 0 0,0 0 0,0-1 0,-1 1 0,-7 5 0,-50 36 995,30-21-311,-43 24 0,28-22 168,-1-2 0,-2-3 0,-91 29 0,68-37-140,46-9-261,-44 13 1,29-7 58,0-2 0,0-1 0,-64 2 0,49-5-619,-153 0 17,125-5 0,51-1 0,-53-9 0,20 1 0,-209-33 0,183 32 0,1-4 0,1-5 0,-117-40 0,192 56 0,0-2 0,0 0 0,0-1 0,1-1 0,0 0 0,-17-12 0,-18-16 0,12 1 0,10 4 0,2 0-322,-4 2-64,26 26 327,0 0 0,0 0 0,0 0 0,0 0 0,0 0 0,1 0 0,0-1 0,-1 1 1,1-1-1,1 0 0,-1 0 0,0 1 0,1-1 0,-1-7 0,0 7 1,1 0 0,-1 0-1,0 0 1,0 0 0,0 1-1,0-1 1,-1 1 0,0-1 0,1 1-1,-1 0 1,0 0 0,-1 0-1,-4-4 1,-6-6-286,0-10 345,6 14 35,2-3-17,-2 8 20,10 2-22,19 1 20,46-3 140,0-2 1,75-19-1,-123 22-127,-13 2-41,-18 6 24,-41 12 75,-2 1 19,53-18-123,-331 103 667,300-94-613,31-7-58,2 123 225,0-118-210,1 1 0,0-1-1,1 0 1,3 13 0,-2-12 11,-1-1 1,0 1-1,-1-1 0,1 15 1,-1-17-19,-1-1 1,1 1 0,0-1-1,0 1 1,1-1-1,-1 1 1,4 4 0,-3-4 5,-1-1 1,1 0 0,-1 0-1,1 1 1,-1-1 0,0 0 0,0 7-1,-1-9-10,0-1-1,0 1 0,1 0 0,-1-1 1,0 1-1,1 0 0,-1-1 1,1 1-1,0-1 0,0 1 0,-1-1 1,3 3-1,-2-2 1,0-1 0,0 1 0,0-1 0,0 1-1,0-1 1,-1 1 0,1 0 0,0-1 0,-1 1 0,0 0 0,1 0 0,-1 3-1,2-2 13,6-2 23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7.8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1326 591 9830,'1'-10'0,"-1"-1"0,-1 1 0,0 0 0,0 0 0,-1 0 0,-5-17 0,-50-158 0,54 174 0,0 0 7,-1 1-1,0-1 1,0 1-1,-1 0 1,-1 0-1,-10-14 1,13 23 38,0 0 1,-1 0-1,1 0 1,-1 0-1,1 1 1,-1-1-1,1 1 1,-1 0-1,1 0 1,-1 0-1,-3 1 1,-6 5 152,0 0 1,1 1-1,0 1 1,-21 15-1,-5 4 404,-19 7 660,-77 35 0,125-63-946,14-3-48,33 0 181,-29-4-315,0 1 0,0 1 0,0 0 0,17 4 0,-20-2-24,2 1 56,0 0 1,0 1-1,0-1 0,13 12 1,-19-13-131,0-1 0,0 1 0,0-1 0,0 1 0,-1 0 0,1-1 0,-1 1 1,1 0-1,-1 0 0,0 0 0,0 0 0,-1 0 0,1 0 0,-1 1 0,1-1 0,-1 0 0,0 4 0,-1-4 5,0 0 0,0 0 0,0 0-1,0 0 1,0 0 0,0-1 0,-1 1-1,1 0 1,-1-1 0,0 1 0,0-1-1,0 0 1,0 1 0,0-1-1,-1 0 1,1 0 0,-1 0 0,1-1-1,-1 1 1,0-1 0,1 1 0,-5 0-1,-12 7 231,0-1 0,-22 6 0,31-10-100,-32 8 425,0-2-1,0-2 1,0-1-1,-1-3 1,0-1-1,-84-6 1,71-8 128,52 10-652,0 0 1,0-1-1,1 1 0,-1-1 1,1 0-1,-1 0 1,1 0-1,0 0 0,0-1 1,0 1-1,-6-7 1,0-27 245,10 35-329,-1 1 1,0-1-1,0 1 0,0-1 0,0 1 0,0-1 1,0 1-1,0-1 0,0 1 0,0-1 1,0 1-1,0-1 0,0 1 0,0-1 0,0 1 1,-1-1-1,1 1 0,0-1 0,0 1 0,0-1 1,-1 1-1,1-1 0,0 1 0,-1-1 0,1 1 1,0 0-1,-1-1 0,1 1 0,-1-1 0,1 1 1,0 0-1,-1 0 0,1-1 0,-1 1 1,1 0-1,-1-1 0,-20 11-118,14-7 152,2 0-20,-22 12 29,-46 20 1,64-32-27,0 0 0,1-1 0,-1 1 0,-1-2 0,1 1 0,0-1 0,0-1 0,-1 0 0,1 0 0,-10-2 0,16 1-2,-1 0 1,0 0-1,1-1 0,-1 1 1,1-1-1,-1 0 0,1 0 1,0 0-1,0 0 1,0-1-1,0 0 0,0 1 1,0-1-1,1 0 0,-1 0 1,-3-7-1,-3-4-86,1-1-1,-9-26 1,9 24-223,0-6-66,1-1 0,1 0 0,-5-41 1,7 37 110,-6-59-1367,2-149 0,8 232 1627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8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9830,'19'6'263,"0"-1"0,0 0 0,1-1-1,25 1 1,85-2 1401,-108-3-1593,3-2 384,0 0 0,0-2 1,41-12-1,-43 6-364,-13 6 136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8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93 9830,'0'-4'-1,"0"3"3,0 0-1,0 0 0,0 0 1,0 0-1,0 0 1,0 0-1,0 0 1,0 0-1,0 0 1,0 1-1,0-1 1,0 0-1,-1 0 0,1 0 1,0 0-1,-1 0 1,1 1-1,-1-1 1,1 0-1,-1 0 1,1 0-1,-1 1 1,0-1-1,1 0 0,-1 1 1,0-1-1,1 1 1,-1-1-1,0 1 1,0-1-1,0 0 1,-3-1 13,0-1 1,1 1-1,-1-1 0,1 0 1,0-1-1,0 1 1,0 0-1,0-1 1,1 0-1,-1 1 1,1-1-1,0 0 1,-2-5-1,4 8-13,0 1 0,0-1-1,-1 1 1,1-1 0,0 0 0,-1 1-1,1-1 1,0 1 0,-1-1-1,1 1 1,-1-1 0,1 1 0,0-1-1,-1 1 1,1 0 0,-1-1-1,0 1 1,1 0 0,-1-1 0,1 1-1,-1 0 1,1 0 0,-1-1 0,0 1-1,0 0 1,-12 0 222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07:37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1 9830,'0'4'48,"-1"0"-1,1 0 0,-1 0 1,1 0-1,-1 0 1,0 0-1,-1 0 1,1 0-1,-1 0 0,0-1 1,0 1-1,0-1 1,0 1-1,-5 4 0,-7 14 193,-24 42 580,-36 55 754,56-82-736,22-41-756,1 0 0,0 0 0,0 1-1,0-1 1,0 1 0,0 0 0,9-3 0,-3 0 128,23-13 643,51-21 0,-70 35-668,0 0 0,1 1 0,-1 1 1,1 0-1,-1 1 0,24 0 0,-36 2-139,0 1 1,1 0-1,-1 0 1,0 0-1,0 0 1,0 0-1,0 1 1,0-1-1,0 1 1,0 0-1,-1 0 1,1 0-1,-1 0 1,1 1-1,-1-1 1,0 1-1,0-1 1,0 1-1,0 0 0,2 3 1,1 3 112,0 1 1,0-1-1,0 1 1,5 19 0,-8-15 22,0-1 1,0 1 0,-2-1 0,0 19 0,0-10 40,-1-18-170,0 0 0,0 0 0,0 1 0,-1-1-1,0 0 1,1 0 0,-1 0 0,-1-1 0,1 1 0,-1 0-1,1-1 1,-1 0 0,0 1 0,-5 3 0,-5 5 175,0 0 0,-17 10 0,16-12-4,0-1 0,-1 0 0,0-1 0,-1-1 0,1-1 0,-1 0 0,0-1 0,-1 0 0,1-1 0,-1-2 0,0 1 0,-23-1 0,36-2-186,1 0 1,0-1 0,0 1 0,0-1-1,-1 0 1,1 1 0,0-1 0,0-1 0,0 1-1,0 0 1,1-1 0,-1 0 0,0 1-1,1-1 1,-1 0 0,-3-5 0,-2-2-39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9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140 38 9830,'-4'0'0,"0"-2"0,2-11 0,44 7 319,308-11 3458,-365 20-3553,1-1 1,0 2-1,0-1 1,0 2-1,-17 8 1,-5 0 198,-6 2 176,1 1-1,0 1 0,-40 26 0,67-35-380,1 2-1,0-1 0,0 2 1,1-1-1,0 2 0,1 0 1,1 0-1,0 1 0,0 0 0,1 1 1,-12 25-1,15-26-29,1 1 0,1 0 1,0 0-1,1 0 0,-2 22 0,2 73 986,3-78-880,1-14-53,1 1 0,0-1 0,2 0 0,0 0 0,0 0 0,2 0 0,0-1 0,16 30-1,-8-21-89,1-1-1,1-1 0,0-1 0,38 38 1,-45-51-151,0-1 0,1 0 0,0 0 0,0-1 0,0-1 0,1 1 0,0-2 0,1 0 0,22 7 0,-25-9 0,0-2 0,0 1 0,0-1 0,0-1 0,0 1 0,0-2 0,0 1 0,1-1 0,-1-1 0,0 1 0,-1-2 0,1 1 0,0-1 0,8-4 0,-8 2 0,0 1 0,-1-1 0,0 0 0,0-1 0,0 0 0,11-12 0,-6 3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9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85 109 9830,'-1'-1'0,"1"0"0,0 0 0,0 0 0,-1 0 0,1 0 0,-1 0 0,1 0 0,-1 1 0,1-1 0,-1 0 0,1 0 0,-1 0 0,0 0 0,1 1 0,-1-1 0,-1-1 0,1 2 0,0-1 0,0 0 0,0 0 0,0 0 0,0 0 0,0 0 0,0 0 0,1 0 0,-1-1 0,0 1 0,1 0 0,-1 0 0,1 0 0,-1-1 0,1 1 0,0 0 0,-1-2 0,-1-2 0,0 0 0,0 1 0,-1 0 0,0 0 0,0 0 0,-5-6 0,0 0 0,-11-8 46,7 11 181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09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 9830,'0'-22'-11,"0"17"22,0 16 35,0-7 51,1 1 1,0-1-1,0 1 1,1-1-1,-1 0 1,1 1 0,0-1-1,2 4 1,10 24 343,-9-10-154,2 4 176,-1 1 0,-2 0 0,2 40 0,2 20 402,-8-85-865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0.1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1144 30 9830,'-1'-13'14,"2"-4"74,1 17-12,4 10 19,-2 1 41,-2 0-1,1 0 1,-1 0 0,-1 1-1,0-1 1,0 0 0,-1 1-1,-3 22 1,1 7 509,3-9-245,0-22-285,-1 1 0,1 0-1,-2-1 1,1 1 0,-2 0 0,1-1 0,-1 1 0,-1-1 0,0 0-1,-1 0 1,-4 11 0,-19 36 678,24-51-505,5-20 15,-1 12-281,0 0 0,0 0 1,0 0-1,1 0 0,-1 0 0,1 1 0,-1-1 0,1 0 0,0 1 0,-1-1 0,1 1 0,0 0 0,0-1 0,3 0 0,31-19 353,-32 19-345,1 0 1,0 1-1,0-1 0,0 1 0,0 0 0,0 0 0,0 1 0,0-1 0,0 1 1,9 1-1,-12-1-11,0 0-1,1 0 1,-1 1 0,0-1 0,1 1 0,-1 0 0,0 0 0,1 0 0,-1 0-1,0 0 1,0 0 0,0 0 0,0 1 0,0-1 0,0 1 0,-1-1 0,1 1 0,0 0-1,-1 0 1,1-1 0,-1 1 0,0 0 0,1 1 0,0 2 0,8 19 85,-7-19-46,-1 1 0,1 0 0,-1 0 1,-1 0-1,1 0 0,-1 0 0,0 0 0,0 9 1,-1-8-9,1-2-11,-1 0 0,0 0-1,0 1 1,0-1 0,0 0 0,-1 0-1,0 0 1,0 0 0,0 0-1,-1 0 1,1-1 0,-1 1 0,0 0-1,-1-1 1,1 1 0,-1-1 0,0 0-1,-6 7 1,-11 9 212,0-2 0,-2 0 0,0-2 0,-1 0 0,0-2 0,-1 0-1,-1-2 1,-45 17 0,12-10 431,0-3 0,-116 17 0,120-26-144,-1-2-1,1-3 1,-88-8-1,115 3-527,-1-1 0,1-1 0,0-2 0,1 0 1,0-2-1,0-1 0,1-1 0,0-2 0,-24-15 0,37 20-170,0-1-1,1-1 1,0 0 0,0 0-1,1-1 1,1 0-1,0-1 1,0 0 0,1-1-1,1 1 1,0-1-1,1-1 1,0 1 0,1-1-1,1 0 1,0-1 0,0 1-1,2-1 1,0 1-1,0-29 1,1 20-97,1 1 0,1 0 1,1 0-1,1 0 0,1 0 0,1 0 0,1 1 1,1 0-1,1 0 0,19-37 0,5 8-337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0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0 9830,'0'63'546,"-10"-35"-273,10-26-247,0 0 1,0 0-1,0 0 0,0-1 0,0 1 1,1 0-1,-1 0 0,1 0 0,-1 0 0,1 0 1,0 0-1,0-1 0,0 1 0,0 0 1,0 0-1,0-1 0,2 2 0,1 0 79,-1 0 0,1 0 0,1-1-1,-1 1 1,8 2 0,-5-2-68,26 11 529,-24-12-442,-1 2-1,0-1 1,1 1 0,-1 0 0,-1 1 0,9 6 0,-15-11-117,-1 1-1,1-1 1,-1 0 0,0 1-1,0-1 1,1 0-1,-1 1 1,0-1 0,0 1-1,1-1 1,-1 1 0,0-1-1,0 1 1,0-1 0,0 1-1,1-1 1,-1 1 0,0-1-1,0 1 1,0-1 0,0 1-1,0-1 1,-1 1-1,1-1 1,0 1 0,0-1-1,0 1 1,0-1 0,0 0-1,-1 1 1,1-1 0,0 1-1,0-1 1,-1 1 0,1-1-1,0 0 1,-1 1 0,1-1-1,0 0 1,-1 1 0,1-1-1,-1 0 1,1 1-1,0-1 1,-1 0 0,1 0-1,-1 0 1,0 1 0,-28 11 400,22-9-302,-36 16 520,-1-3 1,-1-1-1,-46 9 1,51-16-126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1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13 9830,'0'0'4,"0"-1"1,0 0-1,0 1 0,0-1 1,0 1-1,0-1 0,1 1 1,-1-1-1,0 1 0,0-1 1,1 0-1,-1 1 0,0 0 1,0-1-1,1 1 0,-1-1 0,1 1 1,-1-1-1,0 1 0,1 0 1,-1-1-1,1 1 0,-1 0 1,1-1-1,-1 1 0,1 0 1,-1 0-1,2-1 0,2 5 101,-8 8-16,-55 70 1116,52-72-1053,2-1-1,-1 2 1,1-1-1,1 1 1,0-1 0,1 1-1,0 1 1,0-1-1,1 0 1,0 1-1,1 22 1,33-34 167,-12-4-35,-1-1 0,-1-1 0,1-1 1,-1-1-1,18-10 0,12-4 282,-21 10-174,-13 5-162,2 0 0,-1 1 0,1 0 0,-1 1 0,1 1-1,1 1 1,25-3 0,-41 7-196,1 0-1,0 0 1,-1 0-1,1 0 0,-1 0 1,1 0-1,-1 0 1,1 0-1,-1 1 0,0-1 1,0 0-1,1 1 0,-1-1 1,0 1-1,0-1 1,-1 1-1,1 0 0,0-1 1,0 1-1,-1 0 1,1 0-1,-1-1 0,0 1 1,1 2-1,1 6 100,0 0-1,0 0 1,0 14 0,-2-5 61,1-11-109,-1-1 0,0 1 0,0 0 0,-1-1 0,1 1 0,-2-1 0,1 1 0,-1-1 0,0 0 0,-1 1 0,0-1 0,0 0 0,-4 7 0,-5 1 158,0-1-1,0 0 1,-2 0 0,0-2 0,0 1-1,-1-2 1,0 0 0,-1-1 0,-1 0-1,1-1 1,-1-1 0,-1-1 0,0 0-1,1-2 1,-2 0 0,1 0 0,-21 1-1,35-6-180,0 1-1,-1-1 1,1 0 0,0 0-1,-1 0 1,1 0-1,0-1 1,-1 0-1,1 0 1,0 0 0,0 0-1,0-1 1,0 1-1,0-1 1,0 0-1,-6-4 1,0-5-16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2.1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1 206 9830,'2'-3'46,"8"2"136,2 1-137,-5 0 34,1-1-1,-1 0 1,0 0-1,0-1 1,0 0 0,0 0-1,0 0 1,-1-1-1,9-5 1,7-1 322,126-39 1500,-21 8-497,99-35 1288,-217 71-2695,-7 1 124,-7 3 261,-5 0-336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4.9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908 316 9830,'9'0'0,"-8"0"2,-1 0 0,1 0-1,-1 0 1,0 0 0,1 0 0,-1 0-1,1 0 1,-1 0 0,0 0-1,1 0 1,-1 0 0,1 0 0,-1 0-1,0 0 1,1 1 0,-1-1 0,0 0-1,1 0 1,-1 0 0,0 0 0,1 1-1,-1-1 1,0 0 0,1 0 0,-1 1-1,0-1 1,0 0 0,1 1-1,-1 0 1,-2 5 111,2-5-50,-10 4 90,0 0 0,0-1 0,-1 0 0,1-1 0,-1 0 0,0 0 0,0-1 0,0-1 0,0 0 0,-21 0 1,31-2-134,0 1 0,0 0 1,0-1-1,0 1 1,0-1-1,0 0 1,0 1-1,0-1 1,0 1-1,0-1 0,1 0 1,-1 0-1,0 0 1,0 1-1,1-1 1,-1 0-1,0 0 1,1 0-1,-1 0 1,1 0-1,0 0 0,-1 0 1,1 0-1,0 0 1,-1-1-1,1 1 1,0 0-1,0 0 1,0 0-1,0 0 0,0-1 1,0-49 143,0 37-247,0 11 79,0 0 0,1 1-1,-1-1 1,1 1 0,0-1-1,0 1 1,-1 0 0,2-1-1,-1 1 1,0 0 0,0-1-1,1 1 1,-1 0 0,1 0-1,0 0 1,-1 0 0,1 1-1,0-1 1,0 0 0,0 1-1,0-1 1,1 1 0,-1 0-1,0 0 1,0 0 0,4-1-1,2-1 92,0 0 1,0 1-1,0 0 0,1 1 0,-1 0 0,15 0 1,-21 0-69,1 1 0,0 0 0,0 0 1,-1 0-1,1 1 0,0-1 0,-1 1 1,1-1-1,-1 1 0,1 0 1,-1 0-1,1 0 0,-1 0 0,1 1 1,-1-1-1,4 3 0,-5-1 15,1-1 0,-1 1 0,1-1-1,-1 1 1,0 0 0,0-1 0,0 1-1,0 0 1,-1 0 0,1 0 0,-1 0 0,1 0-1,-1 0 1,0 0 0,-1 3 0,1-3-17,1 4 61,-1 1 0,-1 0 0,1-1 0,-1 1 0,-3 8-1,3-13-38,-1 1 0,1-1-1,-1 0 1,0 0-1,0 0 1,0 0 0,0-1-1,-1 1 1,1 0 0,-1-1-1,0 0 1,1 1-1,-6 2 1,-11 7 194,0-1 0,-1-1-1,0 0 1,0-2 0,-1 0-1,0-1 1,-1-1 0,0-1 0,0-1-1,0-1 1,0-1 0,0-1-1,-32-3 1,48 1-152,-1-1-1,1 0 0,0 0 1,0 0-1,0-1 1,1 0-1,-1 0 1,1-1-1,-9-6 0,10 7-15,-1 0-1,0 0 0,1 0 1,-1 0-1,0 1 0,-9-4 0,10 6-24,0 0 0,0 0 0,-1 0 0,1 0 0,0 0 0,0 1 0,0 0 0,0 0 0,0 0 0,0 0 0,1 1 0,-1 0 0,0-1 0,-4 5 0,-54 38 931,40-27-744,-2 0 86,6-2 10,-1-2 1,-1 0-1,0-1 1,-1-1 0,-40 15-1,52-23-278,7-1-21,0-1 0,0-1 0,-1 1 0,1 0 0,0 0 0,-1-1 0,1 0 0,-1 1 0,1-1 0,-6 0 0,7-1-5,0 0 0,-1 1 0,1-1 0,0 0 0,-1 0 0,1 0 0,0 0 0,0 0-1,0 0 1,0 0 0,0-1 0,0 1 0,0 0 0,0 0 0,1-1 0,-1 1 0,0-1 0,1 1 0,-1 0 0,0-3 0,-11-35 288,12 38-300,-50-259-2616,48 247 2462,-6-77-636,6 65 324,2-50 0,1 30-48,-1 36 466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5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9830,'0'0'0,"0"6"0,0-3 0,0-8 0,0 0 0,0 1 0,0 0 0,0-1 0,0 3 0,0-1 0,0 0 0,0 2 0,0-1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0:15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1745 489 9830,'-2'0'28,"-29"5"311,30-5-328,0 0-1,1 0 1,-1 0-1,0 0 0,1 0 1,-1 0-1,0-1 1,0 1-1,1 0 0,-1 0 1,0 0-1,1-1 1,-1 1-1,0 0 1,1-1-1,-1 1 0,1 0 1,-1-1-1,1 1 1,-1-1-1,1 1 1,-1-1-1,1 1 0,-1-1 1,1 1-1,-1-1 1,1 0-1,0 1 1,-1-1-1,1 1 0,0-1 1,0 0-1,-1 0 1,1 1-1,0-1 1,0 0-1,0 1 0,0-2 1,0-2 30,-1 0 0,0 0 1,0 0-1,0 0 1,0 0-1,-4-6 0,-4-16-36,2-11-51,1-1 1,-2-64 0,8-51-62,1 150 108,0 0 0,-1 0 0,1 0-1,0 0 1,0 0 0,1 0-1,-1 0 1,1 1 0,-1-1-1,1 0 1,0 1 0,0-1 0,0 1-1,0 0 1,0 0 0,1-1-1,-1 1 1,1 1 0,5-4-1,0 0 99,-1 1 0,1-1 0,1 2 0,-1-1-1,18-4 1,-18 7 16,-1 0-1,1 0 1,0 0-1,0 1 1,0 0-1,0 1 1,0 0 0,0 0-1,15 5 1,-21-5-79,1 0 0,0 0 0,0 0 0,0 0 0,-1 1 0,1-1 0,-1 1 0,1 0 0,-1 0 0,1 0 0,-1 0 0,0 0 0,0 0 0,0 1 0,0-1 1,-1 0-1,1 1 0,-1 0 0,1-1 0,-1 1 0,0 0 0,0 0 0,0 0 0,0 0 0,-1 0 0,1 0 0,-1 0 0,0 4 0,1 11 144,0-14-139,-1-1 0,0 0 0,1 1 0,-1-1 0,0 1-1,-1-1 1,1 1 0,0-1 0,-1 0 0,0 1 0,0-1 0,0 0 0,0 1 0,-1-1 0,1 0 0,-1 0 0,0 0 0,0 0-1,-3 4 1,-29 20 448,0-2-1,-2-1 1,0-2-1,-2-2 0,0-1 1,-1-1-1,-1-3 1,-1-1-1,0-2 1,0-2-1,-1-2 0,0-1 1,-1-3-1,-55 0 1,83-4-298,0-1 0,1 0 1,-1 0-1,-20-7 1,32 8-171,0-1 0,0 0 0,1 1 0,-1-1 0,0-1 0,0 1 0,1 0 0,-1-1 0,1 1 0,-1-1 0,1 0 0,0 0 0,-1 0 0,1 0 0,0 0 0,1 0 0,-1-1 0,0 1 0,0 0 0,1-1 0,0 0 0,-1 1 0,1-1 0,0 0 0,0 0 0,1 0 0,-1 1 0,0-1 0,1-5 0,-1-13-158,1 11 39,0 1-1,0-1 0,1 1 0,2-11 0,-2 17 50,0-1-1,1 0 0,-1 0 1,1 1-1,0-1 0,0 0 1,0 1-1,1 0 0,-1 0 0,1 0 1,-1 0-1,7-5 0,3-2-18,0 1 0,1 0-1,0 1 1,1 0-1,16-6 1,-23 11 96,0 0 1,1 1 0,-1 0-1,1 0 1,-1 0-1,1 1 1,-1 0-1,1 1 1,0 0-1,0 0 1,-1 0 0,12 3-1,-14-1-9,0 0-1,0 1 0,0-1 1,-1 1-1,1 0 0,-1 1 1,0-1-1,1 1 1,-2 0-1,1 0 0,0 0 1,-1 0-1,0 1 1,0-1-1,0 1 0,0 0 1,-1 0-1,0 0 1,0 0-1,0 0 0,0 1 1,-1-1-1,1 9 0,-1 19 86,-1 31 87,-1-59-173,1 1 0,-1-1 0,0 0 0,0 0-1,-1 0 1,0 0 0,0-1 0,0 1 0,-4 7 0,-4 2 57,0 0 1,-1 0 0,-1-1-1,0-1 1,-1 0 0,-26 20-1,29-26-30,0-1-1,0 1 0,0-2 0,0 1 0,-1-1 0,1-1 0,-1 0 0,0-1 1,0 0-1,-1 0 0,-18-1 0,24-1-13,0-1-1,0-1 1,0 1 0,0-1-1,1 0 1,-1 0 0,1-1-1,-1 0 1,1 0 0,0 0-1,0-1 1,0 1 0,-7-8-1,-8-7-62,-27-34-1,-31-46-1169,48 57 451,-2 1 0,-62-58 0,89 94 770,0 0 1,0 0-1,0 1 1,0 0-1,-1 0 0,1 1 1,-1-1-1,0 1 0,0 0 1,1 1-1,-1-1 1,0 1-1,-1 0 0,1 1 1,0 0-1,0 0 1,0 0-1,0 0 0,0 1 1,0 0-1,0 1 0,0-1 1,0 1-1,-7 3 1,-11 6 103,0 2 1,1 0 0,1 1 0,-28 23 0,25-18-22,-109 83 823,-130 128 1,226-192-724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8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3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736960-2CE6-42AC-A343-D1C09D90E82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F6FB50-7FD4-4F9C-A85C-E9BADB610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customXml" Target="../ink/ink85.xml"/><Relationship Id="rId18" Type="http://schemas.openxmlformats.org/officeDocument/2006/relationships/image" Target="../media/image107.png"/><Relationship Id="rId26" Type="http://schemas.openxmlformats.org/officeDocument/2006/relationships/image" Target="../media/image111.png"/><Relationship Id="rId3" Type="http://schemas.openxmlformats.org/officeDocument/2006/relationships/image" Target="../media/image5.png"/><Relationship Id="rId21" Type="http://schemas.openxmlformats.org/officeDocument/2006/relationships/customXml" Target="../ink/ink89.xml"/><Relationship Id="rId34" Type="http://schemas.openxmlformats.org/officeDocument/2006/relationships/image" Target="../media/image115.png"/><Relationship Id="rId7" Type="http://schemas.openxmlformats.org/officeDocument/2006/relationships/customXml" Target="../ink/ink82.xml"/><Relationship Id="rId12" Type="http://schemas.openxmlformats.org/officeDocument/2006/relationships/image" Target="../media/image104.png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2" Type="http://schemas.openxmlformats.org/officeDocument/2006/relationships/image" Target="../media/image4.png"/><Relationship Id="rId16" Type="http://schemas.openxmlformats.org/officeDocument/2006/relationships/image" Target="../media/image106.png"/><Relationship Id="rId20" Type="http://schemas.openxmlformats.org/officeDocument/2006/relationships/image" Target="../media/image108.png"/><Relationship Id="rId29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customXml" Target="../ink/ink84.xml"/><Relationship Id="rId24" Type="http://schemas.openxmlformats.org/officeDocument/2006/relationships/image" Target="../media/image110.png"/><Relationship Id="rId32" Type="http://schemas.openxmlformats.org/officeDocument/2006/relationships/image" Target="../media/image114.png"/><Relationship Id="rId5" Type="http://schemas.openxmlformats.org/officeDocument/2006/relationships/image" Target="../media/image100.png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12.png"/><Relationship Id="rId36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" Type="http://schemas.openxmlformats.org/officeDocument/2006/relationships/image" Target="../media/image99.png"/><Relationship Id="rId9" Type="http://schemas.openxmlformats.org/officeDocument/2006/relationships/customXml" Target="../ink/ink83.xml"/><Relationship Id="rId14" Type="http://schemas.openxmlformats.org/officeDocument/2006/relationships/image" Target="../media/image105.png"/><Relationship Id="rId22" Type="http://schemas.openxmlformats.org/officeDocument/2006/relationships/image" Target="../media/image109.png"/><Relationship Id="rId27" Type="http://schemas.openxmlformats.org/officeDocument/2006/relationships/customXml" Target="../ink/ink92.xml"/><Relationship Id="rId30" Type="http://schemas.openxmlformats.org/officeDocument/2006/relationships/image" Target="../media/image113.png"/><Relationship Id="rId35" Type="http://schemas.openxmlformats.org/officeDocument/2006/relationships/customXml" Target="../ink/ink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UuyX2Dt" TargetMode="External"/><Relationship Id="rId4" Type="http://schemas.openxmlformats.org/officeDocument/2006/relationships/image" Target="../media/image1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png"/><Relationship Id="rId117" Type="http://schemas.openxmlformats.org/officeDocument/2006/relationships/customXml" Target="../ink/ink151.xml"/><Relationship Id="rId21" Type="http://schemas.openxmlformats.org/officeDocument/2006/relationships/customXml" Target="../ink/ink103.xml"/><Relationship Id="rId42" Type="http://schemas.openxmlformats.org/officeDocument/2006/relationships/image" Target="../media/image137.png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50.png"/><Relationship Id="rId84" Type="http://schemas.openxmlformats.org/officeDocument/2006/relationships/image" Target="../media/image158.png"/><Relationship Id="rId89" Type="http://schemas.openxmlformats.org/officeDocument/2006/relationships/customXml" Target="../ink/ink137.xml"/><Relationship Id="rId112" Type="http://schemas.openxmlformats.org/officeDocument/2006/relationships/image" Target="../media/image172.png"/><Relationship Id="rId133" Type="http://schemas.openxmlformats.org/officeDocument/2006/relationships/customXml" Target="../ink/ink159.xml"/><Relationship Id="rId138" Type="http://schemas.openxmlformats.org/officeDocument/2006/relationships/image" Target="../media/image185.png"/><Relationship Id="rId154" Type="http://schemas.openxmlformats.org/officeDocument/2006/relationships/image" Target="../media/image193.png"/><Relationship Id="rId159" Type="http://schemas.openxmlformats.org/officeDocument/2006/relationships/customXml" Target="../ink/ink172.xml"/><Relationship Id="rId175" Type="http://schemas.openxmlformats.org/officeDocument/2006/relationships/customXml" Target="../ink/ink180.xml"/><Relationship Id="rId170" Type="http://schemas.openxmlformats.org/officeDocument/2006/relationships/image" Target="../media/image201.png"/><Relationship Id="rId16" Type="http://schemas.openxmlformats.org/officeDocument/2006/relationships/image" Target="../media/image124.png"/><Relationship Id="rId107" Type="http://schemas.openxmlformats.org/officeDocument/2006/relationships/customXml" Target="../ink/ink146.xml"/><Relationship Id="rId11" Type="http://schemas.openxmlformats.org/officeDocument/2006/relationships/customXml" Target="../ink/ink98.xml"/><Relationship Id="rId32" Type="http://schemas.openxmlformats.org/officeDocument/2006/relationships/image" Target="../media/image132.png"/><Relationship Id="rId37" Type="http://schemas.openxmlformats.org/officeDocument/2006/relationships/customXml" Target="../ink/ink111.xml"/><Relationship Id="rId53" Type="http://schemas.openxmlformats.org/officeDocument/2006/relationships/customXml" Target="../ink/ink119.xml"/><Relationship Id="rId58" Type="http://schemas.openxmlformats.org/officeDocument/2006/relationships/image" Target="../media/image145.png"/><Relationship Id="rId74" Type="http://schemas.openxmlformats.org/officeDocument/2006/relationships/image" Target="../media/image153.png"/><Relationship Id="rId79" Type="http://schemas.openxmlformats.org/officeDocument/2006/relationships/customXml" Target="../ink/ink132.xml"/><Relationship Id="rId102" Type="http://schemas.openxmlformats.org/officeDocument/2006/relationships/image" Target="../media/image167.png"/><Relationship Id="rId123" Type="http://schemas.openxmlformats.org/officeDocument/2006/relationships/customXml" Target="../ink/ink154.xml"/><Relationship Id="rId128" Type="http://schemas.openxmlformats.org/officeDocument/2006/relationships/image" Target="../media/image180.png"/><Relationship Id="rId144" Type="http://schemas.openxmlformats.org/officeDocument/2006/relationships/image" Target="../media/image188.png"/><Relationship Id="rId149" Type="http://schemas.openxmlformats.org/officeDocument/2006/relationships/customXml" Target="../ink/ink167.xml"/><Relationship Id="rId5" Type="http://schemas.openxmlformats.org/officeDocument/2006/relationships/image" Target="../media/image100.png"/><Relationship Id="rId90" Type="http://schemas.openxmlformats.org/officeDocument/2006/relationships/image" Target="../media/image161.png"/><Relationship Id="rId95" Type="http://schemas.openxmlformats.org/officeDocument/2006/relationships/customXml" Target="../ink/ink140.xml"/><Relationship Id="rId160" Type="http://schemas.openxmlformats.org/officeDocument/2006/relationships/image" Target="../media/image196.png"/><Relationship Id="rId165" Type="http://schemas.openxmlformats.org/officeDocument/2006/relationships/customXml" Target="../ink/ink175.xml"/><Relationship Id="rId22" Type="http://schemas.openxmlformats.org/officeDocument/2006/relationships/image" Target="../media/image127.png"/><Relationship Id="rId27" Type="http://schemas.openxmlformats.org/officeDocument/2006/relationships/customXml" Target="../ink/ink106.xml"/><Relationship Id="rId43" Type="http://schemas.openxmlformats.org/officeDocument/2006/relationships/customXml" Target="../ink/ink114.xml"/><Relationship Id="rId48" Type="http://schemas.openxmlformats.org/officeDocument/2006/relationships/image" Target="../media/image140.png"/><Relationship Id="rId64" Type="http://schemas.openxmlformats.org/officeDocument/2006/relationships/image" Target="../media/image148.png"/><Relationship Id="rId69" Type="http://schemas.openxmlformats.org/officeDocument/2006/relationships/customXml" Target="../ink/ink127.xml"/><Relationship Id="rId113" Type="http://schemas.openxmlformats.org/officeDocument/2006/relationships/customXml" Target="../ink/ink149.xml"/><Relationship Id="rId118" Type="http://schemas.openxmlformats.org/officeDocument/2006/relationships/image" Target="../media/image175.png"/><Relationship Id="rId134" Type="http://schemas.openxmlformats.org/officeDocument/2006/relationships/image" Target="../media/image183.png"/><Relationship Id="rId139" Type="http://schemas.openxmlformats.org/officeDocument/2006/relationships/customXml" Target="../ink/ink162.xml"/><Relationship Id="rId80" Type="http://schemas.openxmlformats.org/officeDocument/2006/relationships/image" Target="../media/image156.png"/><Relationship Id="rId85" Type="http://schemas.openxmlformats.org/officeDocument/2006/relationships/customXml" Target="../ink/ink135.xml"/><Relationship Id="rId150" Type="http://schemas.openxmlformats.org/officeDocument/2006/relationships/image" Target="../media/image191.png"/><Relationship Id="rId155" Type="http://schemas.openxmlformats.org/officeDocument/2006/relationships/customXml" Target="../ink/ink170.xml"/><Relationship Id="rId171" Type="http://schemas.openxmlformats.org/officeDocument/2006/relationships/customXml" Target="../ink/ink178.xml"/><Relationship Id="rId176" Type="http://schemas.openxmlformats.org/officeDocument/2006/relationships/image" Target="../media/image204.png"/><Relationship Id="rId12" Type="http://schemas.openxmlformats.org/officeDocument/2006/relationships/image" Target="../media/image122.png"/><Relationship Id="rId17" Type="http://schemas.openxmlformats.org/officeDocument/2006/relationships/customXml" Target="../ink/ink101.xml"/><Relationship Id="rId33" Type="http://schemas.openxmlformats.org/officeDocument/2006/relationships/customXml" Target="../ink/ink109.xml"/><Relationship Id="rId38" Type="http://schemas.openxmlformats.org/officeDocument/2006/relationships/image" Target="../media/image135.png"/><Relationship Id="rId59" Type="http://schemas.openxmlformats.org/officeDocument/2006/relationships/customXml" Target="../ink/ink122.xml"/><Relationship Id="rId103" Type="http://schemas.openxmlformats.org/officeDocument/2006/relationships/customXml" Target="../ink/ink144.xml"/><Relationship Id="rId108" Type="http://schemas.openxmlformats.org/officeDocument/2006/relationships/image" Target="../media/image170.png"/><Relationship Id="rId124" Type="http://schemas.openxmlformats.org/officeDocument/2006/relationships/image" Target="../media/image178.png"/><Relationship Id="rId129" Type="http://schemas.openxmlformats.org/officeDocument/2006/relationships/customXml" Target="../ink/ink157.xml"/><Relationship Id="rId54" Type="http://schemas.openxmlformats.org/officeDocument/2006/relationships/image" Target="../media/image143.png"/><Relationship Id="rId70" Type="http://schemas.openxmlformats.org/officeDocument/2006/relationships/image" Target="../media/image151.png"/><Relationship Id="rId75" Type="http://schemas.openxmlformats.org/officeDocument/2006/relationships/customXml" Target="../ink/ink130.xml"/><Relationship Id="rId91" Type="http://schemas.openxmlformats.org/officeDocument/2006/relationships/customXml" Target="../ink/ink138.xml"/><Relationship Id="rId96" Type="http://schemas.openxmlformats.org/officeDocument/2006/relationships/image" Target="../media/image164.png"/><Relationship Id="rId140" Type="http://schemas.openxmlformats.org/officeDocument/2006/relationships/image" Target="../media/image186.png"/><Relationship Id="rId145" Type="http://schemas.openxmlformats.org/officeDocument/2006/relationships/customXml" Target="../ink/ink165.xml"/><Relationship Id="rId161" Type="http://schemas.openxmlformats.org/officeDocument/2006/relationships/customXml" Target="../ink/ink173.xml"/><Relationship Id="rId16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23" Type="http://schemas.openxmlformats.org/officeDocument/2006/relationships/customXml" Target="../ink/ink104.xml"/><Relationship Id="rId28" Type="http://schemas.openxmlformats.org/officeDocument/2006/relationships/image" Target="../media/image130.png"/><Relationship Id="rId49" Type="http://schemas.openxmlformats.org/officeDocument/2006/relationships/customXml" Target="../ink/ink117.xml"/><Relationship Id="rId114" Type="http://schemas.openxmlformats.org/officeDocument/2006/relationships/image" Target="../media/image173.png"/><Relationship Id="rId119" Type="http://schemas.openxmlformats.org/officeDocument/2006/relationships/customXml" Target="../ink/ink152.xml"/><Relationship Id="rId10" Type="http://schemas.openxmlformats.org/officeDocument/2006/relationships/image" Target="../media/image121.png"/><Relationship Id="rId31" Type="http://schemas.openxmlformats.org/officeDocument/2006/relationships/customXml" Target="../ink/ink108.xml"/><Relationship Id="rId44" Type="http://schemas.openxmlformats.org/officeDocument/2006/relationships/image" Target="../media/image138.png"/><Relationship Id="rId52" Type="http://schemas.openxmlformats.org/officeDocument/2006/relationships/image" Target="../media/image142.png"/><Relationship Id="rId60" Type="http://schemas.openxmlformats.org/officeDocument/2006/relationships/image" Target="../media/image146.png"/><Relationship Id="rId65" Type="http://schemas.openxmlformats.org/officeDocument/2006/relationships/customXml" Target="../ink/ink125.xml"/><Relationship Id="rId73" Type="http://schemas.openxmlformats.org/officeDocument/2006/relationships/customXml" Target="../ink/ink129.xml"/><Relationship Id="rId78" Type="http://schemas.openxmlformats.org/officeDocument/2006/relationships/image" Target="../media/image155.png"/><Relationship Id="rId81" Type="http://schemas.openxmlformats.org/officeDocument/2006/relationships/customXml" Target="../ink/ink133.xml"/><Relationship Id="rId86" Type="http://schemas.openxmlformats.org/officeDocument/2006/relationships/image" Target="../media/image159.png"/><Relationship Id="rId94" Type="http://schemas.openxmlformats.org/officeDocument/2006/relationships/image" Target="../media/image163.png"/><Relationship Id="rId99" Type="http://schemas.openxmlformats.org/officeDocument/2006/relationships/customXml" Target="../ink/ink142.xml"/><Relationship Id="rId101" Type="http://schemas.openxmlformats.org/officeDocument/2006/relationships/customXml" Target="../ink/ink143.xml"/><Relationship Id="rId122" Type="http://schemas.openxmlformats.org/officeDocument/2006/relationships/image" Target="../media/image177.png"/><Relationship Id="rId130" Type="http://schemas.openxmlformats.org/officeDocument/2006/relationships/image" Target="../media/image181.png"/><Relationship Id="rId135" Type="http://schemas.openxmlformats.org/officeDocument/2006/relationships/customXml" Target="../ink/ink160.xml"/><Relationship Id="rId143" Type="http://schemas.openxmlformats.org/officeDocument/2006/relationships/customXml" Target="../ink/ink164.xml"/><Relationship Id="rId148" Type="http://schemas.openxmlformats.org/officeDocument/2006/relationships/image" Target="../media/image190.png"/><Relationship Id="rId151" Type="http://schemas.openxmlformats.org/officeDocument/2006/relationships/customXml" Target="../ink/ink168.xml"/><Relationship Id="rId156" Type="http://schemas.openxmlformats.org/officeDocument/2006/relationships/image" Target="../media/image194.png"/><Relationship Id="rId164" Type="http://schemas.openxmlformats.org/officeDocument/2006/relationships/image" Target="../media/image198.png"/><Relationship Id="rId169" Type="http://schemas.openxmlformats.org/officeDocument/2006/relationships/customXml" Target="../ink/ink177.xml"/><Relationship Id="rId177" Type="http://schemas.openxmlformats.org/officeDocument/2006/relationships/customXml" Target="../ink/ink181.xml"/><Relationship Id="rId4" Type="http://schemas.openxmlformats.org/officeDocument/2006/relationships/image" Target="../media/image99.png"/><Relationship Id="rId9" Type="http://schemas.openxmlformats.org/officeDocument/2006/relationships/customXml" Target="../ink/ink97.xml"/><Relationship Id="rId172" Type="http://schemas.openxmlformats.org/officeDocument/2006/relationships/image" Target="../media/image202.png"/><Relationship Id="rId13" Type="http://schemas.openxmlformats.org/officeDocument/2006/relationships/customXml" Target="../ink/ink99.xml"/><Relationship Id="rId18" Type="http://schemas.openxmlformats.org/officeDocument/2006/relationships/image" Target="../media/image125.png"/><Relationship Id="rId39" Type="http://schemas.openxmlformats.org/officeDocument/2006/relationships/customXml" Target="../ink/ink112.xml"/><Relationship Id="rId109" Type="http://schemas.openxmlformats.org/officeDocument/2006/relationships/customXml" Target="../ink/ink147.xml"/><Relationship Id="rId34" Type="http://schemas.openxmlformats.org/officeDocument/2006/relationships/image" Target="../media/image133.png"/><Relationship Id="rId50" Type="http://schemas.openxmlformats.org/officeDocument/2006/relationships/image" Target="../media/image141.png"/><Relationship Id="rId55" Type="http://schemas.openxmlformats.org/officeDocument/2006/relationships/customXml" Target="../ink/ink120.xml"/><Relationship Id="rId76" Type="http://schemas.openxmlformats.org/officeDocument/2006/relationships/image" Target="../media/image154.png"/><Relationship Id="rId97" Type="http://schemas.openxmlformats.org/officeDocument/2006/relationships/customXml" Target="../ink/ink141.xml"/><Relationship Id="rId104" Type="http://schemas.openxmlformats.org/officeDocument/2006/relationships/image" Target="../media/image168.png"/><Relationship Id="rId120" Type="http://schemas.openxmlformats.org/officeDocument/2006/relationships/image" Target="../media/image176.png"/><Relationship Id="rId125" Type="http://schemas.openxmlformats.org/officeDocument/2006/relationships/customXml" Target="../ink/ink155.xml"/><Relationship Id="rId141" Type="http://schemas.openxmlformats.org/officeDocument/2006/relationships/customXml" Target="../ink/ink163.xml"/><Relationship Id="rId146" Type="http://schemas.openxmlformats.org/officeDocument/2006/relationships/image" Target="../media/image189.png"/><Relationship Id="rId167" Type="http://schemas.openxmlformats.org/officeDocument/2006/relationships/customXml" Target="../ink/ink176.xml"/><Relationship Id="rId7" Type="http://schemas.openxmlformats.org/officeDocument/2006/relationships/image" Target="../media/image120.png"/><Relationship Id="rId71" Type="http://schemas.openxmlformats.org/officeDocument/2006/relationships/customXml" Target="../ink/ink128.xml"/><Relationship Id="rId92" Type="http://schemas.openxmlformats.org/officeDocument/2006/relationships/image" Target="../media/image162.png"/><Relationship Id="rId162" Type="http://schemas.openxmlformats.org/officeDocument/2006/relationships/image" Target="../media/image197.png"/><Relationship Id="rId2" Type="http://schemas.openxmlformats.org/officeDocument/2006/relationships/image" Target="../media/image4.png"/><Relationship Id="rId29" Type="http://schemas.openxmlformats.org/officeDocument/2006/relationships/customXml" Target="../ink/ink107.xml"/><Relationship Id="rId24" Type="http://schemas.openxmlformats.org/officeDocument/2006/relationships/image" Target="../media/image128.png"/><Relationship Id="rId40" Type="http://schemas.openxmlformats.org/officeDocument/2006/relationships/image" Target="../media/image136.png"/><Relationship Id="rId45" Type="http://schemas.openxmlformats.org/officeDocument/2006/relationships/customXml" Target="../ink/ink115.xml"/><Relationship Id="rId66" Type="http://schemas.openxmlformats.org/officeDocument/2006/relationships/image" Target="../media/image149.png"/><Relationship Id="rId87" Type="http://schemas.openxmlformats.org/officeDocument/2006/relationships/customXml" Target="../ink/ink136.xml"/><Relationship Id="rId110" Type="http://schemas.openxmlformats.org/officeDocument/2006/relationships/image" Target="../media/image171.png"/><Relationship Id="rId115" Type="http://schemas.openxmlformats.org/officeDocument/2006/relationships/customXml" Target="../ink/ink150.xml"/><Relationship Id="rId131" Type="http://schemas.openxmlformats.org/officeDocument/2006/relationships/customXml" Target="../ink/ink158.xml"/><Relationship Id="rId136" Type="http://schemas.openxmlformats.org/officeDocument/2006/relationships/image" Target="../media/image184.png"/><Relationship Id="rId157" Type="http://schemas.openxmlformats.org/officeDocument/2006/relationships/customXml" Target="../ink/ink171.xml"/><Relationship Id="rId178" Type="http://schemas.openxmlformats.org/officeDocument/2006/relationships/image" Target="../media/image205.png"/><Relationship Id="rId61" Type="http://schemas.openxmlformats.org/officeDocument/2006/relationships/customXml" Target="../ink/ink123.xml"/><Relationship Id="rId82" Type="http://schemas.openxmlformats.org/officeDocument/2006/relationships/image" Target="../media/image157.png"/><Relationship Id="rId152" Type="http://schemas.openxmlformats.org/officeDocument/2006/relationships/image" Target="../media/image192.png"/><Relationship Id="rId173" Type="http://schemas.openxmlformats.org/officeDocument/2006/relationships/customXml" Target="../ink/ink179.xml"/><Relationship Id="rId19" Type="http://schemas.openxmlformats.org/officeDocument/2006/relationships/customXml" Target="../ink/ink102.xml"/><Relationship Id="rId14" Type="http://schemas.openxmlformats.org/officeDocument/2006/relationships/image" Target="../media/image123.png"/><Relationship Id="rId30" Type="http://schemas.openxmlformats.org/officeDocument/2006/relationships/image" Target="../media/image131.png"/><Relationship Id="rId35" Type="http://schemas.openxmlformats.org/officeDocument/2006/relationships/customXml" Target="../ink/ink110.xml"/><Relationship Id="rId56" Type="http://schemas.openxmlformats.org/officeDocument/2006/relationships/image" Target="../media/image144.png"/><Relationship Id="rId77" Type="http://schemas.openxmlformats.org/officeDocument/2006/relationships/customXml" Target="../ink/ink131.xml"/><Relationship Id="rId100" Type="http://schemas.openxmlformats.org/officeDocument/2006/relationships/image" Target="../media/image166.png"/><Relationship Id="rId105" Type="http://schemas.openxmlformats.org/officeDocument/2006/relationships/customXml" Target="../ink/ink145.xml"/><Relationship Id="rId126" Type="http://schemas.openxmlformats.org/officeDocument/2006/relationships/image" Target="../media/image179.png"/><Relationship Id="rId147" Type="http://schemas.openxmlformats.org/officeDocument/2006/relationships/customXml" Target="../ink/ink166.xml"/><Relationship Id="rId168" Type="http://schemas.openxmlformats.org/officeDocument/2006/relationships/image" Target="../media/image200.png"/><Relationship Id="rId8" Type="http://schemas.openxmlformats.org/officeDocument/2006/relationships/image" Target="../media/image3.png"/><Relationship Id="rId51" Type="http://schemas.openxmlformats.org/officeDocument/2006/relationships/customXml" Target="../ink/ink118.xml"/><Relationship Id="rId72" Type="http://schemas.openxmlformats.org/officeDocument/2006/relationships/image" Target="../media/image152.png"/><Relationship Id="rId93" Type="http://schemas.openxmlformats.org/officeDocument/2006/relationships/customXml" Target="../ink/ink139.xml"/><Relationship Id="rId98" Type="http://schemas.openxmlformats.org/officeDocument/2006/relationships/image" Target="../media/image165.png"/><Relationship Id="rId121" Type="http://schemas.openxmlformats.org/officeDocument/2006/relationships/customXml" Target="../ink/ink153.xml"/><Relationship Id="rId142" Type="http://schemas.openxmlformats.org/officeDocument/2006/relationships/image" Target="../media/image187.png"/><Relationship Id="rId163" Type="http://schemas.openxmlformats.org/officeDocument/2006/relationships/customXml" Target="../ink/ink174.xml"/><Relationship Id="rId3" Type="http://schemas.openxmlformats.org/officeDocument/2006/relationships/image" Target="../media/image5.png"/><Relationship Id="rId25" Type="http://schemas.openxmlformats.org/officeDocument/2006/relationships/customXml" Target="../ink/ink105.xml"/><Relationship Id="rId46" Type="http://schemas.openxmlformats.org/officeDocument/2006/relationships/image" Target="../media/image139.png"/><Relationship Id="rId67" Type="http://schemas.openxmlformats.org/officeDocument/2006/relationships/customXml" Target="../ink/ink126.xml"/><Relationship Id="rId116" Type="http://schemas.openxmlformats.org/officeDocument/2006/relationships/image" Target="../media/image174.png"/><Relationship Id="rId137" Type="http://schemas.openxmlformats.org/officeDocument/2006/relationships/customXml" Target="../ink/ink161.xml"/><Relationship Id="rId158" Type="http://schemas.openxmlformats.org/officeDocument/2006/relationships/image" Target="../media/image195.png"/><Relationship Id="rId20" Type="http://schemas.openxmlformats.org/officeDocument/2006/relationships/image" Target="../media/image126.png"/><Relationship Id="rId41" Type="http://schemas.openxmlformats.org/officeDocument/2006/relationships/customXml" Target="../ink/ink113.xml"/><Relationship Id="rId62" Type="http://schemas.openxmlformats.org/officeDocument/2006/relationships/image" Target="../media/image147.png"/><Relationship Id="rId83" Type="http://schemas.openxmlformats.org/officeDocument/2006/relationships/customXml" Target="../ink/ink134.xml"/><Relationship Id="rId88" Type="http://schemas.openxmlformats.org/officeDocument/2006/relationships/image" Target="../media/image160.png"/><Relationship Id="rId111" Type="http://schemas.openxmlformats.org/officeDocument/2006/relationships/customXml" Target="../ink/ink148.xml"/><Relationship Id="rId132" Type="http://schemas.openxmlformats.org/officeDocument/2006/relationships/image" Target="../media/image182.png"/><Relationship Id="rId153" Type="http://schemas.openxmlformats.org/officeDocument/2006/relationships/customXml" Target="../ink/ink169.xml"/><Relationship Id="rId174" Type="http://schemas.openxmlformats.org/officeDocument/2006/relationships/image" Target="../media/image203.png"/><Relationship Id="rId15" Type="http://schemas.openxmlformats.org/officeDocument/2006/relationships/customXml" Target="../ink/ink100.xml"/><Relationship Id="rId36" Type="http://schemas.openxmlformats.org/officeDocument/2006/relationships/image" Target="../media/image134.png"/><Relationship Id="rId57" Type="http://schemas.openxmlformats.org/officeDocument/2006/relationships/customXml" Target="../ink/ink121.xml"/><Relationship Id="rId106" Type="http://schemas.openxmlformats.org/officeDocument/2006/relationships/image" Target="../media/image169.png"/><Relationship Id="rId127" Type="http://schemas.openxmlformats.org/officeDocument/2006/relationships/customXml" Target="../ink/ink15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.xml"/><Relationship Id="rId117" Type="http://schemas.openxmlformats.org/officeDocument/2006/relationships/image" Target="../media/image262.png"/><Relationship Id="rId21" Type="http://schemas.openxmlformats.org/officeDocument/2006/relationships/image" Target="../media/image214.png"/><Relationship Id="rId42" Type="http://schemas.openxmlformats.org/officeDocument/2006/relationships/customXml" Target="../ink/ink199.xml"/><Relationship Id="rId47" Type="http://schemas.openxmlformats.org/officeDocument/2006/relationships/image" Target="../media/image227.png"/><Relationship Id="rId63" Type="http://schemas.openxmlformats.org/officeDocument/2006/relationships/image" Target="../media/image235.png"/><Relationship Id="rId68" Type="http://schemas.openxmlformats.org/officeDocument/2006/relationships/customXml" Target="../ink/ink212.xml"/><Relationship Id="rId84" Type="http://schemas.openxmlformats.org/officeDocument/2006/relationships/customXml" Target="../ink/ink220.xml"/><Relationship Id="rId89" Type="http://schemas.openxmlformats.org/officeDocument/2006/relationships/image" Target="../media/image248.png"/><Relationship Id="rId112" Type="http://schemas.openxmlformats.org/officeDocument/2006/relationships/customXml" Target="../ink/ink234.xml"/><Relationship Id="rId133" Type="http://schemas.openxmlformats.org/officeDocument/2006/relationships/image" Target="../media/image270.png"/><Relationship Id="rId138" Type="http://schemas.openxmlformats.org/officeDocument/2006/relationships/customXml" Target="../ink/ink247.xml"/><Relationship Id="rId16" Type="http://schemas.openxmlformats.org/officeDocument/2006/relationships/customXml" Target="../ink/ink186.xml"/><Relationship Id="rId107" Type="http://schemas.openxmlformats.org/officeDocument/2006/relationships/image" Target="../media/image257.png"/><Relationship Id="rId11" Type="http://schemas.openxmlformats.org/officeDocument/2006/relationships/image" Target="../media/image209.png"/><Relationship Id="rId32" Type="http://schemas.openxmlformats.org/officeDocument/2006/relationships/customXml" Target="../ink/ink194.xml"/><Relationship Id="rId37" Type="http://schemas.openxmlformats.org/officeDocument/2006/relationships/image" Target="../media/image222.png"/><Relationship Id="rId53" Type="http://schemas.openxmlformats.org/officeDocument/2006/relationships/image" Target="../media/image230.png"/><Relationship Id="rId58" Type="http://schemas.openxmlformats.org/officeDocument/2006/relationships/customXml" Target="../ink/ink207.xml"/><Relationship Id="rId74" Type="http://schemas.openxmlformats.org/officeDocument/2006/relationships/customXml" Target="../ink/ink215.xml"/><Relationship Id="rId79" Type="http://schemas.openxmlformats.org/officeDocument/2006/relationships/image" Target="../media/image243.png"/><Relationship Id="rId102" Type="http://schemas.openxmlformats.org/officeDocument/2006/relationships/customXml" Target="../ink/ink229.xml"/><Relationship Id="rId123" Type="http://schemas.openxmlformats.org/officeDocument/2006/relationships/image" Target="../media/image265.png"/><Relationship Id="rId128" Type="http://schemas.openxmlformats.org/officeDocument/2006/relationships/customXml" Target="../ink/ink242.xml"/><Relationship Id="rId144" Type="http://schemas.openxmlformats.org/officeDocument/2006/relationships/customXml" Target="../ink/ink250.xml"/><Relationship Id="rId5" Type="http://schemas.openxmlformats.org/officeDocument/2006/relationships/image" Target="../media/image3.png"/><Relationship Id="rId90" Type="http://schemas.openxmlformats.org/officeDocument/2006/relationships/customXml" Target="../ink/ink223.xml"/><Relationship Id="rId95" Type="http://schemas.openxmlformats.org/officeDocument/2006/relationships/image" Target="../media/image251.png"/><Relationship Id="rId22" Type="http://schemas.openxmlformats.org/officeDocument/2006/relationships/customXml" Target="../ink/ink189.xml"/><Relationship Id="rId27" Type="http://schemas.openxmlformats.org/officeDocument/2006/relationships/image" Target="../media/image217.png"/><Relationship Id="rId43" Type="http://schemas.openxmlformats.org/officeDocument/2006/relationships/image" Target="../media/image225.png"/><Relationship Id="rId48" Type="http://schemas.openxmlformats.org/officeDocument/2006/relationships/customXml" Target="../ink/ink202.xml"/><Relationship Id="rId64" Type="http://schemas.openxmlformats.org/officeDocument/2006/relationships/customXml" Target="../ink/ink210.xml"/><Relationship Id="rId69" Type="http://schemas.openxmlformats.org/officeDocument/2006/relationships/image" Target="../media/image238.png"/><Relationship Id="rId113" Type="http://schemas.openxmlformats.org/officeDocument/2006/relationships/image" Target="../media/image260.png"/><Relationship Id="rId118" Type="http://schemas.openxmlformats.org/officeDocument/2006/relationships/customXml" Target="../ink/ink237.xml"/><Relationship Id="rId134" Type="http://schemas.openxmlformats.org/officeDocument/2006/relationships/customXml" Target="../ink/ink245.xml"/><Relationship Id="rId139" Type="http://schemas.openxmlformats.org/officeDocument/2006/relationships/image" Target="../media/image273.png"/><Relationship Id="rId80" Type="http://schemas.openxmlformats.org/officeDocument/2006/relationships/customXml" Target="../ink/ink218.xml"/><Relationship Id="rId85" Type="http://schemas.openxmlformats.org/officeDocument/2006/relationships/image" Target="../media/image246.png"/><Relationship Id="rId3" Type="http://schemas.openxmlformats.org/officeDocument/2006/relationships/image" Target="../media/image5.png"/><Relationship Id="rId12" Type="http://schemas.openxmlformats.org/officeDocument/2006/relationships/customXml" Target="../ink/ink184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33" Type="http://schemas.openxmlformats.org/officeDocument/2006/relationships/image" Target="../media/image220.png"/><Relationship Id="rId38" Type="http://schemas.openxmlformats.org/officeDocument/2006/relationships/customXml" Target="../ink/ink197.xml"/><Relationship Id="rId46" Type="http://schemas.openxmlformats.org/officeDocument/2006/relationships/customXml" Target="../ink/ink201.xml"/><Relationship Id="rId59" Type="http://schemas.openxmlformats.org/officeDocument/2006/relationships/image" Target="../media/image233.png"/><Relationship Id="rId67" Type="http://schemas.openxmlformats.org/officeDocument/2006/relationships/image" Target="../media/image237.png"/><Relationship Id="rId103" Type="http://schemas.openxmlformats.org/officeDocument/2006/relationships/image" Target="../media/image255.png"/><Relationship Id="rId108" Type="http://schemas.openxmlformats.org/officeDocument/2006/relationships/customXml" Target="../ink/ink232.xml"/><Relationship Id="rId116" Type="http://schemas.openxmlformats.org/officeDocument/2006/relationships/customXml" Target="../ink/ink236.xml"/><Relationship Id="rId124" Type="http://schemas.openxmlformats.org/officeDocument/2006/relationships/customXml" Target="../ink/ink240.xml"/><Relationship Id="rId129" Type="http://schemas.openxmlformats.org/officeDocument/2006/relationships/image" Target="../media/image268.png"/><Relationship Id="rId137" Type="http://schemas.openxmlformats.org/officeDocument/2006/relationships/image" Target="../media/image272.png"/><Relationship Id="rId20" Type="http://schemas.openxmlformats.org/officeDocument/2006/relationships/customXml" Target="../ink/ink188.xml"/><Relationship Id="rId41" Type="http://schemas.openxmlformats.org/officeDocument/2006/relationships/image" Target="../media/image224.png"/><Relationship Id="rId54" Type="http://schemas.openxmlformats.org/officeDocument/2006/relationships/customXml" Target="../ink/ink205.xml"/><Relationship Id="rId62" Type="http://schemas.openxmlformats.org/officeDocument/2006/relationships/customXml" Target="../ink/ink209.xml"/><Relationship Id="rId70" Type="http://schemas.openxmlformats.org/officeDocument/2006/relationships/customXml" Target="../ink/ink213.xml"/><Relationship Id="rId75" Type="http://schemas.openxmlformats.org/officeDocument/2006/relationships/image" Target="../media/image241.png"/><Relationship Id="rId83" Type="http://schemas.openxmlformats.org/officeDocument/2006/relationships/image" Target="../media/image245.png"/><Relationship Id="rId88" Type="http://schemas.openxmlformats.org/officeDocument/2006/relationships/customXml" Target="../ink/ink222.xml"/><Relationship Id="rId91" Type="http://schemas.openxmlformats.org/officeDocument/2006/relationships/image" Target="../media/image249.png"/><Relationship Id="rId96" Type="http://schemas.openxmlformats.org/officeDocument/2006/relationships/customXml" Target="../ink/ink226.xml"/><Relationship Id="rId111" Type="http://schemas.openxmlformats.org/officeDocument/2006/relationships/image" Target="../media/image259.png"/><Relationship Id="rId132" Type="http://schemas.openxmlformats.org/officeDocument/2006/relationships/customXml" Target="../ink/ink244.xml"/><Relationship Id="rId140" Type="http://schemas.openxmlformats.org/officeDocument/2006/relationships/customXml" Target="../ink/ink248.xml"/><Relationship Id="rId145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192.xml"/><Relationship Id="rId36" Type="http://schemas.openxmlformats.org/officeDocument/2006/relationships/customXml" Target="../ink/ink196.xml"/><Relationship Id="rId49" Type="http://schemas.openxmlformats.org/officeDocument/2006/relationships/image" Target="../media/image228.png"/><Relationship Id="rId57" Type="http://schemas.openxmlformats.org/officeDocument/2006/relationships/image" Target="../media/image232.png"/><Relationship Id="rId106" Type="http://schemas.openxmlformats.org/officeDocument/2006/relationships/customXml" Target="../ink/ink231.xml"/><Relationship Id="rId114" Type="http://schemas.openxmlformats.org/officeDocument/2006/relationships/customXml" Target="../ink/ink235.xml"/><Relationship Id="rId119" Type="http://schemas.openxmlformats.org/officeDocument/2006/relationships/image" Target="../media/image263.png"/><Relationship Id="rId127" Type="http://schemas.openxmlformats.org/officeDocument/2006/relationships/image" Target="../media/image267.png"/><Relationship Id="rId10" Type="http://schemas.openxmlformats.org/officeDocument/2006/relationships/customXml" Target="../ink/ink183.xml"/><Relationship Id="rId31" Type="http://schemas.openxmlformats.org/officeDocument/2006/relationships/image" Target="../media/image219.png"/><Relationship Id="rId44" Type="http://schemas.openxmlformats.org/officeDocument/2006/relationships/customXml" Target="../ink/ink200.xml"/><Relationship Id="rId52" Type="http://schemas.openxmlformats.org/officeDocument/2006/relationships/customXml" Target="../ink/ink204.xml"/><Relationship Id="rId60" Type="http://schemas.openxmlformats.org/officeDocument/2006/relationships/customXml" Target="../ink/ink208.xml"/><Relationship Id="rId65" Type="http://schemas.openxmlformats.org/officeDocument/2006/relationships/image" Target="../media/image236.png"/><Relationship Id="rId73" Type="http://schemas.openxmlformats.org/officeDocument/2006/relationships/image" Target="../media/image240.png"/><Relationship Id="rId78" Type="http://schemas.openxmlformats.org/officeDocument/2006/relationships/customXml" Target="../ink/ink217.xml"/><Relationship Id="rId81" Type="http://schemas.openxmlformats.org/officeDocument/2006/relationships/image" Target="../media/image244.png"/><Relationship Id="rId86" Type="http://schemas.openxmlformats.org/officeDocument/2006/relationships/customXml" Target="../ink/ink221.xml"/><Relationship Id="rId94" Type="http://schemas.openxmlformats.org/officeDocument/2006/relationships/customXml" Target="../ink/ink225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122" Type="http://schemas.openxmlformats.org/officeDocument/2006/relationships/customXml" Target="../ink/ink239.xml"/><Relationship Id="rId130" Type="http://schemas.openxmlformats.org/officeDocument/2006/relationships/customXml" Target="../ink/ink243.xml"/><Relationship Id="rId135" Type="http://schemas.openxmlformats.org/officeDocument/2006/relationships/image" Target="../media/image271.png"/><Relationship Id="rId143" Type="http://schemas.openxmlformats.org/officeDocument/2006/relationships/image" Target="../media/image275.png"/><Relationship Id="rId4" Type="http://schemas.openxmlformats.org/officeDocument/2006/relationships/image" Target="../media/image206.png"/><Relationship Id="rId9" Type="http://schemas.openxmlformats.org/officeDocument/2006/relationships/image" Target="../media/image208.png"/><Relationship Id="rId13" Type="http://schemas.openxmlformats.org/officeDocument/2006/relationships/image" Target="../media/image210.png"/><Relationship Id="rId18" Type="http://schemas.openxmlformats.org/officeDocument/2006/relationships/customXml" Target="../ink/ink187.xml"/><Relationship Id="rId39" Type="http://schemas.openxmlformats.org/officeDocument/2006/relationships/image" Target="../media/image223.png"/><Relationship Id="rId109" Type="http://schemas.openxmlformats.org/officeDocument/2006/relationships/image" Target="../media/image258.png"/><Relationship Id="rId34" Type="http://schemas.openxmlformats.org/officeDocument/2006/relationships/customXml" Target="../ink/ink195.xml"/><Relationship Id="rId50" Type="http://schemas.openxmlformats.org/officeDocument/2006/relationships/customXml" Target="../ink/ink203.xml"/><Relationship Id="rId55" Type="http://schemas.openxmlformats.org/officeDocument/2006/relationships/image" Target="../media/image231.png"/><Relationship Id="rId76" Type="http://schemas.openxmlformats.org/officeDocument/2006/relationships/customXml" Target="../ink/ink216.xml"/><Relationship Id="rId97" Type="http://schemas.openxmlformats.org/officeDocument/2006/relationships/image" Target="../media/image252.png"/><Relationship Id="rId104" Type="http://schemas.openxmlformats.org/officeDocument/2006/relationships/customXml" Target="../ink/ink230.xml"/><Relationship Id="rId120" Type="http://schemas.openxmlformats.org/officeDocument/2006/relationships/customXml" Target="../ink/ink238.xml"/><Relationship Id="rId125" Type="http://schemas.openxmlformats.org/officeDocument/2006/relationships/image" Target="../media/image266.png"/><Relationship Id="rId141" Type="http://schemas.openxmlformats.org/officeDocument/2006/relationships/image" Target="../media/image274.png"/><Relationship Id="rId146" Type="http://schemas.openxmlformats.org/officeDocument/2006/relationships/customXml" Target="../ink/ink251.xml"/><Relationship Id="rId7" Type="http://schemas.openxmlformats.org/officeDocument/2006/relationships/image" Target="../media/image207.png"/><Relationship Id="rId71" Type="http://schemas.openxmlformats.org/officeDocument/2006/relationships/image" Target="../media/image239.png"/><Relationship Id="rId92" Type="http://schemas.openxmlformats.org/officeDocument/2006/relationships/customXml" Target="../ink/ink224.xml"/><Relationship Id="rId2" Type="http://schemas.openxmlformats.org/officeDocument/2006/relationships/image" Target="../media/image4.png"/><Relationship Id="rId29" Type="http://schemas.openxmlformats.org/officeDocument/2006/relationships/image" Target="../media/image218.png"/><Relationship Id="rId24" Type="http://schemas.openxmlformats.org/officeDocument/2006/relationships/customXml" Target="../ink/ink190.xml"/><Relationship Id="rId40" Type="http://schemas.openxmlformats.org/officeDocument/2006/relationships/customXml" Target="../ink/ink198.xml"/><Relationship Id="rId45" Type="http://schemas.openxmlformats.org/officeDocument/2006/relationships/image" Target="../media/image226.png"/><Relationship Id="rId66" Type="http://schemas.openxmlformats.org/officeDocument/2006/relationships/customXml" Target="../ink/ink211.xml"/><Relationship Id="rId87" Type="http://schemas.openxmlformats.org/officeDocument/2006/relationships/image" Target="../media/image247.png"/><Relationship Id="rId110" Type="http://schemas.openxmlformats.org/officeDocument/2006/relationships/customXml" Target="../ink/ink233.xml"/><Relationship Id="rId115" Type="http://schemas.openxmlformats.org/officeDocument/2006/relationships/image" Target="../media/image261.png"/><Relationship Id="rId131" Type="http://schemas.openxmlformats.org/officeDocument/2006/relationships/image" Target="../media/image269.png"/><Relationship Id="rId136" Type="http://schemas.openxmlformats.org/officeDocument/2006/relationships/customXml" Target="../ink/ink246.xml"/><Relationship Id="rId61" Type="http://schemas.openxmlformats.org/officeDocument/2006/relationships/image" Target="../media/image234.png"/><Relationship Id="rId82" Type="http://schemas.openxmlformats.org/officeDocument/2006/relationships/customXml" Target="../ink/ink219.xml"/><Relationship Id="rId19" Type="http://schemas.openxmlformats.org/officeDocument/2006/relationships/image" Target="../media/image213.png"/><Relationship Id="rId14" Type="http://schemas.openxmlformats.org/officeDocument/2006/relationships/customXml" Target="../ink/ink185.xml"/><Relationship Id="rId30" Type="http://schemas.openxmlformats.org/officeDocument/2006/relationships/customXml" Target="../ink/ink193.xml"/><Relationship Id="rId35" Type="http://schemas.openxmlformats.org/officeDocument/2006/relationships/image" Target="../media/image221.png"/><Relationship Id="rId56" Type="http://schemas.openxmlformats.org/officeDocument/2006/relationships/customXml" Target="../ink/ink206.xml"/><Relationship Id="rId77" Type="http://schemas.openxmlformats.org/officeDocument/2006/relationships/image" Target="../media/image242.png"/><Relationship Id="rId100" Type="http://schemas.openxmlformats.org/officeDocument/2006/relationships/customXml" Target="../ink/ink228.xml"/><Relationship Id="rId105" Type="http://schemas.openxmlformats.org/officeDocument/2006/relationships/image" Target="../media/image256.png"/><Relationship Id="rId126" Type="http://schemas.openxmlformats.org/officeDocument/2006/relationships/customXml" Target="../ink/ink241.xml"/><Relationship Id="rId147" Type="http://schemas.openxmlformats.org/officeDocument/2006/relationships/image" Target="../media/image277.png"/><Relationship Id="rId8" Type="http://schemas.openxmlformats.org/officeDocument/2006/relationships/customXml" Target="../ink/ink182.xml"/><Relationship Id="rId51" Type="http://schemas.openxmlformats.org/officeDocument/2006/relationships/image" Target="../media/image229.png"/><Relationship Id="rId72" Type="http://schemas.openxmlformats.org/officeDocument/2006/relationships/customXml" Target="../ink/ink214.xml"/><Relationship Id="rId93" Type="http://schemas.openxmlformats.org/officeDocument/2006/relationships/image" Target="../media/image250.png"/><Relationship Id="rId98" Type="http://schemas.openxmlformats.org/officeDocument/2006/relationships/customXml" Target="../ink/ink227.xml"/><Relationship Id="rId121" Type="http://schemas.openxmlformats.org/officeDocument/2006/relationships/image" Target="../media/image264.png"/><Relationship Id="rId142" Type="http://schemas.openxmlformats.org/officeDocument/2006/relationships/customXml" Target="../ink/ink24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99" Type="http://schemas.openxmlformats.org/officeDocument/2006/relationships/image" Target="../media/image426.png"/><Relationship Id="rId21" Type="http://schemas.openxmlformats.org/officeDocument/2006/relationships/image" Target="../media/image287.png"/><Relationship Id="rId63" Type="http://schemas.openxmlformats.org/officeDocument/2006/relationships/image" Target="../media/image308.png"/><Relationship Id="rId159" Type="http://schemas.openxmlformats.org/officeDocument/2006/relationships/image" Target="../media/image356.png"/><Relationship Id="rId324" Type="http://schemas.openxmlformats.org/officeDocument/2006/relationships/customXml" Target="../ink/ink411.xml"/><Relationship Id="rId366" Type="http://schemas.openxmlformats.org/officeDocument/2006/relationships/customXml" Target="../ink/ink432.xml"/><Relationship Id="rId531" Type="http://schemas.openxmlformats.org/officeDocument/2006/relationships/image" Target="../media/image542.png"/><Relationship Id="rId573" Type="http://schemas.openxmlformats.org/officeDocument/2006/relationships/image" Target="../media/image563.png"/><Relationship Id="rId170" Type="http://schemas.openxmlformats.org/officeDocument/2006/relationships/customXml" Target="../ink/ink334.xml"/><Relationship Id="rId226" Type="http://schemas.openxmlformats.org/officeDocument/2006/relationships/customXml" Target="../ink/ink362.xml"/><Relationship Id="rId433" Type="http://schemas.openxmlformats.org/officeDocument/2006/relationships/image" Target="../media/image493.png"/><Relationship Id="rId268" Type="http://schemas.openxmlformats.org/officeDocument/2006/relationships/customXml" Target="../ink/ink383.xml"/><Relationship Id="rId475" Type="http://schemas.openxmlformats.org/officeDocument/2006/relationships/image" Target="../media/image514.png"/><Relationship Id="rId32" Type="http://schemas.openxmlformats.org/officeDocument/2006/relationships/customXml" Target="../ink/ink265.xml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335" Type="http://schemas.openxmlformats.org/officeDocument/2006/relationships/image" Target="../media/image444.png"/><Relationship Id="rId377" Type="http://schemas.openxmlformats.org/officeDocument/2006/relationships/image" Target="../media/image465.png"/><Relationship Id="rId500" Type="http://schemas.openxmlformats.org/officeDocument/2006/relationships/customXml" Target="../ink/ink499.xml"/><Relationship Id="rId542" Type="http://schemas.openxmlformats.org/officeDocument/2006/relationships/customXml" Target="../ink/ink520.xml"/><Relationship Id="rId584" Type="http://schemas.openxmlformats.org/officeDocument/2006/relationships/customXml" Target="../ink/ink541.xml"/><Relationship Id="rId5" Type="http://schemas.openxmlformats.org/officeDocument/2006/relationships/image" Target="../media/image279.png"/><Relationship Id="rId181" Type="http://schemas.openxmlformats.org/officeDocument/2006/relationships/image" Target="../media/image367.png"/><Relationship Id="rId237" Type="http://schemas.openxmlformats.org/officeDocument/2006/relationships/image" Target="../media/image395.png"/><Relationship Id="rId402" Type="http://schemas.openxmlformats.org/officeDocument/2006/relationships/customXml" Target="../ink/ink450.xml"/><Relationship Id="rId279" Type="http://schemas.openxmlformats.org/officeDocument/2006/relationships/image" Target="../media/image416.png"/><Relationship Id="rId444" Type="http://schemas.openxmlformats.org/officeDocument/2006/relationships/customXml" Target="../ink/ink471.xml"/><Relationship Id="rId486" Type="http://schemas.openxmlformats.org/officeDocument/2006/relationships/customXml" Target="../ink/ink492.xml"/><Relationship Id="rId43" Type="http://schemas.openxmlformats.org/officeDocument/2006/relationships/image" Target="../media/image298.png"/><Relationship Id="rId139" Type="http://schemas.openxmlformats.org/officeDocument/2006/relationships/image" Target="../media/image346.png"/><Relationship Id="rId290" Type="http://schemas.openxmlformats.org/officeDocument/2006/relationships/customXml" Target="../ink/ink394.xml"/><Relationship Id="rId304" Type="http://schemas.openxmlformats.org/officeDocument/2006/relationships/customXml" Target="../ink/ink401.xml"/><Relationship Id="rId346" Type="http://schemas.openxmlformats.org/officeDocument/2006/relationships/customXml" Target="../ink/ink422.xml"/><Relationship Id="rId388" Type="http://schemas.openxmlformats.org/officeDocument/2006/relationships/customXml" Target="../ink/ink443.xml"/><Relationship Id="rId511" Type="http://schemas.openxmlformats.org/officeDocument/2006/relationships/image" Target="../media/image532.png"/><Relationship Id="rId553" Type="http://schemas.openxmlformats.org/officeDocument/2006/relationships/image" Target="../media/image553.png"/><Relationship Id="rId85" Type="http://schemas.openxmlformats.org/officeDocument/2006/relationships/image" Target="../media/image319.png"/><Relationship Id="rId150" Type="http://schemas.openxmlformats.org/officeDocument/2006/relationships/customXml" Target="../ink/ink324.xml"/><Relationship Id="rId192" Type="http://schemas.openxmlformats.org/officeDocument/2006/relationships/customXml" Target="../ink/ink345.xml"/><Relationship Id="rId206" Type="http://schemas.openxmlformats.org/officeDocument/2006/relationships/customXml" Target="../ink/ink352.xml"/><Relationship Id="rId413" Type="http://schemas.openxmlformats.org/officeDocument/2006/relationships/image" Target="../media/image483.png"/><Relationship Id="rId595" Type="http://schemas.openxmlformats.org/officeDocument/2006/relationships/image" Target="../media/image574.png"/><Relationship Id="rId248" Type="http://schemas.openxmlformats.org/officeDocument/2006/relationships/customXml" Target="../ink/ink373.xml"/><Relationship Id="rId455" Type="http://schemas.openxmlformats.org/officeDocument/2006/relationships/image" Target="../media/image504.png"/><Relationship Id="rId497" Type="http://schemas.openxmlformats.org/officeDocument/2006/relationships/image" Target="../media/image525.png"/><Relationship Id="rId12" Type="http://schemas.openxmlformats.org/officeDocument/2006/relationships/customXml" Target="../ink/ink255.xml"/><Relationship Id="rId108" Type="http://schemas.openxmlformats.org/officeDocument/2006/relationships/customXml" Target="../ink/ink303.xml"/><Relationship Id="rId315" Type="http://schemas.openxmlformats.org/officeDocument/2006/relationships/image" Target="../media/image434.png"/><Relationship Id="rId357" Type="http://schemas.openxmlformats.org/officeDocument/2006/relationships/image" Target="../media/image455.png"/><Relationship Id="rId522" Type="http://schemas.openxmlformats.org/officeDocument/2006/relationships/customXml" Target="../ink/ink510.xml"/><Relationship Id="rId54" Type="http://schemas.openxmlformats.org/officeDocument/2006/relationships/customXml" Target="../ink/ink276.xml"/><Relationship Id="rId96" Type="http://schemas.openxmlformats.org/officeDocument/2006/relationships/customXml" Target="../ink/ink297.xml"/><Relationship Id="rId161" Type="http://schemas.openxmlformats.org/officeDocument/2006/relationships/image" Target="../media/image357.png"/><Relationship Id="rId217" Type="http://schemas.openxmlformats.org/officeDocument/2006/relationships/image" Target="../media/image385.png"/><Relationship Id="rId399" Type="http://schemas.openxmlformats.org/officeDocument/2006/relationships/image" Target="../media/image476.png"/><Relationship Id="rId564" Type="http://schemas.openxmlformats.org/officeDocument/2006/relationships/customXml" Target="../ink/ink531.xml"/><Relationship Id="rId259" Type="http://schemas.openxmlformats.org/officeDocument/2006/relationships/image" Target="../media/image406.png"/><Relationship Id="rId424" Type="http://schemas.openxmlformats.org/officeDocument/2006/relationships/customXml" Target="../ink/ink461.xml"/><Relationship Id="rId466" Type="http://schemas.openxmlformats.org/officeDocument/2006/relationships/customXml" Target="../ink/ink482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270" Type="http://schemas.openxmlformats.org/officeDocument/2006/relationships/customXml" Target="../ink/ink384.xml"/><Relationship Id="rId326" Type="http://schemas.openxmlformats.org/officeDocument/2006/relationships/customXml" Target="../ink/ink412.xml"/><Relationship Id="rId533" Type="http://schemas.openxmlformats.org/officeDocument/2006/relationships/image" Target="../media/image543.png"/><Relationship Id="rId65" Type="http://schemas.openxmlformats.org/officeDocument/2006/relationships/image" Target="../media/image309.png"/><Relationship Id="rId130" Type="http://schemas.openxmlformats.org/officeDocument/2006/relationships/customXml" Target="../ink/ink314.xml"/><Relationship Id="rId368" Type="http://schemas.openxmlformats.org/officeDocument/2006/relationships/customXml" Target="../ink/ink433.xml"/><Relationship Id="rId575" Type="http://schemas.openxmlformats.org/officeDocument/2006/relationships/image" Target="../media/image564.png"/><Relationship Id="rId172" Type="http://schemas.openxmlformats.org/officeDocument/2006/relationships/customXml" Target="../ink/ink335.xml"/><Relationship Id="rId228" Type="http://schemas.openxmlformats.org/officeDocument/2006/relationships/customXml" Target="../ink/ink363.xml"/><Relationship Id="rId435" Type="http://schemas.openxmlformats.org/officeDocument/2006/relationships/image" Target="../media/image494.png"/><Relationship Id="rId477" Type="http://schemas.openxmlformats.org/officeDocument/2006/relationships/image" Target="../media/image515.png"/><Relationship Id="rId600" Type="http://schemas.openxmlformats.org/officeDocument/2006/relationships/customXml" Target="../ink/ink549.xml"/><Relationship Id="rId281" Type="http://schemas.openxmlformats.org/officeDocument/2006/relationships/image" Target="../media/image417.png"/><Relationship Id="rId337" Type="http://schemas.openxmlformats.org/officeDocument/2006/relationships/image" Target="../media/image445.png"/><Relationship Id="rId502" Type="http://schemas.openxmlformats.org/officeDocument/2006/relationships/customXml" Target="../ink/ink500.xml"/><Relationship Id="rId34" Type="http://schemas.openxmlformats.org/officeDocument/2006/relationships/customXml" Target="../ink/ink266.xml"/><Relationship Id="rId76" Type="http://schemas.openxmlformats.org/officeDocument/2006/relationships/customXml" Target="../ink/ink287.xml"/><Relationship Id="rId141" Type="http://schemas.openxmlformats.org/officeDocument/2006/relationships/image" Target="../media/image347.png"/><Relationship Id="rId379" Type="http://schemas.openxmlformats.org/officeDocument/2006/relationships/image" Target="../media/image466.png"/><Relationship Id="rId544" Type="http://schemas.openxmlformats.org/officeDocument/2006/relationships/customXml" Target="../ink/ink521.xml"/><Relationship Id="rId586" Type="http://schemas.openxmlformats.org/officeDocument/2006/relationships/customXml" Target="../ink/ink542.xml"/><Relationship Id="rId7" Type="http://schemas.openxmlformats.org/officeDocument/2006/relationships/image" Target="../media/image280.png"/><Relationship Id="rId183" Type="http://schemas.openxmlformats.org/officeDocument/2006/relationships/image" Target="../media/image368.png"/><Relationship Id="rId239" Type="http://schemas.openxmlformats.org/officeDocument/2006/relationships/image" Target="../media/image396.png"/><Relationship Id="rId390" Type="http://schemas.openxmlformats.org/officeDocument/2006/relationships/customXml" Target="../ink/ink444.xml"/><Relationship Id="rId404" Type="http://schemas.openxmlformats.org/officeDocument/2006/relationships/customXml" Target="../ink/ink451.xml"/><Relationship Id="rId446" Type="http://schemas.openxmlformats.org/officeDocument/2006/relationships/customXml" Target="../ink/ink472.xml"/><Relationship Id="rId250" Type="http://schemas.openxmlformats.org/officeDocument/2006/relationships/customXml" Target="../ink/ink374.xml"/><Relationship Id="rId292" Type="http://schemas.openxmlformats.org/officeDocument/2006/relationships/customXml" Target="../ink/ink395.xml"/><Relationship Id="rId306" Type="http://schemas.openxmlformats.org/officeDocument/2006/relationships/customXml" Target="../ink/ink402.xml"/><Relationship Id="rId488" Type="http://schemas.openxmlformats.org/officeDocument/2006/relationships/customXml" Target="../ink/ink493.xml"/><Relationship Id="rId45" Type="http://schemas.openxmlformats.org/officeDocument/2006/relationships/image" Target="../media/image299.png"/><Relationship Id="rId87" Type="http://schemas.openxmlformats.org/officeDocument/2006/relationships/image" Target="../media/image320.png"/><Relationship Id="rId110" Type="http://schemas.openxmlformats.org/officeDocument/2006/relationships/customXml" Target="../ink/ink304.xml"/><Relationship Id="rId348" Type="http://schemas.openxmlformats.org/officeDocument/2006/relationships/customXml" Target="../ink/ink423.xml"/><Relationship Id="rId513" Type="http://schemas.openxmlformats.org/officeDocument/2006/relationships/image" Target="../media/image533.png"/><Relationship Id="rId555" Type="http://schemas.openxmlformats.org/officeDocument/2006/relationships/image" Target="../media/image554.png"/><Relationship Id="rId597" Type="http://schemas.openxmlformats.org/officeDocument/2006/relationships/image" Target="../media/image575.png"/><Relationship Id="rId152" Type="http://schemas.openxmlformats.org/officeDocument/2006/relationships/customXml" Target="../ink/ink325.xml"/><Relationship Id="rId194" Type="http://schemas.openxmlformats.org/officeDocument/2006/relationships/customXml" Target="../ink/ink346.xml"/><Relationship Id="rId208" Type="http://schemas.openxmlformats.org/officeDocument/2006/relationships/customXml" Target="../ink/ink353.xml"/><Relationship Id="rId415" Type="http://schemas.openxmlformats.org/officeDocument/2006/relationships/image" Target="../media/image484.png"/><Relationship Id="rId457" Type="http://schemas.openxmlformats.org/officeDocument/2006/relationships/image" Target="../media/image505.png"/><Relationship Id="rId261" Type="http://schemas.openxmlformats.org/officeDocument/2006/relationships/image" Target="../media/image407.png"/><Relationship Id="rId499" Type="http://schemas.openxmlformats.org/officeDocument/2006/relationships/image" Target="../media/image526.png"/><Relationship Id="rId14" Type="http://schemas.openxmlformats.org/officeDocument/2006/relationships/customXml" Target="../ink/ink256.xml"/><Relationship Id="rId56" Type="http://schemas.openxmlformats.org/officeDocument/2006/relationships/customXml" Target="../ink/ink277.xml"/><Relationship Id="rId317" Type="http://schemas.openxmlformats.org/officeDocument/2006/relationships/image" Target="../media/image435.png"/><Relationship Id="rId359" Type="http://schemas.openxmlformats.org/officeDocument/2006/relationships/image" Target="../media/image456.png"/><Relationship Id="rId524" Type="http://schemas.openxmlformats.org/officeDocument/2006/relationships/customXml" Target="../ink/ink511.xml"/><Relationship Id="rId566" Type="http://schemas.openxmlformats.org/officeDocument/2006/relationships/customXml" Target="../ink/ink532.xml"/><Relationship Id="rId98" Type="http://schemas.openxmlformats.org/officeDocument/2006/relationships/customXml" Target="../ink/ink298.xml"/><Relationship Id="rId121" Type="http://schemas.openxmlformats.org/officeDocument/2006/relationships/image" Target="../media/image337.png"/><Relationship Id="rId163" Type="http://schemas.openxmlformats.org/officeDocument/2006/relationships/image" Target="../media/image358.png"/><Relationship Id="rId219" Type="http://schemas.openxmlformats.org/officeDocument/2006/relationships/image" Target="../media/image386.png"/><Relationship Id="rId370" Type="http://schemas.openxmlformats.org/officeDocument/2006/relationships/customXml" Target="../ink/ink434.xml"/><Relationship Id="rId426" Type="http://schemas.openxmlformats.org/officeDocument/2006/relationships/customXml" Target="../ink/ink462.xml"/><Relationship Id="rId230" Type="http://schemas.openxmlformats.org/officeDocument/2006/relationships/customXml" Target="../ink/ink364.xml"/><Relationship Id="rId468" Type="http://schemas.openxmlformats.org/officeDocument/2006/relationships/customXml" Target="../ink/ink483.xml"/><Relationship Id="rId25" Type="http://schemas.openxmlformats.org/officeDocument/2006/relationships/image" Target="../media/image289.png"/><Relationship Id="rId67" Type="http://schemas.openxmlformats.org/officeDocument/2006/relationships/image" Target="../media/image310.png"/><Relationship Id="rId272" Type="http://schemas.openxmlformats.org/officeDocument/2006/relationships/customXml" Target="../ink/ink385.xml"/><Relationship Id="rId328" Type="http://schemas.openxmlformats.org/officeDocument/2006/relationships/customXml" Target="../ink/ink413.xml"/><Relationship Id="rId535" Type="http://schemas.openxmlformats.org/officeDocument/2006/relationships/image" Target="../media/image544.png"/><Relationship Id="rId577" Type="http://schemas.openxmlformats.org/officeDocument/2006/relationships/image" Target="../media/image565.png"/><Relationship Id="rId132" Type="http://schemas.openxmlformats.org/officeDocument/2006/relationships/customXml" Target="../ink/ink315.xml"/><Relationship Id="rId174" Type="http://schemas.openxmlformats.org/officeDocument/2006/relationships/customXml" Target="../ink/ink336.xml"/><Relationship Id="rId381" Type="http://schemas.openxmlformats.org/officeDocument/2006/relationships/image" Target="../media/image467.png"/><Relationship Id="rId602" Type="http://schemas.openxmlformats.org/officeDocument/2006/relationships/customXml" Target="../ink/ink550.xml"/><Relationship Id="rId241" Type="http://schemas.openxmlformats.org/officeDocument/2006/relationships/image" Target="../media/image397.png"/><Relationship Id="rId437" Type="http://schemas.openxmlformats.org/officeDocument/2006/relationships/image" Target="../media/image495.png"/><Relationship Id="rId479" Type="http://schemas.openxmlformats.org/officeDocument/2006/relationships/image" Target="../media/image516.png"/><Relationship Id="rId36" Type="http://schemas.openxmlformats.org/officeDocument/2006/relationships/customXml" Target="../ink/ink267.xml"/><Relationship Id="rId283" Type="http://schemas.openxmlformats.org/officeDocument/2006/relationships/image" Target="../media/image418.png"/><Relationship Id="rId339" Type="http://schemas.openxmlformats.org/officeDocument/2006/relationships/image" Target="../media/image446.png"/><Relationship Id="rId490" Type="http://schemas.openxmlformats.org/officeDocument/2006/relationships/customXml" Target="../ink/ink494.xml"/><Relationship Id="rId504" Type="http://schemas.openxmlformats.org/officeDocument/2006/relationships/customXml" Target="../ink/ink501.xml"/><Relationship Id="rId546" Type="http://schemas.openxmlformats.org/officeDocument/2006/relationships/customXml" Target="../ink/ink522.xml"/><Relationship Id="rId78" Type="http://schemas.openxmlformats.org/officeDocument/2006/relationships/customXml" Target="../ink/ink288.xml"/><Relationship Id="rId101" Type="http://schemas.openxmlformats.org/officeDocument/2006/relationships/image" Target="../media/image327.png"/><Relationship Id="rId143" Type="http://schemas.openxmlformats.org/officeDocument/2006/relationships/image" Target="../media/image348.png"/><Relationship Id="rId185" Type="http://schemas.openxmlformats.org/officeDocument/2006/relationships/image" Target="../media/image369.png"/><Relationship Id="rId350" Type="http://schemas.openxmlformats.org/officeDocument/2006/relationships/customXml" Target="../ink/ink424.xml"/><Relationship Id="rId406" Type="http://schemas.openxmlformats.org/officeDocument/2006/relationships/customXml" Target="../ink/ink452.xml"/><Relationship Id="rId588" Type="http://schemas.openxmlformats.org/officeDocument/2006/relationships/customXml" Target="../ink/ink543.xml"/><Relationship Id="rId9" Type="http://schemas.openxmlformats.org/officeDocument/2006/relationships/image" Target="../media/image281.png"/><Relationship Id="rId210" Type="http://schemas.openxmlformats.org/officeDocument/2006/relationships/customXml" Target="../ink/ink354.xml"/><Relationship Id="rId392" Type="http://schemas.openxmlformats.org/officeDocument/2006/relationships/customXml" Target="../ink/ink445.xml"/><Relationship Id="rId448" Type="http://schemas.openxmlformats.org/officeDocument/2006/relationships/customXml" Target="../ink/ink473.xml"/><Relationship Id="rId252" Type="http://schemas.openxmlformats.org/officeDocument/2006/relationships/customXml" Target="../ink/ink375.xml"/><Relationship Id="rId294" Type="http://schemas.openxmlformats.org/officeDocument/2006/relationships/customXml" Target="../ink/ink396.xml"/><Relationship Id="rId308" Type="http://schemas.openxmlformats.org/officeDocument/2006/relationships/customXml" Target="../ink/ink403.xml"/><Relationship Id="rId515" Type="http://schemas.openxmlformats.org/officeDocument/2006/relationships/image" Target="../media/image534.png"/><Relationship Id="rId47" Type="http://schemas.openxmlformats.org/officeDocument/2006/relationships/image" Target="../media/image300.png"/><Relationship Id="rId89" Type="http://schemas.openxmlformats.org/officeDocument/2006/relationships/image" Target="../media/image321.png"/><Relationship Id="rId112" Type="http://schemas.openxmlformats.org/officeDocument/2006/relationships/customXml" Target="../ink/ink305.xml"/><Relationship Id="rId154" Type="http://schemas.openxmlformats.org/officeDocument/2006/relationships/customXml" Target="../ink/ink326.xml"/><Relationship Id="rId361" Type="http://schemas.openxmlformats.org/officeDocument/2006/relationships/image" Target="../media/image457.png"/><Relationship Id="rId557" Type="http://schemas.openxmlformats.org/officeDocument/2006/relationships/image" Target="../media/image555.png"/><Relationship Id="rId599" Type="http://schemas.openxmlformats.org/officeDocument/2006/relationships/image" Target="../media/image576.png"/><Relationship Id="rId196" Type="http://schemas.openxmlformats.org/officeDocument/2006/relationships/customXml" Target="../ink/ink347.xml"/><Relationship Id="rId417" Type="http://schemas.openxmlformats.org/officeDocument/2006/relationships/image" Target="../media/image485.png"/><Relationship Id="rId459" Type="http://schemas.openxmlformats.org/officeDocument/2006/relationships/image" Target="../media/image506.png"/><Relationship Id="rId16" Type="http://schemas.openxmlformats.org/officeDocument/2006/relationships/customXml" Target="../ink/ink257.xml"/><Relationship Id="rId221" Type="http://schemas.openxmlformats.org/officeDocument/2006/relationships/image" Target="../media/image387.png"/><Relationship Id="rId263" Type="http://schemas.openxmlformats.org/officeDocument/2006/relationships/image" Target="../media/image408.png"/><Relationship Id="rId319" Type="http://schemas.openxmlformats.org/officeDocument/2006/relationships/image" Target="../media/image436.png"/><Relationship Id="rId470" Type="http://schemas.openxmlformats.org/officeDocument/2006/relationships/customXml" Target="../ink/ink484.xml"/><Relationship Id="rId526" Type="http://schemas.openxmlformats.org/officeDocument/2006/relationships/customXml" Target="../ink/ink512.xml"/><Relationship Id="rId58" Type="http://schemas.openxmlformats.org/officeDocument/2006/relationships/customXml" Target="../ink/ink278.xml"/><Relationship Id="rId123" Type="http://schemas.openxmlformats.org/officeDocument/2006/relationships/image" Target="../media/image338.png"/><Relationship Id="rId330" Type="http://schemas.openxmlformats.org/officeDocument/2006/relationships/customXml" Target="../ink/ink414.xml"/><Relationship Id="rId568" Type="http://schemas.openxmlformats.org/officeDocument/2006/relationships/customXml" Target="../ink/ink533.xml"/><Relationship Id="rId90" Type="http://schemas.openxmlformats.org/officeDocument/2006/relationships/customXml" Target="../ink/ink294.xml"/><Relationship Id="rId165" Type="http://schemas.openxmlformats.org/officeDocument/2006/relationships/image" Target="../media/image359.png"/><Relationship Id="rId186" Type="http://schemas.openxmlformats.org/officeDocument/2006/relationships/customXml" Target="../ink/ink342.xml"/><Relationship Id="rId351" Type="http://schemas.openxmlformats.org/officeDocument/2006/relationships/image" Target="../media/image452.png"/><Relationship Id="rId372" Type="http://schemas.openxmlformats.org/officeDocument/2006/relationships/customXml" Target="../ink/ink435.xml"/><Relationship Id="rId393" Type="http://schemas.openxmlformats.org/officeDocument/2006/relationships/image" Target="../media/image473.png"/><Relationship Id="rId407" Type="http://schemas.openxmlformats.org/officeDocument/2006/relationships/image" Target="../media/image480.png"/><Relationship Id="rId428" Type="http://schemas.openxmlformats.org/officeDocument/2006/relationships/customXml" Target="../ink/ink463.xml"/><Relationship Id="rId449" Type="http://schemas.openxmlformats.org/officeDocument/2006/relationships/image" Target="../media/image501.png"/><Relationship Id="rId211" Type="http://schemas.openxmlformats.org/officeDocument/2006/relationships/image" Target="../media/image382.png"/><Relationship Id="rId232" Type="http://schemas.openxmlformats.org/officeDocument/2006/relationships/customXml" Target="../ink/ink365.xml"/><Relationship Id="rId253" Type="http://schemas.openxmlformats.org/officeDocument/2006/relationships/image" Target="../media/image403.png"/><Relationship Id="rId274" Type="http://schemas.openxmlformats.org/officeDocument/2006/relationships/customXml" Target="../ink/ink386.xml"/><Relationship Id="rId295" Type="http://schemas.openxmlformats.org/officeDocument/2006/relationships/image" Target="../media/image424.png"/><Relationship Id="rId309" Type="http://schemas.openxmlformats.org/officeDocument/2006/relationships/image" Target="../media/image431.png"/><Relationship Id="rId460" Type="http://schemas.openxmlformats.org/officeDocument/2006/relationships/customXml" Target="../ink/ink479.xml"/><Relationship Id="rId481" Type="http://schemas.openxmlformats.org/officeDocument/2006/relationships/image" Target="../media/image517.png"/><Relationship Id="rId516" Type="http://schemas.openxmlformats.org/officeDocument/2006/relationships/customXml" Target="../ink/ink507.xml"/><Relationship Id="rId27" Type="http://schemas.openxmlformats.org/officeDocument/2006/relationships/image" Target="../media/image290.png"/><Relationship Id="rId48" Type="http://schemas.openxmlformats.org/officeDocument/2006/relationships/customXml" Target="../ink/ink273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316.xml"/><Relationship Id="rId320" Type="http://schemas.openxmlformats.org/officeDocument/2006/relationships/customXml" Target="../ink/ink409.xml"/><Relationship Id="rId537" Type="http://schemas.openxmlformats.org/officeDocument/2006/relationships/image" Target="../media/image545.png"/><Relationship Id="rId558" Type="http://schemas.openxmlformats.org/officeDocument/2006/relationships/customXml" Target="../ink/ink528.xml"/><Relationship Id="rId579" Type="http://schemas.openxmlformats.org/officeDocument/2006/relationships/image" Target="../media/image566.png"/><Relationship Id="rId80" Type="http://schemas.openxmlformats.org/officeDocument/2006/relationships/customXml" Target="../ink/ink289.xml"/><Relationship Id="rId155" Type="http://schemas.openxmlformats.org/officeDocument/2006/relationships/image" Target="../media/image354.png"/><Relationship Id="rId176" Type="http://schemas.openxmlformats.org/officeDocument/2006/relationships/customXml" Target="../ink/ink337.xml"/><Relationship Id="rId197" Type="http://schemas.openxmlformats.org/officeDocument/2006/relationships/image" Target="../media/image375.png"/><Relationship Id="rId341" Type="http://schemas.openxmlformats.org/officeDocument/2006/relationships/image" Target="../media/image447.png"/><Relationship Id="rId362" Type="http://schemas.openxmlformats.org/officeDocument/2006/relationships/customXml" Target="../ink/ink430.xml"/><Relationship Id="rId383" Type="http://schemas.openxmlformats.org/officeDocument/2006/relationships/image" Target="../media/image468.png"/><Relationship Id="rId418" Type="http://schemas.openxmlformats.org/officeDocument/2006/relationships/customXml" Target="../ink/ink458.xml"/><Relationship Id="rId439" Type="http://schemas.openxmlformats.org/officeDocument/2006/relationships/image" Target="../media/image496.png"/><Relationship Id="rId590" Type="http://schemas.openxmlformats.org/officeDocument/2006/relationships/customXml" Target="../ink/ink544.xml"/><Relationship Id="rId604" Type="http://schemas.openxmlformats.org/officeDocument/2006/relationships/customXml" Target="../ink/ink551.xml"/><Relationship Id="rId201" Type="http://schemas.openxmlformats.org/officeDocument/2006/relationships/image" Target="../media/image377.png"/><Relationship Id="rId222" Type="http://schemas.openxmlformats.org/officeDocument/2006/relationships/customXml" Target="../ink/ink360.xml"/><Relationship Id="rId243" Type="http://schemas.openxmlformats.org/officeDocument/2006/relationships/image" Target="../media/image398.png"/><Relationship Id="rId264" Type="http://schemas.openxmlformats.org/officeDocument/2006/relationships/customXml" Target="../ink/ink381.xml"/><Relationship Id="rId285" Type="http://schemas.openxmlformats.org/officeDocument/2006/relationships/image" Target="../media/image419.png"/><Relationship Id="rId450" Type="http://schemas.openxmlformats.org/officeDocument/2006/relationships/customXml" Target="../ink/ink474.xml"/><Relationship Id="rId471" Type="http://schemas.openxmlformats.org/officeDocument/2006/relationships/image" Target="../media/image512.png"/><Relationship Id="rId506" Type="http://schemas.openxmlformats.org/officeDocument/2006/relationships/customXml" Target="../ink/ink502.xml"/><Relationship Id="rId17" Type="http://schemas.openxmlformats.org/officeDocument/2006/relationships/image" Target="../media/image285.png"/><Relationship Id="rId38" Type="http://schemas.openxmlformats.org/officeDocument/2006/relationships/customXml" Target="../ink/ink268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311.xml"/><Relationship Id="rId310" Type="http://schemas.openxmlformats.org/officeDocument/2006/relationships/customXml" Target="../ink/ink404.xml"/><Relationship Id="rId492" Type="http://schemas.openxmlformats.org/officeDocument/2006/relationships/customXml" Target="../ink/ink495.xml"/><Relationship Id="rId527" Type="http://schemas.openxmlformats.org/officeDocument/2006/relationships/image" Target="../media/image540.png"/><Relationship Id="rId548" Type="http://schemas.openxmlformats.org/officeDocument/2006/relationships/customXml" Target="../ink/ink523.xml"/><Relationship Id="rId569" Type="http://schemas.openxmlformats.org/officeDocument/2006/relationships/image" Target="../media/image561.png"/><Relationship Id="rId70" Type="http://schemas.openxmlformats.org/officeDocument/2006/relationships/customXml" Target="../ink/ink284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332.xml"/><Relationship Id="rId187" Type="http://schemas.openxmlformats.org/officeDocument/2006/relationships/image" Target="../media/image370.png"/><Relationship Id="rId331" Type="http://schemas.openxmlformats.org/officeDocument/2006/relationships/image" Target="../media/image442.png"/><Relationship Id="rId352" Type="http://schemas.openxmlformats.org/officeDocument/2006/relationships/customXml" Target="../ink/ink425.xml"/><Relationship Id="rId373" Type="http://schemas.openxmlformats.org/officeDocument/2006/relationships/image" Target="../media/image463.png"/><Relationship Id="rId394" Type="http://schemas.openxmlformats.org/officeDocument/2006/relationships/customXml" Target="../ink/ink446.xml"/><Relationship Id="rId408" Type="http://schemas.openxmlformats.org/officeDocument/2006/relationships/customXml" Target="../ink/ink453.xml"/><Relationship Id="rId429" Type="http://schemas.openxmlformats.org/officeDocument/2006/relationships/image" Target="../media/image491.png"/><Relationship Id="rId580" Type="http://schemas.openxmlformats.org/officeDocument/2006/relationships/customXml" Target="../ink/ink5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5.xml"/><Relationship Id="rId233" Type="http://schemas.openxmlformats.org/officeDocument/2006/relationships/image" Target="../media/image393.png"/><Relationship Id="rId254" Type="http://schemas.openxmlformats.org/officeDocument/2006/relationships/customXml" Target="../ink/ink376.xml"/><Relationship Id="rId440" Type="http://schemas.openxmlformats.org/officeDocument/2006/relationships/customXml" Target="../ink/ink469.xml"/><Relationship Id="rId28" Type="http://schemas.openxmlformats.org/officeDocument/2006/relationships/customXml" Target="../ink/ink263.xml"/><Relationship Id="rId49" Type="http://schemas.openxmlformats.org/officeDocument/2006/relationships/image" Target="../media/image301.png"/><Relationship Id="rId114" Type="http://schemas.openxmlformats.org/officeDocument/2006/relationships/customXml" Target="../ink/ink306.xml"/><Relationship Id="rId275" Type="http://schemas.openxmlformats.org/officeDocument/2006/relationships/image" Target="../media/image414.png"/><Relationship Id="rId296" Type="http://schemas.openxmlformats.org/officeDocument/2006/relationships/customXml" Target="../ink/ink397.xml"/><Relationship Id="rId300" Type="http://schemas.openxmlformats.org/officeDocument/2006/relationships/customXml" Target="../ink/ink399.xml"/><Relationship Id="rId461" Type="http://schemas.openxmlformats.org/officeDocument/2006/relationships/image" Target="../media/image507.png"/><Relationship Id="rId482" Type="http://schemas.openxmlformats.org/officeDocument/2006/relationships/customXml" Target="../ink/ink490.xml"/><Relationship Id="rId517" Type="http://schemas.openxmlformats.org/officeDocument/2006/relationships/image" Target="../media/image535.png"/><Relationship Id="rId538" Type="http://schemas.openxmlformats.org/officeDocument/2006/relationships/customXml" Target="../ink/ink518.xml"/><Relationship Id="rId559" Type="http://schemas.openxmlformats.org/officeDocument/2006/relationships/image" Target="../media/image556.png"/><Relationship Id="rId60" Type="http://schemas.openxmlformats.org/officeDocument/2006/relationships/customXml" Target="../ink/ink279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327.xml"/><Relationship Id="rId177" Type="http://schemas.openxmlformats.org/officeDocument/2006/relationships/image" Target="../media/image365.png"/><Relationship Id="rId198" Type="http://schemas.openxmlformats.org/officeDocument/2006/relationships/customXml" Target="../ink/ink348.xml"/><Relationship Id="rId321" Type="http://schemas.openxmlformats.org/officeDocument/2006/relationships/image" Target="../media/image437.png"/><Relationship Id="rId342" Type="http://schemas.openxmlformats.org/officeDocument/2006/relationships/customXml" Target="../ink/ink420.xml"/><Relationship Id="rId363" Type="http://schemas.openxmlformats.org/officeDocument/2006/relationships/image" Target="../media/image458.png"/><Relationship Id="rId384" Type="http://schemas.openxmlformats.org/officeDocument/2006/relationships/customXml" Target="../ink/ink441.xml"/><Relationship Id="rId419" Type="http://schemas.openxmlformats.org/officeDocument/2006/relationships/image" Target="../media/image486.png"/><Relationship Id="rId570" Type="http://schemas.openxmlformats.org/officeDocument/2006/relationships/customXml" Target="../ink/ink534.xml"/><Relationship Id="rId591" Type="http://schemas.openxmlformats.org/officeDocument/2006/relationships/image" Target="../media/image572.png"/><Relationship Id="rId605" Type="http://schemas.openxmlformats.org/officeDocument/2006/relationships/image" Target="../media/image579.png"/><Relationship Id="rId202" Type="http://schemas.openxmlformats.org/officeDocument/2006/relationships/customXml" Target="../ink/ink350.xml"/><Relationship Id="rId223" Type="http://schemas.openxmlformats.org/officeDocument/2006/relationships/image" Target="../media/image388.png"/><Relationship Id="rId244" Type="http://schemas.openxmlformats.org/officeDocument/2006/relationships/customXml" Target="../ink/ink371.xml"/><Relationship Id="rId430" Type="http://schemas.openxmlformats.org/officeDocument/2006/relationships/customXml" Target="../ink/ink464.xml"/><Relationship Id="rId18" Type="http://schemas.openxmlformats.org/officeDocument/2006/relationships/customXml" Target="../ink/ink258.xml"/><Relationship Id="rId39" Type="http://schemas.openxmlformats.org/officeDocument/2006/relationships/image" Target="../media/image296.png"/><Relationship Id="rId265" Type="http://schemas.openxmlformats.org/officeDocument/2006/relationships/image" Target="../media/image409.png"/><Relationship Id="rId286" Type="http://schemas.openxmlformats.org/officeDocument/2006/relationships/customXml" Target="../ink/ink392.xml"/><Relationship Id="rId451" Type="http://schemas.openxmlformats.org/officeDocument/2006/relationships/image" Target="../media/image502.png"/><Relationship Id="rId472" Type="http://schemas.openxmlformats.org/officeDocument/2006/relationships/customXml" Target="../ink/ink485.xml"/><Relationship Id="rId493" Type="http://schemas.openxmlformats.org/officeDocument/2006/relationships/image" Target="../media/image523.png"/><Relationship Id="rId507" Type="http://schemas.openxmlformats.org/officeDocument/2006/relationships/image" Target="../media/image530.png"/><Relationship Id="rId528" Type="http://schemas.openxmlformats.org/officeDocument/2006/relationships/customXml" Target="../ink/ink513.xml"/><Relationship Id="rId549" Type="http://schemas.openxmlformats.org/officeDocument/2006/relationships/image" Target="../media/image551.png"/><Relationship Id="rId50" Type="http://schemas.openxmlformats.org/officeDocument/2006/relationships/customXml" Target="../ink/ink274.xml"/><Relationship Id="rId104" Type="http://schemas.openxmlformats.org/officeDocument/2006/relationships/customXml" Target="../ink/ink301.xml"/><Relationship Id="rId125" Type="http://schemas.openxmlformats.org/officeDocument/2006/relationships/image" Target="../media/image339.png"/><Relationship Id="rId146" Type="http://schemas.openxmlformats.org/officeDocument/2006/relationships/customXml" Target="../ink/ink322.xml"/><Relationship Id="rId167" Type="http://schemas.openxmlformats.org/officeDocument/2006/relationships/image" Target="../media/image360.png"/><Relationship Id="rId188" Type="http://schemas.openxmlformats.org/officeDocument/2006/relationships/customXml" Target="../ink/ink343.xml"/><Relationship Id="rId311" Type="http://schemas.openxmlformats.org/officeDocument/2006/relationships/image" Target="../media/image432.png"/><Relationship Id="rId332" Type="http://schemas.openxmlformats.org/officeDocument/2006/relationships/customXml" Target="../ink/ink415.xml"/><Relationship Id="rId353" Type="http://schemas.openxmlformats.org/officeDocument/2006/relationships/image" Target="../media/image453.png"/><Relationship Id="rId374" Type="http://schemas.openxmlformats.org/officeDocument/2006/relationships/customXml" Target="../ink/ink436.xml"/><Relationship Id="rId395" Type="http://schemas.openxmlformats.org/officeDocument/2006/relationships/image" Target="../media/image474.png"/><Relationship Id="rId409" Type="http://schemas.openxmlformats.org/officeDocument/2006/relationships/image" Target="../media/image481.png"/><Relationship Id="rId560" Type="http://schemas.openxmlformats.org/officeDocument/2006/relationships/customXml" Target="../ink/ink529.xml"/><Relationship Id="rId581" Type="http://schemas.openxmlformats.org/officeDocument/2006/relationships/image" Target="../media/image567.png"/><Relationship Id="rId71" Type="http://schemas.openxmlformats.org/officeDocument/2006/relationships/image" Target="../media/image312.png"/><Relationship Id="rId92" Type="http://schemas.openxmlformats.org/officeDocument/2006/relationships/customXml" Target="../ink/ink295.xml"/><Relationship Id="rId213" Type="http://schemas.openxmlformats.org/officeDocument/2006/relationships/image" Target="../media/image383.png"/><Relationship Id="rId234" Type="http://schemas.openxmlformats.org/officeDocument/2006/relationships/customXml" Target="../ink/ink366.xml"/><Relationship Id="rId420" Type="http://schemas.openxmlformats.org/officeDocument/2006/relationships/customXml" Target="../ink/ink459.xml"/><Relationship Id="rId2" Type="http://schemas.openxmlformats.org/officeDocument/2006/relationships/image" Target="../media/image4.png"/><Relationship Id="rId29" Type="http://schemas.openxmlformats.org/officeDocument/2006/relationships/image" Target="../media/image291.png"/><Relationship Id="rId255" Type="http://schemas.openxmlformats.org/officeDocument/2006/relationships/image" Target="../media/image404.png"/><Relationship Id="rId276" Type="http://schemas.openxmlformats.org/officeDocument/2006/relationships/customXml" Target="../ink/ink387.xml"/><Relationship Id="rId297" Type="http://schemas.openxmlformats.org/officeDocument/2006/relationships/image" Target="../media/image425.png"/><Relationship Id="rId441" Type="http://schemas.openxmlformats.org/officeDocument/2006/relationships/image" Target="../media/image497.png"/><Relationship Id="rId462" Type="http://schemas.openxmlformats.org/officeDocument/2006/relationships/customXml" Target="../ink/ink480.xml"/><Relationship Id="rId483" Type="http://schemas.openxmlformats.org/officeDocument/2006/relationships/image" Target="../media/image518.png"/><Relationship Id="rId518" Type="http://schemas.openxmlformats.org/officeDocument/2006/relationships/customXml" Target="../ink/ink508.xml"/><Relationship Id="rId539" Type="http://schemas.openxmlformats.org/officeDocument/2006/relationships/image" Target="../media/image546.png"/><Relationship Id="rId40" Type="http://schemas.openxmlformats.org/officeDocument/2006/relationships/customXml" Target="../ink/ink269.xml"/><Relationship Id="rId115" Type="http://schemas.openxmlformats.org/officeDocument/2006/relationships/image" Target="../media/image334.png"/><Relationship Id="rId136" Type="http://schemas.openxmlformats.org/officeDocument/2006/relationships/customXml" Target="../ink/ink317.xml"/><Relationship Id="rId157" Type="http://schemas.openxmlformats.org/officeDocument/2006/relationships/image" Target="../media/image355.png"/><Relationship Id="rId178" Type="http://schemas.openxmlformats.org/officeDocument/2006/relationships/customXml" Target="../ink/ink338.xml"/><Relationship Id="rId301" Type="http://schemas.openxmlformats.org/officeDocument/2006/relationships/image" Target="../media/image427.png"/><Relationship Id="rId322" Type="http://schemas.openxmlformats.org/officeDocument/2006/relationships/customXml" Target="../ink/ink410.xml"/><Relationship Id="rId343" Type="http://schemas.openxmlformats.org/officeDocument/2006/relationships/image" Target="../media/image448.png"/><Relationship Id="rId364" Type="http://schemas.openxmlformats.org/officeDocument/2006/relationships/customXml" Target="../ink/ink431.xml"/><Relationship Id="rId550" Type="http://schemas.openxmlformats.org/officeDocument/2006/relationships/customXml" Target="../ink/ink524.xml"/><Relationship Id="rId61" Type="http://schemas.openxmlformats.org/officeDocument/2006/relationships/image" Target="../media/image307.png"/><Relationship Id="rId82" Type="http://schemas.openxmlformats.org/officeDocument/2006/relationships/customXml" Target="../ink/ink290.xml"/><Relationship Id="rId199" Type="http://schemas.openxmlformats.org/officeDocument/2006/relationships/image" Target="../media/image376.png"/><Relationship Id="rId203" Type="http://schemas.openxmlformats.org/officeDocument/2006/relationships/image" Target="../media/image378.png"/><Relationship Id="rId385" Type="http://schemas.openxmlformats.org/officeDocument/2006/relationships/image" Target="../media/image469.png"/><Relationship Id="rId571" Type="http://schemas.openxmlformats.org/officeDocument/2006/relationships/image" Target="../media/image562.png"/><Relationship Id="rId592" Type="http://schemas.openxmlformats.org/officeDocument/2006/relationships/customXml" Target="../ink/ink545.xml"/><Relationship Id="rId19" Type="http://schemas.openxmlformats.org/officeDocument/2006/relationships/image" Target="../media/image286.png"/><Relationship Id="rId224" Type="http://schemas.openxmlformats.org/officeDocument/2006/relationships/customXml" Target="../ink/ink361.xml"/><Relationship Id="rId245" Type="http://schemas.openxmlformats.org/officeDocument/2006/relationships/image" Target="../media/image399.png"/><Relationship Id="rId266" Type="http://schemas.openxmlformats.org/officeDocument/2006/relationships/customXml" Target="../ink/ink382.xml"/><Relationship Id="rId287" Type="http://schemas.openxmlformats.org/officeDocument/2006/relationships/image" Target="../media/image420.png"/><Relationship Id="rId410" Type="http://schemas.openxmlformats.org/officeDocument/2006/relationships/customXml" Target="../ink/ink454.xml"/><Relationship Id="rId431" Type="http://schemas.openxmlformats.org/officeDocument/2006/relationships/image" Target="../media/image492.png"/><Relationship Id="rId452" Type="http://schemas.openxmlformats.org/officeDocument/2006/relationships/customXml" Target="../ink/ink475.xml"/><Relationship Id="rId473" Type="http://schemas.openxmlformats.org/officeDocument/2006/relationships/image" Target="../media/image513.png"/><Relationship Id="rId494" Type="http://schemas.openxmlformats.org/officeDocument/2006/relationships/customXml" Target="../ink/ink496.xml"/><Relationship Id="rId508" Type="http://schemas.openxmlformats.org/officeDocument/2006/relationships/customXml" Target="../ink/ink503.xml"/><Relationship Id="rId529" Type="http://schemas.openxmlformats.org/officeDocument/2006/relationships/image" Target="../media/image541.png"/><Relationship Id="rId30" Type="http://schemas.openxmlformats.org/officeDocument/2006/relationships/customXml" Target="../ink/ink264.xml"/><Relationship Id="rId105" Type="http://schemas.openxmlformats.org/officeDocument/2006/relationships/image" Target="../media/image329.png"/><Relationship Id="rId126" Type="http://schemas.openxmlformats.org/officeDocument/2006/relationships/customXml" Target="../ink/ink312.xml"/><Relationship Id="rId147" Type="http://schemas.openxmlformats.org/officeDocument/2006/relationships/image" Target="../media/image350.png"/><Relationship Id="rId168" Type="http://schemas.openxmlformats.org/officeDocument/2006/relationships/customXml" Target="../ink/ink333.xml"/><Relationship Id="rId312" Type="http://schemas.openxmlformats.org/officeDocument/2006/relationships/customXml" Target="../ink/ink405.xml"/><Relationship Id="rId333" Type="http://schemas.openxmlformats.org/officeDocument/2006/relationships/image" Target="../media/image443.png"/><Relationship Id="rId354" Type="http://schemas.openxmlformats.org/officeDocument/2006/relationships/customXml" Target="../ink/ink426.xml"/><Relationship Id="rId540" Type="http://schemas.openxmlformats.org/officeDocument/2006/relationships/customXml" Target="../ink/ink519.xml"/><Relationship Id="rId51" Type="http://schemas.openxmlformats.org/officeDocument/2006/relationships/image" Target="../media/image302.png"/><Relationship Id="rId72" Type="http://schemas.openxmlformats.org/officeDocument/2006/relationships/customXml" Target="../ink/ink285.xml"/><Relationship Id="rId93" Type="http://schemas.openxmlformats.org/officeDocument/2006/relationships/image" Target="../media/image323.png"/><Relationship Id="rId189" Type="http://schemas.openxmlformats.org/officeDocument/2006/relationships/image" Target="../media/image371.png"/><Relationship Id="rId375" Type="http://schemas.openxmlformats.org/officeDocument/2006/relationships/image" Target="../media/image464.png"/><Relationship Id="rId396" Type="http://schemas.openxmlformats.org/officeDocument/2006/relationships/customXml" Target="../ink/ink447.xml"/><Relationship Id="rId561" Type="http://schemas.openxmlformats.org/officeDocument/2006/relationships/image" Target="../media/image557.png"/><Relationship Id="rId582" Type="http://schemas.openxmlformats.org/officeDocument/2006/relationships/customXml" Target="../ink/ink540.xml"/><Relationship Id="rId3" Type="http://schemas.openxmlformats.org/officeDocument/2006/relationships/image" Target="../media/image5.png"/><Relationship Id="rId214" Type="http://schemas.openxmlformats.org/officeDocument/2006/relationships/customXml" Target="../ink/ink356.xml"/><Relationship Id="rId235" Type="http://schemas.openxmlformats.org/officeDocument/2006/relationships/image" Target="../media/image394.png"/><Relationship Id="rId256" Type="http://schemas.openxmlformats.org/officeDocument/2006/relationships/customXml" Target="../ink/ink377.xml"/><Relationship Id="rId277" Type="http://schemas.openxmlformats.org/officeDocument/2006/relationships/image" Target="../media/image415.png"/><Relationship Id="rId298" Type="http://schemas.openxmlformats.org/officeDocument/2006/relationships/customXml" Target="../ink/ink398.xml"/><Relationship Id="rId400" Type="http://schemas.openxmlformats.org/officeDocument/2006/relationships/customXml" Target="../ink/ink449.xml"/><Relationship Id="rId421" Type="http://schemas.openxmlformats.org/officeDocument/2006/relationships/image" Target="../media/image487.png"/><Relationship Id="rId442" Type="http://schemas.openxmlformats.org/officeDocument/2006/relationships/customXml" Target="../ink/ink470.xml"/><Relationship Id="rId463" Type="http://schemas.openxmlformats.org/officeDocument/2006/relationships/image" Target="../media/image508.png"/><Relationship Id="rId484" Type="http://schemas.openxmlformats.org/officeDocument/2006/relationships/customXml" Target="../ink/ink491.xml"/><Relationship Id="rId519" Type="http://schemas.openxmlformats.org/officeDocument/2006/relationships/image" Target="../media/image536.png"/><Relationship Id="rId116" Type="http://schemas.openxmlformats.org/officeDocument/2006/relationships/customXml" Target="../ink/ink307.xml"/><Relationship Id="rId137" Type="http://schemas.openxmlformats.org/officeDocument/2006/relationships/image" Target="../media/image345.png"/><Relationship Id="rId158" Type="http://schemas.openxmlformats.org/officeDocument/2006/relationships/customXml" Target="../ink/ink328.xml"/><Relationship Id="rId302" Type="http://schemas.openxmlformats.org/officeDocument/2006/relationships/customXml" Target="../ink/ink400.xml"/><Relationship Id="rId323" Type="http://schemas.openxmlformats.org/officeDocument/2006/relationships/image" Target="../media/image438.png"/><Relationship Id="rId344" Type="http://schemas.openxmlformats.org/officeDocument/2006/relationships/customXml" Target="../ink/ink421.xml"/><Relationship Id="rId530" Type="http://schemas.openxmlformats.org/officeDocument/2006/relationships/customXml" Target="../ink/ink514.xml"/><Relationship Id="rId20" Type="http://schemas.openxmlformats.org/officeDocument/2006/relationships/customXml" Target="../ink/ink259.xml"/><Relationship Id="rId41" Type="http://schemas.openxmlformats.org/officeDocument/2006/relationships/image" Target="../media/image297.png"/><Relationship Id="rId62" Type="http://schemas.openxmlformats.org/officeDocument/2006/relationships/customXml" Target="../ink/ink280.xml"/><Relationship Id="rId83" Type="http://schemas.openxmlformats.org/officeDocument/2006/relationships/image" Target="../media/image318.png"/><Relationship Id="rId179" Type="http://schemas.openxmlformats.org/officeDocument/2006/relationships/image" Target="../media/image366.png"/><Relationship Id="rId365" Type="http://schemas.openxmlformats.org/officeDocument/2006/relationships/image" Target="../media/image459.png"/><Relationship Id="rId386" Type="http://schemas.openxmlformats.org/officeDocument/2006/relationships/customXml" Target="../ink/ink442.xml"/><Relationship Id="rId551" Type="http://schemas.openxmlformats.org/officeDocument/2006/relationships/image" Target="../media/image552.png"/><Relationship Id="rId572" Type="http://schemas.openxmlformats.org/officeDocument/2006/relationships/customXml" Target="../ink/ink535.xml"/><Relationship Id="rId593" Type="http://schemas.openxmlformats.org/officeDocument/2006/relationships/image" Target="../media/image573.png"/><Relationship Id="rId190" Type="http://schemas.openxmlformats.org/officeDocument/2006/relationships/customXml" Target="../ink/ink344.xml"/><Relationship Id="rId204" Type="http://schemas.openxmlformats.org/officeDocument/2006/relationships/customXml" Target="../ink/ink351.xml"/><Relationship Id="rId225" Type="http://schemas.openxmlformats.org/officeDocument/2006/relationships/image" Target="../media/image389.png"/><Relationship Id="rId246" Type="http://schemas.openxmlformats.org/officeDocument/2006/relationships/customXml" Target="../ink/ink372.xml"/><Relationship Id="rId267" Type="http://schemas.openxmlformats.org/officeDocument/2006/relationships/image" Target="../media/image410.png"/><Relationship Id="rId288" Type="http://schemas.openxmlformats.org/officeDocument/2006/relationships/customXml" Target="../ink/ink393.xml"/><Relationship Id="rId411" Type="http://schemas.openxmlformats.org/officeDocument/2006/relationships/image" Target="../media/image482.png"/><Relationship Id="rId432" Type="http://schemas.openxmlformats.org/officeDocument/2006/relationships/customXml" Target="../ink/ink465.xml"/><Relationship Id="rId453" Type="http://schemas.openxmlformats.org/officeDocument/2006/relationships/image" Target="../media/image503.png"/><Relationship Id="rId474" Type="http://schemas.openxmlformats.org/officeDocument/2006/relationships/customXml" Target="../ink/ink486.xml"/><Relationship Id="rId509" Type="http://schemas.openxmlformats.org/officeDocument/2006/relationships/image" Target="../media/image531.png"/><Relationship Id="rId106" Type="http://schemas.openxmlformats.org/officeDocument/2006/relationships/customXml" Target="../ink/ink302.xml"/><Relationship Id="rId127" Type="http://schemas.openxmlformats.org/officeDocument/2006/relationships/image" Target="../media/image340.png"/><Relationship Id="rId313" Type="http://schemas.openxmlformats.org/officeDocument/2006/relationships/image" Target="../media/image433.png"/><Relationship Id="rId495" Type="http://schemas.openxmlformats.org/officeDocument/2006/relationships/image" Target="../media/image524.png"/><Relationship Id="rId10" Type="http://schemas.openxmlformats.org/officeDocument/2006/relationships/customXml" Target="../ink/ink254.xml"/><Relationship Id="rId31" Type="http://schemas.openxmlformats.org/officeDocument/2006/relationships/image" Target="../media/image292.png"/><Relationship Id="rId52" Type="http://schemas.openxmlformats.org/officeDocument/2006/relationships/customXml" Target="../ink/ink275.xml"/><Relationship Id="rId73" Type="http://schemas.openxmlformats.org/officeDocument/2006/relationships/image" Target="../media/image313.png"/><Relationship Id="rId94" Type="http://schemas.openxmlformats.org/officeDocument/2006/relationships/customXml" Target="../ink/ink296.xml"/><Relationship Id="rId148" Type="http://schemas.openxmlformats.org/officeDocument/2006/relationships/customXml" Target="../ink/ink323.xml"/><Relationship Id="rId169" Type="http://schemas.openxmlformats.org/officeDocument/2006/relationships/image" Target="../media/image361.png"/><Relationship Id="rId334" Type="http://schemas.openxmlformats.org/officeDocument/2006/relationships/customXml" Target="../ink/ink416.xml"/><Relationship Id="rId355" Type="http://schemas.openxmlformats.org/officeDocument/2006/relationships/image" Target="../media/image454.png"/><Relationship Id="rId376" Type="http://schemas.openxmlformats.org/officeDocument/2006/relationships/customXml" Target="../ink/ink437.xml"/><Relationship Id="rId397" Type="http://schemas.openxmlformats.org/officeDocument/2006/relationships/image" Target="../media/image475.png"/><Relationship Id="rId520" Type="http://schemas.openxmlformats.org/officeDocument/2006/relationships/customXml" Target="../ink/ink509.xml"/><Relationship Id="rId541" Type="http://schemas.openxmlformats.org/officeDocument/2006/relationships/image" Target="../media/image547.png"/><Relationship Id="rId562" Type="http://schemas.openxmlformats.org/officeDocument/2006/relationships/customXml" Target="../ink/ink530.xml"/><Relationship Id="rId583" Type="http://schemas.openxmlformats.org/officeDocument/2006/relationships/image" Target="../media/image568.png"/><Relationship Id="rId4" Type="http://schemas.openxmlformats.org/officeDocument/2006/relationships/image" Target="../media/image278.png"/><Relationship Id="rId180" Type="http://schemas.openxmlformats.org/officeDocument/2006/relationships/customXml" Target="../ink/ink339.xml"/><Relationship Id="rId215" Type="http://schemas.openxmlformats.org/officeDocument/2006/relationships/image" Target="../media/image384.png"/><Relationship Id="rId236" Type="http://schemas.openxmlformats.org/officeDocument/2006/relationships/customXml" Target="../ink/ink367.xml"/><Relationship Id="rId257" Type="http://schemas.openxmlformats.org/officeDocument/2006/relationships/image" Target="../media/image405.png"/><Relationship Id="rId278" Type="http://schemas.openxmlformats.org/officeDocument/2006/relationships/customXml" Target="../ink/ink388.xml"/><Relationship Id="rId401" Type="http://schemas.openxmlformats.org/officeDocument/2006/relationships/image" Target="../media/image477.png"/><Relationship Id="rId422" Type="http://schemas.openxmlformats.org/officeDocument/2006/relationships/customXml" Target="../ink/ink460.xml"/><Relationship Id="rId443" Type="http://schemas.openxmlformats.org/officeDocument/2006/relationships/image" Target="../media/image498.png"/><Relationship Id="rId464" Type="http://schemas.openxmlformats.org/officeDocument/2006/relationships/customXml" Target="../ink/ink481.xml"/><Relationship Id="rId303" Type="http://schemas.openxmlformats.org/officeDocument/2006/relationships/image" Target="../media/image428.png"/><Relationship Id="rId485" Type="http://schemas.openxmlformats.org/officeDocument/2006/relationships/image" Target="../media/image519.png"/><Relationship Id="rId42" Type="http://schemas.openxmlformats.org/officeDocument/2006/relationships/customXml" Target="../ink/ink270.xml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345" Type="http://schemas.openxmlformats.org/officeDocument/2006/relationships/image" Target="../media/image449.png"/><Relationship Id="rId387" Type="http://schemas.openxmlformats.org/officeDocument/2006/relationships/image" Target="../media/image470.png"/><Relationship Id="rId510" Type="http://schemas.openxmlformats.org/officeDocument/2006/relationships/customXml" Target="../ink/ink504.xml"/><Relationship Id="rId552" Type="http://schemas.openxmlformats.org/officeDocument/2006/relationships/customXml" Target="../ink/ink525.xml"/><Relationship Id="rId594" Type="http://schemas.openxmlformats.org/officeDocument/2006/relationships/customXml" Target="../ink/ink546.xml"/><Relationship Id="rId191" Type="http://schemas.openxmlformats.org/officeDocument/2006/relationships/image" Target="../media/image372.png"/><Relationship Id="rId205" Type="http://schemas.openxmlformats.org/officeDocument/2006/relationships/image" Target="../media/image379.png"/><Relationship Id="rId247" Type="http://schemas.openxmlformats.org/officeDocument/2006/relationships/image" Target="../media/image400.png"/><Relationship Id="rId412" Type="http://schemas.openxmlformats.org/officeDocument/2006/relationships/customXml" Target="../ink/ink455.xml"/><Relationship Id="rId107" Type="http://schemas.openxmlformats.org/officeDocument/2006/relationships/image" Target="../media/image330.png"/><Relationship Id="rId289" Type="http://schemas.openxmlformats.org/officeDocument/2006/relationships/image" Target="../media/image421.png"/><Relationship Id="rId454" Type="http://schemas.openxmlformats.org/officeDocument/2006/relationships/customXml" Target="../ink/ink476.xml"/><Relationship Id="rId496" Type="http://schemas.openxmlformats.org/officeDocument/2006/relationships/customXml" Target="../ink/ink497.xml"/><Relationship Id="rId11" Type="http://schemas.openxmlformats.org/officeDocument/2006/relationships/image" Target="../media/image282.png"/><Relationship Id="rId53" Type="http://schemas.openxmlformats.org/officeDocument/2006/relationships/image" Target="../media/image303.png"/><Relationship Id="rId149" Type="http://schemas.openxmlformats.org/officeDocument/2006/relationships/image" Target="../media/image351.png"/><Relationship Id="rId314" Type="http://schemas.openxmlformats.org/officeDocument/2006/relationships/customXml" Target="../ink/ink406.xml"/><Relationship Id="rId356" Type="http://schemas.openxmlformats.org/officeDocument/2006/relationships/customXml" Target="../ink/ink427.xml"/><Relationship Id="rId398" Type="http://schemas.openxmlformats.org/officeDocument/2006/relationships/customXml" Target="../ink/ink448.xml"/><Relationship Id="rId521" Type="http://schemas.openxmlformats.org/officeDocument/2006/relationships/image" Target="../media/image537.png"/><Relationship Id="rId563" Type="http://schemas.openxmlformats.org/officeDocument/2006/relationships/image" Target="../media/image558.png"/><Relationship Id="rId95" Type="http://schemas.openxmlformats.org/officeDocument/2006/relationships/image" Target="../media/image324.png"/><Relationship Id="rId160" Type="http://schemas.openxmlformats.org/officeDocument/2006/relationships/customXml" Target="../ink/ink329.xml"/><Relationship Id="rId216" Type="http://schemas.openxmlformats.org/officeDocument/2006/relationships/customXml" Target="../ink/ink357.xml"/><Relationship Id="rId423" Type="http://schemas.openxmlformats.org/officeDocument/2006/relationships/image" Target="../media/image488.png"/><Relationship Id="rId258" Type="http://schemas.openxmlformats.org/officeDocument/2006/relationships/customXml" Target="../ink/ink378.xml"/><Relationship Id="rId465" Type="http://schemas.openxmlformats.org/officeDocument/2006/relationships/image" Target="../media/image509.png"/><Relationship Id="rId22" Type="http://schemas.openxmlformats.org/officeDocument/2006/relationships/customXml" Target="../ink/ink260.xml"/><Relationship Id="rId64" Type="http://schemas.openxmlformats.org/officeDocument/2006/relationships/customXml" Target="../ink/ink281.xml"/><Relationship Id="rId118" Type="http://schemas.openxmlformats.org/officeDocument/2006/relationships/customXml" Target="../ink/ink308.xml"/><Relationship Id="rId325" Type="http://schemas.openxmlformats.org/officeDocument/2006/relationships/image" Target="../media/image439.png"/><Relationship Id="rId367" Type="http://schemas.openxmlformats.org/officeDocument/2006/relationships/image" Target="../media/image460.png"/><Relationship Id="rId532" Type="http://schemas.openxmlformats.org/officeDocument/2006/relationships/customXml" Target="../ink/ink515.xml"/><Relationship Id="rId574" Type="http://schemas.openxmlformats.org/officeDocument/2006/relationships/customXml" Target="../ink/ink536.xml"/><Relationship Id="rId171" Type="http://schemas.openxmlformats.org/officeDocument/2006/relationships/image" Target="../media/image362.png"/><Relationship Id="rId227" Type="http://schemas.openxmlformats.org/officeDocument/2006/relationships/image" Target="../media/image390.png"/><Relationship Id="rId269" Type="http://schemas.openxmlformats.org/officeDocument/2006/relationships/image" Target="../media/image411.png"/><Relationship Id="rId434" Type="http://schemas.openxmlformats.org/officeDocument/2006/relationships/customXml" Target="../ink/ink466.xml"/><Relationship Id="rId476" Type="http://schemas.openxmlformats.org/officeDocument/2006/relationships/customXml" Target="../ink/ink487.xml"/><Relationship Id="rId33" Type="http://schemas.openxmlformats.org/officeDocument/2006/relationships/image" Target="../media/image293.png"/><Relationship Id="rId129" Type="http://schemas.openxmlformats.org/officeDocument/2006/relationships/image" Target="../media/image341.png"/><Relationship Id="rId280" Type="http://schemas.openxmlformats.org/officeDocument/2006/relationships/customXml" Target="../ink/ink389.xml"/><Relationship Id="rId336" Type="http://schemas.openxmlformats.org/officeDocument/2006/relationships/customXml" Target="../ink/ink417.xml"/><Relationship Id="rId501" Type="http://schemas.openxmlformats.org/officeDocument/2006/relationships/image" Target="../media/image527.png"/><Relationship Id="rId543" Type="http://schemas.openxmlformats.org/officeDocument/2006/relationships/image" Target="../media/image548.png"/><Relationship Id="rId75" Type="http://schemas.openxmlformats.org/officeDocument/2006/relationships/image" Target="../media/image314.png"/><Relationship Id="rId140" Type="http://schemas.openxmlformats.org/officeDocument/2006/relationships/customXml" Target="../ink/ink319.xml"/><Relationship Id="rId182" Type="http://schemas.openxmlformats.org/officeDocument/2006/relationships/customXml" Target="../ink/ink340.xml"/><Relationship Id="rId378" Type="http://schemas.openxmlformats.org/officeDocument/2006/relationships/customXml" Target="../ink/ink438.xml"/><Relationship Id="rId403" Type="http://schemas.openxmlformats.org/officeDocument/2006/relationships/image" Target="../media/image478.png"/><Relationship Id="rId585" Type="http://schemas.openxmlformats.org/officeDocument/2006/relationships/image" Target="../media/image569.png"/><Relationship Id="rId6" Type="http://schemas.openxmlformats.org/officeDocument/2006/relationships/customXml" Target="../ink/ink252.xml"/><Relationship Id="rId238" Type="http://schemas.openxmlformats.org/officeDocument/2006/relationships/customXml" Target="../ink/ink368.xml"/><Relationship Id="rId445" Type="http://schemas.openxmlformats.org/officeDocument/2006/relationships/image" Target="../media/image499.png"/><Relationship Id="rId487" Type="http://schemas.openxmlformats.org/officeDocument/2006/relationships/image" Target="../media/image520.png"/><Relationship Id="rId291" Type="http://schemas.openxmlformats.org/officeDocument/2006/relationships/image" Target="../media/image422.png"/><Relationship Id="rId305" Type="http://schemas.openxmlformats.org/officeDocument/2006/relationships/image" Target="../media/image429.png"/><Relationship Id="rId347" Type="http://schemas.openxmlformats.org/officeDocument/2006/relationships/image" Target="../media/image450.png"/><Relationship Id="rId512" Type="http://schemas.openxmlformats.org/officeDocument/2006/relationships/customXml" Target="../ink/ink505.xml"/><Relationship Id="rId44" Type="http://schemas.openxmlformats.org/officeDocument/2006/relationships/customXml" Target="../ink/ink271.xml"/><Relationship Id="rId86" Type="http://schemas.openxmlformats.org/officeDocument/2006/relationships/customXml" Target="../ink/ink292.xml"/><Relationship Id="rId151" Type="http://schemas.openxmlformats.org/officeDocument/2006/relationships/image" Target="../media/image352.png"/><Relationship Id="rId389" Type="http://schemas.openxmlformats.org/officeDocument/2006/relationships/image" Target="../media/image471.png"/><Relationship Id="rId554" Type="http://schemas.openxmlformats.org/officeDocument/2006/relationships/customXml" Target="../ink/ink526.xml"/><Relationship Id="rId596" Type="http://schemas.openxmlformats.org/officeDocument/2006/relationships/customXml" Target="../ink/ink547.xml"/><Relationship Id="rId193" Type="http://schemas.openxmlformats.org/officeDocument/2006/relationships/image" Target="../media/image373.png"/><Relationship Id="rId207" Type="http://schemas.openxmlformats.org/officeDocument/2006/relationships/image" Target="../media/image380.png"/><Relationship Id="rId249" Type="http://schemas.openxmlformats.org/officeDocument/2006/relationships/image" Target="../media/image401.png"/><Relationship Id="rId414" Type="http://schemas.openxmlformats.org/officeDocument/2006/relationships/customXml" Target="../ink/ink456.xml"/><Relationship Id="rId456" Type="http://schemas.openxmlformats.org/officeDocument/2006/relationships/customXml" Target="../ink/ink477.xml"/><Relationship Id="rId498" Type="http://schemas.openxmlformats.org/officeDocument/2006/relationships/customXml" Target="../ink/ink498.xml"/><Relationship Id="rId13" Type="http://schemas.openxmlformats.org/officeDocument/2006/relationships/image" Target="../media/image283.png"/><Relationship Id="rId109" Type="http://schemas.openxmlformats.org/officeDocument/2006/relationships/image" Target="../media/image331.png"/><Relationship Id="rId260" Type="http://schemas.openxmlformats.org/officeDocument/2006/relationships/customXml" Target="../ink/ink379.xml"/><Relationship Id="rId316" Type="http://schemas.openxmlformats.org/officeDocument/2006/relationships/customXml" Target="../ink/ink407.xml"/><Relationship Id="rId523" Type="http://schemas.openxmlformats.org/officeDocument/2006/relationships/image" Target="../media/image538.png"/><Relationship Id="rId55" Type="http://schemas.openxmlformats.org/officeDocument/2006/relationships/image" Target="../media/image304.png"/><Relationship Id="rId97" Type="http://schemas.openxmlformats.org/officeDocument/2006/relationships/image" Target="../media/image325.png"/><Relationship Id="rId120" Type="http://schemas.openxmlformats.org/officeDocument/2006/relationships/customXml" Target="../ink/ink309.xml"/><Relationship Id="rId358" Type="http://schemas.openxmlformats.org/officeDocument/2006/relationships/customXml" Target="../ink/ink428.xml"/><Relationship Id="rId565" Type="http://schemas.openxmlformats.org/officeDocument/2006/relationships/image" Target="../media/image559.png"/><Relationship Id="rId162" Type="http://schemas.openxmlformats.org/officeDocument/2006/relationships/customXml" Target="../ink/ink330.xml"/><Relationship Id="rId218" Type="http://schemas.openxmlformats.org/officeDocument/2006/relationships/customXml" Target="../ink/ink358.xml"/><Relationship Id="rId425" Type="http://schemas.openxmlformats.org/officeDocument/2006/relationships/image" Target="../media/image489.png"/><Relationship Id="rId467" Type="http://schemas.openxmlformats.org/officeDocument/2006/relationships/image" Target="../media/image510.png"/><Relationship Id="rId271" Type="http://schemas.openxmlformats.org/officeDocument/2006/relationships/image" Target="../media/image412.png"/><Relationship Id="rId24" Type="http://schemas.openxmlformats.org/officeDocument/2006/relationships/customXml" Target="../ink/ink261.xml"/><Relationship Id="rId66" Type="http://schemas.openxmlformats.org/officeDocument/2006/relationships/customXml" Target="../ink/ink282.xml"/><Relationship Id="rId131" Type="http://schemas.openxmlformats.org/officeDocument/2006/relationships/image" Target="../media/image342.png"/><Relationship Id="rId327" Type="http://schemas.openxmlformats.org/officeDocument/2006/relationships/image" Target="../media/image440.png"/><Relationship Id="rId369" Type="http://schemas.openxmlformats.org/officeDocument/2006/relationships/image" Target="../media/image461.png"/><Relationship Id="rId534" Type="http://schemas.openxmlformats.org/officeDocument/2006/relationships/customXml" Target="../ink/ink516.xml"/><Relationship Id="rId576" Type="http://schemas.openxmlformats.org/officeDocument/2006/relationships/customXml" Target="../ink/ink537.xml"/><Relationship Id="rId173" Type="http://schemas.openxmlformats.org/officeDocument/2006/relationships/image" Target="../media/image363.png"/><Relationship Id="rId229" Type="http://schemas.openxmlformats.org/officeDocument/2006/relationships/image" Target="../media/image391.png"/><Relationship Id="rId380" Type="http://schemas.openxmlformats.org/officeDocument/2006/relationships/customXml" Target="../ink/ink439.xml"/><Relationship Id="rId436" Type="http://schemas.openxmlformats.org/officeDocument/2006/relationships/customXml" Target="../ink/ink467.xml"/><Relationship Id="rId601" Type="http://schemas.openxmlformats.org/officeDocument/2006/relationships/image" Target="../media/image577.png"/><Relationship Id="rId240" Type="http://schemas.openxmlformats.org/officeDocument/2006/relationships/customXml" Target="../ink/ink369.xml"/><Relationship Id="rId478" Type="http://schemas.openxmlformats.org/officeDocument/2006/relationships/customXml" Target="../ink/ink488.xml"/><Relationship Id="rId35" Type="http://schemas.openxmlformats.org/officeDocument/2006/relationships/image" Target="../media/image294.png"/><Relationship Id="rId77" Type="http://schemas.openxmlformats.org/officeDocument/2006/relationships/image" Target="../media/image315.png"/><Relationship Id="rId100" Type="http://schemas.openxmlformats.org/officeDocument/2006/relationships/customXml" Target="../ink/ink299.xml"/><Relationship Id="rId282" Type="http://schemas.openxmlformats.org/officeDocument/2006/relationships/customXml" Target="../ink/ink390.xml"/><Relationship Id="rId338" Type="http://schemas.openxmlformats.org/officeDocument/2006/relationships/customXml" Target="../ink/ink418.xml"/><Relationship Id="rId503" Type="http://schemas.openxmlformats.org/officeDocument/2006/relationships/image" Target="../media/image528.png"/><Relationship Id="rId545" Type="http://schemas.openxmlformats.org/officeDocument/2006/relationships/image" Target="../media/image549.png"/><Relationship Id="rId587" Type="http://schemas.openxmlformats.org/officeDocument/2006/relationships/image" Target="../media/image570.png"/><Relationship Id="rId8" Type="http://schemas.openxmlformats.org/officeDocument/2006/relationships/customXml" Target="../ink/ink253.xml"/><Relationship Id="rId142" Type="http://schemas.openxmlformats.org/officeDocument/2006/relationships/customXml" Target="../ink/ink320.xml"/><Relationship Id="rId184" Type="http://schemas.openxmlformats.org/officeDocument/2006/relationships/customXml" Target="../ink/ink341.xml"/><Relationship Id="rId391" Type="http://schemas.openxmlformats.org/officeDocument/2006/relationships/image" Target="../media/image472.png"/><Relationship Id="rId405" Type="http://schemas.openxmlformats.org/officeDocument/2006/relationships/image" Target="../media/image479.png"/><Relationship Id="rId447" Type="http://schemas.openxmlformats.org/officeDocument/2006/relationships/image" Target="../media/image500.png"/><Relationship Id="rId251" Type="http://schemas.openxmlformats.org/officeDocument/2006/relationships/image" Target="../media/image402.png"/><Relationship Id="rId489" Type="http://schemas.openxmlformats.org/officeDocument/2006/relationships/image" Target="../media/image521.png"/><Relationship Id="rId46" Type="http://schemas.openxmlformats.org/officeDocument/2006/relationships/customXml" Target="../ink/ink272.xml"/><Relationship Id="rId293" Type="http://schemas.openxmlformats.org/officeDocument/2006/relationships/image" Target="../media/image423.png"/><Relationship Id="rId307" Type="http://schemas.openxmlformats.org/officeDocument/2006/relationships/image" Target="../media/image430.png"/><Relationship Id="rId349" Type="http://schemas.openxmlformats.org/officeDocument/2006/relationships/image" Target="../media/image451.png"/><Relationship Id="rId514" Type="http://schemas.openxmlformats.org/officeDocument/2006/relationships/customXml" Target="../ink/ink506.xml"/><Relationship Id="rId556" Type="http://schemas.openxmlformats.org/officeDocument/2006/relationships/customXml" Target="../ink/ink527.xml"/><Relationship Id="rId88" Type="http://schemas.openxmlformats.org/officeDocument/2006/relationships/customXml" Target="../ink/ink293.xml"/><Relationship Id="rId111" Type="http://schemas.openxmlformats.org/officeDocument/2006/relationships/image" Target="../media/image332.png"/><Relationship Id="rId153" Type="http://schemas.openxmlformats.org/officeDocument/2006/relationships/image" Target="../media/image353.png"/><Relationship Id="rId195" Type="http://schemas.openxmlformats.org/officeDocument/2006/relationships/image" Target="../media/image374.png"/><Relationship Id="rId209" Type="http://schemas.openxmlformats.org/officeDocument/2006/relationships/image" Target="../media/image381.png"/><Relationship Id="rId360" Type="http://schemas.openxmlformats.org/officeDocument/2006/relationships/customXml" Target="../ink/ink429.xml"/><Relationship Id="rId416" Type="http://schemas.openxmlformats.org/officeDocument/2006/relationships/customXml" Target="../ink/ink457.xml"/><Relationship Id="rId598" Type="http://schemas.openxmlformats.org/officeDocument/2006/relationships/customXml" Target="../ink/ink548.xml"/><Relationship Id="rId220" Type="http://schemas.openxmlformats.org/officeDocument/2006/relationships/customXml" Target="../ink/ink359.xml"/><Relationship Id="rId458" Type="http://schemas.openxmlformats.org/officeDocument/2006/relationships/customXml" Target="../ink/ink478.xml"/><Relationship Id="rId15" Type="http://schemas.openxmlformats.org/officeDocument/2006/relationships/image" Target="../media/image284.png"/><Relationship Id="rId57" Type="http://schemas.openxmlformats.org/officeDocument/2006/relationships/image" Target="../media/image305.png"/><Relationship Id="rId262" Type="http://schemas.openxmlformats.org/officeDocument/2006/relationships/customXml" Target="../ink/ink380.xml"/><Relationship Id="rId318" Type="http://schemas.openxmlformats.org/officeDocument/2006/relationships/customXml" Target="../ink/ink408.xml"/><Relationship Id="rId525" Type="http://schemas.openxmlformats.org/officeDocument/2006/relationships/image" Target="../media/image539.png"/><Relationship Id="rId567" Type="http://schemas.openxmlformats.org/officeDocument/2006/relationships/image" Target="../media/image560.png"/><Relationship Id="rId99" Type="http://schemas.openxmlformats.org/officeDocument/2006/relationships/image" Target="../media/image326.png"/><Relationship Id="rId122" Type="http://schemas.openxmlformats.org/officeDocument/2006/relationships/customXml" Target="../ink/ink310.xml"/><Relationship Id="rId164" Type="http://schemas.openxmlformats.org/officeDocument/2006/relationships/customXml" Target="../ink/ink331.xml"/><Relationship Id="rId371" Type="http://schemas.openxmlformats.org/officeDocument/2006/relationships/image" Target="../media/image462.png"/><Relationship Id="rId427" Type="http://schemas.openxmlformats.org/officeDocument/2006/relationships/image" Target="../media/image490.png"/><Relationship Id="rId469" Type="http://schemas.openxmlformats.org/officeDocument/2006/relationships/image" Target="../media/image511.png"/><Relationship Id="rId26" Type="http://schemas.openxmlformats.org/officeDocument/2006/relationships/customXml" Target="../ink/ink262.xml"/><Relationship Id="rId231" Type="http://schemas.openxmlformats.org/officeDocument/2006/relationships/image" Target="../media/image392.png"/><Relationship Id="rId273" Type="http://schemas.openxmlformats.org/officeDocument/2006/relationships/image" Target="../media/image413.png"/><Relationship Id="rId329" Type="http://schemas.openxmlformats.org/officeDocument/2006/relationships/image" Target="../media/image441.png"/><Relationship Id="rId480" Type="http://schemas.openxmlformats.org/officeDocument/2006/relationships/customXml" Target="../ink/ink489.xml"/><Relationship Id="rId536" Type="http://schemas.openxmlformats.org/officeDocument/2006/relationships/customXml" Target="../ink/ink517.xml"/><Relationship Id="rId68" Type="http://schemas.openxmlformats.org/officeDocument/2006/relationships/customXml" Target="../ink/ink283.xml"/><Relationship Id="rId133" Type="http://schemas.openxmlformats.org/officeDocument/2006/relationships/image" Target="../media/image343.png"/><Relationship Id="rId175" Type="http://schemas.openxmlformats.org/officeDocument/2006/relationships/image" Target="../media/image364.png"/><Relationship Id="rId340" Type="http://schemas.openxmlformats.org/officeDocument/2006/relationships/customXml" Target="../ink/ink419.xml"/><Relationship Id="rId578" Type="http://schemas.openxmlformats.org/officeDocument/2006/relationships/customXml" Target="../ink/ink538.xml"/><Relationship Id="rId200" Type="http://schemas.openxmlformats.org/officeDocument/2006/relationships/customXml" Target="../ink/ink349.xml"/><Relationship Id="rId382" Type="http://schemas.openxmlformats.org/officeDocument/2006/relationships/customXml" Target="../ink/ink440.xml"/><Relationship Id="rId438" Type="http://schemas.openxmlformats.org/officeDocument/2006/relationships/customXml" Target="../ink/ink468.xml"/><Relationship Id="rId603" Type="http://schemas.openxmlformats.org/officeDocument/2006/relationships/image" Target="../media/image578.png"/><Relationship Id="rId242" Type="http://schemas.openxmlformats.org/officeDocument/2006/relationships/customXml" Target="../ink/ink370.xml"/><Relationship Id="rId284" Type="http://schemas.openxmlformats.org/officeDocument/2006/relationships/customXml" Target="../ink/ink391.xml"/><Relationship Id="rId491" Type="http://schemas.openxmlformats.org/officeDocument/2006/relationships/image" Target="../media/image522.png"/><Relationship Id="rId505" Type="http://schemas.openxmlformats.org/officeDocument/2006/relationships/image" Target="../media/image529.png"/><Relationship Id="rId37" Type="http://schemas.openxmlformats.org/officeDocument/2006/relationships/image" Target="../media/image295.png"/><Relationship Id="rId79" Type="http://schemas.openxmlformats.org/officeDocument/2006/relationships/image" Target="../media/image316.png"/><Relationship Id="rId102" Type="http://schemas.openxmlformats.org/officeDocument/2006/relationships/customXml" Target="../ink/ink300.xml"/><Relationship Id="rId144" Type="http://schemas.openxmlformats.org/officeDocument/2006/relationships/customXml" Target="../ink/ink321.xml"/><Relationship Id="rId547" Type="http://schemas.openxmlformats.org/officeDocument/2006/relationships/image" Target="../media/image550.png"/><Relationship Id="rId589" Type="http://schemas.openxmlformats.org/officeDocument/2006/relationships/image" Target="../media/image57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7.xml"/><Relationship Id="rId21" Type="http://schemas.openxmlformats.org/officeDocument/2006/relationships/customXml" Target="../ink/ink559.xml"/><Relationship Id="rId42" Type="http://schemas.openxmlformats.org/officeDocument/2006/relationships/image" Target="../media/image599.png"/><Relationship Id="rId63" Type="http://schemas.openxmlformats.org/officeDocument/2006/relationships/customXml" Target="../ink/ink580.xml"/><Relationship Id="rId84" Type="http://schemas.openxmlformats.org/officeDocument/2006/relationships/image" Target="../media/image620.png"/><Relationship Id="rId138" Type="http://schemas.openxmlformats.org/officeDocument/2006/relationships/image" Target="../media/image647.png"/><Relationship Id="rId159" Type="http://schemas.openxmlformats.org/officeDocument/2006/relationships/customXml" Target="../ink/ink628.xml"/><Relationship Id="rId170" Type="http://schemas.openxmlformats.org/officeDocument/2006/relationships/image" Target="../media/image663.png"/><Relationship Id="rId191" Type="http://schemas.openxmlformats.org/officeDocument/2006/relationships/customXml" Target="../ink/ink644.xml"/><Relationship Id="rId205" Type="http://schemas.openxmlformats.org/officeDocument/2006/relationships/customXml" Target="../ink/ink651.xml"/><Relationship Id="rId226" Type="http://schemas.openxmlformats.org/officeDocument/2006/relationships/image" Target="../media/image691.png"/><Relationship Id="rId247" Type="http://schemas.openxmlformats.org/officeDocument/2006/relationships/customXml" Target="../ink/ink672.xml"/><Relationship Id="rId107" Type="http://schemas.openxmlformats.org/officeDocument/2006/relationships/customXml" Target="../ink/ink602.xml"/><Relationship Id="rId11" Type="http://schemas.openxmlformats.org/officeDocument/2006/relationships/customXml" Target="../ink/ink554.xml"/><Relationship Id="rId32" Type="http://schemas.openxmlformats.org/officeDocument/2006/relationships/image" Target="../media/image594.png"/><Relationship Id="rId53" Type="http://schemas.openxmlformats.org/officeDocument/2006/relationships/customXml" Target="../ink/ink575.xml"/><Relationship Id="rId74" Type="http://schemas.openxmlformats.org/officeDocument/2006/relationships/image" Target="../media/image615.png"/><Relationship Id="rId128" Type="http://schemas.openxmlformats.org/officeDocument/2006/relationships/image" Target="../media/image642.png"/><Relationship Id="rId149" Type="http://schemas.openxmlformats.org/officeDocument/2006/relationships/customXml" Target="../ink/ink623.xml"/><Relationship Id="rId5" Type="http://schemas.openxmlformats.org/officeDocument/2006/relationships/image" Target="../media/image278.png"/><Relationship Id="rId95" Type="http://schemas.openxmlformats.org/officeDocument/2006/relationships/customXml" Target="../ink/ink596.xml"/><Relationship Id="rId160" Type="http://schemas.openxmlformats.org/officeDocument/2006/relationships/image" Target="../media/image658.png"/><Relationship Id="rId181" Type="http://schemas.openxmlformats.org/officeDocument/2006/relationships/customXml" Target="../ink/ink639.xml"/><Relationship Id="rId216" Type="http://schemas.openxmlformats.org/officeDocument/2006/relationships/image" Target="../media/image686.png"/><Relationship Id="rId237" Type="http://schemas.openxmlformats.org/officeDocument/2006/relationships/customXml" Target="../ink/ink667.xml"/><Relationship Id="rId22" Type="http://schemas.openxmlformats.org/officeDocument/2006/relationships/image" Target="../media/image589.png"/><Relationship Id="rId43" Type="http://schemas.openxmlformats.org/officeDocument/2006/relationships/customXml" Target="../ink/ink570.xml"/><Relationship Id="rId64" Type="http://schemas.openxmlformats.org/officeDocument/2006/relationships/image" Target="../media/image610.png"/><Relationship Id="rId118" Type="http://schemas.openxmlformats.org/officeDocument/2006/relationships/image" Target="../media/image637.png"/><Relationship Id="rId139" Type="http://schemas.openxmlformats.org/officeDocument/2006/relationships/customXml" Target="../ink/ink618.xml"/><Relationship Id="rId85" Type="http://schemas.openxmlformats.org/officeDocument/2006/relationships/customXml" Target="../ink/ink591.xml"/><Relationship Id="rId150" Type="http://schemas.openxmlformats.org/officeDocument/2006/relationships/image" Target="../media/image653.png"/><Relationship Id="rId171" Type="http://schemas.openxmlformats.org/officeDocument/2006/relationships/customXml" Target="../ink/ink634.xml"/><Relationship Id="rId192" Type="http://schemas.openxmlformats.org/officeDocument/2006/relationships/image" Target="../media/image674.png"/><Relationship Id="rId206" Type="http://schemas.openxmlformats.org/officeDocument/2006/relationships/image" Target="../media/image681.png"/><Relationship Id="rId227" Type="http://schemas.openxmlformats.org/officeDocument/2006/relationships/customXml" Target="../ink/ink662.xml"/><Relationship Id="rId248" Type="http://schemas.openxmlformats.org/officeDocument/2006/relationships/image" Target="../media/image702.png"/><Relationship Id="rId12" Type="http://schemas.openxmlformats.org/officeDocument/2006/relationships/image" Target="../media/image584.png"/><Relationship Id="rId17" Type="http://schemas.openxmlformats.org/officeDocument/2006/relationships/customXml" Target="../ink/ink557.xml"/><Relationship Id="rId33" Type="http://schemas.openxmlformats.org/officeDocument/2006/relationships/customXml" Target="../ink/ink565.xml"/><Relationship Id="rId38" Type="http://schemas.openxmlformats.org/officeDocument/2006/relationships/image" Target="../media/image597.png"/><Relationship Id="rId59" Type="http://schemas.openxmlformats.org/officeDocument/2006/relationships/customXml" Target="../ink/ink578.xml"/><Relationship Id="rId103" Type="http://schemas.openxmlformats.org/officeDocument/2006/relationships/customXml" Target="../ink/ink600.xml"/><Relationship Id="rId108" Type="http://schemas.openxmlformats.org/officeDocument/2006/relationships/image" Target="../media/image632.png"/><Relationship Id="rId124" Type="http://schemas.openxmlformats.org/officeDocument/2006/relationships/image" Target="../media/image640.png"/><Relationship Id="rId129" Type="http://schemas.openxmlformats.org/officeDocument/2006/relationships/customXml" Target="../ink/ink613.xml"/><Relationship Id="rId54" Type="http://schemas.openxmlformats.org/officeDocument/2006/relationships/image" Target="../media/image605.png"/><Relationship Id="rId70" Type="http://schemas.openxmlformats.org/officeDocument/2006/relationships/image" Target="../media/image613.png"/><Relationship Id="rId75" Type="http://schemas.openxmlformats.org/officeDocument/2006/relationships/customXml" Target="../ink/ink586.xml"/><Relationship Id="rId91" Type="http://schemas.openxmlformats.org/officeDocument/2006/relationships/customXml" Target="../ink/ink594.xml"/><Relationship Id="rId96" Type="http://schemas.openxmlformats.org/officeDocument/2006/relationships/image" Target="../media/image626.png"/><Relationship Id="rId140" Type="http://schemas.openxmlformats.org/officeDocument/2006/relationships/image" Target="../media/image648.png"/><Relationship Id="rId145" Type="http://schemas.openxmlformats.org/officeDocument/2006/relationships/customXml" Target="../ink/ink621.xml"/><Relationship Id="rId161" Type="http://schemas.openxmlformats.org/officeDocument/2006/relationships/customXml" Target="../ink/ink629.xml"/><Relationship Id="rId166" Type="http://schemas.openxmlformats.org/officeDocument/2006/relationships/image" Target="../media/image661.png"/><Relationship Id="rId182" Type="http://schemas.openxmlformats.org/officeDocument/2006/relationships/image" Target="../media/image669.png"/><Relationship Id="rId187" Type="http://schemas.openxmlformats.org/officeDocument/2006/relationships/customXml" Target="../ink/ink642.xml"/><Relationship Id="rId217" Type="http://schemas.openxmlformats.org/officeDocument/2006/relationships/customXml" Target="../ink/ink6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1.png"/><Relationship Id="rId212" Type="http://schemas.openxmlformats.org/officeDocument/2006/relationships/image" Target="../media/image684.png"/><Relationship Id="rId233" Type="http://schemas.openxmlformats.org/officeDocument/2006/relationships/customXml" Target="../ink/ink665.xml"/><Relationship Id="rId238" Type="http://schemas.openxmlformats.org/officeDocument/2006/relationships/image" Target="../media/image697.png"/><Relationship Id="rId23" Type="http://schemas.openxmlformats.org/officeDocument/2006/relationships/customXml" Target="../ink/ink560.xml"/><Relationship Id="rId28" Type="http://schemas.openxmlformats.org/officeDocument/2006/relationships/image" Target="../media/image592.png"/><Relationship Id="rId49" Type="http://schemas.openxmlformats.org/officeDocument/2006/relationships/customXml" Target="../ink/ink573.xml"/><Relationship Id="rId114" Type="http://schemas.openxmlformats.org/officeDocument/2006/relationships/image" Target="../media/image635.png"/><Relationship Id="rId119" Type="http://schemas.openxmlformats.org/officeDocument/2006/relationships/customXml" Target="../ink/ink608.xml"/><Relationship Id="rId44" Type="http://schemas.openxmlformats.org/officeDocument/2006/relationships/image" Target="../media/image600.png"/><Relationship Id="rId60" Type="http://schemas.openxmlformats.org/officeDocument/2006/relationships/image" Target="../media/image608.png"/><Relationship Id="rId65" Type="http://schemas.openxmlformats.org/officeDocument/2006/relationships/customXml" Target="../ink/ink581.xml"/><Relationship Id="rId81" Type="http://schemas.openxmlformats.org/officeDocument/2006/relationships/customXml" Target="../ink/ink589.xml"/><Relationship Id="rId86" Type="http://schemas.openxmlformats.org/officeDocument/2006/relationships/image" Target="../media/image621.png"/><Relationship Id="rId130" Type="http://schemas.openxmlformats.org/officeDocument/2006/relationships/image" Target="../media/image643.png"/><Relationship Id="rId135" Type="http://schemas.openxmlformats.org/officeDocument/2006/relationships/customXml" Target="../ink/ink616.xml"/><Relationship Id="rId151" Type="http://schemas.openxmlformats.org/officeDocument/2006/relationships/customXml" Target="../ink/ink624.xml"/><Relationship Id="rId156" Type="http://schemas.openxmlformats.org/officeDocument/2006/relationships/image" Target="../media/image656.png"/><Relationship Id="rId177" Type="http://schemas.openxmlformats.org/officeDocument/2006/relationships/customXml" Target="../ink/ink637.xml"/><Relationship Id="rId198" Type="http://schemas.openxmlformats.org/officeDocument/2006/relationships/image" Target="../media/image677.png"/><Relationship Id="rId172" Type="http://schemas.openxmlformats.org/officeDocument/2006/relationships/image" Target="../media/image664.png"/><Relationship Id="rId193" Type="http://schemas.openxmlformats.org/officeDocument/2006/relationships/customXml" Target="../ink/ink645.xml"/><Relationship Id="rId202" Type="http://schemas.openxmlformats.org/officeDocument/2006/relationships/image" Target="../media/image679.png"/><Relationship Id="rId207" Type="http://schemas.openxmlformats.org/officeDocument/2006/relationships/customXml" Target="../ink/ink652.xml"/><Relationship Id="rId223" Type="http://schemas.openxmlformats.org/officeDocument/2006/relationships/customXml" Target="../ink/ink660.xml"/><Relationship Id="rId228" Type="http://schemas.openxmlformats.org/officeDocument/2006/relationships/image" Target="../media/image692.png"/><Relationship Id="rId244" Type="http://schemas.openxmlformats.org/officeDocument/2006/relationships/image" Target="../media/image700.png"/><Relationship Id="rId249" Type="http://schemas.openxmlformats.org/officeDocument/2006/relationships/customXml" Target="../ink/ink673.xml"/><Relationship Id="rId13" Type="http://schemas.openxmlformats.org/officeDocument/2006/relationships/customXml" Target="../ink/ink555.xml"/><Relationship Id="rId18" Type="http://schemas.openxmlformats.org/officeDocument/2006/relationships/image" Target="../media/image587.png"/><Relationship Id="rId39" Type="http://schemas.openxmlformats.org/officeDocument/2006/relationships/customXml" Target="../ink/ink568.xml"/><Relationship Id="rId109" Type="http://schemas.openxmlformats.org/officeDocument/2006/relationships/customXml" Target="../ink/ink603.xml"/><Relationship Id="rId34" Type="http://schemas.openxmlformats.org/officeDocument/2006/relationships/image" Target="../media/image595.png"/><Relationship Id="rId50" Type="http://schemas.openxmlformats.org/officeDocument/2006/relationships/image" Target="../media/image603.png"/><Relationship Id="rId55" Type="http://schemas.openxmlformats.org/officeDocument/2006/relationships/customXml" Target="../ink/ink576.xml"/><Relationship Id="rId76" Type="http://schemas.openxmlformats.org/officeDocument/2006/relationships/image" Target="../media/image616.png"/><Relationship Id="rId97" Type="http://schemas.openxmlformats.org/officeDocument/2006/relationships/customXml" Target="../ink/ink597.xml"/><Relationship Id="rId104" Type="http://schemas.openxmlformats.org/officeDocument/2006/relationships/image" Target="../media/image630.png"/><Relationship Id="rId120" Type="http://schemas.openxmlformats.org/officeDocument/2006/relationships/image" Target="../media/image638.png"/><Relationship Id="rId125" Type="http://schemas.openxmlformats.org/officeDocument/2006/relationships/customXml" Target="../ink/ink611.xml"/><Relationship Id="rId141" Type="http://schemas.openxmlformats.org/officeDocument/2006/relationships/customXml" Target="../ink/ink619.xml"/><Relationship Id="rId146" Type="http://schemas.openxmlformats.org/officeDocument/2006/relationships/image" Target="../media/image651.png"/><Relationship Id="rId167" Type="http://schemas.openxmlformats.org/officeDocument/2006/relationships/customXml" Target="../ink/ink632.xml"/><Relationship Id="rId188" Type="http://schemas.openxmlformats.org/officeDocument/2006/relationships/image" Target="../media/image672.png"/><Relationship Id="rId7" Type="http://schemas.openxmlformats.org/officeDocument/2006/relationships/customXml" Target="../ink/ink552.xml"/><Relationship Id="rId71" Type="http://schemas.openxmlformats.org/officeDocument/2006/relationships/customXml" Target="../ink/ink584.xml"/><Relationship Id="rId92" Type="http://schemas.openxmlformats.org/officeDocument/2006/relationships/image" Target="../media/image624.png"/><Relationship Id="rId162" Type="http://schemas.openxmlformats.org/officeDocument/2006/relationships/image" Target="../media/image659.png"/><Relationship Id="rId183" Type="http://schemas.openxmlformats.org/officeDocument/2006/relationships/customXml" Target="../ink/ink640.xml"/><Relationship Id="rId213" Type="http://schemas.openxmlformats.org/officeDocument/2006/relationships/customXml" Target="../ink/ink655.xml"/><Relationship Id="rId218" Type="http://schemas.openxmlformats.org/officeDocument/2006/relationships/image" Target="../media/image687.png"/><Relationship Id="rId234" Type="http://schemas.openxmlformats.org/officeDocument/2006/relationships/image" Target="../media/image695.png"/><Relationship Id="rId239" Type="http://schemas.openxmlformats.org/officeDocument/2006/relationships/customXml" Target="../ink/ink668.xml"/><Relationship Id="rId2" Type="http://schemas.openxmlformats.org/officeDocument/2006/relationships/image" Target="../media/image4.png"/><Relationship Id="rId29" Type="http://schemas.openxmlformats.org/officeDocument/2006/relationships/customXml" Target="../ink/ink563.xml"/><Relationship Id="rId250" Type="http://schemas.openxmlformats.org/officeDocument/2006/relationships/image" Target="../media/image703.png"/><Relationship Id="rId24" Type="http://schemas.openxmlformats.org/officeDocument/2006/relationships/image" Target="../media/image590.png"/><Relationship Id="rId40" Type="http://schemas.openxmlformats.org/officeDocument/2006/relationships/image" Target="../media/image598.png"/><Relationship Id="rId45" Type="http://schemas.openxmlformats.org/officeDocument/2006/relationships/customXml" Target="../ink/ink571.xml"/><Relationship Id="rId66" Type="http://schemas.openxmlformats.org/officeDocument/2006/relationships/image" Target="../media/image611.png"/><Relationship Id="rId87" Type="http://schemas.openxmlformats.org/officeDocument/2006/relationships/customXml" Target="../ink/ink592.xml"/><Relationship Id="rId110" Type="http://schemas.openxmlformats.org/officeDocument/2006/relationships/image" Target="../media/image633.png"/><Relationship Id="rId115" Type="http://schemas.openxmlformats.org/officeDocument/2006/relationships/customXml" Target="../ink/ink606.xml"/><Relationship Id="rId131" Type="http://schemas.openxmlformats.org/officeDocument/2006/relationships/customXml" Target="../ink/ink614.xml"/><Relationship Id="rId136" Type="http://schemas.openxmlformats.org/officeDocument/2006/relationships/image" Target="../media/image646.png"/><Relationship Id="rId157" Type="http://schemas.openxmlformats.org/officeDocument/2006/relationships/customXml" Target="../ink/ink627.xml"/><Relationship Id="rId178" Type="http://schemas.openxmlformats.org/officeDocument/2006/relationships/image" Target="../media/image667.png"/><Relationship Id="rId61" Type="http://schemas.openxmlformats.org/officeDocument/2006/relationships/customXml" Target="../ink/ink579.xml"/><Relationship Id="rId82" Type="http://schemas.openxmlformats.org/officeDocument/2006/relationships/image" Target="../media/image619.png"/><Relationship Id="rId152" Type="http://schemas.openxmlformats.org/officeDocument/2006/relationships/image" Target="../media/image654.png"/><Relationship Id="rId173" Type="http://schemas.openxmlformats.org/officeDocument/2006/relationships/customXml" Target="../ink/ink635.xml"/><Relationship Id="rId194" Type="http://schemas.openxmlformats.org/officeDocument/2006/relationships/image" Target="../media/image675.png"/><Relationship Id="rId199" Type="http://schemas.openxmlformats.org/officeDocument/2006/relationships/customXml" Target="../ink/ink648.xml"/><Relationship Id="rId203" Type="http://schemas.openxmlformats.org/officeDocument/2006/relationships/customXml" Target="../ink/ink650.xml"/><Relationship Id="rId208" Type="http://schemas.openxmlformats.org/officeDocument/2006/relationships/image" Target="../media/image682.png"/><Relationship Id="rId229" Type="http://schemas.openxmlformats.org/officeDocument/2006/relationships/customXml" Target="../ink/ink663.xml"/><Relationship Id="rId19" Type="http://schemas.openxmlformats.org/officeDocument/2006/relationships/customXml" Target="../ink/ink558.xml"/><Relationship Id="rId224" Type="http://schemas.openxmlformats.org/officeDocument/2006/relationships/image" Target="../media/image690.png"/><Relationship Id="rId240" Type="http://schemas.openxmlformats.org/officeDocument/2006/relationships/image" Target="../media/image698.png"/><Relationship Id="rId245" Type="http://schemas.openxmlformats.org/officeDocument/2006/relationships/customXml" Target="../ink/ink671.xml"/><Relationship Id="rId14" Type="http://schemas.openxmlformats.org/officeDocument/2006/relationships/image" Target="../media/image585.png"/><Relationship Id="rId30" Type="http://schemas.openxmlformats.org/officeDocument/2006/relationships/image" Target="../media/image593.png"/><Relationship Id="rId35" Type="http://schemas.openxmlformats.org/officeDocument/2006/relationships/customXml" Target="../ink/ink566.xml"/><Relationship Id="rId56" Type="http://schemas.openxmlformats.org/officeDocument/2006/relationships/image" Target="../media/image606.png"/><Relationship Id="rId77" Type="http://schemas.openxmlformats.org/officeDocument/2006/relationships/customXml" Target="../ink/ink587.xml"/><Relationship Id="rId100" Type="http://schemas.openxmlformats.org/officeDocument/2006/relationships/image" Target="../media/image628.png"/><Relationship Id="rId105" Type="http://schemas.openxmlformats.org/officeDocument/2006/relationships/customXml" Target="../ink/ink601.xml"/><Relationship Id="rId126" Type="http://schemas.openxmlformats.org/officeDocument/2006/relationships/image" Target="../media/image641.png"/><Relationship Id="rId147" Type="http://schemas.openxmlformats.org/officeDocument/2006/relationships/customXml" Target="../ink/ink622.xml"/><Relationship Id="rId168" Type="http://schemas.openxmlformats.org/officeDocument/2006/relationships/image" Target="../media/image662.png"/><Relationship Id="rId8" Type="http://schemas.openxmlformats.org/officeDocument/2006/relationships/image" Target="../media/image582.png"/><Relationship Id="rId51" Type="http://schemas.openxmlformats.org/officeDocument/2006/relationships/customXml" Target="../ink/ink574.xml"/><Relationship Id="rId72" Type="http://schemas.openxmlformats.org/officeDocument/2006/relationships/image" Target="../media/image614.png"/><Relationship Id="rId93" Type="http://schemas.openxmlformats.org/officeDocument/2006/relationships/customXml" Target="../ink/ink595.xml"/><Relationship Id="rId98" Type="http://schemas.openxmlformats.org/officeDocument/2006/relationships/image" Target="../media/image627.png"/><Relationship Id="rId121" Type="http://schemas.openxmlformats.org/officeDocument/2006/relationships/customXml" Target="../ink/ink609.xml"/><Relationship Id="rId142" Type="http://schemas.openxmlformats.org/officeDocument/2006/relationships/image" Target="../media/image649.png"/><Relationship Id="rId163" Type="http://schemas.openxmlformats.org/officeDocument/2006/relationships/customXml" Target="../ink/ink630.xml"/><Relationship Id="rId184" Type="http://schemas.openxmlformats.org/officeDocument/2006/relationships/image" Target="../media/image670.png"/><Relationship Id="rId189" Type="http://schemas.openxmlformats.org/officeDocument/2006/relationships/customXml" Target="../ink/ink643.xml"/><Relationship Id="rId219" Type="http://schemas.openxmlformats.org/officeDocument/2006/relationships/customXml" Target="../ink/ink658.xml"/><Relationship Id="rId3" Type="http://schemas.openxmlformats.org/officeDocument/2006/relationships/image" Target="../media/image5.png"/><Relationship Id="rId214" Type="http://schemas.openxmlformats.org/officeDocument/2006/relationships/image" Target="../media/image685.png"/><Relationship Id="rId230" Type="http://schemas.openxmlformats.org/officeDocument/2006/relationships/image" Target="../media/image693.png"/><Relationship Id="rId235" Type="http://schemas.openxmlformats.org/officeDocument/2006/relationships/customXml" Target="../ink/ink666.xml"/><Relationship Id="rId251" Type="http://schemas.openxmlformats.org/officeDocument/2006/relationships/customXml" Target="../ink/ink674.xml"/><Relationship Id="rId25" Type="http://schemas.openxmlformats.org/officeDocument/2006/relationships/customXml" Target="../ink/ink561.xml"/><Relationship Id="rId46" Type="http://schemas.openxmlformats.org/officeDocument/2006/relationships/image" Target="../media/image601.png"/><Relationship Id="rId67" Type="http://schemas.openxmlformats.org/officeDocument/2006/relationships/customXml" Target="../ink/ink582.xml"/><Relationship Id="rId116" Type="http://schemas.openxmlformats.org/officeDocument/2006/relationships/image" Target="../media/image636.png"/><Relationship Id="rId137" Type="http://schemas.openxmlformats.org/officeDocument/2006/relationships/customXml" Target="../ink/ink617.xml"/><Relationship Id="rId158" Type="http://schemas.openxmlformats.org/officeDocument/2006/relationships/image" Target="../media/image657.png"/><Relationship Id="rId20" Type="http://schemas.openxmlformats.org/officeDocument/2006/relationships/image" Target="../media/image588.png"/><Relationship Id="rId41" Type="http://schemas.openxmlformats.org/officeDocument/2006/relationships/customXml" Target="../ink/ink569.xml"/><Relationship Id="rId62" Type="http://schemas.openxmlformats.org/officeDocument/2006/relationships/image" Target="../media/image609.png"/><Relationship Id="rId83" Type="http://schemas.openxmlformats.org/officeDocument/2006/relationships/customXml" Target="../ink/ink590.xml"/><Relationship Id="rId88" Type="http://schemas.openxmlformats.org/officeDocument/2006/relationships/image" Target="../media/image622.png"/><Relationship Id="rId111" Type="http://schemas.openxmlformats.org/officeDocument/2006/relationships/customXml" Target="../ink/ink604.xml"/><Relationship Id="rId132" Type="http://schemas.openxmlformats.org/officeDocument/2006/relationships/image" Target="../media/image644.png"/><Relationship Id="rId153" Type="http://schemas.openxmlformats.org/officeDocument/2006/relationships/customXml" Target="../ink/ink625.xml"/><Relationship Id="rId174" Type="http://schemas.openxmlformats.org/officeDocument/2006/relationships/image" Target="../media/image665.png"/><Relationship Id="rId179" Type="http://schemas.openxmlformats.org/officeDocument/2006/relationships/customXml" Target="../ink/ink638.xml"/><Relationship Id="rId195" Type="http://schemas.openxmlformats.org/officeDocument/2006/relationships/customXml" Target="../ink/ink646.xml"/><Relationship Id="rId209" Type="http://schemas.openxmlformats.org/officeDocument/2006/relationships/customXml" Target="../ink/ink653.xml"/><Relationship Id="rId190" Type="http://schemas.openxmlformats.org/officeDocument/2006/relationships/image" Target="../media/image673.png"/><Relationship Id="rId204" Type="http://schemas.openxmlformats.org/officeDocument/2006/relationships/image" Target="../media/image680.png"/><Relationship Id="rId220" Type="http://schemas.openxmlformats.org/officeDocument/2006/relationships/image" Target="../media/image688.png"/><Relationship Id="rId225" Type="http://schemas.openxmlformats.org/officeDocument/2006/relationships/customXml" Target="../ink/ink661.xml"/><Relationship Id="rId241" Type="http://schemas.openxmlformats.org/officeDocument/2006/relationships/customXml" Target="../ink/ink669.xml"/><Relationship Id="rId246" Type="http://schemas.openxmlformats.org/officeDocument/2006/relationships/image" Target="../media/image701.png"/><Relationship Id="rId15" Type="http://schemas.openxmlformats.org/officeDocument/2006/relationships/customXml" Target="../ink/ink556.xml"/><Relationship Id="rId36" Type="http://schemas.openxmlformats.org/officeDocument/2006/relationships/image" Target="../media/image596.png"/><Relationship Id="rId57" Type="http://schemas.openxmlformats.org/officeDocument/2006/relationships/customXml" Target="../ink/ink577.xml"/><Relationship Id="rId106" Type="http://schemas.openxmlformats.org/officeDocument/2006/relationships/image" Target="../media/image631.png"/><Relationship Id="rId127" Type="http://schemas.openxmlformats.org/officeDocument/2006/relationships/customXml" Target="../ink/ink612.xml"/><Relationship Id="rId10" Type="http://schemas.openxmlformats.org/officeDocument/2006/relationships/image" Target="../media/image583.png"/><Relationship Id="rId31" Type="http://schemas.openxmlformats.org/officeDocument/2006/relationships/customXml" Target="../ink/ink564.xml"/><Relationship Id="rId52" Type="http://schemas.openxmlformats.org/officeDocument/2006/relationships/image" Target="../media/image604.png"/><Relationship Id="rId73" Type="http://schemas.openxmlformats.org/officeDocument/2006/relationships/customXml" Target="../ink/ink585.xml"/><Relationship Id="rId78" Type="http://schemas.openxmlformats.org/officeDocument/2006/relationships/image" Target="../media/image617.png"/><Relationship Id="rId94" Type="http://schemas.openxmlformats.org/officeDocument/2006/relationships/image" Target="../media/image625.png"/><Relationship Id="rId99" Type="http://schemas.openxmlformats.org/officeDocument/2006/relationships/customXml" Target="../ink/ink598.xml"/><Relationship Id="rId101" Type="http://schemas.openxmlformats.org/officeDocument/2006/relationships/customXml" Target="../ink/ink599.xml"/><Relationship Id="rId122" Type="http://schemas.openxmlformats.org/officeDocument/2006/relationships/image" Target="../media/image639.png"/><Relationship Id="rId143" Type="http://schemas.openxmlformats.org/officeDocument/2006/relationships/customXml" Target="../ink/ink620.xml"/><Relationship Id="rId148" Type="http://schemas.openxmlformats.org/officeDocument/2006/relationships/image" Target="../media/image652.png"/><Relationship Id="rId164" Type="http://schemas.openxmlformats.org/officeDocument/2006/relationships/image" Target="../media/image660.png"/><Relationship Id="rId169" Type="http://schemas.openxmlformats.org/officeDocument/2006/relationships/customXml" Target="../ink/ink633.xml"/><Relationship Id="rId185" Type="http://schemas.openxmlformats.org/officeDocument/2006/relationships/customXml" Target="../ink/ink641.xml"/><Relationship Id="rId4" Type="http://schemas.openxmlformats.org/officeDocument/2006/relationships/image" Target="../media/image580.png"/><Relationship Id="rId9" Type="http://schemas.openxmlformats.org/officeDocument/2006/relationships/customXml" Target="../ink/ink553.xml"/><Relationship Id="rId180" Type="http://schemas.openxmlformats.org/officeDocument/2006/relationships/image" Target="../media/image668.png"/><Relationship Id="rId210" Type="http://schemas.openxmlformats.org/officeDocument/2006/relationships/image" Target="../media/image683.png"/><Relationship Id="rId215" Type="http://schemas.openxmlformats.org/officeDocument/2006/relationships/customXml" Target="../ink/ink656.xml"/><Relationship Id="rId236" Type="http://schemas.openxmlformats.org/officeDocument/2006/relationships/image" Target="../media/image696.png"/><Relationship Id="rId26" Type="http://schemas.openxmlformats.org/officeDocument/2006/relationships/image" Target="../media/image591.png"/><Relationship Id="rId231" Type="http://schemas.openxmlformats.org/officeDocument/2006/relationships/customXml" Target="../ink/ink664.xml"/><Relationship Id="rId252" Type="http://schemas.openxmlformats.org/officeDocument/2006/relationships/image" Target="../media/image704.png"/><Relationship Id="rId47" Type="http://schemas.openxmlformats.org/officeDocument/2006/relationships/customXml" Target="../ink/ink572.xml"/><Relationship Id="rId68" Type="http://schemas.openxmlformats.org/officeDocument/2006/relationships/image" Target="../media/image612.png"/><Relationship Id="rId89" Type="http://schemas.openxmlformats.org/officeDocument/2006/relationships/customXml" Target="../ink/ink593.xml"/><Relationship Id="rId112" Type="http://schemas.openxmlformats.org/officeDocument/2006/relationships/image" Target="../media/image634.png"/><Relationship Id="rId133" Type="http://schemas.openxmlformats.org/officeDocument/2006/relationships/customXml" Target="../ink/ink615.xml"/><Relationship Id="rId154" Type="http://schemas.openxmlformats.org/officeDocument/2006/relationships/image" Target="../media/image655.png"/><Relationship Id="rId175" Type="http://schemas.openxmlformats.org/officeDocument/2006/relationships/customXml" Target="../ink/ink636.xml"/><Relationship Id="rId196" Type="http://schemas.openxmlformats.org/officeDocument/2006/relationships/image" Target="../media/image676.png"/><Relationship Id="rId200" Type="http://schemas.openxmlformats.org/officeDocument/2006/relationships/image" Target="../media/image678.png"/><Relationship Id="rId16" Type="http://schemas.openxmlformats.org/officeDocument/2006/relationships/image" Target="../media/image586.png"/><Relationship Id="rId221" Type="http://schemas.openxmlformats.org/officeDocument/2006/relationships/customXml" Target="../ink/ink659.xml"/><Relationship Id="rId242" Type="http://schemas.openxmlformats.org/officeDocument/2006/relationships/image" Target="../media/image699.png"/><Relationship Id="rId37" Type="http://schemas.openxmlformats.org/officeDocument/2006/relationships/customXml" Target="../ink/ink567.xml"/><Relationship Id="rId58" Type="http://schemas.openxmlformats.org/officeDocument/2006/relationships/image" Target="../media/image607.png"/><Relationship Id="rId79" Type="http://schemas.openxmlformats.org/officeDocument/2006/relationships/customXml" Target="../ink/ink588.xml"/><Relationship Id="rId102" Type="http://schemas.openxmlformats.org/officeDocument/2006/relationships/image" Target="../media/image629.png"/><Relationship Id="rId123" Type="http://schemas.openxmlformats.org/officeDocument/2006/relationships/customXml" Target="../ink/ink610.xml"/><Relationship Id="rId144" Type="http://schemas.openxmlformats.org/officeDocument/2006/relationships/image" Target="../media/image650.png"/><Relationship Id="rId90" Type="http://schemas.openxmlformats.org/officeDocument/2006/relationships/image" Target="../media/image623.png"/><Relationship Id="rId165" Type="http://schemas.openxmlformats.org/officeDocument/2006/relationships/customXml" Target="../ink/ink631.xml"/><Relationship Id="rId186" Type="http://schemas.openxmlformats.org/officeDocument/2006/relationships/image" Target="../media/image671.png"/><Relationship Id="rId211" Type="http://schemas.openxmlformats.org/officeDocument/2006/relationships/customXml" Target="../ink/ink654.xml"/><Relationship Id="rId232" Type="http://schemas.openxmlformats.org/officeDocument/2006/relationships/image" Target="../media/image694.png"/><Relationship Id="rId27" Type="http://schemas.openxmlformats.org/officeDocument/2006/relationships/customXml" Target="../ink/ink562.xml"/><Relationship Id="rId48" Type="http://schemas.openxmlformats.org/officeDocument/2006/relationships/image" Target="../media/image602.png"/><Relationship Id="rId69" Type="http://schemas.openxmlformats.org/officeDocument/2006/relationships/customXml" Target="../ink/ink583.xml"/><Relationship Id="rId113" Type="http://schemas.openxmlformats.org/officeDocument/2006/relationships/customXml" Target="../ink/ink605.xml"/><Relationship Id="rId134" Type="http://schemas.openxmlformats.org/officeDocument/2006/relationships/image" Target="../media/image645.png"/><Relationship Id="rId80" Type="http://schemas.openxmlformats.org/officeDocument/2006/relationships/image" Target="../media/image618.png"/><Relationship Id="rId155" Type="http://schemas.openxmlformats.org/officeDocument/2006/relationships/customXml" Target="../ink/ink626.xml"/><Relationship Id="rId176" Type="http://schemas.openxmlformats.org/officeDocument/2006/relationships/image" Target="../media/image666.png"/><Relationship Id="rId197" Type="http://schemas.openxmlformats.org/officeDocument/2006/relationships/customXml" Target="../ink/ink647.xml"/><Relationship Id="rId201" Type="http://schemas.openxmlformats.org/officeDocument/2006/relationships/customXml" Target="../ink/ink649.xml"/><Relationship Id="rId222" Type="http://schemas.openxmlformats.org/officeDocument/2006/relationships/image" Target="../media/image689.png"/><Relationship Id="rId243" Type="http://schemas.openxmlformats.org/officeDocument/2006/relationships/customXml" Target="../ink/ink6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1.png"/><Relationship Id="rId21" Type="http://schemas.openxmlformats.org/officeDocument/2006/relationships/image" Target="../media/image713.png"/><Relationship Id="rId42" Type="http://schemas.openxmlformats.org/officeDocument/2006/relationships/customXml" Target="../ink/ink693.xml"/><Relationship Id="rId63" Type="http://schemas.openxmlformats.org/officeDocument/2006/relationships/image" Target="../media/image734.png"/><Relationship Id="rId84" Type="http://schemas.openxmlformats.org/officeDocument/2006/relationships/customXml" Target="../ink/ink714.xml"/><Relationship Id="rId138" Type="http://schemas.openxmlformats.org/officeDocument/2006/relationships/customXml" Target="../ink/ink741.xml"/><Relationship Id="rId159" Type="http://schemas.openxmlformats.org/officeDocument/2006/relationships/image" Target="../media/image782.png"/><Relationship Id="rId170" Type="http://schemas.openxmlformats.org/officeDocument/2006/relationships/customXml" Target="../ink/ink757.xml"/><Relationship Id="rId191" Type="http://schemas.openxmlformats.org/officeDocument/2006/relationships/image" Target="../media/image798.png"/><Relationship Id="rId205" Type="http://schemas.openxmlformats.org/officeDocument/2006/relationships/image" Target="../media/image805.png"/><Relationship Id="rId107" Type="http://schemas.openxmlformats.org/officeDocument/2006/relationships/image" Target="../media/image756.png"/><Relationship Id="rId11" Type="http://schemas.openxmlformats.org/officeDocument/2006/relationships/image" Target="../media/image708.png"/><Relationship Id="rId32" Type="http://schemas.openxmlformats.org/officeDocument/2006/relationships/customXml" Target="../ink/ink688.xml"/><Relationship Id="rId53" Type="http://schemas.openxmlformats.org/officeDocument/2006/relationships/image" Target="../media/image729.png"/><Relationship Id="rId74" Type="http://schemas.openxmlformats.org/officeDocument/2006/relationships/customXml" Target="../ink/ink709.xml"/><Relationship Id="rId128" Type="http://schemas.openxmlformats.org/officeDocument/2006/relationships/customXml" Target="../ink/ink736.xml"/><Relationship Id="rId149" Type="http://schemas.openxmlformats.org/officeDocument/2006/relationships/image" Target="../media/image777.png"/><Relationship Id="rId5" Type="http://schemas.openxmlformats.org/officeDocument/2006/relationships/image" Target="../media/image705.png"/><Relationship Id="rId95" Type="http://schemas.openxmlformats.org/officeDocument/2006/relationships/image" Target="../media/image750.png"/><Relationship Id="rId160" Type="http://schemas.openxmlformats.org/officeDocument/2006/relationships/customXml" Target="../ink/ink752.xml"/><Relationship Id="rId181" Type="http://schemas.openxmlformats.org/officeDocument/2006/relationships/image" Target="../media/image793.png"/><Relationship Id="rId216" Type="http://schemas.openxmlformats.org/officeDocument/2006/relationships/customXml" Target="../ink/ink780.xml"/><Relationship Id="rId211" Type="http://schemas.openxmlformats.org/officeDocument/2006/relationships/image" Target="../media/image808.png"/><Relationship Id="rId22" Type="http://schemas.openxmlformats.org/officeDocument/2006/relationships/customXml" Target="../ink/ink683.xml"/><Relationship Id="rId27" Type="http://schemas.openxmlformats.org/officeDocument/2006/relationships/image" Target="../media/image716.png"/><Relationship Id="rId43" Type="http://schemas.openxmlformats.org/officeDocument/2006/relationships/image" Target="../media/image724.png"/><Relationship Id="rId48" Type="http://schemas.openxmlformats.org/officeDocument/2006/relationships/customXml" Target="../ink/ink696.xml"/><Relationship Id="rId64" Type="http://schemas.openxmlformats.org/officeDocument/2006/relationships/customXml" Target="../ink/ink704.xml"/><Relationship Id="rId69" Type="http://schemas.openxmlformats.org/officeDocument/2006/relationships/image" Target="../media/image737.png"/><Relationship Id="rId113" Type="http://schemas.openxmlformats.org/officeDocument/2006/relationships/image" Target="../media/image759.png"/><Relationship Id="rId118" Type="http://schemas.openxmlformats.org/officeDocument/2006/relationships/customXml" Target="../ink/ink731.xml"/><Relationship Id="rId134" Type="http://schemas.openxmlformats.org/officeDocument/2006/relationships/customXml" Target="../ink/ink739.xml"/><Relationship Id="rId139" Type="http://schemas.openxmlformats.org/officeDocument/2006/relationships/image" Target="../media/image772.png"/><Relationship Id="rId80" Type="http://schemas.openxmlformats.org/officeDocument/2006/relationships/customXml" Target="../ink/ink712.xml"/><Relationship Id="rId85" Type="http://schemas.openxmlformats.org/officeDocument/2006/relationships/image" Target="../media/image745.png"/><Relationship Id="rId150" Type="http://schemas.openxmlformats.org/officeDocument/2006/relationships/customXml" Target="../ink/ink747.xml"/><Relationship Id="rId155" Type="http://schemas.openxmlformats.org/officeDocument/2006/relationships/image" Target="../media/image780.png"/><Relationship Id="rId171" Type="http://schemas.openxmlformats.org/officeDocument/2006/relationships/image" Target="../media/image788.png"/><Relationship Id="rId176" Type="http://schemas.openxmlformats.org/officeDocument/2006/relationships/customXml" Target="../ink/ink760.xml"/><Relationship Id="rId192" Type="http://schemas.openxmlformats.org/officeDocument/2006/relationships/customXml" Target="../ink/ink768.xml"/><Relationship Id="rId197" Type="http://schemas.openxmlformats.org/officeDocument/2006/relationships/image" Target="../media/image801.png"/><Relationship Id="rId206" Type="http://schemas.openxmlformats.org/officeDocument/2006/relationships/customXml" Target="../ink/ink775.xml"/><Relationship Id="rId201" Type="http://schemas.openxmlformats.org/officeDocument/2006/relationships/image" Target="../media/image803.png"/><Relationship Id="rId222" Type="http://schemas.openxmlformats.org/officeDocument/2006/relationships/customXml" Target="../ink/ink783.xml"/><Relationship Id="rId12" Type="http://schemas.openxmlformats.org/officeDocument/2006/relationships/customXml" Target="../ink/ink678.xml"/><Relationship Id="rId17" Type="http://schemas.openxmlformats.org/officeDocument/2006/relationships/image" Target="../media/image711.png"/><Relationship Id="rId33" Type="http://schemas.openxmlformats.org/officeDocument/2006/relationships/image" Target="../media/image719.png"/><Relationship Id="rId38" Type="http://schemas.openxmlformats.org/officeDocument/2006/relationships/customXml" Target="../ink/ink691.xml"/><Relationship Id="rId59" Type="http://schemas.openxmlformats.org/officeDocument/2006/relationships/image" Target="../media/image732.png"/><Relationship Id="rId103" Type="http://schemas.openxmlformats.org/officeDocument/2006/relationships/image" Target="../media/image754.png"/><Relationship Id="rId108" Type="http://schemas.openxmlformats.org/officeDocument/2006/relationships/customXml" Target="../ink/ink726.xml"/><Relationship Id="rId124" Type="http://schemas.openxmlformats.org/officeDocument/2006/relationships/customXml" Target="../ink/ink734.xml"/><Relationship Id="rId129" Type="http://schemas.openxmlformats.org/officeDocument/2006/relationships/image" Target="../media/image767.png"/><Relationship Id="rId54" Type="http://schemas.openxmlformats.org/officeDocument/2006/relationships/customXml" Target="../ink/ink699.xml"/><Relationship Id="rId70" Type="http://schemas.openxmlformats.org/officeDocument/2006/relationships/customXml" Target="../ink/ink707.xml"/><Relationship Id="rId75" Type="http://schemas.openxmlformats.org/officeDocument/2006/relationships/image" Target="../media/image740.png"/><Relationship Id="rId91" Type="http://schemas.openxmlformats.org/officeDocument/2006/relationships/image" Target="../media/image748.png"/><Relationship Id="rId96" Type="http://schemas.openxmlformats.org/officeDocument/2006/relationships/customXml" Target="../ink/ink720.xml"/><Relationship Id="rId140" Type="http://schemas.openxmlformats.org/officeDocument/2006/relationships/customXml" Target="../ink/ink742.xml"/><Relationship Id="rId145" Type="http://schemas.openxmlformats.org/officeDocument/2006/relationships/image" Target="../media/image775.png"/><Relationship Id="rId161" Type="http://schemas.openxmlformats.org/officeDocument/2006/relationships/image" Target="../media/image783.png"/><Relationship Id="rId166" Type="http://schemas.openxmlformats.org/officeDocument/2006/relationships/customXml" Target="../ink/ink755.xml"/><Relationship Id="rId182" Type="http://schemas.openxmlformats.org/officeDocument/2006/relationships/customXml" Target="../ink/ink763.xml"/><Relationship Id="rId187" Type="http://schemas.openxmlformats.org/officeDocument/2006/relationships/image" Target="../media/image796.png"/><Relationship Id="rId217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5.xml"/><Relationship Id="rId212" Type="http://schemas.openxmlformats.org/officeDocument/2006/relationships/customXml" Target="../ink/ink778.xml"/><Relationship Id="rId23" Type="http://schemas.openxmlformats.org/officeDocument/2006/relationships/image" Target="../media/image714.png"/><Relationship Id="rId28" Type="http://schemas.openxmlformats.org/officeDocument/2006/relationships/customXml" Target="../ink/ink686.xml"/><Relationship Id="rId49" Type="http://schemas.openxmlformats.org/officeDocument/2006/relationships/image" Target="../media/image727.png"/><Relationship Id="rId114" Type="http://schemas.openxmlformats.org/officeDocument/2006/relationships/customXml" Target="../ink/ink729.xml"/><Relationship Id="rId119" Type="http://schemas.openxmlformats.org/officeDocument/2006/relationships/image" Target="../media/image762.png"/><Relationship Id="rId44" Type="http://schemas.openxmlformats.org/officeDocument/2006/relationships/customXml" Target="../ink/ink694.xml"/><Relationship Id="rId60" Type="http://schemas.openxmlformats.org/officeDocument/2006/relationships/customXml" Target="../ink/ink702.xml"/><Relationship Id="rId65" Type="http://schemas.openxmlformats.org/officeDocument/2006/relationships/image" Target="../media/image735.png"/><Relationship Id="rId81" Type="http://schemas.openxmlformats.org/officeDocument/2006/relationships/image" Target="../media/image743.png"/><Relationship Id="rId86" Type="http://schemas.openxmlformats.org/officeDocument/2006/relationships/customXml" Target="../ink/ink715.xml"/><Relationship Id="rId130" Type="http://schemas.openxmlformats.org/officeDocument/2006/relationships/customXml" Target="../ink/ink737.xml"/><Relationship Id="rId135" Type="http://schemas.openxmlformats.org/officeDocument/2006/relationships/image" Target="../media/image770.png"/><Relationship Id="rId151" Type="http://schemas.openxmlformats.org/officeDocument/2006/relationships/image" Target="../media/image778.png"/><Relationship Id="rId156" Type="http://schemas.openxmlformats.org/officeDocument/2006/relationships/customXml" Target="../ink/ink750.xml"/><Relationship Id="rId177" Type="http://schemas.openxmlformats.org/officeDocument/2006/relationships/image" Target="../media/image791.png"/><Relationship Id="rId198" Type="http://schemas.openxmlformats.org/officeDocument/2006/relationships/customXml" Target="../ink/ink771.xml"/><Relationship Id="rId172" Type="http://schemas.openxmlformats.org/officeDocument/2006/relationships/customXml" Target="../ink/ink758.xml"/><Relationship Id="rId193" Type="http://schemas.openxmlformats.org/officeDocument/2006/relationships/image" Target="../media/image799.png"/><Relationship Id="rId202" Type="http://schemas.openxmlformats.org/officeDocument/2006/relationships/customXml" Target="../ink/ink773.xml"/><Relationship Id="rId207" Type="http://schemas.openxmlformats.org/officeDocument/2006/relationships/image" Target="../media/image806.png"/><Relationship Id="rId223" Type="http://schemas.openxmlformats.org/officeDocument/2006/relationships/image" Target="../media/image814.png"/><Relationship Id="rId13" Type="http://schemas.openxmlformats.org/officeDocument/2006/relationships/image" Target="../media/image709.png"/><Relationship Id="rId18" Type="http://schemas.openxmlformats.org/officeDocument/2006/relationships/customXml" Target="../ink/ink681.xml"/><Relationship Id="rId39" Type="http://schemas.openxmlformats.org/officeDocument/2006/relationships/image" Target="../media/image722.png"/><Relationship Id="rId109" Type="http://schemas.openxmlformats.org/officeDocument/2006/relationships/image" Target="../media/image757.png"/><Relationship Id="rId34" Type="http://schemas.openxmlformats.org/officeDocument/2006/relationships/customXml" Target="../ink/ink689.xml"/><Relationship Id="rId50" Type="http://schemas.openxmlformats.org/officeDocument/2006/relationships/customXml" Target="../ink/ink697.xml"/><Relationship Id="rId55" Type="http://schemas.openxmlformats.org/officeDocument/2006/relationships/image" Target="../media/image730.png"/><Relationship Id="rId76" Type="http://schemas.openxmlformats.org/officeDocument/2006/relationships/customXml" Target="../ink/ink710.xml"/><Relationship Id="rId97" Type="http://schemas.openxmlformats.org/officeDocument/2006/relationships/image" Target="../media/image751.png"/><Relationship Id="rId104" Type="http://schemas.openxmlformats.org/officeDocument/2006/relationships/customXml" Target="../ink/ink724.xml"/><Relationship Id="rId120" Type="http://schemas.openxmlformats.org/officeDocument/2006/relationships/customXml" Target="../ink/ink732.xml"/><Relationship Id="rId125" Type="http://schemas.openxmlformats.org/officeDocument/2006/relationships/image" Target="../media/image765.png"/><Relationship Id="rId141" Type="http://schemas.openxmlformats.org/officeDocument/2006/relationships/image" Target="../media/image773.png"/><Relationship Id="rId146" Type="http://schemas.openxmlformats.org/officeDocument/2006/relationships/customXml" Target="../ink/ink745.xml"/><Relationship Id="rId167" Type="http://schemas.openxmlformats.org/officeDocument/2006/relationships/image" Target="../media/image786.png"/><Relationship Id="rId188" Type="http://schemas.openxmlformats.org/officeDocument/2006/relationships/customXml" Target="../ink/ink766.xml"/><Relationship Id="rId7" Type="http://schemas.openxmlformats.org/officeDocument/2006/relationships/image" Target="../media/image706.png"/><Relationship Id="rId71" Type="http://schemas.openxmlformats.org/officeDocument/2006/relationships/image" Target="../media/image738.png"/><Relationship Id="rId92" Type="http://schemas.openxmlformats.org/officeDocument/2006/relationships/customXml" Target="../ink/ink718.xml"/><Relationship Id="rId162" Type="http://schemas.openxmlformats.org/officeDocument/2006/relationships/customXml" Target="../ink/ink753.xml"/><Relationship Id="rId183" Type="http://schemas.openxmlformats.org/officeDocument/2006/relationships/image" Target="../media/image794.png"/><Relationship Id="rId213" Type="http://schemas.openxmlformats.org/officeDocument/2006/relationships/image" Target="../media/image809.png"/><Relationship Id="rId218" Type="http://schemas.openxmlformats.org/officeDocument/2006/relationships/customXml" Target="../ink/ink781.xml"/><Relationship Id="rId2" Type="http://schemas.openxmlformats.org/officeDocument/2006/relationships/image" Target="../media/image4.png"/><Relationship Id="rId29" Type="http://schemas.openxmlformats.org/officeDocument/2006/relationships/image" Target="../media/image717.png"/><Relationship Id="rId24" Type="http://schemas.openxmlformats.org/officeDocument/2006/relationships/customXml" Target="../ink/ink684.xml"/><Relationship Id="rId40" Type="http://schemas.openxmlformats.org/officeDocument/2006/relationships/customXml" Target="../ink/ink692.xml"/><Relationship Id="rId45" Type="http://schemas.openxmlformats.org/officeDocument/2006/relationships/image" Target="../media/image725.png"/><Relationship Id="rId66" Type="http://schemas.openxmlformats.org/officeDocument/2006/relationships/customXml" Target="../ink/ink705.xml"/><Relationship Id="rId87" Type="http://schemas.openxmlformats.org/officeDocument/2006/relationships/image" Target="../media/image746.png"/><Relationship Id="rId110" Type="http://schemas.openxmlformats.org/officeDocument/2006/relationships/customXml" Target="../ink/ink727.xml"/><Relationship Id="rId115" Type="http://schemas.openxmlformats.org/officeDocument/2006/relationships/image" Target="../media/image760.png"/><Relationship Id="rId131" Type="http://schemas.openxmlformats.org/officeDocument/2006/relationships/image" Target="../media/image768.png"/><Relationship Id="rId136" Type="http://schemas.openxmlformats.org/officeDocument/2006/relationships/customXml" Target="../ink/ink740.xml"/><Relationship Id="rId157" Type="http://schemas.openxmlformats.org/officeDocument/2006/relationships/image" Target="../media/image781.png"/><Relationship Id="rId178" Type="http://schemas.openxmlformats.org/officeDocument/2006/relationships/customXml" Target="../ink/ink761.xml"/><Relationship Id="rId61" Type="http://schemas.openxmlformats.org/officeDocument/2006/relationships/image" Target="../media/image733.png"/><Relationship Id="rId82" Type="http://schemas.openxmlformats.org/officeDocument/2006/relationships/customXml" Target="../ink/ink713.xml"/><Relationship Id="rId152" Type="http://schemas.openxmlformats.org/officeDocument/2006/relationships/customXml" Target="../ink/ink748.xml"/><Relationship Id="rId173" Type="http://schemas.openxmlformats.org/officeDocument/2006/relationships/image" Target="../media/image789.png"/><Relationship Id="rId194" Type="http://schemas.openxmlformats.org/officeDocument/2006/relationships/customXml" Target="../ink/ink769.xml"/><Relationship Id="rId199" Type="http://schemas.openxmlformats.org/officeDocument/2006/relationships/image" Target="../media/image802.png"/><Relationship Id="rId203" Type="http://schemas.openxmlformats.org/officeDocument/2006/relationships/image" Target="../media/image804.png"/><Relationship Id="rId208" Type="http://schemas.openxmlformats.org/officeDocument/2006/relationships/customXml" Target="../ink/ink776.xml"/><Relationship Id="rId19" Type="http://schemas.openxmlformats.org/officeDocument/2006/relationships/image" Target="../media/image712.png"/><Relationship Id="rId14" Type="http://schemas.openxmlformats.org/officeDocument/2006/relationships/customXml" Target="../ink/ink679.xml"/><Relationship Id="rId30" Type="http://schemas.openxmlformats.org/officeDocument/2006/relationships/customXml" Target="../ink/ink687.xml"/><Relationship Id="rId35" Type="http://schemas.openxmlformats.org/officeDocument/2006/relationships/image" Target="../media/image720.png"/><Relationship Id="rId56" Type="http://schemas.openxmlformats.org/officeDocument/2006/relationships/customXml" Target="../ink/ink700.xml"/><Relationship Id="rId77" Type="http://schemas.openxmlformats.org/officeDocument/2006/relationships/image" Target="../media/image741.png"/><Relationship Id="rId100" Type="http://schemas.openxmlformats.org/officeDocument/2006/relationships/customXml" Target="../ink/ink722.xml"/><Relationship Id="rId105" Type="http://schemas.openxmlformats.org/officeDocument/2006/relationships/image" Target="../media/image755.png"/><Relationship Id="rId126" Type="http://schemas.openxmlformats.org/officeDocument/2006/relationships/customXml" Target="../ink/ink735.xml"/><Relationship Id="rId147" Type="http://schemas.openxmlformats.org/officeDocument/2006/relationships/image" Target="../media/image776.png"/><Relationship Id="rId168" Type="http://schemas.openxmlformats.org/officeDocument/2006/relationships/customXml" Target="../ink/ink756.xml"/><Relationship Id="rId8" Type="http://schemas.openxmlformats.org/officeDocument/2006/relationships/customXml" Target="../ink/ink676.xml"/><Relationship Id="rId51" Type="http://schemas.openxmlformats.org/officeDocument/2006/relationships/image" Target="../media/image728.png"/><Relationship Id="rId72" Type="http://schemas.openxmlformats.org/officeDocument/2006/relationships/customXml" Target="../ink/ink708.xml"/><Relationship Id="rId93" Type="http://schemas.openxmlformats.org/officeDocument/2006/relationships/image" Target="../media/image749.png"/><Relationship Id="rId98" Type="http://schemas.openxmlformats.org/officeDocument/2006/relationships/customXml" Target="../ink/ink721.xml"/><Relationship Id="rId121" Type="http://schemas.openxmlformats.org/officeDocument/2006/relationships/image" Target="../media/image763.png"/><Relationship Id="rId142" Type="http://schemas.openxmlformats.org/officeDocument/2006/relationships/customXml" Target="../ink/ink743.xml"/><Relationship Id="rId163" Type="http://schemas.openxmlformats.org/officeDocument/2006/relationships/image" Target="../media/image784.png"/><Relationship Id="rId184" Type="http://schemas.openxmlformats.org/officeDocument/2006/relationships/customXml" Target="../ink/ink764.xml"/><Relationship Id="rId189" Type="http://schemas.openxmlformats.org/officeDocument/2006/relationships/image" Target="../media/image797.png"/><Relationship Id="rId219" Type="http://schemas.openxmlformats.org/officeDocument/2006/relationships/image" Target="../media/image812.png"/><Relationship Id="rId3" Type="http://schemas.openxmlformats.org/officeDocument/2006/relationships/image" Target="../media/image5.png"/><Relationship Id="rId214" Type="http://schemas.openxmlformats.org/officeDocument/2006/relationships/customXml" Target="../ink/ink779.xml"/><Relationship Id="rId25" Type="http://schemas.openxmlformats.org/officeDocument/2006/relationships/image" Target="../media/image715.png"/><Relationship Id="rId46" Type="http://schemas.openxmlformats.org/officeDocument/2006/relationships/customXml" Target="../ink/ink695.xml"/><Relationship Id="rId67" Type="http://schemas.openxmlformats.org/officeDocument/2006/relationships/image" Target="../media/image736.png"/><Relationship Id="rId116" Type="http://schemas.openxmlformats.org/officeDocument/2006/relationships/customXml" Target="../ink/ink730.xml"/><Relationship Id="rId137" Type="http://schemas.openxmlformats.org/officeDocument/2006/relationships/image" Target="../media/image771.png"/><Relationship Id="rId158" Type="http://schemas.openxmlformats.org/officeDocument/2006/relationships/customXml" Target="../ink/ink751.xml"/><Relationship Id="rId20" Type="http://schemas.openxmlformats.org/officeDocument/2006/relationships/customXml" Target="../ink/ink682.xml"/><Relationship Id="rId41" Type="http://schemas.openxmlformats.org/officeDocument/2006/relationships/image" Target="../media/image723.png"/><Relationship Id="rId62" Type="http://schemas.openxmlformats.org/officeDocument/2006/relationships/customXml" Target="../ink/ink703.xml"/><Relationship Id="rId83" Type="http://schemas.openxmlformats.org/officeDocument/2006/relationships/image" Target="../media/image744.png"/><Relationship Id="rId88" Type="http://schemas.openxmlformats.org/officeDocument/2006/relationships/customXml" Target="../ink/ink716.xml"/><Relationship Id="rId111" Type="http://schemas.openxmlformats.org/officeDocument/2006/relationships/image" Target="../media/image758.png"/><Relationship Id="rId132" Type="http://schemas.openxmlformats.org/officeDocument/2006/relationships/customXml" Target="../ink/ink738.xml"/><Relationship Id="rId153" Type="http://schemas.openxmlformats.org/officeDocument/2006/relationships/image" Target="../media/image779.png"/><Relationship Id="rId174" Type="http://schemas.openxmlformats.org/officeDocument/2006/relationships/customXml" Target="../ink/ink759.xml"/><Relationship Id="rId179" Type="http://schemas.openxmlformats.org/officeDocument/2006/relationships/image" Target="../media/image792.png"/><Relationship Id="rId195" Type="http://schemas.openxmlformats.org/officeDocument/2006/relationships/image" Target="../media/image800.png"/><Relationship Id="rId209" Type="http://schemas.openxmlformats.org/officeDocument/2006/relationships/image" Target="../media/image807.png"/><Relationship Id="rId190" Type="http://schemas.openxmlformats.org/officeDocument/2006/relationships/customXml" Target="../ink/ink767.xml"/><Relationship Id="rId204" Type="http://schemas.openxmlformats.org/officeDocument/2006/relationships/customXml" Target="../ink/ink774.xml"/><Relationship Id="rId220" Type="http://schemas.openxmlformats.org/officeDocument/2006/relationships/customXml" Target="../ink/ink782.xml"/><Relationship Id="rId15" Type="http://schemas.openxmlformats.org/officeDocument/2006/relationships/image" Target="../media/image710.png"/><Relationship Id="rId36" Type="http://schemas.openxmlformats.org/officeDocument/2006/relationships/customXml" Target="../ink/ink690.xml"/><Relationship Id="rId57" Type="http://schemas.openxmlformats.org/officeDocument/2006/relationships/image" Target="../media/image731.png"/><Relationship Id="rId106" Type="http://schemas.openxmlformats.org/officeDocument/2006/relationships/customXml" Target="../ink/ink725.xml"/><Relationship Id="rId127" Type="http://schemas.openxmlformats.org/officeDocument/2006/relationships/image" Target="../media/image766.png"/><Relationship Id="rId10" Type="http://schemas.openxmlformats.org/officeDocument/2006/relationships/customXml" Target="../ink/ink677.xml"/><Relationship Id="rId31" Type="http://schemas.openxmlformats.org/officeDocument/2006/relationships/image" Target="../media/image718.png"/><Relationship Id="rId52" Type="http://schemas.openxmlformats.org/officeDocument/2006/relationships/customXml" Target="../ink/ink698.xml"/><Relationship Id="rId73" Type="http://schemas.openxmlformats.org/officeDocument/2006/relationships/image" Target="../media/image739.png"/><Relationship Id="rId78" Type="http://schemas.openxmlformats.org/officeDocument/2006/relationships/customXml" Target="../ink/ink711.xml"/><Relationship Id="rId94" Type="http://schemas.openxmlformats.org/officeDocument/2006/relationships/customXml" Target="../ink/ink719.xml"/><Relationship Id="rId99" Type="http://schemas.openxmlformats.org/officeDocument/2006/relationships/image" Target="../media/image752.png"/><Relationship Id="rId101" Type="http://schemas.openxmlformats.org/officeDocument/2006/relationships/image" Target="../media/image753.png"/><Relationship Id="rId122" Type="http://schemas.openxmlformats.org/officeDocument/2006/relationships/customXml" Target="../ink/ink733.xml"/><Relationship Id="rId143" Type="http://schemas.openxmlformats.org/officeDocument/2006/relationships/image" Target="../media/image774.png"/><Relationship Id="rId148" Type="http://schemas.openxmlformats.org/officeDocument/2006/relationships/customXml" Target="../ink/ink746.xml"/><Relationship Id="rId164" Type="http://schemas.openxmlformats.org/officeDocument/2006/relationships/customXml" Target="../ink/ink754.xml"/><Relationship Id="rId169" Type="http://schemas.openxmlformats.org/officeDocument/2006/relationships/image" Target="../media/image787.png"/><Relationship Id="rId185" Type="http://schemas.openxmlformats.org/officeDocument/2006/relationships/image" Target="../media/image795.png"/><Relationship Id="rId4" Type="http://schemas.openxmlformats.org/officeDocument/2006/relationships/image" Target="../media/image580.png"/><Relationship Id="rId9" Type="http://schemas.openxmlformats.org/officeDocument/2006/relationships/image" Target="../media/image707.png"/><Relationship Id="rId180" Type="http://schemas.openxmlformats.org/officeDocument/2006/relationships/customXml" Target="../ink/ink762.xml"/><Relationship Id="rId210" Type="http://schemas.openxmlformats.org/officeDocument/2006/relationships/customXml" Target="../ink/ink777.xml"/><Relationship Id="rId215" Type="http://schemas.openxmlformats.org/officeDocument/2006/relationships/image" Target="../media/image810.png"/><Relationship Id="rId26" Type="http://schemas.openxmlformats.org/officeDocument/2006/relationships/customXml" Target="../ink/ink685.xml"/><Relationship Id="rId47" Type="http://schemas.openxmlformats.org/officeDocument/2006/relationships/image" Target="../media/image726.png"/><Relationship Id="rId68" Type="http://schemas.openxmlformats.org/officeDocument/2006/relationships/customXml" Target="../ink/ink706.xml"/><Relationship Id="rId89" Type="http://schemas.openxmlformats.org/officeDocument/2006/relationships/image" Target="../media/image747.png"/><Relationship Id="rId112" Type="http://schemas.openxmlformats.org/officeDocument/2006/relationships/customXml" Target="../ink/ink728.xml"/><Relationship Id="rId133" Type="http://schemas.openxmlformats.org/officeDocument/2006/relationships/image" Target="../media/image769.png"/><Relationship Id="rId154" Type="http://schemas.openxmlformats.org/officeDocument/2006/relationships/customXml" Target="../ink/ink749.xml"/><Relationship Id="rId175" Type="http://schemas.openxmlformats.org/officeDocument/2006/relationships/image" Target="../media/image790.png"/><Relationship Id="rId196" Type="http://schemas.openxmlformats.org/officeDocument/2006/relationships/customXml" Target="../ink/ink770.xml"/><Relationship Id="rId200" Type="http://schemas.openxmlformats.org/officeDocument/2006/relationships/customXml" Target="../ink/ink772.xml"/><Relationship Id="rId16" Type="http://schemas.openxmlformats.org/officeDocument/2006/relationships/customXml" Target="../ink/ink680.xml"/><Relationship Id="rId221" Type="http://schemas.openxmlformats.org/officeDocument/2006/relationships/image" Target="../media/image813.png"/><Relationship Id="rId37" Type="http://schemas.openxmlformats.org/officeDocument/2006/relationships/image" Target="../media/image721.png"/><Relationship Id="rId58" Type="http://schemas.openxmlformats.org/officeDocument/2006/relationships/customXml" Target="../ink/ink701.xml"/><Relationship Id="rId79" Type="http://schemas.openxmlformats.org/officeDocument/2006/relationships/image" Target="../media/image742.png"/><Relationship Id="rId102" Type="http://schemas.openxmlformats.org/officeDocument/2006/relationships/customXml" Target="../ink/ink723.xml"/><Relationship Id="rId123" Type="http://schemas.openxmlformats.org/officeDocument/2006/relationships/image" Target="../media/image764.png"/><Relationship Id="rId144" Type="http://schemas.openxmlformats.org/officeDocument/2006/relationships/customXml" Target="../ink/ink744.xml"/><Relationship Id="rId90" Type="http://schemas.openxmlformats.org/officeDocument/2006/relationships/customXml" Target="../ink/ink717.xml"/><Relationship Id="rId165" Type="http://schemas.openxmlformats.org/officeDocument/2006/relationships/image" Target="../media/image785.png"/><Relationship Id="rId186" Type="http://schemas.openxmlformats.org/officeDocument/2006/relationships/customXml" Target="../ink/ink76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6.png"/><Relationship Id="rId117" Type="http://schemas.openxmlformats.org/officeDocument/2006/relationships/customXml" Target="../ink/ink839.xml"/><Relationship Id="rId21" Type="http://schemas.openxmlformats.org/officeDocument/2006/relationships/customXml" Target="../ink/ink791.xml"/><Relationship Id="rId42" Type="http://schemas.openxmlformats.org/officeDocument/2006/relationships/image" Target="../media/image834.png"/><Relationship Id="rId47" Type="http://schemas.openxmlformats.org/officeDocument/2006/relationships/customXml" Target="../ink/ink804.xml"/><Relationship Id="rId63" Type="http://schemas.openxmlformats.org/officeDocument/2006/relationships/customXml" Target="../ink/ink812.xml"/><Relationship Id="rId68" Type="http://schemas.openxmlformats.org/officeDocument/2006/relationships/image" Target="../media/image847.png"/><Relationship Id="rId84" Type="http://schemas.openxmlformats.org/officeDocument/2006/relationships/image" Target="../media/image855.png"/><Relationship Id="rId89" Type="http://schemas.openxmlformats.org/officeDocument/2006/relationships/customXml" Target="../ink/ink825.xml"/><Relationship Id="rId112" Type="http://schemas.openxmlformats.org/officeDocument/2006/relationships/image" Target="../media/image869.png"/><Relationship Id="rId133" Type="http://schemas.openxmlformats.org/officeDocument/2006/relationships/customXml" Target="../ink/ink847.xml"/><Relationship Id="rId138" Type="http://schemas.openxmlformats.org/officeDocument/2006/relationships/image" Target="../media/image882.png"/><Relationship Id="rId154" Type="http://schemas.openxmlformats.org/officeDocument/2006/relationships/image" Target="../media/image890.png"/><Relationship Id="rId159" Type="http://schemas.openxmlformats.org/officeDocument/2006/relationships/customXml" Target="../ink/ink860.xml"/><Relationship Id="rId175" Type="http://schemas.openxmlformats.org/officeDocument/2006/relationships/customXml" Target="../ink/ink868.xml"/><Relationship Id="rId170" Type="http://schemas.openxmlformats.org/officeDocument/2006/relationships/image" Target="../media/image898.png"/><Relationship Id="rId16" Type="http://schemas.openxmlformats.org/officeDocument/2006/relationships/image" Target="../media/image821.png"/><Relationship Id="rId107" Type="http://schemas.openxmlformats.org/officeDocument/2006/relationships/customXml" Target="../ink/ink834.xml"/><Relationship Id="rId11" Type="http://schemas.openxmlformats.org/officeDocument/2006/relationships/customXml" Target="../ink/ink786.xml"/><Relationship Id="rId32" Type="http://schemas.openxmlformats.org/officeDocument/2006/relationships/image" Target="../media/image829.png"/><Relationship Id="rId37" Type="http://schemas.openxmlformats.org/officeDocument/2006/relationships/customXml" Target="../ink/ink799.xml"/><Relationship Id="rId53" Type="http://schemas.openxmlformats.org/officeDocument/2006/relationships/customXml" Target="../ink/ink807.xml"/><Relationship Id="rId58" Type="http://schemas.openxmlformats.org/officeDocument/2006/relationships/image" Target="../media/image842.png"/><Relationship Id="rId74" Type="http://schemas.openxmlformats.org/officeDocument/2006/relationships/image" Target="../media/image850.png"/><Relationship Id="rId79" Type="http://schemas.openxmlformats.org/officeDocument/2006/relationships/customXml" Target="../ink/ink820.xml"/><Relationship Id="rId102" Type="http://schemas.openxmlformats.org/officeDocument/2006/relationships/image" Target="../media/image864.png"/><Relationship Id="rId123" Type="http://schemas.openxmlformats.org/officeDocument/2006/relationships/customXml" Target="../ink/ink842.xml"/><Relationship Id="rId128" Type="http://schemas.openxmlformats.org/officeDocument/2006/relationships/image" Target="../media/image877.png"/><Relationship Id="rId144" Type="http://schemas.openxmlformats.org/officeDocument/2006/relationships/image" Target="../media/image885.png"/><Relationship Id="rId149" Type="http://schemas.openxmlformats.org/officeDocument/2006/relationships/customXml" Target="../ink/ink855.xml"/><Relationship Id="rId5" Type="http://schemas.openxmlformats.org/officeDocument/2006/relationships/image" Target="../media/image3.png"/><Relationship Id="rId90" Type="http://schemas.openxmlformats.org/officeDocument/2006/relationships/image" Target="../media/image858.png"/><Relationship Id="rId95" Type="http://schemas.openxmlformats.org/officeDocument/2006/relationships/customXml" Target="../ink/ink828.xml"/><Relationship Id="rId160" Type="http://schemas.openxmlformats.org/officeDocument/2006/relationships/image" Target="../media/image893.png"/><Relationship Id="rId165" Type="http://schemas.openxmlformats.org/officeDocument/2006/relationships/customXml" Target="../ink/ink863.xml"/><Relationship Id="rId181" Type="http://schemas.openxmlformats.org/officeDocument/2006/relationships/customXml" Target="../ink/ink871.xml"/><Relationship Id="rId22" Type="http://schemas.openxmlformats.org/officeDocument/2006/relationships/image" Target="../media/image824.png"/><Relationship Id="rId27" Type="http://schemas.openxmlformats.org/officeDocument/2006/relationships/customXml" Target="../ink/ink794.xml"/><Relationship Id="rId43" Type="http://schemas.openxmlformats.org/officeDocument/2006/relationships/customXml" Target="../ink/ink802.xml"/><Relationship Id="rId48" Type="http://schemas.openxmlformats.org/officeDocument/2006/relationships/image" Target="../media/image837.png"/><Relationship Id="rId64" Type="http://schemas.openxmlformats.org/officeDocument/2006/relationships/image" Target="../media/image845.png"/><Relationship Id="rId69" Type="http://schemas.openxmlformats.org/officeDocument/2006/relationships/customXml" Target="../ink/ink815.xml"/><Relationship Id="rId113" Type="http://schemas.openxmlformats.org/officeDocument/2006/relationships/customXml" Target="../ink/ink837.xml"/><Relationship Id="rId118" Type="http://schemas.openxmlformats.org/officeDocument/2006/relationships/image" Target="../media/image872.png"/><Relationship Id="rId134" Type="http://schemas.openxmlformats.org/officeDocument/2006/relationships/image" Target="../media/image880.png"/><Relationship Id="rId139" Type="http://schemas.openxmlformats.org/officeDocument/2006/relationships/customXml" Target="../ink/ink850.xml"/><Relationship Id="rId80" Type="http://schemas.openxmlformats.org/officeDocument/2006/relationships/image" Target="../media/image853.png"/><Relationship Id="rId85" Type="http://schemas.openxmlformats.org/officeDocument/2006/relationships/customXml" Target="../ink/ink823.xml"/><Relationship Id="rId150" Type="http://schemas.openxmlformats.org/officeDocument/2006/relationships/image" Target="../media/image888.png"/><Relationship Id="rId155" Type="http://schemas.openxmlformats.org/officeDocument/2006/relationships/customXml" Target="../ink/ink858.xml"/><Relationship Id="rId171" Type="http://schemas.openxmlformats.org/officeDocument/2006/relationships/customXml" Target="../ink/ink866.xml"/><Relationship Id="rId176" Type="http://schemas.openxmlformats.org/officeDocument/2006/relationships/image" Target="../media/image901.png"/><Relationship Id="rId12" Type="http://schemas.openxmlformats.org/officeDocument/2006/relationships/image" Target="../media/image819.png"/><Relationship Id="rId17" Type="http://schemas.openxmlformats.org/officeDocument/2006/relationships/customXml" Target="../ink/ink789.xml"/><Relationship Id="rId33" Type="http://schemas.openxmlformats.org/officeDocument/2006/relationships/customXml" Target="../ink/ink797.xml"/><Relationship Id="rId38" Type="http://schemas.openxmlformats.org/officeDocument/2006/relationships/image" Target="../media/image832.png"/><Relationship Id="rId59" Type="http://schemas.openxmlformats.org/officeDocument/2006/relationships/customXml" Target="../ink/ink810.xml"/><Relationship Id="rId103" Type="http://schemas.openxmlformats.org/officeDocument/2006/relationships/customXml" Target="../ink/ink832.xml"/><Relationship Id="rId108" Type="http://schemas.openxmlformats.org/officeDocument/2006/relationships/image" Target="../media/image867.png"/><Relationship Id="rId124" Type="http://schemas.openxmlformats.org/officeDocument/2006/relationships/image" Target="../media/image875.png"/><Relationship Id="rId129" Type="http://schemas.openxmlformats.org/officeDocument/2006/relationships/customXml" Target="../ink/ink845.xml"/><Relationship Id="rId54" Type="http://schemas.openxmlformats.org/officeDocument/2006/relationships/image" Target="../media/image840.png"/><Relationship Id="rId70" Type="http://schemas.openxmlformats.org/officeDocument/2006/relationships/image" Target="../media/image848.png"/><Relationship Id="rId75" Type="http://schemas.openxmlformats.org/officeDocument/2006/relationships/customXml" Target="../ink/ink818.xml"/><Relationship Id="rId91" Type="http://schemas.openxmlformats.org/officeDocument/2006/relationships/customXml" Target="../ink/ink826.xml"/><Relationship Id="rId96" Type="http://schemas.openxmlformats.org/officeDocument/2006/relationships/image" Target="../media/image861.png"/><Relationship Id="rId140" Type="http://schemas.openxmlformats.org/officeDocument/2006/relationships/image" Target="../media/image883.png"/><Relationship Id="rId145" Type="http://schemas.openxmlformats.org/officeDocument/2006/relationships/customXml" Target="../ink/ink853.xml"/><Relationship Id="rId161" Type="http://schemas.openxmlformats.org/officeDocument/2006/relationships/customXml" Target="../ink/ink861.xml"/><Relationship Id="rId166" Type="http://schemas.openxmlformats.org/officeDocument/2006/relationships/image" Target="../media/image896.png"/><Relationship Id="rId182" Type="http://schemas.openxmlformats.org/officeDocument/2006/relationships/image" Target="../media/image9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6.png"/><Relationship Id="rId23" Type="http://schemas.openxmlformats.org/officeDocument/2006/relationships/customXml" Target="../ink/ink792.xml"/><Relationship Id="rId28" Type="http://schemas.openxmlformats.org/officeDocument/2006/relationships/image" Target="../media/image827.png"/><Relationship Id="rId49" Type="http://schemas.openxmlformats.org/officeDocument/2006/relationships/customXml" Target="../ink/ink805.xml"/><Relationship Id="rId114" Type="http://schemas.openxmlformats.org/officeDocument/2006/relationships/image" Target="../media/image870.png"/><Relationship Id="rId119" Type="http://schemas.openxmlformats.org/officeDocument/2006/relationships/customXml" Target="../ink/ink840.xml"/><Relationship Id="rId44" Type="http://schemas.openxmlformats.org/officeDocument/2006/relationships/image" Target="../media/image835.png"/><Relationship Id="rId60" Type="http://schemas.openxmlformats.org/officeDocument/2006/relationships/image" Target="../media/image843.png"/><Relationship Id="rId65" Type="http://schemas.openxmlformats.org/officeDocument/2006/relationships/customXml" Target="../ink/ink813.xml"/><Relationship Id="rId81" Type="http://schemas.openxmlformats.org/officeDocument/2006/relationships/customXml" Target="../ink/ink821.xml"/><Relationship Id="rId86" Type="http://schemas.openxmlformats.org/officeDocument/2006/relationships/image" Target="../media/image856.png"/><Relationship Id="rId130" Type="http://schemas.openxmlformats.org/officeDocument/2006/relationships/image" Target="../media/image878.png"/><Relationship Id="rId135" Type="http://schemas.openxmlformats.org/officeDocument/2006/relationships/customXml" Target="../ink/ink848.xml"/><Relationship Id="rId151" Type="http://schemas.openxmlformats.org/officeDocument/2006/relationships/customXml" Target="../ink/ink856.xml"/><Relationship Id="rId156" Type="http://schemas.openxmlformats.org/officeDocument/2006/relationships/image" Target="../media/image891.png"/><Relationship Id="rId177" Type="http://schemas.openxmlformats.org/officeDocument/2006/relationships/customXml" Target="../ink/ink869.xml"/><Relationship Id="rId4" Type="http://schemas.openxmlformats.org/officeDocument/2006/relationships/image" Target="../media/image815.png"/><Relationship Id="rId9" Type="http://schemas.openxmlformats.org/officeDocument/2006/relationships/customXml" Target="../ink/ink785.xml"/><Relationship Id="rId172" Type="http://schemas.openxmlformats.org/officeDocument/2006/relationships/image" Target="../media/image899.png"/><Relationship Id="rId180" Type="http://schemas.openxmlformats.org/officeDocument/2006/relationships/image" Target="../media/image903.png"/><Relationship Id="rId13" Type="http://schemas.openxmlformats.org/officeDocument/2006/relationships/customXml" Target="../ink/ink787.xml"/><Relationship Id="rId18" Type="http://schemas.openxmlformats.org/officeDocument/2006/relationships/image" Target="../media/image822.png"/><Relationship Id="rId39" Type="http://schemas.openxmlformats.org/officeDocument/2006/relationships/customXml" Target="../ink/ink800.xml"/><Relationship Id="rId109" Type="http://schemas.openxmlformats.org/officeDocument/2006/relationships/customXml" Target="../ink/ink835.xml"/><Relationship Id="rId34" Type="http://schemas.openxmlformats.org/officeDocument/2006/relationships/image" Target="../media/image830.png"/><Relationship Id="rId50" Type="http://schemas.openxmlformats.org/officeDocument/2006/relationships/image" Target="../media/image838.png"/><Relationship Id="rId55" Type="http://schemas.openxmlformats.org/officeDocument/2006/relationships/customXml" Target="../ink/ink808.xml"/><Relationship Id="rId76" Type="http://schemas.openxmlformats.org/officeDocument/2006/relationships/image" Target="../media/image851.png"/><Relationship Id="rId97" Type="http://schemas.openxmlformats.org/officeDocument/2006/relationships/customXml" Target="../ink/ink829.xml"/><Relationship Id="rId104" Type="http://schemas.openxmlformats.org/officeDocument/2006/relationships/image" Target="../media/image865.png"/><Relationship Id="rId120" Type="http://schemas.openxmlformats.org/officeDocument/2006/relationships/image" Target="../media/image873.png"/><Relationship Id="rId125" Type="http://schemas.openxmlformats.org/officeDocument/2006/relationships/customXml" Target="../ink/ink843.xml"/><Relationship Id="rId141" Type="http://schemas.openxmlformats.org/officeDocument/2006/relationships/customXml" Target="../ink/ink851.xml"/><Relationship Id="rId146" Type="http://schemas.openxmlformats.org/officeDocument/2006/relationships/image" Target="../media/image886.png"/><Relationship Id="rId167" Type="http://schemas.openxmlformats.org/officeDocument/2006/relationships/customXml" Target="../ink/ink864.xml"/><Relationship Id="rId7" Type="http://schemas.openxmlformats.org/officeDocument/2006/relationships/customXml" Target="../ink/ink784.xml"/><Relationship Id="rId71" Type="http://schemas.openxmlformats.org/officeDocument/2006/relationships/customXml" Target="../ink/ink816.xml"/><Relationship Id="rId92" Type="http://schemas.openxmlformats.org/officeDocument/2006/relationships/image" Target="../media/image859.png"/><Relationship Id="rId162" Type="http://schemas.openxmlformats.org/officeDocument/2006/relationships/image" Target="../media/image894.png"/><Relationship Id="rId183" Type="http://schemas.openxmlformats.org/officeDocument/2006/relationships/customXml" Target="../ink/ink872.xml"/><Relationship Id="rId2" Type="http://schemas.openxmlformats.org/officeDocument/2006/relationships/image" Target="../media/image4.png"/><Relationship Id="rId29" Type="http://schemas.openxmlformats.org/officeDocument/2006/relationships/customXml" Target="../ink/ink795.xml"/><Relationship Id="rId24" Type="http://schemas.openxmlformats.org/officeDocument/2006/relationships/image" Target="../media/image825.png"/><Relationship Id="rId40" Type="http://schemas.openxmlformats.org/officeDocument/2006/relationships/image" Target="../media/image833.png"/><Relationship Id="rId45" Type="http://schemas.openxmlformats.org/officeDocument/2006/relationships/customXml" Target="../ink/ink803.xml"/><Relationship Id="rId66" Type="http://schemas.openxmlformats.org/officeDocument/2006/relationships/image" Target="../media/image846.png"/><Relationship Id="rId87" Type="http://schemas.openxmlformats.org/officeDocument/2006/relationships/customXml" Target="../ink/ink824.xml"/><Relationship Id="rId110" Type="http://schemas.openxmlformats.org/officeDocument/2006/relationships/image" Target="../media/image868.png"/><Relationship Id="rId115" Type="http://schemas.openxmlformats.org/officeDocument/2006/relationships/customXml" Target="../ink/ink838.xml"/><Relationship Id="rId131" Type="http://schemas.openxmlformats.org/officeDocument/2006/relationships/customXml" Target="../ink/ink846.xml"/><Relationship Id="rId136" Type="http://schemas.openxmlformats.org/officeDocument/2006/relationships/image" Target="../media/image881.png"/><Relationship Id="rId157" Type="http://schemas.openxmlformats.org/officeDocument/2006/relationships/customXml" Target="../ink/ink859.xml"/><Relationship Id="rId178" Type="http://schemas.openxmlformats.org/officeDocument/2006/relationships/image" Target="../media/image902.png"/><Relationship Id="rId61" Type="http://schemas.openxmlformats.org/officeDocument/2006/relationships/customXml" Target="../ink/ink811.xml"/><Relationship Id="rId82" Type="http://schemas.openxmlformats.org/officeDocument/2006/relationships/image" Target="../media/image854.png"/><Relationship Id="rId152" Type="http://schemas.openxmlformats.org/officeDocument/2006/relationships/image" Target="../media/image889.png"/><Relationship Id="rId173" Type="http://schemas.openxmlformats.org/officeDocument/2006/relationships/customXml" Target="../ink/ink867.xml"/><Relationship Id="rId19" Type="http://schemas.openxmlformats.org/officeDocument/2006/relationships/customXml" Target="../ink/ink790.xml"/><Relationship Id="rId14" Type="http://schemas.openxmlformats.org/officeDocument/2006/relationships/image" Target="../media/image820.png"/><Relationship Id="rId30" Type="http://schemas.openxmlformats.org/officeDocument/2006/relationships/image" Target="../media/image828.png"/><Relationship Id="rId35" Type="http://schemas.openxmlformats.org/officeDocument/2006/relationships/customXml" Target="../ink/ink798.xml"/><Relationship Id="rId56" Type="http://schemas.openxmlformats.org/officeDocument/2006/relationships/image" Target="../media/image841.png"/><Relationship Id="rId77" Type="http://schemas.openxmlformats.org/officeDocument/2006/relationships/customXml" Target="../ink/ink819.xml"/><Relationship Id="rId100" Type="http://schemas.openxmlformats.org/officeDocument/2006/relationships/image" Target="../media/image863.png"/><Relationship Id="rId105" Type="http://schemas.openxmlformats.org/officeDocument/2006/relationships/customXml" Target="../ink/ink833.xml"/><Relationship Id="rId126" Type="http://schemas.openxmlformats.org/officeDocument/2006/relationships/image" Target="../media/image876.png"/><Relationship Id="rId147" Type="http://schemas.openxmlformats.org/officeDocument/2006/relationships/customXml" Target="../ink/ink854.xml"/><Relationship Id="rId168" Type="http://schemas.openxmlformats.org/officeDocument/2006/relationships/image" Target="../media/image897.png"/><Relationship Id="rId8" Type="http://schemas.openxmlformats.org/officeDocument/2006/relationships/image" Target="../media/image817.png"/><Relationship Id="rId51" Type="http://schemas.openxmlformats.org/officeDocument/2006/relationships/customXml" Target="../ink/ink806.xml"/><Relationship Id="rId72" Type="http://schemas.openxmlformats.org/officeDocument/2006/relationships/image" Target="../media/image849.png"/><Relationship Id="rId93" Type="http://schemas.openxmlformats.org/officeDocument/2006/relationships/customXml" Target="../ink/ink827.xml"/><Relationship Id="rId98" Type="http://schemas.openxmlformats.org/officeDocument/2006/relationships/image" Target="../media/image862.png"/><Relationship Id="rId121" Type="http://schemas.openxmlformats.org/officeDocument/2006/relationships/customXml" Target="../ink/ink841.xml"/><Relationship Id="rId142" Type="http://schemas.openxmlformats.org/officeDocument/2006/relationships/image" Target="../media/image884.png"/><Relationship Id="rId163" Type="http://schemas.openxmlformats.org/officeDocument/2006/relationships/customXml" Target="../ink/ink862.xml"/><Relationship Id="rId184" Type="http://schemas.openxmlformats.org/officeDocument/2006/relationships/image" Target="../media/image905.png"/><Relationship Id="rId3" Type="http://schemas.openxmlformats.org/officeDocument/2006/relationships/image" Target="../media/image5.png"/><Relationship Id="rId25" Type="http://schemas.openxmlformats.org/officeDocument/2006/relationships/customXml" Target="../ink/ink793.xml"/><Relationship Id="rId46" Type="http://schemas.openxmlformats.org/officeDocument/2006/relationships/image" Target="../media/image836.png"/><Relationship Id="rId67" Type="http://schemas.openxmlformats.org/officeDocument/2006/relationships/customXml" Target="../ink/ink814.xml"/><Relationship Id="rId116" Type="http://schemas.openxmlformats.org/officeDocument/2006/relationships/image" Target="../media/image871.png"/><Relationship Id="rId137" Type="http://schemas.openxmlformats.org/officeDocument/2006/relationships/customXml" Target="../ink/ink849.xml"/><Relationship Id="rId158" Type="http://schemas.openxmlformats.org/officeDocument/2006/relationships/image" Target="../media/image892.png"/><Relationship Id="rId20" Type="http://schemas.openxmlformats.org/officeDocument/2006/relationships/image" Target="../media/image823.png"/><Relationship Id="rId41" Type="http://schemas.openxmlformats.org/officeDocument/2006/relationships/customXml" Target="../ink/ink801.xml"/><Relationship Id="rId62" Type="http://schemas.openxmlformats.org/officeDocument/2006/relationships/image" Target="../media/image844.png"/><Relationship Id="rId83" Type="http://schemas.openxmlformats.org/officeDocument/2006/relationships/customXml" Target="../ink/ink822.xml"/><Relationship Id="rId88" Type="http://schemas.openxmlformats.org/officeDocument/2006/relationships/image" Target="../media/image857.png"/><Relationship Id="rId111" Type="http://schemas.openxmlformats.org/officeDocument/2006/relationships/customXml" Target="../ink/ink836.xml"/><Relationship Id="rId132" Type="http://schemas.openxmlformats.org/officeDocument/2006/relationships/image" Target="../media/image879.png"/><Relationship Id="rId153" Type="http://schemas.openxmlformats.org/officeDocument/2006/relationships/customXml" Target="../ink/ink857.xml"/><Relationship Id="rId174" Type="http://schemas.openxmlformats.org/officeDocument/2006/relationships/image" Target="../media/image900.png"/><Relationship Id="rId179" Type="http://schemas.openxmlformats.org/officeDocument/2006/relationships/customXml" Target="../ink/ink870.xml"/><Relationship Id="rId15" Type="http://schemas.openxmlformats.org/officeDocument/2006/relationships/customXml" Target="../ink/ink788.xml"/><Relationship Id="rId36" Type="http://schemas.openxmlformats.org/officeDocument/2006/relationships/image" Target="../media/image831.png"/><Relationship Id="rId57" Type="http://schemas.openxmlformats.org/officeDocument/2006/relationships/customXml" Target="../ink/ink809.xml"/><Relationship Id="rId106" Type="http://schemas.openxmlformats.org/officeDocument/2006/relationships/image" Target="../media/image866.png"/><Relationship Id="rId127" Type="http://schemas.openxmlformats.org/officeDocument/2006/relationships/customXml" Target="../ink/ink844.xml"/><Relationship Id="rId10" Type="http://schemas.openxmlformats.org/officeDocument/2006/relationships/image" Target="../media/image818.png"/><Relationship Id="rId31" Type="http://schemas.openxmlformats.org/officeDocument/2006/relationships/customXml" Target="../ink/ink796.xml"/><Relationship Id="rId52" Type="http://schemas.openxmlformats.org/officeDocument/2006/relationships/image" Target="../media/image839.png"/><Relationship Id="rId73" Type="http://schemas.openxmlformats.org/officeDocument/2006/relationships/customXml" Target="../ink/ink817.xml"/><Relationship Id="rId78" Type="http://schemas.openxmlformats.org/officeDocument/2006/relationships/image" Target="../media/image852.png"/><Relationship Id="rId94" Type="http://schemas.openxmlformats.org/officeDocument/2006/relationships/image" Target="../media/image860.png"/><Relationship Id="rId99" Type="http://schemas.openxmlformats.org/officeDocument/2006/relationships/customXml" Target="../ink/ink830.xml"/><Relationship Id="rId101" Type="http://schemas.openxmlformats.org/officeDocument/2006/relationships/customXml" Target="../ink/ink831.xml"/><Relationship Id="rId122" Type="http://schemas.openxmlformats.org/officeDocument/2006/relationships/image" Target="../media/image874.png"/><Relationship Id="rId143" Type="http://schemas.openxmlformats.org/officeDocument/2006/relationships/customXml" Target="../ink/ink852.xml"/><Relationship Id="rId148" Type="http://schemas.openxmlformats.org/officeDocument/2006/relationships/image" Target="../media/image887.png"/><Relationship Id="rId164" Type="http://schemas.openxmlformats.org/officeDocument/2006/relationships/image" Target="../media/image895.png"/><Relationship Id="rId169" Type="http://schemas.openxmlformats.org/officeDocument/2006/relationships/customXml" Target="../ink/ink8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7.xml"/><Relationship Id="rId18" Type="http://schemas.openxmlformats.org/officeDocument/2006/relationships/image" Target="../media/image913.png"/><Relationship Id="rId26" Type="http://schemas.openxmlformats.org/officeDocument/2006/relationships/image" Target="../media/image917.png"/><Relationship Id="rId39" Type="http://schemas.openxmlformats.org/officeDocument/2006/relationships/customXml" Target="../ink/ink890.xml"/><Relationship Id="rId3" Type="http://schemas.openxmlformats.org/officeDocument/2006/relationships/image" Target="../media/image5.png"/><Relationship Id="rId21" Type="http://schemas.openxmlformats.org/officeDocument/2006/relationships/customXml" Target="../ink/ink881.xml"/><Relationship Id="rId34" Type="http://schemas.openxmlformats.org/officeDocument/2006/relationships/image" Target="../media/image921.png"/><Relationship Id="rId42" Type="http://schemas.openxmlformats.org/officeDocument/2006/relationships/image" Target="../media/image925.png"/><Relationship Id="rId47" Type="http://schemas.openxmlformats.org/officeDocument/2006/relationships/customXml" Target="../ink/ink894.xml"/><Relationship Id="rId50" Type="http://schemas.openxmlformats.org/officeDocument/2006/relationships/image" Target="../media/image929.png"/><Relationship Id="rId7" Type="http://schemas.openxmlformats.org/officeDocument/2006/relationships/customXml" Target="../ink/ink874.xml"/><Relationship Id="rId12" Type="http://schemas.openxmlformats.org/officeDocument/2006/relationships/image" Target="../media/image910.png"/><Relationship Id="rId17" Type="http://schemas.openxmlformats.org/officeDocument/2006/relationships/customXml" Target="../ink/ink879.xml"/><Relationship Id="rId25" Type="http://schemas.openxmlformats.org/officeDocument/2006/relationships/customXml" Target="../ink/ink883.xml"/><Relationship Id="rId33" Type="http://schemas.openxmlformats.org/officeDocument/2006/relationships/customXml" Target="../ink/ink887.xml"/><Relationship Id="rId38" Type="http://schemas.openxmlformats.org/officeDocument/2006/relationships/image" Target="../media/image923.png"/><Relationship Id="rId46" Type="http://schemas.openxmlformats.org/officeDocument/2006/relationships/image" Target="../media/image927.png"/><Relationship Id="rId2" Type="http://schemas.openxmlformats.org/officeDocument/2006/relationships/image" Target="../media/image4.png"/><Relationship Id="rId16" Type="http://schemas.openxmlformats.org/officeDocument/2006/relationships/image" Target="../media/image912.png"/><Relationship Id="rId20" Type="http://schemas.openxmlformats.org/officeDocument/2006/relationships/image" Target="../media/image914.png"/><Relationship Id="rId29" Type="http://schemas.openxmlformats.org/officeDocument/2006/relationships/customXml" Target="../ink/ink885.xml"/><Relationship Id="rId41" Type="http://schemas.openxmlformats.org/officeDocument/2006/relationships/customXml" Target="../ink/ink8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7.png"/><Relationship Id="rId11" Type="http://schemas.openxmlformats.org/officeDocument/2006/relationships/customXml" Target="../ink/ink876.xml"/><Relationship Id="rId24" Type="http://schemas.openxmlformats.org/officeDocument/2006/relationships/image" Target="../media/image916.png"/><Relationship Id="rId32" Type="http://schemas.openxmlformats.org/officeDocument/2006/relationships/image" Target="../media/image920.png"/><Relationship Id="rId37" Type="http://schemas.openxmlformats.org/officeDocument/2006/relationships/customXml" Target="../ink/ink889.xml"/><Relationship Id="rId40" Type="http://schemas.openxmlformats.org/officeDocument/2006/relationships/image" Target="../media/image924.png"/><Relationship Id="rId45" Type="http://schemas.openxmlformats.org/officeDocument/2006/relationships/customXml" Target="../ink/ink893.xml"/><Relationship Id="rId5" Type="http://schemas.openxmlformats.org/officeDocument/2006/relationships/customXml" Target="../ink/ink873.xml"/><Relationship Id="rId15" Type="http://schemas.openxmlformats.org/officeDocument/2006/relationships/customXml" Target="../ink/ink878.xml"/><Relationship Id="rId23" Type="http://schemas.openxmlformats.org/officeDocument/2006/relationships/customXml" Target="../ink/ink882.xml"/><Relationship Id="rId28" Type="http://schemas.openxmlformats.org/officeDocument/2006/relationships/image" Target="../media/image918.png"/><Relationship Id="rId36" Type="http://schemas.openxmlformats.org/officeDocument/2006/relationships/image" Target="../media/image922.png"/><Relationship Id="rId49" Type="http://schemas.openxmlformats.org/officeDocument/2006/relationships/customXml" Target="../ink/ink895.xml"/><Relationship Id="rId10" Type="http://schemas.openxmlformats.org/officeDocument/2006/relationships/image" Target="../media/image909.png"/><Relationship Id="rId19" Type="http://schemas.openxmlformats.org/officeDocument/2006/relationships/customXml" Target="../ink/ink880.xml"/><Relationship Id="rId31" Type="http://schemas.openxmlformats.org/officeDocument/2006/relationships/customXml" Target="../ink/ink886.xml"/><Relationship Id="rId44" Type="http://schemas.openxmlformats.org/officeDocument/2006/relationships/image" Target="../media/image926.png"/><Relationship Id="rId4" Type="http://schemas.openxmlformats.org/officeDocument/2006/relationships/image" Target="../media/image906.png"/><Relationship Id="rId9" Type="http://schemas.openxmlformats.org/officeDocument/2006/relationships/customXml" Target="../ink/ink875.xml"/><Relationship Id="rId14" Type="http://schemas.openxmlformats.org/officeDocument/2006/relationships/image" Target="../media/image911.png"/><Relationship Id="rId22" Type="http://schemas.openxmlformats.org/officeDocument/2006/relationships/image" Target="../media/image915.png"/><Relationship Id="rId27" Type="http://schemas.openxmlformats.org/officeDocument/2006/relationships/customXml" Target="../ink/ink884.xml"/><Relationship Id="rId30" Type="http://schemas.openxmlformats.org/officeDocument/2006/relationships/image" Target="../media/image919.png"/><Relationship Id="rId35" Type="http://schemas.openxmlformats.org/officeDocument/2006/relationships/customXml" Target="../ink/ink888.xml"/><Relationship Id="rId43" Type="http://schemas.openxmlformats.org/officeDocument/2006/relationships/customXml" Target="../ink/ink892.xml"/><Relationship Id="rId48" Type="http://schemas.openxmlformats.org/officeDocument/2006/relationships/image" Target="../media/image928.png"/><Relationship Id="rId8" Type="http://schemas.openxmlformats.org/officeDocument/2006/relationships/image" Target="../media/image9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1.png"/><Relationship Id="rId4" Type="http://schemas.openxmlformats.org/officeDocument/2006/relationships/image" Target="../media/image930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3.png"/><Relationship Id="rId117" Type="http://schemas.openxmlformats.org/officeDocument/2006/relationships/customXml" Target="../ink/ink951.xml"/><Relationship Id="rId21" Type="http://schemas.openxmlformats.org/officeDocument/2006/relationships/customXml" Target="../ink/ink903.xml"/><Relationship Id="rId42" Type="http://schemas.openxmlformats.org/officeDocument/2006/relationships/image" Target="../media/image951.png"/><Relationship Id="rId47" Type="http://schemas.openxmlformats.org/officeDocument/2006/relationships/customXml" Target="../ink/ink916.xml"/><Relationship Id="rId63" Type="http://schemas.openxmlformats.org/officeDocument/2006/relationships/customXml" Target="../ink/ink924.xml"/><Relationship Id="rId68" Type="http://schemas.openxmlformats.org/officeDocument/2006/relationships/image" Target="../media/image964.png"/><Relationship Id="rId84" Type="http://schemas.openxmlformats.org/officeDocument/2006/relationships/image" Target="../media/image972.png"/><Relationship Id="rId89" Type="http://schemas.openxmlformats.org/officeDocument/2006/relationships/customXml" Target="../ink/ink937.xml"/><Relationship Id="rId112" Type="http://schemas.openxmlformats.org/officeDocument/2006/relationships/image" Target="../media/image986.png"/><Relationship Id="rId133" Type="http://schemas.openxmlformats.org/officeDocument/2006/relationships/customXml" Target="../ink/ink959.xml"/><Relationship Id="rId138" Type="http://schemas.openxmlformats.org/officeDocument/2006/relationships/image" Target="../media/image999.png"/><Relationship Id="rId154" Type="http://schemas.openxmlformats.org/officeDocument/2006/relationships/image" Target="../media/image1007.png"/><Relationship Id="rId159" Type="http://schemas.openxmlformats.org/officeDocument/2006/relationships/customXml" Target="../ink/ink972.xml"/><Relationship Id="rId175" Type="http://schemas.openxmlformats.org/officeDocument/2006/relationships/customXml" Target="../ink/ink980.xml"/><Relationship Id="rId170" Type="http://schemas.openxmlformats.org/officeDocument/2006/relationships/image" Target="../media/image1015.png"/><Relationship Id="rId16" Type="http://schemas.openxmlformats.org/officeDocument/2006/relationships/image" Target="../media/image938.png"/><Relationship Id="rId107" Type="http://schemas.openxmlformats.org/officeDocument/2006/relationships/customXml" Target="../ink/ink946.xml"/><Relationship Id="rId11" Type="http://schemas.openxmlformats.org/officeDocument/2006/relationships/customXml" Target="../ink/ink898.xml"/><Relationship Id="rId32" Type="http://schemas.openxmlformats.org/officeDocument/2006/relationships/image" Target="../media/image946.png"/><Relationship Id="rId37" Type="http://schemas.openxmlformats.org/officeDocument/2006/relationships/customXml" Target="../ink/ink911.xml"/><Relationship Id="rId53" Type="http://schemas.openxmlformats.org/officeDocument/2006/relationships/customXml" Target="../ink/ink919.xml"/><Relationship Id="rId58" Type="http://schemas.openxmlformats.org/officeDocument/2006/relationships/image" Target="../media/image959.png"/><Relationship Id="rId74" Type="http://schemas.openxmlformats.org/officeDocument/2006/relationships/image" Target="../media/image967.png"/><Relationship Id="rId79" Type="http://schemas.openxmlformats.org/officeDocument/2006/relationships/customXml" Target="../ink/ink932.xml"/><Relationship Id="rId102" Type="http://schemas.openxmlformats.org/officeDocument/2006/relationships/image" Target="../media/image981.png"/><Relationship Id="rId123" Type="http://schemas.openxmlformats.org/officeDocument/2006/relationships/customXml" Target="../ink/ink954.xml"/><Relationship Id="rId128" Type="http://schemas.openxmlformats.org/officeDocument/2006/relationships/image" Target="../media/image994.png"/><Relationship Id="rId144" Type="http://schemas.openxmlformats.org/officeDocument/2006/relationships/image" Target="../media/image1002.png"/><Relationship Id="rId149" Type="http://schemas.openxmlformats.org/officeDocument/2006/relationships/customXml" Target="../ink/ink967.xml"/><Relationship Id="rId5" Type="http://schemas.openxmlformats.org/officeDocument/2006/relationships/image" Target="../media/image933.png"/><Relationship Id="rId90" Type="http://schemas.openxmlformats.org/officeDocument/2006/relationships/image" Target="../media/image975.png"/><Relationship Id="rId95" Type="http://schemas.openxmlformats.org/officeDocument/2006/relationships/customXml" Target="../ink/ink940.xml"/><Relationship Id="rId160" Type="http://schemas.openxmlformats.org/officeDocument/2006/relationships/image" Target="../media/image1010.png"/><Relationship Id="rId165" Type="http://schemas.openxmlformats.org/officeDocument/2006/relationships/customXml" Target="../ink/ink975.xml"/><Relationship Id="rId181" Type="http://schemas.openxmlformats.org/officeDocument/2006/relationships/customXml" Target="../ink/ink983.xml"/><Relationship Id="rId186" Type="http://schemas.openxmlformats.org/officeDocument/2006/relationships/image" Target="../media/image1023.png"/><Relationship Id="rId22" Type="http://schemas.openxmlformats.org/officeDocument/2006/relationships/image" Target="../media/image941.png"/><Relationship Id="rId27" Type="http://schemas.openxmlformats.org/officeDocument/2006/relationships/customXml" Target="../ink/ink906.xml"/><Relationship Id="rId43" Type="http://schemas.openxmlformats.org/officeDocument/2006/relationships/customXml" Target="../ink/ink914.xml"/><Relationship Id="rId48" Type="http://schemas.openxmlformats.org/officeDocument/2006/relationships/image" Target="../media/image954.png"/><Relationship Id="rId64" Type="http://schemas.openxmlformats.org/officeDocument/2006/relationships/image" Target="../media/image962.png"/><Relationship Id="rId69" Type="http://schemas.openxmlformats.org/officeDocument/2006/relationships/customXml" Target="../ink/ink927.xml"/><Relationship Id="rId113" Type="http://schemas.openxmlformats.org/officeDocument/2006/relationships/customXml" Target="../ink/ink949.xml"/><Relationship Id="rId118" Type="http://schemas.openxmlformats.org/officeDocument/2006/relationships/image" Target="../media/image989.png"/><Relationship Id="rId134" Type="http://schemas.openxmlformats.org/officeDocument/2006/relationships/image" Target="../media/image997.png"/><Relationship Id="rId139" Type="http://schemas.openxmlformats.org/officeDocument/2006/relationships/customXml" Target="../ink/ink962.xml"/><Relationship Id="rId80" Type="http://schemas.openxmlformats.org/officeDocument/2006/relationships/image" Target="../media/image970.png"/><Relationship Id="rId85" Type="http://schemas.openxmlformats.org/officeDocument/2006/relationships/customXml" Target="../ink/ink935.xml"/><Relationship Id="rId150" Type="http://schemas.openxmlformats.org/officeDocument/2006/relationships/image" Target="../media/image1005.png"/><Relationship Id="rId155" Type="http://schemas.openxmlformats.org/officeDocument/2006/relationships/customXml" Target="../ink/ink970.xml"/><Relationship Id="rId171" Type="http://schemas.openxmlformats.org/officeDocument/2006/relationships/customXml" Target="../ink/ink978.xml"/><Relationship Id="rId176" Type="http://schemas.openxmlformats.org/officeDocument/2006/relationships/image" Target="../media/image1018.png"/><Relationship Id="rId12" Type="http://schemas.openxmlformats.org/officeDocument/2006/relationships/image" Target="../media/image936.png"/><Relationship Id="rId17" Type="http://schemas.openxmlformats.org/officeDocument/2006/relationships/customXml" Target="../ink/ink901.xml"/><Relationship Id="rId33" Type="http://schemas.openxmlformats.org/officeDocument/2006/relationships/customXml" Target="../ink/ink909.xml"/><Relationship Id="rId38" Type="http://schemas.openxmlformats.org/officeDocument/2006/relationships/image" Target="../media/image949.png"/><Relationship Id="rId59" Type="http://schemas.openxmlformats.org/officeDocument/2006/relationships/customXml" Target="../ink/ink922.xml"/><Relationship Id="rId103" Type="http://schemas.openxmlformats.org/officeDocument/2006/relationships/customXml" Target="../ink/ink944.xml"/><Relationship Id="rId108" Type="http://schemas.openxmlformats.org/officeDocument/2006/relationships/image" Target="../media/image984.png"/><Relationship Id="rId124" Type="http://schemas.openxmlformats.org/officeDocument/2006/relationships/image" Target="../media/image992.png"/><Relationship Id="rId129" Type="http://schemas.openxmlformats.org/officeDocument/2006/relationships/customXml" Target="../ink/ink957.xml"/><Relationship Id="rId54" Type="http://schemas.openxmlformats.org/officeDocument/2006/relationships/image" Target="../media/image957.png"/><Relationship Id="rId70" Type="http://schemas.openxmlformats.org/officeDocument/2006/relationships/image" Target="../media/image965.png"/><Relationship Id="rId75" Type="http://schemas.openxmlformats.org/officeDocument/2006/relationships/customXml" Target="../ink/ink930.xml"/><Relationship Id="rId91" Type="http://schemas.openxmlformats.org/officeDocument/2006/relationships/customXml" Target="../ink/ink938.xml"/><Relationship Id="rId96" Type="http://schemas.openxmlformats.org/officeDocument/2006/relationships/image" Target="../media/image978.png"/><Relationship Id="rId140" Type="http://schemas.openxmlformats.org/officeDocument/2006/relationships/image" Target="../media/image1000.png"/><Relationship Id="rId145" Type="http://schemas.openxmlformats.org/officeDocument/2006/relationships/customXml" Target="../ink/ink965.xml"/><Relationship Id="rId161" Type="http://schemas.openxmlformats.org/officeDocument/2006/relationships/customXml" Target="../ink/ink973.xml"/><Relationship Id="rId166" Type="http://schemas.openxmlformats.org/officeDocument/2006/relationships/image" Target="../media/image1013.png"/><Relationship Id="rId182" Type="http://schemas.openxmlformats.org/officeDocument/2006/relationships/image" Target="../media/image10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3" Type="http://schemas.openxmlformats.org/officeDocument/2006/relationships/customXml" Target="../ink/ink904.xml"/><Relationship Id="rId28" Type="http://schemas.openxmlformats.org/officeDocument/2006/relationships/image" Target="../media/image944.png"/><Relationship Id="rId49" Type="http://schemas.openxmlformats.org/officeDocument/2006/relationships/customXml" Target="../ink/ink917.xml"/><Relationship Id="rId114" Type="http://schemas.openxmlformats.org/officeDocument/2006/relationships/image" Target="../media/image987.png"/><Relationship Id="rId119" Type="http://schemas.openxmlformats.org/officeDocument/2006/relationships/customXml" Target="../ink/ink952.xml"/><Relationship Id="rId44" Type="http://schemas.openxmlformats.org/officeDocument/2006/relationships/image" Target="../media/image952.png"/><Relationship Id="rId60" Type="http://schemas.openxmlformats.org/officeDocument/2006/relationships/image" Target="../media/image960.png"/><Relationship Id="rId65" Type="http://schemas.openxmlformats.org/officeDocument/2006/relationships/customXml" Target="../ink/ink925.xml"/><Relationship Id="rId81" Type="http://schemas.openxmlformats.org/officeDocument/2006/relationships/customXml" Target="../ink/ink933.xml"/><Relationship Id="rId86" Type="http://schemas.openxmlformats.org/officeDocument/2006/relationships/image" Target="../media/image973.png"/><Relationship Id="rId130" Type="http://schemas.openxmlformats.org/officeDocument/2006/relationships/image" Target="../media/image995.png"/><Relationship Id="rId135" Type="http://schemas.openxmlformats.org/officeDocument/2006/relationships/customXml" Target="../ink/ink960.xml"/><Relationship Id="rId151" Type="http://schemas.openxmlformats.org/officeDocument/2006/relationships/customXml" Target="../ink/ink968.xml"/><Relationship Id="rId156" Type="http://schemas.openxmlformats.org/officeDocument/2006/relationships/image" Target="../media/image1008.png"/><Relationship Id="rId177" Type="http://schemas.openxmlformats.org/officeDocument/2006/relationships/customXml" Target="../ink/ink981.xml"/><Relationship Id="rId4" Type="http://schemas.openxmlformats.org/officeDocument/2006/relationships/image" Target="../media/image932.png"/><Relationship Id="rId9" Type="http://schemas.openxmlformats.org/officeDocument/2006/relationships/customXml" Target="../ink/ink897.xml"/><Relationship Id="rId172" Type="http://schemas.openxmlformats.org/officeDocument/2006/relationships/image" Target="../media/image1016.png"/><Relationship Id="rId180" Type="http://schemas.openxmlformats.org/officeDocument/2006/relationships/image" Target="../media/image1020.png"/><Relationship Id="rId13" Type="http://schemas.openxmlformats.org/officeDocument/2006/relationships/customXml" Target="../ink/ink899.xml"/><Relationship Id="rId18" Type="http://schemas.openxmlformats.org/officeDocument/2006/relationships/image" Target="../media/image939.png"/><Relationship Id="rId39" Type="http://schemas.openxmlformats.org/officeDocument/2006/relationships/customXml" Target="../ink/ink912.xml"/><Relationship Id="rId109" Type="http://schemas.openxmlformats.org/officeDocument/2006/relationships/customXml" Target="../ink/ink947.xml"/><Relationship Id="rId34" Type="http://schemas.openxmlformats.org/officeDocument/2006/relationships/image" Target="../media/image947.png"/><Relationship Id="rId50" Type="http://schemas.openxmlformats.org/officeDocument/2006/relationships/image" Target="../media/image955.png"/><Relationship Id="rId55" Type="http://schemas.openxmlformats.org/officeDocument/2006/relationships/customXml" Target="../ink/ink920.xml"/><Relationship Id="rId76" Type="http://schemas.openxmlformats.org/officeDocument/2006/relationships/image" Target="../media/image968.png"/><Relationship Id="rId97" Type="http://schemas.openxmlformats.org/officeDocument/2006/relationships/customXml" Target="../ink/ink941.xml"/><Relationship Id="rId104" Type="http://schemas.openxmlformats.org/officeDocument/2006/relationships/image" Target="../media/image982.png"/><Relationship Id="rId120" Type="http://schemas.openxmlformats.org/officeDocument/2006/relationships/image" Target="../media/image990.png"/><Relationship Id="rId125" Type="http://schemas.openxmlformats.org/officeDocument/2006/relationships/customXml" Target="../ink/ink955.xml"/><Relationship Id="rId141" Type="http://schemas.openxmlformats.org/officeDocument/2006/relationships/customXml" Target="../ink/ink963.xml"/><Relationship Id="rId146" Type="http://schemas.openxmlformats.org/officeDocument/2006/relationships/image" Target="../media/image1003.png"/><Relationship Id="rId167" Type="http://schemas.openxmlformats.org/officeDocument/2006/relationships/customXml" Target="../ink/ink976.xml"/><Relationship Id="rId7" Type="http://schemas.openxmlformats.org/officeDocument/2006/relationships/customXml" Target="../ink/ink896.xml"/><Relationship Id="rId71" Type="http://schemas.openxmlformats.org/officeDocument/2006/relationships/customXml" Target="../ink/ink928.xml"/><Relationship Id="rId92" Type="http://schemas.openxmlformats.org/officeDocument/2006/relationships/image" Target="../media/image976.png"/><Relationship Id="rId162" Type="http://schemas.openxmlformats.org/officeDocument/2006/relationships/image" Target="../media/image1011.png"/><Relationship Id="rId183" Type="http://schemas.openxmlformats.org/officeDocument/2006/relationships/customXml" Target="../ink/ink984.xml"/><Relationship Id="rId2" Type="http://schemas.openxmlformats.org/officeDocument/2006/relationships/image" Target="../media/image4.png"/><Relationship Id="rId29" Type="http://schemas.openxmlformats.org/officeDocument/2006/relationships/customXml" Target="../ink/ink907.xml"/><Relationship Id="rId24" Type="http://schemas.openxmlformats.org/officeDocument/2006/relationships/image" Target="../media/image942.png"/><Relationship Id="rId40" Type="http://schemas.openxmlformats.org/officeDocument/2006/relationships/image" Target="../media/image950.png"/><Relationship Id="rId45" Type="http://schemas.openxmlformats.org/officeDocument/2006/relationships/customXml" Target="../ink/ink915.xml"/><Relationship Id="rId66" Type="http://schemas.openxmlformats.org/officeDocument/2006/relationships/image" Target="../media/image963.png"/><Relationship Id="rId87" Type="http://schemas.openxmlformats.org/officeDocument/2006/relationships/customXml" Target="../ink/ink936.xml"/><Relationship Id="rId110" Type="http://schemas.openxmlformats.org/officeDocument/2006/relationships/image" Target="../media/image985.png"/><Relationship Id="rId115" Type="http://schemas.openxmlformats.org/officeDocument/2006/relationships/customXml" Target="../ink/ink950.xml"/><Relationship Id="rId131" Type="http://schemas.openxmlformats.org/officeDocument/2006/relationships/customXml" Target="../ink/ink958.xml"/><Relationship Id="rId136" Type="http://schemas.openxmlformats.org/officeDocument/2006/relationships/image" Target="../media/image998.png"/><Relationship Id="rId157" Type="http://schemas.openxmlformats.org/officeDocument/2006/relationships/customXml" Target="../ink/ink971.xml"/><Relationship Id="rId178" Type="http://schemas.openxmlformats.org/officeDocument/2006/relationships/image" Target="../media/image1019.png"/><Relationship Id="rId61" Type="http://schemas.openxmlformats.org/officeDocument/2006/relationships/customXml" Target="../ink/ink923.xml"/><Relationship Id="rId82" Type="http://schemas.openxmlformats.org/officeDocument/2006/relationships/image" Target="../media/image971.png"/><Relationship Id="rId152" Type="http://schemas.openxmlformats.org/officeDocument/2006/relationships/image" Target="../media/image1006.png"/><Relationship Id="rId173" Type="http://schemas.openxmlformats.org/officeDocument/2006/relationships/customXml" Target="../ink/ink979.xml"/><Relationship Id="rId19" Type="http://schemas.openxmlformats.org/officeDocument/2006/relationships/customXml" Target="../ink/ink902.xml"/><Relationship Id="rId14" Type="http://schemas.openxmlformats.org/officeDocument/2006/relationships/image" Target="../media/image937.png"/><Relationship Id="rId30" Type="http://schemas.openxmlformats.org/officeDocument/2006/relationships/image" Target="../media/image945.png"/><Relationship Id="rId35" Type="http://schemas.openxmlformats.org/officeDocument/2006/relationships/customXml" Target="../ink/ink910.xml"/><Relationship Id="rId56" Type="http://schemas.openxmlformats.org/officeDocument/2006/relationships/image" Target="../media/image958.png"/><Relationship Id="rId77" Type="http://schemas.openxmlformats.org/officeDocument/2006/relationships/customXml" Target="../ink/ink931.xml"/><Relationship Id="rId100" Type="http://schemas.openxmlformats.org/officeDocument/2006/relationships/image" Target="../media/image980.png"/><Relationship Id="rId105" Type="http://schemas.openxmlformats.org/officeDocument/2006/relationships/customXml" Target="../ink/ink945.xml"/><Relationship Id="rId126" Type="http://schemas.openxmlformats.org/officeDocument/2006/relationships/image" Target="../media/image993.png"/><Relationship Id="rId147" Type="http://schemas.openxmlformats.org/officeDocument/2006/relationships/customXml" Target="../ink/ink966.xml"/><Relationship Id="rId168" Type="http://schemas.openxmlformats.org/officeDocument/2006/relationships/image" Target="../media/image1014.png"/><Relationship Id="rId8" Type="http://schemas.openxmlformats.org/officeDocument/2006/relationships/image" Target="../media/image934.png"/><Relationship Id="rId51" Type="http://schemas.openxmlformats.org/officeDocument/2006/relationships/customXml" Target="../ink/ink918.xml"/><Relationship Id="rId72" Type="http://schemas.openxmlformats.org/officeDocument/2006/relationships/image" Target="../media/image966.png"/><Relationship Id="rId93" Type="http://schemas.openxmlformats.org/officeDocument/2006/relationships/customXml" Target="../ink/ink939.xml"/><Relationship Id="rId98" Type="http://schemas.openxmlformats.org/officeDocument/2006/relationships/image" Target="../media/image979.png"/><Relationship Id="rId121" Type="http://schemas.openxmlformats.org/officeDocument/2006/relationships/customXml" Target="../ink/ink953.xml"/><Relationship Id="rId142" Type="http://schemas.openxmlformats.org/officeDocument/2006/relationships/image" Target="../media/image1001.png"/><Relationship Id="rId163" Type="http://schemas.openxmlformats.org/officeDocument/2006/relationships/customXml" Target="../ink/ink974.xml"/><Relationship Id="rId184" Type="http://schemas.openxmlformats.org/officeDocument/2006/relationships/image" Target="../media/image1022.png"/><Relationship Id="rId3" Type="http://schemas.openxmlformats.org/officeDocument/2006/relationships/image" Target="../media/image5.png"/><Relationship Id="rId25" Type="http://schemas.openxmlformats.org/officeDocument/2006/relationships/customXml" Target="../ink/ink905.xml"/><Relationship Id="rId46" Type="http://schemas.openxmlformats.org/officeDocument/2006/relationships/image" Target="../media/image953.png"/><Relationship Id="rId67" Type="http://schemas.openxmlformats.org/officeDocument/2006/relationships/customXml" Target="../ink/ink926.xml"/><Relationship Id="rId116" Type="http://schemas.openxmlformats.org/officeDocument/2006/relationships/image" Target="../media/image988.png"/><Relationship Id="rId137" Type="http://schemas.openxmlformats.org/officeDocument/2006/relationships/customXml" Target="../ink/ink961.xml"/><Relationship Id="rId158" Type="http://schemas.openxmlformats.org/officeDocument/2006/relationships/image" Target="../media/image1009.png"/><Relationship Id="rId20" Type="http://schemas.openxmlformats.org/officeDocument/2006/relationships/image" Target="../media/image940.png"/><Relationship Id="rId41" Type="http://schemas.openxmlformats.org/officeDocument/2006/relationships/customXml" Target="../ink/ink913.xml"/><Relationship Id="rId62" Type="http://schemas.openxmlformats.org/officeDocument/2006/relationships/image" Target="../media/image961.png"/><Relationship Id="rId83" Type="http://schemas.openxmlformats.org/officeDocument/2006/relationships/customXml" Target="../ink/ink934.xml"/><Relationship Id="rId88" Type="http://schemas.openxmlformats.org/officeDocument/2006/relationships/image" Target="../media/image974.png"/><Relationship Id="rId111" Type="http://schemas.openxmlformats.org/officeDocument/2006/relationships/customXml" Target="../ink/ink948.xml"/><Relationship Id="rId132" Type="http://schemas.openxmlformats.org/officeDocument/2006/relationships/image" Target="../media/image996.png"/><Relationship Id="rId153" Type="http://schemas.openxmlformats.org/officeDocument/2006/relationships/customXml" Target="../ink/ink969.xml"/><Relationship Id="rId174" Type="http://schemas.openxmlformats.org/officeDocument/2006/relationships/image" Target="../media/image1017.png"/><Relationship Id="rId179" Type="http://schemas.openxmlformats.org/officeDocument/2006/relationships/customXml" Target="../ink/ink982.xml"/><Relationship Id="rId15" Type="http://schemas.openxmlformats.org/officeDocument/2006/relationships/customXml" Target="../ink/ink900.xml"/><Relationship Id="rId36" Type="http://schemas.openxmlformats.org/officeDocument/2006/relationships/image" Target="../media/image948.png"/><Relationship Id="rId57" Type="http://schemas.openxmlformats.org/officeDocument/2006/relationships/customXml" Target="../ink/ink921.xml"/><Relationship Id="rId106" Type="http://schemas.openxmlformats.org/officeDocument/2006/relationships/image" Target="../media/image983.png"/><Relationship Id="rId127" Type="http://schemas.openxmlformats.org/officeDocument/2006/relationships/customXml" Target="../ink/ink956.xml"/><Relationship Id="rId10" Type="http://schemas.openxmlformats.org/officeDocument/2006/relationships/image" Target="../media/image935.png"/><Relationship Id="rId31" Type="http://schemas.openxmlformats.org/officeDocument/2006/relationships/customXml" Target="../ink/ink908.xml"/><Relationship Id="rId52" Type="http://schemas.openxmlformats.org/officeDocument/2006/relationships/image" Target="../media/image956.png"/><Relationship Id="rId73" Type="http://schemas.openxmlformats.org/officeDocument/2006/relationships/customXml" Target="../ink/ink929.xml"/><Relationship Id="rId78" Type="http://schemas.openxmlformats.org/officeDocument/2006/relationships/image" Target="../media/image969.png"/><Relationship Id="rId94" Type="http://schemas.openxmlformats.org/officeDocument/2006/relationships/image" Target="../media/image977.png"/><Relationship Id="rId99" Type="http://schemas.openxmlformats.org/officeDocument/2006/relationships/customXml" Target="../ink/ink942.xml"/><Relationship Id="rId101" Type="http://schemas.openxmlformats.org/officeDocument/2006/relationships/customXml" Target="../ink/ink943.xml"/><Relationship Id="rId122" Type="http://schemas.openxmlformats.org/officeDocument/2006/relationships/image" Target="../media/image991.png"/><Relationship Id="rId143" Type="http://schemas.openxmlformats.org/officeDocument/2006/relationships/customXml" Target="../ink/ink964.xml"/><Relationship Id="rId148" Type="http://schemas.openxmlformats.org/officeDocument/2006/relationships/image" Target="../media/image1004.png"/><Relationship Id="rId164" Type="http://schemas.openxmlformats.org/officeDocument/2006/relationships/image" Target="../media/image1012.png"/><Relationship Id="rId169" Type="http://schemas.openxmlformats.org/officeDocument/2006/relationships/customXml" Target="../ink/ink977.xml"/><Relationship Id="rId185" Type="http://schemas.openxmlformats.org/officeDocument/2006/relationships/customXml" Target="../ink/ink985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21" Type="http://schemas.openxmlformats.org/officeDocument/2006/relationships/customXml" Target="../ink/ink993.xml"/><Relationship Id="rId42" Type="http://schemas.openxmlformats.org/officeDocument/2006/relationships/image" Target="../media/image1043.png"/><Relationship Id="rId63" Type="http://schemas.openxmlformats.org/officeDocument/2006/relationships/customXml" Target="../ink/ink1014.xml"/><Relationship Id="rId84" Type="http://schemas.openxmlformats.org/officeDocument/2006/relationships/image" Target="../media/image1064.png"/><Relationship Id="rId138" Type="http://schemas.openxmlformats.org/officeDocument/2006/relationships/image" Target="../media/image1091.png"/><Relationship Id="rId159" Type="http://schemas.openxmlformats.org/officeDocument/2006/relationships/customXml" Target="../ink/ink1062.xml"/><Relationship Id="rId170" Type="http://schemas.openxmlformats.org/officeDocument/2006/relationships/image" Target="../media/image1107.png"/><Relationship Id="rId191" Type="http://schemas.openxmlformats.org/officeDocument/2006/relationships/customXml" Target="../ink/ink1078.xml"/><Relationship Id="rId205" Type="http://schemas.openxmlformats.org/officeDocument/2006/relationships/customXml" Target="../ink/ink1085.xml"/><Relationship Id="rId226" Type="http://schemas.openxmlformats.org/officeDocument/2006/relationships/image" Target="../media/image1135.png"/><Relationship Id="rId247" Type="http://schemas.openxmlformats.org/officeDocument/2006/relationships/customXml" Target="../ink/ink1106.xml"/><Relationship Id="rId107" Type="http://schemas.openxmlformats.org/officeDocument/2006/relationships/customXml" Target="../ink/ink1036.xml"/><Relationship Id="rId268" Type="http://schemas.openxmlformats.org/officeDocument/2006/relationships/image" Target="../media/image1156.png"/><Relationship Id="rId289" Type="http://schemas.openxmlformats.org/officeDocument/2006/relationships/customXml" Target="../ink/ink1127.xml"/><Relationship Id="rId11" Type="http://schemas.openxmlformats.org/officeDocument/2006/relationships/customXml" Target="../ink/ink988.xml"/><Relationship Id="rId32" Type="http://schemas.openxmlformats.org/officeDocument/2006/relationships/image" Target="../media/image1038.png"/><Relationship Id="rId53" Type="http://schemas.openxmlformats.org/officeDocument/2006/relationships/customXml" Target="../ink/ink1009.xml"/><Relationship Id="rId74" Type="http://schemas.openxmlformats.org/officeDocument/2006/relationships/image" Target="../media/image1059.png"/><Relationship Id="rId128" Type="http://schemas.openxmlformats.org/officeDocument/2006/relationships/image" Target="../media/image1086.png"/><Relationship Id="rId149" Type="http://schemas.openxmlformats.org/officeDocument/2006/relationships/customXml" Target="../ink/ink1057.xml"/><Relationship Id="rId5" Type="http://schemas.openxmlformats.org/officeDocument/2006/relationships/image" Target="../media/image279.png"/><Relationship Id="rId95" Type="http://schemas.openxmlformats.org/officeDocument/2006/relationships/customXml" Target="../ink/ink1030.xml"/><Relationship Id="rId160" Type="http://schemas.openxmlformats.org/officeDocument/2006/relationships/image" Target="../media/image1102.png"/><Relationship Id="rId181" Type="http://schemas.openxmlformats.org/officeDocument/2006/relationships/customXml" Target="../ink/ink1073.xml"/><Relationship Id="rId216" Type="http://schemas.openxmlformats.org/officeDocument/2006/relationships/image" Target="../media/image1130.png"/><Relationship Id="rId237" Type="http://schemas.openxmlformats.org/officeDocument/2006/relationships/customXml" Target="../ink/ink1101.xml"/><Relationship Id="rId258" Type="http://schemas.openxmlformats.org/officeDocument/2006/relationships/image" Target="../media/image1151.png"/><Relationship Id="rId279" Type="http://schemas.openxmlformats.org/officeDocument/2006/relationships/customXml" Target="../ink/ink1122.xml"/><Relationship Id="rId22" Type="http://schemas.openxmlformats.org/officeDocument/2006/relationships/image" Target="../media/image1033.png"/><Relationship Id="rId43" Type="http://schemas.openxmlformats.org/officeDocument/2006/relationships/customXml" Target="../ink/ink1004.xml"/><Relationship Id="rId64" Type="http://schemas.openxmlformats.org/officeDocument/2006/relationships/image" Target="../media/image1054.png"/><Relationship Id="rId118" Type="http://schemas.openxmlformats.org/officeDocument/2006/relationships/image" Target="../media/image1081.png"/><Relationship Id="rId139" Type="http://schemas.openxmlformats.org/officeDocument/2006/relationships/customXml" Target="../ink/ink1052.xml"/><Relationship Id="rId290" Type="http://schemas.openxmlformats.org/officeDocument/2006/relationships/image" Target="../media/image1167.png"/><Relationship Id="rId85" Type="http://schemas.openxmlformats.org/officeDocument/2006/relationships/customXml" Target="../ink/ink1025.xml"/><Relationship Id="rId150" Type="http://schemas.openxmlformats.org/officeDocument/2006/relationships/image" Target="../media/image1097.png"/><Relationship Id="rId171" Type="http://schemas.openxmlformats.org/officeDocument/2006/relationships/customXml" Target="../ink/ink1068.xml"/><Relationship Id="rId192" Type="http://schemas.openxmlformats.org/officeDocument/2006/relationships/image" Target="../media/image1118.png"/><Relationship Id="rId206" Type="http://schemas.openxmlformats.org/officeDocument/2006/relationships/image" Target="../media/image1125.png"/><Relationship Id="rId227" Type="http://schemas.openxmlformats.org/officeDocument/2006/relationships/customXml" Target="../ink/ink1096.xml"/><Relationship Id="rId248" Type="http://schemas.openxmlformats.org/officeDocument/2006/relationships/image" Target="../media/image1146.png"/><Relationship Id="rId269" Type="http://schemas.openxmlformats.org/officeDocument/2006/relationships/customXml" Target="../ink/ink1117.xml"/><Relationship Id="rId12" Type="http://schemas.openxmlformats.org/officeDocument/2006/relationships/image" Target="../media/image1028.png"/><Relationship Id="rId33" Type="http://schemas.openxmlformats.org/officeDocument/2006/relationships/customXml" Target="../ink/ink999.xml"/><Relationship Id="rId108" Type="http://schemas.openxmlformats.org/officeDocument/2006/relationships/image" Target="../media/image1076.png"/><Relationship Id="rId129" Type="http://schemas.openxmlformats.org/officeDocument/2006/relationships/customXml" Target="../ink/ink1047.xml"/><Relationship Id="rId280" Type="http://schemas.openxmlformats.org/officeDocument/2006/relationships/image" Target="../media/image1162.png"/><Relationship Id="rId54" Type="http://schemas.openxmlformats.org/officeDocument/2006/relationships/image" Target="../media/image1049.png"/><Relationship Id="rId75" Type="http://schemas.openxmlformats.org/officeDocument/2006/relationships/customXml" Target="../ink/ink1020.xml"/><Relationship Id="rId96" Type="http://schemas.openxmlformats.org/officeDocument/2006/relationships/image" Target="../media/image1070.png"/><Relationship Id="rId140" Type="http://schemas.openxmlformats.org/officeDocument/2006/relationships/image" Target="../media/image1092.png"/><Relationship Id="rId161" Type="http://schemas.openxmlformats.org/officeDocument/2006/relationships/customXml" Target="../ink/ink1063.xml"/><Relationship Id="rId182" Type="http://schemas.openxmlformats.org/officeDocument/2006/relationships/image" Target="../media/image1113.png"/><Relationship Id="rId217" Type="http://schemas.openxmlformats.org/officeDocument/2006/relationships/customXml" Target="../ink/ink1091.xml"/><Relationship Id="rId6" Type="http://schemas.openxmlformats.org/officeDocument/2006/relationships/image" Target="../media/image1025.png"/><Relationship Id="rId238" Type="http://schemas.openxmlformats.org/officeDocument/2006/relationships/image" Target="../media/image1141.png"/><Relationship Id="rId259" Type="http://schemas.openxmlformats.org/officeDocument/2006/relationships/customXml" Target="../ink/ink1112.xml"/><Relationship Id="rId23" Type="http://schemas.openxmlformats.org/officeDocument/2006/relationships/customXml" Target="../ink/ink994.xml"/><Relationship Id="rId119" Type="http://schemas.openxmlformats.org/officeDocument/2006/relationships/customXml" Target="../ink/ink1042.xml"/><Relationship Id="rId270" Type="http://schemas.openxmlformats.org/officeDocument/2006/relationships/image" Target="../media/image1157.png"/><Relationship Id="rId291" Type="http://schemas.openxmlformats.org/officeDocument/2006/relationships/customXml" Target="../ink/ink1128.xml"/><Relationship Id="rId44" Type="http://schemas.openxmlformats.org/officeDocument/2006/relationships/image" Target="../media/image1044.png"/><Relationship Id="rId65" Type="http://schemas.openxmlformats.org/officeDocument/2006/relationships/customXml" Target="../ink/ink1015.xml"/><Relationship Id="rId86" Type="http://schemas.openxmlformats.org/officeDocument/2006/relationships/image" Target="../media/image1065.png"/><Relationship Id="rId130" Type="http://schemas.openxmlformats.org/officeDocument/2006/relationships/image" Target="../media/image1087.png"/><Relationship Id="rId151" Type="http://schemas.openxmlformats.org/officeDocument/2006/relationships/customXml" Target="../ink/ink1058.xml"/><Relationship Id="rId172" Type="http://schemas.openxmlformats.org/officeDocument/2006/relationships/image" Target="../media/image1108.png"/><Relationship Id="rId193" Type="http://schemas.openxmlformats.org/officeDocument/2006/relationships/customXml" Target="../ink/ink1079.xml"/><Relationship Id="rId207" Type="http://schemas.openxmlformats.org/officeDocument/2006/relationships/customXml" Target="../ink/ink1086.xml"/><Relationship Id="rId228" Type="http://schemas.openxmlformats.org/officeDocument/2006/relationships/image" Target="../media/image1136.png"/><Relationship Id="rId249" Type="http://schemas.openxmlformats.org/officeDocument/2006/relationships/customXml" Target="../ink/ink1107.xml"/><Relationship Id="rId13" Type="http://schemas.openxmlformats.org/officeDocument/2006/relationships/customXml" Target="../ink/ink989.xml"/><Relationship Id="rId109" Type="http://schemas.openxmlformats.org/officeDocument/2006/relationships/customXml" Target="../ink/ink1037.xml"/><Relationship Id="rId260" Type="http://schemas.openxmlformats.org/officeDocument/2006/relationships/image" Target="../media/image1152.png"/><Relationship Id="rId281" Type="http://schemas.openxmlformats.org/officeDocument/2006/relationships/customXml" Target="../ink/ink1123.xml"/><Relationship Id="rId34" Type="http://schemas.openxmlformats.org/officeDocument/2006/relationships/image" Target="../media/image1039.png"/><Relationship Id="rId55" Type="http://schemas.openxmlformats.org/officeDocument/2006/relationships/customXml" Target="../ink/ink1010.xml"/><Relationship Id="rId76" Type="http://schemas.openxmlformats.org/officeDocument/2006/relationships/image" Target="../media/image1060.png"/><Relationship Id="rId97" Type="http://schemas.openxmlformats.org/officeDocument/2006/relationships/customXml" Target="../ink/ink1031.xml"/><Relationship Id="rId120" Type="http://schemas.openxmlformats.org/officeDocument/2006/relationships/image" Target="../media/image1082.png"/><Relationship Id="rId141" Type="http://schemas.openxmlformats.org/officeDocument/2006/relationships/customXml" Target="../ink/ink1053.xml"/><Relationship Id="rId7" Type="http://schemas.openxmlformats.org/officeDocument/2006/relationships/customXml" Target="../ink/ink986.xml"/><Relationship Id="rId71" Type="http://schemas.openxmlformats.org/officeDocument/2006/relationships/customXml" Target="../ink/ink1018.xml"/><Relationship Id="rId92" Type="http://schemas.openxmlformats.org/officeDocument/2006/relationships/image" Target="../media/image1068.png"/><Relationship Id="rId162" Type="http://schemas.openxmlformats.org/officeDocument/2006/relationships/image" Target="../media/image1103.png"/><Relationship Id="rId183" Type="http://schemas.openxmlformats.org/officeDocument/2006/relationships/customXml" Target="../ink/ink1074.xml"/><Relationship Id="rId213" Type="http://schemas.openxmlformats.org/officeDocument/2006/relationships/customXml" Target="../ink/ink1089.xml"/><Relationship Id="rId218" Type="http://schemas.openxmlformats.org/officeDocument/2006/relationships/image" Target="../media/image1131.png"/><Relationship Id="rId234" Type="http://schemas.openxmlformats.org/officeDocument/2006/relationships/image" Target="../media/image1139.png"/><Relationship Id="rId239" Type="http://schemas.openxmlformats.org/officeDocument/2006/relationships/customXml" Target="../ink/ink1102.xml"/><Relationship Id="rId2" Type="http://schemas.openxmlformats.org/officeDocument/2006/relationships/image" Target="../media/image4.png"/><Relationship Id="rId29" Type="http://schemas.openxmlformats.org/officeDocument/2006/relationships/customXml" Target="../ink/ink997.xml"/><Relationship Id="rId250" Type="http://schemas.openxmlformats.org/officeDocument/2006/relationships/image" Target="../media/image1147.png"/><Relationship Id="rId255" Type="http://schemas.openxmlformats.org/officeDocument/2006/relationships/customXml" Target="../ink/ink1110.xml"/><Relationship Id="rId271" Type="http://schemas.openxmlformats.org/officeDocument/2006/relationships/customXml" Target="../ink/ink1118.xml"/><Relationship Id="rId276" Type="http://schemas.openxmlformats.org/officeDocument/2006/relationships/image" Target="../media/image1160.png"/><Relationship Id="rId292" Type="http://schemas.openxmlformats.org/officeDocument/2006/relationships/image" Target="../media/image1168.png"/><Relationship Id="rId24" Type="http://schemas.openxmlformats.org/officeDocument/2006/relationships/image" Target="../media/image1034.png"/><Relationship Id="rId40" Type="http://schemas.openxmlformats.org/officeDocument/2006/relationships/image" Target="../media/image1042.png"/><Relationship Id="rId45" Type="http://schemas.openxmlformats.org/officeDocument/2006/relationships/customXml" Target="../ink/ink1005.xml"/><Relationship Id="rId66" Type="http://schemas.openxmlformats.org/officeDocument/2006/relationships/image" Target="../media/image1055.png"/><Relationship Id="rId87" Type="http://schemas.openxmlformats.org/officeDocument/2006/relationships/customXml" Target="../ink/ink1026.xml"/><Relationship Id="rId110" Type="http://schemas.openxmlformats.org/officeDocument/2006/relationships/image" Target="../media/image1077.png"/><Relationship Id="rId115" Type="http://schemas.openxmlformats.org/officeDocument/2006/relationships/customXml" Target="../ink/ink1040.xml"/><Relationship Id="rId131" Type="http://schemas.openxmlformats.org/officeDocument/2006/relationships/customXml" Target="../ink/ink1048.xml"/><Relationship Id="rId136" Type="http://schemas.openxmlformats.org/officeDocument/2006/relationships/image" Target="../media/image1090.png"/><Relationship Id="rId157" Type="http://schemas.openxmlformats.org/officeDocument/2006/relationships/customXml" Target="../ink/ink1061.xml"/><Relationship Id="rId178" Type="http://schemas.openxmlformats.org/officeDocument/2006/relationships/image" Target="../media/image1111.png"/><Relationship Id="rId61" Type="http://schemas.openxmlformats.org/officeDocument/2006/relationships/customXml" Target="../ink/ink1013.xml"/><Relationship Id="rId82" Type="http://schemas.openxmlformats.org/officeDocument/2006/relationships/image" Target="../media/image1063.png"/><Relationship Id="rId152" Type="http://schemas.openxmlformats.org/officeDocument/2006/relationships/image" Target="../media/image1098.png"/><Relationship Id="rId173" Type="http://schemas.openxmlformats.org/officeDocument/2006/relationships/customXml" Target="../ink/ink1069.xml"/><Relationship Id="rId194" Type="http://schemas.openxmlformats.org/officeDocument/2006/relationships/image" Target="../media/image1119.png"/><Relationship Id="rId199" Type="http://schemas.openxmlformats.org/officeDocument/2006/relationships/customXml" Target="../ink/ink1082.xml"/><Relationship Id="rId203" Type="http://schemas.openxmlformats.org/officeDocument/2006/relationships/customXml" Target="../ink/ink1084.xml"/><Relationship Id="rId208" Type="http://schemas.openxmlformats.org/officeDocument/2006/relationships/image" Target="../media/image1126.png"/><Relationship Id="rId229" Type="http://schemas.openxmlformats.org/officeDocument/2006/relationships/customXml" Target="../ink/ink1097.xml"/><Relationship Id="rId19" Type="http://schemas.openxmlformats.org/officeDocument/2006/relationships/customXml" Target="../ink/ink992.xml"/><Relationship Id="rId224" Type="http://schemas.openxmlformats.org/officeDocument/2006/relationships/image" Target="../media/image1134.png"/><Relationship Id="rId240" Type="http://schemas.openxmlformats.org/officeDocument/2006/relationships/image" Target="../media/image1142.png"/><Relationship Id="rId245" Type="http://schemas.openxmlformats.org/officeDocument/2006/relationships/customXml" Target="../ink/ink1105.xml"/><Relationship Id="rId261" Type="http://schemas.openxmlformats.org/officeDocument/2006/relationships/customXml" Target="../ink/ink1113.xml"/><Relationship Id="rId266" Type="http://schemas.openxmlformats.org/officeDocument/2006/relationships/image" Target="../media/image1155.png"/><Relationship Id="rId287" Type="http://schemas.openxmlformats.org/officeDocument/2006/relationships/customXml" Target="../ink/ink1126.xml"/><Relationship Id="rId14" Type="http://schemas.openxmlformats.org/officeDocument/2006/relationships/image" Target="../media/image1029.png"/><Relationship Id="rId30" Type="http://schemas.openxmlformats.org/officeDocument/2006/relationships/image" Target="../media/image1037.png"/><Relationship Id="rId35" Type="http://schemas.openxmlformats.org/officeDocument/2006/relationships/customXml" Target="../ink/ink1000.xml"/><Relationship Id="rId56" Type="http://schemas.openxmlformats.org/officeDocument/2006/relationships/image" Target="../media/image1050.png"/><Relationship Id="rId77" Type="http://schemas.openxmlformats.org/officeDocument/2006/relationships/customXml" Target="../ink/ink1021.xml"/><Relationship Id="rId100" Type="http://schemas.openxmlformats.org/officeDocument/2006/relationships/image" Target="../media/image1072.png"/><Relationship Id="rId105" Type="http://schemas.openxmlformats.org/officeDocument/2006/relationships/customXml" Target="../ink/ink1035.xml"/><Relationship Id="rId126" Type="http://schemas.openxmlformats.org/officeDocument/2006/relationships/image" Target="../media/image1085.png"/><Relationship Id="rId147" Type="http://schemas.openxmlformats.org/officeDocument/2006/relationships/customXml" Target="../ink/ink1056.xml"/><Relationship Id="rId168" Type="http://schemas.openxmlformats.org/officeDocument/2006/relationships/image" Target="../media/image1106.png"/><Relationship Id="rId282" Type="http://schemas.openxmlformats.org/officeDocument/2006/relationships/image" Target="../media/image1163.png"/><Relationship Id="rId8" Type="http://schemas.openxmlformats.org/officeDocument/2006/relationships/image" Target="../media/image1026.png"/><Relationship Id="rId51" Type="http://schemas.openxmlformats.org/officeDocument/2006/relationships/customXml" Target="../ink/ink1008.xml"/><Relationship Id="rId72" Type="http://schemas.openxmlformats.org/officeDocument/2006/relationships/image" Target="../media/image1058.png"/><Relationship Id="rId93" Type="http://schemas.openxmlformats.org/officeDocument/2006/relationships/customXml" Target="../ink/ink1029.xml"/><Relationship Id="rId98" Type="http://schemas.openxmlformats.org/officeDocument/2006/relationships/image" Target="../media/image1071.png"/><Relationship Id="rId121" Type="http://schemas.openxmlformats.org/officeDocument/2006/relationships/customXml" Target="../ink/ink1043.xml"/><Relationship Id="rId142" Type="http://schemas.openxmlformats.org/officeDocument/2006/relationships/image" Target="../media/image1093.png"/><Relationship Id="rId163" Type="http://schemas.openxmlformats.org/officeDocument/2006/relationships/customXml" Target="../ink/ink1064.xml"/><Relationship Id="rId184" Type="http://schemas.openxmlformats.org/officeDocument/2006/relationships/image" Target="../media/image1114.png"/><Relationship Id="rId189" Type="http://schemas.openxmlformats.org/officeDocument/2006/relationships/customXml" Target="../ink/ink1077.xml"/><Relationship Id="rId219" Type="http://schemas.openxmlformats.org/officeDocument/2006/relationships/customXml" Target="../ink/ink1092.xml"/><Relationship Id="rId3" Type="http://schemas.openxmlformats.org/officeDocument/2006/relationships/image" Target="../media/image5.png"/><Relationship Id="rId214" Type="http://schemas.openxmlformats.org/officeDocument/2006/relationships/image" Target="../media/image1129.png"/><Relationship Id="rId230" Type="http://schemas.openxmlformats.org/officeDocument/2006/relationships/image" Target="../media/image1137.png"/><Relationship Id="rId235" Type="http://schemas.openxmlformats.org/officeDocument/2006/relationships/customXml" Target="../ink/ink1100.xml"/><Relationship Id="rId251" Type="http://schemas.openxmlformats.org/officeDocument/2006/relationships/customXml" Target="../ink/ink1108.xml"/><Relationship Id="rId256" Type="http://schemas.openxmlformats.org/officeDocument/2006/relationships/image" Target="../media/image1150.png"/><Relationship Id="rId277" Type="http://schemas.openxmlformats.org/officeDocument/2006/relationships/customXml" Target="../ink/ink1121.xml"/><Relationship Id="rId25" Type="http://schemas.openxmlformats.org/officeDocument/2006/relationships/customXml" Target="../ink/ink995.xml"/><Relationship Id="rId46" Type="http://schemas.openxmlformats.org/officeDocument/2006/relationships/image" Target="../media/image1045.png"/><Relationship Id="rId67" Type="http://schemas.openxmlformats.org/officeDocument/2006/relationships/customXml" Target="../ink/ink1016.xml"/><Relationship Id="rId116" Type="http://schemas.openxmlformats.org/officeDocument/2006/relationships/image" Target="../media/image1080.png"/><Relationship Id="rId137" Type="http://schemas.openxmlformats.org/officeDocument/2006/relationships/customXml" Target="../ink/ink1051.xml"/><Relationship Id="rId158" Type="http://schemas.openxmlformats.org/officeDocument/2006/relationships/image" Target="../media/image1101.png"/><Relationship Id="rId272" Type="http://schemas.openxmlformats.org/officeDocument/2006/relationships/image" Target="../media/image1158.png"/><Relationship Id="rId293" Type="http://schemas.openxmlformats.org/officeDocument/2006/relationships/customXml" Target="../ink/ink1129.xml"/><Relationship Id="rId20" Type="http://schemas.openxmlformats.org/officeDocument/2006/relationships/image" Target="../media/image1032.png"/><Relationship Id="rId41" Type="http://schemas.openxmlformats.org/officeDocument/2006/relationships/customXml" Target="../ink/ink1003.xml"/><Relationship Id="rId62" Type="http://schemas.openxmlformats.org/officeDocument/2006/relationships/image" Target="../media/image1053.png"/><Relationship Id="rId83" Type="http://schemas.openxmlformats.org/officeDocument/2006/relationships/customXml" Target="../ink/ink1024.xml"/><Relationship Id="rId88" Type="http://schemas.openxmlformats.org/officeDocument/2006/relationships/image" Target="../media/image1066.png"/><Relationship Id="rId111" Type="http://schemas.openxmlformats.org/officeDocument/2006/relationships/customXml" Target="../ink/ink1038.xml"/><Relationship Id="rId132" Type="http://schemas.openxmlformats.org/officeDocument/2006/relationships/image" Target="../media/image1088.png"/><Relationship Id="rId153" Type="http://schemas.openxmlformats.org/officeDocument/2006/relationships/customXml" Target="../ink/ink1059.xml"/><Relationship Id="rId174" Type="http://schemas.openxmlformats.org/officeDocument/2006/relationships/image" Target="../media/image1109.png"/><Relationship Id="rId179" Type="http://schemas.openxmlformats.org/officeDocument/2006/relationships/customXml" Target="../ink/ink1072.xml"/><Relationship Id="rId195" Type="http://schemas.openxmlformats.org/officeDocument/2006/relationships/customXml" Target="../ink/ink1080.xml"/><Relationship Id="rId209" Type="http://schemas.openxmlformats.org/officeDocument/2006/relationships/customXml" Target="../ink/ink1087.xml"/><Relationship Id="rId190" Type="http://schemas.openxmlformats.org/officeDocument/2006/relationships/image" Target="../media/image1117.png"/><Relationship Id="rId204" Type="http://schemas.openxmlformats.org/officeDocument/2006/relationships/image" Target="../media/image1124.png"/><Relationship Id="rId220" Type="http://schemas.openxmlformats.org/officeDocument/2006/relationships/image" Target="../media/image1132.png"/><Relationship Id="rId225" Type="http://schemas.openxmlformats.org/officeDocument/2006/relationships/customXml" Target="../ink/ink1095.xml"/><Relationship Id="rId241" Type="http://schemas.openxmlformats.org/officeDocument/2006/relationships/customXml" Target="../ink/ink1103.xml"/><Relationship Id="rId246" Type="http://schemas.openxmlformats.org/officeDocument/2006/relationships/image" Target="../media/image1145.png"/><Relationship Id="rId267" Type="http://schemas.openxmlformats.org/officeDocument/2006/relationships/customXml" Target="../ink/ink1116.xml"/><Relationship Id="rId288" Type="http://schemas.openxmlformats.org/officeDocument/2006/relationships/image" Target="../media/image1166.png"/><Relationship Id="rId15" Type="http://schemas.openxmlformats.org/officeDocument/2006/relationships/customXml" Target="../ink/ink990.xml"/><Relationship Id="rId36" Type="http://schemas.openxmlformats.org/officeDocument/2006/relationships/image" Target="../media/image1040.png"/><Relationship Id="rId57" Type="http://schemas.openxmlformats.org/officeDocument/2006/relationships/customXml" Target="../ink/ink1011.xml"/><Relationship Id="rId106" Type="http://schemas.openxmlformats.org/officeDocument/2006/relationships/image" Target="../media/image1075.png"/><Relationship Id="rId127" Type="http://schemas.openxmlformats.org/officeDocument/2006/relationships/customXml" Target="../ink/ink1046.xml"/><Relationship Id="rId262" Type="http://schemas.openxmlformats.org/officeDocument/2006/relationships/image" Target="../media/image1153.png"/><Relationship Id="rId283" Type="http://schemas.openxmlformats.org/officeDocument/2006/relationships/customXml" Target="../ink/ink1124.xml"/><Relationship Id="rId10" Type="http://schemas.openxmlformats.org/officeDocument/2006/relationships/image" Target="../media/image1027.png"/><Relationship Id="rId31" Type="http://schemas.openxmlformats.org/officeDocument/2006/relationships/customXml" Target="../ink/ink998.xml"/><Relationship Id="rId52" Type="http://schemas.openxmlformats.org/officeDocument/2006/relationships/image" Target="../media/image1048.png"/><Relationship Id="rId73" Type="http://schemas.openxmlformats.org/officeDocument/2006/relationships/customXml" Target="../ink/ink1019.xml"/><Relationship Id="rId78" Type="http://schemas.openxmlformats.org/officeDocument/2006/relationships/image" Target="../media/image1061.png"/><Relationship Id="rId94" Type="http://schemas.openxmlformats.org/officeDocument/2006/relationships/image" Target="../media/image1069.png"/><Relationship Id="rId99" Type="http://schemas.openxmlformats.org/officeDocument/2006/relationships/customXml" Target="../ink/ink1032.xml"/><Relationship Id="rId101" Type="http://schemas.openxmlformats.org/officeDocument/2006/relationships/customXml" Target="../ink/ink1033.xml"/><Relationship Id="rId122" Type="http://schemas.openxmlformats.org/officeDocument/2006/relationships/image" Target="../media/image1083.png"/><Relationship Id="rId143" Type="http://schemas.openxmlformats.org/officeDocument/2006/relationships/customXml" Target="../ink/ink1054.xml"/><Relationship Id="rId148" Type="http://schemas.openxmlformats.org/officeDocument/2006/relationships/image" Target="../media/image1096.png"/><Relationship Id="rId164" Type="http://schemas.openxmlformats.org/officeDocument/2006/relationships/image" Target="../media/image1104.png"/><Relationship Id="rId169" Type="http://schemas.openxmlformats.org/officeDocument/2006/relationships/customXml" Target="../ink/ink1067.xml"/><Relationship Id="rId185" Type="http://schemas.openxmlformats.org/officeDocument/2006/relationships/customXml" Target="../ink/ink1075.xml"/><Relationship Id="rId4" Type="http://schemas.openxmlformats.org/officeDocument/2006/relationships/image" Target="../media/image1024.png"/><Relationship Id="rId9" Type="http://schemas.openxmlformats.org/officeDocument/2006/relationships/customXml" Target="../ink/ink987.xml"/><Relationship Id="rId180" Type="http://schemas.openxmlformats.org/officeDocument/2006/relationships/image" Target="../media/image1112.png"/><Relationship Id="rId210" Type="http://schemas.openxmlformats.org/officeDocument/2006/relationships/image" Target="../media/image1127.png"/><Relationship Id="rId215" Type="http://schemas.openxmlformats.org/officeDocument/2006/relationships/customXml" Target="../ink/ink1090.xml"/><Relationship Id="rId236" Type="http://schemas.openxmlformats.org/officeDocument/2006/relationships/image" Target="../media/image1140.png"/><Relationship Id="rId257" Type="http://schemas.openxmlformats.org/officeDocument/2006/relationships/customXml" Target="../ink/ink1111.xml"/><Relationship Id="rId278" Type="http://schemas.openxmlformats.org/officeDocument/2006/relationships/image" Target="../media/image1161.png"/><Relationship Id="rId26" Type="http://schemas.openxmlformats.org/officeDocument/2006/relationships/image" Target="../media/image1035.png"/><Relationship Id="rId231" Type="http://schemas.openxmlformats.org/officeDocument/2006/relationships/customXml" Target="../ink/ink1098.xml"/><Relationship Id="rId252" Type="http://schemas.openxmlformats.org/officeDocument/2006/relationships/image" Target="../media/image1148.png"/><Relationship Id="rId273" Type="http://schemas.openxmlformats.org/officeDocument/2006/relationships/customXml" Target="../ink/ink1119.xml"/><Relationship Id="rId294" Type="http://schemas.openxmlformats.org/officeDocument/2006/relationships/image" Target="../media/image1169.png"/><Relationship Id="rId47" Type="http://schemas.openxmlformats.org/officeDocument/2006/relationships/customXml" Target="../ink/ink1006.xml"/><Relationship Id="rId68" Type="http://schemas.openxmlformats.org/officeDocument/2006/relationships/image" Target="../media/image1056.png"/><Relationship Id="rId89" Type="http://schemas.openxmlformats.org/officeDocument/2006/relationships/customXml" Target="../ink/ink1027.xml"/><Relationship Id="rId112" Type="http://schemas.openxmlformats.org/officeDocument/2006/relationships/image" Target="../media/image1078.png"/><Relationship Id="rId133" Type="http://schemas.openxmlformats.org/officeDocument/2006/relationships/customXml" Target="../ink/ink1049.xml"/><Relationship Id="rId154" Type="http://schemas.openxmlformats.org/officeDocument/2006/relationships/image" Target="../media/image1099.png"/><Relationship Id="rId175" Type="http://schemas.openxmlformats.org/officeDocument/2006/relationships/customXml" Target="../ink/ink1070.xml"/><Relationship Id="rId196" Type="http://schemas.openxmlformats.org/officeDocument/2006/relationships/image" Target="../media/image1120.png"/><Relationship Id="rId200" Type="http://schemas.openxmlformats.org/officeDocument/2006/relationships/image" Target="../media/image1122.png"/><Relationship Id="rId16" Type="http://schemas.openxmlformats.org/officeDocument/2006/relationships/image" Target="../media/image1030.png"/><Relationship Id="rId221" Type="http://schemas.openxmlformats.org/officeDocument/2006/relationships/customXml" Target="../ink/ink1093.xml"/><Relationship Id="rId242" Type="http://schemas.openxmlformats.org/officeDocument/2006/relationships/image" Target="../media/image1143.png"/><Relationship Id="rId263" Type="http://schemas.openxmlformats.org/officeDocument/2006/relationships/customXml" Target="../ink/ink1114.xml"/><Relationship Id="rId284" Type="http://schemas.openxmlformats.org/officeDocument/2006/relationships/image" Target="../media/image1164.png"/><Relationship Id="rId37" Type="http://schemas.openxmlformats.org/officeDocument/2006/relationships/customXml" Target="../ink/ink1001.xml"/><Relationship Id="rId58" Type="http://schemas.openxmlformats.org/officeDocument/2006/relationships/image" Target="../media/image1051.png"/><Relationship Id="rId79" Type="http://schemas.openxmlformats.org/officeDocument/2006/relationships/customXml" Target="../ink/ink1022.xml"/><Relationship Id="rId102" Type="http://schemas.openxmlformats.org/officeDocument/2006/relationships/image" Target="../media/image1073.png"/><Relationship Id="rId123" Type="http://schemas.openxmlformats.org/officeDocument/2006/relationships/customXml" Target="../ink/ink1044.xml"/><Relationship Id="rId144" Type="http://schemas.openxmlformats.org/officeDocument/2006/relationships/image" Target="../media/image1094.png"/><Relationship Id="rId90" Type="http://schemas.openxmlformats.org/officeDocument/2006/relationships/image" Target="../media/image1067.png"/><Relationship Id="rId165" Type="http://schemas.openxmlformats.org/officeDocument/2006/relationships/customXml" Target="../ink/ink1065.xml"/><Relationship Id="rId186" Type="http://schemas.openxmlformats.org/officeDocument/2006/relationships/image" Target="../media/image1115.png"/><Relationship Id="rId211" Type="http://schemas.openxmlformats.org/officeDocument/2006/relationships/customXml" Target="../ink/ink1088.xml"/><Relationship Id="rId232" Type="http://schemas.openxmlformats.org/officeDocument/2006/relationships/image" Target="../media/image1138.png"/><Relationship Id="rId253" Type="http://schemas.openxmlformats.org/officeDocument/2006/relationships/customXml" Target="../ink/ink1109.xml"/><Relationship Id="rId274" Type="http://schemas.openxmlformats.org/officeDocument/2006/relationships/image" Target="../media/image1159.png"/><Relationship Id="rId295" Type="http://schemas.openxmlformats.org/officeDocument/2006/relationships/customXml" Target="../ink/ink1130.xml"/><Relationship Id="rId27" Type="http://schemas.openxmlformats.org/officeDocument/2006/relationships/customXml" Target="../ink/ink996.xml"/><Relationship Id="rId48" Type="http://schemas.openxmlformats.org/officeDocument/2006/relationships/image" Target="../media/image1046.png"/><Relationship Id="rId69" Type="http://schemas.openxmlformats.org/officeDocument/2006/relationships/customXml" Target="../ink/ink1017.xml"/><Relationship Id="rId113" Type="http://schemas.openxmlformats.org/officeDocument/2006/relationships/customXml" Target="../ink/ink1039.xml"/><Relationship Id="rId134" Type="http://schemas.openxmlformats.org/officeDocument/2006/relationships/image" Target="../media/image1089.png"/><Relationship Id="rId80" Type="http://schemas.openxmlformats.org/officeDocument/2006/relationships/image" Target="../media/image1062.png"/><Relationship Id="rId155" Type="http://schemas.openxmlformats.org/officeDocument/2006/relationships/customXml" Target="../ink/ink1060.xml"/><Relationship Id="rId176" Type="http://schemas.openxmlformats.org/officeDocument/2006/relationships/image" Target="../media/image1110.png"/><Relationship Id="rId197" Type="http://schemas.openxmlformats.org/officeDocument/2006/relationships/customXml" Target="../ink/ink1081.xml"/><Relationship Id="rId201" Type="http://schemas.openxmlformats.org/officeDocument/2006/relationships/customXml" Target="../ink/ink1083.xml"/><Relationship Id="rId222" Type="http://schemas.openxmlformats.org/officeDocument/2006/relationships/image" Target="../media/image1133.png"/><Relationship Id="rId243" Type="http://schemas.openxmlformats.org/officeDocument/2006/relationships/customXml" Target="../ink/ink1104.xml"/><Relationship Id="rId264" Type="http://schemas.openxmlformats.org/officeDocument/2006/relationships/image" Target="../media/image1154.png"/><Relationship Id="rId285" Type="http://schemas.openxmlformats.org/officeDocument/2006/relationships/customXml" Target="../ink/ink1125.xml"/><Relationship Id="rId17" Type="http://schemas.openxmlformats.org/officeDocument/2006/relationships/customXml" Target="../ink/ink991.xml"/><Relationship Id="rId38" Type="http://schemas.openxmlformats.org/officeDocument/2006/relationships/image" Target="../media/image1041.png"/><Relationship Id="rId59" Type="http://schemas.openxmlformats.org/officeDocument/2006/relationships/customXml" Target="../ink/ink1012.xml"/><Relationship Id="rId103" Type="http://schemas.openxmlformats.org/officeDocument/2006/relationships/customXml" Target="../ink/ink1034.xml"/><Relationship Id="rId124" Type="http://schemas.openxmlformats.org/officeDocument/2006/relationships/image" Target="../media/image1084.png"/><Relationship Id="rId70" Type="http://schemas.openxmlformats.org/officeDocument/2006/relationships/image" Target="../media/image1057.png"/><Relationship Id="rId91" Type="http://schemas.openxmlformats.org/officeDocument/2006/relationships/customXml" Target="../ink/ink1028.xml"/><Relationship Id="rId145" Type="http://schemas.openxmlformats.org/officeDocument/2006/relationships/customXml" Target="../ink/ink1055.xml"/><Relationship Id="rId166" Type="http://schemas.openxmlformats.org/officeDocument/2006/relationships/image" Target="../media/image1105.png"/><Relationship Id="rId187" Type="http://schemas.openxmlformats.org/officeDocument/2006/relationships/customXml" Target="../ink/ink10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28.png"/><Relationship Id="rId233" Type="http://schemas.openxmlformats.org/officeDocument/2006/relationships/customXml" Target="../ink/ink1099.xml"/><Relationship Id="rId254" Type="http://schemas.openxmlformats.org/officeDocument/2006/relationships/image" Target="../media/image1149.png"/><Relationship Id="rId28" Type="http://schemas.openxmlformats.org/officeDocument/2006/relationships/image" Target="../media/image1036.png"/><Relationship Id="rId49" Type="http://schemas.openxmlformats.org/officeDocument/2006/relationships/customXml" Target="../ink/ink1007.xml"/><Relationship Id="rId114" Type="http://schemas.openxmlformats.org/officeDocument/2006/relationships/image" Target="../media/image1079.png"/><Relationship Id="rId275" Type="http://schemas.openxmlformats.org/officeDocument/2006/relationships/customXml" Target="../ink/ink1120.xml"/><Relationship Id="rId296" Type="http://schemas.openxmlformats.org/officeDocument/2006/relationships/image" Target="../media/image1170.png"/><Relationship Id="rId60" Type="http://schemas.openxmlformats.org/officeDocument/2006/relationships/image" Target="../media/image1052.png"/><Relationship Id="rId81" Type="http://schemas.openxmlformats.org/officeDocument/2006/relationships/customXml" Target="../ink/ink1023.xml"/><Relationship Id="rId135" Type="http://schemas.openxmlformats.org/officeDocument/2006/relationships/customXml" Target="../ink/ink1050.xml"/><Relationship Id="rId156" Type="http://schemas.openxmlformats.org/officeDocument/2006/relationships/image" Target="../media/image1100.png"/><Relationship Id="rId177" Type="http://schemas.openxmlformats.org/officeDocument/2006/relationships/customXml" Target="../ink/ink1071.xml"/><Relationship Id="rId198" Type="http://schemas.openxmlformats.org/officeDocument/2006/relationships/image" Target="../media/image1121.png"/><Relationship Id="rId202" Type="http://schemas.openxmlformats.org/officeDocument/2006/relationships/image" Target="../media/image1123.png"/><Relationship Id="rId223" Type="http://schemas.openxmlformats.org/officeDocument/2006/relationships/customXml" Target="../ink/ink1094.xml"/><Relationship Id="rId244" Type="http://schemas.openxmlformats.org/officeDocument/2006/relationships/image" Target="../media/image1144.png"/><Relationship Id="rId18" Type="http://schemas.openxmlformats.org/officeDocument/2006/relationships/image" Target="../media/image1031.png"/><Relationship Id="rId39" Type="http://schemas.openxmlformats.org/officeDocument/2006/relationships/customXml" Target="../ink/ink1002.xml"/><Relationship Id="rId265" Type="http://schemas.openxmlformats.org/officeDocument/2006/relationships/customXml" Target="../ink/ink1115.xml"/><Relationship Id="rId286" Type="http://schemas.openxmlformats.org/officeDocument/2006/relationships/image" Target="../media/image1165.png"/><Relationship Id="rId50" Type="http://schemas.openxmlformats.org/officeDocument/2006/relationships/image" Target="../media/image1047.png"/><Relationship Id="rId104" Type="http://schemas.openxmlformats.org/officeDocument/2006/relationships/image" Target="../media/image1074.png"/><Relationship Id="rId125" Type="http://schemas.openxmlformats.org/officeDocument/2006/relationships/customXml" Target="../ink/ink1045.xml"/><Relationship Id="rId146" Type="http://schemas.openxmlformats.org/officeDocument/2006/relationships/image" Target="../media/image1095.png"/><Relationship Id="rId167" Type="http://schemas.openxmlformats.org/officeDocument/2006/relationships/customXml" Target="../ink/ink1066.xml"/><Relationship Id="rId188" Type="http://schemas.openxmlformats.org/officeDocument/2006/relationships/image" Target="../media/image1116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6.xml"/><Relationship Id="rId21" Type="http://schemas.openxmlformats.org/officeDocument/2006/relationships/customXml" Target="../ink/ink1138.xml"/><Relationship Id="rId42" Type="http://schemas.openxmlformats.org/officeDocument/2006/relationships/image" Target="../media/image1190.png"/><Relationship Id="rId63" Type="http://schemas.openxmlformats.org/officeDocument/2006/relationships/customXml" Target="../ink/ink1159.xml"/><Relationship Id="rId84" Type="http://schemas.openxmlformats.org/officeDocument/2006/relationships/image" Target="../media/image1211.png"/><Relationship Id="rId138" Type="http://schemas.openxmlformats.org/officeDocument/2006/relationships/image" Target="../media/image1238.png"/><Relationship Id="rId159" Type="http://schemas.openxmlformats.org/officeDocument/2006/relationships/customXml" Target="../ink/ink1207.xml"/><Relationship Id="rId170" Type="http://schemas.openxmlformats.org/officeDocument/2006/relationships/image" Target="../media/image1254.png"/><Relationship Id="rId191" Type="http://schemas.openxmlformats.org/officeDocument/2006/relationships/customXml" Target="../ink/ink1223.xml"/><Relationship Id="rId205" Type="http://schemas.openxmlformats.org/officeDocument/2006/relationships/customXml" Target="../ink/ink1230.xml"/><Relationship Id="rId107" Type="http://schemas.openxmlformats.org/officeDocument/2006/relationships/customXml" Target="../ink/ink1181.xml"/><Relationship Id="rId11" Type="http://schemas.openxmlformats.org/officeDocument/2006/relationships/customXml" Target="../ink/ink1133.xml"/><Relationship Id="rId32" Type="http://schemas.openxmlformats.org/officeDocument/2006/relationships/image" Target="../media/image1185.png"/><Relationship Id="rId37" Type="http://schemas.openxmlformats.org/officeDocument/2006/relationships/customXml" Target="../ink/ink1146.xml"/><Relationship Id="rId53" Type="http://schemas.openxmlformats.org/officeDocument/2006/relationships/customXml" Target="../ink/ink1154.xml"/><Relationship Id="rId58" Type="http://schemas.openxmlformats.org/officeDocument/2006/relationships/image" Target="../media/image1198.png"/><Relationship Id="rId74" Type="http://schemas.openxmlformats.org/officeDocument/2006/relationships/image" Target="../media/image1206.png"/><Relationship Id="rId79" Type="http://schemas.openxmlformats.org/officeDocument/2006/relationships/customXml" Target="../ink/ink1167.xml"/><Relationship Id="rId102" Type="http://schemas.openxmlformats.org/officeDocument/2006/relationships/image" Target="../media/image1220.png"/><Relationship Id="rId123" Type="http://schemas.openxmlformats.org/officeDocument/2006/relationships/customXml" Target="../ink/ink1189.xml"/><Relationship Id="rId128" Type="http://schemas.openxmlformats.org/officeDocument/2006/relationships/image" Target="../media/image1233.png"/><Relationship Id="rId144" Type="http://schemas.openxmlformats.org/officeDocument/2006/relationships/image" Target="../media/image1241.png"/><Relationship Id="rId149" Type="http://schemas.openxmlformats.org/officeDocument/2006/relationships/customXml" Target="../ink/ink1202.xml"/><Relationship Id="rId5" Type="http://schemas.openxmlformats.org/officeDocument/2006/relationships/image" Target="../media/image279.png"/><Relationship Id="rId90" Type="http://schemas.openxmlformats.org/officeDocument/2006/relationships/image" Target="../media/image1214.png"/><Relationship Id="rId95" Type="http://schemas.openxmlformats.org/officeDocument/2006/relationships/customXml" Target="../ink/ink1175.xml"/><Relationship Id="rId160" Type="http://schemas.openxmlformats.org/officeDocument/2006/relationships/image" Target="../media/image1249.png"/><Relationship Id="rId165" Type="http://schemas.openxmlformats.org/officeDocument/2006/relationships/customXml" Target="../ink/ink1210.xml"/><Relationship Id="rId181" Type="http://schemas.openxmlformats.org/officeDocument/2006/relationships/customXml" Target="../ink/ink1218.xml"/><Relationship Id="rId186" Type="http://schemas.openxmlformats.org/officeDocument/2006/relationships/image" Target="../media/image1262.png"/><Relationship Id="rId211" Type="http://schemas.openxmlformats.org/officeDocument/2006/relationships/customXml" Target="../ink/ink1233.xml"/><Relationship Id="rId22" Type="http://schemas.openxmlformats.org/officeDocument/2006/relationships/image" Target="../media/image1180.png"/><Relationship Id="rId27" Type="http://schemas.openxmlformats.org/officeDocument/2006/relationships/customXml" Target="../ink/ink1141.xml"/><Relationship Id="rId43" Type="http://schemas.openxmlformats.org/officeDocument/2006/relationships/customXml" Target="../ink/ink1149.xml"/><Relationship Id="rId48" Type="http://schemas.openxmlformats.org/officeDocument/2006/relationships/image" Target="../media/image1193.png"/><Relationship Id="rId64" Type="http://schemas.openxmlformats.org/officeDocument/2006/relationships/image" Target="../media/image1201.png"/><Relationship Id="rId69" Type="http://schemas.openxmlformats.org/officeDocument/2006/relationships/customXml" Target="../ink/ink1162.xml"/><Relationship Id="rId113" Type="http://schemas.openxmlformats.org/officeDocument/2006/relationships/customXml" Target="../ink/ink1184.xml"/><Relationship Id="rId118" Type="http://schemas.openxmlformats.org/officeDocument/2006/relationships/image" Target="../media/image1228.png"/><Relationship Id="rId134" Type="http://schemas.openxmlformats.org/officeDocument/2006/relationships/image" Target="../media/image1236.png"/><Relationship Id="rId139" Type="http://schemas.openxmlformats.org/officeDocument/2006/relationships/customXml" Target="../ink/ink1197.xml"/><Relationship Id="rId80" Type="http://schemas.openxmlformats.org/officeDocument/2006/relationships/image" Target="../media/image1209.png"/><Relationship Id="rId85" Type="http://schemas.openxmlformats.org/officeDocument/2006/relationships/customXml" Target="../ink/ink1170.xml"/><Relationship Id="rId150" Type="http://schemas.openxmlformats.org/officeDocument/2006/relationships/image" Target="../media/image1244.png"/><Relationship Id="rId155" Type="http://schemas.openxmlformats.org/officeDocument/2006/relationships/customXml" Target="../ink/ink1205.xml"/><Relationship Id="rId171" Type="http://schemas.openxmlformats.org/officeDocument/2006/relationships/customXml" Target="../ink/ink1213.xml"/><Relationship Id="rId176" Type="http://schemas.openxmlformats.org/officeDocument/2006/relationships/image" Target="../media/image1257.png"/><Relationship Id="rId192" Type="http://schemas.openxmlformats.org/officeDocument/2006/relationships/image" Target="../media/image1265.png"/><Relationship Id="rId197" Type="http://schemas.openxmlformats.org/officeDocument/2006/relationships/customXml" Target="../ink/ink1226.xml"/><Relationship Id="rId206" Type="http://schemas.openxmlformats.org/officeDocument/2006/relationships/image" Target="../media/image1272.png"/><Relationship Id="rId201" Type="http://schemas.openxmlformats.org/officeDocument/2006/relationships/customXml" Target="../ink/ink1228.xml"/><Relationship Id="rId12" Type="http://schemas.openxmlformats.org/officeDocument/2006/relationships/image" Target="../media/image1175.png"/><Relationship Id="rId17" Type="http://schemas.openxmlformats.org/officeDocument/2006/relationships/customXml" Target="../ink/ink1136.xml"/><Relationship Id="rId33" Type="http://schemas.openxmlformats.org/officeDocument/2006/relationships/customXml" Target="../ink/ink1144.xml"/><Relationship Id="rId38" Type="http://schemas.openxmlformats.org/officeDocument/2006/relationships/image" Target="../media/image1188.png"/><Relationship Id="rId59" Type="http://schemas.openxmlformats.org/officeDocument/2006/relationships/customXml" Target="../ink/ink1157.xml"/><Relationship Id="rId103" Type="http://schemas.openxmlformats.org/officeDocument/2006/relationships/customXml" Target="../ink/ink1179.xml"/><Relationship Id="rId108" Type="http://schemas.openxmlformats.org/officeDocument/2006/relationships/image" Target="../media/image1223.png"/><Relationship Id="rId124" Type="http://schemas.openxmlformats.org/officeDocument/2006/relationships/image" Target="../media/image1231.png"/><Relationship Id="rId129" Type="http://schemas.openxmlformats.org/officeDocument/2006/relationships/customXml" Target="../ink/ink1192.xml"/><Relationship Id="rId54" Type="http://schemas.openxmlformats.org/officeDocument/2006/relationships/image" Target="../media/image1196.png"/><Relationship Id="rId70" Type="http://schemas.openxmlformats.org/officeDocument/2006/relationships/image" Target="../media/image1204.png"/><Relationship Id="rId75" Type="http://schemas.openxmlformats.org/officeDocument/2006/relationships/customXml" Target="../ink/ink1165.xml"/><Relationship Id="rId91" Type="http://schemas.openxmlformats.org/officeDocument/2006/relationships/customXml" Target="../ink/ink1173.xml"/><Relationship Id="rId96" Type="http://schemas.openxmlformats.org/officeDocument/2006/relationships/image" Target="../media/image1217.png"/><Relationship Id="rId140" Type="http://schemas.openxmlformats.org/officeDocument/2006/relationships/image" Target="../media/image1239.png"/><Relationship Id="rId145" Type="http://schemas.openxmlformats.org/officeDocument/2006/relationships/customXml" Target="../ink/ink1200.xml"/><Relationship Id="rId161" Type="http://schemas.openxmlformats.org/officeDocument/2006/relationships/customXml" Target="../ink/ink1208.xml"/><Relationship Id="rId166" Type="http://schemas.openxmlformats.org/officeDocument/2006/relationships/image" Target="../media/image1252.png"/><Relationship Id="rId182" Type="http://schemas.openxmlformats.org/officeDocument/2006/relationships/image" Target="../media/image1260.png"/><Relationship Id="rId187" Type="http://schemas.openxmlformats.org/officeDocument/2006/relationships/customXml" Target="../ink/ink12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2.png"/><Relationship Id="rId212" Type="http://schemas.openxmlformats.org/officeDocument/2006/relationships/image" Target="../media/image1275.png"/><Relationship Id="rId23" Type="http://schemas.openxmlformats.org/officeDocument/2006/relationships/customXml" Target="../ink/ink1139.xml"/><Relationship Id="rId28" Type="http://schemas.openxmlformats.org/officeDocument/2006/relationships/image" Target="../media/image1183.png"/><Relationship Id="rId49" Type="http://schemas.openxmlformats.org/officeDocument/2006/relationships/customXml" Target="../ink/ink1152.xml"/><Relationship Id="rId114" Type="http://schemas.openxmlformats.org/officeDocument/2006/relationships/image" Target="../media/image1226.png"/><Relationship Id="rId119" Type="http://schemas.openxmlformats.org/officeDocument/2006/relationships/customXml" Target="../ink/ink1187.xml"/><Relationship Id="rId44" Type="http://schemas.openxmlformats.org/officeDocument/2006/relationships/image" Target="../media/image1191.png"/><Relationship Id="rId60" Type="http://schemas.openxmlformats.org/officeDocument/2006/relationships/image" Target="../media/image1199.png"/><Relationship Id="rId65" Type="http://schemas.openxmlformats.org/officeDocument/2006/relationships/customXml" Target="../ink/ink1160.xml"/><Relationship Id="rId81" Type="http://schemas.openxmlformats.org/officeDocument/2006/relationships/customXml" Target="../ink/ink1168.xml"/><Relationship Id="rId86" Type="http://schemas.openxmlformats.org/officeDocument/2006/relationships/image" Target="../media/image1212.png"/><Relationship Id="rId130" Type="http://schemas.openxmlformats.org/officeDocument/2006/relationships/image" Target="../media/image1234.png"/><Relationship Id="rId135" Type="http://schemas.openxmlformats.org/officeDocument/2006/relationships/customXml" Target="../ink/ink1195.xml"/><Relationship Id="rId151" Type="http://schemas.openxmlformats.org/officeDocument/2006/relationships/customXml" Target="../ink/ink1203.xml"/><Relationship Id="rId156" Type="http://schemas.openxmlformats.org/officeDocument/2006/relationships/image" Target="../media/image1247.png"/><Relationship Id="rId177" Type="http://schemas.openxmlformats.org/officeDocument/2006/relationships/customXml" Target="../ink/ink1216.xml"/><Relationship Id="rId198" Type="http://schemas.openxmlformats.org/officeDocument/2006/relationships/image" Target="../media/image1268.png"/><Relationship Id="rId172" Type="http://schemas.openxmlformats.org/officeDocument/2006/relationships/image" Target="../media/image1255.png"/><Relationship Id="rId193" Type="http://schemas.openxmlformats.org/officeDocument/2006/relationships/customXml" Target="../ink/ink1224.xml"/><Relationship Id="rId202" Type="http://schemas.openxmlformats.org/officeDocument/2006/relationships/image" Target="../media/image1270.png"/><Relationship Id="rId207" Type="http://schemas.openxmlformats.org/officeDocument/2006/relationships/customXml" Target="../ink/ink1231.xml"/><Relationship Id="rId13" Type="http://schemas.openxmlformats.org/officeDocument/2006/relationships/customXml" Target="../ink/ink1134.xml"/><Relationship Id="rId18" Type="http://schemas.openxmlformats.org/officeDocument/2006/relationships/image" Target="../media/image1178.png"/><Relationship Id="rId39" Type="http://schemas.openxmlformats.org/officeDocument/2006/relationships/customXml" Target="../ink/ink1147.xml"/><Relationship Id="rId109" Type="http://schemas.openxmlformats.org/officeDocument/2006/relationships/customXml" Target="../ink/ink1182.xml"/><Relationship Id="rId34" Type="http://schemas.openxmlformats.org/officeDocument/2006/relationships/image" Target="../media/image1186.png"/><Relationship Id="rId50" Type="http://schemas.openxmlformats.org/officeDocument/2006/relationships/image" Target="../media/image1194.png"/><Relationship Id="rId55" Type="http://schemas.openxmlformats.org/officeDocument/2006/relationships/customXml" Target="../ink/ink1155.xml"/><Relationship Id="rId76" Type="http://schemas.openxmlformats.org/officeDocument/2006/relationships/image" Target="../media/image1207.png"/><Relationship Id="rId97" Type="http://schemas.openxmlformats.org/officeDocument/2006/relationships/customXml" Target="../ink/ink1176.xml"/><Relationship Id="rId104" Type="http://schemas.openxmlformats.org/officeDocument/2006/relationships/image" Target="../media/image1221.png"/><Relationship Id="rId120" Type="http://schemas.openxmlformats.org/officeDocument/2006/relationships/image" Target="../media/image1229.png"/><Relationship Id="rId125" Type="http://schemas.openxmlformats.org/officeDocument/2006/relationships/customXml" Target="../ink/ink1190.xml"/><Relationship Id="rId141" Type="http://schemas.openxmlformats.org/officeDocument/2006/relationships/customXml" Target="../ink/ink1198.xml"/><Relationship Id="rId146" Type="http://schemas.openxmlformats.org/officeDocument/2006/relationships/image" Target="../media/image1242.png"/><Relationship Id="rId167" Type="http://schemas.openxmlformats.org/officeDocument/2006/relationships/customXml" Target="../ink/ink1211.xml"/><Relationship Id="rId188" Type="http://schemas.openxmlformats.org/officeDocument/2006/relationships/image" Target="../media/image1263.png"/><Relationship Id="rId7" Type="http://schemas.openxmlformats.org/officeDocument/2006/relationships/customXml" Target="../ink/ink1131.xml"/><Relationship Id="rId71" Type="http://schemas.openxmlformats.org/officeDocument/2006/relationships/customXml" Target="../ink/ink1163.xml"/><Relationship Id="rId92" Type="http://schemas.openxmlformats.org/officeDocument/2006/relationships/image" Target="../media/image1215.png"/><Relationship Id="rId162" Type="http://schemas.openxmlformats.org/officeDocument/2006/relationships/image" Target="../media/image1250.png"/><Relationship Id="rId183" Type="http://schemas.openxmlformats.org/officeDocument/2006/relationships/customXml" Target="../ink/ink1219.xml"/><Relationship Id="rId213" Type="http://schemas.openxmlformats.org/officeDocument/2006/relationships/customXml" Target="../ink/ink1234.xml"/><Relationship Id="rId2" Type="http://schemas.openxmlformats.org/officeDocument/2006/relationships/image" Target="../media/image4.png"/><Relationship Id="rId29" Type="http://schemas.openxmlformats.org/officeDocument/2006/relationships/customXml" Target="../ink/ink1142.xml"/><Relationship Id="rId24" Type="http://schemas.openxmlformats.org/officeDocument/2006/relationships/image" Target="../media/image1181.png"/><Relationship Id="rId40" Type="http://schemas.openxmlformats.org/officeDocument/2006/relationships/image" Target="../media/image1189.png"/><Relationship Id="rId45" Type="http://schemas.openxmlformats.org/officeDocument/2006/relationships/customXml" Target="../ink/ink1150.xml"/><Relationship Id="rId66" Type="http://schemas.openxmlformats.org/officeDocument/2006/relationships/image" Target="../media/image1202.png"/><Relationship Id="rId87" Type="http://schemas.openxmlformats.org/officeDocument/2006/relationships/customXml" Target="../ink/ink1171.xml"/><Relationship Id="rId110" Type="http://schemas.openxmlformats.org/officeDocument/2006/relationships/image" Target="../media/image1224.png"/><Relationship Id="rId115" Type="http://schemas.openxmlformats.org/officeDocument/2006/relationships/customXml" Target="../ink/ink1185.xml"/><Relationship Id="rId131" Type="http://schemas.openxmlformats.org/officeDocument/2006/relationships/customXml" Target="../ink/ink1193.xml"/><Relationship Id="rId136" Type="http://schemas.openxmlformats.org/officeDocument/2006/relationships/image" Target="../media/image1237.png"/><Relationship Id="rId157" Type="http://schemas.openxmlformats.org/officeDocument/2006/relationships/customXml" Target="../ink/ink1206.xml"/><Relationship Id="rId178" Type="http://schemas.openxmlformats.org/officeDocument/2006/relationships/image" Target="../media/image1258.png"/><Relationship Id="rId61" Type="http://schemas.openxmlformats.org/officeDocument/2006/relationships/customXml" Target="../ink/ink1158.xml"/><Relationship Id="rId82" Type="http://schemas.openxmlformats.org/officeDocument/2006/relationships/image" Target="../media/image1210.png"/><Relationship Id="rId152" Type="http://schemas.openxmlformats.org/officeDocument/2006/relationships/image" Target="../media/image1245.png"/><Relationship Id="rId173" Type="http://schemas.openxmlformats.org/officeDocument/2006/relationships/customXml" Target="../ink/ink1214.xml"/><Relationship Id="rId194" Type="http://schemas.openxmlformats.org/officeDocument/2006/relationships/image" Target="../media/image1266.png"/><Relationship Id="rId199" Type="http://schemas.openxmlformats.org/officeDocument/2006/relationships/customXml" Target="../ink/ink1227.xml"/><Relationship Id="rId203" Type="http://schemas.openxmlformats.org/officeDocument/2006/relationships/customXml" Target="../ink/ink1229.xml"/><Relationship Id="rId208" Type="http://schemas.openxmlformats.org/officeDocument/2006/relationships/image" Target="../media/image1273.png"/><Relationship Id="rId19" Type="http://schemas.openxmlformats.org/officeDocument/2006/relationships/customXml" Target="../ink/ink1137.xml"/><Relationship Id="rId14" Type="http://schemas.openxmlformats.org/officeDocument/2006/relationships/image" Target="../media/image1176.png"/><Relationship Id="rId30" Type="http://schemas.openxmlformats.org/officeDocument/2006/relationships/image" Target="../media/image1184.png"/><Relationship Id="rId35" Type="http://schemas.openxmlformats.org/officeDocument/2006/relationships/customXml" Target="../ink/ink1145.xml"/><Relationship Id="rId56" Type="http://schemas.openxmlformats.org/officeDocument/2006/relationships/image" Target="../media/image1197.png"/><Relationship Id="rId77" Type="http://schemas.openxmlformats.org/officeDocument/2006/relationships/customXml" Target="../ink/ink1166.xml"/><Relationship Id="rId100" Type="http://schemas.openxmlformats.org/officeDocument/2006/relationships/image" Target="../media/image1219.png"/><Relationship Id="rId105" Type="http://schemas.openxmlformats.org/officeDocument/2006/relationships/customXml" Target="../ink/ink1180.xml"/><Relationship Id="rId126" Type="http://schemas.openxmlformats.org/officeDocument/2006/relationships/image" Target="../media/image1232.png"/><Relationship Id="rId147" Type="http://schemas.openxmlformats.org/officeDocument/2006/relationships/customXml" Target="../ink/ink1201.xml"/><Relationship Id="rId168" Type="http://schemas.openxmlformats.org/officeDocument/2006/relationships/image" Target="../media/image1253.png"/><Relationship Id="rId8" Type="http://schemas.openxmlformats.org/officeDocument/2006/relationships/image" Target="../media/image1173.png"/><Relationship Id="rId51" Type="http://schemas.openxmlformats.org/officeDocument/2006/relationships/customXml" Target="../ink/ink1153.xml"/><Relationship Id="rId72" Type="http://schemas.openxmlformats.org/officeDocument/2006/relationships/image" Target="../media/image1205.png"/><Relationship Id="rId93" Type="http://schemas.openxmlformats.org/officeDocument/2006/relationships/customXml" Target="../ink/ink1174.xml"/><Relationship Id="rId98" Type="http://schemas.openxmlformats.org/officeDocument/2006/relationships/image" Target="../media/image1218.png"/><Relationship Id="rId121" Type="http://schemas.openxmlformats.org/officeDocument/2006/relationships/customXml" Target="../ink/ink1188.xml"/><Relationship Id="rId142" Type="http://schemas.openxmlformats.org/officeDocument/2006/relationships/image" Target="../media/image1240.png"/><Relationship Id="rId163" Type="http://schemas.openxmlformats.org/officeDocument/2006/relationships/customXml" Target="../ink/ink1209.xml"/><Relationship Id="rId184" Type="http://schemas.openxmlformats.org/officeDocument/2006/relationships/image" Target="../media/image1261.png"/><Relationship Id="rId189" Type="http://schemas.openxmlformats.org/officeDocument/2006/relationships/customXml" Target="../ink/ink1222.xml"/><Relationship Id="rId3" Type="http://schemas.openxmlformats.org/officeDocument/2006/relationships/image" Target="../media/image5.png"/><Relationship Id="rId214" Type="http://schemas.openxmlformats.org/officeDocument/2006/relationships/image" Target="../media/image1276.png"/><Relationship Id="rId25" Type="http://schemas.openxmlformats.org/officeDocument/2006/relationships/customXml" Target="../ink/ink1140.xml"/><Relationship Id="rId46" Type="http://schemas.openxmlformats.org/officeDocument/2006/relationships/image" Target="../media/image1192.png"/><Relationship Id="rId67" Type="http://schemas.openxmlformats.org/officeDocument/2006/relationships/customXml" Target="../ink/ink1161.xml"/><Relationship Id="rId116" Type="http://schemas.openxmlformats.org/officeDocument/2006/relationships/image" Target="../media/image1227.png"/><Relationship Id="rId137" Type="http://schemas.openxmlformats.org/officeDocument/2006/relationships/customXml" Target="../ink/ink1196.xml"/><Relationship Id="rId158" Type="http://schemas.openxmlformats.org/officeDocument/2006/relationships/image" Target="../media/image1248.png"/><Relationship Id="rId20" Type="http://schemas.openxmlformats.org/officeDocument/2006/relationships/image" Target="../media/image1179.png"/><Relationship Id="rId41" Type="http://schemas.openxmlformats.org/officeDocument/2006/relationships/customXml" Target="../ink/ink1148.xml"/><Relationship Id="rId62" Type="http://schemas.openxmlformats.org/officeDocument/2006/relationships/image" Target="../media/image1200.png"/><Relationship Id="rId83" Type="http://schemas.openxmlformats.org/officeDocument/2006/relationships/customXml" Target="../ink/ink1169.xml"/><Relationship Id="rId88" Type="http://schemas.openxmlformats.org/officeDocument/2006/relationships/image" Target="../media/image1213.png"/><Relationship Id="rId111" Type="http://schemas.openxmlformats.org/officeDocument/2006/relationships/customXml" Target="../ink/ink1183.xml"/><Relationship Id="rId132" Type="http://schemas.openxmlformats.org/officeDocument/2006/relationships/image" Target="../media/image1235.png"/><Relationship Id="rId153" Type="http://schemas.openxmlformats.org/officeDocument/2006/relationships/customXml" Target="../ink/ink1204.xml"/><Relationship Id="rId174" Type="http://schemas.openxmlformats.org/officeDocument/2006/relationships/image" Target="../media/image1256.png"/><Relationship Id="rId179" Type="http://schemas.openxmlformats.org/officeDocument/2006/relationships/customXml" Target="../ink/ink1217.xml"/><Relationship Id="rId195" Type="http://schemas.openxmlformats.org/officeDocument/2006/relationships/customXml" Target="../ink/ink1225.xml"/><Relationship Id="rId209" Type="http://schemas.openxmlformats.org/officeDocument/2006/relationships/customXml" Target="../ink/ink1232.xml"/><Relationship Id="rId190" Type="http://schemas.openxmlformats.org/officeDocument/2006/relationships/image" Target="../media/image1264.png"/><Relationship Id="rId204" Type="http://schemas.openxmlformats.org/officeDocument/2006/relationships/image" Target="../media/image1271.png"/><Relationship Id="rId15" Type="http://schemas.openxmlformats.org/officeDocument/2006/relationships/customXml" Target="../ink/ink1135.xml"/><Relationship Id="rId36" Type="http://schemas.openxmlformats.org/officeDocument/2006/relationships/image" Target="../media/image1187.png"/><Relationship Id="rId57" Type="http://schemas.openxmlformats.org/officeDocument/2006/relationships/customXml" Target="../ink/ink1156.xml"/><Relationship Id="rId106" Type="http://schemas.openxmlformats.org/officeDocument/2006/relationships/image" Target="../media/image1222.png"/><Relationship Id="rId127" Type="http://schemas.openxmlformats.org/officeDocument/2006/relationships/customXml" Target="../ink/ink1191.xml"/><Relationship Id="rId10" Type="http://schemas.openxmlformats.org/officeDocument/2006/relationships/image" Target="../media/image1174.png"/><Relationship Id="rId31" Type="http://schemas.openxmlformats.org/officeDocument/2006/relationships/customXml" Target="../ink/ink1143.xml"/><Relationship Id="rId52" Type="http://schemas.openxmlformats.org/officeDocument/2006/relationships/image" Target="../media/image1195.png"/><Relationship Id="rId73" Type="http://schemas.openxmlformats.org/officeDocument/2006/relationships/customXml" Target="../ink/ink1164.xml"/><Relationship Id="rId78" Type="http://schemas.openxmlformats.org/officeDocument/2006/relationships/image" Target="../media/image1208.png"/><Relationship Id="rId94" Type="http://schemas.openxmlformats.org/officeDocument/2006/relationships/image" Target="../media/image1216.png"/><Relationship Id="rId99" Type="http://schemas.openxmlformats.org/officeDocument/2006/relationships/customXml" Target="../ink/ink1177.xml"/><Relationship Id="rId101" Type="http://schemas.openxmlformats.org/officeDocument/2006/relationships/customXml" Target="../ink/ink1178.xml"/><Relationship Id="rId122" Type="http://schemas.openxmlformats.org/officeDocument/2006/relationships/image" Target="../media/image1230.png"/><Relationship Id="rId143" Type="http://schemas.openxmlformats.org/officeDocument/2006/relationships/customXml" Target="../ink/ink1199.xml"/><Relationship Id="rId148" Type="http://schemas.openxmlformats.org/officeDocument/2006/relationships/image" Target="../media/image1243.png"/><Relationship Id="rId164" Type="http://schemas.openxmlformats.org/officeDocument/2006/relationships/image" Target="../media/image1251.png"/><Relationship Id="rId169" Type="http://schemas.openxmlformats.org/officeDocument/2006/relationships/customXml" Target="../ink/ink1212.xml"/><Relationship Id="rId185" Type="http://schemas.openxmlformats.org/officeDocument/2006/relationships/customXml" Target="../ink/ink1220.xml"/><Relationship Id="rId4" Type="http://schemas.openxmlformats.org/officeDocument/2006/relationships/image" Target="../media/image1171.png"/><Relationship Id="rId9" Type="http://schemas.openxmlformats.org/officeDocument/2006/relationships/customXml" Target="../ink/ink1132.xml"/><Relationship Id="rId180" Type="http://schemas.openxmlformats.org/officeDocument/2006/relationships/image" Target="../media/image1259.png"/><Relationship Id="rId210" Type="http://schemas.openxmlformats.org/officeDocument/2006/relationships/image" Target="../media/image1274.png"/><Relationship Id="rId26" Type="http://schemas.openxmlformats.org/officeDocument/2006/relationships/image" Target="../media/image1182.png"/><Relationship Id="rId47" Type="http://schemas.openxmlformats.org/officeDocument/2006/relationships/customXml" Target="../ink/ink1151.xml"/><Relationship Id="rId68" Type="http://schemas.openxmlformats.org/officeDocument/2006/relationships/image" Target="../media/image1203.png"/><Relationship Id="rId89" Type="http://schemas.openxmlformats.org/officeDocument/2006/relationships/customXml" Target="../ink/ink1172.xml"/><Relationship Id="rId112" Type="http://schemas.openxmlformats.org/officeDocument/2006/relationships/image" Target="../media/image1225.png"/><Relationship Id="rId133" Type="http://schemas.openxmlformats.org/officeDocument/2006/relationships/customXml" Target="../ink/ink1194.xml"/><Relationship Id="rId154" Type="http://schemas.openxmlformats.org/officeDocument/2006/relationships/image" Target="../media/image1246.png"/><Relationship Id="rId175" Type="http://schemas.openxmlformats.org/officeDocument/2006/relationships/customXml" Target="../ink/ink1215.xml"/><Relationship Id="rId196" Type="http://schemas.openxmlformats.org/officeDocument/2006/relationships/image" Target="../media/image1267.png"/><Relationship Id="rId200" Type="http://schemas.openxmlformats.org/officeDocument/2006/relationships/image" Target="../media/image1269.png"/><Relationship Id="rId16" Type="http://schemas.openxmlformats.org/officeDocument/2006/relationships/image" Target="../media/image1177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4.png"/><Relationship Id="rId21" Type="http://schemas.openxmlformats.org/officeDocument/2006/relationships/image" Target="../media/image1286.png"/><Relationship Id="rId42" Type="http://schemas.openxmlformats.org/officeDocument/2006/relationships/customXml" Target="../ink/ink1252.xml"/><Relationship Id="rId63" Type="http://schemas.openxmlformats.org/officeDocument/2006/relationships/image" Target="../media/image1307.png"/><Relationship Id="rId84" Type="http://schemas.openxmlformats.org/officeDocument/2006/relationships/customXml" Target="../ink/ink1273.xml"/><Relationship Id="rId138" Type="http://schemas.openxmlformats.org/officeDocument/2006/relationships/customXml" Target="../ink/ink1300.xml"/><Relationship Id="rId159" Type="http://schemas.openxmlformats.org/officeDocument/2006/relationships/image" Target="../media/image1355.png"/><Relationship Id="rId170" Type="http://schemas.openxmlformats.org/officeDocument/2006/relationships/customXml" Target="../ink/ink1316.xml"/><Relationship Id="rId191" Type="http://schemas.openxmlformats.org/officeDocument/2006/relationships/image" Target="../media/image1371.png"/><Relationship Id="rId205" Type="http://schemas.openxmlformats.org/officeDocument/2006/relationships/image" Target="../media/image1378.png"/><Relationship Id="rId226" Type="http://schemas.openxmlformats.org/officeDocument/2006/relationships/customXml" Target="../ink/ink1344.xml"/><Relationship Id="rId247" Type="http://schemas.openxmlformats.org/officeDocument/2006/relationships/image" Target="../media/image1399.png"/><Relationship Id="rId107" Type="http://schemas.openxmlformats.org/officeDocument/2006/relationships/image" Target="../media/image1329.png"/><Relationship Id="rId268" Type="http://schemas.openxmlformats.org/officeDocument/2006/relationships/customXml" Target="../ink/ink1365.xml"/><Relationship Id="rId11" Type="http://schemas.openxmlformats.org/officeDocument/2006/relationships/image" Target="../media/image1281.png"/><Relationship Id="rId32" Type="http://schemas.openxmlformats.org/officeDocument/2006/relationships/customXml" Target="../ink/ink1247.xml"/><Relationship Id="rId53" Type="http://schemas.openxmlformats.org/officeDocument/2006/relationships/image" Target="../media/image1302.png"/><Relationship Id="rId74" Type="http://schemas.openxmlformats.org/officeDocument/2006/relationships/customXml" Target="../ink/ink1268.xml"/><Relationship Id="rId128" Type="http://schemas.openxmlformats.org/officeDocument/2006/relationships/customXml" Target="../ink/ink1295.xml"/><Relationship Id="rId149" Type="http://schemas.openxmlformats.org/officeDocument/2006/relationships/image" Target="../media/image1350.png"/><Relationship Id="rId5" Type="http://schemas.openxmlformats.org/officeDocument/2006/relationships/image" Target="../media/image1278.png"/><Relationship Id="rId95" Type="http://schemas.openxmlformats.org/officeDocument/2006/relationships/image" Target="../media/image1323.png"/><Relationship Id="rId160" Type="http://schemas.openxmlformats.org/officeDocument/2006/relationships/customXml" Target="../ink/ink1311.xml"/><Relationship Id="rId181" Type="http://schemas.openxmlformats.org/officeDocument/2006/relationships/image" Target="../media/image1366.png"/><Relationship Id="rId216" Type="http://schemas.openxmlformats.org/officeDocument/2006/relationships/customXml" Target="../ink/ink1339.xml"/><Relationship Id="rId237" Type="http://schemas.openxmlformats.org/officeDocument/2006/relationships/image" Target="../media/image1394.png"/><Relationship Id="rId258" Type="http://schemas.openxmlformats.org/officeDocument/2006/relationships/customXml" Target="../ink/ink1360.xml"/><Relationship Id="rId279" Type="http://schemas.openxmlformats.org/officeDocument/2006/relationships/image" Target="../media/image1415.png"/><Relationship Id="rId22" Type="http://schemas.openxmlformats.org/officeDocument/2006/relationships/customXml" Target="../ink/ink1242.xml"/><Relationship Id="rId43" Type="http://schemas.openxmlformats.org/officeDocument/2006/relationships/image" Target="../media/image1297.png"/><Relationship Id="rId64" Type="http://schemas.openxmlformats.org/officeDocument/2006/relationships/customXml" Target="../ink/ink1263.xml"/><Relationship Id="rId118" Type="http://schemas.openxmlformats.org/officeDocument/2006/relationships/customXml" Target="../ink/ink1290.xml"/><Relationship Id="rId139" Type="http://schemas.openxmlformats.org/officeDocument/2006/relationships/image" Target="../media/image1345.png"/><Relationship Id="rId85" Type="http://schemas.openxmlformats.org/officeDocument/2006/relationships/image" Target="../media/image1318.png"/><Relationship Id="rId150" Type="http://schemas.openxmlformats.org/officeDocument/2006/relationships/customXml" Target="../ink/ink1306.xml"/><Relationship Id="rId171" Type="http://schemas.openxmlformats.org/officeDocument/2006/relationships/image" Target="../media/image1361.png"/><Relationship Id="rId192" Type="http://schemas.openxmlformats.org/officeDocument/2006/relationships/customXml" Target="../ink/ink1327.xml"/><Relationship Id="rId206" Type="http://schemas.openxmlformats.org/officeDocument/2006/relationships/customXml" Target="../ink/ink1334.xml"/><Relationship Id="rId227" Type="http://schemas.openxmlformats.org/officeDocument/2006/relationships/image" Target="../media/image1389.png"/><Relationship Id="rId248" Type="http://schemas.openxmlformats.org/officeDocument/2006/relationships/customXml" Target="../ink/ink1355.xml"/><Relationship Id="rId269" Type="http://schemas.openxmlformats.org/officeDocument/2006/relationships/image" Target="../media/image1410.png"/><Relationship Id="rId12" Type="http://schemas.openxmlformats.org/officeDocument/2006/relationships/customXml" Target="../ink/ink1237.xml"/><Relationship Id="rId33" Type="http://schemas.openxmlformats.org/officeDocument/2006/relationships/image" Target="../media/image1292.png"/><Relationship Id="rId108" Type="http://schemas.openxmlformats.org/officeDocument/2006/relationships/customXml" Target="../ink/ink1285.xml"/><Relationship Id="rId129" Type="http://schemas.openxmlformats.org/officeDocument/2006/relationships/image" Target="../media/image1340.png"/><Relationship Id="rId280" Type="http://schemas.openxmlformats.org/officeDocument/2006/relationships/customXml" Target="../ink/ink1371.xml"/><Relationship Id="rId54" Type="http://schemas.openxmlformats.org/officeDocument/2006/relationships/customXml" Target="../ink/ink1258.xml"/><Relationship Id="rId75" Type="http://schemas.openxmlformats.org/officeDocument/2006/relationships/image" Target="../media/image1313.png"/><Relationship Id="rId96" Type="http://schemas.openxmlformats.org/officeDocument/2006/relationships/customXml" Target="../ink/ink1279.xml"/><Relationship Id="rId140" Type="http://schemas.openxmlformats.org/officeDocument/2006/relationships/customXml" Target="../ink/ink1301.xml"/><Relationship Id="rId161" Type="http://schemas.openxmlformats.org/officeDocument/2006/relationships/image" Target="../media/image1356.png"/><Relationship Id="rId182" Type="http://schemas.openxmlformats.org/officeDocument/2006/relationships/customXml" Target="../ink/ink1322.xml"/><Relationship Id="rId217" Type="http://schemas.openxmlformats.org/officeDocument/2006/relationships/image" Target="../media/image1384.png"/><Relationship Id="rId6" Type="http://schemas.openxmlformats.org/officeDocument/2006/relationships/image" Target="../media/image1171.png"/><Relationship Id="rId238" Type="http://schemas.openxmlformats.org/officeDocument/2006/relationships/customXml" Target="../ink/ink1350.xml"/><Relationship Id="rId259" Type="http://schemas.openxmlformats.org/officeDocument/2006/relationships/image" Target="../media/image1405.png"/><Relationship Id="rId23" Type="http://schemas.openxmlformats.org/officeDocument/2006/relationships/image" Target="../media/image1287.png"/><Relationship Id="rId119" Type="http://schemas.openxmlformats.org/officeDocument/2006/relationships/image" Target="../media/image1335.png"/><Relationship Id="rId270" Type="http://schemas.openxmlformats.org/officeDocument/2006/relationships/customXml" Target="../ink/ink1366.xml"/><Relationship Id="rId44" Type="http://schemas.openxmlformats.org/officeDocument/2006/relationships/customXml" Target="../ink/ink1253.xml"/><Relationship Id="rId65" Type="http://schemas.openxmlformats.org/officeDocument/2006/relationships/image" Target="../media/image1308.png"/><Relationship Id="rId86" Type="http://schemas.openxmlformats.org/officeDocument/2006/relationships/customXml" Target="../ink/ink1274.xml"/><Relationship Id="rId130" Type="http://schemas.openxmlformats.org/officeDocument/2006/relationships/customXml" Target="../ink/ink1296.xml"/><Relationship Id="rId151" Type="http://schemas.openxmlformats.org/officeDocument/2006/relationships/image" Target="../media/image1351.png"/><Relationship Id="rId172" Type="http://schemas.openxmlformats.org/officeDocument/2006/relationships/customXml" Target="../ink/ink1317.xml"/><Relationship Id="rId193" Type="http://schemas.openxmlformats.org/officeDocument/2006/relationships/image" Target="../media/image1372.png"/><Relationship Id="rId207" Type="http://schemas.openxmlformats.org/officeDocument/2006/relationships/image" Target="../media/image1379.png"/><Relationship Id="rId228" Type="http://schemas.openxmlformats.org/officeDocument/2006/relationships/customXml" Target="../ink/ink1345.xml"/><Relationship Id="rId249" Type="http://schemas.openxmlformats.org/officeDocument/2006/relationships/image" Target="../media/image1400.png"/><Relationship Id="rId13" Type="http://schemas.openxmlformats.org/officeDocument/2006/relationships/image" Target="../media/image1282.png"/><Relationship Id="rId18" Type="http://schemas.openxmlformats.org/officeDocument/2006/relationships/customXml" Target="../ink/ink1240.xml"/><Relationship Id="rId39" Type="http://schemas.openxmlformats.org/officeDocument/2006/relationships/image" Target="../media/image1295.png"/><Relationship Id="rId109" Type="http://schemas.openxmlformats.org/officeDocument/2006/relationships/image" Target="../media/image1330.png"/><Relationship Id="rId260" Type="http://schemas.openxmlformats.org/officeDocument/2006/relationships/customXml" Target="../ink/ink1361.xml"/><Relationship Id="rId265" Type="http://schemas.openxmlformats.org/officeDocument/2006/relationships/image" Target="../media/image1408.png"/><Relationship Id="rId281" Type="http://schemas.openxmlformats.org/officeDocument/2006/relationships/image" Target="../media/image1416.png"/><Relationship Id="rId34" Type="http://schemas.openxmlformats.org/officeDocument/2006/relationships/customXml" Target="../ink/ink1248.xml"/><Relationship Id="rId50" Type="http://schemas.openxmlformats.org/officeDocument/2006/relationships/customXml" Target="../ink/ink1256.xml"/><Relationship Id="rId55" Type="http://schemas.openxmlformats.org/officeDocument/2006/relationships/image" Target="../media/image1303.png"/><Relationship Id="rId76" Type="http://schemas.openxmlformats.org/officeDocument/2006/relationships/customXml" Target="../ink/ink1269.xml"/><Relationship Id="rId97" Type="http://schemas.openxmlformats.org/officeDocument/2006/relationships/image" Target="../media/image1324.png"/><Relationship Id="rId104" Type="http://schemas.openxmlformats.org/officeDocument/2006/relationships/customXml" Target="../ink/ink1283.xml"/><Relationship Id="rId120" Type="http://schemas.openxmlformats.org/officeDocument/2006/relationships/customXml" Target="../ink/ink1291.xml"/><Relationship Id="rId125" Type="http://schemas.openxmlformats.org/officeDocument/2006/relationships/image" Target="../media/image1338.png"/><Relationship Id="rId141" Type="http://schemas.openxmlformats.org/officeDocument/2006/relationships/image" Target="../media/image1346.png"/><Relationship Id="rId146" Type="http://schemas.openxmlformats.org/officeDocument/2006/relationships/customXml" Target="../ink/ink1304.xml"/><Relationship Id="rId167" Type="http://schemas.openxmlformats.org/officeDocument/2006/relationships/image" Target="../media/image1359.png"/><Relationship Id="rId188" Type="http://schemas.openxmlformats.org/officeDocument/2006/relationships/customXml" Target="../ink/ink1325.xml"/><Relationship Id="rId7" Type="http://schemas.openxmlformats.org/officeDocument/2006/relationships/image" Target="../media/image1279.png"/><Relationship Id="rId71" Type="http://schemas.openxmlformats.org/officeDocument/2006/relationships/image" Target="../media/image1311.png"/><Relationship Id="rId92" Type="http://schemas.openxmlformats.org/officeDocument/2006/relationships/customXml" Target="../ink/ink1277.xml"/><Relationship Id="rId162" Type="http://schemas.openxmlformats.org/officeDocument/2006/relationships/customXml" Target="../ink/ink1312.xml"/><Relationship Id="rId183" Type="http://schemas.openxmlformats.org/officeDocument/2006/relationships/image" Target="../media/image1367.png"/><Relationship Id="rId213" Type="http://schemas.openxmlformats.org/officeDocument/2006/relationships/image" Target="../media/image1382.png"/><Relationship Id="rId218" Type="http://schemas.openxmlformats.org/officeDocument/2006/relationships/customXml" Target="../ink/ink1340.xml"/><Relationship Id="rId234" Type="http://schemas.openxmlformats.org/officeDocument/2006/relationships/customXml" Target="../ink/ink1348.xml"/><Relationship Id="rId239" Type="http://schemas.openxmlformats.org/officeDocument/2006/relationships/image" Target="../media/image1395.png"/><Relationship Id="rId2" Type="http://schemas.openxmlformats.org/officeDocument/2006/relationships/image" Target="../media/image4.png"/><Relationship Id="rId29" Type="http://schemas.openxmlformats.org/officeDocument/2006/relationships/image" Target="../media/image1290.png"/><Relationship Id="rId250" Type="http://schemas.openxmlformats.org/officeDocument/2006/relationships/customXml" Target="../ink/ink1356.xml"/><Relationship Id="rId255" Type="http://schemas.openxmlformats.org/officeDocument/2006/relationships/image" Target="../media/image1403.png"/><Relationship Id="rId271" Type="http://schemas.openxmlformats.org/officeDocument/2006/relationships/image" Target="../media/image1411.png"/><Relationship Id="rId276" Type="http://schemas.openxmlformats.org/officeDocument/2006/relationships/customXml" Target="../ink/ink1369.xml"/><Relationship Id="rId24" Type="http://schemas.openxmlformats.org/officeDocument/2006/relationships/customXml" Target="../ink/ink1243.xml"/><Relationship Id="rId40" Type="http://schemas.openxmlformats.org/officeDocument/2006/relationships/customXml" Target="../ink/ink1251.xml"/><Relationship Id="rId45" Type="http://schemas.openxmlformats.org/officeDocument/2006/relationships/image" Target="../media/image1298.png"/><Relationship Id="rId66" Type="http://schemas.openxmlformats.org/officeDocument/2006/relationships/customXml" Target="../ink/ink1264.xml"/><Relationship Id="rId87" Type="http://schemas.openxmlformats.org/officeDocument/2006/relationships/image" Target="../media/image1319.png"/><Relationship Id="rId110" Type="http://schemas.openxmlformats.org/officeDocument/2006/relationships/customXml" Target="../ink/ink1286.xml"/><Relationship Id="rId115" Type="http://schemas.openxmlformats.org/officeDocument/2006/relationships/image" Target="../media/image1333.png"/><Relationship Id="rId131" Type="http://schemas.openxmlformats.org/officeDocument/2006/relationships/image" Target="../media/image1341.png"/><Relationship Id="rId136" Type="http://schemas.openxmlformats.org/officeDocument/2006/relationships/customXml" Target="../ink/ink1299.xml"/><Relationship Id="rId157" Type="http://schemas.openxmlformats.org/officeDocument/2006/relationships/image" Target="../media/image1354.png"/><Relationship Id="rId178" Type="http://schemas.openxmlformats.org/officeDocument/2006/relationships/customXml" Target="../ink/ink1320.xml"/><Relationship Id="rId61" Type="http://schemas.openxmlformats.org/officeDocument/2006/relationships/image" Target="../media/image1306.png"/><Relationship Id="rId82" Type="http://schemas.openxmlformats.org/officeDocument/2006/relationships/customXml" Target="../ink/ink1272.xml"/><Relationship Id="rId152" Type="http://schemas.openxmlformats.org/officeDocument/2006/relationships/customXml" Target="../ink/ink1307.xml"/><Relationship Id="rId173" Type="http://schemas.openxmlformats.org/officeDocument/2006/relationships/image" Target="../media/image1362.png"/><Relationship Id="rId194" Type="http://schemas.openxmlformats.org/officeDocument/2006/relationships/customXml" Target="../ink/ink1328.xml"/><Relationship Id="rId199" Type="http://schemas.openxmlformats.org/officeDocument/2006/relationships/image" Target="../media/image1375.png"/><Relationship Id="rId203" Type="http://schemas.openxmlformats.org/officeDocument/2006/relationships/image" Target="../media/image1377.png"/><Relationship Id="rId208" Type="http://schemas.openxmlformats.org/officeDocument/2006/relationships/customXml" Target="../ink/ink1335.xml"/><Relationship Id="rId229" Type="http://schemas.openxmlformats.org/officeDocument/2006/relationships/image" Target="../media/image1390.png"/><Relationship Id="rId19" Type="http://schemas.openxmlformats.org/officeDocument/2006/relationships/image" Target="../media/image1285.png"/><Relationship Id="rId224" Type="http://schemas.openxmlformats.org/officeDocument/2006/relationships/customXml" Target="../ink/ink1343.xml"/><Relationship Id="rId240" Type="http://schemas.openxmlformats.org/officeDocument/2006/relationships/customXml" Target="../ink/ink1351.xml"/><Relationship Id="rId245" Type="http://schemas.openxmlformats.org/officeDocument/2006/relationships/image" Target="../media/image1398.png"/><Relationship Id="rId261" Type="http://schemas.openxmlformats.org/officeDocument/2006/relationships/image" Target="../media/image1406.png"/><Relationship Id="rId266" Type="http://schemas.openxmlformats.org/officeDocument/2006/relationships/customXml" Target="../ink/ink1364.xml"/><Relationship Id="rId14" Type="http://schemas.openxmlformats.org/officeDocument/2006/relationships/customXml" Target="../ink/ink1238.xml"/><Relationship Id="rId30" Type="http://schemas.openxmlformats.org/officeDocument/2006/relationships/customXml" Target="../ink/ink1246.xml"/><Relationship Id="rId35" Type="http://schemas.openxmlformats.org/officeDocument/2006/relationships/image" Target="../media/image1293.png"/><Relationship Id="rId56" Type="http://schemas.openxmlformats.org/officeDocument/2006/relationships/customXml" Target="../ink/ink1259.xml"/><Relationship Id="rId77" Type="http://schemas.openxmlformats.org/officeDocument/2006/relationships/image" Target="../media/image1314.png"/><Relationship Id="rId100" Type="http://schemas.openxmlformats.org/officeDocument/2006/relationships/customXml" Target="../ink/ink1281.xml"/><Relationship Id="rId105" Type="http://schemas.openxmlformats.org/officeDocument/2006/relationships/image" Target="../media/image1328.png"/><Relationship Id="rId126" Type="http://schemas.openxmlformats.org/officeDocument/2006/relationships/customXml" Target="../ink/ink1294.xml"/><Relationship Id="rId147" Type="http://schemas.openxmlformats.org/officeDocument/2006/relationships/image" Target="../media/image1349.png"/><Relationship Id="rId168" Type="http://schemas.openxmlformats.org/officeDocument/2006/relationships/customXml" Target="../ink/ink1315.xml"/><Relationship Id="rId282" Type="http://schemas.openxmlformats.org/officeDocument/2006/relationships/customXml" Target="../ink/ink1372.xml"/><Relationship Id="rId8" Type="http://schemas.openxmlformats.org/officeDocument/2006/relationships/customXml" Target="../ink/ink1235.xml"/><Relationship Id="rId51" Type="http://schemas.openxmlformats.org/officeDocument/2006/relationships/image" Target="../media/image1301.png"/><Relationship Id="rId72" Type="http://schemas.openxmlformats.org/officeDocument/2006/relationships/customXml" Target="../ink/ink1267.xml"/><Relationship Id="rId93" Type="http://schemas.openxmlformats.org/officeDocument/2006/relationships/image" Target="../media/image1322.png"/><Relationship Id="rId98" Type="http://schemas.openxmlformats.org/officeDocument/2006/relationships/customXml" Target="../ink/ink1280.xml"/><Relationship Id="rId121" Type="http://schemas.openxmlformats.org/officeDocument/2006/relationships/image" Target="../media/image1336.png"/><Relationship Id="rId142" Type="http://schemas.openxmlformats.org/officeDocument/2006/relationships/customXml" Target="../ink/ink1302.xml"/><Relationship Id="rId163" Type="http://schemas.openxmlformats.org/officeDocument/2006/relationships/image" Target="../media/image1357.png"/><Relationship Id="rId184" Type="http://schemas.openxmlformats.org/officeDocument/2006/relationships/customXml" Target="../ink/ink1323.xml"/><Relationship Id="rId189" Type="http://schemas.openxmlformats.org/officeDocument/2006/relationships/image" Target="../media/image1370.png"/><Relationship Id="rId219" Type="http://schemas.openxmlformats.org/officeDocument/2006/relationships/image" Target="../media/image1385.png"/><Relationship Id="rId3" Type="http://schemas.openxmlformats.org/officeDocument/2006/relationships/image" Target="../media/image5.png"/><Relationship Id="rId214" Type="http://schemas.openxmlformats.org/officeDocument/2006/relationships/customXml" Target="../ink/ink1338.xml"/><Relationship Id="rId230" Type="http://schemas.openxmlformats.org/officeDocument/2006/relationships/customXml" Target="../ink/ink1346.xml"/><Relationship Id="rId235" Type="http://schemas.openxmlformats.org/officeDocument/2006/relationships/image" Target="../media/image1393.png"/><Relationship Id="rId251" Type="http://schemas.openxmlformats.org/officeDocument/2006/relationships/image" Target="../media/image1401.png"/><Relationship Id="rId256" Type="http://schemas.openxmlformats.org/officeDocument/2006/relationships/customXml" Target="../ink/ink1359.xml"/><Relationship Id="rId277" Type="http://schemas.openxmlformats.org/officeDocument/2006/relationships/image" Target="../media/image1414.png"/><Relationship Id="rId25" Type="http://schemas.openxmlformats.org/officeDocument/2006/relationships/image" Target="../media/image1288.png"/><Relationship Id="rId46" Type="http://schemas.openxmlformats.org/officeDocument/2006/relationships/customXml" Target="../ink/ink1254.xml"/><Relationship Id="rId67" Type="http://schemas.openxmlformats.org/officeDocument/2006/relationships/image" Target="../media/image1309.png"/><Relationship Id="rId116" Type="http://schemas.openxmlformats.org/officeDocument/2006/relationships/customXml" Target="../ink/ink1289.xml"/><Relationship Id="rId137" Type="http://schemas.openxmlformats.org/officeDocument/2006/relationships/image" Target="../media/image1344.png"/><Relationship Id="rId158" Type="http://schemas.openxmlformats.org/officeDocument/2006/relationships/customXml" Target="../ink/ink1310.xml"/><Relationship Id="rId272" Type="http://schemas.openxmlformats.org/officeDocument/2006/relationships/customXml" Target="../ink/ink1367.xml"/><Relationship Id="rId20" Type="http://schemas.openxmlformats.org/officeDocument/2006/relationships/customXml" Target="../ink/ink1241.xml"/><Relationship Id="rId41" Type="http://schemas.openxmlformats.org/officeDocument/2006/relationships/image" Target="../media/image1296.png"/><Relationship Id="rId62" Type="http://schemas.openxmlformats.org/officeDocument/2006/relationships/customXml" Target="../ink/ink1262.xml"/><Relationship Id="rId83" Type="http://schemas.openxmlformats.org/officeDocument/2006/relationships/image" Target="../media/image1317.png"/><Relationship Id="rId88" Type="http://schemas.openxmlformats.org/officeDocument/2006/relationships/customXml" Target="../ink/ink1275.xml"/><Relationship Id="rId111" Type="http://schemas.openxmlformats.org/officeDocument/2006/relationships/image" Target="../media/image1331.png"/><Relationship Id="rId132" Type="http://schemas.openxmlformats.org/officeDocument/2006/relationships/customXml" Target="../ink/ink1297.xml"/><Relationship Id="rId153" Type="http://schemas.openxmlformats.org/officeDocument/2006/relationships/image" Target="../media/image1352.png"/><Relationship Id="rId174" Type="http://schemas.openxmlformats.org/officeDocument/2006/relationships/customXml" Target="../ink/ink1318.xml"/><Relationship Id="rId179" Type="http://schemas.openxmlformats.org/officeDocument/2006/relationships/image" Target="../media/image1365.png"/><Relationship Id="rId195" Type="http://schemas.openxmlformats.org/officeDocument/2006/relationships/image" Target="../media/image1373.png"/><Relationship Id="rId209" Type="http://schemas.openxmlformats.org/officeDocument/2006/relationships/image" Target="../media/image1380.png"/><Relationship Id="rId190" Type="http://schemas.openxmlformats.org/officeDocument/2006/relationships/customXml" Target="../ink/ink1326.xml"/><Relationship Id="rId204" Type="http://schemas.openxmlformats.org/officeDocument/2006/relationships/customXml" Target="../ink/ink1333.xml"/><Relationship Id="rId220" Type="http://schemas.openxmlformats.org/officeDocument/2006/relationships/customXml" Target="../ink/ink1341.xml"/><Relationship Id="rId225" Type="http://schemas.openxmlformats.org/officeDocument/2006/relationships/image" Target="../media/image1388.png"/><Relationship Id="rId241" Type="http://schemas.openxmlformats.org/officeDocument/2006/relationships/image" Target="../media/image1396.png"/><Relationship Id="rId246" Type="http://schemas.openxmlformats.org/officeDocument/2006/relationships/customXml" Target="../ink/ink1354.xml"/><Relationship Id="rId267" Type="http://schemas.openxmlformats.org/officeDocument/2006/relationships/image" Target="../media/image1409.png"/><Relationship Id="rId15" Type="http://schemas.openxmlformats.org/officeDocument/2006/relationships/image" Target="../media/image1283.png"/><Relationship Id="rId36" Type="http://schemas.openxmlformats.org/officeDocument/2006/relationships/customXml" Target="../ink/ink1249.xml"/><Relationship Id="rId57" Type="http://schemas.openxmlformats.org/officeDocument/2006/relationships/image" Target="../media/image1304.png"/><Relationship Id="rId106" Type="http://schemas.openxmlformats.org/officeDocument/2006/relationships/customXml" Target="../ink/ink1284.xml"/><Relationship Id="rId127" Type="http://schemas.openxmlformats.org/officeDocument/2006/relationships/image" Target="../media/image1339.png"/><Relationship Id="rId262" Type="http://schemas.openxmlformats.org/officeDocument/2006/relationships/customXml" Target="../ink/ink1362.xml"/><Relationship Id="rId283" Type="http://schemas.openxmlformats.org/officeDocument/2006/relationships/image" Target="../media/image1417.png"/><Relationship Id="rId10" Type="http://schemas.openxmlformats.org/officeDocument/2006/relationships/customXml" Target="../ink/ink1236.xml"/><Relationship Id="rId31" Type="http://schemas.openxmlformats.org/officeDocument/2006/relationships/image" Target="../media/image1291.png"/><Relationship Id="rId52" Type="http://schemas.openxmlformats.org/officeDocument/2006/relationships/customXml" Target="../ink/ink1257.xml"/><Relationship Id="rId73" Type="http://schemas.openxmlformats.org/officeDocument/2006/relationships/image" Target="../media/image1312.png"/><Relationship Id="rId78" Type="http://schemas.openxmlformats.org/officeDocument/2006/relationships/customXml" Target="../ink/ink1270.xml"/><Relationship Id="rId94" Type="http://schemas.openxmlformats.org/officeDocument/2006/relationships/customXml" Target="../ink/ink1278.xml"/><Relationship Id="rId99" Type="http://schemas.openxmlformats.org/officeDocument/2006/relationships/image" Target="../media/image1325.png"/><Relationship Id="rId101" Type="http://schemas.openxmlformats.org/officeDocument/2006/relationships/image" Target="../media/image1326.png"/><Relationship Id="rId122" Type="http://schemas.openxmlformats.org/officeDocument/2006/relationships/customXml" Target="../ink/ink1292.xml"/><Relationship Id="rId143" Type="http://schemas.openxmlformats.org/officeDocument/2006/relationships/image" Target="../media/image1347.png"/><Relationship Id="rId148" Type="http://schemas.openxmlformats.org/officeDocument/2006/relationships/customXml" Target="../ink/ink1305.xml"/><Relationship Id="rId164" Type="http://schemas.openxmlformats.org/officeDocument/2006/relationships/customXml" Target="../ink/ink1313.xml"/><Relationship Id="rId169" Type="http://schemas.openxmlformats.org/officeDocument/2006/relationships/image" Target="../media/image1360.png"/><Relationship Id="rId185" Type="http://schemas.openxmlformats.org/officeDocument/2006/relationships/image" Target="../media/image1368.png"/><Relationship Id="rId4" Type="http://schemas.openxmlformats.org/officeDocument/2006/relationships/image" Target="../media/image1277.png"/><Relationship Id="rId9" Type="http://schemas.openxmlformats.org/officeDocument/2006/relationships/image" Target="../media/image1280.png"/><Relationship Id="rId180" Type="http://schemas.openxmlformats.org/officeDocument/2006/relationships/customXml" Target="../ink/ink1321.xml"/><Relationship Id="rId210" Type="http://schemas.openxmlformats.org/officeDocument/2006/relationships/customXml" Target="../ink/ink1336.xml"/><Relationship Id="rId215" Type="http://schemas.openxmlformats.org/officeDocument/2006/relationships/image" Target="../media/image1383.png"/><Relationship Id="rId236" Type="http://schemas.openxmlformats.org/officeDocument/2006/relationships/customXml" Target="../ink/ink1349.xml"/><Relationship Id="rId257" Type="http://schemas.openxmlformats.org/officeDocument/2006/relationships/image" Target="../media/image1404.png"/><Relationship Id="rId278" Type="http://schemas.openxmlformats.org/officeDocument/2006/relationships/customXml" Target="../ink/ink1370.xml"/><Relationship Id="rId26" Type="http://schemas.openxmlformats.org/officeDocument/2006/relationships/customXml" Target="../ink/ink1244.xml"/><Relationship Id="rId231" Type="http://schemas.openxmlformats.org/officeDocument/2006/relationships/image" Target="../media/image1391.png"/><Relationship Id="rId252" Type="http://schemas.openxmlformats.org/officeDocument/2006/relationships/customXml" Target="../ink/ink1357.xml"/><Relationship Id="rId273" Type="http://schemas.openxmlformats.org/officeDocument/2006/relationships/image" Target="../media/image1412.png"/><Relationship Id="rId47" Type="http://schemas.openxmlformats.org/officeDocument/2006/relationships/image" Target="../media/image1299.png"/><Relationship Id="rId68" Type="http://schemas.openxmlformats.org/officeDocument/2006/relationships/customXml" Target="../ink/ink1265.xml"/><Relationship Id="rId89" Type="http://schemas.openxmlformats.org/officeDocument/2006/relationships/image" Target="../media/image1320.png"/><Relationship Id="rId112" Type="http://schemas.openxmlformats.org/officeDocument/2006/relationships/customXml" Target="../ink/ink1287.xml"/><Relationship Id="rId133" Type="http://schemas.openxmlformats.org/officeDocument/2006/relationships/image" Target="../media/image1342.png"/><Relationship Id="rId154" Type="http://schemas.openxmlformats.org/officeDocument/2006/relationships/customXml" Target="../ink/ink1308.xml"/><Relationship Id="rId175" Type="http://schemas.openxmlformats.org/officeDocument/2006/relationships/image" Target="../media/image1363.png"/><Relationship Id="rId196" Type="http://schemas.openxmlformats.org/officeDocument/2006/relationships/customXml" Target="../ink/ink1329.xml"/><Relationship Id="rId200" Type="http://schemas.openxmlformats.org/officeDocument/2006/relationships/customXml" Target="../ink/ink1331.xml"/><Relationship Id="rId16" Type="http://schemas.openxmlformats.org/officeDocument/2006/relationships/customXml" Target="../ink/ink1239.xml"/><Relationship Id="rId221" Type="http://schemas.openxmlformats.org/officeDocument/2006/relationships/image" Target="../media/image1386.png"/><Relationship Id="rId242" Type="http://schemas.openxmlformats.org/officeDocument/2006/relationships/customXml" Target="../ink/ink1352.xml"/><Relationship Id="rId263" Type="http://schemas.openxmlformats.org/officeDocument/2006/relationships/image" Target="../media/image1407.png"/><Relationship Id="rId284" Type="http://schemas.openxmlformats.org/officeDocument/2006/relationships/customXml" Target="../ink/ink1373.xml"/><Relationship Id="rId37" Type="http://schemas.openxmlformats.org/officeDocument/2006/relationships/image" Target="../media/image1294.png"/><Relationship Id="rId58" Type="http://schemas.openxmlformats.org/officeDocument/2006/relationships/customXml" Target="../ink/ink1260.xml"/><Relationship Id="rId79" Type="http://schemas.openxmlformats.org/officeDocument/2006/relationships/image" Target="../media/image1315.png"/><Relationship Id="rId102" Type="http://schemas.openxmlformats.org/officeDocument/2006/relationships/customXml" Target="../ink/ink1282.xml"/><Relationship Id="rId123" Type="http://schemas.openxmlformats.org/officeDocument/2006/relationships/image" Target="../media/image1337.png"/><Relationship Id="rId144" Type="http://schemas.openxmlformats.org/officeDocument/2006/relationships/customXml" Target="../ink/ink1303.xml"/><Relationship Id="rId90" Type="http://schemas.openxmlformats.org/officeDocument/2006/relationships/customXml" Target="../ink/ink1276.xml"/><Relationship Id="rId165" Type="http://schemas.openxmlformats.org/officeDocument/2006/relationships/image" Target="../media/image1358.png"/><Relationship Id="rId186" Type="http://schemas.openxmlformats.org/officeDocument/2006/relationships/customXml" Target="../ink/ink1324.xml"/><Relationship Id="rId211" Type="http://schemas.openxmlformats.org/officeDocument/2006/relationships/image" Target="../media/image1381.png"/><Relationship Id="rId232" Type="http://schemas.openxmlformats.org/officeDocument/2006/relationships/customXml" Target="../ink/ink1347.xml"/><Relationship Id="rId253" Type="http://schemas.openxmlformats.org/officeDocument/2006/relationships/image" Target="../media/image1402.png"/><Relationship Id="rId274" Type="http://schemas.openxmlformats.org/officeDocument/2006/relationships/customXml" Target="../ink/ink1368.xml"/><Relationship Id="rId27" Type="http://schemas.openxmlformats.org/officeDocument/2006/relationships/image" Target="../media/image1289.png"/><Relationship Id="rId48" Type="http://schemas.openxmlformats.org/officeDocument/2006/relationships/customXml" Target="../ink/ink1255.xml"/><Relationship Id="rId69" Type="http://schemas.openxmlformats.org/officeDocument/2006/relationships/image" Target="../media/image1310.png"/><Relationship Id="rId113" Type="http://schemas.openxmlformats.org/officeDocument/2006/relationships/image" Target="../media/image1332.png"/><Relationship Id="rId134" Type="http://schemas.openxmlformats.org/officeDocument/2006/relationships/customXml" Target="../ink/ink1298.xml"/><Relationship Id="rId80" Type="http://schemas.openxmlformats.org/officeDocument/2006/relationships/customXml" Target="../ink/ink1271.xml"/><Relationship Id="rId155" Type="http://schemas.openxmlformats.org/officeDocument/2006/relationships/image" Target="../media/image1353.png"/><Relationship Id="rId176" Type="http://schemas.openxmlformats.org/officeDocument/2006/relationships/customXml" Target="../ink/ink1319.xml"/><Relationship Id="rId197" Type="http://schemas.openxmlformats.org/officeDocument/2006/relationships/image" Target="../media/image1374.png"/><Relationship Id="rId201" Type="http://schemas.openxmlformats.org/officeDocument/2006/relationships/image" Target="../media/image1376.png"/><Relationship Id="rId222" Type="http://schemas.openxmlformats.org/officeDocument/2006/relationships/customXml" Target="../ink/ink1342.xml"/><Relationship Id="rId243" Type="http://schemas.openxmlformats.org/officeDocument/2006/relationships/image" Target="../media/image1397.png"/><Relationship Id="rId264" Type="http://schemas.openxmlformats.org/officeDocument/2006/relationships/customXml" Target="../ink/ink1363.xml"/><Relationship Id="rId285" Type="http://schemas.openxmlformats.org/officeDocument/2006/relationships/image" Target="../media/image1418.png"/><Relationship Id="rId17" Type="http://schemas.openxmlformats.org/officeDocument/2006/relationships/image" Target="../media/image1284.png"/><Relationship Id="rId38" Type="http://schemas.openxmlformats.org/officeDocument/2006/relationships/customXml" Target="../ink/ink1250.xml"/><Relationship Id="rId59" Type="http://schemas.openxmlformats.org/officeDocument/2006/relationships/image" Target="../media/image1305.png"/><Relationship Id="rId103" Type="http://schemas.openxmlformats.org/officeDocument/2006/relationships/image" Target="../media/image1327.png"/><Relationship Id="rId124" Type="http://schemas.openxmlformats.org/officeDocument/2006/relationships/customXml" Target="../ink/ink1293.xml"/><Relationship Id="rId70" Type="http://schemas.openxmlformats.org/officeDocument/2006/relationships/customXml" Target="../ink/ink1266.xml"/><Relationship Id="rId91" Type="http://schemas.openxmlformats.org/officeDocument/2006/relationships/image" Target="../media/image1321.png"/><Relationship Id="rId145" Type="http://schemas.openxmlformats.org/officeDocument/2006/relationships/image" Target="../media/image1348.png"/><Relationship Id="rId166" Type="http://schemas.openxmlformats.org/officeDocument/2006/relationships/customXml" Target="../ink/ink1314.xml"/><Relationship Id="rId187" Type="http://schemas.openxmlformats.org/officeDocument/2006/relationships/image" Target="../media/image13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7.xml"/><Relationship Id="rId233" Type="http://schemas.openxmlformats.org/officeDocument/2006/relationships/image" Target="../media/image1392.png"/><Relationship Id="rId254" Type="http://schemas.openxmlformats.org/officeDocument/2006/relationships/customXml" Target="../ink/ink1358.xml"/><Relationship Id="rId28" Type="http://schemas.openxmlformats.org/officeDocument/2006/relationships/customXml" Target="../ink/ink1245.xml"/><Relationship Id="rId49" Type="http://schemas.openxmlformats.org/officeDocument/2006/relationships/image" Target="../media/image1300.png"/><Relationship Id="rId114" Type="http://schemas.openxmlformats.org/officeDocument/2006/relationships/customXml" Target="../ink/ink1288.xml"/><Relationship Id="rId275" Type="http://schemas.openxmlformats.org/officeDocument/2006/relationships/image" Target="../media/image1413.png"/><Relationship Id="rId60" Type="http://schemas.openxmlformats.org/officeDocument/2006/relationships/customXml" Target="../ink/ink1261.xml"/><Relationship Id="rId81" Type="http://schemas.openxmlformats.org/officeDocument/2006/relationships/image" Target="../media/image1316.png"/><Relationship Id="rId135" Type="http://schemas.openxmlformats.org/officeDocument/2006/relationships/image" Target="../media/image1343.png"/><Relationship Id="rId156" Type="http://schemas.openxmlformats.org/officeDocument/2006/relationships/customXml" Target="../ink/ink1309.xml"/><Relationship Id="rId177" Type="http://schemas.openxmlformats.org/officeDocument/2006/relationships/image" Target="../media/image1364.png"/><Relationship Id="rId198" Type="http://schemas.openxmlformats.org/officeDocument/2006/relationships/customXml" Target="../ink/ink1330.xml"/><Relationship Id="rId202" Type="http://schemas.openxmlformats.org/officeDocument/2006/relationships/customXml" Target="../ink/ink1332.xml"/><Relationship Id="rId223" Type="http://schemas.openxmlformats.org/officeDocument/2006/relationships/image" Target="../media/image1387.png"/><Relationship Id="rId244" Type="http://schemas.openxmlformats.org/officeDocument/2006/relationships/customXml" Target="../ink/ink1353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4.png"/><Relationship Id="rId21" Type="http://schemas.openxmlformats.org/officeDocument/2006/relationships/image" Target="../media/image1426.png"/><Relationship Id="rId42" Type="http://schemas.openxmlformats.org/officeDocument/2006/relationships/customXml" Target="../ink/ink1391.xml"/><Relationship Id="rId63" Type="http://schemas.openxmlformats.org/officeDocument/2006/relationships/image" Target="../media/image1447.png"/><Relationship Id="rId84" Type="http://schemas.openxmlformats.org/officeDocument/2006/relationships/customXml" Target="../ink/ink1412.xml"/><Relationship Id="rId138" Type="http://schemas.openxmlformats.org/officeDocument/2006/relationships/customXml" Target="../ink/ink1439.xml"/><Relationship Id="rId159" Type="http://schemas.openxmlformats.org/officeDocument/2006/relationships/image" Target="../media/image1495.png"/><Relationship Id="rId170" Type="http://schemas.openxmlformats.org/officeDocument/2006/relationships/customXml" Target="../ink/ink1455.xml"/><Relationship Id="rId191" Type="http://schemas.openxmlformats.org/officeDocument/2006/relationships/image" Target="../media/image1511.png"/><Relationship Id="rId196" Type="http://schemas.openxmlformats.org/officeDocument/2006/relationships/customXml" Target="../ink/ink1468.xml"/><Relationship Id="rId16" Type="http://schemas.openxmlformats.org/officeDocument/2006/relationships/customXml" Target="../ink/ink1378.xml"/><Relationship Id="rId107" Type="http://schemas.openxmlformats.org/officeDocument/2006/relationships/image" Target="../media/image1469.png"/><Relationship Id="rId11" Type="http://schemas.openxmlformats.org/officeDocument/2006/relationships/image" Target="../media/image1421.png"/><Relationship Id="rId32" Type="http://schemas.openxmlformats.org/officeDocument/2006/relationships/customXml" Target="../ink/ink1386.xml"/><Relationship Id="rId37" Type="http://schemas.openxmlformats.org/officeDocument/2006/relationships/image" Target="../media/image1434.png"/><Relationship Id="rId53" Type="http://schemas.openxmlformats.org/officeDocument/2006/relationships/image" Target="../media/image1442.png"/><Relationship Id="rId58" Type="http://schemas.openxmlformats.org/officeDocument/2006/relationships/customXml" Target="../ink/ink1399.xml"/><Relationship Id="rId74" Type="http://schemas.openxmlformats.org/officeDocument/2006/relationships/customXml" Target="../ink/ink1407.xml"/><Relationship Id="rId79" Type="http://schemas.openxmlformats.org/officeDocument/2006/relationships/image" Target="../media/image1455.png"/><Relationship Id="rId102" Type="http://schemas.openxmlformats.org/officeDocument/2006/relationships/customXml" Target="../ink/ink1421.xml"/><Relationship Id="rId123" Type="http://schemas.openxmlformats.org/officeDocument/2006/relationships/image" Target="../media/image1477.png"/><Relationship Id="rId128" Type="http://schemas.openxmlformats.org/officeDocument/2006/relationships/customXml" Target="../ink/ink1434.xml"/><Relationship Id="rId144" Type="http://schemas.openxmlformats.org/officeDocument/2006/relationships/customXml" Target="../ink/ink1442.xml"/><Relationship Id="rId149" Type="http://schemas.openxmlformats.org/officeDocument/2006/relationships/image" Target="../media/image1490.png"/><Relationship Id="rId5" Type="http://schemas.openxmlformats.org/officeDocument/2006/relationships/image" Target="../media/image1171.png"/><Relationship Id="rId90" Type="http://schemas.openxmlformats.org/officeDocument/2006/relationships/customXml" Target="../ink/ink1415.xml"/><Relationship Id="rId95" Type="http://schemas.openxmlformats.org/officeDocument/2006/relationships/image" Target="../media/image1463.png"/><Relationship Id="rId160" Type="http://schemas.openxmlformats.org/officeDocument/2006/relationships/customXml" Target="../ink/ink1450.xml"/><Relationship Id="rId165" Type="http://schemas.openxmlformats.org/officeDocument/2006/relationships/image" Target="../media/image1498.png"/><Relationship Id="rId181" Type="http://schemas.openxmlformats.org/officeDocument/2006/relationships/image" Target="../media/image1506.png"/><Relationship Id="rId186" Type="http://schemas.openxmlformats.org/officeDocument/2006/relationships/customXml" Target="../ink/ink1463.xml"/><Relationship Id="rId22" Type="http://schemas.openxmlformats.org/officeDocument/2006/relationships/customXml" Target="../ink/ink1381.xml"/><Relationship Id="rId27" Type="http://schemas.openxmlformats.org/officeDocument/2006/relationships/image" Target="../media/image1429.png"/><Relationship Id="rId43" Type="http://schemas.openxmlformats.org/officeDocument/2006/relationships/image" Target="../media/image1437.png"/><Relationship Id="rId48" Type="http://schemas.openxmlformats.org/officeDocument/2006/relationships/customXml" Target="../ink/ink1394.xml"/><Relationship Id="rId64" Type="http://schemas.openxmlformats.org/officeDocument/2006/relationships/customXml" Target="../ink/ink1402.xml"/><Relationship Id="rId69" Type="http://schemas.openxmlformats.org/officeDocument/2006/relationships/image" Target="../media/image1450.png"/><Relationship Id="rId113" Type="http://schemas.openxmlformats.org/officeDocument/2006/relationships/image" Target="../media/image1472.png"/><Relationship Id="rId118" Type="http://schemas.openxmlformats.org/officeDocument/2006/relationships/customXml" Target="../ink/ink1429.xml"/><Relationship Id="rId134" Type="http://schemas.openxmlformats.org/officeDocument/2006/relationships/customXml" Target="../ink/ink1437.xml"/><Relationship Id="rId139" Type="http://schemas.openxmlformats.org/officeDocument/2006/relationships/image" Target="../media/image1485.png"/><Relationship Id="rId80" Type="http://schemas.openxmlformats.org/officeDocument/2006/relationships/customXml" Target="../ink/ink1410.xml"/><Relationship Id="rId85" Type="http://schemas.openxmlformats.org/officeDocument/2006/relationships/image" Target="../media/image1458.png"/><Relationship Id="rId150" Type="http://schemas.openxmlformats.org/officeDocument/2006/relationships/customXml" Target="../ink/ink1445.xml"/><Relationship Id="rId155" Type="http://schemas.openxmlformats.org/officeDocument/2006/relationships/image" Target="../media/image1493.png"/><Relationship Id="rId171" Type="http://schemas.openxmlformats.org/officeDocument/2006/relationships/image" Target="../media/image1501.png"/><Relationship Id="rId176" Type="http://schemas.openxmlformats.org/officeDocument/2006/relationships/customXml" Target="../ink/ink1458.xml"/><Relationship Id="rId192" Type="http://schemas.openxmlformats.org/officeDocument/2006/relationships/customXml" Target="../ink/ink1466.xml"/><Relationship Id="rId197" Type="http://schemas.openxmlformats.org/officeDocument/2006/relationships/image" Target="../media/image1514.png"/><Relationship Id="rId12" Type="http://schemas.openxmlformats.org/officeDocument/2006/relationships/customXml" Target="../ink/ink1376.xml"/><Relationship Id="rId17" Type="http://schemas.openxmlformats.org/officeDocument/2006/relationships/image" Target="../media/image1424.png"/><Relationship Id="rId33" Type="http://schemas.openxmlformats.org/officeDocument/2006/relationships/image" Target="../media/image1432.png"/><Relationship Id="rId38" Type="http://schemas.openxmlformats.org/officeDocument/2006/relationships/customXml" Target="../ink/ink1389.xml"/><Relationship Id="rId59" Type="http://schemas.openxmlformats.org/officeDocument/2006/relationships/image" Target="../media/image1445.png"/><Relationship Id="rId103" Type="http://schemas.openxmlformats.org/officeDocument/2006/relationships/image" Target="../media/image1467.png"/><Relationship Id="rId108" Type="http://schemas.openxmlformats.org/officeDocument/2006/relationships/customXml" Target="../ink/ink1424.xml"/><Relationship Id="rId124" Type="http://schemas.openxmlformats.org/officeDocument/2006/relationships/customXml" Target="../ink/ink1432.xml"/><Relationship Id="rId129" Type="http://schemas.openxmlformats.org/officeDocument/2006/relationships/image" Target="../media/image1480.png"/><Relationship Id="rId54" Type="http://schemas.openxmlformats.org/officeDocument/2006/relationships/customXml" Target="../ink/ink1397.xml"/><Relationship Id="rId70" Type="http://schemas.openxmlformats.org/officeDocument/2006/relationships/customXml" Target="../ink/ink1405.xml"/><Relationship Id="rId75" Type="http://schemas.openxmlformats.org/officeDocument/2006/relationships/image" Target="../media/image1453.png"/><Relationship Id="rId91" Type="http://schemas.openxmlformats.org/officeDocument/2006/relationships/image" Target="../media/image1461.png"/><Relationship Id="rId96" Type="http://schemas.openxmlformats.org/officeDocument/2006/relationships/customXml" Target="../ink/ink1418.xml"/><Relationship Id="rId140" Type="http://schemas.openxmlformats.org/officeDocument/2006/relationships/customXml" Target="../ink/ink1440.xml"/><Relationship Id="rId145" Type="http://schemas.openxmlformats.org/officeDocument/2006/relationships/image" Target="../media/image1488.png"/><Relationship Id="rId161" Type="http://schemas.openxmlformats.org/officeDocument/2006/relationships/image" Target="../media/image1496.png"/><Relationship Id="rId166" Type="http://schemas.openxmlformats.org/officeDocument/2006/relationships/customXml" Target="../ink/ink1453.xml"/><Relationship Id="rId182" Type="http://schemas.openxmlformats.org/officeDocument/2006/relationships/customXml" Target="../ink/ink1461.xml"/><Relationship Id="rId187" Type="http://schemas.openxmlformats.org/officeDocument/2006/relationships/image" Target="../media/image15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9.png"/><Relationship Id="rId23" Type="http://schemas.openxmlformats.org/officeDocument/2006/relationships/image" Target="../media/image1427.png"/><Relationship Id="rId28" Type="http://schemas.openxmlformats.org/officeDocument/2006/relationships/customXml" Target="../ink/ink1384.xml"/><Relationship Id="rId49" Type="http://schemas.openxmlformats.org/officeDocument/2006/relationships/image" Target="../media/image1440.png"/><Relationship Id="rId114" Type="http://schemas.openxmlformats.org/officeDocument/2006/relationships/customXml" Target="../ink/ink1427.xml"/><Relationship Id="rId119" Type="http://schemas.openxmlformats.org/officeDocument/2006/relationships/image" Target="../media/image1475.png"/><Relationship Id="rId44" Type="http://schemas.openxmlformats.org/officeDocument/2006/relationships/customXml" Target="../ink/ink1392.xml"/><Relationship Id="rId60" Type="http://schemas.openxmlformats.org/officeDocument/2006/relationships/customXml" Target="../ink/ink1400.xml"/><Relationship Id="rId65" Type="http://schemas.openxmlformats.org/officeDocument/2006/relationships/image" Target="../media/image1448.png"/><Relationship Id="rId81" Type="http://schemas.openxmlformats.org/officeDocument/2006/relationships/image" Target="../media/image1456.png"/><Relationship Id="rId86" Type="http://schemas.openxmlformats.org/officeDocument/2006/relationships/customXml" Target="../ink/ink1413.xml"/><Relationship Id="rId130" Type="http://schemas.openxmlformats.org/officeDocument/2006/relationships/customXml" Target="../ink/ink1435.xml"/><Relationship Id="rId135" Type="http://schemas.openxmlformats.org/officeDocument/2006/relationships/image" Target="../media/image1483.png"/><Relationship Id="rId151" Type="http://schemas.openxmlformats.org/officeDocument/2006/relationships/image" Target="../media/image1491.png"/><Relationship Id="rId156" Type="http://schemas.openxmlformats.org/officeDocument/2006/relationships/customXml" Target="../ink/ink1448.xml"/><Relationship Id="rId177" Type="http://schemas.openxmlformats.org/officeDocument/2006/relationships/image" Target="../media/image1504.png"/><Relationship Id="rId198" Type="http://schemas.openxmlformats.org/officeDocument/2006/relationships/customXml" Target="../ink/ink1469.xml"/><Relationship Id="rId172" Type="http://schemas.openxmlformats.org/officeDocument/2006/relationships/customXml" Target="../ink/ink1456.xml"/><Relationship Id="rId193" Type="http://schemas.openxmlformats.org/officeDocument/2006/relationships/image" Target="../media/image1512.png"/><Relationship Id="rId13" Type="http://schemas.openxmlformats.org/officeDocument/2006/relationships/image" Target="../media/image1422.png"/><Relationship Id="rId18" Type="http://schemas.openxmlformats.org/officeDocument/2006/relationships/customXml" Target="../ink/ink1379.xml"/><Relationship Id="rId39" Type="http://schemas.openxmlformats.org/officeDocument/2006/relationships/image" Target="../media/image1435.png"/><Relationship Id="rId109" Type="http://schemas.openxmlformats.org/officeDocument/2006/relationships/image" Target="../media/image1470.png"/><Relationship Id="rId34" Type="http://schemas.openxmlformats.org/officeDocument/2006/relationships/customXml" Target="../ink/ink1387.xml"/><Relationship Id="rId50" Type="http://schemas.openxmlformats.org/officeDocument/2006/relationships/customXml" Target="../ink/ink1395.xml"/><Relationship Id="rId55" Type="http://schemas.openxmlformats.org/officeDocument/2006/relationships/image" Target="../media/image1443.png"/><Relationship Id="rId76" Type="http://schemas.openxmlformats.org/officeDocument/2006/relationships/customXml" Target="../ink/ink1408.xml"/><Relationship Id="rId97" Type="http://schemas.openxmlformats.org/officeDocument/2006/relationships/image" Target="../media/image1464.png"/><Relationship Id="rId104" Type="http://schemas.openxmlformats.org/officeDocument/2006/relationships/customXml" Target="../ink/ink1422.xml"/><Relationship Id="rId120" Type="http://schemas.openxmlformats.org/officeDocument/2006/relationships/customXml" Target="../ink/ink1430.xml"/><Relationship Id="rId125" Type="http://schemas.openxmlformats.org/officeDocument/2006/relationships/image" Target="../media/image1478.png"/><Relationship Id="rId141" Type="http://schemas.openxmlformats.org/officeDocument/2006/relationships/image" Target="../media/image1486.png"/><Relationship Id="rId146" Type="http://schemas.openxmlformats.org/officeDocument/2006/relationships/customXml" Target="../ink/ink1443.xml"/><Relationship Id="rId167" Type="http://schemas.openxmlformats.org/officeDocument/2006/relationships/image" Target="../media/image1499.png"/><Relationship Id="rId188" Type="http://schemas.openxmlformats.org/officeDocument/2006/relationships/customXml" Target="../ink/ink1464.xml"/><Relationship Id="rId7" Type="http://schemas.openxmlformats.org/officeDocument/2006/relationships/image" Target="../media/image1419.png"/><Relationship Id="rId71" Type="http://schemas.openxmlformats.org/officeDocument/2006/relationships/image" Target="../media/image1451.png"/><Relationship Id="rId92" Type="http://schemas.openxmlformats.org/officeDocument/2006/relationships/customXml" Target="../ink/ink1416.xml"/><Relationship Id="rId162" Type="http://schemas.openxmlformats.org/officeDocument/2006/relationships/customXml" Target="../ink/ink1451.xml"/><Relationship Id="rId183" Type="http://schemas.openxmlformats.org/officeDocument/2006/relationships/image" Target="../media/image1507.png"/><Relationship Id="rId2" Type="http://schemas.openxmlformats.org/officeDocument/2006/relationships/image" Target="../media/image4.png"/><Relationship Id="rId29" Type="http://schemas.openxmlformats.org/officeDocument/2006/relationships/image" Target="../media/image1430.png"/><Relationship Id="rId24" Type="http://schemas.openxmlformats.org/officeDocument/2006/relationships/customXml" Target="../ink/ink1382.xml"/><Relationship Id="rId40" Type="http://schemas.openxmlformats.org/officeDocument/2006/relationships/customXml" Target="../ink/ink1390.xml"/><Relationship Id="rId45" Type="http://schemas.openxmlformats.org/officeDocument/2006/relationships/image" Target="../media/image1438.png"/><Relationship Id="rId66" Type="http://schemas.openxmlformats.org/officeDocument/2006/relationships/customXml" Target="../ink/ink1403.xml"/><Relationship Id="rId87" Type="http://schemas.openxmlformats.org/officeDocument/2006/relationships/image" Target="../media/image1459.png"/><Relationship Id="rId110" Type="http://schemas.openxmlformats.org/officeDocument/2006/relationships/customXml" Target="../ink/ink1425.xml"/><Relationship Id="rId115" Type="http://schemas.openxmlformats.org/officeDocument/2006/relationships/image" Target="../media/image1473.png"/><Relationship Id="rId131" Type="http://schemas.openxmlformats.org/officeDocument/2006/relationships/image" Target="../media/image1481.png"/><Relationship Id="rId136" Type="http://schemas.openxmlformats.org/officeDocument/2006/relationships/customXml" Target="../ink/ink1438.xml"/><Relationship Id="rId157" Type="http://schemas.openxmlformats.org/officeDocument/2006/relationships/image" Target="../media/image1494.png"/><Relationship Id="rId178" Type="http://schemas.openxmlformats.org/officeDocument/2006/relationships/customXml" Target="../ink/ink1459.xml"/><Relationship Id="rId61" Type="http://schemas.openxmlformats.org/officeDocument/2006/relationships/image" Target="../media/image1446.png"/><Relationship Id="rId82" Type="http://schemas.openxmlformats.org/officeDocument/2006/relationships/customXml" Target="../ink/ink1411.xml"/><Relationship Id="rId152" Type="http://schemas.openxmlformats.org/officeDocument/2006/relationships/customXml" Target="../ink/ink1446.xml"/><Relationship Id="rId173" Type="http://schemas.openxmlformats.org/officeDocument/2006/relationships/image" Target="../media/image1502.png"/><Relationship Id="rId194" Type="http://schemas.openxmlformats.org/officeDocument/2006/relationships/customXml" Target="../ink/ink1467.xml"/><Relationship Id="rId199" Type="http://schemas.openxmlformats.org/officeDocument/2006/relationships/image" Target="../media/image1515.png"/><Relationship Id="rId19" Type="http://schemas.openxmlformats.org/officeDocument/2006/relationships/image" Target="../media/image1425.png"/><Relationship Id="rId14" Type="http://schemas.openxmlformats.org/officeDocument/2006/relationships/customXml" Target="../ink/ink1377.xml"/><Relationship Id="rId30" Type="http://schemas.openxmlformats.org/officeDocument/2006/relationships/customXml" Target="../ink/ink1385.xml"/><Relationship Id="rId35" Type="http://schemas.openxmlformats.org/officeDocument/2006/relationships/image" Target="../media/image1433.png"/><Relationship Id="rId56" Type="http://schemas.openxmlformats.org/officeDocument/2006/relationships/customXml" Target="../ink/ink1398.xml"/><Relationship Id="rId77" Type="http://schemas.openxmlformats.org/officeDocument/2006/relationships/image" Target="../media/image1454.png"/><Relationship Id="rId100" Type="http://schemas.openxmlformats.org/officeDocument/2006/relationships/customXml" Target="../ink/ink1420.xml"/><Relationship Id="rId105" Type="http://schemas.openxmlformats.org/officeDocument/2006/relationships/image" Target="../media/image1468.png"/><Relationship Id="rId126" Type="http://schemas.openxmlformats.org/officeDocument/2006/relationships/customXml" Target="../ink/ink1433.xml"/><Relationship Id="rId147" Type="http://schemas.openxmlformats.org/officeDocument/2006/relationships/image" Target="../media/image1489.png"/><Relationship Id="rId168" Type="http://schemas.openxmlformats.org/officeDocument/2006/relationships/customXml" Target="../ink/ink1454.xml"/><Relationship Id="rId8" Type="http://schemas.openxmlformats.org/officeDocument/2006/relationships/customXml" Target="../ink/ink1374.xml"/><Relationship Id="rId51" Type="http://schemas.openxmlformats.org/officeDocument/2006/relationships/image" Target="../media/image1441.png"/><Relationship Id="rId72" Type="http://schemas.openxmlformats.org/officeDocument/2006/relationships/customXml" Target="../ink/ink1406.xml"/><Relationship Id="rId93" Type="http://schemas.openxmlformats.org/officeDocument/2006/relationships/image" Target="../media/image1462.png"/><Relationship Id="rId98" Type="http://schemas.openxmlformats.org/officeDocument/2006/relationships/customXml" Target="../ink/ink1419.xml"/><Relationship Id="rId121" Type="http://schemas.openxmlformats.org/officeDocument/2006/relationships/image" Target="../media/image1476.png"/><Relationship Id="rId142" Type="http://schemas.openxmlformats.org/officeDocument/2006/relationships/customXml" Target="../ink/ink1441.xml"/><Relationship Id="rId163" Type="http://schemas.openxmlformats.org/officeDocument/2006/relationships/image" Target="../media/image1497.png"/><Relationship Id="rId184" Type="http://schemas.openxmlformats.org/officeDocument/2006/relationships/customXml" Target="../ink/ink1462.xml"/><Relationship Id="rId189" Type="http://schemas.openxmlformats.org/officeDocument/2006/relationships/image" Target="../media/image1510.png"/><Relationship Id="rId3" Type="http://schemas.openxmlformats.org/officeDocument/2006/relationships/image" Target="../media/image5.png"/><Relationship Id="rId25" Type="http://schemas.openxmlformats.org/officeDocument/2006/relationships/image" Target="../media/image1428.png"/><Relationship Id="rId46" Type="http://schemas.openxmlformats.org/officeDocument/2006/relationships/customXml" Target="../ink/ink1393.xml"/><Relationship Id="rId67" Type="http://schemas.openxmlformats.org/officeDocument/2006/relationships/image" Target="../media/image1449.png"/><Relationship Id="rId116" Type="http://schemas.openxmlformats.org/officeDocument/2006/relationships/customXml" Target="../ink/ink1428.xml"/><Relationship Id="rId137" Type="http://schemas.openxmlformats.org/officeDocument/2006/relationships/image" Target="../media/image1484.png"/><Relationship Id="rId158" Type="http://schemas.openxmlformats.org/officeDocument/2006/relationships/customXml" Target="../ink/ink1449.xml"/><Relationship Id="rId20" Type="http://schemas.openxmlformats.org/officeDocument/2006/relationships/customXml" Target="../ink/ink1380.xml"/><Relationship Id="rId41" Type="http://schemas.openxmlformats.org/officeDocument/2006/relationships/image" Target="../media/image1436.png"/><Relationship Id="rId62" Type="http://schemas.openxmlformats.org/officeDocument/2006/relationships/customXml" Target="../ink/ink1401.xml"/><Relationship Id="rId83" Type="http://schemas.openxmlformats.org/officeDocument/2006/relationships/image" Target="../media/image1457.png"/><Relationship Id="rId88" Type="http://schemas.openxmlformats.org/officeDocument/2006/relationships/customXml" Target="../ink/ink1414.xml"/><Relationship Id="rId111" Type="http://schemas.openxmlformats.org/officeDocument/2006/relationships/image" Target="../media/image1471.png"/><Relationship Id="rId132" Type="http://schemas.openxmlformats.org/officeDocument/2006/relationships/customXml" Target="../ink/ink1436.xml"/><Relationship Id="rId153" Type="http://schemas.openxmlformats.org/officeDocument/2006/relationships/image" Target="../media/image1492.png"/><Relationship Id="rId174" Type="http://schemas.openxmlformats.org/officeDocument/2006/relationships/customXml" Target="../ink/ink1457.xml"/><Relationship Id="rId179" Type="http://schemas.openxmlformats.org/officeDocument/2006/relationships/image" Target="../media/image1505.png"/><Relationship Id="rId195" Type="http://schemas.openxmlformats.org/officeDocument/2006/relationships/image" Target="../media/image1513.png"/><Relationship Id="rId190" Type="http://schemas.openxmlformats.org/officeDocument/2006/relationships/customXml" Target="../ink/ink1465.xml"/><Relationship Id="rId15" Type="http://schemas.openxmlformats.org/officeDocument/2006/relationships/image" Target="../media/image1423.png"/><Relationship Id="rId36" Type="http://schemas.openxmlformats.org/officeDocument/2006/relationships/customXml" Target="../ink/ink1388.xml"/><Relationship Id="rId57" Type="http://schemas.openxmlformats.org/officeDocument/2006/relationships/image" Target="../media/image1444.png"/><Relationship Id="rId106" Type="http://schemas.openxmlformats.org/officeDocument/2006/relationships/customXml" Target="../ink/ink1423.xml"/><Relationship Id="rId127" Type="http://schemas.openxmlformats.org/officeDocument/2006/relationships/image" Target="../media/image1479.png"/><Relationship Id="rId10" Type="http://schemas.openxmlformats.org/officeDocument/2006/relationships/customXml" Target="../ink/ink1375.xml"/><Relationship Id="rId31" Type="http://schemas.openxmlformats.org/officeDocument/2006/relationships/image" Target="../media/image1431.png"/><Relationship Id="rId52" Type="http://schemas.openxmlformats.org/officeDocument/2006/relationships/customXml" Target="../ink/ink1396.xml"/><Relationship Id="rId73" Type="http://schemas.openxmlformats.org/officeDocument/2006/relationships/image" Target="../media/image1452.png"/><Relationship Id="rId78" Type="http://schemas.openxmlformats.org/officeDocument/2006/relationships/customXml" Target="../ink/ink1409.xml"/><Relationship Id="rId94" Type="http://schemas.openxmlformats.org/officeDocument/2006/relationships/customXml" Target="../ink/ink1417.xml"/><Relationship Id="rId99" Type="http://schemas.openxmlformats.org/officeDocument/2006/relationships/image" Target="../media/image1465.png"/><Relationship Id="rId101" Type="http://schemas.openxmlformats.org/officeDocument/2006/relationships/image" Target="../media/image1466.png"/><Relationship Id="rId122" Type="http://schemas.openxmlformats.org/officeDocument/2006/relationships/customXml" Target="../ink/ink1431.xml"/><Relationship Id="rId143" Type="http://schemas.openxmlformats.org/officeDocument/2006/relationships/image" Target="../media/image1487.png"/><Relationship Id="rId148" Type="http://schemas.openxmlformats.org/officeDocument/2006/relationships/customXml" Target="../ink/ink1444.xml"/><Relationship Id="rId164" Type="http://schemas.openxmlformats.org/officeDocument/2006/relationships/customXml" Target="../ink/ink1452.xml"/><Relationship Id="rId169" Type="http://schemas.openxmlformats.org/officeDocument/2006/relationships/image" Target="../media/image1500.png"/><Relationship Id="rId185" Type="http://schemas.openxmlformats.org/officeDocument/2006/relationships/image" Target="../media/image1508.png"/><Relationship Id="rId4" Type="http://schemas.openxmlformats.org/officeDocument/2006/relationships/image" Target="../media/image3.png"/><Relationship Id="rId9" Type="http://schemas.openxmlformats.org/officeDocument/2006/relationships/image" Target="../media/image1420.png"/><Relationship Id="rId180" Type="http://schemas.openxmlformats.org/officeDocument/2006/relationships/customXml" Target="../ink/ink1460.xml"/><Relationship Id="rId26" Type="http://schemas.openxmlformats.org/officeDocument/2006/relationships/customXml" Target="../ink/ink1383.xml"/><Relationship Id="rId47" Type="http://schemas.openxmlformats.org/officeDocument/2006/relationships/image" Target="../media/image1439.png"/><Relationship Id="rId68" Type="http://schemas.openxmlformats.org/officeDocument/2006/relationships/customXml" Target="../ink/ink1404.xml"/><Relationship Id="rId89" Type="http://schemas.openxmlformats.org/officeDocument/2006/relationships/image" Target="../media/image1460.png"/><Relationship Id="rId112" Type="http://schemas.openxmlformats.org/officeDocument/2006/relationships/customXml" Target="../ink/ink1426.xml"/><Relationship Id="rId133" Type="http://schemas.openxmlformats.org/officeDocument/2006/relationships/image" Target="../media/image1482.png"/><Relationship Id="rId154" Type="http://schemas.openxmlformats.org/officeDocument/2006/relationships/customXml" Target="../ink/ink1447.xml"/><Relationship Id="rId175" Type="http://schemas.openxmlformats.org/officeDocument/2006/relationships/image" Target="../media/image15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21" Type="http://schemas.openxmlformats.org/officeDocument/2006/relationships/customXml" Target="../ink/ink9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2.xml"/><Relationship Id="rId50" Type="http://schemas.openxmlformats.org/officeDocument/2006/relationships/image" Target="../media/image29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68" Type="http://schemas.openxmlformats.org/officeDocument/2006/relationships/image" Target="../media/image38.png"/><Relationship Id="rId76" Type="http://schemas.openxmlformats.org/officeDocument/2006/relationships/image" Target="../media/image42.png"/><Relationship Id="rId84" Type="http://schemas.openxmlformats.org/officeDocument/2006/relationships/image" Target="../media/image46.png"/><Relationship Id="rId89" Type="http://schemas.openxmlformats.org/officeDocument/2006/relationships/customXml" Target="../ink/ink43.xml"/><Relationship Id="rId97" Type="http://schemas.openxmlformats.org/officeDocument/2006/relationships/customXml" Target="../ink/ink47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50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7.xml"/><Relationship Id="rId40" Type="http://schemas.openxmlformats.org/officeDocument/2006/relationships/image" Target="../media/image24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3.png"/><Relationship Id="rId66" Type="http://schemas.openxmlformats.org/officeDocument/2006/relationships/image" Target="../media/image37.png"/><Relationship Id="rId74" Type="http://schemas.openxmlformats.org/officeDocument/2006/relationships/image" Target="../media/image41.png"/><Relationship Id="rId79" Type="http://schemas.openxmlformats.org/officeDocument/2006/relationships/customXml" Target="../ink/ink38.xml"/><Relationship Id="rId87" Type="http://schemas.openxmlformats.org/officeDocument/2006/relationships/customXml" Target="../ink/ink42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5.png"/><Relationship Id="rId90" Type="http://schemas.openxmlformats.org/officeDocument/2006/relationships/image" Target="../media/image49.png"/><Relationship Id="rId95" Type="http://schemas.openxmlformats.org/officeDocument/2006/relationships/customXml" Target="../ink/ink46.xml"/><Relationship Id="rId19" Type="http://schemas.openxmlformats.org/officeDocument/2006/relationships/customXml" Target="../ink/ink8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2.xml"/><Relationship Id="rId30" Type="http://schemas.openxmlformats.org/officeDocument/2006/relationships/image" Target="../media/image19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64" Type="http://schemas.openxmlformats.org/officeDocument/2006/relationships/image" Target="../media/image36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8.png"/><Relationship Id="rId51" Type="http://schemas.openxmlformats.org/officeDocument/2006/relationships/customXml" Target="../ink/ink24.xml"/><Relationship Id="rId72" Type="http://schemas.openxmlformats.org/officeDocument/2006/relationships/image" Target="../media/image40.png"/><Relationship Id="rId80" Type="http://schemas.openxmlformats.org/officeDocument/2006/relationships/image" Target="../media/image44.png"/><Relationship Id="rId85" Type="http://schemas.openxmlformats.org/officeDocument/2006/relationships/customXml" Target="../ink/ink41.xml"/><Relationship Id="rId93" Type="http://schemas.openxmlformats.org/officeDocument/2006/relationships/customXml" Target="../ink/ink45.xml"/><Relationship Id="rId98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4.png"/><Relationship Id="rId41" Type="http://schemas.openxmlformats.org/officeDocument/2006/relationships/customXml" Target="../ink/ink19.xml"/><Relationship Id="rId54" Type="http://schemas.openxmlformats.org/officeDocument/2006/relationships/image" Target="../media/image31.png"/><Relationship Id="rId62" Type="http://schemas.openxmlformats.org/officeDocument/2006/relationships/image" Target="../media/image35.png"/><Relationship Id="rId70" Type="http://schemas.openxmlformats.org/officeDocument/2006/relationships/image" Target="../media/image39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8.png"/><Relationship Id="rId91" Type="http://schemas.openxmlformats.org/officeDocument/2006/relationships/customXml" Target="../ink/ink44.xml"/><Relationship Id="rId9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9.png"/><Relationship Id="rId31" Type="http://schemas.openxmlformats.org/officeDocument/2006/relationships/customXml" Target="../ink/ink14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3.png"/><Relationship Id="rId81" Type="http://schemas.openxmlformats.org/officeDocument/2006/relationships/customXml" Target="../ink/ink39.xml"/><Relationship Id="rId86" Type="http://schemas.openxmlformats.org/officeDocument/2006/relationships/image" Target="../media/image47.png"/><Relationship Id="rId94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39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73.png"/><Relationship Id="rId21" Type="http://schemas.openxmlformats.org/officeDocument/2006/relationships/image" Target="../media/image64.png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77.png"/><Relationship Id="rId50" Type="http://schemas.openxmlformats.org/officeDocument/2006/relationships/customXml" Target="../ink/ink70.xml"/><Relationship Id="rId55" Type="http://schemas.openxmlformats.org/officeDocument/2006/relationships/image" Target="../media/image81.png"/><Relationship Id="rId63" Type="http://schemas.openxmlformats.org/officeDocument/2006/relationships/image" Target="../media/image85.png"/><Relationship Id="rId68" Type="http://schemas.openxmlformats.org/officeDocument/2006/relationships/customXml" Target="../ink/ink79.xml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6" Type="http://schemas.openxmlformats.org/officeDocument/2006/relationships/customXml" Target="../ink/ink53.xml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1" Type="http://schemas.openxmlformats.org/officeDocument/2006/relationships/image" Target="../media/image59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72.png"/><Relationship Id="rId40" Type="http://schemas.openxmlformats.org/officeDocument/2006/relationships/customXml" Target="../ink/ink65.xml"/><Relationship Id="rId45" Type="http://schemas.openxmlformats.org/officeDocument/2006/relationships/image" Target="../media/image76.png"/><Relationship Id="rId53" Type="http://schemas.openxmlformats.org/officeDocument/2006/relationships/image" Target="../media/image80.png"/><Relationship Id="rId58" Type="http://schemas.openxmlformats.org/officeDocument/2006/relationships/customXml" Target="../ink/ink74.xml"/><Relationship Id="rId66" Type="http://schemas.openxmlformats.org/officeDocument/2006/relationships/customXml" Target="../ink/ink78.xml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78.png"/><Relationship Id="rId57" Type="http://schemas.openxmlformats.org/officeDocument/2006/relationships/image" Target="../media/image82.png"/><Relationship Id="rId61" Type="http://schemas.openxmlformats.org/officeDocument/2006/relationships/image" Target="../media/image84.png"/><Relationship Id="rId10" Type="http://schemas.openxmlformats.org/officeDocument/2006/relationships/customXml" Target="../ink/ink50.xml"/><Relationship Id="rId19" Type="http://schemas.openxmlformats.org/officeDocument/2006/relationships/image" Target="../media/image63.png"/><Relationship Id="rId31" Type="http://schemas.openxmlformats.org/officeDocument/2006/relationships/image" Target="../media/image69.png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65" Type="http://schemas.openxmlformats.org/officeDocument/2006/relationships/image" Target="../media/image86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67.png"/><Relationship Id="rId30" Type="http://schemas.openxmlformats.org/officeDocument/2006/relationships/customXml" Target="../ink/ink60.xml"/><Relationship Id="rId35" Type="http://schemas.openxmlformats.org/officeDocument/2006/relationships/image" Target="../media/image71.png"/><Relationship Id="rId43" Type="http://schemas.openxmlformats.org/officeDocument/2006/relationships/image" Target="../media/image75.png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64" Type="http://schemas.openxmlformats.org/officeDocument/2006/relationships/customXml" Target="../ink/ink77.xml"/><Relationship Id="rId69" Type="http://schemas.openxmlformats.org/officeDocument/2006/relationships/image" Target="../media/image88.png"/><Relationship Id="rId8" Type="http://schemas.openxmlformats.org/officeDocument/2006/relationships/customXml" Target="../ink/ink49.xml"/><Relationship Id="rId51" Type="http://schemas.openxmlformats.org/officeDocument/2006/relationships/image" Target="../media/image79.png"/><Relationship Id="rId3" Type="http://schemas.openxmlformats.org/officeDocument/2006/relationships/image" Target="../media/image5.png"/><Relationship Id="rId12" Type="http://schemas.openxmlformats.org/officeDocument/2006/relationships/customXml" Target="../ink/ink51.xml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33" Type="http://schemas.openxmlformats.org/officeDocument/2006/relationships/image" Target="../media/image70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83.png"/><Relationship Id="rId67" Type="http://schemas.openxmlformats.org/officeDocument/2006/relationships/image" Target="../media/image87.png"/><Relationship Id="rId20" Type="http://schemas.openxmlformats.org/officeDocument/2006/relationships/customXml" Target="../ink/ink55.xml"/><Relationship Id="rId41" Type="http://schemas.openxmlformats.org/officeDocument/2006/relationships/image" Target="../media/image74.png"/><Relationship Id="rId54" Type="http://schemas.openxmlformats.org/officeDocument/2006/relationships/customXml" Target="../ink/ink72.xml"/><Relationship Id="rId62" Type="http://schemas.openxmlformats.org/officeDocument/2006/relationships/customXml" Target="../ink/ink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.xml"/><Relationship Id="rId5" Type="http://schemas.openxmlformats.org/officeDocument/2006/relationships/image" Target="../media/image12100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5" Type="http://schemas.openxmlformats.org/officeDocument/2006/relationships/image" Target="../media/image1310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5F4F-653A-4304-892C-778B79703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119163"/>
            <a:ext cx="8428383" cy="1463040"/>
          </a:xfrm>
        </p:spPr>
        <p:txBody>
          <a:bodyPr>
            <a:normAutofit/>
          </a:bodyPr>
          <a:lstStyle/>
          <a:p>
            <a:r>
              <a:rPr lang="ar-SA" sz="6600" b="1" i="0" u="none" strike="noStrike" baseline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الأقواسُ والقطاعاتُ الدائريةُ</a:t>
            </a:r>
            <a:endParaRPr lang="en-US" sz="66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EF22-F9C0-46B3-A800-3FB988B2C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0" u="none" strike="noStrike" baseline="0" dirty="0">
                <a:solidFill>
                  <a:schemeClr val="accent2"/>
                </a:solidFill>
                <a:latin typeface="STIXGeneral-Bold"/>
              </a:rPr>
              <a:t>Arcs and Sectors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4D455-4305-490C-BA41-914E5AFB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3" y="1327848"/>
            <a:ext cx="8707642" cy="1451795"/>
          </a:xfrm>
          <a:prstGeom prst="rect">
            <a:avLst/>
          </a:prstGeom>
        </p:spPr>
      </p:pic>
      <p:pic>
        <p:nvPicPr>
          <p:cNvPr id="3074" name="Picture 2" descr="Arc of a circle - Explanation with Figure - Teachoo - Circles">
            <a:extLst>
              <a:ext uri="{FF2B5EF4-FFF2-40B4-BE49-F238E27FC236}">
                <a16:creationId xmlns:a16="http://schemas.microsoft.com/office/drawing/2014/main" id="{EC48FD0B-C4D1-44EB-A8E3-2D5CDE8B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19" y="3199504"/>
            <a:ext cx="26289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Sector and Central Angle? -- Virtual Nerd can help">
            <a:extLst>
              <a:ext uri="{FF2B5EF4-FFF2-40B4-BE49-F238E27FC236}">
                <a16:creationId xmlns:a16="http://schemas.microsoft.com/office/drawing/2014/main" id="{A0EC3A30-78EC-40B6-A24C-6216DCE3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0" y="3300104"/>
            <a:ext cx="5572819" cy="31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314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098" name="Picture 2" descr="G18a – Arcs and sectors of circles – BossMaths.com">
            <a:extLst>
              <a:ext uri="{FF2B5EF4-FFF2-40B4-BE49-F238E27FC236}">
                <a16:creationId xmlns:a16="http://schemas.microsoft.com/office/drawing/2014/main" id="{67961F4A-035E-4199-9F46-ABFC597A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3" y="2672568"/>
            <a:ext cx="6945053" cy="39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افهمها صح تعيشها صح - Home | Facebook">
            <a:extLst>
              <a:ext uri="{FF2B5EF4-FFF2-40B4-BE49-F238E27FC236}">
                <a16:creationId xmlns:a16="http://schemas.microsoft.com/office/drawing/2014/main" id="{079B52A1-3313-4064-BD1A-FCC671FA8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3"/>
          <a:stretch/>
        </p:blipFill>
        <p:spPr bwMode="auto">
          <a:xfrm>
            <a:off x="7201199" y="1264953"/>
            <a:ext cx="2264519" cy="14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4578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89688-C6B7-4FFE-92C5-15ED6A547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49" y="1979594"/>
            <a:ext cx="8456236" cy="36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304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F423D-0A8B-4E73-9211-6F0E860E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88" y="1196589"/>
            <a:ext cx="8400282" cy="240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95CCE-F271-4C36-8717-4AE08D31B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2" y="3951494"/>
            <a:ext cx="3348789" cy="2702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A6BCF-F072-4D03-8849-6044962CA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12" y="1327785"/>
            <a:ext cx="790575" cy="5238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6EEC1C-515D-0D82-4FFD-6A9D4D798763}"/>
              </a:ext>
            </a:extLst>
          </p:cNvPr>
          <p:cNvGrpSpPr/>
          <p:nvPr/>
        </p:nvGrpSpPr>
        <p:grpSpPr>
          <a:xfrm>
            <a:off x="4899233" y="3640305"/>
            <a:ext cx="630000" cy="307080"/>
            <a:chOff x="4899233" y="3640305"/>
            <a:chExt cx="63000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E6BB4F-55ED-1EC2-8974-DC5919E4CABF}"/>
                    </a:ext>
                  </a:extLst>
                </p14:cNvPr>
                <p14:cNvContentPartPr/>
                <p14:nvPr/>
              </p14:nvContentPartPr>
              <p14:xfrm>
                <a:off x="5316113" y="3646785"/>
                <a:ext cx="213120" cy="300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E6BB4F-55ED-1EC2-8974-DC5919E4CA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98113" y="3628785"/>
                  <a:ext cx="248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28B25E-0E1B-CFBE-3AA8-CCB33641DCF9}"/>
                    </a:ext>
                  </a:extLst>
                </p14:cNvPr>
                <p14:cNvContentPartPr/>
                <p14:nvPr/>
              </p14:nvContentPartPr>
              <p14:xfrm>
                <a:off x="4899233" y="3640305"/>
                <a:ext cx="185400" cy="255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28B25E-0E1B-CFBE-3AA8-CCB33641DC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1233" y="3622305"/>
                  <a:ext cx="221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7246A6-5AC1-0DC7-F82B-9750A4A7A6FA}"/>
                    </a:ext>
                  </a:extLst>
                </p14:cNvPr>
                <p14:cNvContentPartPr/>
                <p14:nvPr/>
              </p14:nvContentPartPr>
              <p14:xfrm>
                <a:off x="4957193" y="3751905"/>
                <a:ext cx="237240" cy="2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7246A6-5AC1-0DC7-F82B-9750A4A7A6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9193" y="3734265"/>
                  <a:ext cx="2728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2F381D-6B09-CCEB-9597-56228CE12875}"/>
                  </a:ext>
                </a:extLst>
              </p14:cNvPr>
              <p14:cNvContentPartPr/>
              <p14:nvPr/>
            </p14:nvContentPartPr>
            <p14:xfrm>
              <a:off x="4786913" y="4072665"/>
              <a:ext cx="841320" cy="92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2F381D-6B09-CCEB-9597-56228CE128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9273" y="4054665"/>
                <a:ext cx="8769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D07E5DD-B9A3-4F11-77C7-7660282399C2}"/>
              </a:ext>
            </a:extLst>
          </p:cNvPr>
          <p:cNvGrpSpPr/>
          <p:nvPr/>
        </p:nvGrpSpPr>
        <p:grpSpPr>
          <a:xfrm>
            <a:off x="4769993" y="4286145"/>
            <a:ext cx="871560" cy="353880"/>
            <a:chOff x="4769993" y="4286145"/>
            <a:chExt cx="8715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BF093-A0EA-4612-F347-804C7DFF0FBA}"/>
                    </a:ext>
                  </a:extLst>
                </p14:cNvPr>
                <p14:cNvContentPartPr/>
                <p14:nvPr/>
              </p14:nvContentPartPr>
              <p14:xfrm>
                <a:off x="4769993" y="4286145"/>
                <a:ext cx="239760" cy="32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BF093-A0EA-4612-F347-804C7DFF0F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52353" y="4268145"/>
                  <a:ext cx="275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B4894B-AB2D-C233-1A94-3FE5716943C7}"/>
                    </a:ext>
                  </a:extLst>
                </p14:cNvPr>
                <p14:cNvContentPartPr/>
                <p14:nvPr/>
              </p14:nvContentPartPr>
              <p14:xfrm>
                <a:off x="5093273" y="4329345"/>
                <a:ext cx="191880" cy="310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B4894B-AB2D-C233-1A94-3FE5716943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75633" y="4311345"/>
                  <a:ext cx="227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85EED6-D341-4474-C69F-5A8D1F8BA317}"/>
                    </a:ext>
                  </a:extLst>
                </p14:cNvPr>
                <p14:cNvContentPartPr/>
                <p14:nvPr/>
              </p14:nvContentPartPr>
              <p14:xfrm>
                <a:off x="5280473" y="4437345"/>
                <a:ext cx="172080" cy="180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85EED6-D341-4474-C69F-5A8D1F8BA3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62473" y="4419345"/>
                  <a:ext cx="207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E0044A-F0C2-421E-8FEF-97F3D16E83A6}"/>
                    </a:ext>
                  </a:extLst>
                </p14:cNvPr>
                <p14:cNvContentPartPr/>
                <p14:nvPr/>
              </p14:nvContentPartPr>
              <p14:xfrm>
                <a:off x="5563433" y="4316025"/>
                <a:ext cx="78120" cy="10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E0044A-F0C2-421E-8FEF-97F3D16E83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45433" y="4298385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9C6279-8C7D-6B49-B214-AD3D9052BE27}"/>
                  </a:ext>
                </a:extLst>
              </p14:cNvPr>
              <p14:cNvContentPartPr/>
              <p14:nvPr/>
            </p14:nvContentPartPr>
            <p14:xfrm>
              <a:off x="5570993" y="3540585"/>
              <a:ext cx="82440" cy="9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9C6279-8C7D-6B49-B214-AD3D9052BE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53353" y="3522585"/>
                <a:ext cx="1180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0627D1D-8CCC-FAF5-B797-52B4FCACC15F}"/>
              </a:ext>
            </a:extLst>
          </p:cNvPr>
          <p:cNvGrpSpPr/>
          <p:nvPr/>
        </p:nvGrpSpPr>
        <p:grpSpPr>
          <a:xfrm>
            <a:off x="6050513" y="4038825"/>
            <a:ext cx="199440" cy="99720"/>
            <a:chOff x="6050513" y="4038825"/>
            <a:chExt cx="19944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D68F89-0AF4-C1D8-5DBD-793DA554286D}"/>
                    </a:ext>
                  </a:extLst>
                </p14:cNvPr>
                <p14:cNvContentPartPr/>
                <p14:nvPr/>
              </p14:nvContentPartPr>
              <p14:xfrm>
                <a:off x="6101633" y="4038825"/>
                <a:ext cx="148320" cy="1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D68F89-0AF4-C1D8-5DBD-793DA55428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83993" y="4021185"/>
                  <a:ext cx="18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77BA49-29DB-C7EA-CFFA-3BC2E889A649}"/>
                    </a:ext>
                  </a:extLst>
                </p14:cNvPr>
                <p14:cNvContentPartPr/>
                <p14:nvPr/>
              </p14:nvContentPartPr>
              <p14:xfrm>
                <a:off x="6050513" y="4114785"/>
                <a:ext cx="118440" cy="2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77BA49-29DB-C7EA-CFFA-3BC2E889A6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32513" y="4096785"/>
                  <a:ext cx="1540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247674-5B5E-72DB-CEC6-32717A91F56E}"/>
              </a:ext>
            </a:extLst>
          </p:cNvPr>
          <p:cNvGrpSpPr/>
          <p:nvPr/>
        </p:nvGrpSpPr>
        <p:grpSpPr>
          <a:xfrm>
            <a:off x="6733073" y="3745425"/>
            <a:ext cx="620280" cy="814320"/>
            <a:chOff x="6733073" y="3745425"/>
            <a:chExt cx="620280" cy="81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63082D-9CC8-E2D3-3EA7-A5EDEF320ED3}"/>
                    </a:ext>
                  </a:extLst>
                </p14:cNvPr>
                <p14:cNvContentPartPr/>
                <p14:nvPr/>
              </p14:nvContentPartPr>
              <p14:xfrm>
                <a:off x="6983273" y="3745425"/>
                <a:ext cx="10800" cy="227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63082D-9CC8-E2D3-3EA7-A5EDEF320E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65633" y="3727425"/>
                  <a:ext cx="46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27C743-2C13-0D4B-9C32-1CD5F8B5B4EB}"/>
                    </a:ext>
                  </a:extLst>
                </p14:cNvPr>
                <p14:cNvContentPartPr/>
                <p14:nvPr/>
              </p14:nvContentPartPr>
              <p14:xfrm>
                <a:off x="6733073" y="3965385"/>
                <a:ext cx="443880" cy="11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27C743-2C13-0D4B-9C32-1CD5F8B5B4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15433" y="3947385"/>
                  <a:ext cx="479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DCB5FD-5453-DBC0-C7BA-45A348FF442C}"/>
                    </a:ext>
                  </a:extLst>
                </p14:cNvPr>
                <p14:cNvContentPartPr/>
                <p14:nvPr/>
              </p14:nvContentPartPr>
              <p14:xfrm>
                <a:off x="6751793" y="4249425"/>
                <a:ext cx="273240" cy="310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DCB5FD-5453-DBC0-C7BA-45A348FF44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34153" y="4231785"/>
                  <a:ext cx="308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568F4B-F088-F508-112E-FA0A4BD91682}"/>
                    </a:ext>
                  </a:extLst>
                </p14:cNvPr>
                <p14:cNvContentPartPr/>
                <p14:nvPr/>
              </p14:nvContentPartPr>
              <p14:xfrm>
                <a:off x="6902273" y="4075545"/>
                <a:ext cx="451080" cy="14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568F4B-F088-F508-112E-FA0A4BD916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84273" y="4057905"/>
                  <a:ext cx="48672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68299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122" name="Picture 2" descr="سؤال ، علامة استفهام ، مساعدة ، استجابة ، رمز ، أيقونة ، الشخصيات ، مشكلة ،  علامات الترقيم ، الألغاز ، أسئلة مفتوحة | Pikist">
            <a:extLst>
              <a:ext uri="{FF2B5EF4-FFF2-40B4-BE49-F238E27FC236}">
                <a16:creationId xmlns:a16="http://schemas.microsoft.com/office/drawing/2014/main" id="{3465E149-5E7C-4B6B-AFF2-790FC2BE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7" y="1298870"/>
            <a:ext cx="3760265" cy="37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8A5E2-6CAF-41DC-8FBF-D3F23A8C0236}"/>
              </a:ext>
            </a:extLst>
          </p:cNvPr>
          <p:cNvSpPr txBox="1">
            <a:spLocks/>
          </p:cNvSpPr>
          <p:nvPr/>
        </p:nvSpPr>
        <p:spPr>
          <a:xfrm>
            <a:off x="4508092" y="1397884"/>
            <a:ext cx="4859914" cy="48714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طيب هل هالكسر إله علاقة في كيفية حساب طول القوس ومساحة القطاع الدائري؟</a:t>
            </a:r>
            <a:endParaRPr lang="en-US" sz="54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CEEC48-5DA5-45AA-9F61-20A37853FB37}"/>
              </a:ext>
            </a:extLst>
          </p:cNvPr>
          <p:cNvSpPr txBox="1">
            <a:spLocks/>
          </p:cNvSpPr>
          <p:nvPr/>
        </p:nvSpPr>
        <p:spPr>
          <a:xfrm>
            <a:off x="1754694" y="5535745"/>
            <a:ext cx="6186672" cy="402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 Light Condensed" panose="020B0502040204020203" pitchFamily="34" charset="0"/>
                <a:hlinkClick r:id="rId5"/>
              </a:rPr>
              <a:t>https://www.geogebra.org/m/wUuyX2Dt</a:t>
            </a:r>
            <a:endParaRPr lang="en-US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577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0748-DF27-462E-8D32-5DA07271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0" y="1715071"/>
            <a:ext cx="8474180" cy="3202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44E9C-E583-464E-B376-E299501B6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55" y="5815926"/>
            <a:ext cx="8477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43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F423D-0A8B-4E73-9211-6F0E860E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88" y="1196589"/>
            <a:ext cx="8400282" cy="240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95CCE-F271-4C36-8717-4AE08D31B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2" y="4721087"/>
            <a:ext cx="2394985" cy="1932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A6BCF-F072-4D03-8849-6044962CA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12" y="1327785"/>
            <a:ext cx="79057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44177-9C83-EFFE-6BA5-ED93365E8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258" y="3527446"/>
            <a:ext cx="7912736" cy="1277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3AEE72-FF54-937F-C452-3EFE194109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061" r="50457" b="63813"/>
          <a:stretch/>
        </p:blipFill>
        <p:spPr>
          <a:xfrm>
            <a:off x="3074348" y="1366846"/>
            <a:ext cx="3091070" cy="445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84C6F6-7D96-CB4E-6C19-9C718AA631FD}"/>
                  </a:ext>
                </a:extLst>
              </p14:cNvPr>
              <p14:cNvContentPartPr/>
              <p14:nvPr/>
            </p14:nvContentPartPr>
            <p14:xfrm>
              <a:off x="2456273" y="2710425"/>
              <a:ext cx="11160" cy="192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84C6F6-7D96-CB4E-6C19-9C718AA63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8273" y="2692425"/>
                <a:ext cx="46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63B325-F102-6E86-A1DB-111C776CCC51}"/>
                  </a:ext>
                </a:extLst>
              </p14:cNvPr>
              <p14:cNvContentPartPr/>
              <p14:nvPr/>
            </p14:nvContentPartPr>
            <p14:xfrm>
              <a:off x="2350793" y="2890065"/>
              <a:ext cx="267120" cy="9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63B325-F102-6E86-A1DB-111C776CCC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2793" y="2872425"/>
                <a:ext cx="302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670802-7908-B2EE-FDA3-CE998E1D4D0C}"/>
                  </a:ext>
                </a:extLst>
              </p14:cNvPr>
              <p14:cNvContentPartPr/>
              <p14:nvPr/>
            </p14:nvContentPartPr>
            <p14:xfrm>
              <a:off x="2438273" y="3051345"/>
              <a:ext cx="145800" cy="21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670802-7908-B2EE-FDA3-CE998E1D4D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0633" y="3033705"/>
                <a:ext cx="1814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654A4F-A31A-DAE0-A98C-1CE10E685529}"/>
                  </a:ext>
                </a:extLst>
              </p14:cNvPr>
              <p14:cNvContentPartPr/>
              <p14:nvPr/>
            </p14:nvContentPartPr>
            <p14:xfrm>
              <a:off x="2501633" y="2993025"/>
              <a:ext cx="203400" cy="52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654A4F-A31A-DAE0-A98C-1CE10E685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3633" y="2975025"/>
                <a:ext cx="2390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3DCCE9-889F-4E22-2406-156B49EE6CFD}"/>
                  </a:ext>
                </a:extLst>
              </p14:cNvPr>
              <p14:cNvContentPartPr/>
              <p14:nvPr/>
            </p14:nvContentPartPr>
            <p14:xfrm>
              <a:off x="269993" y="3633105"/>
              <a:ext cx="6840" cy="154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3DCCE9-889F-4E22-2406-156B49EE6CF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1993" y="3615465"/>
                <a:ext cx="42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8A87AE-845B-61B5-ABC2-FE2D8555F48C}"/>
                  </a:ext>
                </a:extLst>
              </p14:cNvPr>
              <p14:cNvContentPartPr/>
              <p14:nvPr/>
            </p14:nvContentPartPr>
            <p14:xfrm>
              <a:off x="173873" y="3767025"/>
              <a:ext cx="203760" cy="79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8A87AE-845B-61B5-ABC2-FE2D8555F4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233" y="3749025"/>
                <a:ext cx="239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F01F89-70A0-49D1-1AE5-3CF40464EE2F}"/>
                  </a:ext>
                </a:extLst>
              </p14:cNvPr>
              <p14:cNvContentPartPr/>
              <p14:nvPr/>
            </p14:nvContentPartPr>
            <p14:xfrm>
              <a:off x="262433" y="3872145"/>
              <a:ext cx="83880" cy="162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F01F89-70A0-49D1-1AE5-3CF40464EE2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4433" y="3854505"/>
                <a:ext cx="119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77E00C-309D-E18B-B4DC-0170F51AEF78}"/>
                  </a:ext>
                </a:extLst>
              </p14:cNvPr>
              <p14:cNvContentPartPr/>
              <p14:nvPr/>
            </p14:nvContentPartPr>
            <p14:xfrm>
              <a:off x="280433" y="3853065"/>
              <a:ext cx="132840" cy="27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77E00C-309D-E18B-B4DC-0170F51AEF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433" y="3835425"/>
                <a:ext cx="168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20400B4-71DE-F49E-CE37-5888A5102438}"/>
                  </a:ext>
                </a:extLst>
              </p14:cNvPr>
              <p14:cNvContentPartPr/>
              <p14:nvPr/>
            </p14:nvContentPartPr>
            <p14:xfrm>
              <a:off x="505793" y="3540225"/>
              <a:ext cx="87120" cy="292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20400B4-71DE-F49E-CE37-5888A51024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8153" y="3522585"/>
                <a:ext cx="122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F98FD7-9878-F5EA-4BFD-E95A2623C335}"/>
                  </a:ext>
                </a:extLst>
              </p14:cNvPr>
              <p14:cNvContentPartPr/>
              <p14:nvPr/>
            </p14:nvContentPartPr>
            <p14:xfrm>
              <a:off x="616673" y="3573345"/>
              <a:ext cx="154440" cy="143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F98FD7-9878-F5EA-4BFD-E95A2623C3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9033" y="3555705"/>
                <a:ext cx="190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19CA5E-D018-9297-BED5-6D52DFA33557}"/>
                  </a:ext>
                </a:extLst>
              </p14:cNvPr>
              <p14:cNvContentPartPr/>
              <p14:nvPr/>
            </p14:nvContentPartPr>
            <p14:xfrm>
              <a:off x="904313" y="3540585"/>
              <a:ext cx="43200" cy="138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19CA5E-D018-9297-BED5-6D52DFA335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6673" y="3522585"/>
                <a:ext cx="78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53D0D0-1E8B-0F1C-EF00-E820A6F6BEF3}"/>
                  </a:ext>
                </a:extLst>
              </p14:cNvPr>
              <p14:cNvContentPartPr/>
              <p14:nvPr/>
            </p14:nvContentPartPr>
            <p14:xfrm>
              <a:off x="875873" y="3554985"/>
              <a:ext cx="15480" cy="1299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53D0D0-1E8B-0F1C-EF00-E820A6F6BE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8233" y="3537345"/>
                <a:ext cx="51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63546B-333D-6E19-7C57-2E7ED85D299B}"/>
                  </a:ext>
                </a:extLst>
              </p14:cNvPr>
              <p14:cNvContentPartPr/>
              <p14:nvPr/>
            </p14:nvContentPartPr>
            <p14:xfrm>
              <a:off x="791273" y="3488385"/>
              <a:ext cx="241560" cy="55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63546B-333D-6E19-7C57-2E7ED85D29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3633" y="3470745"/>
                <a:ext cx="277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44AFFA-A87C-0A02-B5B6-68AAB2F9E0C2}"/>
                  </a:ext>
                </a:extLst>
              </p14:cNvPr>
              <p14:cNvContentPartPr/>
              <p14:nvPr/>
            </p14:nvContentPartPr>
            <p14:xfrm>
              <a:off x="1191233" y="3477945"/>
              <a:ext cx="125280" cy="175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44AFFA-A87C-0A02-B5B6-68AAB2F9E0C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73233" y="3459945"/>
                <a:ext cx="1609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8B9A956-76E5-D896-B320-88B589D672A3}"/>
                  </a:ext>
                </a:extLst>
              </p14:cNvPr>
              <p14:cNvContentPartPr/>
              <p14:nvPr/>
            </p14:nvContentPartPr>
            <p14:xfrm>
              <a:off x="994673" y="3397305"/>
              <a:ext cx="128880" cy="375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8B9A956-76E5-D896-B320-88B589D672A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6673" y="3379305"/>
                <a:ext cx="1645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735B31-FB1F-C60B-9C6B-56E63D86075D}"/>
                  </a:ext>
                </a:extLst>
              </p14:cNvPr>
              <p14:cNvContentPartPr/>
              <p14:nvPr/>
            </p14:nvContentPartPr>
            <p14:xfrm>
              <a:off x="1454033" y="3533385"/>
              <a:ext cx="10080" cy="7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735B31-FB1F-C60B-9C6B-56E63D8607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36393" y="3515745"/>
                <a:ext cx="45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84C3DED-E863-3B82-296B-A0A13711199E}"/>
                  </a:ext>
                </a:extLst>
              </p14:cNvPr>
              <p14:cNvContentPartPr/>
              <p14:nvPr/>
            </p14:nvContentPartPr>
            <p14:xfrm>
              <a:off x="1496513" y="3401625"/>
              <a:ext cx="95040" cy="82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84C3DED-E863-3B82-296B-A0A1371119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78513" y="3383985"/>
                <a:ext cx="130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325B5B4-2C9C-E78A-EBAE-3B8D1A858A11}"/>
                  </a:ext>
                </a:extLst>
              </p14:cNvPr>
              <p14:cNvContentPartPr/>
              <p14:nvPr/>
            </p14:nvContentPartPr>
            <p14:xfrm>
              <a:off x="1600193" y="3375345"/>
              <a:ext cx="34920" cy="190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325B5B4-2C9C-E78A-EBAE-3B8D1A858A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82193" y="3357345"/>
                <a:ext cx="70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3FAEFD-11D3-83F7-2954-E8B0E380F401}"/>
                  </a:ext>
                </a:extLst>
              </p14:cNvPr>
              <p14:cNvContentPartPr/>
              <p14:nvPr/>
            </p14:nvContentPartPr>
            <p14:xfrm>
              <a:off x="1629713" y="3273105"/>
              <a:ext cx="168480" cy="2404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3FAEFD-11D3-83F7-2954-E8B0E380F40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11713" y="3255105"/>
                <a:ext cx="204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2009A9F-5E70-808C-5E58-AFB6FD21B471}"/>
                  </a:ext>
                </a:extLst>
              </p14:cNvPr>
              <p14:cNvContentPartPr/>
              <p14:nvPr/>
            </p14:nvContentPartPr>
            <p14:xfrm>
              <a:off x="1128953" y="3357705"/>
              <a:ext cx="132480" cy="428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2009A9F-5E70-808C-5E58-AFB6FD21B47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10953" y="3339705"/>
                <a:ext cx="16812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560835E-FB68-12BF-C1A4-A2548CA06DE1}"/>
              </a:ext>
            </a:extLst>
          </p:cNvPr>
          <p:cNvGrpSpPr/>
          <p:nvPr/>
        </p:nvGrpSpPr>
        <p:grpSpPr>
          <a:xfrm>
            <a:off x="466193" y="4017585"/>
            <a:ext cx="954360" cy="686520"/>
            <a:chOff x="466193" y="4017585"/>
            <a:chExt cx="954360" cy="6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8B310B5-B99E-9345-F83A-B4BAD545CDB8}"/>
                    </a:ext>
                  </a:extLst>
                </p14:cNvPr>
                <p14:cNvContentPartPr/>
                <p14:nvPr/>
              </p14:nvContentPartPr>
              <p14:xfrm>
                <a:off x="761753" y="4062225"/>
                <a:ext cx="110160" cy="198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8B310B5-B99E-9345-F83A-B4BAD545CD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4113" y="4044585"/>
                  <a:ext cx="145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864672-324D-8202-B281-EC9C1FD85B79}"/>
                    </a:ext>
                  </a:extLst>
                </p14:cNvPr>
                <p14:cNvContentPartPr/>
                <p14:nvPr/>
              </p14:nvContentPartPr>
              <p14:xfrm>
                <a:off x="491033" y="4105785"/>
                <a:ext cx="153720" cy="194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864672-324D-8202-B281-EC9C1FD85B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393" y="4087785"/>
                  <a:ext cx="189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C531F2-9C94-924B-3133-C29F3193CF64}"/>
                    </a:ext>
                  </a:extLst>
                </p14:cNvPr>
                <p14:cNvContentPartPr/>
                <p14:nvPr/>
              </p14:nvContentPartPr>
              <p14:xfrm>
                <a:off x="466193" y="4337265"/>
                <a:ext cx="510120" cy="11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C531F2-9C94-924B-3133-C29F3193CF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8193" y="4319265"/>
                  <a:ext cx="54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667BD4-5FEC-09BA-27F3-BD0E185D3653}"/>
                    </a:ext>
                  </a:extLst>
                </p14:cNvPr>
                <p14:cNvContentPartPr/>
                <p14:nvPr/>
              </p14:nvContentPartPr>
              <p14:xfrm>
                <a:off x="565913" y="4540665"/>
                <a:ext cx="130680" cy="163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667BD4-5FEC-09BA-27F3-BD0E185D36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7913" y="4523025"/>
                  <a:ext cx="166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E8FF4E-0051-F33E-B0BD-244DA0D196DE}"/>
                    </a:ext>
                  </a:extLst>
                </p14:cNvPr>
                <p14:cNvContentPartPr/>
                <p14:nvPr/>
              </p14:nvContentPartPr>
              <p14:xfrm>
                <a:off x="770033" y="4534185"/>
                <a:ext cx="106560" cy="121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E8FF4E-0051-F33E-B0BD-244DA0D196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2393" y="4516185"/>
                  <a:ext cx="14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D34CCB-06C5-6542-2D48-DC0506CFA799}"/>
                    </a:ext>
                  </a:extLst>
                </p14:cNvPr>
                <p14:cNvContentPartPr/>
                <p14:nvPr/>
              </p14:nvContentPartPr>
              <p14:xfrm>
                <a:off x="779033" y="4444185"/>
                <a:ext cx="152640" cy="79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D34CCB-06C5-6542-2D48-DC0506CFA7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1033" y="4426545"/>
                  <a:ext cx="188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CA1456-C9CF-AFB1-F126-7D6D944E5E1F}"/>
                    </a:ext>
                  </a:extLst>
                </p14:cNvPr>
                <p14:cNvContentPartPr/>
                <p14:nvPr/>
              </p14:nvContentPartPr>
              <p14:xfrm>
                <a:off x="1205633" y="4121265"/>
                <a:ext cx="29880" cy="145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CA1456-C9CF-AFB1-F126-7D6D944E5E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7633" y="4103265"/>
                  <a:ext cx="6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8C604E-C51B-9823-EAD6-05AB6B6A09A8}"/>
                    </a:ext>
                  </a:extLst>
                </p14:cNvPr>
                <p14:cNvContentPartPr/>
                <p14:nvPr/>
              </p14:nvContentPartPr>
              <p14:xfrm>
                <a:off x="1149113" y="4136745"/>
                <a:ext cx="26640" cy="135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8C604E-C51B-9823-EAD6-05AB6B6A09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1473" y="4118745"/>
                  <a:ext cx="62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72EB59-D5E4-04A9-7305-E358C7EB63EB}"/>
                    </a:ext>
                  </a:extLst>
                </p14:cNvPr>
                <p14:cNvContentPartPr/>
                <p14:nvPr/>
              </p14:nvContentPartPr>
              <p14:xfrm>
                <a:off x="1050473" y="4017585"/>
                <a:ext cx="370080" cy="138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72EB59-D5E4-04A9-7305-E358C7EB63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2833" y="3999585"/>
                  <a:ext cx="4057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19F8C01-4009-96AD-92D9-EAE4C2B4C5D9}"/>
              </a:ext>
            </a:extLst>
          </p:cNvPr>
          <p:cNvGrpSpPr/>
          <p:nvPr/>
        </p:nvGrpSpPr>
        <p:grpSpPr>
          <a:xfrm>
            <a:off x="4717433" y="4960065"/>
            <a:ext cx="304920" cy="462240"/>
            <a:chOff x="4717433" y="4960065"/>
            <a:chExt cx="30492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0F4D22-12DC-BBD6-BB93-E01223662D92}"/>
                    </a:ext>
                  </a:extLst>
                </p14:cNvPr>
                <p14:cNvContentPartPr/>
                <p14:nvPr/>
              </p14:nvContentPartPr>
              <p14:xfrm>
                <a:off x="4864313" y="4960065"/>
                <a:ext cx="17640" cy="182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0F4D22-12DC-BBD6-BB93-E01223662D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46673" y="4942065"/>
                  <a:ext cx="5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214CE0-4588-C8F0-CB05-272167C5D854}"/>
                    </a:ext>
                  </a:extLst>
                </p14:cNvPr>
                <p14:cNvContentPartPr/>
                <p14:nvPr/>
              </p14:nvContentPartPr>
              <p14:xfrm>
                <a:off x="4717433" y="5161305"/>
                <a:ext cx="304920" cy="38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214CE0-4588-C8F0-CB05-272167C5D8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99793" y="5143305"/>
                  <a:ext cx="340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1102D3-5172-A6FE-B0CC-E1D8C664CF29}"/>
                    </a:ext>
                  </a:extLst>
                </p14:cNvPr>
                <p14:cNvContentPartPr/>
                <p14:nvPr/>
              </p14:nvContentPartPr>
              <p14:xfrm>
                <a:off x="4769993" y="5267865"/>
                <a:ext cx="129600" cy="154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1102D3-5172-A6FE-B0CC-E1D8C664CF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52353" y="5250225"/>
                  <a:ext cx="165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BE392A-C71D-21E4-EFAD-92E5FCC01DB8}"/>
                    </a:ext>
                  </a:extLst>
                </p14:cNvPr>
                <p14:cNvContentPartPr/>
                <p14:nvPr/>
              </p14:nvContentPartPr>
              <p14:xfrm>
                <a:off x="4820753" y="5256345"/>
                <a:ext cx="169560" cy="15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BE392A-C71D-21E4-EFAD-92E5FCC01D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03113" y="5238705"/>
                  <a:ext cx="205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8E8963A-1CB4-160F-3D16-1D4EA96DAC75}"/>
              </a:ext>
            </a:extLst>
          </p:cNvPr>
          <p:cNvGrpSpPr/>
          <p:nvPr/>
        </p:nvGrpSpPr>
        <p:grpSpPr>
          <a:xfrm>
            <a:off x="5203793" y="4737225"/>
            <a:ext cx="1478880" cy="493560"/>
            <a:chOff x="5203793" y="4737225"/>
            <a:chExt cx="147888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25FFF85-5FC2-717F-73A9-F3C614D28139}"/>
                    </a:ext>
                  </a:extLst>
                </p14:cNvPr>
                <p14:cNvContentPartPr/>
                <p14:nvPr/>
              </p14:nvContentPartPr>
              <p14:xfrm>
                <a:off x="5419433" y="4973025"/>
                <a:ext cx="6480" cy="164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25FFF85-5FC2-717F-73A9-F3C614D281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01433" y="4955025"/>
                  <a:ext cx="42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B92E17-7C50-1E8D-D5DD-2C6AE5F57685}"/>
                    </a:ext>
                  </a:extLst>
                </p14:cNvPr>
                <p14:cNvContentPartPr/>
                <p14:nvPr/>
              </p14:nvContentPartPr>
              <p14:xfrm>
                <a:off x="5326913" y="4992465"/>
                <a:ext cx="16560" cy="145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B92E17-7C50-1E8D-D5DD-2C6AE5F576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08913" y="4974465"/>
                  <a:ext cx="52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6DC2554-FAFF-9C4C-8949-2BF908086E48}"/>
                    </a:ext>
                  </a:extLst>
                </p14:cNvPr>
                <p14:cNvContentPartPr/>
                <p14:nvPr/>
              </p14:nvContentPartPr>
              <p14:xfrm>
                <a:off x="5203793" y="4947465"/>
                <a:ext cx="362880" cy="52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6DC2554-FAFF-9C4C-8949-2BF908086E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86153" y="4929465"/>
                  <a:ext cx="39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ADD80-4033-FE7D-59D9-CD5ED724DFE1}"/>
                    </a:ext>
                  </a:extLst>
                </p14:cNvPr>
                <p14:cNvContentPartPr/>
                <p14:nvPr/>
              </p14:nvContentPartPr>
              <p14:xfrm>
                <a:off x="5635793" y="4840185"/>
                <a:ext cx="108000" cy="390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ADD80-4033-FE7D-59D9-CD5ED724DF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18153" y="4822185"/>
                  <a:ext cx="1436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AE6E5A-B745-1A24-5519-CC4E99AC1C3C}"/>
                    </a:ext>
                  </a:extLst>
                </p14:cNvPr>
                <p14:cNvContentPartPr/>
                <p14:nvPr/>
              </p14:nvContentPartPr>
              <p14:xfrm>
                <a:off x="5842433" y="4966545"/>
                <a:ext cx="215280" cy="18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AE6E5A-B745-1A24-5519-CC4E99AC1C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24793" y="4948545"/>
                  <a:ext cx="250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ABDCF0-38E7-77DA-9443-DB315F25C730}"/>
                    </a:ext>
                  </a:extLst>
                </p14:cNvPr>
                <p14:cNvContentPartPr/>
                <p14:nvPr/>
              </p14:nvContentPartPr>
              <p14:xfrm>
                <a:off x="6141593" y="5045025"/>
                <a:ext cx="19080" cy="1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ABDCF0-38E7-77DA-9443-DB315F25C7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23953" y="5027025"/>
                  <a:ext cx="54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89F95C-E784-6895-38B7-D043604E3459}"/>
                    </a:ext>
                  </a:extLst>
                </p14:cNvPr>
                <p14:cNvContentPartPr/>
                <p14:nvPr/>
              </p14:nvContentPartPr>
              <p14:xfrm>
                <a:off x="6236993" y="4934865"/>
                <a:ext cx="67320" cy="107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89F95C-E784-6895-38B7-D043604E34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19353" y="4916865"/>
                  <a:ext cx="102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9FAD14-23B7-19B6-CA55-708F46E510F3}"/>
                    </a:ext>
                  </a:extLst>
                </p14:cNvPr>
                <p14:cNvContentPartPr/>
                <p14:nvPr/>
              </p14:nvContentPartPr>
              <p14:xfrm>
                <a:off x="6328793" y="4912905"/>
                <a:ext cx="19080" cy="20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9FAD14-23B7-19B6-CA55-708F46E510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10793" y="4894905"/>
                  <a:ext cx="54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9A8C40-17BA-1DE5-45AE-56A4202E4E95}"/>
                    </a:ext>
                  </a:extLst>
                </p14:cNvPr>
                <p14:cNvContentPartPr/>
                <p14:nvPr/>
              </p14:nvContentPartPr>
              <p14:xfrm>
                <a:off x="6397193" y="4812465"/>
                <a:ext cx="137160" cy="370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9A8C40-17BA-1DE5-45AE-56A4202E4E9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9553" y="4794825"/>
                  <a:ext cx="172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BF91F3F-DF7A-8F9B-61CD-65F88A731EC2}"/>
                    </a:ext>
                  </a:extLst>
                </p14:cNvPr>
                <p14:cNvContentPartPr/>
                <p14:nvPr/>
              </p14:nvContentPartPr>
              <p14:xfrm>
                <a:off x="6595553" y="4737225"/>
                <a:ext cx="87120" cy="10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BF91F3F-DF7A-8F9B-61CD-65F88A731E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77913" y="4719225"/>
                  <a:ext cx="1227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5D527C1-89D5-6891-8541-5CE1C9399D7B}"/>
              </a:ext>
            </a:extLst>
          </p:cNvPr>
          <p:cNvGrpSpPr/>
          <p:nvPr/>
        </p:nvGrpSpPr>
        <p:grpSpPr>
          <a:xfrm>
            <a:off x="1596593" y="3664785"/>
            <a:ext cx="4610520" cy="295920"/>
            <a:chOff x="1596593" y="3664785"/>
            <a:chExt cx="46105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2EF274-8869-63B7-2072-DFA107A3F2C9}"/>
                    </a:ext>
                  </a:extLst>
                </p14:cNvPr>
                <p14:cNvContentPartPr/>
                <p14:nvPr/>
              </p14:nvContentPartPr>
              <p14:xfrm>
                <a:off x="3027953" y="3763785"/>
                <a:ext cx="74880" cy="13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2EF274-8869-63B7-2072-DFA107A3F2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09953" y="3746145"/>
                  <a:ext cx="11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A333DD-054C-1964-F5E2-C7F2B7537A52}"/>
                    </a:ext>
                  </a:extLst>
                </p14:cNvPr>
                <p14:cNvContentPartPr/>
                <p14:nvPr/>
              </p14:nvContentPartPr>
              <p14:xfrm>
                <a:off x="3281033" y="3740025"/>
                <a:ext cx="113400" cy="13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A333DD-054C-1964-F5E2-C7F2B7537A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63033" y="3722025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9B0FF9-9138-256B-99A6-D83BEA7D22B7}"/>
                    </a:ext>
                  </a:extLst>
                </p14:cNvPr>
                <p14:cNvContentPartPr/>
                <p14:nvPr/>
              </p14:nvContentPartPr>
              <p14:xfrm>
                <a:off x="3517913" y="3728505"/>
                <a:ext cx="117000" cy="13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9B0FF9-9138-256B-99A6-D83BEA7D22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99913" y="3710505"/>
                  <a:ext cx="152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94AA75-EDE4-4517-0B49-3D9BCA5AA782}"/>
                    </a:ext>
                  </a:extLst>
                </p14:cNvPr>
                <p14:cNvContentPartPr/>
                <p14:nvPr/>
              </p14:nvContentPartPr>
              <p14:xfrm>
                <a:off x="3777473" y="3767385"/>
                <a:ext cx="92520" cy="172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94AA75-EDE4-4517-0B49-3D9BCA5AA7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59833" y="3749745"/>
                  <a:ext cx="128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29901E-7FBE-BE71-58DF-E22E3A97915C}"/>
                    </a:ext>
                  </a:extLst>
                </p14:cNvPr>
                <p14:cNvContentPartPr/>
                <p14:nvPr/>
              </p14:nvContentPartPr>
              <p14:xfrm>
                <a:off x="4035233" y="3800145"/>
                <a:ext cx="137520" cy="144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29901E-7FBE-BE71-58DF-E22E3A9791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17593" y="3782145"/>
                  <a:ext cx="173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6CD345-1885-127A-24DF-CA6E3356B545}"/>
                    </a:ext>
                  </a:extLst>
                </p14:cNvPr>
                <p14:cNvContentPartPr/>
                <p14:nvPr/>
              </p14:nvContentPartPr>
              <p14:xfrm>
                <a:off x="4313153" y="3805905"/>
                <a:ext cx="138600" cy="154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6CD345-1885-127A-24DF-CA6E3356B5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95513" y="3788265"/>
                  <a:ext cx="174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3D1AA8-57EE-56F3-64CF-4DE6F6D2BC7D}"/>
                    </a:ext>
                  </a:extLst>
                </p14:cNvPr>
                <p14:cNvContentPartPr/>
                <p14:nvPr/>
              </p14:nvContentPartPr>
              <p14:xfrm>
                <a:off x="4404953" y="3762345"/>
                <a:ext cx="155520" cy="147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3D1AA8-57EE-56F3-64CF-4DE6F6D2BC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86953" y="3744705"/>
                  <a:ext cx="191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AB33699-127D-EA09-47F6-0CF39CA6F413}"/>
                    </a:ext>
                  </a:extLst>
                </p14:cNvPr>
                <p14:cNvContentPartPr/>
                <p14:nvPr/>
              </p14:nvContentPartPr>
              <p14:xfrm>
                <a:off x="4653353" y="3737865"/>
                <a:ext cx="160560" cy="153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AB33699-127D-EA09-47F6-0CF39CA6F41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5713" y="3720225"/>
                  <a:ext cx="196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015E4D-10BA-068C-5110-1AA652331702}"/>
                    </a:ext>
                  </a:extLst>
                </p14:cNvPr>
                <p14:cNvContentPartPr/>
                <p14:nvPr/>
              </p14:nvContentPartPr>
              <p14:xfrm>
                <a:off x="1596593" y="3664785"/>
                <a:ext cx="115560" cy="243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015E4D-10BA-068C-5110-1AA6523317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78953" y="3646785"/>
                  <a:ext cx="151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2C7F51-9020-4D7C-F509-450D69BE5283}"/>
                    </a:ext>
                  </a:extLst>
                </p14:cNvPr>
                <p14:cNvContentPartPr/>
                <p14:nvPr/>
              </p14:nvContentPartPr>
              <p14:xfrm>
                <a:off x="1791713" y="3705465"/>
                <a:ext cx="131760" cy="237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2C7F51-9020-4D7C-F509-450D69BE52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73713" y="3687465"/>
                  <a:ext cx="167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5E5A25-32B4-6E35-DCF5-78B10D2AC3A9}"/>
                    </a:ext>
                  </a:extLst>
                </p14:cNvPr>
                <p14:cNvContentPartPr/>
                <p14:nvPr/>
              </p14:nvContentPartPr>
              <p14:xfrm>
                <a:off x="2032913" y="3690345"/>
                <a:ext cx="140400" cy="213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5E5A25-32B4-6E35-DCF5-78B10D2AC3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15273" y="3672345"/>
                  <a:ext cx="176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817E33-813F-40A8-51CA-ACF3A27579B3}"/>
                    </a:ext>
                  </a:extLst>
                </p14:cNvPr>
                <p14:cNvContentPartPr/>
                <p14:nvPr/>
              </p14:nvContentPartPr>
              <p14:xfrm>
                <a:off x="2278793" y="3664785"/>
                <a:ext cx="158760" cy="20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817E33-813F-40A8-51CA-ACF3A27579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61153" y="3646785"/>
                  <a:ext cx="194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FD8525-1F6C-88FF-BA30-7D4BC95A5586}"/>
                    </a:ext>
                  </a:extLst>
                </p14:cNvPr>
                <p14:cNvContentPartPr/>
                <p14:nvPr/>
              </p14:nvContentPartPr>
              <p14:xfrm>
                <a:off x="2422793" y="3733905"/>
                <a:ext cx="115560" cy="18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FD8525-1F6C-88FF-BA30-7D4BC95A558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05153" y="3715905"/>
                  <a:ext cx="151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CDBA0C-1BF1-10DD-8944-9A40F904E57D}"/>
                    </a:ext>
                  </a:extLst>
                </p14:cNvPr>
                <p14:cNvContentPartPr/>
                <p14:nvPr/>
              </p14:nvContentPartPr>
              <p14:xfrm>
                <a:off x="2704673" y="3766305"/>
                <a:ext cx="114840" cy="16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CDBA0C-1BF1-10DD-8944-9A40F904E5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86673" y="3748665"/>
                  <a:ext cx="150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DE51D8-3EFB-98E0-579A-7B5176D657EE}"/>
                    </a:ext>
                  </a:extLst>
                </p14:cNvPr>
                <p14:cNvContentPartPr/>
                <p14:nvPr/>
              </p14:nvContentPartPr>
              <p14:xfrm>
                <a:off x="5699873" y="3664785"/>
                <a:ext cx="507240" cy="259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DE51D8-3EFB-98E0-579A-7B5176D657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82233" y="3647145"/>
                  <a:ext cx="54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E09776-A009-BD98-C08F-FBAD2132B357}"/>
                    </a:ext>
                  </a:extLst>
                </p14:cNvPr>
                <p14:cNvContentPartPr/>
                <p14:nvPr/>
              </p14:nvContentPartPr>
              <p14:xfrm>
                <a:off x="5331953" y="3722745"/>
                <a:ext cx="409320" cy="235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E09776-A009-BD98-C08F-FBAD2132B3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14313" y="3705105"/>
                  <a:ext cx="444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BE9584-9CC5-125E-97A3-AA2D12831F13}"/>
                    </a:ext>
                  </a:extLst>
                </p14:cNvPr>
                <p14:cNvContentPartPr/>
                <p14:nvPr/>
              </p14:nvContentPartPr>
              <p14:xfrm>
                <a:off x="5032793" y="3758025"/>
                <a:ext cx="366480" cy="147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BE9584-9CC5-125E-97A3-AA2D12831F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15153" y="3740025"/>
                  <a:ext cx="40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C4783A-BABF-B15C-12FC-AFB382A4A939}"/>
                    </a:ext>
                  </a:extLst>
                </p14:cNvPr>
                <p14:cNvContentPartPr/>
                <p14:nvPr/>
              </p14:nvContentPartPr>
              <p14:xfrm>
                <a:off x="4773593" y="3732465"/>
                <a:ext cx="313920" cy="180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C4783A-BABF-B15C-12FC-AFB382A4A9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55953" y="3714465"/>
                  <a:ext cx="3495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5AB3D6-25D2-5408-BB67-A797976C001A}"/>
              </a:ext>
            </a:extLst>
          </p:cNvPr>
          <p:cNvGrpSpPr/>
          <p:nvPr/>
        </p:nvGrpSpPr>
        <p:grpSpPr>
          <a:xfrm>
            <a:off x="1681193" y="4354545"/>
            <a:ext cx="4324680" cy="275400"/>
            <a:chOff x="1681193" y="4354545"/>
            <a:chExt cx="43246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9AC928-121D-D2E2-96B7-075BBDB8DC48}"/>
                    </a:ext>
                  </a:extLst>
                </p14:cNvPr>
                <p14:cNvContentPartPr/>
                <p14:nvPr/>
              </p14:nvContentPartPr>
              <p14:xfrm>
                <a:off x="5322233" y="4417185"/>
                <a:ext cx="683640" cy="211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9AC928-121D-D2E2-96B7-075BBDB8DC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04593" y="4399545"/>
                  <a:ext cx="719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5EA4DB7-4F43-265C-A0F6-19781F5CC886}"/>
                    </a:ext>
                  </a:extLst>
                </p14:cNvPr>
                <p14:cNvContentPartPr/>
                <p14:nvPr/>
              </p14:nvContentPartPr>
              <p14:xfrm>
                <a:off x="4724633" y="4409265"/>
                <a:ext cx="743040" cy="220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5EA4DB7-4F43-265C-A0F6-19781F5CC8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06993" y="4391265"/>
                  <a:ext cx="778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AA8717-6EE2-0FBF-2778-5087477B7CEF}"/>
                    </a:ext>
                  </a:extLst>
                </p14:cNvPr>
                <p14:cNvContentPartPr/>
                <p14:nvPr/>
              </p14:nvContentPartPr>
              <p14:xfrm>
                <a:off x="4259873" y="4454985"/>
                <a:ext cx="664920" cy="173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AA8717-6EE2-0FBF-2778-5087477B7CE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41873" y="4436985"/>
                  <a:ext cx="700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11CDC77-F86E-71E7-B0BD-5CE75B5020FE}"/>
                    </a:ext>
                  </a:extLst>
                </p14:cNvPr>
                <p14:cNvContentPartPr/>
                <p14:nvPr/>
              </p14:nvContentPartPr>
              <p14:xfrm>
                <a:off x="3521513" y="4501785"/>
                <a:ext cx="702360" cy="10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11CDC77-F86E-71E7-B0BD-5CE75B5020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03513" y="4484145"/>
                  <a:ext cx="738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F4E9B2-D98A-C5FD-0EC4-05ED4414C671}"/>
                    </a:ext>
                  </a:extLst>
                </p14:cNvPr>
                <p14:cNvContentPartPr/>
                <p14:nvPr/>
              </p14:nvContentPartPr>
              <p14:xfrm>
                <a:off x="2842553" y="4423665"/>
                <a:ext cx="582840" cy="142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F4E9B2-D98A-C5FD-0EC4-05ED4414C67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24913" y="4406025"/>
                  <a:ext cx="61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EB1182-974E-A0BC-F42C-916D140098DB}"/>
                    </a:ext>
                  </a:extLst>
                </p14:cNvPr>
                <p14:cNvContentPartPr/>
                <p14:nvPr/>
              </p14:nvContentPartPr>
              <p14:xfrm>
                <a:off x="2278793" y="4354545"/>
                <a:ext cx="460080" cy="171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EB1182-974E-A0BC-F42C-916D140098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61153" y="4336905"/>
                  <a:ext cx="49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138F41-23C2-547D-A891-45803997F747}"/>
                    </a:ext>
                  </a:extLst>
                </p14:cNvPr>
                <p14:cNvContentPartPr/>
                <p14:nvPr/>
              </p14:nvContentPartPr>
              <p14:xfrm>
                <a:off x="1979633" y="4371105"/>
                <a:ext cx="361800" cy="171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138F41-23C2-547D-A891-45803997F7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61633" y="4353465"/>
                  <a:ext cx="39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546D2D-81C7-7F4D-5042-4C6878F3CE82}"/>
                    </a:ext>
                  </a:extLst>
                </p14:cNvPr>
                <p14:cNvContentPartPr/>
                <p14:nvPr/>
              </p14:nvContentPartPr>
              <p14:xfrm>
                <a:off x="1681193" y="4394865"/>
                <a:ext cx="379800" cy="191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546D2D-81C7-7F4D-5042-4C6878F3CE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63553" y="4376865"/>
                  <a:ext cx="4154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5A4F48A-843A-B993-57AF-31B452DE646B}"/>
              </a:ext>
            </a:extLst>
          </p:cNvPr>
          <p:cNvGrpSpPr/>
          <p:nvPr/>
        </p:nvGrpSpPr>
        <p:grpSpPr>
          <a:xfrm>
            <a:off x="6881033" y="4937745"/>
            <a:ext cx="1857240" cy="710640"/>
            <a:chOff x="6881033" y="4937745"/>
            <a:chExt cx="185724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3E155C-7379-54D2-42F6-BAE4DBC3510F}"/>
                    </a:ext>
                  </a:extLst>
                </p14:cNvPr>
                <p14:cNvContentPartPr/>
                <p14:nvPr/>
              </p14:nvContentPartPr>
              <p14:xfrm>
                <a:off x="6926393" y="4991025"/>
                <a:ext cx="120600" cy="1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3E155C-7379-54D2-42F6-BAE4DBC351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08393" y="4973025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5250C6-DBC3-1CD7-DC35-70241BB462AB}"/>
                    </a:ext>
                  </a:extLst>
                </p14:cNvPr>
                <p14:cNvContentPartPr/>
                <p14:nvPr/>
              </p14:nvContentPartPr>
              <p14:xfrm>
                <a:off x="6881033" y="5099025"/>
                <a:ext cx="150120" cy="16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5250C6-DBC3-1CD7-DC35-70241BB462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63033" y="5081385"/>
                  <a:ext cx="18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D74977-CD0C-BF08-03BF-D798D5BA785D}"/>
                    </a:ext>
                  </a:extLst>
                </p14:cNvPr>
                <p14:cNvContentPartPr/>
                <p14:nvPr/>
              </p14:nvContentPartPr>
              <p14:xfrm>
                <a:off x="7294313" y="4951785"/>
                <a:ext cx="28080" cy="208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D74977-CD0C-BF08-03BF-D798D5BA785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76313" y="4934145"/>
                  <a:ext cx="63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665191-D6F9-90EF-A673-16DB30FF07DE}"/>
                    </a:ext>
                  </a:extLst>
                </p14:cNvPr>
                <p14:cNvContentPartPr/>
                <p14:nvPr/>
              </p14:nvContentPartPr>
              <p14:xfrm>
                <a:off x="7354073" y="4939185"/>
                <a:ext cx="199080" cy="253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665191-D6F9-90EF-A673-16DB30FF07D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36073" y="4921185"/>
                  <a:ext cx="234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0577055-0D93-46EF-7089-FB8897BDFF54}"/>
                    </a:ext>
                  </a:extLst>
                </p14:cNvPr>
                <p14:cNvContentPartPr/>
                <p14:nvPr/>
              </p14:nvContentPartPr>
              <p14:xfrm>
                <a:off x="7440473" y="5042865"/>
                <a:ext cx="173880" cy="23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577055-0D93-46EF-7089-FB8897BDFF5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22473" y="5025225"/>
                  <a:ext cx="20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A70FFD-795A-EDA0-597F-D37722F6890B}"/>
                    </a:ext>
                  </a:extLst>
                </p14:cNvPr>
                <p14:cNvContentPartPr/>
                <p14:nvPr/>
              </p14:nvContentPartPr>
              <p14:xfrm>
                <a:off x="7645673" y="4967625"/>
                <a:ext cx="127800" cy="260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A70FFD-795A-EDA0-597F-D37722F6890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28033" y="4949625"/>
                  <a:ext cx="163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A3DCD5-69E3-1E34-2C48-B050405AA016}"/>
                    </a:ext>
                  </a:extLst>
                </p14:cNvPr>
                <p14:cNvContentPartPr/>
                <p14:nvPr/>
              </p14:nvContentPartPr>
              <p14:xfrm>
                <a:off x="7893713" y="4987785"/>
                <a:ext cx="102960" cy="104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A3DCD5-69E3-1E34-2C48-B050405AA0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75713" y="4970145"/>
                  <a:ext cx="13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F1EC1D-6BAC-3283-BCB6-720A2AA5C5B0}"/>
                    </a:ext>
                  </a:extLst>
                </p14:cNvPr>
                <p14:cNvContentPartPr/>
                <p14:nvPr/>
              </p14:nvContentPartPr>
              <p14:xfrm>
                <a:off x="7999553" y="4968345"/>
                <a:ext cx="13320" cy="19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F1EC1D-6BAC-3283-BCB6-720A2AA5C5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81913" y="4950705"/>
                  <a:ext cx="48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F3CB8B-80E5-8C47-C6B4-4F7D11C17CA3}"/>
                    </a:ext>
                  </a:extLst>
                </p14:cNvPr>
                <p14:cNvContentPartPr/>
                <p14:nvPr/>
              </p14:nvContentPartPr>
              <p14:xfrm>
                <a:off x="7116113" y="5247345"/>
                <a:ext cx="987840" cy="73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F3CB8B-80E5-8C47-C6B4-4F7D11C17C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98473" y="5229705"/>
                  <a:ext cx="1023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624DF3-78B7-1F92-97F0-C6AEF0CFC3B5}"/>
                    </a:ext>
                  </a:extLst>
                </p14:cNvPr>
                <p14:cNvContentPartPr/>
                <p14:nvPr/>
              </p14:nvContentPartPr>
              <p14:xfrm>
                <a:off x="7367033" y="5468025"/>
                <a:ext cx="31680" cy="166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624DF3-78B7-1F92-97F0-C6AEF0CFC3B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49393" y="5450025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790B08-B656-56E9-1CC4-4684242614C3}"/>
                    </a:ext>
                  </a:extLst>
                </p14:cNvPr>
                <p14:cNvContentPartPr/>
                <p14:nvPr/>
              </p14:nvContentPartPr>
              <p14:xfrm>
                <a:off x="7469633" y="5481345"/>
                <a:ext cx="183960" cy="149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790B08-B656-56E9-1CC4-4684242614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51993" y="5463705"/>
                  <a:ext cx="219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8EBD70-627C-1CBA-8DBE-EDFD2F2E14DD}"/>
                    </a:ext>
                  </a:extLst>
                </p14:cNvPr>
                <p14:cNvContentPartPr/>
                <p14:nvPr/>
              </p14:nvContentPartPr>
              <p14:xfrm>
                <a:off x="7808033" y="5453265"/>
                <a:ext cx="114480" cy="195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8EBD70-627C-1CBA-8DBE-EDFD2F2E14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90393" y="5435625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E19189-FF59-00F7-80DE-FEA0C966C9DD}"/>
                    </a:ext>
                  </a:extLst>
                </p14:cNvPr>
                <p14:cNvContentPartPr/>
                <p14:nvPr/>
              </p14:nvContentPartPr>
              <p14:xfrm>
                <a:off x="7817033" y="5413665"/>
                <a:ext cx="243360" cy="56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E19189-FF59-00F7-80DE-FEA0C966C9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99393" y="5396025"/>
                  <a:ext cx="279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106C3F6-9E76-1195-D44F-7DA9A7420173}"/>
                    </a:ext>
                  </a:extLst>
                </p14:cNvPr>
                <p14:cNvContentPartPr/>
                <p14:nvPr/>
              </p14:nvContentPartPr>
              <p14:xfrm>
                <a:off x="8384393" y="5099385"/>
                <a:ext cx="25920" cy="197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106C3F6-9E76-1195-D44F-7DA9A742017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66753" y="5081745"/>
                  <a:ext cx="61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AB1986-7DD5-7530-6838-C574B903F004}"/>
                    </a:ext>
                  </a:extLst>
                </p14:cNvPr>
                <p14:cNvContentPartPr/>
                <p14:nvPr/>
              </p14:nvContentPartPr>
              <p14:xfrm>
                <a:off x="8271353" y="5095785"/>
                <a:ext cx="46080" cy="17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AB1986-7DD5-7530-6838-C574B903F0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53353" y="5078145"/>
                  <a:ext cx="81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8048A6-2120-886C-21BD-BB2B62D5BEDC}"/>
                    </a:ext>
                  </a:extLst>
                </p14:cNvPr>
                <p14:cNvContentPartPr/>
                <p14:nvPr/>
              </p14:nvContentPartPr>
              <p14:xfrm>
                <a:off x="8142113" y="4937745"/>
                <a:ext cx="596160" cy="181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8048A6-2120-886C-21BD-BB2B62D5BE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24473" y="4920105"/>
                  <a:ext cx="631800" cy="21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176753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4A024-E915-8A55-8BB1-6EA0D6666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14" y="1253000"/>
            <a:ext cx="8664887" cy="1394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3AEE72-FF54-937F-C452-3EFE19410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061" r="50457" b="63813"/>
          <a:stretch/>
        </p:blipFill>
        <p:spPr>
          <a:xfrm>
            <a:off x="3074348" y="1366846"/>
            <a:ext cx="3091070" cy="4457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BCA6E-3026-4B76-B3B3-DF3D3C7A7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1" y="1200944"/>
            <a:ext cx="847725" cy="52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5C1965-FB18-5F45-4D73-40CE0EBC0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974" y="2821159"/>
            <a:ext cx="1920089" cy="22364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0E9C41-3AEE-F2A1-3BC1-0293DB7688F8}"/>
                  </a:ext>
                </a:extLst>
              </p14:cNvPr>
              <p14:cNvContentPartPr/>
              <p14:nvPr/>
            </p14:nvContentPartPr>
            <p14:xfrm>
              <a:off x="3769913" y="2493705"/>
              <a:ext cx="1375920" cy="7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0E9C41-3AEE-F2A1-3BC1-0293DB7688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1913" y="2476065"/>
                <a:ext cx="1411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D6D033-2BFF-93F3-9569-E101B1226691}"/>
                  </a:ext>
                </a:extLst>
              </p14:cNvPr>
              <p14:cNvContentPartPr/>
              <p14:nvPr/>
            </p14:nvContentPartPr>
            <p14:xfrm>
              <a:off x="4351313" y="2676585"/>
              <a:ext cx="10728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D6D033-2BFF-93F3-9569-E101B12266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3673" y="2658945"/>
                <a:ext cx="14292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CAC50-0139-C135-0574-867A3E445F8C}"/>
              </a:ext>
            </a:extLst>
          </p:cNvPr>
          <p:cNvGrpSpPr/>
          <p:nvPr/>
        </p:nvGrpSpPr>
        <p:grpSpPr>
          <a:xfrm>
            <a:off x="1686233" y="2594145"/>
            <a:ext cx="1571760" cy="357840"/>
            <a:chOff x="1686233" y="2594145"/>
            <a:chExt cx="15717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EEB692-6512-02A0-AF4F-D5D17C1BD0CF}"/>
                    </a:ext>
                  </a:extLst>
                </p14:cNvPr>
                <p14:cNvContentPartPr/>
                <p14:nvPr/>
              </p14:nvContentPartPr>
              <p14:xfrm>
                <a:off x="1686233" y="2594145"/>
                <a:ext cx="1571760" cy="7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EEB692-6512-02A0-AF4F-D5D17C1BD0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8593" y="2576505"/>
                  <a:ext cx="1607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69610D-4CA1-3D61-BF42-719D9B574BFD}"/>
                    </a:ext>
                  </a:extLst>
                </p14:cNvPr>
                <p14:cNvContentPartPr/>
                <p14:nvPr/>
              </p14:nvContentPartPr>
              <p14:xfrm>
                <a:off x="2400833" y="2729505"/>
                <a:ext cx="145800" cy="222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69610D-4CA1-3D61-BF42-719D9B574B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2833" y="2711865"/>
                  <a:ext cx="181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4FC1F8-1E7D-C729-EF21-C0AF2759BF3D}"/>
                    </a:ext>
                  </a:extLst>
                </p14:cNvPr>
                <p14:cNvContentPartPr/>
                <p14:nvPr/>
              </p14:nvContentPartPr>
              <p14:xfrm>
                <a:off x="2415233" y="2845065"/>
                <a:ext cx="143640" cy="37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4FC1F8-1E7D-C729-EF21-C0AF2759BF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7233" y="2827425"/>
                  <a:ext cx="1792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52530-B1A0-9091-AE51-D88232C802FB}"/>
              </a:ext>
            </a:extLst>
          </p:cNvPr>
          <p:cNvGrpSpPr/>
          <p:nvPr/>
        </p:nvGrpSpPr>
        <p:grpSpPr>
          <a:xfrm>
            <a:off x="997913" y="4872225"/>
            <a:ext cx="1368720" cy="954720"/>
            <a:chOff x="997913" y="4872225"/>
            <a:chExt cx="1368720" cy="9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14B770-804B-0555-63E9-9F7EC90A2416}"/>
                    </a:ext>
                  </a:extLst>
                </p14:cNvPr>
                <p14:cNvContentPartPr/>
                <p14:nvPr/>
              </p14:nvContentPartPr>
              <p14:xfrm>
                <a:off x="1003313" y="5047905"/>
                <a:ext cx="16560" cy="19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14B770-804B-0555-63E9-9F7EC90A24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5673" y="5030265"/>
                  <a:ext cx="52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143277-FDDE-A23C-D3AD-EEFD106B5D2A}"/>
                    </a:ext>
                  </a:extLst>
                </p14:cNvPr>
                <p14:cNvContentPartPr/>
                <p14:nvPr/>
              </p14:nvContentPartPr>
              <p14:xfrm>
                <a:off x="1090793" y="5020905"/>
                <a:ext cx="154440" cy="23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143277-FDDE-A23C-D3AD-EEFD106B5D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793" y="5002905"/>
                  <a:ext cx="190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F3E9B3-9BAF-CD48-B36B-7E784E4A3223}"/>
                    </a:ext>
                  </a:extLst>
                </p14:cNvPr>
                <p14:cNvContentPartPr/>
                <p14:nvPr/>
              </p14:nvContentPartPr>
              <p14:xfrm>
                <a:off x="1306073" y="5024865"/>
                <a:ext cx="151920" cy="156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F3E9B3-9BAF-CD48-B36B-7E784E4A32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88433" y="5007225"/>
                  <a:ext cx="18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D7CF1D-7433-15C0-952C-1D9D116D8F49}"/>
                    </a:ext>
                  </a:extLst>
                </p14:cNvPr>
                <p14:cNvContentPartPr/>
                <p14:nvPr/>
              </p14:nvContentPartPr>
              <p14:xfrm>
                <a:off x="1457633" y="4872225"/>
                <a:ext cx="77040" cy="73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D7CF1D-7433-15C0-952C-1D9D116D8F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39993" y="4854225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1753A5-DFF3-7A4E-47AB-35668F527DF6}"/>
                    </a:ext>
                  </a:extLst>
                </p14:cNvPr>
                <p14:cNvContentPartPr/>
                <p14:nvPr/>
              </p14:nvContentPartPr>
              <p14:xfrm>
                <a:off x="997913" y="5405745"/>
                <a:ext cx="561600" cy="69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1753A5-DFF3-7A4E-47AB-35668F527D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0273" y="5388105"/>
                  <a:ext cx="597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AAF9D3-085E-95C9-36F7-9047354F5F12}"/>
                    </a:ext>
                  </a:extLst>
                </p14:cNvPr>
                <p14:cNvContentPartPr/>
                <p14:nvPr/>
              </p14:nvContentPartPr>
              <p14:xfrm>
                <a:off x="1024913" y="5572065"/>
                <a:ext cx="137520" cy="254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AAF9D3-085E-95C9-36F7-9047354F5F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6913" y="5554065"/>
                  <a:ext cx="173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81BF6C-0A89-0D2A-EFD5-D9FF041D81A7}"/>
                    </a:ext>
                  </a:extLst>
                </p14:cNvPr>
                <p14:cNvContentPartPr/>
                <p14:nvPr/>
              </p14:nvContentPartPr>
              <p14:xfrm>
                <a:off x="1241993" y="5527425"/>
                <a:ext cx="156960" cy="28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81BF6C-0A89-0D2A-EFD5-D9FF041D81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24353" y="5509785"/>
                  <a:ext cx="192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1C78FC-9A5F-4854-E749-AC5151C2FDA5}"/>
                    </a:ext>
                  </a:extLst>
                </p14:cNvPr>
                <p14:cNvContentPartPr/>
                <p14:nvPr/>
              </p14:nvContentPartPr>
              <p14:xfrm>
                <a:off x="1431353" y="5598705"/>
                <a:ext cx="102240" cy="160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1C78FC-9A5F-4854-E749-AC5151C2FD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13713" y="5580705"/>
                  <a:ext cx="13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F8739E-1D53-0BA7-BF27-EC323AA2AB94}"/>
                    </a:ext>
                  </a:extLst>
                </p14:cNvPr>
                <p14:cNvContentPartPr/>
                <p14:nvPr/>
              </p14:nvContentPartPr>
              <p14:xfrm>
                <a:off x="1568153" y="5481345"/>
                <a:ext cx="65520" cy="55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F8739E-1D53-0BA7-BF27-EC323AA2AB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0153" y="5463345"/>
                  <a:ext cx="101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D3F847-458E-94D8-488A-4CC233A1F18B}"/>
                    </a:ext>
                  </a:extLst>
                </p14:cNvPr>
                <p14:cNvContentPartPr/>
                <p14:nvPr/>
              </p14:nvContentPartPr>
              <p14:xfrm>
                <a:off x="1787033" y="5260305"/>
                <a:ext cx="113400" cy="24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D3F847-458E-94D8-488A-4CC233A1F1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69393" y="5242665"/>
                  <a:ext cx="149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CA068B-0638-8028-FD4A-1F62B9CB4A2F}"/>
                    </a:ext>
                  </a:extLst>
                </p14:cNvPr>
                <p14:cNvContentPartPr/>
                <p14:nvPr/>
              </p14:nvContentPartPr>
              <p14:xfrm>
                <a:off x="1780193" y="5353185"/>
                <a:ext cx="130320" cy="2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CA068B-0638-8028-FD4A-1F62B9CB4A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2193" y="5335185"/>
                  <a:ext cx="165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5EF21F-082E-4EB6-18A8-292660466325}"/>
                    </a:ext>
                  </a:extLst>
                </p14:cNvPr>
                <p14:cNvContentPartPr/>
                <p14:nvPr/>
              </p14:nvContentPartPr>
              <p14:xfrm>
                <a:off x="2213273" y="5097585"/>
                <a:ext cx="17640" cy="210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5EF21F-082E-4EB6-18A8-2926604663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5633" y="5079585"/>
                  <a:ext cx="5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A13BA3-A673-1507-297B-9E941CC4B0FF}"/>
                    </a:ext>
                  </a:extLst>
                </p14:cNvPr>
                <p14:cNvContentPartPr/>
                <p14:nvPr/>
              </p14:nvContentPartPr>
              <p14:xfrm>
                <a:off x="2073233" y="5333025"/>
                <a:ext cx="288000" cy="23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A13BA3-A673-1507-297B-9E941CC4B0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5233" y="5315385"/>
                  <a:ext cx="323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1D20A8-E3C0-D7DF-2FAD-536D0833B1FE}"/>
                    </a:ext>
                  </a:extLst>
                </p14:cNvPr>
                <p14:cNvContentPartPr/>
                <p14:nvPr/>
              </p14:nvContentPartPr>
              <p14:xfrm>
                <a:off x="2032193" y="5433465"/>
                <a:ext cx="334440" cy="377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1D20A8-E3C0-D7DF-2FAD-536D0833B1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14193" y="5415825"/>
                  <a:ext cx="37008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2DA58D4-2C71-315A-0090-C60227E217EB}"/>
              </a:ext>
            </a:extLst>
          </p:cNvPr>
          <p:cNvGrpSpPr/>
          <p:nvPr/>
        </p:nvGrpSpPr>
        <p:grpSpPr>
          <a:xfrm>
            <a:off x="3327113" y="3186705"/>
            <a:ext cx="1959840" cy="654840"/>
            <a:chOff x="3327113" y="3186705"/>
            <a:chExt cx="195984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F80D1A-7365-1371-16DF-55423946AF39}"/>
                    </a:ext>
                  </a:extLst>
                </p14:cNvPr>
                <p14:cNvContentPartPr/>
                <p14:nvPr/>
              </p14:nvContentPartPr>
              <p14:xfrm>
                <a:off x="3327113" y="3304065"/>
                <a:ext cx="100080" cy="340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F80D1A-7365-1371-16DF-55423946AF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09113" y="3286425"/>
                  <a:ext cx="135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D53C1C-8F6C-907F-2535-206A6EF36987}"/>
                    </a:ext>
                  </a:extLst>
                </p14:cNvPr>
                <p14:cNvContentPartPr/>
                <p14:nvPr/>
              </p14:nvContentPartPr>
              <p14:xfrm>
                <a:off x="3530153" y="3426825"/>
                <a:ext cx="92880" cy="3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D53C1C-8F6C-907F-2535-206A6EF369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12513" y="3408825"/>
                  <a:ext cx="128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231E97-E0B3-3822-88ED-94ACC75248B8}"/>
                    </a:ext>
                  </a:extLst>
                </p14:cNvPr>
                <p14:cNvContentPartPr/>
                <p14:nvPr/>
              </p14:nvContentPartPr>
              <p14:xfrm>
                <a:off x="3539153" y="3544545"/>
                <a:ext cx="131400" cy="46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231E97-E0B3-3822-88ED-94ACC75248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1153" y="3526545"/>
                  <a:ext cx="16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8CEB6A-ABDC-BFCF-1C2E-07197F7AC832}"/>
                    </a:ext>
                  </a:extLst>
                </p14:cNvPr>
                <p14:cNvContentPartPr/>
                <p14:nvPr/>
              </p14:nvContentPartPr>
              <p14:xfrm>
                <a:off x="4000673" y="3289665"/>
                <a:ext cx="3960" cy="214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8CEB6A-ABDC-BFCF-1C2E-07197F7AC8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2673" y="3271665"/>
                  <a:ext cx="39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D68368-CAC6-EB9E-DC41-E9471DEE95C4}"/>
                    </a:ext>
                  </a:extLst>
                </p14:cNvPr>
                <p14:cNvContentPartPr/>
                <p14:nvPr/>
              </p14:nvContentPartPr>
              <p14:xfrm>
                <a:off x="3877553" y="3502065"/>
                <a:ext cx="235800" cy="19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D68368-CAC6-EB9E-DC41-E9471DEE95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9553" y="3484065"/>
                  <a:ext cx="27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26F4C5-D01E-9465-F7D4-2D19792B4924}"/>
                    </a:ext>
                  </a:extLst>
                </p14:cNvPr>
                <p14:cNvContentPartPr/>
                <p14:nvPr/>
              </p14:nvContentPartPr>
              <p14:xfrm>
                <a:off x="3887273" y="3601785"/>
                <a:ext cx="176760" cy="239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26F4C5-D01E-9465-F7D4-2D19792B49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69633" y="3583785"/>
                  <a:ext cx="212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D6DF8E-5103-CE12-99AE-3AE9F363ED17}"/>
                    </a:ext>
                  </a:extLst>
                </p14:cNvPr>
                <p14:cNvContentPartPr/>
                <p14:nvPr/>
              </p14:nvContentPartPr>
              <p14:xfrm>
                <a:off x="4534193" y="3282825"/>
                <a:ext cx="15480" cy="183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D6DF8E-5103-CE12-99AE-3AE9F363ED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6193" y="3264825"/>
                  <a:ext cx="5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166830-1947-6BF0-F861-FFAD5E047312}"/>
                    </a:ext>
                  </a:extLst>
                </p14:cNvPr>
                <p14:cNvContentPartPr/>
                <p14:nvPr/>
              </p14:nvContentPartPr>
              <p14:xfrm>
                <a:off x="4412873" y="3321705"/>
                <a:ext cx="25920" cy="18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166830-1947-6BF0-F861-FFAD5E0473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95233" y="3303705"/>
                  <a:ext cx="61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35FFF1-BE14-9CB2-4C3A-6F2C202FDA01}"/>
                    </a:ext>
                  </a:extLst>
                </p14:cNvPr>
                <p14:cNvContentPartPr/>
                <p14:nvPr/>
              </p14:nvContentPartPr>
              <p14:xfrm>
                <a:off x="4283633" y="3296145"/>
                <a:ext cx="390600" cy="51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35FFF1-BE14-9CB2-4C3A-6F2C202FDA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65993" y="3278145"/>
                  <a:ext cx="42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AADA5D-97D1-0323-F56C-4EEEB6618AE6}"/>
                    </a:ext>
                  </a:extLst>
                </p14:cNvPr>
                <p14:cNvContentPartPr/>
                <p14:nvPr/>
              </p14:nvContentPartPr>
              <p14:xfrm>
                <a:off x="4125953" y="3395865"/>
                <a:ext cx="3960" cy="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AADA5D-97D1-0323-F56C-4EEEB6618A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08313" y="3377865"/>
                  <a:ext cx="3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B604C88-4421-8DCC-9D21-0BA3F3C59498}"/>
                    </a:ext>
                  </a:extLst>
                </p14:cNvPr>
                <p14:cNvContentPartPr/>
                <p14:nvPr/>
              </p14:nvContentPartPr>
              <p14:xfrm>
                <a:off x="4067273" y="3345105"/>
                <a:ext cx="81720" cy="12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B604C88-4421-8DCC-9D21-0BA3F3C594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49633" y="3327465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75727E-9BC9-3F49-C94F-5E4423717D98}"/>
                    </a:ext>
                  </a:extLst>
                </p14:cNvPr>
                <p14:cNvContentPartPr/>
                <p14:nvPr/>
              </p14:nvContentPartPr>
              <p14:xfrm>
                <a:off x="4041353" y="3384705"/>
                <a:ext cx="113400" cy="49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75727E-9BC9-3F49-C94F-5E4423717D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3713" y="3366705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7F9F97-3A58-BE4D-D7E7-F8FDBBC35F3C}"/>
                    </a:ext>
                  </a:extLst>
                </p14:cNvPr>
                <p14:cNvContentPartPr/>
                <p14:nvPr/>
              </p14:nvContentPartPr>
              <p14:xfrm>
                <a:off x="4035233" y="3394065"/>
                <a:ext cx="139320" cy="30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7F9F97-3A58-BE4D-D7E7-F8FDBBC35F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17593" y="3376425"/>
                  <a:ext cx="17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765E22-74BE-66FF-4570-2F3A818F8225}"/>
                    </a:ext>
                  </a:extLst>
                </p14:cNvPr>
                <p14:cNvContentPartPr/>
                <p14:nvPr/>
              </p14:nvContentPartPr>
              <p14:xfrm>
                <a:off x="4070873" y="3351225"/>
                <a:ext cx="60840" cy="11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765E22-74BE-66FF-4570-2F3A818F82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53233" y="3333585"/>
                  <a:ext cx="96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5A020C-8100-3977-4A03-803E7E2DBCED}"/>
                    </a:ext>
                  </a:extLst>
                </p14:cNvPr>
                <p14:cNvContentPartPr/>
                <p14:nvPr/>
              </p14:nvContentPartPr>
              <p14:xfrm>
                <a:off x="4210913" y="3382905"/>
                <a:ext cx="118800" cy="160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5A020C-8100-3977-4A03-803E7E2DBC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92913" y="3365265"/>
                  <a:ext cx="154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92C8B3-B4C1-66E5-3FCE-D331FE27C663}"/>
                    </a:ext>
                  </a:extLst>
                </p14:cNvPr>
                <p14:cNvContentPartPr/>
                <p14:nvPr/>
              </p14:nvContentPartPr>
              <p14:xfrm>
                <a:off x="4837673" y="3248625"/>
                <a:ext cx="111600" cy="298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92C8B3-B4C1-66E5-3FCE-D331FE27C6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20033" y="3230625"/>
                  <a:ext cx="147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CA918A-B1A5-31E7-B3AD-EF2BBD41B7E8}"/>
                    </a:ext>
                  </a:extLst>
                </p14:cNvPr>
                <p14:cNvContentPartPr/>
                <p14:nvPr/>
              </p14:nvContentPartPr>
              <p14:xfrm>
                <a:off x="4995353" y="3297945"/>
                <a:ext cx="173520" cy="176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CA918A-B1A5-31E7-B3AD-EF2BBD41B7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77713" y="3280305"/>
                  <a:ext cx="209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3337C96-59BE-EBFE-CB79-F27B2CC320B0}"/>
                    </a:ext>
                  </a:extLst>
                </p14:cNvPr>
                <p14:cNvContentPartPr/>
                <p14:nvPr/>
              </p14:nvContentPartPr>
              <p14:xfrm>
                <a:off x="5140433" y="3186705"/>
                <a:ext cx="146520" cy="402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3337C96-59BE-EBFE-CB79-F27B2CC320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22793" y="3169065"/>
                  <a:ext cx="18216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0DE4ED-9870-14C9-BEFD-E01BB6AFAFDB}"/>
              </a:ext>
            </a:extLst>
          </p:cNvPr>
          <p:cNvGrpSpPr/>
          <p:nvPr/>
        </p:nvGrpSpPr>
        <p:grpSpPr>
          <a:xfrm>
            <a:off x="5569193" y="3377145"/>
            <a:ext cx="201600" cy="113760"/>
            <a:chOff x="5569193" y="3377145"/>
            <a:chExt cx="20160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593A92-4FE9-886D-E61D-030CE06F1B6C}"/>
                    </a:ext>
                  </a:extLst>
                </p14:cNvPr>
                <p14:cNvContentPartPr/>
                <p14:nvPr/>
              </p14:nvContentPartPr>
              <p14:xfrm>
                <a:off x="5569193" y="3377145"/>
                <a:ext cx="176760" cy="7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593A92-4FE9-886D-E61D-030CE06F1B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51193" y="3359505"/>
                  <a:ext cx="212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942864-3EDB-E064-6E82-D4FB08A3C03A}"/>
                    </a:ext>
                  </a:extLst>
                </p14:cNvPr>
                <p14:cNvContentPartPr/>
                <p14:nvPr/>
              </p14:nvContentPartPr>
              <p14:xfrm>
                <a:off x="5590433" y="3460305"/>
                <a:ext cx="180360" cy="30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942864-3EDB-E064-6E82-D4FB08A3C0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72433" y="3442665"/>
                  <a:ext cx="2160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0AAC3E-C475-4591-A8EF-C72DBC8B3073}"/>
              </a:ext>
            </a:extLst>
          </p:cNvPr>
          <p:cNvGrpSpPr/>
          <p:nvPr/>
        </p:nvGrpSpPr>
        <p:grpSpPr>
          <a:xfrm>
            <a:off x="5992913" y="3197145"/>
            <a:ext cx="1306800" cy="642600"/>
            <a:chOff x="5992913" y="3197145"/>
            <a:chExt cx="130680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3AAAE2-A2AA-2863-C70D-40FCE3532870}"/>
                    </a:ext>
                  </a:extLst>
                </p14:cNvPr>
                <p14:cNvContentPartPr/>
                <p14:nvPr/>
              </p14:nvContentPartPr>
              <p14:xfrm>
                <a:off x="6101633" y="3252945"/>
                <a:ext cx="18000" cy="19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3AAAE2-A2AA-2863-C70D-40FCE35328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3993" y="3235305"/>
                  <a:ext cx="53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2CE730-3161-83E3-BEDF-58723A518AC9}"/>
                    </a:ext>
                  </a:extLst>
                </p14:cNvPr>
                <p14:cNvContentPartPr/>
                <p14:nvPr/>
              </p14:nvContentPartPr>
              <p14:xfrm>
                <a:off x="6293873" y="3197145"/>
                <a:ext cx="111960" cy="266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2CE730-3161-83E3-BEDF-58723A518A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76233" y="3179145"/>
                  <a:ext cx="147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847092-DD9C-DE44-7BD5-58060C70467F}"/>
                    </a:ext>
                  </a:extLst>
                </p14:cNvPr>
                <p14:cNvContentPartPr/>
                <p14:nvPr/>
              </p14:nvContentPartPr>
              <p14:xfrm>
                <a:off x="5992913" y="3560025"/>
                <a:ext cx="443880" cy="23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847092-DD9C-DE44-7BD5-58060C7046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74913" y="3542385"/>
                  <a:ext cx="479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8EF2A8-3A94-11A2-3252-2B091D17B778}"/>
                    </a:ext>
                  </a:extLst>
                </p14:cNvPr>
                <p14:cNvContentPartPr/>
                <p14:nvPr/>
              </p14:nvContentPartPr>
              <p14:xfrm>
                <a:off x="6137273" y="3650025"/>
                <a:ext cx="201600" cy="189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8EF2A8-3A94-11A2-3252-2B091D17B7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19273" y="3632385"/>
                  <a:ext cx="237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B28EE2-061E-3F57-9A29-5D8F5199B770}"/>
                    </a:ext>
                  </a:extLst>
                </p14:cNvPr>
                <p14:cNvContentPartPr/>
                <p14:nvPr/>
              </p14:nvContentPartPr>
              <p14:xfrm>
                <a:off x="6824873" y="3326745"/>
                <a:ext cx="67320" cy="181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B28EE2-061E-3F57-9A29-5D8F5199B7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6873" y="3309105"/>
                  <a:ext cx="102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0730078-530C-28D3-05B7-85A114AB5168}"/>
                    </a:ext>
                  </a:extLst>
                </p14:cNvPr>
                <p14:cNvContentPartPr/>
                <p14:nvPr/>
              </p14:nvContentPartPr>
              <p14:xfrm>
                <a:off x="6763313" y="3346185"/>
                <a:ext cx="34920" cy="189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0730078-530C-28D3-05B7-85A114AB51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45673" y="3328545"/>
                  <a:ext cx="70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C52294-BC73-2810-3D84-0D7BF397B8F3}"/>
                    </a:ext>
                  </a:extLst>
                </p14:cNvPr>
                <p14:cNvContentPartPr/>
                <p14:nvPr/>
              </p14:nvContentPartPr>
              <p14:xfrm>
                <a:off x="6603833" y="3229905"/>
                <a:ext cx="695880" cy="11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C52294-BC73-2810-3D84-0D7BF397B8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86193" y="3211905"/>
                  <a:ext cx="7315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8EBFACA-4851-3B8B-0AB6-98218DB6683F}"/>
              </a:ext>
            </a:extLst>
          </p:cNvPr>
          <p:cNvGrpSpPr/>
          <p:nvPr/>
        </p:nvGrpSpPr>
        <p:grpSpPr>
          <a:xfrm>
            <a:off x="3310193" y="4266345"/>
            <a:ext cx="2588760" cy="884520"/>
            <a:chOff x="3310193" y="4266345"/>
            <a:chExt cx="2588760" cy="88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256DD4-02D3-2D0C-CF7A-88BA336E3620}"/>
                    </a:ext>
                  </a:extLst>
                </p14:cNvPr>
                <p14:cNvContentPartPr/>
                <p14:nvPr/>
              </p14:nvContentPartPr>
              <p14:xfrm>
                <a:off x="3310193" y="4552905"/>
                <a:ext cx="219600" cy="425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256DD4-02D3-2D0C-CF7A-88BA336E36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92553" y="4535265"/>
                  <a:ext cx="2552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2F77F5-6557-0668-3784-448B75A69580}"/>
                    </a:ext>
                  </a:extLst>
                </p14:cNvPr>
                <p14:cNvContentPartPr/>
                <p14:nvPr/>
              </p14:nvContentPartPr>
              <p14:xfrm>
                <a:off x="3372473" y="4762785"/>
                <a:ext cx="183240" cy="57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2F77F5-6557-0668-3784-448B75A695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54473" y="4745145"/>
                  <a:ext cx="218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DDDDA25-6212-DE5A-0775-3180147FA25C}"/>
                    </a:ext>
                  </a:extLst>
                </p14:cNvPr>
                <p14:cNvContentPartPr/>
                <p14:nvPr/>
              </p14:nvContentPartPr>
              <p14:xfrm>
                <a:off x="3721673" y="4750545"/>
                <a:ext cx="109800" cy="15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DDDDA25-6212-DE5A-0775-3180147FA2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04033" y="4732545"/>
                  <a:ext cx="145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1AC8BB-E713-7155-5FC6-2FE92DA5165A}"/>
                    </a:ext>
                  </a:extLst>
                </p14:cNvPr>
                <p14:cNvContentPartPr/>
                <p14:nvPr/>
              </p14:nvContentPartPr>
              <p14:xfrm>
                <a:off x="3746513" y="4837665"/>
                <a:ext cx="123120" cy="31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1AC8BB-E713-7155-5FC6-2FE92DA516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8873" y="4819665"/>
                  <a:ext cx="158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52A8E4-ABBF-0BCA-C1E7-23CFC89C2E65}"/>
                    </a:ext>
                  </a:extLst>
                </p14:cNvPr>
                <p14:cNvContentPartPr/>
                <p14:nvPr/>
              </p14:nvContentPartPr>
              <p14:xfrm>
                <a:off x="4174913" y="4575585"/>
                <a:ext cx="37440" cy="229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52A8E4-ABBF-0BCA-C1E7-23CFC89C2E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56913" y="4557585"/>
                  <a:ext cx="73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0BCDDC-03A6-EC3A-A57E-AFFF1A71D8F2}"/>
                    </a:ext>
                  </a:extLst>
                </p14:cNvPr>
                <p14:cNvContentPartPr/>
                <p14:nvPr/>
              </p14:nvContentPartPr>
              <p14:xfrm>
                <a:off x="3989873" y="4778625"/>
                <a:ext cx="344880" cy="81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0BCDDC-03A6-EC3A-A57E-AFFF1A71D8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71873" y="4760625"/>
                  <a:ext cx="380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1162B2-EC49-4AD6-1D6F-B4E8C0318542}"/>
                    </a:ext>
                  </a:extLst>
                </p14:cNvPr>
                <p14:cNvContentPartPr/>
                <p14:nvPr/>
              </p14:nvContentPartPr>
              <p14:xfrm>
                <a:off x="4085273" y="4935585"/>
                <a:ext cx="210600" cy="21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1162B2-EC49-4AD6-1D6F-B4E8C03185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67273" y="4917945"/>
                  <a:ext cx="246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EB198E-93CA-B0FF-6BDB-944810BB3FA1}"/>
                    </a:ext>
                  </a:extLst>
                </p14:cNvPr>
                <p14:cNvContentPartPr/>
                <p14:nvPr/>
              </p14:nvContentPartPr>
              <p14:xfrm>
                <a:off x="4800233" y="4474425"/>
                <a:ext cx="28080" cy="253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EB198E-93CA-B0FF-6BDB-944810BB3F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82593" y="4456785"/>
                  <a:ext cx="63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136BF2-C67A-FB24-D16B-0A9BA39E1725}"/>
                    </a:ext>
                  </a:extLst>
                </p14:cNvPr>
                <p14:cNvContentPartPr/>
                <p14:nvPr/>
              </p14:nvContentPartPr>
              <p14:xfrm>
                <a:off x="4673873" y="4586025"/>
                <a:ext cx="31680" cy="18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136BF2-C67A-FB24-D16B-0A9BA39E17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56233" y="4568025"/>
                  <a:ext cx="67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3E9F9B-CFE5-74F4-B32E-1C1FF7A90BEB}"/>
                    </a:ext>
                  </a:extLst>
                </p14:cNvPr>
                <p14:cNvContentPartPr/>
                <p14:nvPr/>
              </p14:nvContentPartPr>
              <p14:xfrm>
                <a:off x="4459313" y="4469025"/>
                <a:ext cx="640800" cy="83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3E9F9B-CFE5-74F4-B32E-1C1FF7A90B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41313" y="4451025"/>
                  <a:ext cx="67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49ABCB-A728-2831-3FB0-C50DDFCC1EB3}"/>
                    </a:ext>
                  </a:extLst>
                </p14:cNvPr>
                <p14:cNvContentPartPr/>
                <p14:nvPr/>
              </p14:nvContentPartPr>
              <p14:xfrm>
                <a:off x="5162753" y="4441305"/>
                <a:ext cx="118080" cy="37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49ABCB-A728-2831-3FB0-C50DDFCC1E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45113" y="4423305"/>
                  <a:ext cx="1537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07EB36-40CA-6AA4-182B-63EFC7E045F8}"/>
                    </a:ext>
                  </a:extLst>
                </p14:cNvPr>
                <p14:cNvContentPartPr/>
                <p14:nvPr/>
              </p14:nvContentPartPr>
              <p14:xfrm>
                <a:off x="5394953" y="4537425"/>
                <a:ext cx="182520" cy="188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07EB36-40CA-6AA4-182B-63EFC7E045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77313" y="4519785"/>
                  <a:ext cx="218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F925F45-6595-D526-1E12-C5788B259825}"/>
                    </a:ext>
                  </a:extLst>
                </p14:cNvPr>
                <p14:cNvContentPartPr/>
                <p14:nvPr/>
              </p14:nvContentPartPr>
              <p14:xfrm>
                <a:off x="5609873" y="4437345"/>
                <a:ext cx="165600" cy="374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F925F45-6595-D526-1E12-C5788B2598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92233" y="4419345"/>
                  <a:ext cx="201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22875AA-78F1-A00B-27FE-F224584E7FA1}"/>
                    </a:ext>
                  </a:extLst>
                </p14:cNvPr>
                <p14:cNvContentPartPr/>
                <p14:nvPr/>
              </p14:nvContentPartPr>
              <p14:xfrm>
                <a:off x="5733713" y="4266345"/>
                <a:ext cx="165240" cy="117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22875AA-78F1-A00B-27FE-F224584E7F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16073" y="4248705"/>
                  <a:ext cx="200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0460A28-7813-D221-CDD8-A257B97987EE}"/>
              </a:ext>
            </a:extLst>
          </p:cNvPr>
          <p:cNvGrpSpPr/>
          <p:nvPr/>
        </p:nvGrpSpPr>
        <p:grpSpPr>
          <a:xfrm>
            <a:off x="6136913" y="4609785"/>
            <a:ext cx="153000" cy="93240"/>
            <a:chOff x="6136913" y="4609785"/>
            <a:chExt cx="15300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EE451F-D2CD-25E0-78D5-A080EE8EF798}"/>
                    </a:ext>
                  </a:extLst>
                </p14:cNvPr>
                <p14:cNvContentPartPr/>
                <p14:nvPr/>
              </p14:nvContentPartPr>
              <p14:xfrm>
                <a:off x="6164273" y="4609785"/>
                <a:ext cx="125640" cy="14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EE451F-D2CD-25E0-78D5-A080EE8EF7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46633" y="4591785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CEA664-8367-478F-7019-90EC9C8CCBC5}"/>
                    </a:ext>
                  </a:extLst>
                </p14:cNvPr>
                <p14:cNvContentPartPr/>
                <p14:nvPr/>
              </p14:nvContentPartPr>
              <p14:xfrm>
                <a:off x="6136913" y="4683945"/>
                <a:ext cx="119880" cy="19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CEA664-8367-478F-7019-90EC9C8CCB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19273" y="4665945"/>
                  <a:ext cx="1555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39D423F-2EC3-9B1A-994F-5EB8A6ADD153}"/>
              </a:ext>
            </a:extLst>
          </p:cNvPr>
          <p:cNvGrpSpPr/>
          <p:nvPr/>
        </p:nvGrpSpPr>
        <p:grpSpPr>
          <a:xfrm>
            <a:off x="6585833" y="4314585"/>
            <a:ext cx="1108800" cy="758520"/>
            <a:chOff x="6585833" y="4314585"/>
            <a:chExt cx="110880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36C238-1FF0-269C-2820-FC1529E64B2A}"/>
                    </a:ext>
                  </a:extLst>
                </p14:cNvPr>
                <p14:cNvContentPartPr/>
                <p14:nvPr/>
              </p14:nvContentPartPr>
              <p14:xfrm>
                <a:off x="6797153" y="4425105"/>
                <a:ext cx="100440" cy="132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36C238-1FF0-269C-2820-FC1529E64B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79153" y="4407465"/>
                  <a:ext cx="136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15DF4F-D845-4F28-9917-644EB428AC80}"/>
                    </a:ext>
                  </a:extLst>
                </p14:cNvPr>
                <p14:cNvContentPartPr/>
                <p14:nvPr/>
              </p14:nvContentPartPr>
              <p14:xfrm>
                <a:off x="6928553" y="4394145"/>
                <a:ext cx="13680" cy="246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15DF4F-D845-4F28-9917-644EB428AC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10553" y="4376505"/>
                  <a:ext cx="49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03F3F5D-2597-E8DD-1080-E8ABA65B70C9}"/>
                    </a:ext>
                  </a:extLst>
                </p14:cNvPr>
                <p14:cNvContentPartPr/>
                <p14:nvPr/>
              </p14:nvContentPartPr>
              <p14:xfrm>
                <a:off x="6585833" y="4379385"/>
                <a:ext cx="172440" cy="26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03F3F5D-2597-E8DD-1080-E8ABA65B70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68193" y="4361385"/>
                  <a:ext cx="208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16B9B6-8578-2987-D609-E1516CBB690C}"/>
                    </a:ext>
                  </a:extLst>
                </p14:cNvPr>
                <p14:cNvContentPartPr/>
                <p14:nvPr/>
              </p14:nvContentPartPr>
              <p14:xfrm>
                <a:off x="6594113" y="4750905"/>
                <a:ext cx="472680" cy="33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16B9B6-8578-2987-D609-E1516CBB69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76473" y="4732905"/>
                  <a:ext cx="508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1288EC-3A7F-CC31-7039-2C0759423E3F}"/>
                    </a:ext>
                  </a:extLst>
                </p14:cNvPr>
                <p14:cNvContentPartPr/>
                <p14:nvPr/>
              </p14:nvContentPartPr>
              <p14:xfrm>
                <a:off x="6646673" y="4859985"/>
                <a:ext cx="257400" cy="213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1288EC-3A7F-CC31-7039-2C0759423E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29033" y="4841985"/>
                  <a:ext cx="293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9353F2-93C4-A652-EB71-811B40D7D45F}"/>
                    </a:ext>
                  </a:extLst>
                </p14:cNvPr>
                <p14:cNvContentPartPr/>
                <p14:nvPr/>
              </p14:nvContentPartPr>
              <p14:xfrm>
                <a:off x="7232753" y="4545705"/>
                <a:ext cx="77400" cy="219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9353F2-93C4-A652-EB71-811B40D7D4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15113" y="4527705"/>
                  <a:ext cx="113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5D0D06-2828-5D07-825B-401D6D38BF83}"/>
                    </a:ext>
                  </a:extLst>
                </p14:cNvPr>
                <p14:cNvContentPartPr/>
                <p14:nvPr/>
              </p14:nvContentPartPr>
              <p14:xfrm>
                <a:off x="7213313" y="4585665"/>
                <a:ext cx="28080" cy="136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5D0D06-2828-5D07-825B-401D6D38BF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95313" y="4567665"/>
                  <a:ext cx="63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F30FDC-6CD5-8CCB-61F1-62323817510B}"/>
                    </a:ext>
                  </a:extLst>
                </p14:cNvPr>
                <p14:cNvContentPartPr/>
                <p14:nvPr/>
              </p14:nvContentPartPr>
              <p14:xfrm>
                <a:off x="7100993" y="4314585"/>
                <a:ext cx="593640" cy="229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F30FDC-6CD5-8CCB-61F1-6232381751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2993" y="4296585"/>
                  <a:ext cx="629280" cy="26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36018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4A89B-BC8C-4310-9B83-4C7C24D2CE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239" r="1176" b="83992"/>
          <a:stretch/>
        </p:blipFill>
        <p:spPr>
          <a:xfrm>
            <a:off x="1598291" y="1182300"/>
            <a:ext cx="7874664" cy="814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69EA3-6293-466A-8C53-A950327AD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47" y="6025990"/>
            <a:ext cx="800100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2A73E-42A8-5393-8A9F-B380A3A9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3" t="16749" r="25440" b="2746"/>
          <a:stretch/>
        </p:blipFill>
        <p:spPr>
          <a:xfrm>
            <a:off x="949932" y="1950229"/>
            <a:ext cx="8052905" cy="4097882"/>
          </a:xfrm>
          <a:prstGeom prst="rect">
            <a:avLst/>
          </a:prstGeom>
        </p:spPr>
      </p:pic>
      <p:sp>
        <p:nvSpPr>
          <p:cNvPr id="9" name="Shape 4">
            <a:extLst>
              <a:ext uri="{FF2B5EF4-FFF2-40B4-BE49-F238E27FC236}">
                <a16:creationId xmlns:a16="http://schemas.microsoft.com/office/drawing/2014/main" id="{0E12F0DE-7549-745B-D38B-F78923522617}"/>
              </a:ext>
            </a:extLst>
          </p:cNvPr>
          <p:cNvSpPr/>
          <p:nvPr/>
        </p:nvSpPr>
        <p:spPr>
          <a:xfrm>
            <a:off x="6610543" y="4950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514874EC-8D6D-D351-6BE7-96FCD310D615}"/>
              </a:ext>
            </a:extLst>
          </p:cNvPr>
          <p:cNvSpPr/>
          <p:nvPr/>
        </p:nvSpPr>
        <p:spPr>
          <a:xfrm>
            <a:off x="959068" y="25985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7FC5422-2F76-D5EC-0EBB-D1EFF09EA09C}"/>
              </a:ext>
            </a:extLst>
          </p:cNvPr>
          <p:cNvSpPr/>
          <p:nvPr/>
        </p:nvSpPr>
        <p:spPr>
          <a:xfrm>
            <a:off x="965592" y="49267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39489F47-F975-AE77-2B4A-B8D70245F126}"/>
              </a:ext>
            </a:extLst>
          </p:cNvPr>
          <p:cNvSpPr/>
          <p:nvPr/>
        </p:nvSpPr>
        <p:spPr>
          <a:xfrm>
            <a:off x="6536567" y="263810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F1388A-B760-8B04-D8BE-54C57D8248D4}"/>
              </a:ext>
            </a:extLst>
          </p:cNvPr>
          <p:cNvGrpSpPr/>
          <p:nvPr/>
        </p:nvGrpSpPr>
        <p:grpSpPr>
          <a:xfrm>
            <a:off x="2771273" y="3124065"/>
            <a:ext cx="343440" cy="372240"/>
            <a:chOff x="2771273" y="3124065"/>
            <a:chExt cx="3434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2911EF-FDF6-845D-23A6-F403E9EC2E6B}"/>
                    </a:ext>
                  </a:extLst>
                </p14:cNvPr>
                <p14:cNvContentPartPr/>
                <p14:nvPr/>
              </p14:nvContentPartPr>
              <p14:xfrm>
                <a:off x="2899793" y="3341145"/>
                <a:ext cx="172440" cy="15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2911EF-FDF6-845D-23A6-F403E9EC2E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1793" y="3323145"/>
                  <a:ext cx="208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02BED3-99AA-8419-7142-9BA09C7718D5}"/>
                    </a:ext>
                  </a:extLst>
                </p14:cNvPr>
                <p14:cNvContentPartPr/>
                <p14:nvPr/>
              </p14:nvContentPartPr>
              <p14:xfrm>
                <a:off x="2816993" y="3297945"/>
                <a:ext cx="105480" cy="17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02BED3-99AA-8419-7142-9BA09C771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98993" y="3279945"/>
                  <a:ext cx="141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2C6FF1-D542-37EB-06FA-5869AFCAF0C7}"/>
                    </a:ext>
                  </a:extLst>
                </p14:cNvPr>
                <p14:cNvContentPartPr/>
                <p14:nvPr/>
              </p14:nvContentPartPr>
              <p14:xfrm>
                <a:off x="2895113" y="3124065"/>
                <a:ext cx="219600" cy="14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2C6FF1-D542-37EB-06FA-5869AFCAF0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7473" y="3106425"/>
                  <a:ext cx="255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13BD6C-80C1-AFAF-E590-533994FBA2F8}"/>
                    </a:ext>
                  </a:extLst>
                </p14:cNvPr>
                <p14:cNvContentPartPr/>
                <p14:nvPr/>
              </p14:nvContentPartPr>
              <p14:xfrm>
                <a:off x="2771273" y="3362025"/>
                <a:ext cx="33840" cy="2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13BD6C-80C1-AFAF-E590-533994FBA2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3633" y="3344385"/>
                  <a:ext cx="69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8EB2F-2FFD-A7F6-7E79-6B4C89920C38}"/>
              </a:ext>
            </a:extLst>
          </p:cNvPr>
          <p:cNvGrpSpPr/>
          <p:nvPr/>
        </p:nvGrpSpPr>
        <p:grpSpPr>
          <a:xfrm>
            <a:off x="1942913" y="1820145"/>
            <a:ext cx="1680120" cy="300960"/>
            <a:chOff x="1942913" y="1820145"/>
            <a:chExt cx="168012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7040F1-BD31-8755-C9AB-A1E99DFD6DDC}"/>
                    </a:ext>
                  </a:extLst>
                </p14:cNvPr>
                <p14:cNvContentPartPr/>
                <p14:nvPr/>
              </p14:nvContentPartPr>
              <p14:xfrm>
                <a:off x="2921753" y="1899705"/>
                <a:ext cx="701280" cy="140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7040F1-BD31-8755-C9AB-A1E99DFD6D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113" y="1882065"/>
                  <a:ext cx="736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F785B6-8318-635C-457E-8A42338E965B}"/>
                    </a:ext>
                  </a:extLst>
                </p14:cNvPr>
                <p14:cNvContentPartPr/>
                <p14:nvPr/>
              </p14:nvContentPartPr>
              <p14:xfrm>
                <a:off x="2979713" y="1860465"/>
                <a:ext cx="14760" cy="27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F785B6-8318-635C-457E-8A42338E96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2073" y="1842825"/>
                  <a:ext cx="50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1C7EBD-01FD-DCEA-BA05-12A3CD1D12BD}"/>
                    </a:ext>
                  </a:extLst>
                </p14:cNvPr>
                <p14:cNvContentPartPr/>
                <p14:nvPr/>
              </p14:nvContentPartPr>
              <p14:xfrm>
                <a:off x="3552473" y="1820145"/>
                <a:ext cx="360" cy="1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1C7EBD-01FD-DCEA-BA05-12A3CD1D12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4833" y="1802145"/>
                  <a:ext cx="3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9D8EAC-F03B-B1AF-FA32-3E0E1AF62431}"/>
                    </a:ext>
                  </a:extLst>
                </p14:cNvPr>
                <p14:cNvContentPartPr/>
                <p14:nvPr/>
              </p14:nvContentPartPr>
              <p14:xfrm>
                <a:off x="2596673" y="1947585"/>
                <a:ext cx="217800" cy="110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9D8EAC-F03B-B1AF-FA32-3E0E1AF624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9033" y="1929945"/>
                  <a:ext cx="253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A48F2F-5B6E-B175-285C-23BD1E0D04E0}"/>
                    </a:ext>
                  </a:extLst>
                </p14:cNvPr>
                <p14:cNvContentPartPr/>
                <p14:nvPr/>
              </p14:nvContentPartPr>
              <p14:xfrm>
                <a:off x="2555633" y="1852185"/>
                <a:ext cx="12240" cy="122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A48F2F-5B6E-B175-285C-23BD1E0D04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7993" y="1834185"/>
                  <a:ext cx="47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FB1645-3FEA-C010-7D8B-AA92203B6D49}"/>
                    </a:ext>
                  </a:extLst>
                </p14:cNvPr>
                <p14:cNvContentPartPr/>
                <p14:nvPr/>
              </p14:nvContentPartPr>
              <p14:xfrm>
                <a:off x="2274473" y="1924905"/>
                <a:ext cx="196200" cy="19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FB1645-3FEA-C010-7D8B-AA92203B6D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56473" y="1906905"/>
                  <a:ext cx="231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8CB9A9-A27C-D76D-DB53-D72694D4CEC5}"/>
                    </a:ext>
                  </a:extLst>
                </p14:cNvPr>
                <p14:cNvContentPartPr/>
                <p14:nvPr/>
              </p14:nvContentPartPr>
              <p14:xfrm>
                <a:off x="2361593" y="1825905"/>
                <a:ext cx="46440" cy="83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8CB9A9-A27C-D76D-DB53-D72694D4CE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43953" y="1808265"/>
                  <a:ext cx="82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68AA8A-C78D-A155-3931-ADE2F7ABF897}"/>
                    </a:ext>
                  </a:extLst>
                </p14:cNvPr>
                <p14:cNvContentPartPr/>
                <p14:nvPr/>
              </p14:nvContentPartPr>
              <p14:xfrm>
                <a:off x="1942913" y="1965225"/>
                <a:ext cx="275760" cy="118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68AA8A-C78D-A155-3931-ADE2F7ABF8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5273" y="1947585"/>
                  <a:ext cx="31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974670-CD2F-0C72-B0B8-8575C50B9E16}"/>
                    </a:ext>
                  </a:extLst>
                </p14:cNvPr>
                <p14:cNvContentPartPr/>
                <p14:nvPr/>
              </p14:nvContentPartPr>
              <p14:xfrm>
                <a:off x="1973513" y="1876305"/>
                <a:ext cx="124200" cy="4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974670-CD2F-0C72-B0B8-8575C50B9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5513" y="1858305"/>
                  <a:ext cx="159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A38E5D-EE15-091E-6C6C-99F11810C113}"/>
              </a:ext>
            </a:extLst>
          </p:cNvPr>
          <p:cNvGrpSpPr/>
          <p:nvPr/>
        </p:nvGrpSpPr>
        <p:grpSpPr>
          <a:xfrm>
            <a:off x="3824993" y="2124345"/>
            <a:ext cx="835200" cy="348120"/>
            <a:chOff x="3824993" y="2124345"/>
            <a:chExt cx="8352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BF8C72-65A9-69FE-89E8-D7BA040B0C69}"/>
                    </a:ext>
                  </a:extLst>
                </p14:cNvPr>
                <p14:cNvContentPartPr/>
                <p14:nvPr/>
              </p14:nvContentPartPr>
              <p14:xfrm>
                <a:off x="3824993" y="2146305"/>
                <a:ext cx="99360" cy="22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BF8C72-65A9-69FE-89E8-D7BA040B0C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7353" y="2128665"/>
                  <a:ext cx="135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B810CB-41A5-4AFA-08A5-281362E4717E}"/>
                    </a:ext>
                  </a:extLst>
                </p14:cNvPr>
                <p14:cNvContentPartPr/>
                <p14:nvPr/>
              </p14:nvContentPartPr>
              <p14:xfrm>
                <a:off x="4002473" y="2239545"/>
                <a:ext cx="69840" cy="5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B810CB-41A5-4AFA-08A5-281362E471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84473" y="2221545"/>
                  <a:ext cx="10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D5375E-50EE-9949-7006-ACB4C1F7385D}"/>
                    </a:ext>
                  </a:extLst>
                </p14:cNvPr>
                <p14:cNvContentPartPr/>
                <p14:nvPr/>
              </p14:nvContentPartPr>
              <p14:xfrm>
                <a:off x="4010393" y="2321985"/>
                <a:ext cx="75240" cy="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D5375E-50EE-9949-7006-ACB4C1F738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2393" y="2304345"/>
                  <a:ext cx="11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051F5B-35DA-83DF-05F1-322AE5C10393}"/>
                    </a:ext>
                  </a:extLst>
                </p14:cNvPr>
                <p14:cNvContentPartPr/>
                <p14:nvPr/>
              </p14:nvContentPartPr>
              <p14:xfrm>
                <a:off x="4235753" y="2161785"/>
                <a:ext cx="32400" cy="109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051F5B-35DA-83DF-05F1-322AE5C103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17753" y="2144145"/>
                  <a:ext cx="68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7F00EC-1F33-85C5-F6F1-9B2B28DDEDB0}"/>
                    </a:ext>
                  </a:extLst>
                </p14:cNvPr>
                <p14:cNvContentPartPr/>
                <p14:nvPr/>
              </p14:nvContentPartPr>
              <p14:xfrm>
                <a:off x="4182113" y="2284545"/>
                <a:ext cx="150840" cy="4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7F00EC-1F33-85C5-F6F1-9B2B28DDED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4473" y="2266545"/>
                  <a:ext cx="18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BC51FB-810E-0F59-AC88-EFF99D6F2177}"/>
                    </a:ext>
                  </a:extLst>
                </p14:cNvPr>
                <p14:cNvContentPartPr/>
                <p14:nvPr/>
              </p14:nvContentPartPr>
              <p14:xfrm>
                <a:off x="4192913" y="2395065"/>
                <a:ext cx="101880" cy="77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BC51FB-810E-0F59-AC88-EFF99D6F2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75273" y="2377425"/>
                  <a:ext cx="137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9B4794-40FF-58FF-5B76-47548D0556EF}"/>
                    </a:ext>
                  </a:extLst>
                </p14:cNvPr>
                <p14:cNvContentPartPr/>
                <p14:nvPr/>
              </p14:nvContentPartPr>
              <p14:xfrm>
                <a:off x="4386953" y="2156745"/>
                <a:ext cx="55800" cy="127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9B4794-40FF-58FF-5B76-47548D055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9313" y="2138745"/>
                  <a:ext cx="91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574B8B-AC53-49D9-9B57-0F9B1A38DE2C}"/>
                    </a:ext>
                  </a:extLst>
                </p14:cNvPr>
                <p14:cNvContentPartPr/>
                <p14:nvPr/>
              </p14:nvContentPartPr>
              <p14:xfrm>
                <a:off x="4362113" y="2183745"/>
                <a:ext cx="106200" cy="71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574B8B-AC53-49D9-9B57-0F9B1A38DE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44473" y="2166105"/>
                  <a:ext cx="141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D6F8C1-20F8-DDE2-8E97-EB2C68111F07}"/>
                    </a:ext>
                  </a:extLst>
                </p14:cNvPr>
                <p14:cNvContentPartPr/>
                <p14:nvPr/>
              </p14:nvContentPartPr>
              <p14:xfrm>
                <a:off x="4345193" y="2198145"/>
                <a:ext cx="122400" cy="23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D6F8C1-20F8-DDE2-8E97-EB2C68111F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27553" y="2180505"/>
                  <a:ext cx="158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F7C4AE3-67B6-E139-DFAA-99921A9552B7}"/>
                    </a:ext>
                  </a:extLst>
                </p14:cNvPr>
                <p14:cNvContentPartPr/>
                <p14:nvPr/>
              </p14:nvContentPartPr>
              <p14:xfrm>
                <a:off x="4409273" y="2149185"/>
                <a:ext cx="25200" cy="123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F7C4AE3-67B6-E139-DFAA-99921A9552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91633" y="2131545"/>
                  <a:ext cx="60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49B91E-3416-CD2B-3DFE-2CD147001313}"/>
                    </a:ext>
                  </a:extLst>
                </p14:cNvPr>
                <p14:cNvContentPartPr/>
                <p14:nvPr/>
              </p14:nvContentPartPr>
              <p14:xfrm>
                <a:off x="4557233" y="2124345"/>
                <a:ext cx="102960" cy="129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49B91E-3416-CD2B-3DFE-2CD1470013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39233" y="2106705"/>
                  <a:ext cx="1386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29C139-5651-FC16-D021-85D62F55581C}"/>
              </a:ext>
            </a:extLst>
          </p:cNvPr>
          <p:cNvGrpSpPr/>
          <p:nvPr/>
        </p:nvGrpSpPr>
        <p:grpSpPr>
          <a:xfrm>
            <a:off x="2602793" y="3912105"/>
            <a:ext cx="875520" cy="178200"/>
            <a:chOff x="2602793" y="3912105"/>
            <a:chExt cx="87552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2ABA48-D053-3B72-6C5E-8FB23D8E394D}"/>
                    </a:ext>
                  </a:extLst>
                </p14:cNvPr>
                <p14:cNvContentPartPr/>
                <p14:nvPr/>
              </p14:nvContentPartPr>
              <p14:xfrm>
                <a:off x="2602793" y="3933705"/>
                <a:ext cx="186840" cy="114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2ABA48-D053-3B72-6C5E-8FB23D8E39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85153" y="3916065"/>
                  <a:ext cx="22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945EAC-F093-B305-41FE-25370DB056F9}"/>
                    </a:ext>
                  </a:extLst>
                </p14:cNvPr>
                <p14:cNvContentPartPr/>
                <p14:nvPr/>
              </p14:nvContentPartPr>
              <p14:xfrm>
                <a:off x="2883593" y="3974745"/>
                <a:ext cx="163440" cy="115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945EAC-F093-B305-41FE-25370DB056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65953" y="3956745"/>
                  <a:ext cx="19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703208-EAC2-2E52-A298-D2B8C8E70838}"/>
                    </a:ext>
                  </a:extLst>
                </p14:cNvPr>
                <p14:cNvContentPartPr/>
                <p14:nvPr/>
              </p14:nvContentPartPr>
              <p14:xfrm>
                <a:off x="3106433" y="4002105"/>
                <a:ext cx="77760" cy="3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703208-EAC2-2E52-A298-D2B8C8E708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8433" y="3984105"/>
                  <a:ext cx="113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449900-90BD-59BC-93C0-153F6F9F875E}"/>
                    </a:ext>
                  </a:extLst>
                </p14:cNvPr>
                <p14:cNvContentPartPr/>
                <p14:nvPr/>
              </p14:nvContentPartPr>
              <p14:xfrm>
                <a:off x="3101753" y="4058985"/>
                <a:ext cx="78840" cy="10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449900-90BD-59BC-93C0-153F6F9F87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4113" y="4041345"/>
                  <a:ext cx="114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A9AFF8-73CF-65E8-31E7-FE42ED176C63}"/>
                    </a:ext>
                  </a:extLst>
                </p14:cNvPr>
                <p14:cNvContentPartPr/>
                <p14:nvPr/>
              </p14:nvContentPartPr>
              <p14:xfrm>
                <a:off x="3298673" y="3928305"/>
                <a:ext cx="12960" cy="10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A9AFF8-73CF-65E8-31E7-FE42ED176C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81033" y="3910305"/>
                  <a:ext cx="48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7406C1-8D70-460C-33DA-FCDFBA3CE958}"/>
                    </a:ext>
                  </a:extLst>
                </p14:cNvPr>
                <p14:cNvContentPartPr/>
                <p14:nvPr/>
              </p14:nvContentPartPr>
              <p14:xfrm>
                <a:off x="3380033" y="3912105"/>
                <a:ext cx="98280" cy="160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7406C1-8D70-460C-33DA-FCDFBA3CE9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2393" y="3894105"/>
                  <a:ext cx="1339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A31F47-B1EA-5F5F-E0B4-2E3E2011C71B}"/>
              </a:ext>
            </a:extLst>
          </p:cNvPr>
          <p:cNvGrpSpPr/>
          <p:nvPr/>
        </p:nvGrpSpPr>
        <p:grpSpPr>
          <a:xfrm>
            <a:off x="4712033" y="2022465"/>
            <a:ext cx="648720" cy="281160"/>
            <a:chOff x="4712033" y="2022465"/>
            <a:chExt cx="64872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5BB224-D04E-A612-1A4D-0A1A7AB596B5}"/>
                    </a:ext>
                  </a:extLst>
                </p14:cNvPr>
                <p14:cNvContentPartPr/>
                <p14:nvPr/>
              </p14:nvContentPartPr>
              <p14:xfrm>
                <a:off x="4818233" y="2109585"/>
                <a:ext cx="11880" cy="115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5BB224-D04E-A612-1A4D-0A1A7AB596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00233" y="2091585"/>
                  <a:ext cx="47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967078-C33C-BF3A-D7B2-27671A14A876}"/>
                    </a:ext>
                  </a:extLst>
                </p14:cNvPr>
                <p14:cNvContentPartPr/>
                <p14:nvPr/>
              </p14:nvContentPartPr>
              <p14:xfrm>
                <a:off x="4779353" y="2111745"/>
                <a:ext cx="14760" cy="107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967078-C33C-BF3A-D7B2-27671A14A8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61713" y="2093745"/>
                  <a:ext cx="50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E375B4-9FCC-FC08-AFB9-22C7038DEA42}"/>
                    </a:ext>
                  </a:extLst>
                </p14:cNvPr>
                <p14:cNvContentPartPr/>
                <p14:nvPr/>
              </p14:nvContentPartPr>
              <p14:xfrm>
                <a:off x="4712033" y="2091225"/>
                <a:ext cx="222120" cy="2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E375B4-9FCC-FC08-AFB9-22C7038DEA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4393" y="2073225"/>
                  <a:ext cx="25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8081F6-1EFF-872A-5C93-7971C89B6EFC}"/>
                    </a:ext>
                  </a:extLst>
                </p14:cNvPr>
                <p14:cNvContentPartPr/>
                <p14:nvPr/>
              </p14:nvContentPartPr>
              <p14:xfrm>
                <a:off x="4993553" y="2022465"/>
                <a:ext cx="77040" cy="246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8081F6-1EFF-872A-5C93-7971C89B6E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75913" y="2004465"/>
                  <a:ext cx="112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8B7ED0-E72A-1FB7-F353-4C41402A7C80}"/>
                    </a:ext>
                  </a:extLst>
                </p14:cNvPr>
                <p14:cNvContentPartPr/>
                <p14:nvPr/>
              </p14:nvContentPartPr>
              <p14:xfrm>
                <a:off x="5118473" y="2100945"/>
                <a:ext cx="29880" cy="120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8B7ED0-E72A-1FB7-F353-4C41402A7C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00473" y="2083305"/>
                  <a:ext cx="6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E40E2D-273B-B326-00DA-F8E97BC3F92F}"/>
                    </a:ext>
                  </a:extLst>
                </p14:cNvPr>
                <p14:cNvContentPartPr/>
                <p14:nvPr/>
              </p14:nvContentPartPr>
              <p14:xfrm>
                <a:off x="5231153" y="2088705"/>
                <a:ext cx="74160" cy="124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E40E2D-273B-B326-00DA-F8E97BC3F9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13513" y="2070705"/>
                  <a:ext cx="10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EB6F60-D62D-F757-5812-AEC66B963EE0}"/>
                    </a:ext>
                  </a:extLst>
                </p14:cNvPr>
                <p14:cNvContentPartPr/>
                <p14:nvPr/>
              </p14:nvContentPartPr>
              <p14:xfrm>
                <a:off x="5280473" y="2030025"/>
                <a:ext cx="80280" cy="273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EB6F60-D62D-F757-5812-AEC66B963E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62473" y="2012025"/>
                  <a:ext cx="1159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19732B-F0F6-9AC2-C982-E0C1341B09D6}"/>
              </a:ext>
            </a:extLst>
          </p:cNvPr>
          <p:cNvGrpSpPr/>
          <p:nvPr/>
        </p:nvGrpSpPr>
        <p:grpSpPr>
          <a:xfrm>
            <a:off x="4316753" y="2568945"/>
            <a:ext cx="731520" cy="238320"/>
            <a:chOff x="4316753" y="2568945"/>
            <a:chExt cx="7315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93654C-77E1-1FED-2DD7-3068A97AD46E}"/>
                    </a:ext>
                  </a:extLst>
                </p14:cNvPr>
                <p14:cNvContentPartPr/>
                <p14:nvPr/>
              </p14:nvContentPartPr>
              <p14:xfrm>
                <a:off x="4339793" y="2705385"/>
                <a:ext cx="136800" cy="24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93654C-77E1-1FED-2DD7-3068A97AD4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22153" y="2687385"/>
                  <a:ext cx="172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2057C8-0F2D-8043-320D-B6B269FDFDFA}"/>
                    </a:ext>
                  </a:extLst>
                </p14:cNvPr>
                <p14:cNvContentPartPr/>
                <p14:nvPr/>
              </p14:nvContentPartPr>
              <p14:xfrm>
                <a:off x="4316753" y="2780625"/>
                <a:ext cx="99360" cy="5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2057C8-0F2D-8043-320D-B6B269FDFD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98753" y="2762625"/>
                  <a:ext cx="13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B16BB0-8739-17F9-B98D-DF3695F54B9B}"/>
                    </a:ext>
                  </a:extLst>
                </p14:cNvPr>
                <p14:cNvContentPartPr/>
                <p14:nvPr/>
              </p14:nvContentPartPr>
              <p14:xfrm>
                <a:off x="4574873" y="2667585"/>
                <a:ext cx="31320" cy="139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B16BB0-8739-17F9-B98D-DF3695F54B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7233" y="2649945"/>
                  <a:ext cx="66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50B368-B79A-8BF5-2B94-F03F84911304}"/>
                    </a:ext>
                  </a:extLst>
                </p14:cNvPr>
                <p14:cNvContentPartPr/>
                <p14:nvPr/>
              </p14:nvContentPartPr>
              <p14:xfrm>
                <a:off x="4670993" y="2655705"/>
                <a:ext cx="117720" cy="134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50B368-B79A-8BF5-2B94-F03F849113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2993" y="2638065"/>
                  <a:ext cx="153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F1BD50-38DE-EEB8-AFC3-DE5F54675BB5}"/>
                    </a:ext>
                  </a:extLst>
                </p14:cNvPr>
                <p14:cNvContentPartPr/>
                <p14:nvPr/>
              </p14:nvContentPartPr>
              <p14:xfrm>
                <a:off x="4950713" y="2613225"/>
                <a:ext cx="19800" cy="129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F1BD50-38DE-EEB8-AFC3-DE5F54675B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33073" y="2595225"/>
                  <a:ext cx="55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669D05-74E4-1113-664D-BB43C3C92879}"/>
                    </a:ext>
                  </a:extLst>
                </p14:cNvPr>
                <p14:cNvContentPartPr/>
                <p14:nvPr/>
              </p14:nvContentPartPr>
              <p14:xfrm>
                <a:off x="4897433" y="2628345"/>
                <a:ext cx="3960" cy="13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669D05-74E4-1113-664D-BB43C3C928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9793" y="2610345"/>
                  <a:ext cx="39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7B7471-7490-3B7C-05B5-E20AB0E57897}"/>
                    </a:ext>
                  </a:extLst>
                </p14:cNvPr>
                <p14:cNvContentPartPr/>
                <p14:nvPr/>
              </p14:nvContentPartPr>
              <p14:xfrm>
                <a:off x="4806713" y="2568945"/>
                <a:ext cx="241560" cy="54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7B7471-7490-3B7C-05B5-E20AB0E578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88713" y="2551305"/>
                  <a:ext cx="2772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099770-720B-E574-82CD-86BBCC7D9258}"/>
              </a:ext>
            </a:extLst>
          </p:cNvPr>
          <p:cNvGrpSpPr/>
          <p:nvPr/>
        </p:nvGrpSpPr>
        <p:grpSpPr>
          <a:xfrm>
            <a:off x="3888353" y="2942265"/>
            <a:ext cx="1450440" cy="532440"/>
            <a:chOff x="3888353" y="2942265"/>
            <a:chExt cx="145044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90B584-E382-95E2-E56A-F522CF0A557D}"/>
                    </a:ext>
                  </a:extLst>
                </p14:cNvPr>
                <p14:cNvContentPartPr/>
                <p14:nvPr/>
              </p14:nvContentPartPr>
              <p14:xfrm>
                <a:off x="3888353" y="3130545"/>
                <a:ext cx="118800" cy="182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90B584-E382-95E2-E56A-F522CF0A55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0353" y="3112905"/>
                  <a:ext cx="154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B56CDED-E8FF-FDBE-F284-9E7662CD11A6}"/>
                    </a:ext>
                  </a:extLst>
                </p14:cNvPr>
                <p14:cNvContentPartPr/>
                <p14:nvPr/>
              </p14:nvContentPartPr>
              <p14:xfrm>
                <a:off x="3908873" y="3226305"/>
                <a:ext cx="114480" cy="12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B56CDED-E8FF-FDBE-F284-9E7662CD11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0873" y="3208665"/>
                  <a:ext cx="15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469738-767C-A5CD-4D71-597E766F14BF}"/>
                    </a:ext>
                  </a:extLst>
                </p14:cNvPr>
                <p14:cNvContentPartPr/>
                <p14:nvPr/>
              </p14:nvContentPartPr>
              <p14:xfrm>
                <a:off x="4110113" y="3244305"/>
                <a:ext cx="102960" cy="5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469738-767C-A5CD-4D71-597E766F14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92113" y="3226665"/>
                  <a:ext cx="13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FA411E-E702-873E-4274-7E7D3BA47C08}"/>
                    </a:ext>
                  </a:extLst>
                </p14:cNvPr>
                <p14:cNvContentPartPr/>
                <p14:nvPr/>
              </p14:nvContentPartPr>
              <p14:xfrm>
                <a:off x="4104713" y="3301545"/>
                <a:ext cx="109080" cy="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FA411E-E702-873E-4274-7E7D3BA47C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86713" y="3283545"/>
                  <a:ext cx="144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61FF3C-BE16-CDFA-3668-2C0C8A80BC43}"/>
                    </a:ext>
                  </a:extLst>
                </p14:cNvPr>
                <p14:cNvContentPartPr/>
                <p14:nvPr/>
              </p14:nvContentPartPr>
              <p14:xfrm>
                <a:off x="4355993" y="3187785"/>
                <a:ext cx="27000" cy="114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61FF3C-BE16-CDFA-3668-2C0C8A80BC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37993" y="3170145"/>
                  <a:ext cx="62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E2FFD2-2E07-81C5-A1CF-FC5B9A830999}"/>
                    </a:ext>
                  </a:extLst>
                </p14:cNvPr>
                <p14:cNvContentPartPr/>
                <p14:nvPr/>
              </p14:nvContentPartPr>
              <p14:xfrm>
                <a:off x="4322153" y="3305145"/>
                <a:ext cx="131400" cy="30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E2FFD2-2E07-81C5-A1CF-FC5B9A8309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04153" y="3287145"/>
                  <a:ext cx="167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D72E89-8B77-F157-7EEE-8C1C545C13CC}"/>
                    </a:ext>
                  </a:extLst>
                </p14:cNvPr>
                <p14:cNvContentPartPr/>
                <p14:nvPr/>
              </p14:nvContentPartPr>
              <p14:xfrm>
                <a:off x="4348073" y="3399105"/>
                <a:ext cx="98280" cy="75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D72E89-8B77-F157-7EEE-8C1C545C13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30073" y="3381105"/>
                  <a:ext cx="133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36DDF2-4B0A-7516-ED02-33E1627BC0D8}"/>
                    </a:ext>
                  </a:extLst>
                </p14:cNvPr>
                <p14:cNvContentPartPr/>
                <p14:nvPr/>
              </p14:nvContentPartPr>
              <p14:xfrm>
                <a:off x="4695113" y="3192105"/>
                <a:ext cx="9360" cy="111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36DDF2-4B0A-7516-ED02-33E1627BC0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7473" y="3174105"/>
                  <a:ext cx="45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851205-D60F-63C0-EBE8-196D8BF6661F}"/>
                    </a:ext>
                  </a:extLst>
                </p14:cNvPr>
                <p14:cNvContentPartPr/>
                <p14:nvPr/>
              </p14:nvContentPartPr>
              <p14:xfrm>
                <a:off x="4634633" y="3196785"/>
                <a:ext cx="8280" cy="108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851205-D60F-63C0-EBE8-196D8BF666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16993" y="3179145"/>
                  <a:ext cx="43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E13296-3D16-A072-ACE1-D459BA87FC2C}"/>
                    </a:ext>
                  </a:extLst>
                </p14:cNvPr>
                <p14:cNvContentPartPr/>
                <p14:nvPr/>
              </p14:nvContentPartPr>
              <p14:xfrm>
                <a:off x="4568753" y="3169425"/>
                <a:ext cx="241560" cy="32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E13296-3D16-A072-ACE1-D459BA87FC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51113" y="3151425"/>
                  <a:ext cx="277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79A872-0FE0-462F-5CF2-10C5CC3F4021}"/>
                    </a:ext>
                  </a:extLst>
                </p14:cNvPr>
                <p14:cNvContentPartPr/>
                <p14:nvPr/>
              </p14:nvContentPartPr>
              <p14:xfrm>
                <a:off x="4881953" y="3106065"/>
                <a:ext cx="53280" cy="195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79A872-0FE0-462F-5CF2-10C5CC3F40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63953" y="3088425"/>
                  <a:ext cx="88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96B3DD-ABE1-A237-8FA4-12957F2F9ED7}"/>
                    </a:ext>
                  </a:extLst>
                </p14:cNvPr>
                <p14:cNvContentPartPr/>
                <p14:nvPr/>
              </p14:nvContentPartPr>
              <p14:xfrm>
                <a:off x="4979513" y="3142785"/>
                <a:ext cx="36720" cy="111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96B3DD-ABE1-A237-8FA4-12957F2F9E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1513" y="3124785"/>
                  <a:ext cx="72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156F65-15FE-D6E2-1EC9-18D13241D181}"/>
                    </a:ext>
                  </a:extLst>
                </p14:cNvPr>
                <p14:cNvContentPartPr/>
                <p14:nvPr/>
              </p14:nvContentPartPr>
              <p14:xfrm>
                <a:off x="5086433" y="3117585"/>
                <a:ext cx="77040" cy="132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156F65-15FE-D6E2-1EC9-18D13241D1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68433" y="3099945"/>
                  <a:ext cx="112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DCF667-8A8E-FE7F-54E0-93194FC3906A}"/>
                    </a:ext>
                  </a:extLst>
                </p14:cNvPr>
                <p14:cNvContentPartPr/>
                <p14:nvPr/>
              </p14:nvContentPartPr>
              <p14:xfrm>
                <a:off x="5152313" y="3057465"/>
                <a:ext cx="80280" cy="214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DCF667-8A8E-FE7F-54E0-93194FC390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34313" y="3039825"/>
                  <a:ext cx="115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983F7C-D393-25D7-4135-FFFF02CA6BA1}"/>
                    </a:ext>
                  </a:extLst>
                </p14:cNvPr>
                <p14:cNvContentPartPr/>
                <p14:nvPr/>
              </p14:nvContentPartPr>
              <p14:xfrm>
                <a:off x="5223593" y="2942265"/>
                <a:ext cx="115200" cy="83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983F7C-D393-25D7-4135-FFFF02CA6B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05593" y="2924265"/>
                  <a:ext cx="1508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11FBAB-AEC8-37D2-540B-E83497B77902}"/>
              </a:ext>
            </a:extLst>
          </p:cNvPr>
          <p:cNvGrpSpPr/>
          <p:nvPr/>
        </p:nvGrpSpPr>
        <p:grpSpPr>
          <a:xfrm>
            <a:off x="4361393" y="3499545"/>
            <a:ext cx="825840" cy="248040"/>
            <a:chOff x="4361393" y="3499545"/>
            <a:chExt cx="82584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82A780-B783-8CE8-D045-76DF32105511}"/>
                    </a:ext>
                  </a:extLst>
                </p14:cNvPr>
                <p14:cNvContentPartPr/>
                <p14:nvPr/>
              </p14:nvContentPartPr>
              <p14:xfrm>
                <a:off x="4361393" y="3673425"/>
                <a:ext cx="120600" cy="3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82A780-B783-8CE8-D045-76DF321055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43393" y="3655425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16FCAE-F023-02D0-95B3-B83EDB4324C3}"/>
                    </a:ext>
                  </a:extLst>
                </p14:cNvPr>
                <p14:cNvContentPartPr/>
                <p14:nvPr/>
              </p14:nvContentPartPr>
              <p14:xfrm>
                <a:off x="4364993" y="3705465"/>
                <a:ext cx="72360" cy="20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16FCAE-F023-02D0-95B3-B83EDB4324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46993" y="3687465"/>
                  <a:ext cx="10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FE0D35-1241-CC93-A2A8-FF2D950649D8}"/>
                    </a:ext>
                  </a:extLst>
                </p14:cNvPr>
                <p14:cNvContentPartPr/>
                <p14:nvPr/>
              </p14:nvContentPartPr>
              <p14:xfrm>
                <a:off x="4615193" y="3630585"/>
                <a:ext cx="91440" cy="117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FE0D35-1241-CC93-A2A8-FF2D950649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97193" y="3612945"/>
                  <a:ext cx="127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E75C88-9B1D-DEC5-D248-DC283A41A82A}"/>
                    </a:ext>
                  </a:extLst>
                </p14:cNvPr>
                <p14:cNvContentPartPr/>
                <p14:nvPr/>
              </p14:nvContentPartPr>
              <p14:xfrm>
                <a:off x="4632833" y="3599265"/>
                <a:ext cx="115200" cy="14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E75C88-9B1D-DEC5-D248-DC283A41A8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15193" y="3581265"/>
                  <a:ext cx="150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3A16C7-369C-7AC8-2B9F-8590575E64CB}"/>
                    </a:ext>
                  </a:extLst>
                </p14:cNvPr>
                <p14:cNvContentPartPr/>
                <p14:nvPr/>
              </p14:nvContentPartPr>
              <p14:xfrm>
                <a:off x="4768913" y="3596025"/>
                <a:ext cx="88920" cy="142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3A16C7-369C-7AC8-2B9F-8590575E64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50913" y="3578385"/>
                  <a:ext cx="12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AD101C-56A7-A08B-4112-9A5FBBE1D94B}"/>
                    </a:ext>
                  </a:extLst>
                </p14:cNvPr>
                <p14:cNvContentPartPr/>
                <p14:nvPr/>
              </p14:nvContentPartPr>
              <p14:xfrm>
                <a:off x="5037113" y="3560025"/>
                <a:ext cx="34920" cy="138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AD101C-56A7-A08B-4112-9A5FBBE1D9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19473" y="3542385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F00EA8-C734-AED6-968F-8B1263B5E9A8}"/>
                    </a:ext>
                  </a:extLst>
                </p14:cNvPr>
                <p14:cNvContentPartPr/>
                <p14:nvPr/>
              </p14:nvContentPartPr>
              <p14:xfrm>
                <a:off x="5018753" y="3548505"/>
                <a:ext cx="6480" cy="124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F00EA8-C734-AED6-968F-8B1263B5E9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00753" y="3530865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72FE9D-5B8C-9ECA-88FB-3B23E59DF91A}"/>
                    </a:ext>
                  </a:extLst>
                </p14:cNvPr>
                <p14:cNvContentPartPr/>
                <p14:nvPr/>
              </p14:nvContentPartPr>
              <p14:xfrm>
                <a:off x="4889513" y="3499545"/>
                <a:ext cx="297720" cy="57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72FE9D-5B8C-9ECA-88FB-3B23E59DF9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71513" y="3481545"/>
                  <a:ext cx="3333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5B890B6-6601-D843-5BC8-B512307B96DB}"/>
              </a:ext>
            </a:extLst>
          </p:cNvPr>
          <p:cNvGrpSpPr/>
          <p:nvPr/>
        </p:nvGrpSpPr>
        <p:grpSpPr>
          <a:xfrm>
            <a:off x="846353" y="1669305"/>
            <a:ext cx="920520" cy="618480"/>
            <a:chOff x="846353" y="1669305"/>
            <a:chExt cx="92052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750085-B4A2-DFC9-9063-0ED68459D1CD}"/>
                    </a:ext>
                  </a:extLst>
                </p14:cNvPr>
                <p14:cNvContentPartPr/>
                <p14:nvPr/>
              </p14:nvContentPartPr>
              <p14:xfrm>
                <a:off x="1515593" y="1892865"/>
                <a:ext cx="86760" cy="95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750085-B4A2-DFC9-9063-0ED68459D1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97593" y="1875225"/>
                  <a:ext cx="122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05B85C-6E4B-8FA6-58CD-E8E0426F8FC7}"/>
                    </a:ext>
                  </a:extLst>
                </p14:cNvPr>
                <p14:cNvContentPartPr/>
                <p14:nvPr/>
              </p14:nvContentPartPr>
              <p14:xfrm>
                <a:off x="1653473" y="1848225"/>
                <a:ext cx="113400" cy="137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05B85C-6E4B-8FA6-58CD-E8E0426F8F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35833" y="1830225"/>
                  <a:ext cx="14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FA0C21-B696-16C5-7B63-0385367E728A}"/>
                    </a:ext>
                  </a:extLst>
                </p14:cNvPr>
                <p14:cNvContentPartPr/>
                <p14:nvPr/>
              </p14:nvContentPartPr>
              <p14:xfrm>
                <a:off x="959393" y="1722945"/>
                <a:ext cx="12240" cy="138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FA0C21-B696-16C5-7B63-0385367E72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1393" y="1704945"/>
                  <a:ext cx="4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BFD4DB-56C7-B2B1-5A53-F0268D97F9A1}"/>
                    </a:ext>
                  </a:extLst>
                </p14:cNvPr>
                <p14:cNvContentPartPr/>
                <p14:nvPr/>
              </p14:nvContentPartPr>
              <p14:xfrm>
                <a:off x="1053353" y="1669305"/>
                <a:ext cx="93960" cy="178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BFD4DB-56C7-B2B1-5A53-F0268D97F9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5713" y="1651305"/>
                  <a:ext cx="129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F42595-9B07-5CC8-9A8E-5344440CEF82}"/>
                    </a:ext>
                  </a:extLst>
                </p14:cNvPr>
                <p14:cNvContentPartPr/>
                <p14:nvPr/>
              </p14:nvContentPartPr>
              <p14:xfrm>
                <a:off x="1184033" y="1674345"/>
                <a:ext cx="102960" cy="94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F42595-9B07-5CC8-9A8E-5344440CEF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6393" y="1656345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8F83FE-849A-220E-2AA8-D02C4AD40087}"/>
                    </a:ext>
                  </a:extLst>
                </p14:cNvPr>
                <p14:cNvContentPartPr/>
                <p14:nvPr/>
              </p14:nvContentPartPr>
              <p14:xfrm>
                <a:off x="846353" y="1876305"/>
                <a:ext cx="478080" cy="122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8F83FE-849A-220E-2AA8-D02C4AD400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8713" y="1858305"/>
                  <a:ext cx="513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1A0C41-308F-BC78-A91F-618DE4E1E7B9}"/>
                    </a:ext>
                  </a:extLst>
                </p14:cNvPr>
                <p14:cNvContentPartPr/>
                <p14:nvPr/>
              </p14:nvContentPartPr>
              <p14:xfrm>
                <a:off x="942833" y="2078625"/>
                <a:ext cx="123840" cy="209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1A0C41-308F-BC78-A91F-618DE4E1E7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5193" y="2060625"/>
                  <a:ext cx="159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74705B-EE8E-6E6F-5114-5A114C73AEB3}"/>
                    </a:ext>
                  </a:extLst>
                </p14:cNvPr>
                <p14:cNvContentPartPr/>
                <p14:nvPr/>
              </p14:nvContentPartPr>
              <p14:xfrm>
                <a:off x="1140473" y="2043705"/>
                <a:ext cx="114480" cy="195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74705B-EE8E-6E6F-5114-5A114C73AE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2473" y="2025705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A0A8FC-6E6A-8ECD-F1DA-9A55E6E6FE01}"/>
                    </a:ext>
                  </a:extLst>
                </p14:cNvPr>
                <p14:cNvContentPartPr/>
                <p14:nvPr/>
              </p14:nvContentPartPr>
              <p14:xfrm>
                <a:off x="1277633" y="2058105"/>
                <a:ext cx="108000" cy="124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A0A8FC-6E6A-8ECD-F1DA-9A55E6E6FE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59993" y="2040105"/>
                  <a:ext cx="1436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BF311A-A567-2334-1BFC-80E9753CD035}"/>
              </a:ext>
            </a:extLst>
          </p:cNvPr>
          <p:cNvGrpSpPr/>
          <p:nvPr/>
        </p:nvGrpSpPr>
        <p:grpSpPr>
          <a:xfrm>
            <a:off x="6044753" y="3343305"/>
            <a:ext cx="1459080" cy="904320"/>
            <a:chOff x="6044753" y="3343305"/>
            <a:chExt cx="1459080" cy="90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8490F8-8141-C52F-8B7D-B225EEE806F7}"/>
                    </a:ext>
                  </a:extLst>
                </p14:cNvPr>
                <p14:cNvContentPartPr/>
                <p14:nvPr/>
              </p14:nvContentPartPr>
              <p14:xfrm>
                <a:off x="6937913" y="3381105"/>
                <a:ext cx="116280" cy="108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8490F8-8141-C52F-8B7D-B225EEE806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0273" y="3363465"/>
                  <a:ext cx="151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DA96E2-3C62-AB17-9F96-9F2FD8C0D0A6}"/>
                    </a:ext>
                  </a:extLst>
                </p14:cNvPr>
                <p14:cNvContentPartPr/>
                <p14:nvPr/>
              </p14:nvContentPartPr>
              <p14:xfrm>
                <a:off x="6670793" y="3343305"/>
                <a:ext cx="239040" cy="275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DA96E2-3C62-AB17-9F96-9F2FD8C0D0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52793" y="3325665"/>
                  <a:ext cx="274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A41B47F-2F38-CCE7-FA4B-3FCF179420D9}"/>
                    </a:ext>
                  </a:extLst>
                </p14:cNvPr>
                <p14:cNvContentPartPr/>
                <p14:nvPr/>
              </p14:nvContentPartPr>
              <p14:xfrm>
                <a:off x="6811553" y="3526185"/>
                <a:ext cx="8280" cy="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A41B47F-2F38-CCE7-FA4B-3FCF179420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93553" y="3508545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0800C99-8E94-1E02-4BFD-26361A1A1AAA}"/>
                    </a:ext>
                  </a:extLst>
                </p14:cNvPr>
                <p14:cNvContentPartPr/>
                <p14:nvPr/>
              </p14:nvContentPartPr>
              <p14:xfrm>
                <a:off x="6491873" y="3444825"/>
                <a:ext cx="95040" cy="91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0800C99-8E94-1E02-4BFD-26361A1A1A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73873" y="3427185"/>
                  <a:ext cx="13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D26D97-B99C-ABF0-B7A4-246252A91BDE}"/>
                    </a:ext>
                  </a:extLst>
                </p14:cNvPr>
                <p14:cNvContentPartPr/>
                <p14:nvPr/>
              </p14:nvContentPartPr>
              <p14:xfrm>
                <a:off x="6388913" y="3366705"/>
                <a:ext cx="48240" cy="113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D26D97-B99C-ABF0-B7A4-246252A91B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0913" y="3349065"/>
                  <a:ext cx="83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CA11E5-BA62-D4AB-AA0B-0EAC33EB6D0C}"/>
                    </a:ext>
                  </a:extLst>
                </p14:cNvPr>
                <p14:cNvContentPartPr/>
                <p14:nvPr/>
              </p14:nvContentPartPr>
              <p14:xfrm>
                <a:off x="6280553" y="3479745"/>
                <a:ext cx="65880" cy="162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CA11E5-BA62-D4AB-AA0B-0EAC33EB6D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2913" y="3462105"/>
                  <a:ext cx="10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FB5DDB0-6872-0B7D-B17C-5E47BC1327B6}"/>
                    </a:ext>
                  </a:extLst>
                </p14:cNvPr>
                <p14:cNvContentPartPr/>
                <p14:nvPr/>
              </p14:nvContentPartPr>
              <p14:xfrm>
                <a:off x="6261113" y="3363825"/>
                <a:ext cx="50040" cy="77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FB5DDB0-6872-0B7D-B17C-5E47BC1327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43113" y="3345825"/>
                  <a:ext cx="85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655334-6DBA-EE81-2C98-EA8B440E867E}"/>
                    </a:ext>
                  </a:extLst>
                </p14:cNvPr>
                <p14:cNvContentPartPr/>
                <p14:nvPr/>
              </p14:nvContentPartPr>
              <p14:xfrm>
                <a:off x="6046553" y="3539865"/>
                <a:ext cx="165240" cy="130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655334-6DBA-EE81-2C98-EA8B440E86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8553" y="3522225"/>
                  <a:ext cx="200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827F3B-D286-8477-68A0-6106DE5C568F}"/>
                    </a:ext>
                  </a:extLst>
                </p14:cNvPr>
                <p14:cNvContentPartPr/>
                <p14:nvPr/>
              </p14:nvContentPartPr>
              <p14:xfrm>
                <a:off x="6044753" y="3443745"/>
                <a:ext cx="126720" cy="44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827F3B-D286-8477-68A0-6106DE5C56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26753" y="3426105"/>
                  <a:ext cx="162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C580F7-F6C3-B081-4AE5-39581851E934}"/>
                    </a:ext>
                  </a:extLst>
                </p14:cNvPr>
                <p14:cNvContentPartPr/>
                <p14:nvPr/>
              </p14:nvContentPartPr>
              <p14:xfrm>
                <a:off x="6440033" y="3737865"/>
                <a:ext cx="61920" cy="80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C580F7-F6C3-B081-4AE5-39581851E9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2033" y="3719865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34192FB-DE36-49CF-AD24-939CFFE1CA85}"/>
                    </a:ext>
                  </a:extLst>
                </p14:cNvPr>
                <p14:cNvContentPartPr/>
                <p14:nvPr/>
              </p14:nvContentPartPr>
              <p14:xfrm>
                <a:off x="6530033" y="3671625"/>
                <a:ext cx="86760" cy="120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34192FB-DE36-49CF-AD24-939CFFE1CA8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12393" y="3653985"/>
                  <a:ext cx="12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205AF2-8EB8-E2C2-9084-80355892F55F}"/>
                    </a:ext>
                  </a:extLst>
                </p14:cNvPr>
                <p14:cNvContentPartPr/>
                <p14:nvPr/>
              </p14:nvContentPartPr>
              <p14:xfrm>
                <a:off x="6696353" y="3796545"/>
                <a:ext cx="119880" cy="167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205AF2-8EB8-E2C2-9084-80355892F5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78353" y="3778905"/>
                  <a:ext cx="155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D5F06C-DA9E-8358-7BE4-2599800B042A}"/>
                    </a:ext>
                  </a:extLst>
                </p14:cNvPr>
                <p14:cNvContentPartPr/>
                <p14:nvPr/>
              </p14:nvContentPartPr>
              <p14:xfrm>
                <a:off x="6870953" y="3787905"/>
                <a:ext cx="82440" cy="128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D5F06C-DA9E-8358-7BE4-2599800B04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52953" y="3770265"/>
                  <a:ext cx="118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3004CC-583A-942A-DD66-D987277137B8}"/>
                    </a:ext>
                  </a:extLst>
                </p14:cNvPr>
                <p14:cNvContentPartPr/>
                <p14:nvPr/>
              </p14:nvContentPartPr>
              <p14:xfrm>
                <a:off x="6696353" y="4000665"/>
                <a:ext cx="255600" cy="37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3004CC-583A-942A-DD66-D987277137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78713" y="3982665"/>
                  <a:ext cx="29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132588-43C2-2D22-B98C-C8EB8D013985}"/>
                    </a:ext>
                  </a:extLst>
                </p14:cNvPr>
                <p14:cNvContentPartPr/>
                <p14:nvPr/>
              </p14:nvContentPartPr>
              <p14:xfrm>
                <a:off x="6715433" y="4110825"/>
                <a:ext cx="78840" cy="136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132588-43C2-2D22-B98C-C8EB8D01398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97433" y="4093185"/>
                  <a:ext cx="114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33C227-8889-381F-7728-0B156504260F}"/>
                    </a:ext>
                  </a:extLst>
                </p14:cNvPr>
                <p14:cNvContentPartPr/>
                <p14:nvPr/>
              </p14:nvContentPartPr>
              <p14:xfrm>
                <a:off x="6868793" y="4089585"/>
                <a:ext cx="107280" cy="152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33C227-8889-381F-7728-0B15650426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50793" y="4071945"/>
                  <a:ext cx="142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72FC4C-4F33-D3D2-85C5-C8DF95D8B86E}"/>
                    </a:ext>
                  </a:extLst>
                </p14:cNvPr>
                <p14:cNvContentPartPr/>
                <p14:nvPr/>
              </p14:nvContentPartPr>
              <p14:xfrm>
                <a:off x="7006313" y="4107585"/>
                <a:ext cx="86040" cy="106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72FC4C-4F33-D3D2-85C5-C8DF95D8B8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88673" y="4089945"/>
                  <a:ext cx="121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D8B123-C574-D6CC-057D-E6AD93C30EA0}"/>
                    </a:ext>
                  </a:extLst>
                </p14:cNvPr>
                <p14:cNvContentPartPr/>
                <p14:nvPr/>
              </p14:nvContentPartPr>
              <p14:xfrm>
                <a:off x="7145633" y="3963225"/>
                <a:ext cx="79920" cy="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D8B123-C574-D6CC-057D-E6AD93C30E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27633" y="3945585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C102A8-C344-F1AB-8B94-CDFEB8CEEA1A}"/>
                    </a:ext>
                  </a:extLst>
                </p14:cNvPr>
                <p14:cNvContentPartPr/>
                <p14:nvPr/>
              </p14:nvContentPartPr>
              <p14:xfrm>
                <a:off x="7170113" y="4004985"/>
                <a:ext cx="44280" cy="10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C102A8-C344-F1AB-8B94-CDFEB8CEEA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52473" y="3986985"/>
                  <a:ext cx="79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894975-5ED0-1D30-76B0-A508E98D7B9B}"/>
                    </a:ext>
                  </a:extLst>
                </p14:cNvPr>
                <p14:cNvContentPartPr/>
                <p14:nvPr/>
              </p14:nvContentPartPr>
              <p14:xfrm>
                <a:off x="7403033" y="3785025"/>
                <a:ext cx="28440" cy="143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894975-5ED0-1D30-76B0-A508E98D7B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85033" y="3767025"/>
                  <a:ext cx="64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9431C8-0D30-47E8-8AB4-83A2B8810684}"/>
                    </a:ext>
                  </a:extLst>
                </p14:cNvPr>
                <p14:cNvContentPartPr/>
                <p14:nvPr/>
              </p14:nvContentPartPr>
              <p14:xfrm>
                <a:off x="7354433" y="3932265"/>
                <a:ext cx="149400" cy="45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9431C8-0D30-47E8-8AB4-83A2B88106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6793" y="3914625"/>
                  <a:ext cx="18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208F4B-C585-548E-7B5B-127429CF9862}"/>
                    </a:ext>
                  </a:extLst>
                </p14:cNvPr>
                <p14:cNvContentPartPr/>
                <p14:nvPr/>
              </p14:nvContentPartPr>
              <p14:xfrm>
                <a:off x="7369193" y="4047825"/>
                <a:ext cx="93960" cy="130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208F4B-C585-548E-7B5B-127429CF98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1193" y="4029825"/>
                  <a:ext cx="1296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09B7047-9D2E-B488-7A9A-AEB3FDE9EF0E}"/>
              </a:ext>
            </a:extLst>
          </p:cNvPr>
          <p:cNvGrpSpPr/>
          <p:nvPr/>
        </p:nvGrpSpPr>
        <p:grpSpPr>
          <a:xfrm>
            <a:off x="7702553" y="2935785"/>
            <a:ext cx="390240" cy="249840"/>
            <a:chOff x="7702553" y="2935785"/>
            <a:chExt cx="3902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42DEAA-7E27-FA70-979F-3903619CC93B}"/>
                    </a:ext>
                  </a:extLst>
                </p14:cNvPr>
                <p14:cNvContentPartPr/>
                <p14:nvPr/>
              </p14:nvContentPartPr>
              <p14:xfrm>
                <a:off x="7702553" y="2935785"/>
                <a:ext cx="172080" cy="249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42DEAA-7E27-FA70-979F-3903619CC9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84553" y="2917785"/>
                  <a:ext cx="207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B4BE94-BEB9-AC65-D215-47C7E818B3B0}"/>
                    </a:ext>
                  </a:extLst>
                </p14:cNvPr>
                <p14:cNvContentPartPr/>
                <p14:nvPr/>
              </p14:nvContentPartPr>
              <p14:xfrm>
                <a:off x="7727753" y="3054225"/>
                <a:ext cx="145080" cy="25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B4BE94-BEB9-AC65-D215-47C7E818B3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09753" y="3036585"/>
                  <a:ext cx="180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68A6019-52C2-504D-E312-A34F27E06CB3}"/>
                    </a:ext>
                  </a:extLst>
                </p14:cNvPr>
                <p14:cNvContentPartPr/>
                <p14:nvPr/>
              </p14:nvContentPartPr>
              <p14:xfrm>
                <a:off x="7960313" y="3057105"/>
                <a:ext cx="86400" cy="7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68A6019-52C2-504D-E312-A34F27E06C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42673" y="3039105"/>
                  <a:ext cx="12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D35D5F-66B7-9740-CA7A-9232F926FCB9}"/>
                    </a:ext>
                  </a:extLst>
                </p14:cNvPr>
                <p14:cNvContentPartPr/>
                <p14:nvPr/>
              </p14:nvContentPartPr>
              <p14:xfrm>
                <a:off x="7980113" y="3134865"/>
                <a:ext cx="112680" cy="24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D35D5F-66B7-9740-CA7A-9232F926FC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62113" y="3116865"/>
                  <a:ext cx="14832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447F295-16E8-B0EA-E02D-8AB39AEA5369}"/>
                  </a:ext>
                </a:extLst>
              </p14:cNvPr>
              <p14:cNvContentPartPr/>
              <p14:nvPr/>
            </p14:nvContentPartPr>
            <p14:xfrm>
              <a:off x="7641713" y="1896825"/>
              <a:ext cx="87480" cy="218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447F295-16E8-B0EA-E02D-8AB39AEA536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23713" y="1878825"/>
                <a:ext cx="123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40EA4D1-AF7E-3883-5B16-2BC08019F88D}"/>
                  </a:ext>
                </a:extLst>
              </p14:cNvPr>
              <p14:cNvContentPartPr/>
              <p14:nvPr/>
            </p14:nvContentPartPr>
            <p14:xfrm>
              <a:off x="7816313" y="2015985"/>
              <a:ext cx="87480" cy="104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40EA4D1-AF7E-3883-5B16-2BC08019F88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798313" y="1997985"/>
                <a:ext cx="123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0DD96AF-B36D-6288-835C-FE1915360AA1}"/>
                  </a:ext>
                </a:extLst>
              </p14:cNvPr>
              <p14:cNvContentPartPr/>
              <p14:nvPr/>
            </p14:nvContentPartPr>
            <p14:xfrm>
              <a:off x="7816313" y="2080425"/>
              <a:ext cx="84240" cy="216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0DD96AF-B36D-6288-835C-FE1915360AA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798313" y="2062785"/>
                <a:ext cx="11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F770644-4F8C-4989-B1F1-48734AB49F81}"/>
                  </a:ext>
                </a:extLst>
              </p14:cNvPr>
              <p14:cNvContentPartPr/>
              <p14:nvPr/>
            </p14:nvContentPartPr>
            <p14:xfrm>
              <a:off x="8131673" y="1902585"/>
              <a:ext cx="18720" cy="1450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F770644-4F8C-4989-B1F1-48734AB49F8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13673" y="1884945"/>
                <a:ext cx="543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C8614FC-5AA9-902B-D95D-6305D2322719}"/>
                  </a:ext>
                </a:extLst>
              </p14:cNvPr>
              <p14:cNvContentPartPr/>
              <p14:nvPr/>
            </p14:nvContentPartPr>
            <p14:xfrm>
              <a:off x="8042753" y="2063865"/>
              <a:ext cx="214560" cy="468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C8614FC-5AA9-902B-D95D-6305D232271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025113" y="2046225"/>
                <a:ext cx="250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C0E9457-9491-92AA-DB19-D162AAAF812C}"/>
                  </a:ext>
                </a:extLst>
              </p14:cNvPr>
              <p14:cNvContentPartPr/>
              <p14:nvPr/>
            </p14:nvContentPartPr>
            <p14:xfrm>
              <a:off x="8078033" y="2170425"/>
              <a:ext cx="109440" cy="1764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C0E9457-9491-92AA-DB19-D162AAAF812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060393" y="2152425"/>
                <a:ext cx="1450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F8B71DE-1762-7648-85E0-E2BCCADCAB5F}"/>
                  </a:ext>
                </a:extLst>
              </p14:cNvPr>
              <p14:cNvContentPartPr/>
              <p14:nvPr/>
            </p14:nvContentPartPr>
            <p14:xfrm>
              <a:off x="8342273" y="1925625"/>
              <a:ext cx="89640" cy="124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F8B71DE-1762-7648-85E0-E2BCCADCAB5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324633" y="1907985"/>
                <a:ext cx="125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F1E16EA-A925-2AAB-3403-1E17F4474AC0}"/>
                  </a:ext>
                </a:extLst>
              </p14:cNvPr>
              <p14:cNvContentPartPr/>
              <p14:nvPr/>
            </p14:nvContentPartPr>
            <p14:xfrm>
              <a:off x="8317793" y="1959105"/>
              <a:ext cx="126360" cy="673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F1E16EA-A925-2AAB-3403-1E17F4474AC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299793" y="1941465"/>
                <a:ext cx="162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F0D5F65-DF2F-2D52-39AE-48B9EB82FA2E}"/>
                  </a:ext>
                </a:extLst>
              </p14:cNvPr>
              <p14:cNvContentPartPr/>
              <p14:nvPr/>
            </p14:nvContentPartPr>
            <p14:xfrm>
              <a:off x="8307713" y="1981425"/>
              <a:ext cx="145800" cy="230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F0D5F65-DF2F-2D52-39AE-48B9EB82FA2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289713" y="1963425"/>
                <a:ext cx="181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8130B8C-1C6A-1B8E-4552-CFE140AB3587}"/>
                  </a:ext>
                </a:extLst>
              </p14:cNvPr>
              <p14:cNvContentPartPr/>
              <p14:nvPr/>
            </p14:nvContentPartPr>
            <p14:xfrm>
              <a:off x="8340833" y="1936425"/>
              <a:ext cx="48600" cy="1252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8130B8C-1C6A-1B8E-4552-CFE140AB358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322833" y="1918425"/>
                <a:ext cx="84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2BED461-16E9-C2CC-2038-2C5C7C9C54A2}"/>
                  </a:ext>
                </a:extLst>
              </p14:cNvPr>
              <p14:cNvContentPartPr/>
              <p14:nvPr/>
            </p14:nvContentPartPr>
            <p14:xfrm>
              <a:off x="8514353" y="1902585"/>
              <a:ext cx="100080" cy="1364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2BED461-16E9-C2CC-2038-2C5C7C9C54A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496713" y="1884945"/>
                <a:ext cx="135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87F6B3E-396C-EF1C-63E7-4CD91BB72EAD}"/>
                  </a:ext>
                </a:extLst>
              </p14:cNvPr>
              <p14:cNvContentPartPr/>
              <p14:nvPr/>
            </p14:nvContentPartPr>
            <p14:xfrm>
              <a:off x="8810273" y="1904745"/>
              <a:ext cx="2880" cy="1285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87F6B3E-396C-EF1C-63E7-4CD91BB72EA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792273" y="1886745"/>
                <a:ext cx="385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F29052F-73C5-8AAA-19CB-8D86633CA6E0}"/>
                  </a:ext>
                </a:extLst>
              </p14:cNvPr>
              <p14:cNvContentPartPr/>
              <p14:nvPr/>
            </p14:nvContentPartPr>
            <p14:xfrm>
              <a:off x="8759153" y="1918065"/>
              <a:ext cx="5040" cy="1270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F29052F-73C5-8AAA-19CB-8D86633CA6E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741153" y="1900425"/>
                <a:ext cx="40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FD882A3-C2F1-3752-6EB9-C00FA7902C10}"/>
                  </a:ext>
                </a:extLst>
              </p14:cNvPr>
              <p14:cNvContentPartPr/>
              <p14:nvPr/>
            </p14:nvContentPartPr>
            <p14:xfrm>
              <a:off x="8641073" y="1854705"/>
              <a:ext cx="257760" cy="345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FD882A3-C2F1-3752-6EB9-C00FA7902C1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623073" y="1836705"/>
                <a:ext cx="293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EAA97709-CB1E-E81F-9A29-1CC9443774E6}"/>
                  </a:ext>
                </a:extLst>
              </p14:cNvPr>
              <p14:cNvContentPartPr/>
              <p14:nvPr/>
            </p14:nvContentPartPr>
            <p14:xfrm>
              <a:off x="9001433" y="1799985"/>
              <a:ext cx="47880" cy="2617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EAA97709-CB1E-E81F-9A29-1CC9443774E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83433" y="1782345"/>
                <a:ext cx="835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1BC8785-F9EC-AD80-13B5-51B8204B0473}"/>
                  </a:ext>
                </a:extLst>
              </p14:cNvPr>
              <p14:cNvContentPartPr/>
              <p14:nvPr/>
            </p14:nvContentPartPr>
            <p14:xfrm>
              <a:off x="9236873" y="1771185"/>
              <a:ext cx="117360" cy="3330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1BC8785-F9EC-AD80-13B5-51B8204B047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218873" y="1753545"/>
                <a:ext cx="1530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A8A784F-9AC8-5A1D-0091-F5371DEFD6A0}"/>
                  </a:ext>
                </a:extLst>
              </p14:cNvPr>
              <p14:cNvContentPartPr/>
              <p14:nvPr/>
            </p14:nvContentPartPr>
            <p14:xfrm>
              <a:off x="9132473" y="1894305"/>
              <a:ext cx="23040" cy="1058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A8A784F-9AC8-5A1D-0091-F5371DEFD6A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114473" y="1876305"/>
                <a:ext cx="58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79F8B83-B393-9B2A-97E3-47F5912289B2}"/>
                  </a:ext>
                </a:extLst>
              </p14:cNvPr>
              <p14:cNvContentPartPr/>
              <p14:nvPr/>
            </p14:nvContentPartPr>
            <p14:xfrm>
              <a:off x="9216353" y="1885665"/>
              <a:ext cx="97560" cy="1144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79F8B83-B393-9B2A-97E3-47F5912289B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198353" y="1868025"/>
                <a:ext cx="13320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608774C-7346-D5C1-CDE5-DFC2DB3859EB}"/>
              </a:ext>
            </a:extLst>
          </p:cNvPr>
          <p:cNvGrpSpPr/>
          <p:nvPr/>
        </p:nvGrpSpPr>
        <p:grpSpPr>
          <a:xfrm>
            <a:off x="8246513" y="2239545"/>
            <a:ext cx="736200" cy="337320"/>
            <a:chOff x="8246513" y="2239545"/>
            <a:chExt cx="7362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823378A-D549-BA18-969B-CE65267E76F7}"/>
                    </a:ext>
                  </a:extLst>
                </p14:cNvPr>
                <p14:cNvContentPartPr/>
                <p14:nvPr/>
              </p14:nvContentPartPr>
              <p14:xfrm>
                <a:off x="8246513" y="2486865"/>
                <a:ext cx="121320" cy="10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823378A-D549-BA18-969B-CE65267E76F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28513" y="2469225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6FC730-DBDB-83E6-EBA3-C8C29F47732A}"/>
                    </a:ext>
                  </a:extLst>
                </p14:cNvPr>
                <p14:cNvContentPartPr/>
                <p14:nvPr/>
              </p14:nvContentPartPr>
              <p14:xfrm>
                <a:off x="8272073" y="2557425"/>
                <a:ext cx="88920" cy="19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6FC730-DBDB-83E6-EBA3-C8C29F4773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54073" y="2539785"/>
                  <a:ext cx="124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4E7FC4-3990-09C8-30D0-728A4DCF5C16}"/>
                    </a:ext>
                  </a:extLst>
                </p14:cNvPr>
                <p14:cNvContentPartPr/>
                <p14:nvPr/>
              </p14:nvContentPartPr>
              <p14:xfrm>
                <a:off x="8872553" y="2414145"/>
                <a:ext cx="19080" cy="139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4E7FC4-3990-09C8-30D0-728A4DCF5C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54553" y="2396505"/>
                  <a:ext cx="54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62B374-D7A0-7061-E47C-CEB42391196D}"/>
                    </a:ext>
                  </a:extLst>
                </p14:cNvPr>
                <p14:cNvContentPartPr/>
                <p14:nvPr/>
              </p14:nvContentPartPr>
              <p14:xfrm>
                <a:off x="8807393" y="2424225"/>
                <a:ext cx="23040" cy="126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62B374-D7A0-7061-E47C-CEB4239119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89393" y="2406585"/>
                  <a:ext cx="58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8E56075-EF84-B77D-B37E-2F2FA5C471C7}"/>
                    </a:ext>
                  </a:extLst>
                </p14:cNvPr>
                <p14:cNvContentPartPr/>
                <p14:nvPr/>
              </p14:nvContentPartPr>
              <p14:xfrm>
                <a:off x="8676713" y="2381745"/>
                <a:ext cx="306000" cy="45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8E56075-EF84-B77D-B37E-2F2FA5C471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58713" y="2363745"/>
                  <a:ext cx="341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4A145E-2F62-9390-2F8B-69AC2B630B16}"/>
                    </a:ext>
                  </a:extLst>
                </p14:cNvPr>
                <p14:cNvContentPartPr/>
                <p14:nvPr/>
              </p14:nvContentPartPr>
              <p14:xfrm>
                <a:off x="8502833" y="2357625"/>
                <a:ext cx="90360" cy="178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4A145E-2F62-9390-2F8B-69AC2B630B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85193" y="2339985"/>
                  <a:ext cx="126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EB820C8-363D-2DB1-8A71-A67E372720C4}"/>
                    </a:ext>
                  </a:extLst>
                </p14:cNvPr>
                <p14:cNvContentPartPr/>
                <p14:nvPr/>
              </p14:nvContentPartPr>
              <p14:xfrm>
                <a:off x="8515433" y="2239545"/>
                <a:ext cx="298800" cy="90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EB820C8-363D-2DB1-8A71-A67E372720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97433" y="2221545"/>
                  <a:ext cx="3344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8D7A6A5-642A-CC3F-7985-067F6777721C}"/>
              </a:ext>
            </a:extLst>
          </p:cNvPr>
          <p:cNvGrpSpPr/>
          <p:nvPr/>
        </p:nvGrpSpPr>
        <p:grpSpPr>
          <a:xfrm>
            <a:off x="8277833" y="2677665"/>
            <a:ext cx="1116360" cy="1104840"/>
            <a:chOff x="8277833" y="2677665"/>
            <a:chExt cx="1116360" cy="11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B72962-77D6-B831-4B6A-0D417866D338}"/>
                    </a:ext>
                  </a:extLst>
                </p14:cNvPr>
                <p14:cNvContentPartPr/>
                <p14:nvPr/>
              </p14:nvContentPartPr>
              <p14:xfrm>
                <a:off x="8307713" y="2986185"/>
                <a:ext cx="18360" cy="151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B72962-77D6-B831-4B6A-0D417866D33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89713" y="2968185"/>
                  <a:ext cx="54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365AAE0-5AEB-CF2A-5F7C-01FB3BC2206A}"/>
                    </a:ext>
                  </a:extLst>
                </p14:cNvPr>
                <p14:cNvContentPartPr/>
                <p14:nvPr/>
              </p14:nvContentPartPr>
              <p14:xfrm>
                <a:off x="8277833" y="3148185"/>
                <a:ext cx="198720" cy="70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365AAE0-5AEB-CF2A-5F7C-01FB3BC220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59833" y="3130545"/>
                  <a:ext cx="234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59F6F05-9003-43EB-1F61-F58CED23B80D}"/>
                    </a:ext>
                  </a:extLst>
                </p14:cNvPr>
                <p14:cNvContentPartPr/>
                <p14:nvPr/>
              </p14:nvContentPartPr>
              <p14:xfrm>
                <a:off x="8297993" y="3294345"/>
                <a:ext cx="103680" cy="87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59F6F05-9003-43EB-1F61-F58CED23B8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80353" y="3276705"/>
                  <a:ext cx="139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EE7E376-95AD-B6E0-BD88-F1D857EA87C9}"/>
                    </a:ext>
                  </a:extLst>
                </p14:cNvPr>
                <p14:cNvContentPartPr/>
                <p14:nvPr/>
              </p14:nvContentPartPr>
              <p14:xfrm>
                <a:off x="8398793" y="3284265"/>
                <a:ext cx="31680" cy="167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EE7E376-95AD-B6E0-BD88-F1D857EA87C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80793" y="3266265"/>
                  <a:ext cx="67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7C4E923-F169-490E-059D-E2109AE305AA}"/>
                    </a:ext>
                  </a:extLst>
                </p14:cNvPr>
                <p14:cNvContentPartPr/>
                <p14:nvPr/>
              </p14:nvContentPartPr>
              <p14:xfrm>
                <a:off x="8717393" y="2976825"/>
                <a:ext cx="7560" cy="137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7C4E923-F169-490E-059D-E2109AE305A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99753" y="2959185"/>
                  <a:ext cx="43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29C27D-01CD-C965-E340-EBE77F20C670}"/>
                    </a:ext>
                  </a:extLst>
                </p14:cNvPr>
                <p14:cNvContentPartPr/>
                <p14:nvPr/>
              </p14:nvContentPartPr>
              <p14:xfrm>
                <a:off x="8660513" y="2999505"/>
                <a:ext cx="360" cy="132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29C27D-01CD-C965-E340-EBE77F20C6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42873" y="2981505"/>
                  <a:ext cx="36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192976-45B9-2A15-5FCB-DB9FD1B84B98}"/>
                    </a:ext>
                  </a:extLst>
                </p14:cNvPr>
                <p14:cNvContentPartPr/>
                <p14:nvPr/>
              </p14:nvContentPartPr>
              <p14:xfrm>
                <a:off x="8544593" y="2967825"/>
                <a:ext cx="279000" cy="27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192976-45B9-2A15-5FCB-DB9FD1B84B9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26953" y="2950185"/>
                  <a:ext cx="31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57B405B-67A6-52E8-7632-64F05316244B}"/>
                    </a:ext>
                  </a:extLst>
                </p14:cNvPr>
                <p14:cNvContentPartPr/>
                <p14:nvPr/>
              </p14:nvContentPartPr>
              <p14:xfrm>
                <a:off x="8953553" y="2954865"/>
                <a:ext cx="18360" cy="131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57B405B-67A6-52E8-7632-64F0531624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35553" y="2936865"/>
                  <a:ext cx="5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538D8D-9DBF-E771-8327-5C107A46E286}"/>
                    </a:ext>
                  </a:extLst>
                </p14:cNvPr>
                <p14:cNvContentPartPr/>
                <p14:nvPr/>
              </p14:nvContentPartPr>
              <p14:xfrm>
                <a:off x="9078473" y="2914185"/>
                <a:ext cx="98640" cy="125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538D8D-9DBF-E771-8327-5C107A46E2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60473" y="2896545"/>
                  <a:ext cx="134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109927-EFEF-30BA-E948-C8620D289F92}"/>
                    </a:ext>
                  </a:extLst>
                </p14:cNvPr>
                <p14:cNvContentPartPr/>
                <p14:nvPr/>
              </p14:nvContentPartPr>
              <p14:xfrm>
                <a:off x="8857793" y="2854065"/>
                <a:ext cx="103320" cy="332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109927-EFEF-30BA-E948-C8620D289F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39793" y="2836425"/>
                  <a:ext cx="1389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6DF19F6-D29C-945D-9493-F38C96E6FFB8}"/>
                    </a:ext>
                  </a:extLst>
                </p14:cNvPr>
                <p14:cNvContentPartPr/>
                <p14:nvPr/>
              </p14:nvContentPartPr>
              <p14:xfrm>
                <a:off x="9199433" y="2817705"/>
                <a:ext cx="118440" cy="295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6DF19F6-D29C-945D-9493-F38C96E6FFB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81433" y="2800065"/>
                  <a:ext cx="1540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08E959A-3A21-E58E-F8C5-E14FC0C6CBEA}"/>
                    </a:ext>
                  </a:extLst>
                </p14:cNvPr>
                <p14:cNvContentPartPr/>
                <p14:nvPr/>
              </p14:nvContentPartPr>
              <p14:xfrm>
                <a:off x="9265313" y="2677665"/>
                <a:ext cx="112680" cy="100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08E959A-3A21-E58E-F8C5-E14FC0C6CBE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7673" y="2659665"/>
                  <a:ext cx="148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F3E426-EAD4-C556-33E8-AAF37DB3CCD9}"/>
                    </a:ext>
                  </a:extLst>
                </p14:cNvPr>
                <p14:cNvContentPartPr/>
                <p14:nvPr/>
              </p14:nvContentPartPr>
              <p14:xfrm>
                <a:off x="8452073" y="3689625"/>
                <a:ext cx="126360" cy="3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F3E426-EAD4-C556-33E8-AAF37DB3CCD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34433" y="3671985"/>
                  <a:ext cx="162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9CD7DCE-9170-1E16-7217-4948455E53C5}"/>
                    </a:ext>
                  </a:extLst>
                </p14:cNvPr>
                <p14:cNvContentPartPr/>
                <p14:nvPr/>
              </p14:nvContentPartPr>
              <p14:xfrm>
                <a:off x="8445953" y="3765945"/>
                <a:ext cx="86760" cy="8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9CD7DCE-9170-1E16-7217-4948455E53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27953" y="3748305"/>
                  <a:ext cx="12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558741-293F-A057-353D-F41DC4434E5B}"/>
                    </a:ext>
                  </a:extLst>
                </p14:cNvPr>
                <p14:cNvContentPartPr/>
                <p14:nvPr/>
              </p14:nvContentPartPr>
              <p14:xfrm>
                <a:off x="8709113" y="3603225"/>
                <a:ext cx="106560" cy="179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558741-293F-A057-353D-F41DC4434E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91473" y="3585225"/>
                  <a:ext cx="142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BB28A2A-BC22-DCCF-E1A5-F031F37D4C97}"/>
                    </a:ext>
                  </a:extLst>
                </p14:cNvPr>
                <p14:cNvContentPartPr/>
                <p14:nvPr/>
              </p14:nvContentPartPr>
              <p14:xfrm>
                <a:off x="8862473" y="3604305"/>
                <a:ext cx="104040" cy="144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BB28A2A-BC22-DCCF-E1A5-F031F37D4C9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44833" y="3586305"/>
                  <a:ext cx="139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FA22E3-9ECC-F6C1-56A5-0D7CC97755B8}"/>
                    </a:ext>
                  </a:extLst>
                </p14:cNvPr>
                <p14:cNvContentPartPr/>
                <p14:nvPr/>
              </p14:nvContentPartPr>
              <p14:xfrm>
                <a:off x="8870753" y="3546345"/>
                <a:ext cx="135720" cy="33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FA22E3-9ECC-F6C1-56A5-0D7CC97755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53113" y="3528705"/>
                  <a:ext cx="171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069981E-1F9F-4917-0851-6897E3ADFB82}"/>
                    </a:ext>
                  </a:extLst>
                </p14:cNvPr>
                <p14:cNvContentPartPr/>
                <p14:nvPr/>
              </p14:nvContentPartPr>
              <p14:xfrm>
                <a:off x="9218153" y="3536625"/>
                <a:ext cx="26280" cy="154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069981E-1F9F-4917-0851-6897E3ADFB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00153" y="3518625"/>
                  <a:ext cx="61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3EC374-CB21-813B-E3EE-D72E53E64191}"/>
                    </a:ext>
                  </a:extLst>
                </p14:cNvPr>
                <p14:cNvContentPartPr/>
                <p14:nvPr/>
              </p14:nvContentPartPr>
              <p14:xfrm>
                <a:off x="9184313" y="3559665"/>
                <a:ext cx="23040" cy="119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3EC374-CB21-813B-E3EE-D72E53E6419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66313" y="3541665"/>
                  <a:ext cx="58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3FABD15-48FE-342B-D5C6-5F9923FE3DBE}"/>
                    </a:ext>
                  </a:extLst>
                </p14:cNvPr>
                <p14:cNvContentPartPr/>
                <p14:nvPr/>
              </p14:nvContentPartPr>
              <p14:xfrm>
                <a:off x="9086393" y="3447345"/>
                <a:ext cx="307800" cy="106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3FABD15-48FE-342B-D5C6-5F9923FE3D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68393" y="3429345"/>
                  <a:ext cx="3434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966C662-27FA-6219-020D-BB529B9223C4}"/>
              </a:ext>
            </a:extLst>
          </p:cNvPr>
          <p:cNvGrpSpPr/>
          <p:nvPr/>
        </p:nvGrpSpPr>
        <p:grpSpPr>
          <a:xfrm>
            <a:off x="789473" y="5424825"/>
            <a:ext cx="911880" cy="721080"/>
            <a:chOff x="789473" y="5424825"/>
            <a:chExt cx="91188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C60DB3-8554-8433-5766-BAAE3D826955}"/>
                    </a:ext>
                  </a:extLst>
                </p14:cNvPr>
                <p14:cNvContentPartPr/>
                <p14:nvPr/>
              </p14:nvContentPartPr>
              <p14:xfrm>
                <a:off x="863633" y="5930625"/>
                <a:ext cx="118800" cy="215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C60DB3-8554-8433-5766-BAAE3D8269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5633" y="5912625"/>
                  <a:ext cx="154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699072C-13F4-AB8F-E001-9C1CF40724EF}"/>
                    </a:ext>
                  </a:extLst>
                </p14:cNvPr>
                <p14:cNvContentPartPr/>
                <p14:nvPr/>
              </p14:nvContentPartPr>
              <p14:xfrm>
                <a:off x="1029953" y="5871945"/>
                <a:ext cx="103680" cy="233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699072C-13F4-AB8F-E001-9C1CF40724E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2313" y="5854305"/>
                  <a:ext cx="139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18B02D-D27E-EFA3-1CB0-051EBEDE0630}"/>
                    </a:ext>
                  </a:extLst>
                </p14:cNvPr>
                <p14:cNvContentPartPr/>
                <p14:nvPr/>
              </p14:nvContentPartPr>
              <p14:xfrm>
                <a:off x="1165313" y="5927385"/>
                <a:ext cx="93240" cy="145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18B02D-D27E-EFA3-1CB0-051EBEDE063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7673" y="5909385"/>
                  <a:ext cx="128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F847756-AA91-A283-C574-4D7F5D4D6B25}"/>
                    </a:ext>
                  </a:extLst>
                </p14:cNvPr>
                <p14:cNvContentPartPr/>
                <p14:nvPr/>
              </p14:nvContentPartPr>
              <p14:xfrm>
                <a:off x="805673" y="5492145"/>
                <a:ext cx="84240" cy="98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F847756-AA91-A283-C574-4D7F5D4D6B2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7673" y="5474505"/>
                  <a:ext cx="11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A4424E0-4857-C9BA-BB14-846DD4BE13DA}"/>
                    </a:ext>
                  </a:extLst>
                </p14:cNvPr>
                <p14:cNvContentPartPr/>
                <p14:nvPr/>
              </p14:nvContentPartPr>
              <p14:xfrm>
                <a:off x="899993" y="5477385"/>
                <a:ext cx="10080" cy="239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A4424E0-4857-C9BA-BB14-846DD4BE13D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2353" y="5459745"/>
                  <a:ext cx="45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1DF8CF6-E8F3-570C-2FA9-FBC1944CEFB9}"/>
                    </a:ext>
                  </a:extLst>
                </p14:cNvPr>
                <p14:cNvContentPartPr/>
                <p14:nvPr/>
              </p14:nvContentPartPr>
              <p14:xfrm>
                <a:off x="1014113" y="5514105"/>
                <a:ext cx="75960" cy="154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1DF8CF6-E8F3-570C-2FA9-FBC1944CEF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6113" y="5496105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3D6490-F0C0-7123-C266-38B387012534}"/>
                    </a:ext>
                  </a:extLst>
                </p14:cNvPr>
                <p14:cNvContentPartPr/>
                <p14:nvPr/>
              </p14:nvContentPartPr>
              <p14:xfrm>
                <a:off x="997913" y="5464785"/>
                <a:ext cx="145440" cy="40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3D6490-F0C0-7123-C266-38B38701253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0273" y="5447145"/>
                  <a:ext cx="181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AC350E-140A-E90B-0D81-E834B29D5B0A}"/>
                    </a:ext>
                  </a:extLst>
                </p14:cNvPr>
                <p14:cNvContentPartPr/>
                <p14:nvPr/>
              </p14:nvContentPartPr>
              <p14:xfrm>
                <a:off x="789473" y="5760345"/>
                <a:ext cx="386640" cy="34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AC350E-140A-E90B-0D81-E834B29D5B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1833" y="5742705"/>
                  <a:ext cx="422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675A714-7283-343F-10C1-737529CE968C}"/>
                    </a:ext>
                  </a:extLst>
                </p14:cNvPr>
                <p14:cNvContentPartPr/>
                <p14:nvPr/>
              </p14:nvContentPartPr>
              <p14:xfrm>
                <a:off x="1252793" y="5608065"/>
                <a:ext cx="100080" cy="46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675A714-7283-343F-10C1-737529CE96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34793" y="5590425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ACE8B05-B90D-E3DE-35CE-7FC2FAF9D5EA}"/>
                    </a:ext>
                  </a:extLst>
                </p14:cNvPr>
                <p14:cNvContentPartPr/>
                <p14:nvPr/>
              </p14:nvContentPartPr>
              <p14:xfrm>
                <a:off x="1264313" y="5680785"/>
                <a:ext cx="54720" cy="29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ACE8B05-B90D-E3DE-35CE-7FC2FAF9D5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46313" y="5663145"/>
                  <a:ext cx="90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CFD15E-5C9E-8995-46E4-5F4A0BC728C4}"/>
                    </a:ext>
                  </a:extLst>
                </p14:cNvPr>
                <p14:cNvContentPartPr/>
                <p14:nvPr/>
              </p14:nvContentPartPr>
              <p14:xfrm>
                <a:off x="1502993" y="5424825"/>
                <a:ext cx="59040" cy="205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CFD15E-5C9E-8995-46E4-5F4A0BC728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85353" y="5406825"/>
                  <a:ext cx="94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073A78-E228-AD37-7408-B82D1B876A33}"/>
                    </a:ext>
                  </a:extLst>
                </p14:cNvPr>
                <p14:cNvContentPartPr/>
                <p14:nvPr/>
              </p14:nvContentPartPr>
              <p14:xfrm>
                <a:off x="1419473" y="5595105"/>
                <a:ext cx="252360" cy="145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073A78-E228-AD37-7408-B82D1B876A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01473" y="5577465"/>
                  <a:ext cx="28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3059F69-3B4A-6C83-797C-8694EF4DC103}"/>
                    </a:ext>
                  </a:extLst>
                </p14:cNvPr>
                <p14:cNvContentPartPr/>
                <p14:nvPr/>
              </p14:nvContentPartPr>
              <p14:xfrm>
                <a:off x="1558433" y="5812545"/>
                <a:ext cx="142920" cy="255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3059F69-3B4A-6C83-797C-8694EF4DC10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40433" y="5794905"/>
                  <a:ext cx="178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1F345AA-608C-179E-7E8B-F45CADD5BD84}"/>
                    </a:ext>
                  </a:extLst>
                </p14:cNvPr>
                <p14:cNvContentPartPr/>
                <p14:nvPr/>
              </p14:nvContentPartPr>
              <p14:xfrm>
                <a:off x="1272953" y="5683665"/>
                <a:ext cx="143280" cy="56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1F345AA-608C-179E-7E8B-F45CADD5BD8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54953" y="5666025"/>
                  <a:ext cx="1789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B35AD57-9657-9838-EDAB-DB11F8AF1727}"/>
                  </a:ext>
                </a:extLst>
              </p14:cNvPr>
              <p14:cNvContentPartPr/>
              <p14:nvPr/>
            </p14:nvContentPartPr>
            <p14:xfrm>
              <a:off x="686153" y="4404225"/>
              <a:ext cx="27000" cy="698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B35AD57-9657-9838-EDAB-DB11F8AF172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68513" y="4386585"/>
                <a:ext cx="626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BD07386-B154-2628-781F-9752B67EDC35}"/>
              </a:ext>
            </a:extLst>
          </p:cNvPr>
          <p:cNvGrpSpPr/>
          <p:nvPr/>
        </p:nvGrpSpPr>
        <p:grpSpPr>
          <a:xfrm>
            <a:off x="500033" y="4572705"/>
            <a:ext cx="515520" cy="582120"/>
            <a:chOff x="500033" y="4572705"/>
            <a:chExt cx="51552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7E45E3-DAF2-7D69-3233-5258107C8BF7}"/>
                    </a:ext>
                  </a:extLst>
                </p14:cNvPr>
                <p14:cNvContentPartPr/>
                <p14:nvPr/>
              </p14:nvContentPartPr>
              <p14:xfrm>
                <a:off x="500033" y="4679625"/>
                <a:ext cx="515520" cy="475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7E45E3-DAF2-7D69-3233-5258107C8B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393" y="4661985"/>
                  <a:ext cx="551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8FE475E-FFB7-4740-44F1-34D89A09EB28}"/>
                    </a:ext>
                  </a:extLst>
                </p14:cNvPr>
                <p14:cNvContentPartPr/>
                <p14:nvPr/>
              </p14:nvContentPartPr>
              <p14:xfrm>
                <a:off x="756713" y="4601145"/>
                <a:ext cx="77760" cy="37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8FE475E-FFB7-4740-44F1-34D89A09EB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8713" y="4583145"/>
                  <a:ext cx="11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07990C8-10A5-1DF3-6518-F0999562FBD1}"/>
                    </a:ext>
                  </a:extLst>
                </p14:cNvPr>
                <p14:cNvContentPartPr/>
                <p14:nvPr/>
              </p14:nvContentPartPr>
              <p14:xfrm>
                <a:off x="728993" y="4572705"/>
                <a:ext cx="2160" cy="6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07990C8-10A5-1DF3-6518-F0999562FBD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1353" y="4554705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B2DC8EF-A9E4-138B-1476-641F93929F6B}"/>
                    </a:ext>
                  </a:extLst>
                </p14:cNvPr>
                <p14:cNvContentPartPr/>
                <p14:nvPr/>
              </p14:nvContentPartPr>
              <p14:xfrm>
                <a:off x="512273" y="4873665"/>
                <a:ext cx="12600" cy="14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B2DC8EF-A9E4-138B-1476-641F93929F6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4273" y="4856025"/>
                  <a:ext cx="48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1F903D5-4219-05E2-2589-59832086A320}"/>
              </a:ext>
            </a:extLst>
          </p:cNvPr>
          <p:cNvGrpSpPr/>
          <p:nvPr/>
        </p:nvGrpSpPr>
        <p:grpSpPr>
          <a:xfrm>
            <a:off x="51113" y="5081385"/>
            <a:ext cx="447120" cy="392040"/>
            <a:chOff x="51113" y="5081385"/>
            <a:chExt cx="4471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87EA1D4-4C5F-13A7-C23F-9EAE663643F6}"/>
                    </a:ext>
                  </a:extLst>
                </p14:cNvPr>
                <p14:cNvContentPartPr/>
                <p14:nvPr/>
              </p14:nvContentPartPr>
              <p14:xfrm>
                <a:off x="427313" y="5156265"/>
                <a:ext cx="70920" cy="102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87EA1D4-4C5F-13A7-C23F-9EAE663643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9313" y="5138265"/>
                  <a:ext cx="106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E9A73CA-0FB7-7AC4-AB7D-B7A2858D4F23}"/>
                    </a:ext>
                  </a:extLst>
                </p14:cNvPr>
                <p14:cNvContentPartPr/>
                <p14:nvPr/>
              </p14:nvContentPartPr>
              <p14:xfrm>
                <a:off x="308513" y="5081385"/>
                <a:ext cx="69120" cy="106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E9A73CA-0FB7-7AC4-AB7D-B7A2858D4F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0513" y="5063385"/>
                  <a:ext cx="10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D153A3C-D6CB-8B96-68D9-B2AA0CB95732}"/>
                    </a:ext>
                  </a:extLst>
                </p14:cNvPr>
                <p14:cNvContentPartPr/>
                <p14:nvPr/>
              </p14:nvContentPartPr>
              <p14:xfrm>
                <a:off x="298793" y="5247345"/>
                <a:ext cx="73800" cy="218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D153A3C-D6CB-8B96-68D9-B2AA0CB9573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1153" y="5229705"/>
                  <a:ext cx="109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81E930D-12E2-D946-57F2-BE59D15E3A75}"/>
                    </a:ext>
                  </a:extLst>
                </p14:cNvPr>
                <p14:cNvContentPartPr/>
                <p14:nvPr/>
              </p14:nvContentPartPr>
              <p14:xfrm>
                <a:off x="189353" y="5155905"/>
                <a:ext cx="62640" cy="68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81E930D-12E2-D946-57F2-BE59D15E3A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1353" y="5137905"/>
                  <a:ext cx="9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50784A5-FF38-2443-49B5-7FF4F5C23E90}"/>
                    </a:ext>
                  </a:extLst>
                </p14:cNvPr>
                <p14:cNvContentPartPr/>
                <p14:nvPr/>
              </p14:nvContentPartPr>
              <p14:xfrm>
                <a:off x="51113" y="5359665"/>
                <a:ext cx="167040" cy="113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50784A5-FF38-2443-49B5-7FF4F5C23E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473" y="5341665"/>
                  <a:ext cx="20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9C059A-506C-8E76-34F7-21D0EDC1AF7F}"/>
                    </a:ext>
                  </a:extLst>
                </p14:cNvPr>
                <p14:cNvContentPartPr/>
                <p14:nvPr/>
              </p14:nvContentPartPr>
              <p14:xfrm>
                <a:off x="62993" y="5262825"/>
                <a:ext cx="96480" cy="62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9C059A-506C-8E76-34F7-21D0EDC1AF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993" y="5245185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F213210-F726-2BFD-5721-B05D1C44CB3C}"/>
                  </a:ext>
                </a:extLst>
              </p14:cNvPr>
              <p14:cNvContentPartPr/>
              <p14:nvPr/>
            </p14:nvContentPartPr>
            <p14:xfrm>
              <a:off x="3167633" y="4597905"/>
              <a:ext cx="99360" cy="3340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F213210-F726-2BFD-5721-B05D1C44CB3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149633" y="4579905"/>
                <a:ext cx="135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BB215AF-7F5F-036F-5299-1978D953C0B9}"/>
                  </a:ext>
                </a:extLst>
              </p14:cNvPr>
              <p14:cNvContentPartPr/>
              <p14:nvPr/>
            </p14:nvContentPartPr>
            <p14:xfrm>
              <a:off x="3384353" y="4786905"/>
              <a:ext cx="114120" cy="313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BB215AF-7F5F-036F-5299-1978D953C0B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366353" y="4769265"/>
                <a:ext cx="149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46638667-BA72-7D62-FB78-78BC152C2C14}"/>
                  </a:ext>
                </a:extLst>
              </p14:cNvPr>
              <p14:cNvContentPartPr/>
              <p14:nvPr/>
            </p14:nvContentPartPr>
            <p14:xfrm>
              <a:off x="3377873" y="4878345"/>
              <a:ext cx="121320" cy="392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46638667-BA72-7D62-FB78-78BC152C2C1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360233" y="4860345"/>
                <a:ext cx="156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6A28DFF-A24D-DDED-D54E-8F7DE5C8E470}"/>
                  </a:ext>
                </a:extLst>
              </p14:cNvPr>
              <p14:cNvContentPartPr/>
              <p14:nvPr/>
            </p14:nvContentPartPr>
            <p14:xfrm>
              <a:off x="3581633" y="5056185"/>
              <a:ext cx="277560" cy="2811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6A28DFF-A24D-DDED-D54E-8F7DE5C8E47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563633" y="5038185"/>
                <a:ext cx="31320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3A7FE26-5D18-D815-3514-05350463641E}"/>
              </a:ext>
            </a:extLst>
          </p:cNvPr>
          <p:cNvGrpSpPr/>
          <p:nvPr/>
        </p:nvGrpSpPr>
        <p:grpSpPr>
          <a:xfrm>
            <a:off x="3653633" y="4455705"/>
            <a:ext cx="1566360" cy="478800"/>
            <a:chOff x="3653633" y="4455705"/>
            <a:chExt cx="15663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FCE9226-28D3-68F1-8F1B-9F71E2AAEBA2}"/>
                    </a:ext>
                  </a:extLst>
                </p14:cNvPr>
                <p14:cNvContentPartPr/>
                <p14:nvPr/>
              </p14:nvContentPartPr>
              <p14:xfrm>
                <a:off x="3700433" y="4625625"/>
                <a:ext cx="45720" cy="213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FCE9226-28D3-68F1-8F1B-9F71E2AAEBA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82433" y="4607985"/>
                  <a:ext cx="81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56D1C98-27A6-AD09-6C8C-844EC501720C}"/>
                    </a:ext>
                  </a:extLst>
                </p14:cNvPr>
                <p14:cNvContentPartPr/>
                <p14:nvPr/>
              </p14:nvContentPartPr>
              <p14:xfrm>
                <a:off x="3653633" y="4858185"/>
                <a:ext cx="335520" cy="76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56D1C98-27A6-AD09-6C8C-844EC50172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35993" y="4840185"/>
                  <a:ext cx="37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839A1BF-7A34-7A39-3FE4-46B012462FA0}"/>
                    </a:ext>
                  </a:extLst>
                </p14:cNvPr>
                <p14:cNvContentPartPr/>
                <p14:nvPr/>
              </p14:nvContentPartPr>
              <p14:xfrm>
                <a:off x="4031633" y="4669545"/>
                <a:ext cx="118800" cy="172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839A1BF-7A34-7A39-3FE4-46B012462F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13993" y="4651545"/>
                  <a:ext cx="154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34F953-F39C-7FE6-8180-64FF82534927}"/>
                    </a:ext>
                  </a:extLst>
                </p14:cNvPr>
                <p14:cNvContentPartPr/>
                <p14:nvPr/>
              </p14:nvContentPartPr>
              <p14:xfrm>
                <a:off x="4013993" y="4737225"/>
                <a:ext cx="156600" cy="49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34F953-F39C-7FE6-8180-64FF825349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5993" y="4719225"/>
                  <a:ext cx="192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A9C5818-EAF8-AEE9-09F1-3C35A86C0A83}"/>
                    </a:ext>
                  </a:extLst>
                </p14:cNvPr>
                <p14:cNvContentPartPr/>
                <p14:nvPr/>
              </p14:nvContentPartPr>
              <p14:xfrm>
                <a:off x="4033433" y="4739025"/>
                <a:ext cx="128520" cy="42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A9C5818-EAF8-AEE9-09F1-3C35A86C0A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15793" y="4721025"/>
                  <a:ext cx="164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A4E5D96-6869-7A81-140C-9763E1EB1D0C}"/>
                    </a:ext>
                  </a:extLst>
                </p14:cNvPr>
                <p14:cNvContentPartPr/>
                <p14:nvPr/>
              </p14:nvContentPartPr>
              <p14:xfrm>
                <a:off x="4050353" y="4678905"/>
                <a:ext cx="27000" cy="116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A4E5D96-6869-7A81-140C-9763E1EB1D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032713" y="4660905"/>
                  <a:ext cx="62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8A7DA00-D4E6-0208-41C7-5330DE64C909}"/>
                    </a:ext>
                  </a:extLst>
                </p14:cNvPr>
                <p14:cNvContentPartPr/>
                <p14:nvPr/>
              </p14:nvContentPartPr>
              <p14:xfrm>
                <a:off x="4201913" y="4654785"/>
                <a:ext cx="130320" cy="155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8A7DA00-D4E6-0208-41C7-5330DE64C90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83913" y="4636785"/>
                  <a:ext cx="165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D072FE4-7F07-81DA-4188-D57263D649AF}"/>
                    </a:ext>
                  </a:extLst>
                </p14:cNvPr>
                <p14:cNvContentPartPr/>
                <p14:nvPr/>
              </p14:nvContentPartPr>
              <p14:xfrm>
                <a:off x="4573073" y="4635345"/>
                <a:ext cx="41400" cy="153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D072FE4-7F07-81DA-4188-D57263D649A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55433" y="4617705"/>
                  <a:ext cx="77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C798CE-CC9A-7035-E8C4-20E0D3806D55}"/>
                    </a:ext>
                  </a:extLst>
                </p14:cNvPr>
                <p14:cNvContentPartPr/>
                <p14:nvPr/>
              </p14:nvContentPartPr>
              <p14:xfrm>
                <a:off x="4499273" y="4664865"/>
                <a:ext cx="10440" cy="134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C798CE-CC9A-7035-E8C4-20E0D3806D5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81633" y="4646865"/>
                  <a:ext cx="4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3C4BBE0-CCA6-9874-A388-005BBDBE7C52}"/>
                    </a:ext>
                  </a:extLst>
                </p14:cNvPr>
                <p14:cNvContentPartPr/>
                <p14:nvPr/>
              </p14:nvContentPartPr>
              <p14:xfrm>
                <a:off x="4379753" y="4608705"/>
                <a:ext cx="295200" cy="55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3C4BBE0-CCA6-9874-A388-005BBDBE7C5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62113" y="4590705"/>
                  <a:ext cx="33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B85F6ED-8DCB-FD69-8D7A-492F55E4012A}"/>
                    </a:ext>
                  </a:extLst>
                </p14:cNvPr>
                <p14:cNvContentPartPr/>
                <p14:nvPr/>
              </p14:nvContentPartPr>
              <p14:xfrm>
                <a:off x="4781513" y="4483065"/>
                <a:ext cx="75240" cy="335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B85F6ED-8DCB-FD69-8D7A-492F55E4012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63873" y="4465065"/>
                  <a:ext cx="110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DB6EB6F-9E5A-5D06-BC3B-1FA02B42A4E9}"/>
                    </a:ext>
                  </a:extLst>
                </p14:cNvPr>
                <p14:cNvContentPartPr/>
                <p14:nvPr/>
              </p14:nvContentPartPr>
              <p14:xfrm>
                <a:off x="4921553" y="4582425"/>
                <a:ext cx="26280" cy="140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DB6EB6F-9E5A-5D06-BC3B-1FA02B42A4E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03553" y="4564425"/>
                  <a:ext cx="61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DC6E74-FC79-DC3D-D198-3C7811CDAD25}"/>
                    </a:ext>
                  </a:extLst>
                </p14:cNvPr>
                <p14:cNvContentPartPr/>
                <p14:nvPr/>
              </p14:nvContentPartPr>
              <p14:xfrm>
                <a:off x="5017673" y="4568745"/>
                <a:ext cx="131040" cy="131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DC6E74-FC79-DC3D-D198-3C7811CDAD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99673" y="4550745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24F74D4-01E9-AAB3-63BC-B05EC485AD85}"/>
                    </a:ext>
                  </a:extLst>
                </p14:cNvPr>
                <p14:cNvContentPartPr/>
                <p14:nvPr/>
              </p14:nvContentPartPr>
              <p14:xfrm>
                <a:off x="5081033" y="4455705"/>
                <a:ext cx="138960" cy="380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24F74D4-01E9-AAB3-63BC-B05EC485AD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63033" y="4437705"/>
                  <a:ext cx="17460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61EAC48-6656-D564-895B-37C28B88A9D3}"/>
                  </a:ext>
                </a:extLst>
              </p14:cNvPr>
              <p14:cNvContentPartPr/>
              <p14:nvPr/>
            </p14:nvContentPartPr>
            <p14:xfrm>
              <a:off x="3538433" y="5535705"/>
              <a:ext cx="178920" cy="1836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61EAC48-6656-D564-895B-37C28B88A9D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520433" y="5517705"/>
                <a:ext cx="214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7EDE3AA3-D6DE-885B-170B-265732D508BD}"/>
                  </a:ext>
                </a:extLst>
              </p14:cNvPr>
              <p14:cNvContentPartPr/>
              <p14:nvPr/>
            </p14:nvContentPartPr>
            <p14:xfrm>
              <a:off x="3563273" y="5640105"/>
              <a:ext cx="147240" cy="82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7EDE3AA3-D6DE-885B-170B-265732D508B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545273" y="5622465"/>
                <a:ext cx="182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544CB63-239F-10B5-AF3B-3CDA7CFAC166}"/>
                  </a:ext>
                </a:extLst>
              </p14:cNvPr>
              <p14:cNvContentPartPr/>
              <p14:nvPr/>
            </p14:nvContentPartPr>
            <p14:xfrm>
              <a:off x="3903473" y="5802825"/>
              <a:ext cx="147240" cy="1368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544CB63-239F-10B5-AF3B-3CDA7CFAC166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885473" y="5785185"/>
                <a:ext cx="1828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7B88EB9-6971-0C06-A6D9-572DD6FAF4EC}"/>
              </a:ext>
            </a:extLst>
          </p:cNvPr>
          <p:cNvGrpSpPr/>
          <p:nvPr/>
        </p:nvGrpSpPr>
        <p:grpSpPr>
          <a:xfrm>
            <a:off x="3894113" y="5342025"/>
            <a:ext cx="736560" cy="366480"/>
            <a:chOff x="3894113" y="5342025"/>
            <a:chExt cx="7365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C073E50-3A8A-779F-5C51-72BE12C39E02}"/>
                    </a:ext>
                  </a:extLst>
                </p14:cNvPr>
                <p14:cNvContentPartPr/>
                <p14:nvPr/>
              </p14:nvContentPartPr>
              <p14:xfrm>
                <a:off x="3894113" y="5408265"/>
                <a:ext cx="145800" cy="219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C073E50-3A8A-779F-5C51-72BE12C39E0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76473" y="5390625"/>
                  <a:ext cx="181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434AED7-D094-E9B0-E23B-378DF64F6531}"/>
                    </a:ext>
                  </a:extLst>
                </p14:cNvPr>
                <p14:cNvContentPartPr/>
                <p14:nvPr/>
              </p14:nvContentPartPr>
              <p14:xfrm>
                <a:off x="3920393" y="5361105"/>
                <a:ext cx="174960" cy="60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434AED7-D094-E9B0-E23B-378DF64F65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02393" y="5343465"/>
                  <a:ext cx="21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BFD59EC-C779-4935-74BE-A827F266F7C8}"/>
                    </a:ext>
                  </a:extLst>
                </p14:cNvPr>
                <p14:cNvContentPartPr/>
                <p14:nvPr/>
              </p14:nvContentPartPr>
              <p14:xfrm>
                <a:off x="3917153" y="5681145"/>
                <a:ext cx="168840" cy="27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BFD59EC-C779-4935-74BE-A827F266F7C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99513" y="5663505"/>
                  <a:ext cx="204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A449F6A-677A-94C2-8499-D666E20ADBBB}"/>
                    </a:ext>
                  </a:extLst>
                </p14:cNvPr>
                <p14:cNvContentPartPr/>
                <p14:nvPr/>
              </p14:nvContentPartPr>
              <p14:xfrm>
                <a:off x="4310633" y="5394585"/>
                <a:ext cx="11160" cy="2228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A449F6A-677A-94C2-8499-D666E20ADBB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92633" y="5376945"/>
                  <a:ext cx="46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46E06BF-3330-6E6F-4731-04EF3998DCC3}"/>
                    </a:ext>
                  </a:extLst>
                </p14:cNvPr>
                <p14:cNvContentPartPr/>
                <p14:nvPr/>
              </p14:nvContentPartPr>
              <p14:xfrm>
                <a:off x="4217393" y="5445705"/>
                <a:ext cx="47160" cy="173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46E06BF-3330-6E6F-4731-04EF3998DCC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99753" y="5427705"/>
                  <a:ext cx="82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74990E9-B9A9-3AA3-CC44-2C5711A7D010}"/>
                    </a:ext>
                  </a:extLst>
                </p14:cNvPr>
                <p14:cNvContentPartPr/>
                <p14:nvPr/>
              </p14:nvContentPartPr>
              <p14:xfrm>
                <a:off x="4124513" y="5342025"/>
                <a:ext cx="326520" cy="93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74990E9-B9A9-3AA3-CC44-2C5711A7D01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06513" y="5324385"/>
                  <a:ext cx="36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B416A6-BD62-4F23-E230-6BAEF945BB6D}"/>
                    </a:ext>
                  </a:extLst>
                </p14:cNvPr>
                <p14:cNvContentPartPr/>
                <p14:nvPr/>
              </p14:nvContentPartPr>
              <p14:xfrm>
                <a:off x="4544993" y="5478465"/>
                <a:ext cx="82440" cy="14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B416A6-BD62-4F23-E230-6BAEF945BB6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26993" y="5460465"/>
                  <a:ext cx="118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11B376-3885-0AC6-DA3E-57A7778B6017}"/>
                    </a:ext>
                  </a:extLst>
                </p14:cNvPr>
                <p14:cNvContentPartPr/>
                <p14:nvPr/>
              </p14:nvContentPartPr>
              <p14:xfrm>
                <a:off x="4524833" y="5559105"/>
                <a:ext cx="105840" cy="29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11B376-3885-0AC6-DA3E-57A7778B601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07193" y="5541105"/>
                  <a:ext cx="1414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7FA11A1-9F25-4FB6-66B8-5D8C6D7B794C}"/>
              </a:ext>
            </a:extLst>
          </p:cNvPr>
          <p:cNvGrpSpPr/>
          <p:nvPr/>
        </p:nvGrpSpPr>
        <p:grpSpPr>
          <a:xfrm>
            <a:off x="4788713" y="5142585"/>
            <a:ext cx="835920" cy="441000"/>
            <a:chOff x="4788713" y="5142585"/>
            <a:chExt cx="83592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111AC34-4092-A3A2-6A88-E88A9C770C2E}"/>
                    </a:ext>
                  </a:extLst>
                </p14:cNvPr>
                <p14:cNvContentPartPr/>
                <p14:nvPr/>
              </p14:nvContentPartPr>
              <p14:xfrm>
                <a:off x="4788713" y="5342385"/>
                <a:ext cx="156600" cy="2412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111AC34-4092-A3A2-6A88-E88A9C770C2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70713" y="5324385"/>
                  <a:ext cx="192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9FEB65-4D16-9CBB-0405-5E9E6AFE9065}"/>
                    </a:ext>
                  </a:extLst>
                </p14:cNvPr>
                <p14:cNvContentPartPr/>
                <p14:nvPr/>
              </p14:nvContentPartPr>
              <p14:xfrm>
                <a:off x="5035673" y="5459385"/>
                <a:ext cx="27000" cy="32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9FEB65-4D16-9CBB-0405-5E9E6AFE90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17673" y="5441385"/>
                  <a:ext cx="62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DB4A069-2CEA-E95C-F875-656C02B70587}"/>
                    </a:ext>
                  </a:extLst>
                </p14:cNvPr>
                <p14:cNvContentPartPr/>
                <p14:nvPr/>
              </p14:nvContentPartPr>
              <p14:xfrm>
                <a:off x="5119913" y="5359305"/>
                <a:ext cx="124560" cy="150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DB4A069-2CEA-E95C-F875-656C02B705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02273" y="5341305"/>
                  <a:ext cx="160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C69443B-53CC-3567-5772-ED28A4CA2830}"/>
                    </a:ext>
                  </a:extLst>
                </p14:cNvPr>
                <p14:cNvContentPartPr/>
                <p14:nvPr/>
              </p14:nvContentPartPr>
              <p14:xfrm>
                <a:off x="5120273" y="5309625"/>
                <a:ext cx="182160" cy="55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C69443B-53CC-3567-5772-ED28A4CA28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02273" y="5291625"/>
                  <a:ext cx="217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5056EF4-4816-E756-DB20-3BC171FC586D}"/>
                    </a:ext>
                  </a:extLst>
                </p14:cNvPr>
                <p14:cNvContentPartPr/>
                <p14:nvPr/>
              </p14:nvContentPartPr>
              <p14:xfrm>
                <a:off x="5504033" y="5234385"/>
                <a:ext cx="28080" cy="1886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5056EF4-4816-E756-DB20-3BC171FC586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86033" y="5216385"/>
                  <a:ext cx="63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722E3FD-3AEE-97CE-565E-B4AE1EAF558C}"/>
                    </a:ext>
                  </a:extLst>
                </p14:cNvPr>
                <p14:cNvContentPartPr/>
                <p14:nvPr/>
              </p14:nvContentPartPr>
              <p14:xfrm>
                <a:off x="5421953" y="5252025"/>
                <a:ext cx="14040" cy="152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722E3FD-3AEE-97CE-565E-B4AE1EAF55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03953" y="5234385"/>
                  <a:ext cx="4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448E64F-1CFF-9AE9-AA5F-C96BA19D3B7E}"/>
                    </a:ext>
                  </a:extLst>
                </p14:cNvPr>
                <p14:cNvContentPartPr/>
                <p14:nvPr/>
              </p14:nvContentPartPr>
              <p14:xfrm>
                <a:off x="5290913" y="5142585"/>
                <a:ext cx="333720" cy="1065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448E64F-1CFF-9AE9-AA5F-C96BA19D3B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73273" y="5124945"/>
                  <a:ext cx="3693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4D33217-EB2B-46D3-E8F4-CC2E2F757A64}"/>
              </a:ext>
            </a:extLst>
          </p:cNvPr>
          <p:cNvGrpSpPr/>
          <p:nvPr/>
        </p:nvGrpSpPr>
        <p:grpSpPr>
          <a:xfrm>
            <a:off x="3039473" y="6242025"/>
            <a:ext cx="138240" cy="312840"/>
            <a:chOff x="3039473" y="6242025"/>
            <a:chExt cx="1382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322A3B7-6512-3445-F8E9-8526AE0E2021}"/>
                    </a:ext>
                  </a:extLst>
                </p14:cNvPr>
                <p14:cNvContentPartPr/>
                <p14:nvPr/>
              </p14:nvContentPartPr>
              <p14:xfrm>
                <a:off x="3039473" y="6242025"/>
                <a:ext cx="138240" cy="312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322A3B7-6512-3445-F8E9-8526AE0E202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21833" y="6224385"/>
                  <a:ext cx="173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C382A10-A227-553E-598F-D90FCDA1D67E}"/>
                    </a:ext>
                  </a:extLst>
                </p14:cNvPr>
                <p14:cNvContentPartPr/>
                <p14:nvPr/>
              </p14:nvContentPartPr>
              <p14:xfrm>
                <a:off x="3062513" y="6401145"/>
                <a:ext cx="101160" cy="262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C382A10-A227-553E-598F-D90FCDA1D67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44513" y="6383145"/>
                  <a:ext cx="1368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29DEE90-3052-78B6-7661-14591D37F3BE}"/>
              </a:ext>
            </a:extLst>
          </p:cNvPr>
          <p:cNvGrpSpPr/>
          <p:nvPr/>
        </p:nvGrpSpPr>
        <p:grpSpPr>
          <a:xfrm>
            <a:off x="3375353" y="5950425"/>
            <a:ext cx="2602800" cy="817920"/>
            <a:chOff x="3375353" y="5950425"/>
            <a:chExt cx="2602800" cy="81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08EB8-A4CD-89D6-4121-5A1781109726}"/>
                    </a:ext>
                  </a:extLst>
                </p14:cNvPr>
                <p14:cNvContentPartPr/>
                <p14:nvPr/>
              </p14:nvContentPartPr>
              <p14:xfrm>
                <a:off x="3375353" y="6415185"/>
                <a:ext cx="96840" cy="11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08EB8-A4CD-89D6-4121-5A178110972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57353" y="6397545"/>
                  <a:ext cx="13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820D016-E6E1-E499-73DB-AA739488846E}"/>
                    </a:ext>
                  </a:extLst>
                </p14:cNvPr>
                <p14:cNvContentPartPr/>
                <p14:nvPr/>
              </p14:nvContentPartPr>
              <p14:xfrm>
                <a:off x="3385793" y="6532905"/>
                <a:ext cx="86760" cy="1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820D016-E6E1-E499-73DB-AA739488846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68153" y="6515265"/>
                  <a:ext cx="122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99D0DA9-EB0F-D05F-B35D-0FB3E4075079}"/>
                    </a:ext>
                  </a:extLst>
                </p14:cNvPr>
                <p14:cNvContentPartPr/>
                <p14:nvPr/>
              </p14:nvContentPartPr>
              <p14:xfrm>
                <a:off x="3757313" y="6275865"/>
                <a:ext cx="6840" cy="217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99D0DA9-EB0F-D05F-B35D-0FB3E407507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39313" y="6258225"/>
                  <a:ext cx="42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6814335-E269-D999-D855-D43EF18E3282}"/>
                    </a:ext>
                  </a:extLst>
                </p14:cNvPr>
                <p14:cNvContentPartPr/>
                <p14:nvPr/>
              </p14:nvContentPartPr>
              <p14:xfrm>
                <a:off x="3635273" y="6465585"/>
                <a:ext cx="225360" cy="15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6814335-E269-D999-D855-D43EF18E328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617633" y="6447945"/>
                  <a:ext cx="261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91A2D3-D203-FBC3-44E6-62F596FD52B8}"/>
                    </a:ext>
                  </a:extLst>
                </p14:cNvPr>
                <p14:cNvContentPartPr/>
                <p14:nvPr/>
              </p14:nvContentPartPr>
              <p14:xfrm>
                <a:off x="3626273" y="6569625"/>
                <a:ext cx="170280" cy="1987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91A2D3-D203-FBC3-44E6-62F596FD52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08633" y="6551625"/>
                  <a:ext cx="205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3F8DAEA-F38C-B945-1116-99E0DBE256AA}"/>
                    </a:ext>
                  </a:extLst>
                </p14:cNvPr>
                <p14:cNvContentPartPr/>
                <p14:nvPr/>
              </p14:nvContentPartPr>
              <p14:xfrm>
                <a:off x="4157273" y="6209265"/>
                <a:ext cx="17640" cy="1908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3F8DAEA-F38C-B945-1116-99E0DBE256A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39633" y="6191625"/>
                  <a:ext cx="53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F1CB1D8-9157-6D3B-E63D-B9804F22AF8E}"/>
                    </a:ext>
                  </a:extLst>
                </p14:cNvPr>
                <p14:cNvContentPartPr/>
                <p14:nvPr/>
              </p14:nvContentPartPr>
              <p14:xfrm>
                <a:off x="4070873" y="6270105"/>
                <a:ext cx="19080" cy="143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F1CB1D8-9157-6D3B-E63D-B9804F22AF8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53233" y="6252105"/>
                  <a:ext cx="54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71F8845-A9CC-E7B6-C8C6-07EA81560524}"/>
                    </a:ext>
                  </a:extLst>
                </p14:cNvPr>
                <p14:cNvContentPartPr/>
                <p14:nvPr/>
              </p14:nvContentPartPr>
              <p14:xfrm>
                <a:off x="3954233" y="6195225"/>
                <a:ext cx="394920" cy="61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71F8845-A9CC-E7B6-C8C6-07EA815605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36233" y="6177585"/>
                  <a:ext cx="430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5A0C3CA-3706-6E45-F966-D85D7A819BC3}"/>
                    </a:ext>
                  </a:extLst>
                </p14:cNvPr>
                <p14:cNvContentPartPr/>
                <p14:nvPr/>
              </p14:nvContentPartPr>
              <p14:xfrm>
                <a:off x="4377233" y="6120345"/>
                <a:ext cx="100440" cy="308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5A0C3CA-3706-6E45-F966-D85D7A819BC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59593" y="6102705"/>
                  <a:ext cx="136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F5D01E7-ACA2-DF12-07D4-3D86636CBB47}"/>
                    </a:ext>
                  </a:extLst>
                </p14:cNvPr>
                <p14:cNvContentPartPr/>
                <p14:nvPr/>
              </p14:nvContentPartPr>
              <p14:xfrm>
                <a:off x="4531313" y="6207465"/>
                <a:ext cx="25200" cy="1800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F5D01E7-ACA2-DF12-07D4-3D86636CBB4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13673" y="6189465"/>
                  <a:ext cx="60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E5CE69D-A59C-6909-8CEF-44F4FC1E6713}"/>
                    </a:ext>
                  </a:extLst>
                </p14:cNvPr>
                <p14:cNvContentPartPr/>
                <p14:nvPr/>
              </p14:nvContentPartPr>
              <p14:xfrm>
                <a:off x="4614113" y="6203865"/>
                <a:ext cx="114480" cy="156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E5CE69D-A59C-6909-8CEF-44F4FC1E671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96473" y="6185865"/>
                  <a:ext cx="150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C616B7D-9326-9990-9FB7-E10C0F8F4247}"/>
                    </a:ext>
                  </a:extLst>
                </p14:cNvPr>
                <p14:cNvContentPartPr/>
                <p14:nvPr/>
              </p14:nvContentPartPr>
              <p14:xfrm>
                <a:off x="4724633" y="6111345"/>
                <a:ext cx="99720" cy="281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C616B7D-9326-9990-9FB7-E10C0F8F424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06993" y="6093345"/>
                  <a:ext cx="135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88E645F-86BD-95B8-40E4-17368F1BAC79}"/>
                    </a:ext>
                  </a:extLst>
                </p14:cNvPr>
                <p14:cNvContentPartPr/>
                <p14:nvPr/>
              </p14:nvContentPartPr>
              <p14:xfrm>
                <a:off x="4787993" y="5950425"/>
                <a:ext cx="129240" cy="1180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88E645F-86BD-95B8-40E4-17368F1BAC7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70353" y="5932425"/>
                  <a:ext cx="16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F3AB21B-771F-9367-9A27-D63B7236A4CA}"/>
                    </a:ext>
                  </a:extLst>
                </p14:cNvPr>
                <p14:cNvContentPartPr/>
                <p14:nvPr/>
              </p14:nvContentPartPr>
              <p14:xfrm>
                <a:off x="5064833" y="6203505"/>
                <a:ext cx="117720" cy="140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F3AB21B-771F-9367-9A27-D63B7236A4C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47193" y="6185505"/>
                  <a:ext cx="15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96458D5-3F48-383F-4E47-8DA5C1C89CEF}"/>
                    </a:ext>
                  </a:extLst>
                </p14:cNvPr>
                <p14:cNvContentPartPr/>
                <p14:nvPr/>
              </p14:nvContentPartPr>
              <p14:xfrm>
                <a:off x="5070233" y="6275145"/>
                <a:ext cx="137880" cy="16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96458D5-3F48-383F-4E47-8DA5C1C89CE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052593" y="6257145"/>
                  <a:ext cx="173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FE7056B-99E1-7B42-5AFA-F337E0B81E0E}"/>
                    </a:ext>
                  </a:extLst>
                </p14:cNvPr>
                <p14:cNvContentPartPr/>
                <p14:nvPr/>
              </p14:nvContentPartPr>
              <p14:xfrm>
                <a:off x="5343113" y="6077865"/>
                <a:ext cx="119880" cy="232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FE7056B-99E1-7B42-5AFA-F337E0B81E0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25473" y="6060225"/>
                  <a:ext cx="155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55FB34C-8633-508C-90B0-242C0759CED1}"/>
                    </a:ext>
                  </a:extLst>
                </p14:cNvPr>
                <p14:cNvContentPartPr/>
                <p14:nvPr/>
              </p14:nvContentPartPr>
              <p14:xfrm>
                <a:off x="5513753" y="6118545"/>
                <a:ext cx="122040" cy="188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55FB34C-8633-508C-90B0-242C0759CED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496113" y="6100905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90E27DB-0A7A-C1D2-0E14-99B44CB70947}"/>
                    </a:ext>
                  </a:extLst>
                </p14:cNvPr>
                <p14:cNvContentPartPr/>
                <p14:nvPr/>
              </p14:nvContentPartPr>
              <p14:xfrm>
                <a:off x="5554793" y="6071025"/>
                <a:ext cx="117000" cy="39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90E27DB-0A7A-C1D2-0E14-99B44CB709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536793" y="6053385"/>
                  <a:ext cx="152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A982DB0-5972-C1E3-E96C-8FBEA1311315}"/>
                    </a:ext>
                  </a:extLst>
                </p14:cNvPr>
                <p14:cNvContentPartPr/>
                <p14:nvPr/>
              </p14:nvContentPartPr>
              <p14:xfrm>
                <a:off x="5835233" y="6072465"/>
                <a:ext cx="9360" cy="170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A982DB0-5972-C1E3-E96C-8FBEA131131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17593" y="6054825"/>
                  <a:ext cx="45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7BA8555-4273-ED89-7D19-05555C88467D}"/>
                    </a:ext>
                  </a:extLst>
                </p14:cNvPr>
                <p14:cNvContentPartPr/>
                <p14:nvPr/>
              </p14:nvContentPartPr>
              <p14:xfrm>
                <a:off x="5770433" y="6092625"/>
                <a:ext cx="14040" cy="1357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7BA8555-4273-ED89-7D19-05555C88467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52433" y="6074625"/>
                  <a:ext cx="49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867BA5D-1E7B-E594-DFD6-EF238835C762}"/>
                    </a:ext>
                  </a:extLst>
                </p14:cNvPr>
                <p14:cNvContentPartPr/>
                <p14:nvPr/>
              </p14:nvContentPartPr>
              <p14:xfrm>
                <a:off x="5736593" y="6005865"/>
                <a:ext cx="241560" cy="511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867BA5D-1E7B-E594-DFD6-EF238835C76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18593" y="5988225"/>
                  <a:ext cx="27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531C46F-2F43-695F-E091-DA6A8555BB19}"/>
                    </a:ext>
                  </a:extLst>
                </p14:cNvPr>
                <p14:cNvContentPartPr/>
                <p14:nvPr/>
              </p14:nvContentPartPr>
              <p14:xfrm>
                <a:off x="5309633" y="6340665"/>
                <a:ext cx="339120" cy="60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531C46F-2F43-695F-E091-DA6A8555BB1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91633" y="6322665"/>
                  <a:ext cx="37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B72BE9A-BA08-2B3C-AC12-558251F71C2D}"/>
                    </a:ext>
                  </a:extLst>
                </p14:cNvPr>
                <p14:cNvContentPartPr/>
                <p14:nvPr/>
              </p14:nvContentPartPr>
              <p14:xfrm>
                <a:off x="5404313" y="6502305"/>
                <a:ext cx="188640" cy="91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B72BE9A-BA08-2B3C-AC12-558251F71C2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86673" y="6484305"/>
                  <a:ext cx="2242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425CAF5-FC4E-514C-833C-B023E5F665FB}"/>
              </a:ext>
            </a:extLst>
          </p:cNvPr>
          <p:cNvGrpSpPr/>
          <p:nvPr/>
        </p:nvGrpSpPr>
        <p:grpSpPr>
          <a:xfrm>
            <a:off x="8588513" y="4456785"/>
            <a:ext cx="840600" cy="467640"/>
            <a:chOff x="8588513" y="4456785"/>
            <a:chExt cx="84060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BAEC5DA-B94C-BE88-E463-27C2E831ED4B}"/>
                    </a:ext>
                  </a:extLst>
                </p14:cNvPr>
                <p14:cNvContentPartPr/>
                <p14:nvPr/>
              </p14:nvContentPartPr>
              <p14:xfrm>
                <a:off x="8834393" y="4483065"/>
                <a:ext cx="6120" cy="1148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BAEC5DA-B94C-BE88-E463-27C2E831ED4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16393" y="4465065"/>
                  <a:ext cx="41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E6EC435-80A5-B720-C377-3CAECE4BF88A}"/>
                    </a:ext>
                  </a:extLst>
                </p14:cNvPr>
                <p14:cNvContentPartPr/>
                <p14:nvPr/>
              </p14:nvContentPartPr>
              <p14:xfrm>
                <a:off x="8942393" y="4469025"/>
                <a:ext cx="67320" cy="191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E6EC435-80A5-B720-C377-3CAECE4BF88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24753" y="4451025"/>
                  <a:ext cx="10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6C4C9AA-B5C0-90BD-781F-1296F3645867}"/>
                    </a:ext>
                  </a:extLst>
                </p14:cNvPr>
                <p14:cNvContentPartPr/>
                <p14:nvPr/>
              </p14:nvContentPartPr>
              <p14:xfrm>
                <a:off x="9104753" y="4485945"/>
                <a:ext cx="66600" cy="1342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6C4C9AA-B5C0-90BD-781F-1296F364586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086753" y="4467945"/>
                  <a:ext cx="10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47083D8-FD24-9F0C-47CF-DDE03A0DE5D2}"/>
                    </a:ext>
                  </a:extLst>
                </p14:cNvPr>
                <p14:cNvContentPartPr/>
                <p14:nvPr/>
              </p14:nvContentPartPr>
              <p14:xfrm>
                <a:off x="9155873" y="4456785"/>
                <a:ext cx="121320" cy="15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47083D8-FD24-9F0C-47CF-DDE03A0DE5D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37873" y="4439145"/>
                  <a:ext cx="156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0347C2B-6913-A133-6F28-2FB182695682}"/>
                    </a:ext>
                  </a:extLst>
                </p14:cNvPr>
                <p14:cNvContentPartPr/>
                <p14:nvPr/>
              </p14:nvContentPartPr>
              <p14:xfrm>
                <a:off x="8789753" y="4650105"/>
                <a:ext cx="456480" cy="720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0347C2B-6913-A133-6F28-2FB1826956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71753" y="4632465"/>
                  <a:ext cx="49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C216DB7-701A-BAD6-162C-14BFB8777B6D}"/>
                    </a:ext>
                  </a:extLst>
                </p14:cNvPr>
                <p14:cNvContentPartPr/>
                <p14:nvPr/>
              </p14:nvContentPartPr>
              <p14:xfrm>
                <a:off x="8985593" y="4784025"/>
                <a:ext cx="82440" cy="1360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C216DB7-701A-BAD6-162C-14BFB8777B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67953" y="4766025"/>
                  <a:ext cx="11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7758AC1-12FB-C4FB-BC6B-5D830E1584BE}"/>
                    </a:ext>
                  </a:extLst>
                </p14:cNvPr>
                <p14:cNvContentPartPr/>
                <p14:nvPr/>
              </p14:nvContentPartPr>
              <p14:xfrm>
                <a:off x="9124913" y="4754865"/>
                <a:ext cx="113040" cy="169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7758AC1-12FB-C4FB-BC6B-5D830E1584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106913" y="4737225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4A2797-8E3F-2E30-9BB7-46F4E3E6A11F}"/>
                    </a:ext>
                  </a:extLst>
                </p14:cNvPr>
                <p14:cNvContentPartPr/>
                <p14:nvPr/>
              </p14:nvContentPartPr>
              <p14:xfrm>
                <a:off x="9304553" y="4800585"/>
                <a:ext cx="81360" cy="1029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4A2797-8E3F-2E30-9BB7-46F4E3E6A11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286553" y="4782585"/>
                  <a:ext cx="11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CCFC86F-FC81-763C-85D0-D9C3EE530942}"/>
                    </a:ext>
                  </a:extLst>
                </p14:cNvPr>
                <p14:cNvContentPartPr/>
                <p14:nvPr/>
              </p14:nvContentPartPr>
              <p14:xfrm>
                <a:off x="9388073" y="4681785"/>
                <a:ext cx="41040" cy="756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CCFC86F-FC81-763C-85D0-D9C3EE53094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70073" y="4664145"/>
                  <a:ext cx="7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6EEF2F5-1961-3456-F91D-5C7DA18C2193}"/>
                    </a:ext>
                  </a:extLst>
                </p14:cNvPr>
                <p14:cNvContentPartPr/>
                <p14:nvPr/>
              </p14:nvContentPartPr>
              <p14:xfrm>
                <a:off x="8588513" y="4598985"/>
                <a:ext cx="97560" cy="205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6EEF2F5-1961-3456-F91D-5C7DA18C219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70513" y="4581345"/>
                  <a:ext cx="133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EE2BA19-EFD0-5CC1-BBC8-F6E8B9877042}"/>
                    </a:ext>
                  </a:extLst>
                </p14:cNvPr>
                <p14:cNvContentPartPr/>
                <p14:nvPr/>
              </p14:nvContentPartPr>
              <p14:xfrm>
                <a:off x="8652593" y="4668825"/>
                <a:ext cx="85320" cy="30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EE2BA19-EFD0-5CC1-BBC8-F6E8B987704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34953" y="4650825"/>
                  <a:ext cx="120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7F488588-FA25-7846-1774-5447DBCCAAD7}"/>
              </a:ext>
            </a:extLst>
          </p:cNvPr>
          <p:cNvGrpSpPr/>
          <p:nvPr/>
        </p:nvGrpSpPr>
        <p:grpSpPr>
          <a:xfrm>
            <a:off x="8271713" y="4442385"/>
            <a:ext cx="204840" cy="496800"/>
            <a:chOff x="8271713" y="4442385"/>
            <a:chExt cx="20484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EBC74FA-4BEF-EBE2-BF17-E84F604A09B6}"/>
                    </a:ext>
                  </a:extLst>
                </p14:cNvPr>
                <p14:cNvContentPartPr/>
                <p14:nvPr/>
              </p14:nvContentPartPr>
              <p14:xfrm>
                <a:off x="8337233" y="4442385"/>
                <a:ext cx="102240" cy="1792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EBC74FA-4BEF-EBE2-BF17-E84F604A09B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19593" y="4424385"/>
                  <a:ext cx="13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A244DC7-2073-CA58-278D-75E9B15ACE7C}"/>
                    </a:ext>
                  </a:extLst>
                </p14:cNvPr>
                <p14:cNvContentPartPr/>
                <p14:nvPr/>
              </p14:nvContentPartPr>
              <p14:xfrm>
                <a:off x="8271713" y="4672785"/>
                <a:ext cx="204840" cy="29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A244DC7-2073-CA58-278D-75E9B15ACE7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54073" y="4654785"/>
                  <a:ext cx="24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344F98B-5966-8F5D-E563-37457E651C13}"/>
                    </a:ext>
                  </a:extLst>
                </p14:cNvPr>
                <p14:cNvContentPartPr/>
                <p14:nvPr/>
              </p14:nvContentPartPr>
              <p14:xfrm>
                <a:off x="8307713" y="4780785"/>
                <a:ext cx="100080" cy="1584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344F98B-5966-8F5D-E563-37457E651C1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89713" y="4762785"/>
                  <a:ext cx="1357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5C75789-69BF-054A-1152-A591BD969116}"/>
              </a:ext>
            </a:extLst>
          </p:cNvPr>
          <p:cNvGrpSpPr/>
          <p:nvPr/>
        </p:nvGrpSpPr>
        <p:grpSpPr>
          <a:xfrm>
            <a:off x="6555593" y="5717145"/>
            <a:ext cx="3206160" cy="1132987"/>
            <a:chOff x="6555593" y="5717145"/>
            <a:chExt cx="3206160" cy="11329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2213F7B-7291-1B45-B760-18D4681E23EA}"/>
                    </a:ext>
                  </a:extLst>
                </p14:cNvPr>
                <p14:cNvContentPartPr/>
                <p14:nvPr/>
              </p14:nvContentPartPr>
              <p14:xfrm>
                <a:off x="6664313" y="5871585"/>
                <a:ext cx="105480" cy="2487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2213F7B-7291-1B45-B760-18D4681E23E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46673" y="5853945"/>
                  <a:ext cx="141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C463EFA-73DE-4114-E5EC-97D19672E272}"/>
                    </a:ext>
                  </a:extLst>
                </p14:cNvPr>
                <p14:cNvContentPartPr/>
                <p14:nvPr/>
              </p14:nvContentPartPr>
              <p14:xfrm>
                <a:off x="6839273" y="5978505"/>
                <a:ext cx="69840" cy="169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C463EFA-73DE-4114-E5EC-97D19672E27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21273" y="5960505"/>
                  <a:ext cx="105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B17DD42-E137-6CFB-BC60-16DD34A0C733}"/>
                    </a:ext>
                  </a:extLst>
                </p14:cNvPr>
                <p14:cNvContentPartPr/>
                <p14:nvPr/>
              </p14:nvContentPartPr>
              <p14:xfrm>
                <a:off x="6882833" y="6075705"/>
                <a:ext cx="60840" cy="165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B17DD42-E137-6CFB-BC60-16DD34A0C73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64833" y="6057705"/>
                  <a:ext cx="96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F2B9BC5-9599-A973-B99C-0172DFC514B9}"/>
                    </a:ext>
                  </a:extLst>
                </p14:cNvPr>
                <p14:cNvContentPartPr/>
                <p14:nvPr/>
              </p14:nvContentPartPr>
              <p14:xfrm>
                <a:off x="7092713" y="5884545"/>
                <a:ext cx="80280" cy="1933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F2B9BC5-9599-A973-B99C-0172DFC514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75073" y="5866905"/>
                  <a:ext cx="115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FA63B11-16F1-AEA3-5B02-9BEFF9E75BD1}"/>
                    </a:ext>
                  </a:extLst>
                </p14:cNvPr>
                <p14:cNvContentPartPr/>
                <p14:nvPr/>
              </p14:nvContentPartPr>
              <p14:xfrm>
                <a:off x="7071473" y="6108825"/>
                <a:ext cx="188280" cy="23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FA63B11-16F1-AEA3-5B02-9BEFF9E75BD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53833" y="6090825"/>
                  <a:ext cx="223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582D532-A24D-6400-34E7-74F729E2B261}"/>
                    </a:ext>
                  </a:extLst>
                </p14:cNvPr>
                <p14:cNvContentPartPr/>
                <p14:nvPr/>
              </p14:nvContentPartPr>
              <p14:xfrm>
                <a:off x="7125833" y="6199545"/>
                <a:ext cx="61200" cy="1515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582D532-A24D-6400-34E7-74F729E2B2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08193" y="6181545"/>
                  <a:ext cx="96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2FD53AA-EAB0-731B-8252-BC7D3C2C2F4C}"/>
                    </a:ext>
                  </a:extLst>
                </p14:cNvPr>
                <p14:cNvContentPartPr/>
                <p14:nvPr/>
              </p14:nvContentPartPr>
              <p14:xfrm>
                <a:off x="7312313" y="5846025"/>
                <a:ext cx="100800" cy="2962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2FD53AA-EAB0-731B-8252-BC7D3C2C2F4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94673" y="5828385"/>
                  <a:ext cx="136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96FDCDF-6346-DD3F-BDD2-662FF91D56A1}"/>
                    </a:ext>
                  </a:extLst>
                </p14:cNvPr>
                <p14:cNvContentPartPr/>
                <p14:nvPr/>
              </p14:nvContentPartPr>
              <p14:xfrm>
                <a:off x="7449113" y="5902185"/>
                <a:ext cx="100800" cy="1468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96FDCDF-6346-DD3F-BDD2-662FF91D56A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31113" y="5884185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868F88D-9A64-67B0-FDCE-7BB99500A27D}"/>
                    </a:ext>
                  </a:extLst>
                </p14:cNvPr>
                <p14:cNvContentPartPr/>
                <p14:nvPr/>
              </p14:nvContentPartPr>
              <p14:xfrm>
                <a:off x="7688873" y="5907585"/>
                <a:ext cx="12600" cy="1587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868F88D-9A64-67B0-FDCE-7BB99500A27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70873" y="5889945"/>
                  <a:ext cx="48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01BBB8E-719B-8989-44F8-EC563EA08E0A}"/>
                    </a:ext>
                  </a:extLst>
                </p14:cNvPr>
                <p14:cNvContentPartPr/>
                <p14:nvPr/>
              </p14:nvContentPartPr>
              <p14:xfrm>
                <a:off x="7649993" y="5911905"/>
                <a:ext cx="10440" cy="1306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01BBB8E-719B-8989-44F8-EC563EA08E0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32353" y="5893905"/>
                  <a:ext cx="4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08DEF16-99D8-6DE7-44C5-7E4F8F2329D5}"/>
                    </a:ext>
                  </a:extLst>
                </p14:cNvPr>
                <p14:cNvContentPartPr/>
                <p14:nvPr/>
              </p14:nvContentPartPr>
              <p14:xfrm>
                <a:off x="7597073" y="5887065"/>
                <a:ext cx="168840" cy="20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08DEF16-99D8-6DE7-44C5-7E4F8F2329D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79433" y="5869425"/>
                  <a:ext cx="204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B180C6A-A486-5F29-2C9C-98E10E059E2B}"/>
                    </a:ext>
                  </a:extLst>
                </p14:cNvPr>
                <p14:cNvContentPartPr/>
                <p14:nvPr/>
              </p14:nvContentPartPr>
              <p14:xfrm>
                <a:off x="7830353" y="5826585"/>
                <a:ext cx="85320" cy="2368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B180C6A-A486-5F29-2C9C-98E10E059E2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12713" y="5808945"/>
                  <a:ext cx="120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5927DFA-52DD-8E90-D0F5-FC762C85E92D}"/>
                    </a:ext>
                  </a:extLst>
                </p14:cNvPr>
                <p14:cNvContentPartPr/>
                <p14:nvPr/>
              </p14:nvContentPartPr>
              <p14:xfrm>
                <a:off x="7938353" y="5888865"/>
                <a:ext cx="73080" cy="142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5927DFA-52DD-8E90-D0F5-FC762C85E92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20353" y="5870865"/>
                  <a:ext cx="10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9CFF392-0027-AB97-29E0-68A8B777423A}"/>
                    </a:ext>
                  </a:extLst>
                </p14:cNvPr>
                <p14:cNvContentPartPr/>
                <p14:nvPr/>
              </p14:nvContentPartPr>
              <p14:xfrm>
                <a:off x="7934753" y="5941785"/>
                <a:ext cx="101880" cy="298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9CFF392-0027-AB97-29E0-68A8B777423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16753" y="5924145"/>
                  <a:ext cx="137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4CD5432-7D79-D4E1-2462-A5B20FBEF594}"/>
                    </a:ext>
                  </a:extLst>
                </p14:cNvPr>
                <p14:cNvContentPartPr/>
                <p14:nvPr/>
              </p14:nvContentPartPr>
              <p14:xfrm>
                <a:off x="8044193" y="5800665"/>
                <a:ext cx="43560" cy="2188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4CD5432-7D79-D4E1-2462-A5B20FBEF59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26553" y="5782665"/>
                  <a:ext cx="79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D802E9A-3530-CBC7-E7A4-E1A7FDB58424}"/>
                    </a:ext>
                  </a:extLst>
                </p14:cNvPr>
                <p14:cNvContentPartPr/>
                <p14:nvPr/>
              </p14:nvContentPartPr>
              <p14:xfrm>
                <a:off x="8124473" y="5717145"/>
                <a:ext cx="99720" cy="423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D802E9A-3530-CBC7-E7A4-E1A7FDB5842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06473" y="5699145"/>
                  <a:ext cx="1353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89E075E-DC18-55DB-2B9D-32B75A90B776}"/>
                    </a:ext>
                  </a:extLst>
                </p14:cNvPr>
                <p14:cNvContentPartPr/>
                <p14:nvPr/>
              </p14:nvContentPartPr>
              <p14:xfrm>
                <a:off x="8394113" y="5941785"/>
                <a:ext cx="97200" cy="43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89E075E-DC18-55DB-2B9D-32B75A90B77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376473" y="5924145"/>
                  <a:ext cx="132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69A9C71-B43D-7271-ACE8-ADAD3A7BC676}"/>
                    </a:ext>
                  </a:extLst>
                </p14:cNvPr>
                <p14:cNvContentPartPr/>
                <p14:nvPr/>
              </p14:nvContentPartPr>
              <p14:xfrm>
                <a:off x="8377193" y="6033585"/>
                <a:ext cx="130680" cy="115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69A9C71-B43D-7271-ACE8-ADAD3A7BC67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359193" y="6015585"/>
                  <a:ext cx="16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DFD3506-7247-D668-0FFB-1F38FCE802FD}"/>
                    </a:ext>
                  </a:extLst>
                </p14:cNvPr>
                <p14:cNvContentPartPr/>
                <p14:nvPr/>
              </p14:nvContentPartPr>
              <p14:xfrm>
                <a:off x="8656553" y="5873745"/>
                <a:ext cx="146880" cy="2095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DFD3506-7247-D668-0FFB-1F38FCE802F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638913" y="5855745"/>
                  <a:ext cx="182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C428E74-6CC0-1488-36F9-391094B64B12}"/>
                    </a:ext>
                  </a:extLst>
                </p14:cNvPr>
                <p14:cNvContentPartPr/>
                <p14:nvPr/>
              </p14:nvContentPartPr>
              <p14:xfrm>
                <a:off x="8908193" y="5870145"/>
                <a:ext cx="7560" cy="175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C428E74-6CC0-1488-36F9-391094B64B1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90193" y="5852505"/>
                  <a:ext cx="43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F1368F1-F2DF-3327-61C2-96F46782B689}"/>
                    </a:ext>
                  </a:extLst>
                </p14:cNvPr>
                <p14:cNvContentPartPr/>
                <p14:nvPr/>
              </p14:nvContentPartPr>
              <p14:xfrm>
                <a:off x="8708753" y="6080745"/>
                <a:ext cx="297000" cy="464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F1368F1-F2DF-3327-61C2-96F46782B68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690753" y="6062745"/>
                  <a:ext cx="33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C4C5ED7-60BE-38B0-2420-D1408C0D09B1}"/>
                    </a:ext>
                  </a:extLst>
                </p14:cNvPr>
                <p14:cNvContentPartPr/>
                <p14:nvPr/>
              </p14:nvContentPartPr>
              <p14:xfrm>
                <a:off x="8727473" y="6204225"/>
                <a:ext cx="101160" cy="806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C4C5ED7-60BE-38B0-2420-D1408C0D09B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09473" y="6186585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7B14FE6-C305-05B3-89C4-0C88CF68FCFC}"/>
                    </a:ext>
                  </a:extLst>
                </p14:cNvPr>
                <p14:cNvContentPartPr/>
                <p14:nvPr/>
              </p14:nvContentPartPr>
              <p14:xfrm>
                <a:off x="8804873" y="6203145"/>
                <a:ext cx="28800" cy="1447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7B14FE6-C305-05B3-89C4-0C88CF68FC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786873" y="6185145"/>
                  <a:ext cx="64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2D75903-3A88-5619-C68E-86F45F77B6AD}"/>
                    </a:ext>
                  </a:extLst>
                </p14:cNvPr>
                <p14:cNvContentPartPr/>
                <p14:nvPr/>
              </p14:nvContentPartPr>
              <p14:xfrm>
                <a:off x="9262793" y="5846025"/>
                <a:ext cx="3960" cy="226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2D75903-3A88-5619-C68E-86F45F77B6A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44793" y="5828385"/>
                  <a:ext cx="39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B3BD2B6-86CF-8228-8E80-C208B253C44A}"/>
                    </a:ext>
                  </a:extLst>
                </p14:cNvPr>
                <p14:cNvContentPartPr/>
                <p14:nvPr/>
              </p14:nvContentPartPr>
              <p14:xfrm>
                <a:off x="9161993" y="5870505"/>
                <a:ext cx="33120" cy="1987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B3BD2B6-86CF-8228-8E80-C208B253C44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44353" y="5852865"/>
                  <a:ext cx="68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3778782-6BA6-DE5F-4C25-C4AC21CE533D}"/>
                    </a:ext>
                  </a:extLst>
                </p14:cNvPr>
                <p14:cNvContentPartPr/>
                <p14:nvPr/>
              </p14:nvContentPartPr>
              <p14:xfrm>
                <a:off x="9101513" y="5752785"/>
                <a:ext cx="324720" cy="105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3778782-6BA6-DE5F-4C25-C4AC21CE533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083513" y="5735145"/>
                  <a:ext cx="360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A396035-2476-9E3F-528F-4588CE7DE14D}"/>
                    </a:ext>
                  </a:extLst>
                </p14:cNvPr>
                <p14:cNvContentPartPr/>
                <p14:nvPr/>
              </p14:nvContentPartPr>
              <p14:xfrm>
                <a:off x="6555593" y="6416625"/>
                <a:ext cx="141480" cy="246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A396035-2476-9E3F-528F-4588CE7DE14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37953" y="6398985"/>
                  <a:ext cx="177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B4D84DB-6CE7-8710-940C-ABB65D0700F2}"/>
                    </a:ext>
                  </a:extLst>
                </p14:cNvPr>
                <p14:cNvContentPartPr/>
                <p14:nvPr/>
              </p14:nvContentPartPr>
              <p14:xfrm>
                <a:off x="6568913" y="6536505"/>
                <a:ext cx="128880" cy="237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B4D84DB-6CE7-8710-940C-ABB65D0700F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51273" y="6518505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A69391A-E76D-184A-95A0-AF6C6AF2074B}"/>
                    </a:ext>
                  </a:extLst>
                </p14:cNvPr>
                <p14:cNvContentPartPr/>
                <p14:nvPr/>
              </p14:nvContentPartPr>
              <p14:xfrm>
                <a:off x="6910553" y="6567105"/>
                <a:ext cx="133920" cy="39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A69391A-E76D-184A-95A0-AF6C6AF2074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92553" y="6549105"/>
                  <a:ext cx="16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4E9AC22-F769-966D-0C0D-22BF908B9D12}"/>
                    </a:ext>
                  </a:extLst>
                </p14:cNvPr>
                <p14:cNvContentPartPr/>
                <p14:nvPr/>
              </p14:nvContentPartPr>
              <p14:xfrm>
                <a:off x="6907313" y="6636585"/>
                <a:ext cx="86040" cy="36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4E9AC22-F769-966D-0C0D-22BF908B9D1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89673" y="6618945"/>
                  <a:ext cx="12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4A94801-9E7E-E5D2-5E02-54B3291A6287}"/>
                    </a:ext>
                  </a:extLst>
                </p14:cNvPr>
                <p14:cNvContentPartPr/>
                <p14:nvPr/>
              </p14:nvContentPartPr>
              <p14:xfrm>
                <a:off x="7321313" y="6414825"/>
                <a:ext cx="99000" cy="1731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4A94801-9E7E-E5D2-5E02-54B3291A628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303673" y="6397185"/>
                  <a:ext cx="134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4AD1523-92EA-3F80-E753-61E024818C69}"/>
                    </a:ext>
                  </a:extLst>
                </p14:cNvPr>
                <p14:cNvContentPartPr/>
                <p14:nvPr/>
              </p14:nvContentPartPr>
              <p14:xfrm>
                <a:off x="7307633" y="6576465"/>
                <a:ext cx="225360" cy="388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4AD1523-92EA-3F80-E753-61E024818C6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89633" y="6558825"/>
                  <a:ext cx="261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767134B-F111-F984-8607-8786817A45F4}"/>
                    </a:ext>
                  </a:extLst>
                </p14:cNvPr>
                <p14:cNvContentPartPr/>
                <p14:nvPr/>
              </p14:nvContentPartPr>
              <p14:xfrm>
                <a:off x="7363433" y="6675465"/>
                <a:ext cx="91800" cy="1587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767134B-F111-F984-8607-8786817A45F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45433" y="6657825"/>
                  <a:ext cx="127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AA9A6D2-533C-62A5-A04A-265A516BD6B2}"/>
                    </a:ext>
                  </a:extLst>
                </p14:cNvPr>
                <p14:cNvContentPartPr/>
                <p14:nvPr/>
              </p14:nvContentPartPr>
              <p14:xfrm>
                <a:off x="7790753" y="6423172"/>
                <a:ext cx="5760" cy="1670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AA9A6D2-533C-62A5-A04A-265A516BD6B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773113" y="6405532"/>
                  <a:ext cx="41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02899BE-6D7E-ED34-7255-66F38DED75A5}"/>
                    </a:ext>
                  </a:extLst>
                </p14:cNvPr>
                <p14:cNvContentPartPr/>
                <p14:nvPr/>
              </p14:nvContentPartPr>
              <p14:xfrm>
                <a:off x="7718393" y="6451612"/>
                <a:ext cx="11880" cy="1285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02899BE-6D7E-ED34-7255-66F38DED75A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00393" y="6433972"/>
                  <a:ext cx="47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80104DE-A387-B98C-8AF1-3AE78354697D}"/>
                    </a:ext>
                  </a:extLst>
                </p14:cNvPr>
                <p14:cNvContentPartPr/>
                <p14:nvPr/>
              </p14:nvContentPartPr>
              <p14:xfrm>
                <a:off x="7655033" y="6395812"/>
                <a:ext cx="283680" cy="255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80104DE-A387-B98C-8AF1-3AE78354697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637033" y="6377812"/>
                  <a:ext cx="319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32DC9C2-9357-7F1D-876C-6A046EBC00E0}"/>
                    </a:ext>
                  </a:extLst>
                </p14:cNvPr>
                <p14:cNvContentPartPr/>
                <p14:nvPr/>
              </p14:nvContentPartPr>
              <p14:xfrm>
                <a:off x="7965353" y="6345052"/>
                <a:ext cx="96840" cy="2682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32DC9C2-9357-7F1D-876C-6A046EBC00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947713" y="6327052"/>
                  <a:ext cx="132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BCEFDA2-D44A-CBAD-B884-298A4A3EF175}"/>
                    </a:ext>
                  </a:extLst>
                </p14:cNvPr>
                <p14:cNvContentPartPr/>
                <p14:nvPr/>
              </p14:nvContentPartPr>
              <p14:xfrm>
                <a:off x="8094953" y="6386092"/>
                <a:ext cx="115920" cy="1465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BCEFDA2-D44A-CBAD-B884-298A4A3EF17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077313" y="6368452"/>
                  <a:ext cx="151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F0CAA63-C7F5-17B0-E9F1-207E995AF751}"/>
                    </a:ext>
                  </a:extLst>
                </p14:cNvPr>
                <p14:cNvContentPartPr/>
                <p14:nvPr/>
              </p14:nvContentPartPr>
              <p14:xfrm>
                <a:off x="8123393" y="6458812"/>
                <a:ext cx="100080" cy="158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F0CAA63-C7F5-17B0-E9F1-207E995AF75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105753" y="6440812"/>
                  <a:ext cx="13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83DC0CB-5720-8B8D-9DAA-C60BFB9ED83C}"/>
                    </a:ext>
                  </a:extLst>
                </p14:cNvPr>
                <p14:cNvContentPartPr/>
                <p14:nvPr/>
              </p14:nvContentPartPr>
              <p14:xfrm>
                <a:off x="8267033" y="6327412"/>
                <a:ext cx="51480" cy="2901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83DC0CB-5720-8B8D-9DAA-C60BFB9ED83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249033" y="6309412"/>
                  <a:ext cx="87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056D50E-9EAD-2CFE-B0E9-2ED6A4449532}"/>
                    </a:ext>
                  </a:extLst>
                </p14:cNvPr>
                <p14:cNvContentPartPr/>
                <p14:nvPr/>
              </p14:nvContentPartPr>
              <p14:xfrm>
                <a:off x="8369273" y="6293932"/>
                <a:ext cx="75240" cy="828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056D50E-9EAD-2CFE-B0E9-2ED6A444953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351633" y="6276292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EB8E868-0831-017A-6E47-E90D76041705}"/>
                    </a:ext>
                  </a:extLst>
                </p14:cNvPr>
                <p14:cNvContentPartPr/>
                <p14:nvPr/>
              </p14:nvContentPartPr>
              <p14:xfrm>
                <a:off x="8560793" y="6490492"/>
                <a:ext cx="121320" cy="86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EB8E868-0831-017A-6E47-E90D7604170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543153" y="6472492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7C04504-B89B-A415-7FCA-18F91A532B3A}"/>
                    </a:ext>
                  </a:extLst>
                </p14:cNvPr>
                <p14:cNvContentPartPr/>
                <p14:nvPr/>
              </p14:nvContentPartPr>
              <p14:xfrm>
                <a:off x="8554673" y="6567892"/>
                <a:ext cx="123120" cy="226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7C04504-B89B-A415-7FCA-18F91A532B3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536673" y="6550252"/>
                  <a:ext cx="15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D1D3ED9-95A4-6B4E-588D-AFCDC187078B}"/>
                    </a:ext>
                  </a:extLst>
                </p14:cNvPr>
                <p14:cNvContentPartPr/>
                <p14:nvPr/>
              </p14:nvContentPartPr>
              <p14:xfrm>
                <a:off x="8868233" y="6373492"/>
                <a:ext cx="20160" cy="165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D1D3ED9-95A4-6B4E-588D-AFCDC187078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850233" y="6355852"/>
                  <a:ext cx="55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C7F5DB6-B2C4-15A7-4B83-7F3BCB0E4812}"/>
                    </a:ext>
                  </a:extLst>
                </p14:cNvPr>
                <p14:cNvContentPartPr/>
                <p14:nvPr/>
              </p14:nvContentPartPr>
              <p14:xfrm>
                <a:off x="9013313" y="6385372"/>
                <a:ext cx="58320" cy="914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C7F5DB6-B2C4-15A7-4B83-7F3BCB0E481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995313" y="6367372"/>
                  <a:ext cx="93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8869EA5-3608-E46B-98CB-5F5A7E99ABE6}"/>
                    </a:ext>
                  </a:extLst>
                </p14:cNvPr>
                <p14:cNvContentPartPr/>
                <p14:nvPr/>
              </p14:nvContentPartPr>
              <p14:xfrm>
                <a:off x="9075593" y="6378892"/>
                <a:ext cx="43920" cy="1551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8869EA5-3608-E46B-98CB-5F5A7E99ABE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057953" y="6360892"/>
                  <a:ext cx="7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324FA24-5898-C26A-A591-7B0220899F81}"/>
                    </a:ext>
                  </a:extLst>
                </p14:cNvPr>
                <p14:cNvContentPartPr/>
                <p14:nvPr/>
              </p14:nvContentPartPr>
              <p14:xfrm>
                <a:off x="9191513" y="6370612"/>
                <a:ext cx="104400" cy="1486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324FA24-5898-C26A-A591-7B0220899F8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73513" y="6352612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7CF6CBE-DCF9-DF2E-CAF0-CC06E4D294F2}"/>
                    </a:ext>
                  </a:extLst>
                </p14:cNvPr>
                <p14:cNvContentPartPr/>
                <p14:nvPr/>
              </p14:nvContentPartPr>
              <p14:xfrm>
                <a:off x="9183233" y="6477172"/>
                <a:ext cx="158760" cy="162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7CF6CBE-DCF9-DF2E-CAF0-CC06E4D294F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165593" y="6459532"/>
                  <a:ext cx="194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47F95C1-8B32-886F-A397-2C3EFD04933A}"/>
                    </a:ext>
                  </a:extLst>
                </p14:cNvPr>
                <p14:cNvContentPartPr/>
                <p14:nvPr/>
              </p14:nvContentPartPr>
              <p14:xfrm>
                <a:off x="8806673" y="6583372"/>
                <a:ext cx="446040" cy="313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47F95C1-8B32-886F-A397-2C3EFD04933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88673" y="6565732"/>
                  <a:ext cx="481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F63A50B-BA60-D6F4-E218-48308F308B28}"/>
                    </a:ext>
                  </a:extLst>
                </p14:cNvPr>
                <p14:cNvContentPartPr/>
                <p14:nvPr/>
              </p14:nvContentPartPr>
              <p14:xfrm>
                <a:off x="9022673" y="6689932"/>
                <a:ext cx="105120" cy="1602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F63A50B-BA60-D6F4-E218-48308F308B2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04673" y="6672292"/>
                  <a:ext cx="140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4EE561B-9564-2F81-EFC0-102C6047C089}"/>
                    </a:ext>
                  </a:extLst>
                </p14:cNvPr>
                <p14:cNvContentPartPr/>
                <p14:nvPr/>
              </p14:nvContentPartPr>
              <p14:xfrm>
                <a:off x="9563753" y="6432532"/>
                <a:ext cx="3960" cy="2134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4EE561B-9564-2F81-EFC0-102C6047C08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45753" y="6414892"/>
                  <a:ext cx="39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C7149C8-C684-61B1-0850-A3EE138CEE5B}"/>
                    </a:ext>
                  </a:extLst>
                </p14:cNvPr>
                <p14:cNvContentPartPr/>
                <p14:nvPr/>
              </p14:nvContentPartPr>
              <p14:xfrm>
                <a:off x="9498593" y="6472492"/>
                <a:ext cx="14760" cy="1540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C7149C8-C684-61B1-0850-A3EE138CEE5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480953" y="6454852"/>
                  <a:ext cx="5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9762FFF-5337-26A8-73DE-CB354D6C0BA7}"/>
                    </a:ext>
                  </a:extLst>
                </p14:cNvPr>
                <p14:cNvContentPartPr/>
                <p14:nvPr/>
              </p14:nvContentPartPr>
              <p14:xfrm>
                <a:off x="9406793" y="6409132"/>
                <a:ext cx="354960" cy="770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9762FFF-5337-26A8-73DE-CB354D6C0BA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389153" y="6391492"/>
                  <a:ext cx="39060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995804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2" descr="الاستعارة | Other Quiz - Quizizz">
            <a:extLst>
              <a:ext uri="{FF2B5EF4-FFF2-40B4-BE49-F238E27FC236}">
                <a16:creationId xmlns:a16="http://schemas.microsoft.com/office/drawing/2014/main" id="{F43D473D-361C-470F-A731-54DA644B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05" y="103660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E4A89B-BC8C-4310-9B83-4C7C24D2C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06" b="82576"/>
          <a:stretch/>
        </p:blipFill>
        <p:spPr>
          <a:xfrm>
            <a:off x="1475081" y="2625811"/>
            <a:ext cx="8059439" cy="886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D8EBF-1870-499B-8657-03CE1AC37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" y="3459838"/>
            <a:ext cx="3838882" cy="3115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D2D693-2CCD-2AB2-58CB-9457073AAB7B}"/>
                  </a:ext>
                </a:extLst>
              </p14:cNvPr>
              <p14:cNvContentPartPr/>
              <p14:nvPr/>
            </p14:nvContentPartPr>
            <p14:xfrm>
              <a:off x="6333833" y="3466065"/>
              <a:ext cx="19080" cy="186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D2D693-2CCD-2AB2-58CB-9457073AA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6193" y="3448065"/>
                <a:ext cx="5472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FCC1C94-B8AF-1C2E-3071-073440BD47D5}"/>
              </a:ext>
            </a:extLst>
          </p:cNvPr>
          <p:cNvGrpSpPr/>
          <p:nvPr/>
        </p:nvGrpSpPr>
        <p:grpSpPr>
          <a:xfrm>
            <a:off x="1705673" y="3295065"/>
            <a:ext cx="2296080" cy="2026440"/>
            <a:chOff x="1705673" y="3295065"/>
            <a:chExt cx="2296080" cy="20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8C1FD9-C08A-6BCB-6A56-286D9FF51C7C}"/>
                    </a:ext>
                  </a:extLst>
                </p14:cNvPr>
                <p14:cNvContentPartPr/>
                <p14:nvPr/>
              </p14:nvContentPartPr>
              <p14:xfrm>
                <a:off x="2244953" y="4806345"/>
                <a:ext cx="407880" cy="515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8C1FD9-C08A-6BCB-6A56-286D9FF51C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6953" y="4788345"/>
                  <a:ext cx="4435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CBBE3B-DF31-AED3-C34B-7D0BEC7ABD9D}"/>
                    </a:ext>
                  </a:extLst>
                </p14:cNvPr>
                <p14:cNvContentPartPr/>
                <p14:nvPr/>
              </p14:nvContentPartPr>
              <p14:xfrm>
                <a:off x="2113193" y="4676745"/>
                <a:ext cx="197280" cy="20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CBBE3B-DF31-AED3-C34B-7D0BEC7ABD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5193" y="4659105"/>
                  <a:ext cx="232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D9CB33-1C1F-8A4E-DB52-2C1A4DECFEC0}"/>
                    </a:ext>
                  </a:extLst>
                </p14:cNvPr>
                <p14:cNvContentPartPr/>
                <p14:nvPr/>
              </p14:nvContentPartPr>
              <p14:xfrm>
                <a:off x="1705673" y="4450665"/>
                <a:ext cx="113040" cy="257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D9CB33-1C1F-8A4E-DB52-2C1A4DECFE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87673" y="4433025"/>
                  <a:ext cx="148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3C32B3-4747-8C28-242F-3D1FEAC80386}"/>
                    </a:ext>
                  </a:extLst>
                </p14:cNvPr>
                <p14:cNvContentPartPr/>
                <p14:nvPr/>
              </p14:nvContentPartPr>
              <p14:xfrm>
                <a:off x="1878833" y="4295865"/>
                <a:ext cx="162360" cy="28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3C32B3-4747-8C28-242F-3D1FEAC803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60833" y="4277865"/>
                  <a:ext cx="198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19D282-A780-C32F-04AD-BE18F934A624}"/>
                    </a:ext>
                  </a:extLst>
                </p14:cNvPr>
                <p14:cNvContentPartPr/>
                <p14:nvPr/>
              </p14:nvContentPartPr>
              <p14:xfrm>
                <a:off x="2021033" y="4276065"/>
                <a:ext cx="159120" cy="17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19D282-A780-C32F-04AD-BE18F934A6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03033" y="4258065"/>
                  <a:ext cx="194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60C04A-74DC-093A-39A7-D87966677422}"/>
                    </a:ext>
                  </a:extLst>
                </p14:cNvPr>
                <p14:cNvContentPartPr/>
                <p14:nvPr/>
              </p14:nvContentPartPr>
              <p14:xfrm>
                <a:off x="2123273" y="4083105"/>
                <a:ext cx="69480" cy="77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60C04A-74DC-093A-39A7-D879666774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05633" y="4065105"/>
                  <a:ext cx="105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09D7D0-99CA-990A-2715-C2EE8C310745}"/>
                    </a:ext>
                  </a:extLst>
                </p14:cNvPr>
                <p14:cNvContentPartPr/>
                <p14:nvPr/>
              </p14:nvContentPartPr>
              <p14:xfrm>
                <a:off x="2307953" y="4187145"/>
                <a:ext cx="153000" cy="91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09D7D0-99CA-990A-2715-C2EE8C310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9953" y="4169505"/>
                  <a:ext cx="18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CA92CE-3653-EF3D-3B59-3910470B5F16}"/>
                    </a:ext>
                  </a:extLst>
                </p14:cNvPr>
                <p14:cNvContentPartPr/>
                <p14:nvPr/>
              </p14:nvContentPartPr>
              <p14:xfrm>
                <a:off x="2499473" y="3888705"/>
                <a:ext cx="234720" cy="262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CA92CE-3653-EF3D-3B59-3910470B5F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81833" y="3871065"/>
                  <a:ext cx="27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27126A-96CE-0CF1-200B-0FC5F7EBFD7E}"/>
                    </a:ext>
                  </a:extLst>
                </p14:cNvPr>
                <p14:cNvContentPartPr/>
                <p14:nvPr/>
              </p14:nvContentPartPr>
              <p14:xfrm>
                <a:off x="2741753" y="3811665"/>
                <a:ext cx="189360" cy="188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27126A-96CE-0CF1-200B-0FC5F7EBFD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24113" y="3793665"/>
                  <a:ext cx="225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85721F-48EA-F844-1EC8-9EE1D1D63BA2}"/>
                    </a:ext>
                  </a:extLst>
                </p14:cNvPr>
                <p14:cNvContentPartPr/>
                <p14:nvPr/>
              </p14:nvContentPartPr>
              <p14:xfrm>
                <a:off x="3006713" y="3677745"/>
                <a:ext cx="148320" cy="6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85721F-48EA-F844-1EC8-9EE1D1D63B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8713" y="3659745"/>
                  <a:ext cx="18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DABAEB-25EF-7346-6987-DD25573BDB03}"/>
                    </a:ext>
                  </a:extLst>
                </p14:cNvPr>
                <p14:cNvContentPartPr/>
                <p14:nvPr/>
              </p14:nvContentPartPr>
              <p14:xfrm>
                <a:off x="3083033" y="3787905"/>
                <a:ext cx="95760" cy="43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DABAEB-25EF-7346-6987-DD25573BDB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5393" y="3770265"/>
                  <a:ext cx="131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AC2FF5-6C63-B7E2-7346-C630F2DE7E3F}"/>
                    </a:ext>
                  </a:extLst>
                </p14:cNvPr>
                <p14:cNvContentPartPr/>
                <p14:nvPr/>
              </p14:nvContentPartPr>
              <p14:xfrm>
                <a:off x="3274553" y="3489105"/>
                <a:ext cx="231480" cy="20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AC2FF5-6C63-B7E2-7346-C630F2DE7E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6913" y="3471465"/>
                  <a:ext cx="267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F463DB-169E-1C29-3ADA-4E48D699FCC7}"/>
                    </a:ext>
                  </a:extLst>
                </p14:cNvPr>
                <p14:cNvContentPartPr/>
                <p14:nvPr/>
              </p14:nvContentPartPr>
              <p14:xfrm>
                <a:off x="2764433" y="3599265"/>
                <a:ext cx="132120" cy="84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F463DB-169E-1C29-3ADA-4E48D699FC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6433" y="3581265"/>
                  <a:ext cx="167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F0EF3A-E7D9-344A-94D1-9BDF3640213F}"/>
                    </a:ext>
                  </a:extLst>
                </p14:cNvPr>
                <p14:cNvContentPartPr/>
                <p14:nvPr/>
              </p14:nvContentPartPr>
              <p14:xfrm>
                <a:off x="3607913" y="3327105"/>
                <a:ext cx="134640" cy="21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F0EF3A-E7D9-344A-94D1-9BDF364021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89913" y="3309105"/>
                  <a:ext cx="170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A0B43F-556F-F7BE-2FD5-0A56669A409A}"/>
                    </a:ext>
                  </a:extLst>
                </p14:cNvPr>
                <p14:cNvContentPartPr/>
                <p14:nvPr/>
              </p14:nvContentPartPr>
              <p14:xfrm>
                <a:off x="3764153" y="3379305"/>
                <a:ext cx="142920" cy="10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A0B43F-556F-F7BE-2FD5-0A56669A40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46153" y="3361305"/>
                  <a:ext cx="178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C3B15F-02FD-C59F-5618-681C52E6D236}"/>
                    </a:ext>
                  </a:extLst>
                </p14:cNvPr>
                <p14:cNvContentPartPr/>
                <p14:nvPr/>
              </p14:nvContentPartPr>
              <p14:xfrm>
                <a:off x="3912473" y="3311985"/>
                <a:ext cx="89280" cy="62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C3B15F-02FD-C59F-5618-681C52E6D2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94473" y="3294345"/>
                  <a:ext cx="124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C42B89-4554-CD4B-4461-BFE2F2F4FAFC}"/>
                    </a:ext>
                  </a:extLst>
                </p14:cNvPr>
                <p14:cNvContentPartPr/>
                <p14:nvPr/>
              </p14:nvContentPartPr>
              <p14:xfrm>
                <a:off x="3519713" y="3295065"/>
                <a:ext cx="164160" cy="170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C42B89-4554-CD4B-4461-BFE2F2F4FA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01713" y="3277065"/>
                  <a:ext cx="19980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91CA91-9955-949B-C285-D44E5859AF91}"/>
                  </a:ext>
                </a:extLst>
              </p14:cNvPr>
              <p14:cNvContentPartPr/>
              <p14:nvPr/>
            </p14:nvContentPartPr>
            <p14:xfrm>
              <a:off x="4572353" y="3527625"/>
              <a:ext cx="147240" cy="268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91CA91-9955-949B-C285-D44E5859AF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54353" y="3509625"/>
                <a:ext cx="182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350DBC1-CCA4-6D09-D04F-ABDEB80A587A}"/>
                  </a:ext>
                </a:extLst>
              </p14:cNvPr>
              <p14:cNvContentPartPr/>
              <p14:nvPr/>
            </p14:nvContentPartPr>
            <p14:xfrm>
              <a:off x="4521233" y="3648585"/>
              <a:ext cx="230040" cy="58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350DBC1-CCA4-6D09-D04F-ABDEB80A587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03593" y="3630585"/>
                <a:ext cx="265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C02918-1793-3B2C-CDD2-F2899AC1D01E}"/>
                  </a:ext>
                </a:extLst>
              </p14:cNvPr>
              <p14:cNvContentPartPr/>
              <p14:nvPr/>
            </p14:nvContentPartPr>
            <p14:xfrm>
              <a:off x="4469393" y="3620505"/>
              <a:ext cx="300960" cy="91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C02918-1793-3B2C-CDD2-F2899AC1D01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51753" y="3602865"/>
                <a:ext cx="336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80858C-DD20-3452-7F22-D38F77DBD659}"/>
                  </a:ext>
                </a:extLst>
              </p14:cNvPr>
              <p14:cNvContentPartPr/>
              <p14:nvPr/>
            </p14:nvContentPartPr>
            <p14:xfrm>
              <a:off x="4583873" y="3553185"/>
              <a:ext cx="89280" cy="183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80858C-DD20-3452-7F22-D38F77DBD65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6233" y="3535185"/>
                <a:ext cx="124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B424C9-5AEC-2BEE-9D65-D88BC6CD4674}"/>
                  </a:ext>
                </a:extLst>
              </p14:cNvPr>
              <p14:cNvContentPartPr/>
              <p14:nvPr/>
            </p14:nvContentPartPr>
            <p14:xfrm>
              <a:off x="4930553" y="3495585"/>
              <a:ext cx="164880" cy="207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B424C9-5AEC-2BEE-9D65-D88BC6CD467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12553" y="3477585"/>
                <a:ext cx="200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AB480D0-CC5F-02A7-6B3A-90DCFC13FD5C}"/>
                  </a:ext>
                </a:extLst>
              </p14:cNvPr>
              <p14:cNvContentPartPr/>
              <p14:nvPr/>
            </p14:nvContentPartPr>
            <p14:xfrm>
              <a:off x="5183273" y="3455265"/>
              <a:ext cx="119520" cy="232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AB480D0-CC5F-02A7-6B3A-90DCFC13FD5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65633" y="3437625"/>
                <a:ext cx="155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0C6C573-8A48-2650-A78A-4273673FAEE1}"/>
                  </a:ext>
                </a:extLst>
              </p14:cNvPr>
              <p14:cNvContentPartPr/>
              <p14:nvPr/>
            </p14:nvContentPartPr>
            <p14:xfrm>
              <a:off x="5335553" y="3509265"/>
              <a:ext cx="136440" cy="149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0C6C573-8A48-2650-A78A-4273673FAEE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17553" y="3491625"/>
                <a:ext cx="1720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3842BA5-B084-2EE1-D94E-071CCC1E4810}"/>
                  </a:ext>
                </a:extLst>
              </p14:cNvPr>
              <p14:cNvContentPartPr/>
              <p14:nvPr/>
            </p14:nvContentPartPr>
            <p14:xfrm>
              <a:off x="5455793" y="3381105"/>
              <a:ext cx="117360" cy="76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3842BA5-B084-2EE1-D94E-071CCC1E48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38153" y="3363465"/>
                <a:ext cx="153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3E0B897-9B84-E4F2-B598-446EF8999EA4}"/>
                  </a:ext>
                </a:extLst>
              </p14:cNvPr>
              <p14:cNvContentPartPr/>
              <p14:nvPr/>
            </p14:nvContentPartPr>
            <p14:xfrm>
              <a:off x="5096153" y="3761625"/>
              <a:ext cx="495720" cy="53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3E0B897-9B84-E4F2-B598-446EF8999E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8153" y="3743625"/>
                <a:ext cx="5313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C9B3F93-13A2-A162-E5A7-1B0B91AC0C85}"/>
                  </a:ext>
                </a:extLst>
              </p14:cNvPr>
              <p14:cNvContentPartPr/>
              <p14:nvPr/>
            </p14:nvContentPartPr>
            <p14:xfrm>
              <a:off x="5841713" y="3611865"/>
              <a:ext cx="141480" cy="12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C9B3F93-13A2-A162-E5A7-1B0B91AC0C8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23713" y="3593865"/>
                <a:ext cx="177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FEA2B0A-4150-25B5-2D22-05845E9AB0EB}"/>
                  </a:ext>
                </a:extLst>
              </p14:cNvPr>
              <p14:cNvContentPartPr/>
              <p14:nvPr/>
            </p14:nvContentPartPr>
            <p14:xfrm>
              <a:off x="5828753" y="3720225"/>
              <a:ext cx="156600" cy="24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FEA2B0A-4150-25B5-2D22-05845E9AB0E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11113" y="3702585"/>
                <a:ext cx="192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2F46724-3667-8D67-B30B-8BAC5C4C9C46}"/>
                  </a:ext>
                </a:extLst>
              </p14:cNvPr>
              <p14:cNvContentPartPr/>
              <p14:nvPr/>
            </p14:nvContentPartPr>
            <p14:xfrm>
              <a:off x="5104793" y="3406665"/>
              <a:ext cx="155160" cy="190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2F46724-3667-8D67-B30B-8BAC5C4C9C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87153" y="3389025"/>
                <a:ext cx="190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CF53BA-6AFF-B628-9610-BB6A83448FC1}"/>
                  </a:ext>
                </a:extLst>
              </p14:cNvPr>
              <p14:cNvContentPartPr/>
              <p14:nvPr/>
            </p14:nvContentPartPr>
            <p14:xfrm>
              <a:off x="6224393" y="3427905"/>
              <a:ext cx="127800" cy="12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CF53BA-6AFF-B628-9610-BB6A83448FC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06753" y="3409905"/>
                <a:ext cx="163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0D4408-351C-2ED0-B421-EAC67FA91CF5}"/>
                  </a:ext>
                </a:extLst>
              </p14:cNvPr>
              <p14:cNvContentPartPr/>
              <p14:nvPr/>
            </p14:nvContentPartPr>
            <p14:xfrm>
              <a:off x="6279833" y="3531585"/>
              <a:ext cx="165600" cy="11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0D4408-351C-2ED0-B421-EAC67FA91CF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61833" y="3513945"/>
                <a:ext cx="20124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FF42762-A911-E20A-2A72-7204DBA1ECCB}"/>
              </a:ext>
            </a:extLst>
          </p:cNvPr>
          <p:cNvGrpSpPr/>
          <p:nvPr/>
        </p:nvGrpSpPr>
        <p:grpSpPr>
          <a:xfrm>
            <a:off x="6200633" y="3709425"/>
            <a:ext cx="227160" cy="277560"/>
            <a:chOff x="6200633" y="3709425"/>
            <a:chExt cx="22716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3C21FD-4393-E21A-3ED1-AFF07F9AE601}"/>
                    </a:ext>
                  </a:extLst>
                </p14:cNvPr>
                <p14:cNvContentPartPr/>
                <p14:nvPr/>
              </p14:nvContentPartPr>
              <p14:xfrm>
                <a:off x="6200633" y="3709425"/>
                <a:ext cx="227160" cy="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3C21FD-4393-E21A-3ED1-AFF07F9AE6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82633" y="3691785"/>
                  <a:ext cx="26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0F4FCB-72CD-BBCA-F9D0-D6EB775C5B31}"/>
                    </a:ext>
                  </a:extLst>
                </p14:cNvPr>
                <p14:cNvContentPartPr/>
                <p14:nvPr/>
              </p14:nvContentPartPr>
              <p14:xfrm>
                <a:off x="6232313" y="3777105"/>
                <a:ext cx="111240" cy="209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0F4FCB-72CD-BBCA-F9D0-D6EB775C5B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14673" y="3759465"/>
                  <a:ext cx="1468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7A4894E-402D-574B-EFD1-8F4F0C508436}"/>
              </a:ext>
            </a:extLst>
          </p:cNvPr>
          <p:cNvGrpSpPr/>
          <p:nvPr/>
        </p:nvGrpSpPr>
        <p:grpSpPr>
          <a:xfrm>
            <a:off x="3997793" y="4587825"/>
            <a:ext cx="335880" cy="339840"/>
            <a:chOff x="3997793" y="4587825"/>
            <a:chExt cx="3358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F19AAA-D126-DBF2-9E94-9719C42B2FE3}"/>
                    </a:ext>
                  </a:extLst>
                </p14:cNvPr>
                <p14:cNvContentPartPr/>
                <p14:nvPr/>
              </p14:nvContentPartPr>
              <p14:xfrm>
                <a:off x="3997793" y="4587825"/>
                <a:ext cx="86040" cy="339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F19AAA-D126-DBF2-9E94-9719C42B2F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80153" y="4570185"/>
                  <a:ext cx="121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9DA38C-CC0D-00C7-FC7F-E5A25DBDE853}"/>
                    </a:ext>
                  </a:extLst>
                </p14:cNvPr>
                <p14:cNvContentPartPr/>
                <p14:nvPr/>
              </p14:nvContentPartPr>
              <p14:xfrm>
                <a:off x="4243673" y="4717785"/>
                <a:ext cx="90000" cy="32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9DA38C-CC0D-00C7-FC7F-E5A25DBDE8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26033" y="4700145"/>
                  <a:ext cx="125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036085-F73B-CF7D-561B-B33DAF4E8830}"/>
                    </a:ext>
                  </a:extLst>
                </p14:cNvPr>
                <p14:cNvContentPartPr/>
                <p14:nvPr/>
              </p14:nvContentPartPr>
              <p14:xfrm>
                <a:off x="4258073" y="4818585"/>
                <a:ext cx="62640" cy="16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036085-F73B-CF7D-561B-B33DAF4E88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0073" y="4800585"/>
                  <a:ext cx="982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6A6F3A-E89A-0A65-E89B-35B1D8BD2B23}"/>
              </a:ext>
            </a:extLst>
          </p:cNvPr>
          <p:cNvGrpSpPr/>
          <p:nvPr/>
        </p:nvGrpSpPr>
        <p:grpSpPr>
          <a:xfrm>
            <a:off x="4563353" y="3914265"/>
            <a:ext cx="1748520" cy="1315440"/>
            <a:chOff x="4563353" y="3914265"/>
            <a:chExt cx="1748520" cy="13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FD178A-5636-C944-6745-F7FB3ED3F4B4}"/>
                    </a:ext>
                  </a:extLst>
                </p14:cNvPr>
                <p14:cNvContentPartPr/>
                <p14:nvPr/>
              </p14:nvContentPartPr>
              <p14:xfrm>
                <a:off x="4853873" y="3954945"/>
                <a:ext cx="169560" cy="255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FD178A-5636-C944-6745-F7FB3ED3F4B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35873" y="3936945"/>
                  <a:ext cx="205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96F24F-5373-BB48-F890-4AB11672A731}"/>
                    </a:ext>
                  </a:extLst>
                </p14:cNvPr>
                <p14:cNvContentPartPr/>
                <p14:nvPr/>
              </p14:nvContentPartPr>
              <p14:xfrm>
                <a:off x="5140433" y="3934785"/>
                <a:ext cx="151920" cy="266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96F24F-5373-BB48-F890-4AB11672A7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22793" y="3917145"/>
                  <a:ext cx="187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E9896B-DC1E-6C21-CC9A-B37A77961595}"/>
                    </a:ext>
                  </a:extLst>
                </p14:cNvPr>
                <p14:cNvContentPartPr/>
                <p14:nvPr/>
              </p14:nvContentPartPr>
              <p14:xfrm>
                <a:off x="5310713" y="4035585"/>
                <a:ext cx="168120" cy="144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E9896B-DC1E-6C21-CC9A-B37A779615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92713" y="4017585"/>
                  <a:ext cx="20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67F96C-CC06-EAD1-0384-A61C7A93D44A}"/>
                    </a:ext>
                  </a:extLst>
                </p14:cNvPr>
                <p14:cNvContentPartPr/>
                <p14:nvPr/>
              </p14:nvContentPartPr>
              <p14:xfrm>
                <a:off x="5542193" y="3914265"/>
                <a:ext cx="96120" cy="86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67F96C-CC06-EAD1-0384-A61C7A93D4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24193" y="3896265"/>
                  <a:ext cx="131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36590F-1714-31F0-EA4A-A37C9134EDA5}"/>
                    </a:ext>
                  </a:extLst>
                </p14:cNvPr>
                <p14:cNvContentPartPr/>
                <p14:nvPr/>
              </p14:nvContentPartPr>
              <p14:xfrm>
                <a:off x="4563353" y="4548585"/>
                <a:ext cx="169560" cy="223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36590F-1714-31F0-EA4A-A37C9134ED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45713" y="4530585"/>
                  <a:ext cx="20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A4E3B0-07C9-13EC-D99E-6FAD1B4D46ED}"/>
                    </a:ext>
                  </a:extLst>
                </p14:cNvPr>
                <p14:cNvContentPartPr/>
                <p14:nvPr/>
              </p14:nvContentPartPr>
              <p14:xfrm>
                <a:off x="4624913" y="4648305"/>
                <a:ext cx="207720" cy="54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A4E3B0-07C9-13EC-D99E-6FAD1B4D46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06913" y="4630305"/>
                  <a:ext cx="243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7B04E1-B993-61C2-CFEB-23D3498BED87}"/>
                    </a:ext>
                  </a:extLst>
                </p14:cNvPr>
                <p14:cNvContentPartPr/>
                <p14:nvPr/>
              </p14:nvContentPartPr>
              <p14:xfrm>
                <a:off x="4568033" y="4827945"/>
                <a:ext cx="226440" cy="31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7B04E1-B993-61C2-CFEB-23D3498BED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0033" y="4810305"/>
                  <a:ext cx="262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07B0F9-2EDF-9C12-23A8-92937BC52B03}"/>
                    </a:ext>
                  </a:extLst>
                </p14:cNvPr>
                <p14:cNvContentPartPr/>
                <p14:nvPr/>
              </p14:nvContentPartPr>
              <p14:xfrm>
                <a:off x="4576313" y="4935585"/>
                <a:ext cx="96120" cy="294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07B0F9-2EDF-9C12-23A8-92937BC52B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58313" y="4917585"/>
                  <a:ext cx="131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9681DE-A1A7-E893-D520-5A75038E8573}"/>
                    </a:ext>
                  </a:extLst>
                </p14:cNvPr>
                <p14:cNvContentPartPr/>
                <p14:nvPr/>
              </p14:nvContentPartPr>
              <p14:xfrm>
                <a:off x="4888433" y="4636785"/>
                <a:ext cx="82440" cy="208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9681DE-A1A7-E893-D520-5A75038E857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70793" y="4618785"/>
                  <a:ext cx="118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8A004E-0F10-9D02-572F-0548AF4C204E}"/>
                    </a:ext>
                  </a:extLst>
                </p14:cNvPr>
                <p14:cNvContentPartPr/>
                <p14:nvPr/>
              </p14:nvContentPartPr>
              <p14:xfrm>
                <a:off x="4858193" y="4722105"/>
                <a:ext cx="155160" cy="51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8A004E-0F10-9D02-572F-0548AF4C20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40553" y="4704465"/>
                  <a:ext cx="190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9CC74A-557E-A41C-3185-476F77AD730F}"/>
                    </a:ext>
                  </a:extLst>
                </p14:cNvPr>
                <p14:cNvContentPartPr/>
                <p14:nvPr/>
              </p14:nvContentPartPr>
              <p14:xfrm>
                <a:off x="4829393" y="4718865"/>
                <a:ext cx="186840" cy="56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9CC74A-557E-A41C-3185-476F77AD73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11753" y="4701225"/>
                  <a:ext cx="222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809A43-3768-4316-913F-E5A866F6E43E}"/>
                    </a:ext>
                  </a:extLst>
                </p14:cNvPr>
                <p14:cNvContentPartPr/>
                <p14:nvPr/>
              </p14:nvContentPartPr>
              <p14:xfrm>
                <a:off x="4884113" y="4675305"/>
                <a:ext cx="34200" cy="11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809A43-3768-4316-913F-E5A866F6E4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6113" y="4657305"/>
                  <a:ext cx="6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E0120A-E61E-255D-5171-AB3AF0905BD1}"/>
                    </a:ext>
                  </a:extLst>
                </p14:cNvPr>
                <p14:cNvContentPartPr/>
                <p14:nvPr/>
              </p14:nvContentPartPr>
              <p14:xfrm>
                <a:off x="5128913" y="4549305"/>
                <a:ext cx="167040" cy="246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E0120A-E61E-255D-5171-AB3AF0905B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1273" y="4531305"/>
                  <a:ext cx="202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D76BDE-A02A-6316-1B6E-9BBF91745F2A}"/>
                    </a:ext>
                  </a:extLst>
                </p14:cNvPr>
                <p14:cNvContentPartPr/>
                <p14:nvPr/>
              </p14:nvContentPartPr>
              <p14:xfrm>
                <a:off x="5496833" y="4522665"/>
                <a:ext cx="34920" cy="187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D76BDE-A02A-6316-1B6E-9BBF91745F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79193" y="4504665"/>
                  <a:ext cx="70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5B43C16-024D-9952-89EA-E321EFE82E36}"/>
                    </a:ext>
                  </a:extLst>
                </p14:cNvPr>
                <p14:cNvContentPartPr/>
                <p14:nvPr/>
              </p14:nvContentPartPr>
              <p14:xfrm>
                <a:off x="5408993" y="4541025"/>
                <a:ext cx="18720" cy="190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5B43C16-024D-9952-89EA-E321EFE82E3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91353" y="4523025"/>
                  <a:ext cx="54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4DD0CB-8CBD-057A-01F1-96C5E53B9989}"/>
                    </a:ext>
                  </a:extLst>
                </p14:cNvPr>
                <p14:cNvContentPartPr/>
                <p14:nvPr/>
              </p14:nvContentPartPr>
              <p14:xfrm>
                <a:off x="5301713" y="4497465"/>
                <a:ext cx="297000" cy="45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4DD0CB-8CBD-057A-01F1-96C5E53B99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84073" y="4479465"/>
                  <a:ext cx="332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34650D-5843-7878-6FEC-A2355ACD074A}"/>
                    </a:ext>
                  </a:extLst>
                </p14:cNvPr>
                <p14:cNvContentPartPr/>
                <p14:nvPr/>
              </p14:nvContentPartPr>
              <p14:xfrm>
                <a:off x="5703113" y="4389825"/>
                <a:ext cx="108360" cy="324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34650D-5843-7878-6FEC-A2355ACD07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85113" y="4371825"/>
                  <a:ext cx="14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728865-1DFD-E86A-DCB5-EA3CC1D160A8}"/>
                    </a:ext>
                  </a:extLst>
                </p14:cNvPr>
                <p14:cNvContentPartPr/>
                <p14:nvPr/>
              </p14:nvContentPartPr>
              <p14:xfrm>
                <a:off x="5905793" y="4405665"/>
                <a:ext cx="12960" cy="256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728865-1DFD-E86A-DCB5-EA3CC1D160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87793" y="4388025"/>
                  <a:ext cx="48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B618B8-0F6E-8F07-589A-3663B66B8E4C}"/>
                    </a:ext>
                  </a:extLst>
                </p14:cNvPr>
                <p14:cNvContentPartPr/>
                <p14:nvPr/>
              </p14:nvContentPartPr>
              <p14:xfrm>
                <a:off x="6023153" y="4426185"/>
                <a:ext cx="132120" cy="124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B618B8-0F6E-8F07-589A-3663B66B8E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05513" y="4408545"/>
                  <a:ext cx="167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8BE9F4-9402-B6BC-2290-14147F8F5001}"/>
                    </a:ext>
                  </a:extLst>
                </p14:cNvPr>
                <p14:cNvContentPartPr/>
                <p14:nvPr/>
              </p14:nvContentPartPr>
              <p14:xfrm>
                <a:off x="6152033" y="4394865"/>
                <a:ext cx="12960" cy="260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8BE9F4-9402-B6BC-2290-14147F8F500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34393" y="4377225"/>
                  <a:ext cx="48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EC8101-DE57-5E37-FFFB-2688EB11A608}"/>
                    </a:ext>
                  </a:extLst>
                </p14:cNvPr>
                <p14:cNvContentPartPr/>
                <p14:nvPr/>
              </p14:nvContentPartPr>
              <p14:xfrm>
                <a:off x="6186233" y="4284705"/>
                <a:ext cx="125640" cy="435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6EC8101-DE57-5E37-FFFB-2688EB11A6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68593" y="4267065"/>
                  <a:ext cx="16128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6F3790-F8FA-AD23-9BE4-F6A9274E7D74}"/>
              </a:ext>
            </a:extLst>
          </p:cNvPr>
          <p:cNvGrpSpPr/>
          <p:nvPr/>
        </p:nvGrpSpPr>
        <p:grpSpPr>
          <a:xfrm>
            <a:off x="6603833" y="4149345"/>
            <a:ext cx="1722960" cy="869040"/>
            <a:chOff x="6603833" y="4149345"/>
            <a:chExt cx="1722960" cy="8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1C5968-0B8C-24AF-6D0C-D2AFA712DEF9}"/>
                    </a:ext>
                  </a:extLst>
                </p14:cNvPr>
                <p14:cNvContentPartPr/>
                <p14:nvPr/>
              </p14:nvContentPartPr>
              <p14:xfrm>
                <a:off x="6646313" y="4543905"/>
                <a:ext cx="133200" cy="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1C5968-0B8C-24AF-6D0C-D2AFA712DE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28673" y="4526265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FBE289-4656-1525-1EDD-6BFD59205A24}"/>
                    </a:ext>
                  </a:extLst>
                </p14:cNvPr>
                <p14:cNvContentPartPr/>
                <p14:nvPr/>
              </p14:nvContentPartPr>
              <p14:xfrm>
                <a:off x="6603833" y="4625265"/>
                <a:ext cx="97560" cy="3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FBE289-4656-1525-1EDD-6BFD59205A2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86193" y="4607265"/>
                  <a:ext cx="133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F8DE9D-C75E-84FA-29E8-C60458F87918}"/>
                    </a:ext>
                  </a:extLst>
                </p14:cNvPr>
                <p14:cNvContentPartPr/>
                <p14:nvPr/>
              </p14:nvContentPartPr>
              <p14:xfrm>
                <a:off x="6954473" y="4400625"/>
                <a:ext cx="58320" cy="199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F8DE9D-C75E-84FA-29E8-C60458F879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36833" y="4382985"/>
                  <a:ext cx="93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BC2245B-2946-FDBE-D870-CD40B2009490}"/>
                    </a:ext>
                  </a:extLst>
                </p14:cNvPr>
                <p14:cNvContentPartPr/>
                <p14:nvPr/>
              </p14:nvContentPartPr>
              <p14:xfrm>
                <a:off x="7430393" y="4263465"/>
                <a:ext cx="137520" cy="252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BC2245B-2946-FDBE-D870-CD40B200949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12753" y="4245825"/>
                  <a:ext cx="173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10C422-9D39-619C-993D-CF72E307C147}"/>
                    </a:ext>
                  </a:extLst>
                </p14:cNvPr>
                <p14:cNvContentPartPr/>
                <p14:nvPr/>
              </p14:nvContentPartPr>
              <p14:xfrm>
                <a:off x="7118633" y="4341225"/>
                <a:ext cx="123120" cy="309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10C422-9D39-619C-993D-CF72E307C1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00633" y="4323225"/>
                  <a:ext cx="158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660DFE-DBAE-C427-9213-63B5769F2AF3}"/>
                    </a:ext>
                  </a:extLst>
                </p14:cNvPr>
                <p14:cNvContentPartPr/>
                <p14:nvPr/>
              </p14:nvContentPartPr>
              <p14:xfrm>
                <a:off x="6890033" y="4608705"/>
                <a:ext cx="745920" cy="126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660DFE-DBAE-C427-9213-63B5769F2A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72033" y="4591065"/>
                  <a:ext cx="78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267176-C789-487B-F706-731FC3B9FCE7}"/>
                    </a:ext>
                  </a:extLst>
                </p14:cNvPr>
                <p14:cNvContentPartPr/>
                <p14:nvPr/>
              </p14:nvContentPartPr>
              <p14:xfrm>
                <a:off x="7248593" y="4805265"/>
                <a:ext cx="146880" cy="213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267176-C789-487B-F706-731FC3B9FC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30593" y="4787265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223888-553B-2C00-253C-718FCC21AEC9}"/>
                    </a:ext>
                  </a:extLst>
                </p14:cNvPr>
                <p14:cNvContentPartPr/>
                <p14:nvPr/>
              </p14:nvContentPartPr>
              <p14:xfrm>
                <a:off x="8001353" y="4352745"/>
                <a:ext cx="21600" cy="231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223888-553B-2C00-253C-718FCC21AE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83713" y="4334745"/>
                  <a:ext cx="57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5F63DF8-AD72-6176-E5B5-5523B8D0183C}"/>
                    </a:ext>
                  </a:extLst>
                </p14:cNvPr>
                <p14:cNvContentPartPr/>
                <p14:nvPr/>
              </p14:nvContentPartPr>
              <p14:xfrm>
                <a:off x="7918553" y="4389465"/>
                <a:ext cx="31680" cy="188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5F63DF8-AD72-6176-E5B5-5523B8D018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00913" y="4371825"/>
                  <a:ext cx="67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5A479C3-02B5-3A79-507D-A4324C9BA26A}"/>
                    </a:ext>
                  </a:extLst>
                </p14:cNvPr>
                <p14:cNvContentPartPr/>
                <p14:nvPr/>
              </p14:nvContentPartPr>
              <p14:xfrm>
                <a:off x="7737833" y="4149345"/>
                <a:ext cx="588960" cy="254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5A479C3-02B5-3A79-507D-A4324C9BA2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19833" y="4131345"/>
                  <a:ext cx="6246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C35CEDA-BB1D-64BE-488B-48B428522B24}"/>
              </a:ext>
            </a:extLst>
          </p:cNvPr>
          <p:cNvGrpSpPr/>
          <p:nvPr/>
        </p:nvGrpSpPr>
        <p:grpSpPr>
          <a:xfrm>
            <a:off x="4051793" y="5124945"/>
            <a:ext cx="5063760" cy="1680120"/>
            <a:chOff x="4051793" y="5124945"/>
            <a:chExt cx="5063760" cy="16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4671C9-D9B7-E5DC-2137-8FF9405A09E5}"/>
                    </a:ext>
                  </a:extLst>
                </p14:cNvPr>
                <p14:cNvContentPartPr/>
                <p14:nvPr/>
              </p14:nvContentPartPr>
              <p14:xfrm>
                <a:off x="4051793" y="5574945"/>
                <a:ext cx="171000" cy="365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4671C9-D9B7-E5DC-2137-8FF9405A09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34153" y="5556945"/>
                  <a:ext cx="206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F4A4A8-3879-E59D-57DA-FB50E121EA05}"/>
                    </a:ext>
                  </a:extLst>
                </p14:cNvPr>
                <p14:cNvContentPartPr/>
                <p14:nvPr/>
              </p14:nvContentPartPr>
              <p14:xfrm>
                <a:off x="4056833" y="5757825"/>
                <a:ext cx="146880" cy="41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F4A4A8-3879-E59D-57DA-FB50E121EA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38833" y="5739825"/>
                  <a:ext cx="182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388970-E908-0F3F-EB5D-3D26DD5A7A3A}"/>
                    </a:ext>
                  </a:extLst>
                </p14:cNvPr>
                <p14:cNvContentPartPr/>
                <p14:nvPr/>
              </p14:nvContentPartPr>
              <p14:xfrm>
                <a:off x="4440593" y="5722185"/>
                <a:ext cx="110880" cy="2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388970-E908-0F3F-EB5D-3D26DD5A7A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22593" y="5704185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07FA2A-A361-8E1D-42DA-B30692AEAE27}"/>
                    </a:ext>
                  </a:extLst>
                </p14:cNvPr>
                <p14:cNvContentPartPr/>
                <p14:nvPr/>
              </p14:nvContentPartPr>
              <p14:xfrm>
                <a:off x="4407473" y="5807505"/>
                <a:ext cx="150840" cy="45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07FA2A-A361-8E1D-42DA-B30692AEAE2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89833" y="5789865"/>
                  <a:ext cx="186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9965D5-07B5-345E-6A59-DDA7586609A0}"/>
                    </a:ext>
                  </a:extLst>
                </p14:cNvPr>
                <p14:cNvContentPartPr/>
                <p14:nvPr/>
              </p14:nvContentPartPr>
              <p14:xfrm>
                <a:off x="4924073" y="5919105"/>
                <a:ext cx="116280" cy="293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9965D5-07B5-345E-6A59-DDA7586609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06433" y="5901465"/>
                  <a:ext cx="151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38981B-C6F6-75EB-E408-55D53FDDB727}"/>
                    </a:ext>
                  </a:extLst>
                </p14:cNvPr>
                <p14:cNvContentPartPr/>
                <p14:nvPr/>
              </p14:nvContentPartPr>
              <p14:xfrm>
                <a:off x="4868993" y="5486385"/>
                <a:ext cx="150120" cy="183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38981B-C6F6-75EB-E408-55D53FDDB7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50993" y="5468745"/>
                  <a:ext cx="185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623DDD-A2EA-DC70-6C0B-EB79BBF09C2B}"/>
                    </a:ext>
                  </a:extLst>
                </p14:cNvPr>
                <p14:cNvContentPartPr/>
                <p14:nvPr/>
              </p14:nvContentPartPr>
              <p14:xfrm>
                <a:off x="4940273" y="5567745"/>
                <a:ext cx="236520" cy="63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623DDD-A2EA-DC70-6C0B-EB79BBF09C2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22273" y="5549745"/>
                  <a:ext cx="272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DED470-46E0-5DB2-C3CD-04BC1933972B}"/>
                    </a:ext>
                  </a:extLst>
                </p14:cNvPr>
                <p14:cNvContentPartPr/>
                <p14:nvPr/>
              </p14:nvContentPartPr>
              <p14:xfrm>
                <a:off x="4896713" y="5773665"/>
                <a:ext cx="299160" cy="36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DED470-46E0-5DB2-C3CD-04BC1933972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8713" y="5755665"/>
                  <a:ext cx="334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FE29A7-5BBC-D593-1BDB-ACDBA2261964}"/>
                    </a:ext>
                  </a:extLst>
                </p14:cNvPr>
                <p14:cNvContentPartPr/>
                <p14:nvPr/>
              </p14:nvContentPartPr>
              <p14:xfrm>
                <a:off x="5447873" y="5489985"/>
                <a:ext cx="49320" cy="240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FE29A7-5BBC-D593-1BDB-ACDBA22619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29873" y="5471985"/>
                  <a:ext cx="84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8B3DBFB-5478-6F27-F498-B80D35BBF6C0}"/>
                    </a:ext>
                  </a:extLst>
                </p14:cNvPr>
                <p14:cNvContentPartPr/>
                <p14:nvPr/>
              </p14:nvContentPartPr>
              <p14:xfrm>
                <a:off x="5386313" y="5526705"/>
                <a:ext cx="23400" cy="142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8B3DBFB-5478-6F27-F498-B80D35BBF6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68673" y="5509065"/>
                  <a:ext cx="59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599F91-1707-4ED2-28E6-2F3DDE8999C9}"/>
                    </a:ext>
                  </a:extLst>
                </p14:cNvPr>
                <p14:cNvContentPartPr/>
                <p14:nvPr/>
              </p14:nvContentPartPr>
              <p14:xfrm>
                <a:off x="5293073" y="5473425"/>
                <a:ext cx="348480" cy="57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599F91-1707-4ED2-28E6-2F3DDE8999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75073" y="5455425"/>
                  <a:ext cx="38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D6579E-26F7-8EAB-461F-8DC3247B871F}"/>
                    </a:ext>
                  </a:extLst>
                </p14:cNvPr>
                <p14:cNvContentPartPr/>
                <p14:nvPr/>
              </p14:nvContentPartPr>
              <p14:xfrm>
                <a:off x="5689433" y="5371185"/>
                <a:ext cx="78840" cy="417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D6579E-26F7-8EAB-461F-8DC3247B87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71433" y="5353185"/>
                  <a:ext cx="114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AB16DC-72C8-493A-327E-FC534F06D9E8}"/>
                    </a:ext>
                  </a:extLst>
                </p14:cNvPr>
                <p14:cNvContentPartPr/>
                <p14:nvPr/>
              </p14:nvContentPartPr>
              <p14:xfrm>
                <a:off x="5892473" y="5420505"/>
                <a:ext cx="13680" cy="162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AB16DC-72C8-493A-327E-FC534F06D9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74473" y="5402505"/>
                  <a:ext cx="49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B4E74F9-AC84-2300-0033-65F617C413C6}"/>
                    </a:ext>
                  </a:extLst>
                </p14:cNvPr>
                <p14:cNvContentPartPr/>
                <p14:nvPr/>
              </p14:nvContentPartPr>
              <p14:xfrm>
                <a:off x="5985713" y="5419785"/>
                <a:ext cx="94680" cy="111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B4E74F9-AC84-2300-0033-65F617C413C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68073" y="5401785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8446A8-B7B2-8DD0-4C88-479E72D531C1}"/>
                    </a:ext>
                  </a:extLst>
                </p14:cNvPr>
                <p14:cNvContentPartPr/>
                <p14:nvPr/>
              </p14:nvContentPartPr>
              <p14:xfrm>
                <a:off x="6059873" y="5385225"/>
                <a:ext cx="19800" cy="283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8446A8-B7B2-8DD0-4C88-479E72D531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41873" y="5367585"/>
                  <a:ext cx="55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868BF5-984E-4A08-9831-2986419F75CC}"/>
                    </a:ext>
                  </a:extLst>
                </p14:cNvPr>
                <p14:cNvContentPartPr/>
                <p14:nvPr/>
              </p14:nvContentPartPr>
              <p14:xfrm>
                <a:off x="6116753" y="5317545"/>
                <a:ext cx="111600" cy="416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868BF5-984E-4A08-9831-2986419F75C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99113" y="5299545"/>
                  <a:ext cx="147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996331-EBE4-3A05-E751-9562526B1712}"/>
                    </a:ext>
                  </a:extLst>
                </p14:cNvPr>
                <p14:cNvContentPartPr/>
                <p14:nvPr/>
              </p14:nvContentPartPr>
              <p14:xfrm>
                <a:off x="6224393" y="5124945"/>
                <a:ext cx="152640" cy="132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996331-EBE4-3A05-E751-9562526B17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06753" y="5107305"/>
                  <a:ext cx="18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39FE6E-D785-8404-2DBF-EFA5C295C2C8}"/>
                    </a:ext>
                  </a:extLst>
                </p14:cNvPr>
                <p14:cNvContentPartPr/>
                <p14:nvPr/>
              </p14:nvContentPartPr>
              <p14:xfrm>
                <a:off x="6650273" y="5471985"/>
                <a:ext cx="124560" cy="23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39FE6E-D785-8404-2DBF-EFA5C295C2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32633" y="5453985"/>
                  <a:ext cx="160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9485AC-5F8B-1F40-03CA-A069B658CB40}"/>
                    </a:ext>
                  </a:extLst>
                </p14:cNvPr>
                <p14:cNvContentPartPr/>
                <p14:nvPr/>
              </p14:nvContentPartPr>
              <p14:xfrm>
                <a:off x="6622553" y="5585025"/>
                <a:ext cx="149040" cy="15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9485AC-5F8B-1F40-03CA-A069B658CB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04913" y="5567385"/>
                  <a:ext cx="184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54D4A13-1636-9BDA-567D-9DF804952B54}"/>
                    </a:ext>
                  </a:extLst>
                </p14:cNvPr>
                <p14:cNvContentPartPr/>
                <p14:nvPr/>
              </p14:nvContentPartPr>
              <p14:xfrm>
                <a:off x="7023953" y="5394945"/>
                <a:ext cx="22320" cy="189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54D4A13-1636-9BDA-567D-9DF804952B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05953" y="5377305"/>
                  <a:ext cx="57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9E474D-68C9-B86D-6B7E-D1C387BC6CCC}"/>
                    </a:ext>
                  </a:extLst>
                </p14:cNvPr>
                <p14:cNvContentPartPr/>
                <p14:nvPr/>
              </p14:nvContentPartPr>
              <p14:xfrm>
                <a:off x="7117913" y="5393865"/>
                <a:ext cx="120240" cy="265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9E474D-68C9-B86D-6B7E-D1C387BC6CC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9913" y="5375865"/>
                  <a:ext cx="155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FE16DE-96E6-0DC5-50A7-1E144BD91207}"/>
                    </a:ext>
                  </a:extLst>
                </p14:cNvPr>
                <p14:cNvContentPartPr/>
                <p14:nvPr/>
              </p14:nvContentPartPr>
              <p14:xfrm>
                <a:off x="7355873" y="5333025"/>
                <a:ext cx="158040" cy="254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FE16DE-96E6-0DC5-50A7-1E144BD9120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37873" y="5315385"/>
                  <a:ext cx="193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277816-658E-02E6-5906-125348566F29}"/>
                    </a:ext>
                  </a:extLst>
                </p14:cNvPr>
                <p14:cNvContentPartPr/>
                <p14:nvPr/>
              </p14:nvContentPartPr>
              <p14:xfrm>
                <a:off x="7404473" y="5459385"/>
                <a:ext cx="123480" cy="34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277816-658E-02E6-5906-125348566F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86833" y="5441385"/>
                  <a:ext cx="159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6D2472-4210-0DAE-069E-D179F1FC62D8}"/>
                    </a:ext>
                  </a:extLst>
                </p14:cNvPr>
                <p14:cNvContentPartPr/>
                <p14:nvPr/>
              </p14:nvContentPartPr>
              <p14:xfrm>
                <a:off x="7638833" y="5307105"/>
                <a:ext cx="157320" cy="212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6D2472-4210-0DAE-069E-D179F1FC62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21193" y="5289105"/>
                  <a:ext cx="192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C4AF2A-E0D9-5D98-FDF5-4C83F30744D8}"/>
                    </a:ext>
                  </a:extLst>
                </p14:cNvPr>
                <p14:cNvContentPartPr/>
                <p14:nvPr/>
              </p14:nvContentPartPr>
              <p14:xfrm>
                <a:off x="6779153" y="5730465"/>
                <a:ext cx="1071000" cy="117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C4AF2A-E0D9-5D98-FDF5-4C83F30744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61513" y="5712465"/>
                  <a:ext cx="1106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133F04-4501-7608-ED3D-18678E7DD8B9}"/>
                    </a:ext>
                  </a:extLst>
                </p14:cNvPr>
                <p14:cNvContentPartPr/>
                <p14:nvPr/>
              </p14:nvContentPartPr>
              <p14:xfrm>
                <a:off x="7190633" y="5870865"/>
                <a:ext cx="170280" cy="411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133F04-4501-7608-ED3D-18678E7DD8B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72993" y="5852865"/>
                  <a:ext cx="205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FEB4EE-5807-C1CE-FC6E-7D4F67971107}"/>
                    </a:ext>
                  </a:extLst>
                </p14:cNvPr>
                <p14:cNvContentPartPr/>
                <p14:nvPr/>
              </p14:nvContentPartPr>
              <p14:xfrm>
                <a:off x="8077673" y="5385585"/>
                <a:ext cx="37440" cy="284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FEB4EE-5807-C1CE-FC6E-7D4F679711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59673" y="5367945"/>
                  <a:ext cx="73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934F92F-373F-894E-57BE-01FF777100D1}"/>
                    </a:ext>
                  </a:extLst>
                </p14:cNvPr>
                <p14:cNvContentPartPr/>
                <p14:nvPr/>
              </p14:nvContentPartPr>
              <p14:xfrm>
                <a:off x="7993433" y="5399265"/>
                <a:ext cx="30600" cy="257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934F92F-373F-894E-57BE-01FF777100D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75793" y="5381265"/>
                  <a:ext cx="66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74057F-D146-AF28-38B7-26C60072E892}"/>
                    </a:ext>
                  </a:extLst>
                </p14:cNvPr>
                <p14:cNvContentPartPr/>
                <p14:nvPr/>
              </p14:nvContentPartPr>
              <p14:xfrm>
                <a:off x="7898753" y="5280825"/>
                <a:ext cx="456480" cy="142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74057F-D146-AF28-38B7-26C60072E8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81113" y="5263185"/>
                  <a:ext cx="492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56E7B12-906A-FD3F-8E64-BD624298692F}"/>
                    </a:ext>
                  </a:extLst>
                </p14:cNvPr>
                <p14:cNvContentPartPr/>
                <p14:nvPr/>
              </p14:nvContentPartPr>
              <p14:xfrm>
                <a:off x="8842313" y="6092985"/>
                <a:ext cx="273240" cy="221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56E7B12-906A-FD3F-8E64-BD62429869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24313" y="6074985"/>
                  <a:ext cx="308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BB84DE-9265-9647-F1A8-7F817E02398D}"/>
                    </a:ext>
                  </a:extLst>
                </p14:cNvPr>
                <p14:cNvContentPartPr/>
                <p14:nvPr/>
              </p14:nvContentPartPr>
              <p14:xfrm>
                <a:off x="7953833" y="6180105"/>
                <a:ext cx="639720" cy="343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BB84DE-9265-9647-F1A8-7F817E02398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36193" y="6162465"/>
                  <a:ext cx="675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694434-CA3A-C7CE-D31F-B7468481ED50}"/>
                    </a:ext>
                  </a:extLst>
                </p14:cNvPr>
                <p14:cNvContentPartPr/>
                <p14:nvPr/>
              </p14:nvContentPartPr>
              <p14:xfrm>
                <a:off x="8524433" y="5986425"/>
                <a:ext cx="60840" cy="95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694434-CA3A-C7CE-D31F-B7468481ED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06433" y="5968785"/>
                  <a:ext cx="96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7C1776-9473-C669-D77F-77CA355D865B}"/>
                    </a:ext>
                  </a:extLst>
                </p14:cNvPr>
                <p14:cNvContentPartPr/>
                <p14:nvPr/>
              </p14:nvContentPartPr>
              <p14:xfrm>
                <a:off x="8368553" y="6091185"/>
                <a:ext cx="8640" cy="25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7C1776-9473-C669-D77F-77CA355D86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50553" y="6073545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061535-8ED5-533D-13D3-8B751DC0366C}"/>
                    </a:ext>
                  </a:extLst>
                </p14:cNvPr>
                <p14:cNvContentPartPr/>
                <p14:nvPr/>
              </p14:nvContentPartPr>
              <p14:xfrm>
                <a:off x="8615873" y="6400425"/>
                <a:ext cx="144720" cy="39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061535-8ED5-533D-13D3-8B751DC036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98233" y="6382425"/>
                  <a:ext cx="180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F9945E-4A4A-D63C-418A-41390EC7D114}"/>
                    </a:ext>
                  </a:extLst>
                </p14:cNvPr>
                <p14:cNvContentPartPr/>
                <p14:nvPr/>
              </p14:nvContentPartPr>
              <p14:xfrm>
                <a:off x="6899753" y="6352905"/>
                <a:ext cx="951120" cy="302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F9945E-4A4A-D63C-418A-41390EC7D11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81753" y="6335265"/>
                  <a:ext cx="986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503908-CCBC-965A-8917-B6D27096478E}"/>
                    </a:ext>
                  </a:extLst>
                </p14:cNvPr>
                <p14:cNvContentPartPr/>
                <p14:nvPr/>
              </p14:nvContentPartPr>
              <p14:xfrm>
                <a:off x="7151753" y="6425265"/>
                <a:ext cx="87480" cy="108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503908-CCBC-965A-8917-B6D2709647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33753" y="6407625"/>
                  <a:ext cx="123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5495C4C-2C86-5015-BA16-9B17C2C58358}"/>
                    </a:ext>
                  </a:extLst>
                </p14:cNvPr>
                <p14:cNvContentPartPr/>
                <p14:nvPr/>
              </p14:nvContentPartPr>
              <p14:xfrm>
                <a:off x="7603913" y="6578625"/>
                <a:ext cx="99360" cy="16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5495C4C-2C86-5015-BA16-9B17C2C5835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86273" y="6560625"/>
                  <a:ext cx="135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AB6E26-07C8-E1DF-9624-72D8548419BD}"/>
                    </a:ext>
                  </a:extLst>
                </p14:cNvPr>
                <p14:cNvContentPartPr/>
                <p14:nvPr/>
              </p14:nvContentPartPr>
              <p14:xfrm>
                <a:off x="6631553" y="6391065"/>
                <a:ext cx="249840" cy="197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AB6E26-07C8-E1DF-9624-72D8548419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13913" y="6373425"/>
                  <a:ext cx="28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5C5465E-3B5F-CD5F-AA47-940D05AE9A02}"/>
                    </a:ext>
                  </a:extLst>
                </p14:cNvPr>
                <p14:cNvContentPartPr/>
                <p14:nvPr/>
              </p14:nvContentPartPr>
              <p14:xfrm>
                <a:off x="6650993" y="6293865"/>
                <a:ext cx="20880" cy="69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5C5465E-3B5F-CD5F-AA47-940D05AE9A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33353" y="6275865"/>
                  <a:ext cx="56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A34926-8354-2141-8309-F8EE3F9C7442}"/>
                    </a:ext>
                  </a:extLst>
                </p14:cNvPr>
                <p14:cNvContentPartPr/>
                <p14:nvPr/>
              </p14:nvContentPartPr>
              <p14:xfrm>
                <a:off x="6385673" y="6422025"/>
                <a:ext cx="180360" cy="270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A34926-8354-2141-8309-F8EE3F9C744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68033" y="6404385"/>
                  <a:ext cx="216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48903A-1F60-3EA2-F4F8-51959C6CCA67}"/>
                    </a:ext>
                  </a:extLst>
                </p14:cNvPr>
                <p14:cNvContentPartPr/>
                <p14:nvPr/>
              </p14:nvContentPartPr>
              <p14:xfrm>
                <a:off x="6378473" y="6374865"/>
                <a:ext cx="8280" cy="1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48903A-1F60-3EA2-F4F8-51959C6CCA6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60833" y="6356865"/>
                  <a:ext cx="4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16A171-04B5-FF4E-92C0-C534124B5F97}"/>
                    </a:ext>
                  </a:extLst>
                </p14:cNvPr>
                <p14:cNvContentPartPr/>
                <p14:nvPr/>
              </p14:nvContentPartPr>
              <p14:xfrm>
                <a:off x="5607353" y="6459105"/>
                <a:ext cx="653040" cy="345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16A171-04B5-FF4E-92C0-C534124B5F9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89353" y="6441465"/>
                  <a:ext cx="688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2E2AF8-9492-BCE0-8432-CA338DFD5EBC}"/>
                    </a:ext>
                  </a:extLst>
                </p14:cNvPr>
                <p14:cNvContentPartPr/>
                <p14:nvPr/>
              </p14:nvContentPartPr>
              <p14:xfrm>
                <a:off x="5812193" y="6160305"/>
                <a:ext cx="39600" cy="335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2E2AF8-9492-BCE0-8432-CA338DFD5E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94193" y="6142305"/>
                  <a:ext cx="75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A194C9-F5B1-B445-C93C-CFD280EBCE8B}"/>
                    </a:ext>
                  </a:extLst>
                </p14:cNvPr>
                <p14:cNvContentPartPr/>
                <p14:nvPr/>
              </p14:nvContentPartPr>
              <p14:xfrm>
                <a:off x="6072833" y="6294585"/>
                <a:ext cx="59400" cy="39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A194C9-F5B1-B445-C93C-CFD280EBCE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55193" y="6276585"/>
                  <a:ext cx="95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C2A5E7-F122-BD91-6AEC-423016A76262}"/>
                    </a:ext>
                  </a:extLst>
                </p14:cNvPr>
                <p14:cNvContentPartPr/>
                <p14:nvPr/>
              </p14:nvContentPartPr>
              <p14:xfrm>
                <a:off x="6055193" y="6266145"/>
                <a:ext cx="2880" cy="1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C2A5E7-F122-BD91-6AEC-423016A762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37553" y="6248145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4D7ACF-E561-659E-259B-B8AF1E58DAF1}"/>
                    </a:ext>
                  </a:extLst>
                </p14:cNvPr>
                <p14:cNvContentPartPr/>
                <p14:nvPr/>
              </p14:nvContentPartPr>
              <p14:xfrm>
                <a:off x="5385593" y="6607065"/>
                <a:ext cx="74160" cy="104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4D7ACF-E561-659E-259B-B8AF1E58DA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67593" y="6589065"/>
                  <a:ext cx="109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33D8E4-E739-6B60-A630-092FE98EDD72}"/>
                    </a:ext>
                  </a:extLst>
                </p14:cNvPr>
                <p14:cNvContentPartPr/>
                <p14:nvPr/>
              </p14:nvContentPartPr>
              <p14:xfrm>
                <a:off x="5291993" y="6424905"/>
                <a:ext cx="93960" cy="247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33D8E4-E739-6B60-A630-092FE98EDD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74353" y="6406905"/>
                  <a:ext cx="129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6CFFE0-E1C8-CC5C-3923-25B774B08179}"/>
                    </a:ext>
                  </a:extLst>
                </p14:cNvPr>
                <p14:cNvContentPartPr/>
                <p14:nvPr/>
              </p14:nvContentPartPr>
              <p14:xfrm>
                <a:off x="5013713" y="6440745"/>
                <a:ext cx="205560" cy="319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6CFFE0-E1C8-CC5C-3923-25B774B081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96073" y="6422745"/>
                  <a:ext cx="2412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F3ED46-A00E-3ABE-7F1B-72480CBDDF96}"/>
                    </a:ext>
                  </a:extLst>
                </p14:cNvPr>
                <p14:cNvContentPartPr/>
                <p14:nvPr/>
              </p14:nvContentPartPr>
              <p14:xfrm>
                <a:off x="5050793" y="6332025"/>
                <a:ext cx="179280" cy="76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F3ED46-A00E-3ABE-7F1B-72480CBDDF9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32793" y="6314385"/>
                  <a:ext cx="21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C8CB034-0220-9411-1452-821CF8E45AB3}"/>
                    </a:ext>
                  </a:extLst>
                </p14:cNvPr>
                <p14:cNvContentPartPr/>
                <p14:nvPr/>
              </p14:nvContentPartPr>
              <p14:xfrm>
                <a:off x="4199033" y="6364425"/>
                <a:ext cx="708480" cy="361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C8CB034-0220-9411-1452-821CF8E45A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81393" y="6346425"/>
                  <a:ext cx="7441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1B8F7BF-11D9-DCD8-0B1B-043FA6F674FD}"/>
                    </a:ext>
                  </a:extLst>
                </p14:cNvPr>
                <p14:cNvContentPartPr/>
                <p14:nvPr/>
              </p14:nvContentPartPr>
              <p14:xfrm>
                <a:off x="4307393" y="6444345"/>
                <a:ext cx="65520" cy="97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1B8F7BF-11D9-DCD8-0B1B-043FA6F674F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89393" y="6426345"/>
                  <a:ext cx="101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B0D5AF-90BF-1F12-C141-B52B087D2766}"/>
                    </a:ext>
                  </a:extLst>
                </p14:cNvPr>
                <p14:cNvContentPartPr/>
                <p14:nvPr/>
              </p14:nvContentPartPr>
              <p14:xfrm>
                <a:off x="4690793" y="6673305"/>
                <a:ext cx="67320" cy="28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B0D5AF-90BF-1F12-C141-B52B087D276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73153" y="6655305"/>
                  <a:ext cx="102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BA65DB0-5790-44AB-6F73-C4D7A4B970EC}"/>
              </a:ext>
            </a:extLst>
          </p:cNvPr>
          <p:cNvGrpSpPr/>
          <p:nvPr/>
        </p:nvGrpSpPr>
        <p:grpSpPr>
          <a:xfrm>
            <a:off x="3582713" y="6385305"/>
            <a:ext cx="284040" cy="130680"/>
            <a:chOff x="3582713" y="6385305"/>
            <a:chExt cx="28404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AA80D9-D104-A245-CCC8-813157BCF645}"/>
                    </a:ext>
                  </a:extLst>
                </p14:cNvPr>
                <p14:cNvContentPartPr/>
                <p14:nvPr/>
              </p14:nvContentPartPr>
              <p14:xfrm>
                <a:off x="3582713" y="6385305"/>
                <a:ext cx="95760" cy="127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AA80D9-D104-A245-CCC8-813157BCF6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65073" y="6367305"/>
                  <a:ext cx="131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8E0425-5496-9CD1-3EDD-006700781D9F}"/>
                    </a:ext>
                  </a:extLst>
                </p14:cNvPr>
                <p14:cNvContentPartPr/>
                <p14:nvPr/>
              </p14:nvContentPartPr>
              <p14:xfrm>
                <a:off x="3753713" y="6394305"/>
                <a:ext cx="113040" cy="121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8E0425-5496-9CD1-3EDD-006700781D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36073" y="6376305"/>
                  <a:ext cx="14868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C2BA422-3081-3205-FE76-8D739B585104}"/>
                  </a:ext>
                </a:extLst>
              </p14:cNvPr>
              <p14:cNvContentPartPr/>
              <p14:nvPr/>
            </p14:nvContentPartPr>
            <p14:xfrm>
              <a:off x="3591713" y="6631545"/>
              <a:ext cx="266760" cy="694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C2BA422-3081-3205-FE76-8D739B58510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73713" y="6613905"/>
                <a:ext cx="30240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5827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E7717-6192-05CF-50A2-9071311C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19" y="2813086"/>
            <a:ext cx="10140576" cy="12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2" descr="الاستعارة | Other Quiz - Quizizz">
            <a:extLst>
              <a:ext uri="{FF2B5EF4-FFF2-40B4-BE49-F238E27FC236}">
                <a16:creationId xmlns:a16="http://schemas.microsoft.com/office/drawing/2014/main" id="{F43D473D-361C-470F-A731-54DA644B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05" y="103660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D0B11-CACA-D17B-5C23-241BF3F8D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77" y="2700214"/>
            <a:ext cx="8744193" cy="112785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FDB1294-05D5-94EF-D8B4-71FCAB730B5B}"/>
              </a:ext>
            </a:extLst>
          </p:cNvPr>
          <p:cNvGrpSpPr/>
          <p:nvPr/>
        </p:nvGrpSpPr>
        <p:grpSpPr>
          <a:xfrm>
            <a:off x="4285433" y="3347985"/>
            <a:ext cx="2288160" cy="860040"/>
            <a:chOff x="4285433" y="3347985"/>
            <a:chExt cx="2288160" cy="86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B905B7-F6D7-D12E-E6B9-2DBFE0831A47}"/>
                    </a:ext>
                  </a:extLst>
                </p14:cNvPr>
                <p14:cNvContentPartPr/>
                <p14:nvPr/>
              </p14:nvContentPartPr>
              <p14:xfrm>
                <a:off x="4285433" y="3443745"/>
                <a:ext cx="210600" cy="363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B905B7-F6D7-D12E-E6B9-2DBFE0831A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67433" y="3426105"/>
                  <a:ext cx="2462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909EBD-56C3-7A37-C411-6A05DFB737FC}"/>
                    </a:ext>
                  </a:extLst>
                </p14:cNvPr>
                <p14:cNvContentPartPr/>
                <p14:nvPr/>
              </p14:nvContentPartPr>
              <p14:xfrm>
                <a:off x="4322513" y="3651105"/>
                <a:ext cx="214560" cy="3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909EBD-56C3-7A37-C411-6A05DFB737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04873" y="3633465"/>
                  <a:ext cx="250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A8F968-AEC2-556C-94BF-0CD5E4668494}"/>
                    </a:ext>
                  </a:extLst>
                </p14:cNvPr>
                <p14:cNvContentPartPr/>
                <p14:nvPr/>
              </p14:nvContentPartPr>
              <p14:xfrm>
                <a:off x="4653353" y="3669825"/>
                <a:ext cx="132480" cy="1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A8F968-AEC2-556C-94BF-0CD5E46684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35713" y="3651825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E70927-303E-36B2-DFF5-CCFD4D468EDD}"/>
                    </a:ext>
                  </a:extLst>
                </p14:cNvPr>
                <p14:cNvContentPartPr/>
                <p14:nvPr/>
              </p14:nvContentPartPr>
              <p14:xfrm>
                <a:off x="4670993" y="3746865"/>
                <a:ext cx="95040" cy="1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E70927-303E-36B2-DFF5-CCFD4D468E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53353" y="3729225"/>
                  <a:ext cx="13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FF9768-B052-E862-DFBB-F58A1AA6C8CA}"/>
                    </a:ext>
                  </a:extLst>
                </p14:cNvPr>
                <p14:cNvContentPartPr/>
                <p14:nvPr/>
              </p14:nvContentPartPr>
              <p14:xfrm>
                <a:off x="5057633" y="3379665"/>
                <a:ext cx="286200" cy="29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FF9768-B052-E862-DFBB-F58A1AA6C8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9993" y="3362025"/>
                  <a:ext cx="3218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DC09E8-B2F8-CD73-9A6D-3BCA5F43190E}"/>
                    </a:ext>
                  </a:extLst>
                </p14:cNvPr>
                <p14:cNvContentPartPr/>
                <p14:nvPr/>
              </p14:nvContentPartPr>
              <p14:xfrm>
                <a:off x="4931273" y="3765945"/>
                <a:ext cx="416160" cy="9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DC09E8-B2F8-CD73-9A6D-3BCA5F4319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13633" y="3748305"/>
                  <a:ext cx="451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EC8D0A-2EF3-7142-8DB6-3962483CA474}"/>
                    </a:ext>
                  </a:extLst>
                </p14:cNvPr>
                <p14:cNvContentPartPr/>
                <p14:nvPr/>
              </p14:nvContentPartPr>
              <p14:xfrm>
                <a:off x="4904633" y="3874665"/>
                <a:ext cx="155160" cy="234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EC8D0A-2EF3-7142-8DB6-3962483CA4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86633" y="3857025"/>
                  <a:ext cx="190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88DF1C-AA83-5F8C-7831-5C6F3AD6EA0F}"/>
                    </a:ext>
                  </a:extLst>
                </p14:cNvPr>
                <p14:cNvContentPartPr/>
                <p14:nvPr/>
              </p14:nvContentPartPr>
              <p14:xfrm>
                <a:off x="5081393" y="3913545"/>
                <a:ext cx="209160" cy="294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88DF1C-AA83-5F8C-7831-5C6F3AD6EA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3393" y="3895545"/>
                  <a:ext cx="244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2B2F32-A8BC-2AF2-1775-0F4DECA0712E}"/>
                    </a:ext>
                  </a:extLst>
                </p14:cNvPr>
                <p14:cNvContentPartPr/>
                <p14:nvPr/>
              </p14:nvContentPartPr>
              <p14:xfrm>
                <a:off x="5277593" y="4011105"/>
                <a:ext cx="170640" cy="142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2B2F32-A8BC-2AF2-1775-0F4DECA071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59953" y="3993105"/>
                  <a:ext cx="206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34BE18-6393-622B-D88B-3937459215D8}"/>
                    </a:ext>
                  </a:extLst>
                </p14:cNvPr>
                <p14:cNvContentPartPr/>
                <p14:nvPr/>
              </p14:nvContentPartPr>
              <p14:xfrm>
                <a:off x="5863673" y="3512865"/>
                <a:ext cx="47880" cy="229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34BE18-6393-622B-D88B-3937459215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46033" y="3495225"/>
                  <a:ext cx="83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6AB71F-D959-4995-E619-6F0916ECC921}"/>
                    </a:ext>
                  </a:extLst>
                </p14:cNvPr>
                <p14:cNvContentPartPr/>
                <p14:nvPr/>
              </p14:nvContentPartPr>
              <p14:xfrm>
                <a:off x="5774753" y="3539505"/>
                <a:ext cx="28440" cy="196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6AB71F-D959-4995-E619-6F0916ECC9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57113" y="3521505"/>
                  <a:ext cx="64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DEEA1A-B35E-16EA-B1EB-41C1EE7861DE}"/>
                    </a:ext>
                  </a:extLst>
                </p14:cNvPr>
                <p14:cNvContentPartPr/>
                <p14:nvPr/>
              </p14:nvContentPartPr>
              <p14:xfrm>
                <a:off x="5657033" y="3457425"/>
                <a:ext cx="469800" cy="76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DEEA1A-B35E-16EA-B1EB-41C1EE7861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39393" y="3439425"/>
                  <a:ext cx="50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4AB47F-AE42-122F-15AE-EE41403BF989}"/>
                    </a:ext>
                  </a:extLst>
                </p14:cNvPr>
                <p14:cNvContentPartPr/>
                <p14:nvPr/>
              </p14:nvContentPartPr>
              <p14:xfrm>
                <a:off x="6163193" y="3541305"/>
                <a:ext cx="186480" cy="20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4AB47F-AE42-122F-15AE-EE41403BF9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45193" y="3523305"/>
                  <a:ext cx="222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04F29A-4192-00A6-BD89-14220D174F43}"/>
                    </a:ext>
                  </a:extLst>
                </p14:cNvPr>
                <p14:cNvContentPartPr/>
                <p14:nvPr/>
              </p14:nvContentPartPr>
              <p14:xfrm>
                <a:off x="6428513" y="3347985"/>
                <a:ext cx="145080" cy="11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04F29A-4192-00A6-BD89-14220D174F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10513" y="3330345"/>
                  <a:ext cx="180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A8C37A-569A-71AA-50C6-331CA3D359B1}"/>
              </a:ext>
            </a:extLst>
          </p:cNvPr>
          <p:cNvGrpSpPr/>
          <p:nvPr/>
        </p:nvGrpSpPr>
        <p:grpSpPr>
          <a:xfrm>
            <a:off x="3980873" y="4570905"/>
            <a:ext cx="1042920" cy="321480"/>
            <a:chOff x="3980873" y="4570905"/>
            <a:chExt cx="104292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9779C6-F2C1-591E-4E3D-6C7012E2CFCD}"/>
                    </a:ext>
                  </a:extLst>
                </p14:cNvPr>
                <p14:cNvContentPartPr/>
                <p14:nvPr/>
              </p14:nvContentPartPr>
              <p14:xfrm>
                <a:off x="3980873" y="4636425"/>
                <a:ext cx="169560" cy="253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9779C6-F2C1-591E-4E3D-6C7012E2CF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63233" y="4618425"/>
                  <a:ext cx="205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C3850B-BBBC-B6E8-C5EA-A67A54A455CA}"/>
                    </a:ext>
                  </a:extLst>
                </p14:cNvPr>
                <p14:cNvContentPartPr/>
                <p14:nvPr/>
              </p14:nvContentPartPr>
              <p14:xfrm>
                <a:off x="4031633" y="4591785"/>
                <a:ext cx="223920" cy="52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C3850B-BBBC-B6E8-C5EA-A67A54A455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3993" y="4573785"/>
                  <a:ext cx="25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92FB2E-DF8F-DF9C-F237-E849D98C1098}"/>
                    </a:ext>
                  </a:extLst>
                </p14:cNvPr>
                <p14:cNvContentPartPr/>
                <p14:nvPr/>
              </p14:nvContentPartPr>
              <p14:xfrm>
                <a:off x="4438793" y="4612305"/>
                <a:ext cx="43920" cy="25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92FB2E-DF8F-DF9C-F237-E849D98C10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0793" y="4594305"/>
                  <a:ext cx="79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66B67C-F298-663B-1466-102D411000C1}"/>
                    </a:ext>
                  </a:extLst>
                </p14:cNvPr>
                <p14:cNvContentPartPr/>
                <p14:nvPr/>
              </p14:nvContentPartPr>
              <p14:xfrm>
                <a:off x="4353113" y="4630665"/>
                <a:ext cx="50040" cy="169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66B67C-F298-663B-1466-102D411000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35473" y="4613025"/>
                  <a:ext cx="85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0D5A02-99B3-55B9-9F90-1345C1A117E0}"/>
                    </a:ext>
                  </a:extLst>
                </p14:cNvPr>
                <p14:cNvContentPartPr/>
                <p14:nvPr/>
              </p14:nvContentPartPr>
              <p14:xfrm>
                <a:off x="4294433" y="4570905"/>
                <a:ext cx="375480" cy="63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0D5A02-99B3-55B9-9F90-1345C1A117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76793" y="4553265"/>
                  <a:ext cx="411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CC18ED-224F-268C-3EF4-120BF7A14DF7}"/>
                    </a:ext>
                  </a:extLst>
                </p14:cNvPr>
                <p14:cNvContentPartPr/>
                <p14:nvPr/>
              </p14:nvContentPartPr>
              <p14:xfrm>
                <a:off x="4856393" y="4746945"/>
                <a:ext cx="167400" cy="1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CC18ED-224F-268C-3EF4-120BF7A14D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8753" y="4728945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A55C65-C9FF-8E5B-4150-351EB9480740}"/>
                    </a:ext>
                  </a:extLst>
                </p14:cNvPr>
                <p14:cNvContentPartPr/>
                <p14:nvPr/>
              </p14:nvContentPartPr>
              <p14:xfrm>
                <a:off x="4832273" y="4864305"/>
                <a:ext cx="167040" cy="2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A55C65-C9FF-8E5B-4150-351EB94807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14633" y="4846305"/>
                  <a:ext cx="2026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6F99A4-F7A1-43DB-7430-3221E09BC6F9}"/>
                  </a:ext>
                </a:extLst>
              </p14:cNvPr>
              <p14:cNvContentPartPr/>
              <p14:nvPr/>
            </p14:nvContentPartPr>
            <p14:xfrm>
              <a:off x="5847833" y="4465785"/>
              <a:ext cx="64800" cy="42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6F99A4-F7A1-43DB-7430-3221E09BC6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29833" y="4448145"/>
                <a:ext cx="1004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586238D-38AC-B7C4-CCBE-884BAC5AFBE3}"/>
              </a:ext>
            </a:extLst>
          </p:cNvPr>
          <p:cNvGrpSpPr/>
          <p:nvPr/>
        </p:nvGrpSpPr>
        <p:grpSpPr>
          <a:xfrm>
            <a:off x="5267873" y="4607985"/>
            <a:ext cx="669240" cy="691200"/>
            <a:chOff x="5267873" y="4607985"/>
            <a:chExt cx="66924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C3A151-65A1-7642-DBBD-99B7865A0742}"/>
                    </a:ext>
                  </a:extLst>
                </p14:cNvPr>
                <p14:cNvContentPartPr/>
                <p14:nvPr/>
              </p14:nvContentPartPr>
              <p14:xfrm>
                <a:off x="5347793" y="4607985"/>
                <a:ext cx="182520" cy="241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C3A151-65A1-7642-DBBD-99B7865A07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0153" y="4590345"/>
                  <a:ext cx="218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87CB4C-8321-B4F3-5E60-2461D58D9A4A}"/>
                    </a:ext>
                  </a:extLst>
                </p14:cNvPr>
                <p14:cNvContentPartPr/>
                <p14:nvPr/>
              </p14:nvContentPartPr>
              <p14:xfrm>
                <a:off x="5386313" y="4713465"/>
                <a:ext cx="160560" cy="34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87CB4C-8321-B4F3-5E60-2461D58D9A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68673" y="4695465"/>
                  <a:ext cx="196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C5DE10-D2AF-BBCB-26C2-ECFDBA376E9F}"/>
                    </a:ext>
                  </a:extLst>
                </p14:cNvPr>
                <p14:cNvContentPartPr/>
                <p14:nvPr/>
              </p14:nvContentPartPr>
              <p14:xfrm>
                <a:off x="5660273" y="4619145"/>
                <a:ext cx="195120" cy="171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C5DE10-D2AF-BBCB-26C2-ECFDBA376E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42273" y="4601505"/>
                  <a:ext cx="230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4C65CA-1D31-6E10-A070-CE9A6B2D81F2}"/>
                    </a:ext>
                  </a:extLst>
                </p14:cNvPr>
                <p14:cNvContentPartPr/>
                <p14:nvPr/>
              </p14:nvContentPartPr>
              <p14:xfrm>
                <a:off x="5284073" y="4889865"/>
                <a:ext cx="570240" cy="45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4C65CA-1D31-6E10-A070-CE9A6B2D81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66073" y="4871865"/>
                  <a:ext cx="605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A323B0-5C4C-D3A0-91D3-BEE46CCA0413}"/>
                    </a:ext>
                  </a:extLst>
                </p14:cNvPr>
                <p14:cNvContentPartPr/>
                <p14:nvPr/>
              </p14:nvContentPartPr>
              <p14:xfrm>
                <a:off x="5267873" y="5084985"/>
                <a:ext cx="146160" cy="214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A323B0-5C4C-D3A0-91D3-BEE46CCA04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0233" y="5066985"/>
                  <a:ext cx="181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B0721F-3163-5135-4B21-5C59E30AA22C}"/>
                    </a:ext>
                  </a:extLst>
                </p14:cNvPr>
                <p14:cNvContentPartPr/>
                <p14:nvPr/>
              </p14:nvContentPartPr>
              <p14:xfrm>
                <a:off x="5487833" y="5021625"/>
                <a:ext cx="193320" cy="273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B0721F-3163-5135-4B21-5C59E30AA2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69833" y="5003625"/>
                  <a:ext cx="22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D9FF92-79C1-6539-CDF1-B79B928A202D}"/>
                    </a:ext>
                  </a:extLst>
                </p14:cNvPr>
                <p14:cNvContentPartPr/>
                <p14:nvPr/>
              </p14:nvContentPartPr>
              <p14:xfrm>
                <a:off x="5691953" y="5085705"/>
                <a:ext cx="149400" cy="150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D9FF92-79C1-6539-CDF1-B79B928A20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73953" y="5067705"/>
                  <a:ext cx="185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8772C6-A7D4-5DBF-9565-0194AE0C9037}"/>
                    </a:ext>
                  </a:extLst>
                </p14:cNvPr>
                <p14:cNvContentPartPr/>
                <p14:nvPr/>
              </p14:nvContentPartPr>
              <p14:xfrm>
                <a:off x="5844233" y="4992825"/>
                <a:ext cx="92880" cy="7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8772C6-A7D4-5DBF-9565-0194AE0C90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6593" y="4975185"/>
                  <a:ext cx="128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1D600CB-4CC1-385B-0DF5-88DFEFDF46BD}"/>
              </a:ext>
            </a:extLst>
          </p:cNvPr>
          <p:cNvGrpSpPr/>
          <p:nvPr/>
        </p:nvGrpSpPr>
        <p:grpSpPr>
          <a:xfrm>
            <a:off x="6168593" y="4445265"/>
            <a:ext cx="915120" cy="398880"/>
            <a:chOff x="6168593" y="4445265"/>
            <a:chExt cx="91512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4009D50-7D47-D43F-A345-7CA7D3AB3F9E}"/>
                    </a:ext>
                  </a:extLst>
                </p14:cNvPr>
                <p14:cNvContentPartPr/>
                <p14:nvPr/>
              </p14:nvContentPartPr>
              <p14:xfrm>
                <a:off x="6359033" y="4602585"/>
                <a:ext cx="29880" cy="21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4009D50-7D47-D43F-A345-7CA7D3AB3F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41393" y="4584585"/>
                  <a:ext cx="65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0C6758-C44C-EA5E-71C2-3FD856CD6C39}"/>
                    </a:ext>
                  </a:extLst>
                </p14:cNvPr>
                <p14:cNvContentPartPr/>
                <p14:nvPr/>
              </p14:nvContentPartPr>
              <p14:xfrm>
                <a:off x="6287033" y="4634625"/>
                <a:ext cx="31680" cy="20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0C6758-C44C-EA5E-71C2-3FD856CD6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9033" y="4616985"/>
                  <a:ext cx="67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49C0E9-9CCB-AE0E-8679-4E8CD1CFA8C4}"/>
                    </a:ext>
                  </a:extLst>
                </p14:cNvPr>
                <p14:cNvContentPartPr/>
                <p14:nvPr/>
              </p14:nvContentPartPr>
              <p14:xfrm>
                <a:off x="6168593" y="4595745"/>
                <a:ext cx="416160" cy="46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49C0E9-9CCB-AE0E-8679-4E8CD1CFA8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50593" y="4577745"/>
                  <a:ext cx="45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54DF45-62D8-E4ED-F015-7A5EEFCF7908}"/>
                    </a:ext>
                  </a:extLst>
                </p14:cNvPr>
                <p14:cNvContentPartPr/>
                <p14:nvPr/>
              </p14:nvContentPartPr>
              <p14:xfrm>
                <a:off x="6683393" y="4618425"/>
                <a:ext cx="197280" cy="225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54DF45-62D8-E4ED-F015-7A5EEFCF79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65393" y="4600785"/>
                  <a:ext cx="232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B18EAB-A776-8625-2F89-3519295ABB41}"/>
                    </a:ext>
                  </a:extLst>
                </p14:cNvPr>
                <p14:cNvContentPartPr/>
                <p14:nvPr/>
              </p14:nvContentPartPr>
              <p14:xfrm>
                <a:off x="6888953" y="4445265"/>
                <a:ext cx="194760" cy="11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B18EAB-A776-8625-2F89-3519295ABB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70953" y="4427625"/>
                  <a:ext cx="2304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3DBA09D-E280-B06B-3D8F-16804F68C66C}"/>
              </a:ext>
            </a:extLst>
          </p:cNvPr>
          <p:cNvGrpSpPr/>
          <p:nvPr/>
        </p:nvGrpSpPr>
        <p:grpSpPr>
          <a:xfrm>
            <a:off x="5417273" y="5499345"/>
            <a:ext cx="371160" cy="221040"/>
            <a:chOff x="5417273" y="5499345"/>
            <a:chExt cx="37116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9820F1-B934-7C4A-1880-ABF78B209775}"/>
                    </a:ext>
                  </a:extLst>
                </p14:cNvPr>
                <p14:cNvContentPartPr/>
                <p14:nvPr/>
              </p14:nvContentPartPr>
              <p14:xfrm>
                <a:off x="5621393" y="5554425"/>
                <a:ext cx="19800" cy="165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9820F1-B934-7C4A-1880-ABF78B2097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03753" y="5536425"/>
                  <a:ext cx="55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7FB8CF-6611-14A3-AB28-E58D18C85994}"/>
                    </a:ext>
                  </a:extLst>
                </p14:cNvPr>
                <p14:cNvContentPartPr/>
                <p14:nvPr/>
              </p14:nvContentPartPr>
              <p14:xfrm>
                <a:off x="5529953" y="5545425"/>
                <a:ext cx="28080" cy="159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7FB8CF-6611-14A3-AB28-E58D18C859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11953" y="5527785"/>
                  <a:ext cx="63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7E37A-D9A1-F2C6-70B1-835401901595}"/>
                    </a:ext>
                  </a:extLst>
                </p14:cNvPr>
                <p14:cNvContentPartPr/>
                <p14:nvPr/>
              </p14:nvContentPartPr>
              <p14:xfrm>
                <a:off x="5417273" y="5499345"/>
                <a:ext cx="371160" cy="52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7E37A-D9A1-F2C6-70B1-8354019015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99633" y="5481705"/>
                  <a:ext cx="40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E6DDFB-5AA0-AF0D-17A5-48E41C4A8A62}"/>
              </a:ext>
            </a:extLst>
          </p:cNvPr>
          <p:cNvGrpSpPr/>
          <p:nvPr/>
        </p:nvGrpSpPr>
        <p:grpSpPr>
          <a:xfrm>
            <a:off x="5385593" y="5838105"/>
            <a:ext cx="366480" cy="314640"/>
            <a:chOff x="5385593" y="5838105"/>
            <a:chExt cx="3664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068261-712C-5A18-D8BB-541F2D5A2877}"/>
                    </a:ext>
                  </a:extLst>
                </p14:cNvPr>
                <p14:cNvContentPartPr/>
                <p14:nvPr/>
              </p14:nvContentPartPr>
              <p14:xfrm>
                <a:off x="5385593" y="5838105"/>
                <a:ext cx="351360" cy="1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068261-712C-5A18-D8BB-541F2D5A28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67593" y="5820465"/>
                  <a:ext cx="38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9F01BD-8553-80CC-AE14-7FE186F96812}"/>
                    </a:ext>
                  </a:extLst>
                </p14:cNvPr>
                <p14:cNvContentPartPr/>
                <p14:nvPr/>
              </p14:nvContentPartPr>
              <p14:xfrm>
                <a:off x="5478473" y="5951865"/>
                <a:ext cx="158760" cy="20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9F01BD-8553-80CC-AE14-7FE186F968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0473" y="5933865"/>
                  <a:ext cx="194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2E367A-CF4C-1CBD-9D6F-C7993298F977}"/>
                    </a:ext>
                  </a:extLst>
                </p14:cNvPr>
                <p14:cNvContentPartPr/>
                <p14:nvPr/>
              </p14:nvContentPartPr>
              <p14:xfrm>
                <a:off x="5524553" y="5912265"/>
                <a:ext cx="227520" cy="50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2E367A-CF4C-1CBD-9D6F-C7993298F9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6553" y="5894625"/>
                  <a:ext cx="2631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36E778-6ACC-1092-E512-69F954B9903D}"/>
              </a:ext>
            </a:extLst>
          </p:cNvPr>
          <p:cNvGrpSpPr/>
          <p:nvPr/>
        </p:nvGrpSpPr>
        <p:grpSpPr>
          <a:xfrm>
            <a:off x="6121073" y="5374785"/>
            <a:ext cx="295200" cy="367920"/>
            <a:chOff x="6121073" y="5374785"/>
            <a:chExt cx="29520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08B026-95D5-91D5-B53F-23FF481EABE4}"/>
                    </a:ext>
                  </a:extLst>
                </p14:cNvPr>
                <p14:cNvContentPartPr/>
                <p14:nvPr/>
              </p14:nvContentPartPr>
              <p14:xfrm>
                <a:off x="6121073" y="5547945"/>
                <a:ext cx="153720" cy="194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08B026-95D5-91D5-B53F-23FF481EAB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03073" y="5529945"/>
                  <a:ext cx="189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CC3A36-1723-A7CD-D992-4AA636E92039}"/>
                    </a:ext>
                  </a:extLst>
                </p14:cNvPr>
                <p14:cNvContentPartPr/>
                <p14:nvPr/>
              </p14:nvContentPartPr>
              <p14:xfrm>
                <a:off x="6261113" y="5374785"/>
                <a:ext cx="155160" cy="111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CC3A36-1723-A7CD-D992-4AA636E920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43113" y="5357145"/>
                  <a:ext cx="190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5130305-8F4E-7DDB-E7F6-3AE24FCD74E7}"/>
              </a:ext>
            </a:extLst>
          </p:cNvPr>
          <p:cNvGrpSpPr/>
          <p:nvPr/>
        </p:nvGrpSpPr>
        <p:grpSpPr>
          <a:xfrm>
            <a:off x="4859273" y="5661345"/>
            <a:ext cx="173880" cy="123120"/>
            <a:chOff x="4859273" y="5661345"/>
            <a:chExt cx="17388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7F08D4-5A5F-1483-EB1E-31123E6F7396}"/>
                    </a:ext>
                  </a:extLst>
                </p14:cNvPr>
                <p14:cNvContentPartPr/>
                <p14:nvPr/>
              </p14:nvContentPartPr>
              <p14:xfrm>
                <a:off x="4859273" y="5661345"/>
                <a:ext cx="173880" cy="30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7F08D4-5A5F-1483-EB1E-31123E6F73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41273" y="5643345"/>
                  <a:ext cx="209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8D8EED-B361-0513-FE71-6AF3B6D054CC}"/>
                    </a:ext>
                  </a:extLst>
                </p14:cNvPr>
                <p14:cNvContentPartPr/>
                <p14:nvPr/>
              </p14:nvContentPartPr>
              <p14:xfrm>
                <a:off x="4862873" y="5758545"/>
                <a:ext cx="168120" cy="2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8D8EED-B361-0513-FE71-6AF3B6D054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44873" y="5740545"/>
                  <a:ext cx="2037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E71B69-7B39-E108-FD3D-667B3467AE0A}"/>
              </a:ext>
            </a:extLst>
          </p:cNvPr>
          <p:cNvGrpSpPr/>
          <p:nvPr/>
        </p:nvGrpSpPr>
        <p:grpSpPr>
          <a:xfrm>
            <a:off x="3938033" y="5500785"/>
            <a:ext cx="637200" cy="286560"/>
            <a:chOff x="3938033" y="5500785"/>
            <a:chExt cx="6372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7EF5E5-6EC5-4389-2379-FC98FE7983CF}"/>
                    </a:ext>
                  </a:extLst>
                </p14:cNvPr>
                <p14:cNvContentPartPr/>
                <p14:nvPr/>
              </p14:nvContentPartPr>
              <p14:xfrm>
                <a:off x="3938033" y="5574585"/>
                <a:ext cx="185400" cy="212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7EF5E5-6EC5-4389-2379-FC98FE7983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0393" y="5556945"/>
                  <a:ext cx="221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3B95AA-1891-FF55-C785-B93BCF27C5F3}"/>
                    </a:ext>
                  </a:extLst>
                </p14:cNvPr>
                <p14:cNvContentPartPr/>
                <p14:nvPr/>
              </p14:nvContentPartPr>
              <p14:xfrm>
                <a:off x="3991673" y="5516985"/>
                <a:ext cx="154440" cy="3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3B95AA-1891-FF55-C785-B93BCF27C5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73673" y="5498985"/>
                  <a:ext cx="19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B9BC47-F537-E70E-B238-EBAB42AA8A1A}"/>
                    </a:ext>
                  </a:extLst>
                </p14:cNvPr>
                <p14:cNvContentPartPr/>
                <p14:nvPr/>
              </p14:nvContentPartPr>
              <p14:xfrm>
                <a:off x="4430513" y="5540385"/>
                <a:ext cx="20880" cy="203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B9BC47-F537-E70E-B238-EBAB42AA8A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12873" y="5522745"/>
                  <a:ext cx="56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15AED2-8ABC-52BA-4D60-E6B591FF594A}"/>
                    </a:ext>
                  </a:extLst>
                </p14:cNvPr>
                <p14:cNvContentPartPr/>
                <p14:nvPr/>
              </p14:nvContentPartPr>
              <p14:xfrm>
                <a:off x="4343393" y="5550105"/>
                <a:ext cx="4680" cy="178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15AED2-8ABC-52BA-4D60-E6B591FF59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25753" y="5532105"/>
                  <a:ext cx="4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0CE31B-2C31-B87A-BA86-9CAE2027CEE2}"/>
                    </a:ext>
                  </a:extLst>
                </p14:cNvPr>
                <p14:cNvContentPartPr/>
                <p14:nvPr/>
              </p14:nvContentPartPr>
              <p14:xfrm>
                <a:off x="4241873" y="5500785"/>
                <a:ext cx="333360" cy="55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0CE31B-2C31-B87A-BA86-9CAE2027CE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24233" y="5483145"/>
                  <a:ext cx="3690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61F5181-B242-B14F-4277-0CB5C2556BF1}"/>
              </a:ext>
            </a:extLst>
          </p:cNvPr>
          <p:cNvGrpSpPr/>
          <p:nvPr/>
        </p:nvGrpSpPr>
        <p:grpSpPr>
          <a:xfrm>
            <a:off x="6659273" y="5449665"/>
            <a:ext cx="704520" cy="501840"/>
            <a:chOff x="6659273" y="5449665"/>
            <a:chExt cx="70452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FB44B9-9139-AB9C-C9BB-D663F94388AE}"/>
                    </a:ext>
                  </a:extLst>
                </p14:cNvPr>
                <p14:cNvContentPartPr/>
                <p14:nvPr/>
              </p14:nvContentPartPr>
              <p14:xfrm>
                <a:off x="6684113" y="5538945"/>
                <a:ext cx="103320" cy="174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FB44B9-9139-AB9C-C9BB-D663F94388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66473" y="5521305"/>
                  <a:ext cx="138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33DEED8-C4BD-9E96-0107-E24CBA390A67}"/>
                    </a:ext>
                  </a:extLst>
                </p14:cNvPr>
                <p14:cNvContentPartPr/>
                <p14:nvPr/>
              </p14:nvContentPartPr>
              <p14:xfrm>
                <a:off x="6663593" y="5604465"/>
                <a:ext cx="126000" cy="51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33DEED8-C4BD-9E96-0107-E24CBA390A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5953" y="5586465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735ED2A-28D2-9FC5-BA66-3DBC3A67DDF0}"/>
                    </a:ext>
                  </a:extLst>
                </p14:cNvPr>
                <p14:cNvContentPartPr/>
                <p14:nvPr/>
              </p14:nvContentPartPr>
              <p14:xfrm>
                <a:off x="6659273" y="5611665"/>
                <a:ext cx="163440" cy="42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735ED2A-28D2-9FC5-BA66-3DBC3A67DD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41273" y="5593665"/>
                  <a:ext cx="199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D7E90A-5653-4BC0-FDFD-954FCB4B1970}"/>
                    </a:ext>
                  </a:extLst>
                </p14:cNvPr>
                <p14:cNvContentPartPr/>
                <p14:nvPr/>
              </p14:nvContentPartPr>
              <p14:xfrm>
                <a:off x="6706433" y="5559465"/>
                <a:ext cx="43200" cy="10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D7E90A-5653-4BC0-FDFD-954FCB4B19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88433" y="5541825"/>
                  <a:ext cx="78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51CEE05-5357-A91F-DF20-088AF84A43DD}"/>
                    </a:ext>
                  </a:extLst>
                </p14:cNvPr>
                <p14:cNvContentPartPr/>
                <p14:nvPr/>
              </p14:nvContentPartPr>
              <p14:xfrm>
                <a:off x="7037993" y="5496105"/>
                <a:ext cx="94680" cy="108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51CEE05-5357-A91F-DF20-088AF84A43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20353" y="5478105"/>
                  <a:ext cx="13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1B5BAC-1B36-FAAF-BA5D-07FA2E69B3DE}"/>
                    </a:ext>
                  </a:extLst>
                </p14:cNvPr>
                <p14:cNvContentPartPr/>
                <p14:nvPr/>
              </p14:nvContentPartPr>
              <p14:xfrm>
                <a:off x="7055633" y="5449665"/>
                <a:ext cx="161640" cy="33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1B5BAC-1B36-FAAF-BA5D-07FA2E69B3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37633" y="5432025"/>
                  <a:ext cx="197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CD1E42-F72C-709D-7C3E-58C9A3BFCEB9}"/>
                    </a:ext>
                  </a:extLst>
                </p14:cNvPr>
                <p14:cNvContentPartPr/>
                <p14:nvPr/>
              </p14:nvContentPartPr>
              <p14:xfrm>
                <a:off x="6917393" y="5613825"/>
                <a:ext cx="400320" cy="42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CD1E42-F72C-709D-7C3E-58C9A3BFCEB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99753" y="5595825"/>
                  <a:ext cx="43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1EA95E-F982-0850-EB59-B2E28D52C9A6}"/>
                    </a:ext>
                  </a:extLst>
                </p14:cNvPr>
                <p14:cNvContentPartPr/>
                <p14:nvPr/>
              </p14:nvContentPartPr>
              <p14:xfrm>
                <a:off x="6977153" y="5759625"/>
                <a:ext cx="81360" cy="181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1EA95E-F982-0850-EB59-B2E28D52C9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9513" y="5741625"/>
                  <a:ext cx="117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83EA08-3249-3D0F-25DA-4646688D4267}"/>
                    </a:ext>
                  </a:extLst>
                </p14:cNvPr>
                <p14:cNvContentPartPr/>
                <p14:nvPr/>
              </p14:nvContentPartPr>
              <p14:xfrm>
                <a:off x="6898673" y="5700945"/>
                <a:ext cx="465120" cy="64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83EA08-3249-3D0F-25DA-4646688D42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81033" y="5682945"/>
                  <a:ext cx="50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3D23E8-5FD2-F6E7-C35D-D3C5D1DFA31E}"/>
                    </a:ext>
                  </a:extLst>
                </p14:cNvPr>
                <p14:cNvContentPartPr/>
                <p14:nvPr/>
              </p14:nvContentPartPr>
              <p14:xfrm>
                <a:off x="7101713" y="5801385"/>
                <a:ext cx="60120" cy="150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3D23E8-5FD2-F6E7-C35D-D3C5D1DFA3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4073" y="5783745"/>
                  <a:ext cx="957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BC73CF-2BF5-4AAB-4510-3DAD2C37D9AC}"/>
              </a:ext>
            </a:extLst>
          </p:cNvPr>
          <p:cNvGrpSpPr/>
          <p:nvPr/>
        </p:nvGrpSpPr>
        <p:grpSpPr>
          <a:xfrm>
            <a:off x="2914913" y="5521305"/>
            <a:ext cx="786960" cy="413280"/>
            <a:chOff x="2914913" y="5521305"/>
            <a:chExt cx="78696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E7AAB6-E73D-2B47-122E-B83DAD163142}"/>
                    </a:ext>
                  </a:extLst>
                </p14:cNvPr>
                <p14:cNvContentPartPr/>
                <p14:nvPr/>
              </p14:nvContentPartPr>
              <p14:xfrm>
                <a:off x="3559673" y="5545425"/>
                <a:ext cx="81360" cy="16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E7AAB6-E73D-2B47-122E-B83DAD1631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1673" y="5527785"/>
                  <a:ext cx="11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E78317-0D51-A486-F67B-A51E3BDC5FBB}"/>
                    </a:ext>
                  </a:extLst>
                </p14:cNvPr>
                <p14:cNvContentPartPr/>
                <p14:nvPr/>
              </p14:nvContentPartPr>
              <p14:xfrm>
                <a:off x="3529433" y="5616705"/>
                <a:ext cx="172440" cy="40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E78317-0D51-A486-F67B-A51E3BDC5F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11433" y="5598705"/>
                  <a:ext cx="208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DBB6DA-3472-78C8-F2F7-F84230465633}"/>
                    </a:ext>
                  </a:extLst>
                </p14:cNvPr>
                <p14:cNvContentPartPr/>
                <p14:nvPr/>
              </p14:nvContentPartPr>
              <p14:xfrm>
                <a:off x="3534833" y="5614185"/>
                <a:ext cx="149040" cy="16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DBB6DA-3472-78C8-F2F7-F842304656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16833" y="5596185"/>
                  <a:ext cx="184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4948E9-F2CC-9BC3-F89F-51CA7FF92FE1}"/>
                    </a:ext>
                  </a:extLst>
                </p14:cNvPr>
                <p14:cNvContentPartPr/>
                <p14:nvPr/>
              </p14:nvContentPartPr>
              <p14:xfrm>
                <a:off x="3548873" y="5563065"/>
                <a:ext cx="28800" cy="97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4948E9-F2CC-9BC3-F89F-51CA7FF92F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31233" y="5545065"/>
                  <a:ext cx="64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B59F29-A134-4960-E9B6-FDF3B8002D52}"/>
                    </a:ext>
                  </a:extLst>
                </p14:cNvPr>
                <p14:cNvContentPartPr/>
                <p14:nvPr/>
              </p14:nvContentPartPr>
              <p14:xfrm>
                <a:off x="3088433" y="5586465"/>
                <a:ext cx="124200" cy="113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B59F29-A134-4960-E9B6-FDF3B8002D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70793" y="5568825"/>
                  <a:ext cx="159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670B5D-2007-3AC0-34E6-5D3C54A456B4}"/>
                    </a:ext>
                  </a:extLst>
                </p14:cNvPr>
                <p14:cNvContentPartPr/>
                <p14:nvPr/>
              </p14:nvContentPartPr>
              <p14:xfrm>
                <a:off x="3077633" y="5521305"/>
                <a:ext cx="206280" cy="3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670B5D-2007-3AC0-34E6-5D3C54A456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59993" y="5503665"/>
                  <a:ext cx="241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BF0B60-8B77-0954-E34F-FD9C065A6B68}"/>
                    </a:ext>
                  </a:extLst>
                </p14:cNvPr>
                <p14:cNvContentPartPr/>
                <p14:nvPr/>
              </p14:nvContentPartPr>
              <p14:xfrm>
                <a:off x="2914913" y="5701305"/>
                <a:ext cx="492840" cy="52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BF0B60-8B77-0954-E34F-FD9C065A6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6913" y="5683665"/>
                  <a:ext cx="528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FA42D4-73C0-E284-FB12-5FF3AD009DE9}"/>
                    </a:ext>
                  </a:extLst>
                </p14:cNvPr>
                <p14:cNvContentPartPr/>
                <p14:nvPr/>
              </p14:nvContentPartPr>
              <p14:xfrm>
                <a:off x="3294353" y="5780505"/>
                <a:ext cx="28080" cy="154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FA42D4-73C0-E284-FB12-5FF3AD009D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76353" y="5762505"/>
                  <a:ext cx="63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36A02D-9D17-B25D-A3E9-A8E912D227D4}"/>
                    </a:ext>
                  </a:extLst>
                </p14:cNvPr>
                <p14:cNvContentPartPr/>
                <p14:nvPr/>
              </p14:nvContentPartPr>
              <p14:xfrm>
                <a:off x="3214073" y="5831625"/>
                <a:ext cx="10440" cy="88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36A02D-9D17-B25D-A3E9-A8E912D227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96073" y="5813625"/>
                  <a:ext cx="4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1A01BA-F076-D887-14C1-4EE354D772B6}"/>
                    </a:ext>
                  </a:extLst>
                </p14:cNvPr>
                <p14:cNvContentPartPr/>
                <p14:nvPr/>
              </p14:nvContentPartPr>
              <p14:xfrm>
                <a:off x="3069713" y="5788065"/>
                <a:ext cx="414360" cy="72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1A01BA-F076-D887-14C1-4EE354D772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52073" y="5770065"/>
                  <a:ext cx="4500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E0D5979-E5A5-0A48-ADEE-AA35D8A97414}"/>
              </a:ext>
            </a:extLst>
          </p:cNvPr>
          <p:cNvGrpSpPr/>
          <p:nvPr/>
        </p:nvGrpSpPr>
        <p:grpSpPr>
          <a:xfrm>
            <a:off x="7691393" y="5331225"/>
            <a:ext cx="1588680" cy="358200"/>
            <a:chOff x="7691393" y="5331225"/>
            <a:chExt cx="15886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18FF3A-2902-5C66-F866-F891F2F63528}"/>
                    </a:ext>
                  </a:extLst>
                </p14:cNvPr>
                <p14:cNvContentPartPr/>
                <p14:nvPr/>
              </p14:nvContentPartPr>
              <p14:xfrm>
                <a:off x="7691393" y="5549385"/>
                <a:ext cx="154440" cy="140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18FF3A-2902-5C66-F866-F891F2F635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73753" y="5531745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22C487-7924-E9ED-820D-CD9ED952AE96}"/>
                    </a:ext>
                  </a:extLst>
                </p14:cNvPr>
                <p14:cNvContentPartPr/>
                <p14:nvPr/>
              </p14:nvContentPartPr>
              <p14:xfrm>
                <a:off x="7989473" y="5470185"/>
                <a:ext cx="176040" cy="150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22C487-7924-E9ED-820D-CD9ED952AE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1833" y="5452185"/>
                  <a:ext cx="21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613F7C-B158-6642-EFEF-A0198EE08C66}"/>
                    </a:ext>
                  </a:extLst>
                </p14:cNvPr>
                <p14:cNvContentPartPr/>
                <p14:nvPr/>
              </p14:nvContentPartPr>
              <p14:xfrm>
                <a:off x="8192873" y="5331225"/>
                <a:ext cx="138240" cy="90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613F7C-B158-6642-EFEF-A0198EE08C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75233" y="5313225"/>
                  <a:ext cx="173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56F12D-EF6A-A10D-BC65-72674F421E59}"/>
                    </a:ext>
                  </a:extLst>
                </p14:cNvPr>
                <p14:cNvContentPartPr/>
                <p14:nvPr/>
              </p14:nvContentPartPr>
              <p14:xfrm>
                <a:off x="8514353" y="5500425"/>
                <a:ext cx="100080" cy="9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56F12D-EF6A-A10D-BC65-72674F421E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6713" y="5482785"/>
                  <a:ext cx="135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646F1B-91DA-ADCC-1633-F681759D999A}"/>
                    </a:ext>
                  </a:extLst>
                </p14:cNvPr>
                <p14:cNvContentPartPr/>
                <p14:nvPr/>
              </p14:nvContentPartPr>
              <p14:xfrm>
                <a:off x="8476913" y="5608785"/>
                <a:ext cx="86040" cy="1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646F1B-91DA-ADCC-1633-F681759D99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59273" y="5590785"/>
                  <a:ext cx="12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A5B2D4F-CA54-7AAD-0086-5164694FA356}"/>
                    </a:ext>
                  </a:extLst>
                </p14:cNvPr>
                <p14:cNvContentPartPr/>
                <p14:nvPr/>
              </p14:nvContentPartPr>
              <p14:xfrm>
                <a:off x="8769233" y="5410785"/>
                <a:ext cx="179280" cy="205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A5B2D4F-CA54-7AAD-0086-5164694FA3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51233" y="5392785"/>
                  <a:ext cx="214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FB02488-FCF8-23AE-EF5F-22F7911CB8A5}"/>
                    </a:ext>
                  </a:extLst>
                </p14:cNvPr>
                <p14:cNvContentPartPr/>
                <p14:nvPr/>
              </p14:nvContentPartPr>
              <p14:xfrm>
                <a:off x="9000713" y="5412225"/>
                <a:ext cx="134280" cy="173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FB02488-FCF8-23AE-EF5F-22F7911CB8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83073" y="5394585"/>
                  <a:ext cx="169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5FD43EF-C5F4-E808-9666-9070ED408EE4}"/>
                    </a:ext>
                  </a:extLst>
                </p14:cNvPr>
                <p14:cNvContentPartPr/>
                <p14:nvPr/>
              </p14:nvContentPartPr>
              <p14:xfrm>
                <a:off x="9035273" y="5348145"/>
                <a:ext cx="244800" cy="46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5FD43EF-C5F4-E808-9666-9070ED408E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17273" y="5330145"/>
                  <a:ext cx="2804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94C7C38-1AA5-AFA6-2099-388ED03DD388}"/>
              </a:ext>
            </a:extLst>
          </p:cNvPr>
          <p:cNvGrpSpPr/>
          <p:nvPr/>
        </p:nvGrpSpPr>
        <p:grpSpPr>
          <a:xfrm>
            <a:off x="7929353" y="5816145"/>
            <a:ext cx="1333800" cy="812160"/>
            <a:chOff x="7929353" y="5816145"/>
            <a:chExt cx="1333800" cy="81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3A2F77-F0AB-EF7E-FC87-C129B8B58FEE}"/>
                    </a:ext>
                  </a:extLst>
                </p14:cNvPr>
                <p14:cNvContentPartPr/>
                <p14:nvPr/>
              </p14:nvContentPartPr>
              <p14:xfrm>
                <a:off x="7978313" y="5893905"/>
                <a:ext cx="264960" cy="219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3A2F77-F0AB-EF7E-FC87-C129B8B58F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60313" y="5875905"/>
                  <a:ext cx="300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E08B71-5DE0-6CB0-3195-ADF89780C232}"/>
                    </a:ext>
                  </a:extLst>
                </p14:cNvPr>
                <p14:cNvContentPartPr/>
                <p14:nvPr/>
              </p14:nvContentPartPr>
              <p14:xfrm>
                <a:off x="8355233" y="5963385"/>
                <a:ext cx="131400" cy="1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E08B71-5DE0-6CB0-3195-ADF89780C2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37233" y="5945385"/>
                  <a:ext cx="167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08EC61-022B-A0F3-4FEF-F0D6557BB6FC}"/>
                    </a:ext>
                  </a:extLst>
                </p14:cNvPr>
                <p14:cNvContentPartPr/>
                <p14:nvPr/>
              </p14:nvContentPartPr>
              <p14:xfrm>
                <a:off x="8351993" y="6061665"/>
                <a:ext cx="93240" cy="24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08EC61-022B-A0F3-4FEF-F0D6557BB6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34353" y="6043665"/>
                  <a:ext cx="12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D64110-9BB4-E771-E327-42F60462212A}"/>
                    </a:ext>
                  </a:extLst>
                </p14:cNvPr>
                <p14:cNvContentPartPr/>
                <p14:nvPr/>
              </p14:nvContentPartPr>
              <p14:xfrm>
                <a:off x="8745113" y="5923785"/>
                <a:ext cx="130320" cy="13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D64110-9BB4-E771-E327-42F6046221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27473" y="5906145"/>
                  <a:ext cx="16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E7C584-F5CF-47E0-0435-57CFD17032A4}"/>
                    </a:ext>
                  </a:extLst>
                </p14:cNvPr>
                <p14:cNvContentPartPr/>
                <p14:nvPr/>
              </p14:nvContentPartPr>
              <p14:xfrm>
                <a:off x="8820713" y="5869785"/>
                <a:ext cx="14400" cy="12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E7C584-F5CF-47E0-0435-57CFD17032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03073" y="5851785"/>
                  <a:ext cx="50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35B1FA-4A3A-46EE-5412-91571CB8EA97}"/>
                    </a:ext>
                  </a:extLst>
                </p14:cNvPr>
                <p14:cNvContentPartPr/>
                <p14:nvPr/>
              </p14:nvContentPartPr>
              <p14:xfrm>
                <a:off x="8769233" y="6068145"/>
                <a:ext cx="107280" cy="12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35B1FA-4A3A-46EE-5412-91571CB8EA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51233" y="6050145"/>
                  <a:ext cx="142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1023C9-9EEC-2E68-8403-4CD3656233CA}"/>
                    </a:ext>
                  </a:extLst>
                </p14:cNvPr>
                <p14:cNvContentPartPr/>
                <p14:nvPr/>
              </p14:nvContentPartPr>
              <p14:xfrm>
                <a:off x="9055073" y="5861865"/>
                <a:ext cx="108720" cy="192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1023C9-9EEC-2E68-8403-4CD3656233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37433" y="5843865"/>
                  <a:ext cx="144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0F39C6-CEA8-D257-A0CE-D251C361C71F}"/>
                    </a:ext>
                  </a:extLst>
                </p14:cNvPr>
                <p14:cNvContentPartPr/>
                <p14:nvPr/>
              </p14:nvContentPartPr>
              <p14:xfrm>
                <a:off x="9093593" y="5816145"/>
                <a:ext cx="169560" cy="18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0F39C6-CEA8-D257-A0CE-D251C361C7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75593" y="5798145"/>
                  <a:ext cx="20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A72F4C-6760-1FAC-65E7-37B01C9CD103}"/>
                    </a:ext>
                  </a:extLst>
                </p14:cNvPr>
                <p14:cNvContentPartPr/>
                <p14:nvPr/>
              </p14:nvContentPartPr>
              <p14:xfrm>
                <a:off x="8769593" y="6128265"/>
                <a:ext cx="96120" cy="168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A72F4C-6760-1FAC-65E7-37B01C9CD1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51953" y="6110265"/>
                  <a:ext cx="131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CAD7A8-C413-F624-D130-4D73F4FF46CF}"/>
                    </a:ext>
                  </a:extLst>
                </p14:cNvPr>
                <p14:cNvContentPartPr/>
                <p14:nvPr/>
              </p14:nvContentPartPr>
              <p14:xfrm>
                <a:off x="8651513" y="6309705"/>
                <a:ext cx="404640" cy="287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CAD7A8-C413-F624-D130-4D73F4FF46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33873" y="6291705"/>
                  <a:ext cx="44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229825C-C846-EB52-91D4-D718B3E93CD7}"/>
                    </a:ext>
                  </a:extLst>
                </p14:cNvPr>
                <p14:cNvContentPartPr/>
                <p14:nvPr/>
              </p14:nvContentPartPr>
              <p14:xfrm>
                <a:off x="8976593" y="6202425"/>
                <a:ext cx="156240" cy="58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229825C-C846-EB52-91D4-D718B3E93C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58953" y="6184425"/>
                  <a:ext cx="19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01E140-12C0-29F7-C0F3-407A30AD8954}"/>
                    </a:ext>
                  </a:extLst>
                </p14:cNvPr>
                <p14:cNvContentPartPr/>
                <p14:nvPr/>
              </p14:nvContentPartPr>
              <p14:xfrm>
                <a:off x="8213393" y="6396825"/>
                <a:ext cx="290160" cy="231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01E140-12C0-29F7-C0F3-407A30AD89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95753" y="6379185"/>
                  <a:ext cx="325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54CF6BB-D9AC-4056-9331-9217DB746133}"/>
                    </a:ext>
                  </a:extLst>
                </p14:cNvPr>
                <p14:cNvContentPartPr/>
                <p14:nvPr/>
              </p14:nvContentPartPr>
              <p14:xfrm>
                <a:off x="8397713" y="6237345"/>
                <a:ext cx="12240" cy="149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54CF6BB-D9AC-4056-9331-9217DB7461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80073" y="6219705"/>
                  <a:ext cx="4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911238-BF8F-E700-4CC4-B5AB37E0DA65}"/>
                    </a:ext>
                  </a:extLst>
                </p14:cNvPr>
                <p14:cNvContentPartPr/>
                <p14:nvPr/>
              </p14:nvContentPartPr>
              <p14:xfrm>
                <a:off x="7929353" y="6372345"/>
                <a:ext cx="169560" cy="248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911238-BF8F-E700-4CC4-B5AB37E0DA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11353" y="6354705"/>
                  <a:ext cx="20520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29AF395-0487-4C7D-F523-88CF913D9AA3}"/>
                  </a:ext>
                </a:extLst>
              </p14:cNvPr>
              <p14:cNvContentPartPr/>
              <p14:nvPr/>
            </p14:nvContentPartPr>
            <p14:xfrm>
              <a:off x="7120073" y="6519585"/>
              <a:ext cx="421200" cy="1706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29AF395-0487-4C7D-F523-88CF913D9AA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102073" y="6501585"/>
                <a:ext cx="45684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0C22634-0755-6089-5F07-587F85DB12FE}"/>
              </a:ext>
            </a:extLst>
          </p:cNvPr>
          <p:cNvGrpSpPr/>
          <p:nvPr/>
        </p:nvGrpSpPr>
        <p:grpSpPr>
          <a:xfrm>
            <a:off x="3541673" y="6292065"/>
            <a:ext cx="3338640" cy="521640"/>
            <a:chOff x="3541673" y="6292065"/>
            <a:chExt cx="333864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7E46FB-A04D-ED40-9A81-93A31C42AE45}"/>
                    </a:ext>
                  </a:extLst>
                </p14:cNvPr>
                <p14:cNvContentPartPr/>
                <p14:nvPr/>
              </p14:nvContentPartPr>
              <p14:xfrm>
                <a:off x="6860873" y="6577905"/>
                <a:ext cx="19440" cy="131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7E46FB-A04D-ED40-9A81-93A31C42AE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43233" y="6560265"/>
                  <a:ext cx="55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282BAFC-5A11-59AE-64B7-82BF7A0B7A65}"/>
                    </a:ext>
                  </a:extLst>
                </p14:cNvPr>
                <p14:cNvContentPartPr/>
                <p14:nvPr/>
              </p14:nvContentPartPr>
              <p14:xfrm>
                <a:off x="6017033" y="6399705"/>
                <a:ext cx="843120" cy="282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282BAFC-5A11-59AE-64B7-82BF7A0B7A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99033" y="6382065"/>
                  <a:ext cx="878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98AEBA-67D4-D385-95F4-1C7D88A740FE}"/>
                    </a:ext>
                  </a:extLst>
                </p14:cNvPr>
                <p14:cNvContentPartPr/>
                <p14:nvPr/>
              </p14:nvContentPartPr>
              <p14:xfrm>
                <a:off x="6177233" y="6328425"/>
                <a:ext cx="25200" cy="177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98AEBA-67D4-D385-95F4-1C7D88A740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59593" y="6310785"/>
                  <a:ext cx="60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0876EF-8D87-B76C-ADD1-369C13294E21}"/>
                    </a:ext>
                  </a:extLst>
                </p14:cNvPr>
                <p14:cNvContentPartPr/>
                <p14:nvPr/>
              </p14:nvContentPartPr>
              <p14:xfrm>
                <a:off x="6644873" y="6292065"/>
                <a:ext cx="126000" cy="18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0876EF-8D87-B76C-ADD1-369C13294E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27233" y="6274065"/>
                  <a:ext cx="161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78DD51D-21E9-7898-FFFC-779EAFAA6E4F}"/>
                    </a:ext>
                  </a:extLst>
                </p14:cNvPr>
                <p14:cNvContentPartPr/>
                <p14:nvPr/>
              </p14:nvContentPartPr>
              <p14:xfrm>
                <a:off x="5683313" y="6487905"/>
                <a:ext cx="199080" cy="14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78DD51D-21E9-7898-FFFC-779EAFAA6E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65673" y="6470265"/>
                  <a:ext cx="234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7C0042-D076-489F-C563-B36DD2E4D7D2}"/>
                    </a:ext>
                  </a:extLst>
                </p14:cNvPr>
                <p14:cNvContentPartPr/>
                <p14:nvPr/>
              </p14:nvContentPartPr>
              <p14:xfrm>
                <a:off x="5729393" y="6573585"/>
                <a:ext cx="222120" cy="37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7C0042-D076-489F-C563-B36DD2E4D7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11393" y="6555945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67DEE0A-6216-7108-0336-6145EAAF7414}"/>
                    </a:ext>
                  </a:extLst>
                </p14:cNvPr>
                <p14:cNvContentPartPr/>
                <p14:nvPr/>
              </p14:nvContentPartPr>
              <p14:xfrm>
                <a:off x="4632833" y="6396105"/>
                <a:ext cx="255240" cy="274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67DEE0A-6216-7108-0336-6145EAAF741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15193" y="6378465"/>
                  <a:ext cx="290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7AAE9F-5F29-2D24-39DD-0351AA258388}"/>
                    </a:ext>
                  </a:extLst>
                </p14:cNvPr>
                <p14:cNvContentPartPr/>
                <p14:nvPr/>
              </p14:nvContentPartPr>
              <p14:xfrm>
                <a:off x="4954313" y="6386385"/>
                <a:ext cx="84960" cy="257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7AAE9F-5F29-2D24-39DD-0351AA2583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36673" y="6368385"/>
                  <a:ext cx="120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640C5B-26A1-F4A8-A710-413E1627F22B}"/>
                    </a:ext>
                  </a:extLst>
                </p14:cNvPr>
                <p14:cNvContentPartPr/>
                <p14:nvPr/>
              </p14:nvContentPartPr>
              <p14:xfrm>
                <a:off x="5146553" y="6460545"/>
                <a:ext cx="142560" cy="206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640C5B-26A1-F4A8-A710-413E1627F2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28913" y="6442545"/>
                  <a:ext cx="178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6970702-9474-E91D-6740-6915D965CCA8}"/>
                    </a:ext>
                  </a:extLst>
                </p14:cNvPr>
                <p14:cNvContentPartPr/>
                <p14:nvPr/>
              </p14:nvContentPartPr>
              <p14:xfrm>
                <a:off x="5177873" y="6456945"/>
                <a:ext cx="119880" cy="14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6970702-9474-E91D-6740-6915D965CC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60233" y="6438945"/>
                  <a:ext cx="155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D6E638-CE82-D9F4-42CC-8B48B37D56CA}"/>
                    </a:ext>
                  </a:extLst>
                </p14:cNvPr>
                <p14:cNvContentPartPr/>
                <p14:nvPr/>
              </p14:nvContentPartPr>
              <p14:xfrm>
                <a:off x="5336633" y="6310425"/>
                <a:ext cx="138240" cy="503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D6E638-CE82-D9F4-42CC-8B48B37D56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18633" y="6292785"/>
                  <a:ext cx="1738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94F6CC-7C7C-7A3B-61A8-C69A6E9681DA}"/>
                    </a:ext>
                  </a:extLst>
                </p14:cNvPr>
                <p14:cNvContentPartPr/>
                <p14:nvPr/>
              </p14:nvContentPartPr>
              <p14:xfrm>
                <a:off x="4157273" y="6550972"/>
                <a:ext cx="284400" cy="51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94F6CC-7C7C-7A3B-61A8-C69A6E9681D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39633" y="6532972"/>
                  <a:ext cx="320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4362D2-4302-98B4-5450-78CAAFBFB681}"/>
                    </a:ext>
                  </a:extLst>
                </p14:cNvPr>
                <p14:cNvContentPartPr/>
                <p14:nvPr/>
              </p14:nvContentPartPr>
              <p14:xfrm>
                <a:off x="4190393" y="6674812"/>
                <a:ext cx="199080" cy="18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4362D2-4302-98B4-5450-78CAAFBFB6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72393" y="6656812"/>
                  <a:ext cx="234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3CEC0C0-561D-0E97-666A-748B1A9F0142}"/>
                    </a:ext>
                  </a:extLst>
                </p14:cNvPr>
                <p14:cNvContentPartPr/>
                <p14:nvPr/>
              </p14:nvContentPartPr>
              <p14:xfrm>
                <a:off x="3541673" y="6432892"/>
                <a:ext cx="45360" cy="283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3CEC0C0-561D-0E97-666A-748B1A9F01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24033" y="6415252"/>
                  <a:ext cx="81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D035C3-9B0C-87E0-3CB2-D38787E6B1F1}"/>
                    </a:ext>
                  </a:extLst>
                </p14:cNvPr>
                <p14:cNvContentPartPr/>
                <p14:nvPr/>
              </p14:nvContentPartPr>
              <p14:xfrm>
                <a:off x="3696833" y="6468172"/>
                <a:ext cx="290880" cy="266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D035C3-9B0C-87E0-3CB2-D38787E6B1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78833" y="6450532"/>
                  <a:ext cx="32652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6A81ADD-6DC8-6A81-6E01-1FA4D06D8286}"/>
                  </a:ext>
                </a:extLst>
              </p14:cNvPr>
              <p14:cNvContentPartPr/>
              <p14:nvPr/>
            </p14:nvContentPartPr>
            <p14:xfrm>
              <a:off x="3244313" y="6701812"/>
              <a:ext cx="13320" cy="165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6A81ADD-6DC8-6A81-6E01-1FA4D06D828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226673" y="6683812"/>
                <a:ext cx="4896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00257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C5732-67A7-4BD4-A41D-4B23AFD387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9" r="20323" b="18833"/>
          <a:stretch/>
        </p:blipFill>
        <p:spPr>
          <a:xfrm>
            <a:off x="2626417" y="1118741"/>
            <a:ext cx="6771693" cy="1512938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AEE72-FF54-937F-C452-3EFE19410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061" r="50457" b="63813"/>
          <a:stretch/>
        </p:blipFill>
        <p:spPr>
          <a:xfrm>
            <a:off x="3074348" y="1366846"/>
            <a:ext cx="3091070" cy="445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DCA06-1031-4E44-90C4-71A8AB5F0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12" y="1298870"/>
            <a:ext cx="771525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DEE6A-41DC-5710-4189-FE7E7971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31"/>
          <a:stretch/>
        </p:blipFill>
        <p:spPr>
          <a:xfrm>
            <a:off x="745435" y="3360944"/>
            <a:ext cx="2123096" cy="186398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4E7CA2-5DD0-7510-ABE9-7F570BDE8C70}"/>
              </a:ext>
            </a:extLst>
          </p:cNvPr>
          <p:cNvGrpSpPr/>
          <p:nvPr/>
        </p:nvGrpSpPr>
        <p:grpSpPr>
          <a:xfrm>
            <a:off x="3470753" y="2725905"/>
            <a:ext cx="568440" cy="248760"/>
            <a:chOff x="3470753" y="2725905"/>
            <a:chExt cx="5684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B1550EA-B514-FBAB-C787-C52D37BA9D96}"/>
                    </a:ext>
                  </a:extLst>
                </p14:cNvPr>
                <p14:cNvContentPartPr/>
                <p14:nvPr/>
              </p14:nvContentPartPr>
              <p14:xfrm>
                <a:off x="3470753" y="2773065"/>
                <a:ext cx="19800" cy="183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B1550EA-B514-FBAB-C787-C52D37BA9D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2753" y="2755065"/>
                  <a:ext cx="5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1D8FA2-A12E-979D-45EE-24A6E602A26E}"/>
                    </a:ext>
                  </a:extLst>
                </p14:cNvPr>
                <p14:cNvContentPartPr/>
                <p14:nvPr/>
              </p14:nvContentPartPr>
              <p14:xfrm>
                <a:off x="3535553" y="2760105"/>
                <a:ext cx="191880" cy="214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1D8FA2-A12E-979D-45EE-24A6E602A2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7913" y="2742105"/>
                  <a:ext cx="227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0B633F-DA8F-51CD-31B5-9CF10D14C410}"/>
                    </a:ext>
                  </a:extLst>
                </p14:cNvPr>
                <p14:cNvContentPartPr/>
                <p14:nvPr/>
              </p14:nvContentPartPr>
              <p14:xfrm>
                <a:off x="3756593" y="2783505"/>
                <a:ext cx="128520" cy="144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0B633F-DA8F-51CD-31B5-9CF10D14C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8593" y="2765505"/>
                  <a:ext cx="164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398E04-A56A-9B9C-D035-45602045DD68}"/>
                    </a:ext>
                  </a:extLst>
                </p14:cNvPr>
                <p14:cNvContentPartPr/>
                <p14:nvPr/>
              </p14:nvContentPartPr>
              <p14:xfrm>
                <a:off x="3799073" y="2725905"/>
                <a:ext cx="240120" cy="52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398E04-A56A-9B9C-D035-45602045DD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81433" y="2707905"/>
                  <a:ext cx="2757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750C03-1A86-F11F-E15E-D3067543CC7E}"/>
              </a:ext>
            </a:extLst>
          </p:cNvPr>
          <p:cNvGrpSpPr/>
          <p:nvPr/>
        </p:nvGrpSpPr>
        <p:grpSpPr>
          <a:xfrm>
            <a:off x="2954873" y="2785665"/>
            <a:ext cx="204480" cy="143640"/>
            <a:chOff x="2954873" y="2785665"/>
            <a:chExt cx="20448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4023F5-93A1-69B4-795E-CC9971FF5E26}"/>
                    </a:ext>
                  </a:extLst>
                </p14:cNvPr>
                <p14:cNvContentPartPr/>
                <p14:nvPr/>
              </p14:nvContentPartPr>
              <p14:xfrm>
                <a:off x="3003113" y="2792145"/>
                <a:ext cx="93960" cy="137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4023F5-93A1-69B4-795E-CC9971FF5E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5113" y="2774145"/>
                  <a:ext cx="129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D2A18D-D91F-0F26-6BAB-65862DF4B22A}"/>
                    </a:ext>
                  </a:extLst>
                </p14:cNvPr>
                <p14:cNvContentPartPr/>
                <p14:nvPr/>
              </p14:nvContentPartPr>
              <p14:xfrm>
                <a:off x="2997713" y="2819145"/>
                <a:ext cx="161640" cy="97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D2A18D-D91F-0F26-6BAB-65862DF4B2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79713" y="2801145"/>
                  <a:ext cx="197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FC6BA6-09B5-B40E-BE81-23893AA0A1C6}"/>
                    </a:ext>
                  </a:extLst>
                </p14:cNvPr>
                <p14:cNvContentPartPr/>
                <p14:nvPr/>
              </p14:nvContentPartPr>
              <p14:xfrm>
                <a:off x="2954873" y="2866305"/>
                <a:ext cx="190800" cy="4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FC6BA6-09B5-B40E-BE81-23893AA0A1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37233" y="2848305"/>
                  <a:ext cx="226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B574DF-1F7A-3B44-7F3E-A8906E107086}"/>
                    </a:ext>
                  </a:extLst>
                </p14:cNvPr>
                <p14:cNvContentPartPr/>
                <p14:nvPr/>
              </p14:nvContentPartPr>
              <p14:xfrm>
                <a:off x="3026873" y="2785665"/>
                <a:ext cx="1800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B574DF-1F7A-3B44-7F3E-A8906E1070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9233" y="2767665"/>
                  <a:ext cx="5364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7E1E3A-8DEC-D367-3AFF-A8827C448D82}"/>
                  </a:ext>
                </a:extLst>
              </p14:cNvPr>
              <p14:cNvContentPartPr/>
              <p14:nvPr/>
            </p14:nvContentPartPr>
            <p14:xfrm>
              <a:off x="3345113" y="3072225"/>
              <a:ext cx="630000" cy="25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7E1E3A-8DEC-D367-3AFF-A8827C448D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7113" y="3054225"/>
                <a:ext cx="66564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D3E913D-EC45-C75A-E7E2-DD14A29DE974}"/>
              </a:ext>
            </a:extLst>
          </p:cNvPr>
          <p:cNvGrpSpPr/>
          <p:nvPr/>
        </p:nvGrpSpPr>
        <p:grpSpPr>
          <a:xfrm>
            <a:off x="3381473" y="3240345"/>
            <a:ext cx="591480" cy="320760"/>
            <a:chOff x="3381473" y="3240345"/>
            <a:chExt cx="59148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DE6135-87E3-F88C-9F72-6F9F3838A7E3}"/>
                    </a:ext>
                  </a:extLst>
                </p14:cNvPr>
                <p14:cNvContentPartPr/>
                <p14:nvPr/>
              </p14:nvContentPartPr>
              <p14:xfrm>
                <a:off x="3381473" y="3278865"/>
                <a:ext cx="139680" cy="260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DE6135-87E3-F88C-9F72-6F9F3838A7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3833" y="3261225"/>
                  <a:ext cx="175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C0A50E-35E1-D90F-8D67-47AF4BF36A0E}"/>
                    </a:ext>
                  </a:extLst>
                </p14:cNvPr>
                <p14:cNvContentPartPr/>
                <p14:nvPr/>
              </p14:nvContentPartPr>
              <p14:xfrm>
                <a:off x="3597833" y="3240345"/>
                <a:ext cx="180360" cy="32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C0A50E-35E1-D90F-8D67-47AF4BF36A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9833" y="3222705"/>
                  <a:ext cx="216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197076-FF22-508D-A5ED-8451B96F4704}"/>
                    </a:ext>
                  </a:extLst>
                </p14:cNvPr>
                <p14:cNvContentPartPr/>
                <p14:nvPr/>
              </p14:nvContentPartPr>
              <p14:xfrm>
                <a:off x="3795833" y="3316665"/>
                <a:ext cx="177120" cy="15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197076-FF22-508D-A5ED-8451B96F47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78193" y="3298665"/>
                  <a:ext cx="2127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D6CF89-8043-0953-22A8-37C7A0356E6A}"/>
              </a:ext>
            </a:extLst>
          </p:cNvPr>
          <p:cNvGrpSpPr/>
          <p:nvPr/>
        </p:nvGrpSpPr>
        <p:grpSpPr>
          <a:xfrm>
            <a:off x="4269593" y="2985825"/>
            <a:ext cx="183960" cy="132120"/>
            <a:chOff x="4269593" y="2985825"/>
            <a:chExt cx="18396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C80063-7AE4-7A72-A94C-902CFC36C202}"/>
                    </a:ext>
                  </a:extLst>
                </p14:cNvPr>
                <p14:cNvContentPartPr/>
                <p14:nvPr/>
              </p14:nvContentPartPr>
              <p14:xfrm>
                <a:off x="4282913" y="2985825"/>
                <a:ext cx="170640" cy="14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C80063-7AE4-7A72-A94C-902CFC36C2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4913" y="2968185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2C51A3-158C-8DC7-4CC4-15C1A6CAF391}"/>
                    </a:ext>
                  </a:extLst>
                </p14:cNvPr>
                <p14:cNvContentPartPr/>
                <p14:nvPr/>
              </p14:nvContentPartPr>
              <p14:xfrm>
                <a:off x="4269593" y="3090225"/>
                <a:ext cx="124200" cy="27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2C51A3-158C-8DC7-4CC4-15C1A6CAF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1593" y="3072225"/>
                  <a:ext cx="159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75CE87-F0E3-9014-C626-4126163D1B05}"/>
              </a:ext>
            </a:extLst>
          </p:cNvPr>
          <p:cNvGrpSpPr/>
          <p:nvPr/>
        </p:nvGrpSpPr>
        <p:grpSpPr>
          <a:xfrm>
            <a:off x="4665953" y="2773425"/>
            <a:ext cx="695520" cy="379800"/>
            <a:chOff x="4665953" y="2773425"/>
            <a:chExt cx="69552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CB0E9A-E56D-0AA5-D3BD-F0DB9F2297FE}"/>
                    </a:ext>
                  </a:extLst>
                </p14:cNvPr>
                <p14:cNvContentPartPr/>
                <p14:nvPr/>
              </p14:nvContentPartPr>
              <p14:xfrm>
                <a:off x="4713113" y="2792865"/>
                <a:ext cx="218520" cy="253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CB0E9A-E56D-0AA5-D3BD-F0DB9F2297F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95113" y="2775225"/>
                  <a:ext cx="254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9E0CD3-3228-D3C1-13B2-E23B8D35E242}"/>
                    </a:ext>
                  </a:extLst>
                </p14:cNvPr>
                <p14:cNvContentPartPr/>
                <p14:nvPr/>
              </p14:nvContentPartPr>
              <p14:xfrm>
                <a:off x="5025593" y="2829225"/>
                <a:ext cx="168120" cy="172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9E0CD3-3228-D3C1-13B2-E23B8D35E2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7593" y="2811225"/>
                  <a:ext cx="20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6BA07A-C556-D460-87FD-1A368E076E1B}"/>
                    </a:ext>
                  </a:extLst>
                </p14:cNvPr>
                <p14:cNvContentPartPr/>
                <p14:nvPr/>
              </p14:nvContentPartPr>
              <p14:xfrm>
                <a:off x="5034593" y="2773425"/>
                <a:ext cx="170640" cy="37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6BA07A-C556-D460-87FD-1A368E076E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16593" y="2755785"/>
                  <a:ext cx="206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28BC872-1BCD-D10F-A429-C98AC938BD0A}"/>
                    </a:ext>
                  </a:extLst>
                </p14:cNvPr>
                <p14:cNvContentPartPr/>
                <p14:nvPr/>
              </p14:nvContentPartPr>
              <p14:xfrm>
                <a:off x="4665953" y="3113265"/>
                <a:ext cx="695520" cy="39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28BC872-1BCD-D10F-A429-C98AC938BD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7953" y="3095265"/>
                  <a:ext cx="73116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C40C76-63E3-666E-F9CE-4441A244B477}"/>
              </a:ext>
            </a:extLst>
          </p:cNvPr>
          <p:cNvGrpSpPr/>
          <p:nvPr/>
        </p:nvGrpSpPr>
        <p:grpSpPr>
          <a:xfrm>
            <a:off x="4777913" y="3260865"/>
            <a:ext cx="507600" cy="230400"/>
            <a:chOff x="4777913" y="3260865"/>
            <a:chExt cx="5076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14C0F2-476A-EE53-CE07-7544B9480CB3}"/>
                    </a:ext>
                  </a:extLst>
                </p14:cNvPr>
                <p14:cNvContentPartPr/>
                <p14:nvPr/>
              </p14:nvContentPartPr>
              <p14:xfrm>
                <a:off x="4777913" y="3260865"/>
                <a:ext cx="185760" cy="19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14C0F2-476A-EE53-CE07-7544B9480C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60273" y="3242865"/>
                  <a:ext cx="221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26D264-8070-99C1-9811-C4006E73AB47}"/>
                    </a:ext>
                  </a:extLst>
                </p14:cNvPr>
                <p14:cNvContentPartPr/>
                <p14:nvPr/>
              </p14:nvContentPartPr>
              <p14:xfrm>
                <a:off x="4797713" y="3337185"/>
                <a:ext cx="205200" cy="55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26D264-8070-99C1-9811-C4006E73AB4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9713" y="3319185"/>
                  <a:ext cx="240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5F151D-247A-BEBC-28F8-6D851C59B135}"/>
                    </a:ext>
                  </a:extLst>
                </p14:cNvPr>
                <p14:cNvContentPartPr/>
                <p14:nvPr/>
              </p14:nvContentPartPr>
              <p14:xfrm>
                <a:off x="5055833" y="3274905"/>
                <a:ext cx="229680" cy="21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5F151D-247A-BEBC-28F8-6D851C59B1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8193" y="3257265"/>
                  <a:ext cx="2653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015662-34F8-2C34-B53E-23FAFB310CE1}"/>
              </a:ext>
            </a:extLst>
          </p:cNvPr>
          <p:cNvGrpSpPr/>
          <p:nvPr/>
        </p:nvGrpSpPr>
        <p:grpSpPr>
          <a:xfrm>
            <a:off x="3727073" y="4489185"/>
            <a:ext cx="553680" cy="227160"/>
            <a:chOff x="3727073" y="4489185"/>
            <a:chExt cx="55368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EC8A8F-363B-EFE8-E169-095179DBADEA}"/>
                    </a:ext>
                  </a:extLst>
                </p14:cNvPr>
                <p14:cNvContentPartPr/>
                <p14:nvPr/>
              </p14:nvContentPartPr>
              <p14:xfrm>
                <a:off x="4078793" y="4489185"/>
                <a:ext cx="201960" cy="142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EC8A8F-363B-EFE8-E169-095179DBAD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60793" y="4471185"/>
                  <a:ext cx="237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8D0794-EE72-9010-D5BE-32C5D738C172}"/>
                    </a:ext>
                  </a:extLst>
                </p14:cNvPr>
                <p14:cNvContentPartPr/>
                <p14:nvPr/>
              </p14:nvContentPartPr>
              <p14:xfrm>
                <a:off x="3727073" y="4515465"/>
                <a:ext cx="140040" cy="200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8D0794-EE72-9010-D5BE-32C5D738C1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9433" y="4497465"/>
                  <a:ext cx="17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5E2AF0-815A-7E5D-C2BA-A31B90BF9379}"/>
                    </a:ext>
                  </a:extLst>
                </p14:cNvPr>
                <p14:cNvContentPartPr/>
                <p14:nvPr/>
              </p14:nvContentPartPr>
              <p14:xfrm>
                <a:off x="3733193" y="4571985"/>
                <a:ext cx="252360" cy="86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5E2AF0-815A-7E5D-C2BA-A31B90BF93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15553" y="4554345"/>
                  <a:ext cx="2880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31CE80-EDBE-285F-A1D7-4EFB68D6F48F}"/>
              </a:ext>
            </a:extLst>
          </p:cNvPr>
          <p:cNvGrpSpPr/>
          <p:nvPr/>
        </p:nvGrpSpPr>
        <p:grpSpPr>
          <a:xfrm>
            <a:off x="3264833" y="4013985"/>
            <a:ext cx="1584000" cy="345240"/>
            <a:chOff x="3264833" y="4013985"/>
            <a:chExt cx="15840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B1BFA9-1CA5-F362-9B9C-E6D21C131D56}"/>
                    </a:ext>
                  </a:extLst>
                </p14:cNvPr>
                <p14:cNvContentPartPr/>
                <p14:nvPr/>
              </p14:nvContentPartPr>
              <p14:xfrm>
                <a:off x="3264833" y="4013985"/>
                <a:ext cx="150120" cy="30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B1BFA9-1CA5-F362-9B9C-E6D21C131D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46833" y="3996345"/>
                  <a:ext cx="185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0E8028-98B0-EB53-A5F6-FCC66D952E55}"/>
                    </a:ext>
                  </a:extLst>
                </p14:cNvPr>
                <p14:cNvContentPartPr/>
                <p14:nvPr/>
              </p14:nvContentPartPr>
              <p14:xfrm>
                <a:off x="3510713" y="4169145"/>
                <a:ext cx="109080" cy="12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0E8028-98B0-EB53-A5F6-FCC66D952E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92713" y="4151505"/>
                  <a:ext cx="144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B83B41-E10F-B54B-A77C-F74F2BA1ACE5}"/>
                    </a:ext>
                  </a:extLst>
                </p14:cNvPr>
                <p14:cNvContentPartPr/>
                <p14:nvPr/>
              </p14:nvContentPartPr>
              <p14:xfrm>
                <a:off x="3529073" y="4265625"/>
                <a:ext cx="124200" cy="29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B83B41-E10F-B54B-A77C-F74F2BA1AC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11433" y="4247625"/>
                  <a:ext cx="159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3FBA6A-57B6-240A-15B1-20EA86CFCFB3}"/>
                    </a:ext>
                  </a:extLst>
                </p14:cNvPr>
                <p14:cNvContentPartPr/>
                <p14:nvPr/>
              </p14:nvContentPartPr>
              <p14:xfrm>
                <a:off x="3859553" y="4015785"/>
                <a:ext cx="239040" cy="236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3FBA6A-57B6-240A-15B1-20EA86CFCF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41913" y="3998145"/>
                  <a:ext cx="274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D24963-B41C-7D24-AA68-593FC6C00799}"/>
                    </a:ext>
                  </a:extLst>
                </p14:cNvPr>
                <p14:cNvContentPartPr/>
                <p14:nvPr/>
              </p14:nvContentPartPr>
              <p14:xfrm>
                <a:off x="4175273" y="4062585"/>
                <a:ext cx="157680" cy="17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D24963-B41C-7D24-AA68-593FC6C007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57273" y="4044585"/>
                  <a:ext cx="193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7C8460-3DEF-66BA-D06A-38C1126E81BB}"/>
                    </a:ext>
                  </a:extLst>
                </p14:cNvPr>
                <p14:cNvContentPartPr/>
                <p14:nvPr/>
              </p14:nvContentPartPr>
              <p14:xfrm>
                <a:off x="4166273" y="4015065"/>
                <a:ext cx="226440" cy="3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7C8460-3DEF-66BA-D06A-38C1126E81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48273" y="3997065"/>
                  <a:ext cx="26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558721D-AD1B-18AB-9C10-5AA5135DA3E5}"/>
                    </a:ext>
                  </a:extLst>
                </p14:cNvPr>
                <p14:cNvContentPartPr/>
                <p14:nvPr/>
              </p14:nvContentPartPr>
              <p14:xfrm>
                <a:off x="3843713" y="4312425"/>
                <a:ext cx="603360" cy="46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558721D-AD1B-18AB-9C10-5AA5135DA3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26073" y="4294785"/>
                  <a:ext cx="639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8D3E4A-F51F-49E0-C7BA-5204A96FE89B}"/>
                    </a:ext>
                  </a:extLst>
                </p14:cNvPr>
                <p14:cNvContentPartPr/>
                <p14:nvPr/>
              </p14:nvContentPartPr>
              <p14:xfrm>
                <a:off x="4691873" y="4150425"/>
                <a:ext cx="97560" cy="206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8D3E4A-F51F-49E0-C7BA-5204A96FE8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73873" y="4132785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9EDF18-25B3-02E6-8873-C52172998B5F}"/>
                    </a:ext>
                  </a:extLst>
                </p14:cNvPr>
                <p14:cNvContentPartPr/>
                <p14:nvPr/>
              </p14:nvContentPartPr>
              <p14:xfrm>
                <a:off x="4633913" y="4211265"/>
                <a:ext cx="21492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9EDF18-25B3-02E6-8873-C52172998B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15913" y="4193625"/>
                  <a:ext cx="25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BD8A84-E022-CE9E-1E04-184ED3DF3CC9}"/>
                    </a:ext>
                  </a:extLst>
                </p14:cNvPr>
                <p14:cNvContentPartPr/>
                <p14:nvPr/>
              </p14:nvContentPartPr>
              <p14:xfrm>
                <a:off x="4615913" y="4240065"/>
                <a:ext cx="232920" cy="37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BD8A84-E022-CE9E-1E04-184ED3DF3C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98273" y="4222065"/>
                  <a:ext cx="26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B544DD-44EC-E4C5-EA0C-9C6635A7FAC3}"/>
                    </a:ext>
                  </a:extLst>
                </p14:cNvPr>
                <p14:cNvContentPartPr/>
                <p14:nvPr/>
              </p14:nvContentPartPr>
              <p14:xfrm>
                <a:off x="4673873" y="4159065"/>
                <a:ext cx="45720" cy="128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B544DD-44EC-E4C5-EA0C-9C6635A7FA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56233" y="4141425"/>
                  <a:ext cx="813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B05A7C-ABAB-FBFF-BEA4-5924B1B392AE}"/>
              </a:ext>
            </a:extLst>
          </p:cNvPr>
          <p:cNvGrpSpPr/>
          <p:nvPr/>
        </p:nvGrpSpPr>
        <p:grpSpPr>
          <a:xfrm>
            <a:off x="5088593" y="3842625"/>
            <a:ext cx="1325880" cy="649800"/>
            <a:chOff x="5088593" y="3842625"/>
            <a:chExt cx="132588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ED2B76-7694-172A-2202-8FF0FA9E8D41}"/>
                    </a:ext>
                  </a:extLst>
                </p14:cNvPr>
                <p14:cNvContentPartPr/>
                <p14:nvPr/>
              </p14:nvContentPartPr>
              <p14:xfrm>
                <a:off x="5088593" y="4071225"/>
                <a:ext cx="176040" cy="186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ED2B76-7694-172A-2202-8FF0FA9E8D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0953" y="4053225"/>
                  <a:ext cx="21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FFA4A3-A37D-096E-EEBF-546455C229FE}"/>
                    </a:ext>
                  </a:extLst>
                </p14:cNvPr>
                <p14:cNvContentPartPr/>
                <p14:nvPr/>
              </p14:nvContentPartPr>
              <p14:xfrm>
                <a:off x="5477393" y="4053225"/>
                <a:ext cx="41400" cy="19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FFA4A3-A37D-096E-EEBF-546455C229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59393" y="4035225"/>
                  <a:ext cx="77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A3A7F0-D5C9-9A37-FDB5-B609AE7BBAAB}"/>
                    </a:ext>
                  </a:extLst>
                </p14:cNvPr>
                <p14:cNvContentPartPr/>
                <p14:nvPr/>
              </p14:nvContentPartPr>
              <p14:xfrm>
                <a:off x="5427353" y="4067265"/>
                <a:ext cx="12240" cy="140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A3A7F0-D5C9-9A37-FDB5-B609AE7BBA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09713" y="4049265"/>
                  <a:ext cx="4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D8C0D1-D8F4-B7A8-D67A-83B0AF1FD743}"/>
                    </a:ext>
                  </a:extLst>
                </p14:cNvPr>
                <p14:cNvContentPartPr/>
                <p14:nvPr/>
              </p14:nvContentPartPr>
              <p14:xfrm>
                <a:off x="5322233" y="3997785"/>
                <a:ext cx="407520" cy="82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D8C0D1-D8F4-B7A8-D67A-83B0AF1FD7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04233" y="3980145"/>
                  <a:ext cx="443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D6EE6F0-E2F2-C7DD-B4E3-B0D3034E3A43}"/>
                    </a:ext>
                  </a:extLst>
                </p14:cNvPr>
                <p14:cNvContentPartPr/>
                <p14:nvPr/>
              </p14:nvContentPartPr>
              <p14:xfrm>
                <a:off x="5809313" y="3891225"/>
                <a:ext cx="162720" cy="434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D6EE6F0-E2F2-C7DD-B4E3-B0D3034E3A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1313" y="3873225"/>
                  <a:ext cx="198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6DA59D-78C5-E718-A234-B73D35D8A479}"/>
                    </a:ext>
                  </a:extLst>
                </p14:cNvPr>
                <p14:cNvContentPartPr/>
                <p14:nvPr/>
              </p14:nvContentPartPr>
              <p14:xfrm>
                <a:off x="6062033" y="4047465"/>
                <a:ext cx="172800" cy="180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6DA59D-78C5-E718-A234-B73D35D8A4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44033" y="4029825"/>
                  <a:ext cx="208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84A485B-91BE-7290-3D8C-47E7FBA5906D}"/>
                    </a:ext>
                  </a:extLst>
                </p14:cNvPr>
                <p14:cNvContentPartPr/>
                <p14:nvPr/>
              </p14:nvContentPartPr>
              <p14:xfrm>
                <a:off x="6230873" y="3842625"/>
                <a:ext cx="183600" cy="649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84A485B-91BE-7290-3D8C-47E7FBA590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12873" y="3824625"/>
                  <a:ext cx="219240" cy="68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ED4914-2262-B723-F841-7CFFB6CDE364}"/>
              </a:ext>
            </a:extLst>
          </p:cNvPr>
          <p:cNvGrpSpPr/>
          <p:nvPr/>
        </p:nvGrpSpPr>
        <p:grpSpPr>
          <a:xfrm>
            <a:off x="6777713" y="3877185"/>
            <a:ext cx="1512720" cy="894600"/>
            <a:chOff x="6777713" y="3877185"/>
            <a:chExt cx="151272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47F954-369F-3351-F004-C91EFFA0BD3A}"/>
                    </a:ext>
                  </a:extLst>
                </p14:cNvPr>
                <p14:cNvContentPartPr/>
                <p14:nvPr/>
              </p14:nvContentPartPr>
              <p14:xfrm>
                <a:off x="6852233" y="4024065"/>
                <a:ext cx="136800" cy="3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47F954-369F-3351-F004-C91EFFA0BD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34233" y="4006065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06474E1-E5E4-DF78-E681-6A5731F512BA}"/>
                    </a:ext>
                  </a:extLst>
                </p14:cNvPr>
                <p14:cNvContentPartPr/>
                <p14:nvPr/>
              </p14:nvContentPartPr>
              <p14:xfrm>
                <a:off x="6777713" y="4105065"/>
                <a:ext cx="126000" cy="8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06474E1-E5E4-DF78-E681-6A5731F512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59713" y="4087425"/>
                  <a:ext cx="161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AACEAD-62C0-8220-A08D-44E3074A3C13}"/>
                    </a:ext>
                  </a:extLst>
                </p14:cNvPr>
                <p14:cNvContentPartPr/>
                <p14:nvPr/>
              </p14:nvContentPartPr>
              <p14:xfrm>
                <a:off x="7158953" y="3927225"/>
                <a:ext cx="136800" cy="187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AACEAD-62C0-8220-A08D-44E3074A3C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40953" y="3909585"/>
                  <a:ext cx="172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F76AB1-C02A-3592-1B66-B484D9C88B5E}"/>
                    </a:ext>
                  </a:extLst>
                </p14:cNvPr>
                <p14:cNvContentPartPr/>
                <p14:nvPr/>
              </p14:nvContentPartPr>
              <p14:xfrm>
                <a:off x="7163273" y="3894825"/>
                <a:ext cx="177480" cy="56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F76AB1-C02A-3592-1B66-B484D9C88B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45633" y="3876825"/>
                  <a:ext cx="21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189191-EB0F-C130-362E-EE9C0BFED233}"/>
                    </a:ext>
                  </a:extLst>
                </p14:cNvPr>
                <p14:cNvContentPartPr/>
                <p14:nvPr/>
              </p14:nvContentPartPr>
              <p14:xfrm>
                <a:off x="7406273" y="3886545"/>
                <a:ext cx="163080" cy="19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189191-EB0F-C130-362E-EE9C0BFED2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88633" y="3868905"/>
                  <a:ext cx="198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507D04-600E-85FD-710A-F1CCAE94CEBD}"/>
                    </a:ext>
                  </a:extLst>
                </p14:cNvPr>
                <p14:cNvContentPartPr/>
                <p14:nvPr/>
              </p14:nvContentPartPr>
              <p14:xfrm>
                <a:off x="7187393" y="4244745"/>
                <a:ext cx="449280" cy="3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507D04-600E-85FD-710A-F1CCAE94CE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69393" y="4227105"/>
                  <a:ext cx="48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B9B88F-7780-F295-17EA-A1AB1D1A37E1}"/>
                    </a:ext>
                  </a:extLst>
                </p14:cNvPr>
                <p14:cNvContentPartPr/>
                <p14:nvPr/>
              </p14:nvContentPartPr>
              <p14:xfrm>
                <a:off x="7261553" y="4382625"/>
                <a:ext cx="148680" cy="38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B9B88F-7780-F295-17EA-A1AB1D1A37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43553" y="4364985"/>
                  <a:ext cx="184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0248BE-688E-5B4B-5C67-D998E23FDAB5}"/>
                    </a:ext>
                  </a:extLst>
                </p14:cNvPr>
                <p14:cNvContentPartPr/>
                <p14:nvPr/>
              </p14:nvContentPartPr>
              <p14:xfrm>
                <a:off x="7955993" y="4012545"/>
                <a:ext cx="30960" cy="237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0248BE-688E-5B4B-5C67-D998E23FDA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38353" y="3994545"/>
                  <a:ext cx="66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BC5CDE-E5FE-5779-7985-58F41F1F47BD}"/>
                    </a:ext>
                  </a:extLst>
                </p14:cNvPr>
                <p14:cNvContentPartPr/>
                <p14:nvPr/>
              </p14:nvContentPartPr>
              <p14:xfrm>
                <a:off x="7927553" y="4034145"/>
                <a:ext cx="11520" cy="164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BC5CDE-E5FE-5779-7985-58F41F1F47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09553" y="4016145"/>
                  <a:ext cx="47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8E60CE-F813-16C6-EA05-4D48518A92FB}"/>
                    </a:ext>
                  </a:extLst>
                </p14:cNvPr>
                <p14:cNvContentPartPr/>
                <p14:nvPr/>
              </p14:nvContentPartPr>
              <p14:xfrm>
                <a:off x="7779593" y="3877185"/>
                <a:ext cx="510840" cy="182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8E60CE-F813-16C6-EA05-4D48518A92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61953" y="3859185"/>
                  <a:ext cx="5464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253F901-7873-1962-2B7F-15269E453063}"/>
              </a:ext>
            </a:extLst>
          </p:cNvPr>
          <p:cNvGrpSpPr/>
          <p:nvPr/>
        </p:nvGrpSpPr>
        <p:grpSpPr>
          <a:xfrm>
            <a:off x="8709473" y="3911745"/>
            <a:ext cx="443160" cy="214920"/>
            <a:chOff x="8709473" y="3911745"/>
            <a:chExt cx="4431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F81E60-F284-5579-A8DD-B56F07AC360E}"/>
                    </a:ext>
                  </a:extLst>
                </p14:cNvPr>
                <p14:cNvContentPartPr/>
                <p14:nvPr/>
              </p14:nvContentPartPr>
              <p14:xfrm>
                <a:off x="8709473" y="3911745"/>
                <a:ext cx="178560" cy="214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F81E60-F284-5579-A8DD-B56F07AC36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91833" y="3893745"/>
                  <a:ext cx="214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2CFB5B-7895-D8D6-0876-35EDAA2B587A}"/>
                    </a:ext>
                  </a:extLst>
                </p14:cNvPr>
                <p14:cNvContentPartPr/>
                <p14:nvPr/>
              </p14:nvContentPartPr>
              <p14:xfrm>
                <a:off x="8898473" y="4013985"/>
                <a:ext cx="254160" cy="86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2CFB5B-7895-D8D6-0876-35EDAA2B58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80473" y="3995985"/>
                  <a:ext cx="2898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9B439EC-3304-02C8-F5CE-B7BF1D5E8DFC}"/>
              </a:ext>
            </a:extLst>
          </p:cNvPr>
          <p:cNvGrpSpPr/>
          <p:nvPr/>
        </p:nvGrpSpPr>
        <p:grpSpPr>
          <a:xfrm>
            <a:off x="3104633" y="5196945"/>
            <a:ext cx="1124280" cy="751680"/>
            <a:chOff x="3104633" y="5196945"/>
            <a:chExt cx="1124280" cy="75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C9D676-5F6F-C6DC-875B-5BA38202AD22}"/>
                    </a:ext>
                  </a:extLst>
                </p14:cNvPr>
                <p14:cNvContentPartPr/>
                <p14:nvPr/>
              </p14:nvContentPartPr>
              <p14:xfrm>
                <a:off x="3104633" y="5234745"/>
                <a:ext cx="187920" cy="33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C9D676-5F6F-C6DC-875B-5BA38202AD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86633" y="5216745"/>
                  <a:ext cx="223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259F49-551D-4A76-23F7-737A40C74DE8}"/>
                    </a:ext>
                  </a:extLst>
                </p14:cNvPr>
                <p14:cNvContentPartPr/>
                <p14:nvPr/>
              </p14:nvContentPartPr>
              <p14:xfrm>
                <a:off x="3124073" y="5381265"/>
                <a:ext cx="178560" cy="45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259F49-551D-4A76-23F7-737A40C74DE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06433" y="5363265"/>
                  <a:ext cx="214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654B69-5C68-16BC-DFC7-DEC84F04A0D1}"/>
                    </a:ext>
                  </a:extLst>
                </p14:cNvPr>
                <p14:cNvContentPartPr/>
                <p14:nvPr/>
              </p14:nvContentPartPr>
              <p14:xfrm>
                <a:off x="3444833" y="5353545"/>
                <a:ext cx="81360" cy="25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654B69-5C68-16BC-DFC7-DEC84F04A0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26833" y="5335905"/>
                  <a:ext cx="117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4192C0-35FC-F6BD-1772-7125D19B561E}"/>
                    </a:ext>
                  </a:extLst>
                </p14:cNvPr>
                <p14:cNvContentPartPr/>
                <p14:nvPr/>
              </p14:nvContentPartPr>
              <p14:xfrm>
                <a:off x="3430433" y="5440665"/>
                <a:ext cx="69840" cy="1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4192C0-35FC-F6BD-1772-7125D19B56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12793" y="5423025"/>
                  <a:ext cx="105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37F39D-A0C3-B0D2-EECD-FC37B4345147}"/>
                    </a:ext>
                  </a:extLst>
                </p14:cNvPr>
                <p14:cNvContentPartPr/>
                <p14:nvPr/>
              </p14:nvContentPartPr>
              <p14:xfrm>
                <a:off x="3689993" y="5242305"/>
                <a:ext cx="204840" cy="18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37F39D-A0C3-B0D2-EECD-FC37B43451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72353" y="5224665"/>
                  <a:ext cx="240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B857F8-012C-AF43-4DE9-526BF83D1E9A}"/>
                    </a:ext>
                  </a:extLst>
                </p14:cNvPr>
                <p14:cNvContentPartPr/>
                <p14:nvPr/>
              </p14:nvContentPartPr>
              <p14:xfrm>
                <a:off x="3985553" y="5278665"/>
                <a:ext cx="137160" cy="152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B857F8-012C-AF43-4DE9-526BF83D1E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67553" y="5260665"/>
                  <a:ext cx="172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F20C7A-B75B-B03F-3727-7DE64C732DA6}"/>
                    </a:ext>
                  </a:extLst>
                </p14:cNvPr>
                <p14:cNvContentPartPr/>
                <p14:nvPr/>
              </p14:nvContentPartPr>
              <p14:xfrm>
                <a:off x="3963953" y="5196945"/>
                <a:ext cx="264960" cy="60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F20C7A-B75B-B03F-3727-7DE64C732D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46313" y="5178945"/>
                  <a:ext cx="30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71D196-3822-F347-1314-C84106AB849C}"/>
                    </a:ext>
                  </a:extLst>
                </p14:cNvPr>
                <p14:cNvContentPartPr/>
                <p14:nvPr/>
              </p14:nvContentPartPr>
              <p14:xfrm>
                <a:off x="3561113" y="5484585"/>
                <a:ext cx="583920" cy="41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71D196-3822-F347-1314-C84106AB84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43473" y="5466945"/>
                  <a:ext cx="619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E8FF92-0E12-5F71-F230-D1E7611844E6}"/>
                    </a:ext>
                  </a:extLst>
                </p14:cNvPr>
                <p14:cNvContentPartPr/>
                <p14:nvPr/>
              </p14:nvContentPartPr>
              <p14:xfrm>
                <a:off x="3674513" y="5663865"/>
                <a:ext cx="184320" cy="284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E8FF92-0E12-5F71-F230-D1E7611844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56873" y="5645865"/>
                  <a:ext cx="219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9D60AA-5CEF-7AEA-E229-494C319E72D0}"/>
                    </a:ext>
                  </a:extLst>
                </p14:cNvPr>
                <p14:cNvContentPartPr/>
                <p14:nvPr/>
              </p14:nvContentPartPr>
              <p14:xfrm>
                <a:off x="3682433" y="5787345"/>
                <a:ext cx="183960" cy="55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9D60AA-5CEF-7AEA-E229-494C319E72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64793" y="5769705"/>
                  <a:ext cx="219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3ABCE60-6C66-1F90-F48B-E150B16F3F2C}"/>
                    </a:ext>
                  </a:extLst>
                </p14:cNvPr>
                <p14:cNvContentPartPr/>
                <p14:nvPr/>
              </p14:nvContentPartPr>
              <p14:xfrm>
                <a:off x="3947753" y="5680785"/>
                <a:ext cx="246240" cy="235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3ABCE60-6C66-1F90-F48B-E150B16F3F2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30113" y="5663145"/>
                  <a:ext cx="2818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7009DBA-60D9-D03A-299D-1B4F59DA90D3}"/>
              </a:ext>
            </a:extLst>
          </p:cNvPr>
          <p:cNvGrpSpPr/>
          <p:nvPr/>
        </p:nvGrpSpPr>
        <p:grpSpPr>
          <a:xfrm>
            <a:off x="4400273" y="5007225"/>
            <a:ext cx="1373040" cy="562680"/>
            <a:chOff x="4400273" y="5007225"/>
            <a:chExt cx="137304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614FA2-337D-D8ED-2BC3-4EFB57813D80}"/>
                    </a:ext>
                  </a:extLst>
                </p14:cNvPr>
                <p14:cNvContentPartPr/>
                <p14:nvPr/>
              </p14:nvContentPartPr>
              <p14:xfrm>
                <a:off x="4476233" y="5317185"/>
                <a:ext cx="86040" cy="127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614FA2-337D-D8ED-2BC3-4EFB57813D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58233" y="5299185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D32CA2-59A0-E95A-342C-4A14D452A15A}"/>
                    </a:ext>
                  </a:extLst>
                </p14:cNvPr>
                <p14:cNvContentPartPr/>
                <p14:nvPr/>
              </p14:nvContentPartPr>
              <p14:xfrm>
                <a:off x="4436993" y="5353545"/>
                <a:ext cx="194760" cy="57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D32CA2-59A0-E95A-342C-4A14D452A15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18993" y="5335905"/>
                  <a:ext cx="230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99B1DA-F3EC-9B50-DBDD-E04591D4B99A}"/>
                    </a:ext>
                  </a:extLst>
                </p14:cNvPr>
                <p14:cNvContentPartPr/>
                <p14:nvPr/>
              </p14:nvContentPartPr>
              <p14:xfrm>
                <a:off x="4400273" y="5372265"/>
                <a:ext cx="199080" cy="60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99B1DA-F3EC-9B50-DBDD-E04591D4B99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82633" y="5354265"/>
                  <a:ext cx="234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AD5ABE-40AC-6E2C-AEB7-28A456779F05}"/>
                    </a:ext>
                  </a:extLst>
                </p14:cNvPr>
                <p14:cNvContentPartPr/>
                <p14:nvPr/>
              </p14:nvContentPartPr>
              <p14:xfrm>
                <a:off x="4494953" y="5318625"/>
                <a:ext cx="52920" cy="10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AD5ABE-40AC-6E2C-AEB7-28A456779F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76953" y="5300625"/>
                  <a:ext cx="88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83266E-D4C5-7EA3-7EE1-75E0B058936A}"/>
                    </a:ext>
                  </a:extLst>
                </p14:cNvPr>
                <p14:cNvContentPartPr/>
                <p14:nvPr/>
              </p14:nvContentPartPr>
              <p14:xfrm>
                <a:off x="4908233" y="5280105"/>
                <a:ext cx="35280" cy="21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83266E-D4C5-7EA3-7EE1-75E0B05893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90233" y="5262465"/>
                  <a:ext cx="70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DA60C9-2604-BE5D-888F-4A800C262190}"/>
                    </a:ext>
                  </a:extLst>
                </p14:cNvPr>
                <p14:cNvContentPartPr/>
                <p14:nvPr/>
              </p14:nvContentPartPr>
              <p14:xfrm>
                <a:off x="4820033" y="5299905"/>
                <a:ext cx="18000" cy="144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DA60C9-2604-BE5D-888F-4A800C2621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02033" y="5282265"/>
                  <a:ext cx="53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60AD32-9321-F385-8188-3A238DDB138B}"/>
                    </a:ext>
                  </a:extLst>
                </p14:cNvPr>
                <p14:cNvContentPartPr/>
                <p14:nvPr/>
              </p14:nvContentPartPr>
              <p14:xfrm>
                <a:off x="4681073" y="5259585"/>
                <a:ext cx="407520" cy="46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60AD32-9321-F385-8188-3A238DDB13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63073" y="5241585"/>
                  <a:ext cx="44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0FFAA4D-28E6-9A33-3AEA-99EA929C70B0}"/>
                    </a:ext>
                  </a:extLst>
                </p14:cNvPr>
                <p14:cNvContentPartPr/>
                <p14:nvPr/>
              </p14:nvContentPartPr>
              <p14:xfrm>
                <a:off x="5093273" y="5116665"/>
                <a:ext cx="192960" cy="449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0FFAA4D-28E6-9A33-3AEA-99EA929C70B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75633" y="5098665"/>
                  <a:ext cx="2286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AAF0B35-E0D6-25EB-109E-1D2EBF3BAD61}"/>
                    </a:ext>
                  </a:extLst>
                </p14:cNvPr>
                <p14:cNvContentPartPr/>
                <p14:nvPr/>
              </p14:nvContentPartPr>
              <p14:xfrm>
                <a:off x="5305313" y="5237265"/>
                <a:ext cx="177120" cy="222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AAF0B35-E0D6-25EB-109E-1D2EBF3BAD6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87313" y="5219625"/>
                  <a:ext cx="212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614034-CF69-EB22-CB90-EA3A3981B582}"/>
                    </a:ext>
                  </a:extLst>
                </p14:cNvPr>
                <p14:cNvContentPartPr/>
                <p14:nvPr/>
              </p14:nvContentPartPr>
              <p14:xfrm>
                <a:off x="5510153" y="5183625"/>
                <a:ext cx="151920" cy="386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614034-CF69-EB22-CB90-EA3A3981B5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92513" y="5165985"/>
                  <a:ext cx="187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507B28-313B-56C2-B3BB-FCA8D15CA594}"/>
                    </a:ext>
                  </a:extLst>
                </p14:cNvPr>
                <p14:cNvContentPartPr/>
                <p14:nvPr/>
              </p14:nvContentPartPr>
              <p14:xfrm>
                <a:off x="5614553" y="5007225"/>
                <a:ext cx="158760" cy="132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507B28-313B-56C2-B3BB-FCA8D15CA5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96553" y="4989225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6914B3-ABF5-9F48-F892-1ABE85101383}"/>
              </a:ext>
            </a:extLst>
          </p:cNvPr>
          <p:cNvGrpSpPr/>
          <p:nvPr/>
        </p:nvGrpSpPr>
        <p:grpSpPr>
          <a:xfrm>
            <a:off x="6033953" y="5389185"/>
            <a:ext cx="199080" cy="81360"/>
            <a:chOff x="6033953" y="5389185"/>
            <a:chExt cx="19908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9C8A89-D48B-7CAE-B7D4-1613A5916A7D}"/>
                    </a:ext>
                  </a:extLst>
                </p14:cNvPr>
                <p14:cNvContentPartPr/>
                <p14:nvPr/>
              </p14:nvContentPartPr>
              <p14:xfrm>
                <a:off x="6049073" y="5389185"/>
                <a:ext cx="183960" cy="2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9C8A89-D48B-7CAE-B7D4-1613A5916A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31433" y="5371545"/>
                  <a:ext cx="21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7C10DD-754F-A62A-F38B-3954C6162BC9}"/>
                    </a:ext>
                  </a:extLst>
                </p14:cNvPr>
                <p14:cNvContentPartPr/>
                <p14:nvPr/>
              </p14:nvContentPartPr>
              <p14:xfrm>
                <a:off x="6033953" y="5454345"/>
                <a:ext cx="193680" cy="16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7C10DD-754F-A62A-F38B-3954C6162BC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5953" y="5436705"/>
                  <a:ext cx="2293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5DD6891-B66C-9DE2-0F86-F0A5A24EDF38}"/>
                  </a:ext>
                </a:extLst>
              </p14:cNvPr>
              <p14:cNvContentPartPr/>
              <p14:nvPr/>
            </p14:nvContentPartPr>
            <p14:xfrm>
              <a:off x="6508793" y="5259225"/>
              <a:ext cx="225720" cy="2394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5DD6891-B66C-9DE2-0F86-F0A5A24EDF3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90793" y="5241585"/>
                <a:ext cx="2613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470D4FE-4634-61F7-11E1-9B4D700E6953}"/>
                  </a:ext>
                </a:extLst>
              </p14:cNvPr>
              <p14:cNvContentPartPr/>
              <p14:nvPr/>
            </p14:nvContentPartPr>
            <p14:xfrm>
              <a:off x="6756113" y="5275785"/>
              <a:ext cx="187560" cy="168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470D4FE-4634-61F7-11E1-9B4D700E695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738113" y="5257785"/>
                <a:ext cx="223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2291A3A-6114-55DD-2658-0D15775B225C}"/>
                  </a:ext>
                </a:extLst>
              </p14:cNvPr>
              <p14:cNvContentPartPr/>
              <p14:nvPr/>
            </p14:nvContentPartPr>
            <p14:xfrm>
              <a:off x="6992993" y="5278305"/>
              <a:ext cx="159120" cy="1458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2291A3A-6114-55DD-2658-0D15775B225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974993" y="5260305"/>
                <a:ext cx="194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7310528-84C5-0DF4-D90F-CA315023F815}"/>
                  </a:ext>
                </a:extLst>
              </p14:cNvPr>
              <p14:cNvContentPartPr/>
              <p14:nvPr/>
            </p14:nvContentPartPr>
            <p14:xfrm>
              <a:off x="6469553" y="5596545"/>
              <a:ext cx="639720" cy="367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7310528-84C5-0DF4-D90F-CA315023F81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51913" y="5578905"/>
                <a:ext cx="675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63D92F7-4D7E-2E35-08AF-B81B5FA7F6EF}"/>
                  </a:ext>
                </a:extLst>
              </p14:cNvPr>
              <p14:cNvContentPartPr/>
              <p14:nvPr/>
            </p14:nvContentPartPr>
            <p14:xfrm>
              <a:off x="6686273" y="5767185"/>
              <a:ext cx="135360" cy="307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63D92F7-4D7E-2E35-08AF-B81B5FA7F6E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668633" y="5749185"/>
                <a:ext cx="1710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C2547C1-CEC2-4CBC-EA40-1EA82D8C6610}"/>
                  </a:ext>
                </a:extLst>
              </p14:cNvPr>
              <p14:cNvContentPartPr/>
              <p14:nvPr/>
            </p14:nvContentPartPr>
            <p14:xfrm>
              <a:off x="7494833" y="5350305"/>
              <a:ext cx="19440" cy="234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C2547C1-CEC2-4CBC-EA40-1EA82D8C661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476833" y="5332665"/>
                <a:ext cx="55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2F12260-D68B-791C-F7D6-299683465A65}"/>
                  </a:ext>
                </a:extLst>
              </p14:cNvPr>
              <p14:cNvContentPartPr/>
              <p14:nvPr/>
            </p14:nvContentPartPr>
            <p14:xfrm>
              <a:off x="7418873" y="5375145"/>
              <a:ext cx="54720" cy="2131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2F12260-D68B-791C-F7D6-299683465A6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401233" y="5357145"/>
                <a:ext cx="903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D51BB55-CE80-A565-55BA-5C5BC89218D7}"/>
                  </a:ext>
                </a:extLst>
              </p14:cNvPr>
              <p14:cNvContentPartPr/>
              <p14:nvPr/>
            </p14:nvContentPartPr>
            <p14:xfrm>
              <a:off x="7323473" y="5282985"/>
              <a:ext cx="404640" cy="69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D51BB55-CE80-A565-55BA-5C5BC89218D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305833" y="5265345"/>
                <a:ext cx="4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CFF45D0-7AC3-D0EB-D02B-76442A917BD7}"/>
                  </a:ext>
                </a:extLst>
              </p14:cNvPr>
              <p14:cNvContentPartPr/>
              <p14:nvPr/>
            </p14:nvContentPartPr>
            <p14:xfrm>
              <a:off x="8013953" y="5300985"/>
              <a:ext cx="209880" cy="227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CFF45D0-7AC3-D0EB-D02B-76442A917BD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95953" y="5283345"/>
                <a:ext cx="245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220CDBF-2B7A-D270-BDCC-20CF79B75301}"/>
                  </a:ext>
                </a:extLst>
              </p14:cNvPr>
              <p14:cNvContentPartPr/>
              <p14:nvPr/>
            </p14:nvContentPartPr>
            <p14:xfrm>
              <a:off x="8261633" y="5378745"/>
              <a:ext cx="275040" cy="1072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220CDBF-2B7A-D270-BDCC-20CF79B7530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43633" y="5361105"/>
                <a:ext cx="310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C79D005-D75B-F17F-F2F2-3D77AD50F8EE}"/>
                  </a:ext>
                </a:extLst>
              </p14:cNvPr>
              <p14:cNvContentPartPr/>
              <p14:nvPr/>
            </p14:nvContentPartPr>
            <p14:xfrm>
              <a:off x="8516513" y="5167785"/>
              <a:ext cx="185400" cy="1443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C79D005-D75B-F17F-F2F2-3D77AD50F8E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498513" y="5149785"/>
                <a:ext cx="22104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23259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5876-1DDE-156A-FA61-6FBDED1D3A93}"/>
              </a:ext>
            </a:extLst>
          </p:cNvPr>
          <p:cNvSpPr txBox="1"/>
          <p:nvPr/>
        </p:nvSpPr>
        <p:spPr>
          <a:xfrm>
            <a:off x="629920" y="1763645"/>
            <a:ext cx="890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حساب محيط القطاع الدائري.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6091683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0D80-097E-C7C5-6973-8F9F79DE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96" y="1188749"/>
            <a:ext cx="5576728" cy="535297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6163E85-69A3-4F78-FEB8-B4CDDFC50D46}"/>
              </a:ext>
            </a:extLst>
          </p:cNvPr>
          <p:cNvGrpSpPr/>
          <p:nvPr/>
        </p:nvGrpSpPr>
        <p:grpSpPr>
          <a:xfrm>
            <a:off x="3465353" y="1884225"/>
            <a:ext cx="1155960" cy="581760"/>
            <a:chOff x="3465353" y="1884225"/>
            <a:chExt cx="115596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D6DEF5-1455-5A5B-8162-AEC2B703CC2A}"/>
                    </a:ext>
                  </a:extLst>
                </p14:cNvPr>
                <p14:cNvContentPartPr/>
                <p14:nvPr/>
              </p14:nvContentPartPr>
              <p14:xfrm>
                <a:off x="4380473" y="2005545"/>
                <a:ext cx="240840" cy="357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D6DEF5-1455-5A5B-8162-AEC2B703CC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2833" y="1987545"/>
                  <a:ext cx="276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37FA52-A3EA-08BB-1AC0-F9DFB0D7CA00}"/>
                    </a:ext>
                  </a:extLst>
                </p14:cNvPr>
                <p14:cNvContentPartPr/>
                <p14:nvPr/>
              </p14:nvContentPartPr>
              <p14:xfrm>
                <a:off x="4429793" y="1884225"/>
                <a:ext cx="180360" cy="97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37FA52-A3EA-08BB-1AC0-F9DFB0D7CA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2153" y="1866225"/>
                  <a:ext cx="21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6B5CAA-738C-895F-0F7E-AF69787EA8E9}"/>
                    </a:ext>
                  </a:extLst>
                </p14:cNvPr>
                <p14:cNvContentPartPr/>
                <p14:nvPr/>
              </p14:nvContentPartPr>
              <p14:xfrm>
                <a:off x="3475793" y="2006985"/>
                <a:ext cx="727920" cy="459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6B5CAA-738C-895F-0F7E-AF69787EA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57793" y="1988985"/>
                  <a:ext cx="7635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32C84A-50D8-D37F-6F99-E290B3A6DA7E}"/>
                    </a:ext>
                  </a:extLst>
                </p14:cNvPr>
                <p14:cNvContentPartPr/>
                <p14:nvPr/>
              </p14:nvContentPartPr>
              <p14:xfrm>
                <a:off x="3465353" y="2044785"/>
                <a:ext cx="70200" cy="12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32C84A-50D8-D37F-6F99-E290B3A6DA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47353" y="2026785"/>
                  <a:ext cx="1058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722BFC7-3996-E4E2-4C6A-44017E2D9CDF}"/>
              </a:ext>
            </a:extLst>
          </p:cNvPr>
          <p:cNvGrpSpPr/>
          <p:nvPr/>
        </p:nvGrpSpPr>
        <p:grpSpPr>
          <a:xfrm>
            <a:off x="965513" y="2059905"/>
            <a:ext cx="2044080" cy="1785960"/>
            <a:chOff x="965513" y="2059905"/>
            <a:chExt cx="2044080" cy="178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7D39EC-F7AC-C5A1-A6AC-FCCAFF8CC164}"/>
                    </a:ext>
                  </a:extLst>
                </p14:cNvPr>
                <p14:cNvContentPartPr/>
                <p14:nvPr/>
              </p14:nvContentPartPr>
              <p14:xfrm>
                <a:off x="2904113" y="2194185"/>
                <a:ext cx="104760" cy="21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7D39EC-F7AC-C5A1-A6AC-FCCAFF8CC1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6113" y="2176545"/>
                  <a:ext cx="140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244D91-297B-1330-EE93-8FE4BCC4FE2F}"/>
                    </a:ext>
                  </a:extLst>
                </p14:cNvPr>
                <p14:cNvContentPartPr/>
                <p14:nvPr/>
              </p14:nvContentPartPr>
              <p14:xfrm>
                <a:off x="2830313" y="2059905"/>
                <a:ext cx="9360" cy="23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244D91-297B-1330-EE93-8FE4BCC4FE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2313" y="2042265"/>
                  <a:ext cx="45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A42975-B14A-F973-43C4-144A2227A916}"/>
                    </a:ext>
                  </a:extLst>
                </p14:cNvPr>
                <p14:cNvContentPartPr/>
                <p14:nvPr/>
              </p14:nvContentPartPr>
              <p14:xfrm>
                <a:off x="2887193" y="2568225"/>
                <a:ext cx="122400" cy="65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A42975-B14A-F973-43C4-144A2227A9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69193" y="2550225"/>
                  <a:ext cx="158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2F2FD4-C5A6-4758-3299-BC36FEC82155}"/>
                    </a:ext>
                  </a:extLst>
                </p14:cNvPr>
                <p14:cNvContentPartPr/>
                <p14:nvPr/>
              </p14:nvContentPartPr>
              <p14:xfrm>
                <a:off x="2649233" y="2243865"/>
                <a:ext cx="79920" cy="118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2F2FD4-C5A6-4758-3299-BC36FEC821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31233" y="2225865"/>
                  <a:ext cx="11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DC1931-45F4-6EDC-0B1F-03C89AE80241}"/>
                    </a:ext>
                  </a:extLst>
                </p14:cNvPr>
                <p14:cNvContentPartPr/>
                <p14:nvPr/>
              </p14:nvContentPartPr>
              <p14:xfrm>
                <a:off x="2043713" y="2384625"/>
                <a:ext cx="585720" cy="242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DC1931-45F4-6EDC-0B1F-03C89AE802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6073" y="2366625"/>
                  <a:ext cx="621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BA5B61-B40E-152D-DF96-2B9C4BA3B80F}"/>
                    </a:ext>
                  </a:extLst>
                </p14:cNvPr>
                <p14:cNvContentPartPr/>
                <p14:nvPr/>
              </p14:nvContentPartPr>
              <p14:xfrm>
                <a:off x="2154233" y="2392185"/>
                <a:ext cx="69840" cy="42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BA5B61-B40E-152D-DF96-2B9C4BA3B8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36233" y="2374545"/>
                  <a:ext cx="105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747491-F6B4-E668-5562-27C9164380E4}"/>
                    </a:ext>
                  </a:extLst>
                </p14:cNvPr>
                <p14:cNvContentPartPr/>
                <p14:nvPr/>
              </p14:nvContentPartPr>
              <p14:xfrm>
                <a:off x="2378513" y="2178705"/>
                <a:ext cx="15480" cy="55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747491-F6B4-E668-5562-27C9164380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60873" y="2161065"/>
                  <a:ext cx="51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B2C322-A4E6-9BCD-0AF1-A6948EE82D39}"/>
                    </a:ext>
                  </a:extLst>
                </p14:cNvPr>
                <p14:cNvContentPartPr/>
                <p14:nvPr/>
              </p14:nvContentPartPr>
              <p14:xfrm>
                <a:off x="2263673" y="2813385"/>
                <a:ext cx="11880" cy="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B2C322-A4E6-9BCD-0AF1-A6948EE82D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6033" y="2795745"/>
                  <a:ext cx="4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FC6022-FADC-54C6-4B7B-E41254CC20E6}"/>
                    </a:ext>
                  </a:extLst>
                </p14:cNvPr>
                <p14:cNvContentPartPr/>
                <p14:nvPr/>
              </p14:nvContentPartPr>
              <p14:xfrm>
                <a:off x="2023193" y="2632305"/>
                <a:ext cx="81000" cy="250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FC6022-FADC-54C6-4B7B-E41254CC20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05553" y="2614305"/>
                  <a:ext cx="116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C7FB8D-2EA7-7ED8-7518-3FBC988BE175}"/>
                    </a:ext>
                  </a:extLst>
                </p14:cNvPr>
                <p14:cNvContentPartPr/>
                <p14:nvPr/>
              </p14:nvContentPartPr>
              <p14:xfrm>
                <a:off x="1497593" y="2564625"/>
                <a:ext cx="328320" cy="54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C7FB8D-2EA7-7ED8-7518-3FBC988BE1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9953" y="2546625"/>
                  <a:ext cx="3639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7D9915-2F79-CE68-19B4-CE13729AE29F}"/>
                    </a:ext>
                  </a:extLst>
                </p14:cNvPr>
                <p14:cNvContentPartPr/>
                <p14:nvPr/>
              </p14:nvContentPartPr>
              <p14:xfrm>
                <a:off x="1616033" y="2448705"/>
                <a:ext cx="360" cy="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7D9915-2F79-CE68-19B4-CE13729AE2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98393" y="2431065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C3A263-0D3A-76CF-F17F-8E0DD4E1AD56}"/>
                    </a:ext>
                  </a:extLst>
                </p14:cNvPr>
                <p14:cNvContentPartPr/>
                <p14:nvPr/>
              </p14:nvContentPartPr>
              <p14:xfrm>
                <a:off x="965513" y="2764065"/>
                <a:ext cx="437760" cy="45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C3A263-0D3A-76CF-F17F-8E0DD4E1AD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7873" y="2746065"/>
                  <a:ext cx="4734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31F955-8984-9D51-7358-6395ABCE7702}"/>
                    </a:ext>
                  </a:extLst>
                </p14:cNvPr>
                <p14:cNvContentPartPr/>
                <p14:nvPr/>
              </p14:nvContentPartPr>
              <p14:xfrm>
                <a:off x="971273" y="2919225"/>
                <a:ext cx="67320" cy="48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31F955-8984-9D51-7358-6395ABCE77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633" y="2901585"/>
                  <a:ext cx="10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9F7407-B2BC-5443-4CAF-CC6A5BC180E7}"/>
                    </a:ext>
                  </a:extLst>
                </p14:cNvPr>
                <p14:cNvContentPartPr/>
                <p14:nvPr/>
              </p14:nvContentPartPr>
              <p14:xfrm>
                <a:off x="1158473" y="3223425"/>
                <a:ext cx="101880" cy="39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9F7407-B2BC-5443-4CAF-CC6A5BC180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0473" y="3205425"/>
                  <a:ext cx="13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C45C44-EA82-BBBF-6129-4B7DA05C8F70}"/>
                    </a:ext>
                  </a:extLst>
                </p14:cNvPr>
                <p14:cNvContentPartPr/>
                <p14:nvPr/>
              </p14:nvContentPartPr>
              <p14:xfrm>
                <a:off x="2368073" y="3069705"/>
                <a:ext cx="154440" cy="165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C45C44-EA82-BBBF-6129-4B7DA05C8F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0073" y="3051705"/>
                  <a:ext cx="190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EBFFED-A1AF-F949-AF24-5A1ADCF5B3C3}"/>
                    </a:ext>
                  </a:extLst>
                </p14:cNvPr>
                <p14:cNvContentPartPr/>
                <p14:nvPr/>
              </p14:nvContentPartPr>
              <p14:xfrm>
                <a:off x="2157833" y="3084825"/>
                <a:ext cx="146520" cy="321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EBFFED-A1AF-F949-AF24-5A1ADCF5B3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40193" y="3067185"/>
                  <a:ext cx="182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9761FFE-C059-DC01-C462-CE3CC7FFA1FC}"/>
                    </a:ext>
                  </a:extLst>
                </p14:cNvPr>
                <p14:cNvContentPartPr/>
                <p14:nvPr/>
              </p14:nvContentPartPr>
              <p14:xfrm>
                <a:off x="1788833" y="3277785"/>
                <a:ext cx="251640" cy="324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9761FFE-C059-DC01-C462-CE3CC7FFA1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71193" y="3260145"/>
                  <a:ext cx="2872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4735DF-F300-1A4B-549A-63C27F2CEA87}"/>
                    </a:ext>
                  </a:extLst>
                </p14:cNvPr>
                <p14:cNvContentPartPr/>
                <p14:nvPr/>
              </p14:nvContentPartPr>
              <p14:xfrm>
                <a:off x="1235513" y="3465345"/>
                <a:ext cx="472680" cy="380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4735DF-F300-1A4B-549A-63C27F2CEA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17513" y="3447345"/>
                  <a:ext cx="508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ADA11D-45A8-166C-DA1F-497CDE3642C7}"/>
                    </a:ext>
                  </a:extLst>
                </p14:cNvPr>
                <p14:cNvContentPartPr/>
                <p14:nvPr/>
              </p14:nvContentPartPr>
              <p14:xfrm>
                <a:off x="1336673" y="3384345"/>
                <a:ext cx="163440" cy="164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ADA11D-45A8-166C-DA1F-497CDE3642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18673" y="3366345"/>
                  <a:ext cx="199080" cy="19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688731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0533E-7532-4DBA-80D2-D5E235883A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17" y="1395918"/>
            <a:ext cx="8767710" cy="2361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978AD8-CE74-4387-B19E-B7E039CB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43" y="4260297"/>
            <a:ext cx="2476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1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3AC8D-D73B-4D90-BBC7-0133AEB792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402" y="1147790"/>
            <a:ext cx="8742468" cy="1721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FF0BC-905C-59D1-73BB-585CB43E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85" y="1335376"/>
            <a:ext cx="704510" cy="41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3151E-60D8-04AB-50F8-8F4550229A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061" r="50457" b="63813"/>
          <a:stretch/>
        </p:blipFill>
        <p:spPr>
          <a:xfrm>
            <a:off x="3603672" y="1272585"/>
            <a:ext cx="3091070" cy="4457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FF667C-4B07-4E07-1F51-FEBABACF4951}"/>
              </a:ext>
            </a:extLst>
          </p:cNvPr>
          <p:cNvGrpSpPr/>
          <p:nvPr/>
        </p:nvGrpSpPr>
        <p:grpSpPr>
          <a:xfrm>
            <a:off x="6966353" y="2408025"/>
            <a:ext cx="2547000" cy="514080"/>
            <a:chOff x="6966353" y="2408025"/>
            <a:chExt cx="254700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E95FD5-D1F7-FD38-0193-2BBFABE4212E}"/>
                    </a:ext>
                  </a:extLst>
                </p14:cNvPr>
                <p14:cNvContentPartPr/>
                <p14:nvPr/>
              </p14:nvContentPartPr>
              <p14:xfrm>
                <a:off x="6966353" y="2408025"/>
                <a:ext cx="413640" cy="398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E95FD5-D1F7-FD38-0193-2BBFABE421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48713" y="2390385"/>
                  <a:ext cx="449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A403D0-65F7-1C5C-8308-BC9BCDDA4B82}"/>
                    </a:ext>
                  </a:extLst>
                </p14:cNvPr>
                <p14:cNvContentPartPr/>
                <p14:nvPr/>
              </p14:nvContentPartPr>
              <p14:xfrm>
                <a:off x="7248953" y="2500545"/>
                <a:ext cx="375840" cy="345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A403D0-65F7-1C5C-8308-BC9BCDDA4B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30953" y="2482905"/>
                  <a:ext cx="4114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6AE7A6-7485-2506-955D-97E96C7C08D4}"/>
                    </a:ext>
                  </a:extLst>
                </p14:cNvPr>
                <p14:cNvContentPartPr/>
                <p14:nvPr/>
              </p14:nvContentPartPr>
              <p14:xfrm>
                <a:off x="7519673" y="2474985"/>
                <a:ext cx="411840" cy="447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6AE7A6-7485-2506-955D-97E96C7C08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01673" y="2456985"/>
                  <a:ext cx="447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423602-2CE6-7D35-FD7B-A2DC7F68CB3E}"/>
                    </a:ext>
                  </a:extLst>
                </p14:cNvPr>
                <p14:cNvContentPartPr/>
                <p14:nvPr/>
              </p14:nvContentPartPr>
              <p14:xfrm>
                <a:off x="7766273" y="2508465"/>
                <a:ext cx="310320" cy="316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423602-2CE6-7D35-FD7B-A2DC7F68CB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48633" y="2490465"/>
                  <a:ext cx="345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30D33E-AED5-E78F-E27C-5BB6196D88C0}"/>
                    </a:ext>
                  </a:extLst>
                </p14:cNvPr>
                <p14:cNvContentPartPr/>
                <p14:nvPr/>
              </p14:nvContentPartPr>
              <p14:xfrm>
                <a:off x="8111873" y="2464185"/>
                <a:ext cx="291240" cy="332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30D33E-AED5-E78F-E27C-5BB6196D8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94233" y="2446545"/>
                  <a:ext cx="326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9071BE-2B6F-1CFD-0017-98260DA83ADB}"/>
                    </a:ext>
                  </a:extLst>
                </p14:cNvPr>
                <p14:cNvContentPartPr/>
                <p14:nvPr/>
              </p14:nvContentPartPr>
              <p14:xfrm>
                <a:off x="8389793" y="2500545"/>
                <a:ext cx="280440" cy="25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9071BE-2B6F-1CFD-0017-98260DA83A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71793" y="2482545"/>
                  <a:ext cx="316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D1BDBE-D3F1-1AFC-C31D-85A6A5DEF8D8}"/>
                    </a:ext>
                  </a:extLst>
                </p14:cNvPr>
                <p14:cNvContentPartPr/>
                <p14:nvPr/>
              </p14:nvContentPartPr>
              <p14:xfrm>
                <a:off x="8574113" y="2503785"/>
                <a:ext cx="331560" cy="272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D1BDBE-D3F1-1AFC-C31D-85A6A5DEF8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56473" y="2486145"/>
                  <a:ext cx="367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7908F4-EC74-BD73-941A-15884FB9CF6C}"/>
                    </a:ext>
                  </a:extLst>
                </p14:cNvPr>
                <p14:cNvContentPartPr/>
                <p14:nvPr/>
              </p14:nvContentPartPr>
              <p14:xfrm>
                <a:off x="8918993" y="2523585"/>
                <a:ext cx="237240" cy="264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7908F4-EC74-BD73-941A-15884FB9CF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00993" y="2505585"/>
                  <a:ext cx="272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1C6A8F-2EA1-C6A1-23DA-57E4C1BB72F5}"/>
                    </a:ext>
                  </a:extLst>
                </p14:cNvPr>
                <p14:cNvContentPartPr/>
                <p14:nvPr/>
              </p14:nvContentPartPr>
              <p14:xfrm>
                <a:off x="9307073" y="2598465"/>
                <a:ext cx="206280" cy="19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1C6A8F-2EA1-C6A1-23DA-57E4C1BB72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89433" y="2580825"/>
                  <a:ext cx="24192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8EC5A7-9038-D743-7E1E-4575292F29E0}"/>
                  </a:ext>
                </a:extLst>
              </p14:cNvPr>
              <p14:cNvContentPartPr/>
              <p14:nvPr/>
            </p14:nvContentPartPr>
            <p14:xfrm>
              <a:off x="7740353" y="2235225"/>
              <a:ext cx="1152000" cy="15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8EC5A7-9038-D743-7E1E-4575292F29E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22713" y="2217225"/>
                <a:ext cx="1187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3206D4-4EBB-90EC-378B-708702B48CFB}"/>
                  </a:ext>
                </a:extLst>
              </p14:cNvPr>
              <p14:cNvContentPartPr/>
              <p14:nvPr/>
            </p14:nvContentPartPr>
            <p14:xfrm>
              <a:off x="8572313" y="1592625"/>
              <a:ext cx="236880" cy="273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3206D4-4EBB-90EC-378B-708702B48CF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54313" y="1574625"/>
                <a:ext cx="27252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2FA3522-4C2C-AB5C-EFE7-18D3353C9B68}"/>
              </a:ext>
            </a:extLst>
          </p:cNvPr>
          <p:cNvGrpSpPr/>
          <p:nvPr/>
        </p:nvGrpSpPr>
        <p:grpSpPr>
          <a:xfrm>
            <a:off x="1496873" y="2469945"/>
            <a:ext cx="1191240" cy="995400"/>
            <a:chOff x="1496873" y="2469945"/>
            <a:chExt cx="1191240" cy="9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5AE7AE-2609-4A69-4801-DBCF4DC6A755}"/>
                    </a:ext>
                  </a:extLst>
                </p14:cNvPr>
                <p14:cNvContentPartPr/>
                <p14:nvPr/>
              </p14:nvContentPartPr>
              <p14:xfrm>
                <a:off x="1673273" y="2471745"/>
                <a:ext cx="176040" cy="346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5AE7AE-2609-4A69-4801-DBCF4DC6A7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55273" y="2454105"/>
                  <a:ext cx="2116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9ABD94-DF2B-6B1A-D244-AC651251F234}"/>
                    </a:ext>
                  </a:extLst>
                </p14:cNvPr>
                <p14:cNvContentPartPr/>
                <p14:nvPr/>
              </p14:nvContentPartPr>
              <p14:xfrm>
                <a:off x="1884953" y="2477145"/>
                <a:ext cx="203760" cy="267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9ABD94-DF2B-6B1A-D244-AC651251F2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66953" y="2459145"/>
                  <a:ext cx="239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8E1529-F717-832B-D798-D7695ACE2F99}"/>
                    </a:ext>
                  </a:extLst>
                </p14:cNvPr>
                <p14:cNvContentPartPr/>
                <p14:nvPr/>
              </p14:nvContentPartPr>
              <p14:xfrm>
                <a:off x="2135153" y="2533305"/>
                <a:ext cx="141480" cy="190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8E1529-F717-832B-D798-D7695ACE2F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17153" y="2515305"/>
                  <a:ext cx="177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20314B-D161-4D98-238C-C0E856E22F9B}"/>
                    </a:ext>
                  </a:extLst>
                </p14:cNvPr>
                <p14:cNvContentPartPr/>
                <p14:nvPr/>
              </p14:nvContentPartPr>
              <p14:xfrm>
                <a:off x="2154953" y="2469945"/>
                <a:ext cx="198000" cy="37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20314B-D161-4D98-238C-C0E856E22F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37313" y="2451945"/>
                  <a:ext cx="233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515387-2F2F-BAD6-3373-7F6A0CB77F5E}"/>
                    </a:ext>
                  </a:extLst>
                </p14:cNvPr>
                <p14:cNvContentPartPr/>
                <p14:nvPr/>
              </p14:nvContentPartPr>
              <p14:xfrm>
                <a:off x="1496873" y="2952705"/>
                <a:ext cx="888480" cy="57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515387-2F2F-BAD6-3373-7F6A0CB77F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78873" y="2935065"/>
                  <a:ext cx="924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C6547E-7765-7632-F144-36909E32F90C}"/>
                    </a:ext>
                  </a:extLst>
                </p14:cNvPr>
                <p14:cNvContentPartPr/>
                <p14:nvPr/>
              </p14:nvContentPartPr>
              <p14:xfrm>
                <a:off x="1582193" y="3165465"/>
                <a:ext cx="145800" cy="29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C6547E-7765-7632-F144-36909E32F9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64553" y="3147465"/>
                  <a:ext cx="181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979163-2971-D9DD-FAA7-2447D5EED07E}"/>
                    </a:ext>
                  </a:extLst>
                </p14:cNvPr>
                <p14:cNvContentPartPr/>
                <p14:nvPr/>
              </p14:nvContentPartPr>
              <p14:xfrm>
                <a:off x="1808993" y="3139545"/>
                <a:ext cx="178200" cy="299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979163-2971-D9DD-FAA7-2447D5EED0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91353" y="3121905"/>
                  <a:ext cx="213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2AFAC0-1B55-9B0C-5EAF-F86BEDB5D794}"/>
                    </a:ext>
                  </a:extLst>
                </p14:cNvPr>
                <p14:cNvContentPartPr/>
                <p14:nvPr/>
              </p14:nvContentPartPr>
              <p14:xfrm>
                <a:off x="2017793" y="3187425"/>
                <a:ext cx="188280" cy="180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2AFAC0-1B55-9B0C-5EAF-F86BEDB5D7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00153" y="3169425"/>
                  <a:ext cx="223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580670-A13B-18AE-E0A2-6B6BA6B7D0DD}"/>
                    </a:ext>
                  </a:extLst>
                </p14:cNvPr>
                <p14:cNvContentPartPr/>
                <p14:nvPr/>
              </p14:nvContentPartPr>
              <p14:xfrm>
                <a:off x="2565713" y="2825625"/>
                <a:ext cx="122400" cy="23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580670-A13B-18AE-E0A2-6B6BA6B7D0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47713" y="2807625"/>
                  <a:ext cx="158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EC6191-9476-FB90-027F-CCD224133F25}"/>
                    </a:ext>
                  </a:extLst>
                </p14:cNvPr>
                <p14:cNvContentPartPr/>
                <p14:nvPr/>
              </p14:nvContentPartPr>
              <p14:xfrm>
                <a:off x="2560673" y="2932905"/>
                <a:ext cx="72000" cy="18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EC6191-9476-FB90-027F-CCD224133F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43033" y="2914905"/>
                  <a:ext cx="107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082C64-1D3F-3A3B-CD35-4728E3ADA38B}"/>
                    </a:ext>
                  </a:extLst>
                </p14:cNvPr>
                <p14:cNvContentPartPr/>
                <p14:nvPr/>
              </p14:nvContentPartPr>
              <p14:xfrm>
                <a:off x="2253593" y="3076545"/>
                <a:ext cx="82800" cy="60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082C64-1D3F-3A3B-CD35-4728E3ADA3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35953" y="3058905"/>
                  <a:ext cx="1184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B6B8A9-9901-9A40-025A-D1EA7BE640AA}"/>
              </a:ext>
            </a:extLst>
          </p:cNvPr>
          <p:cNvGrpSpPr/>
          <p:nvPr/>
        </p:nvGrpSpPr>
        <p:grpSpPr>
          <a:xfrm>
            <a:off x="870833" y="1757865"/>
            <a:ext cx="1525680" cy="551880"/>
            <a:chOff x="870833" y="1757865"/>
            <a:chExt cx="152568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CE15BDD-5A03-2D2E-D2CC-7F69D1A023DA}"/>
                    </a:ext>
                  </a:extLst>
                </p14:cNvPr>
                <p14:cNvContentPartPr/>
                <p14:nvPr/>
              </p14:nvContentPartPr>
              <p14:xfrm>
                <a:off x="1841393" y="1785945"/>
                <a:ext cx="555120" cy="436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CE15BDD-5A03-2D2E-D2CC-7F69D1A023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23753" y="1767945"/>
                  <a:ext cx="590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0B0728-1C66-8127-3FFE-EFFBA620508F}"/>
                    </a:ext>
                  </a:extLst>
                </p14:cNvPr>
                <p14:cNvContentPartPr/>
                <p14:nvPr/>
              </p14:nvContentPartPr>
              <p14:xfrm>
                <a:off x="1461233" y="1757865"/>
                <a:ext cx="611280" cy="422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0B0728-1C66-8127-3FFE-EFFBA62050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43233" y="1740225"/>
                  <a:ext cx="646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9D1EC9-754E-A146-D842-3C4F54D591E2}"/>
                    </a:ext>
                  </a:extLst>
                </p14:cNvPr>
                <p14:cNvContentPartPr/>
                <p14:nvPr/>
              </p14:nvContentPartPr>
              <p14:xfrm>
                <a:off x="1085393" y="1859745"/>
                <a:ext cx="580320" cy="408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9D1EC9-754E-A146-D842-3C4F54D591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7393" y="1841745"/>
                  <a:ext cx="615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8A05B4-69F0-1A40-4A7F-5F878DE7484D}"/>
                    </a:ext>
                  </a:extLst>
                </p14:cNvPr>
                <p14:cNvContentPartPr/>
                <p14:nvPr/>
              </p14:nvContentPartPr>
              <p14:xfrm>
                <a:off x="870833" y="1838505"/>
                <a:ext cx="409320" cy="339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8A05B4-69F0-1A40-4A7F-5F878DE7484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2833" y="1820865"/>
                  <a:ext cx="44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E977B3-6EA9-2451-4C28-CD2661F06C86}"/>
                    </a:ext>
                  </a:extLst>
                </p14:cNvPr>
                <p14:cNvContentPartPr/>
                <p14:nvPr/>
              </p14:nvContentPartPr>
              <p14:xfrm>
                <a:off x="2240633" y="2249625"/>
                <a:ext cx="101880" cy="60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E977B3-6EA9-2451-4C28-CD2661F06C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22633" y="2231985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DDAD7B-5D20-6F50-649F-DAF01AB7E79B}"/>
              </a:ext>
            </a:extLst>
          </p:cNvPr>
          <p:cNvGrpSpPr/>
          <p:nvPr/>
        </p:nvGrpSpPr>
        <p:grpSpPr>
          <a:xfrm>
            <a:off x="2989793" y="2522865"/>
            <a:ext cx="396000" cy="397440"/>
            <a:chOff x="2989793" y="2522865"/>
            <a:chExt cx="39600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F3A458-87B1-3EAE-75CF-D00036412878}"/>
                    </a:ext>
                  </a:extLst>
                </p14:cNvPr>
                <p14:cNvContentPartPr/>
                <p14:nvPr/>
              </p14:nvContentPartPr>
              <p14:xfrm>
                <a:off x="3048473" y="2583705"/>
                <a:ext cx="138960" cy="245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F3A458-87B1-3EAE-75CF-D000364128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30473" y="2565705"/>
                  <a:ext cx="174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D904B0-C9D8-9969-BAE2-EC42ED51A516}"/>
                    </a:ext>
                  </a:extLst>
                </p14:cNvPr>
                <p14:cNvContentPartPr/>
                <p14:nvPr/>
              </p14:nvContentPartPr>
              <p14:xfrm>
                <a:off x="3068633" y="2522865"/>
                <a:ext cx="205560" cy="42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D904B0-C9D8-9969-BAE2-EC42ED51A5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50633" y="2505225"/>
                  <a:ext cx="24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BCD4E0-B789-9AC0-767D-E3EC1BE6C461}"/>
                    </a:ext>
                  </a:extLst>
                </p14:cNvPr>
                <p14:cNvContentPartPr/>
                <p14:nvPr/>
              </p14:nvContentPartPr>
              <p14:xfrm>
                <a:off x="2989793" y="2888625"/>
                <a:ext cx="396000" cy="31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BCD4E0-B789-9AC0-767D-E3EC1BE6C46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72153" y="2870625"/>
                  <a:ext cx="4316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2DC15C3-2C66-27BB-13C1-D560EE446CC2}"/>
                  </a:ext>
                </a:extLst>
              </p14:cNvPr>
              <p14:cNvContentPartPr/>
              <p14:nvPr/>
            </p14:nvContentPartPr>
            <p14:xfrm>
              <a:off x="2977553" y="3156105"/>
              <a:ext cx="168120" cy="215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2DC15C3-2C66-27BB-13C1-D560EE446CC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913" y="3138465"/>
                <a:ext cx="20376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E2F6F471-A623-C3BE-C34F-ED72626FF500}"/>
              </a:ext>
            </a:extLst>
          </p:cNvPr>
          <p:cNvGrpSpPr/>
          <p:nvPr/>
        </p:nvGrpSpPr>
        <p:grpSpPr>
          <a:xfrm>
            <a:off x="1023833" y="2698185"/>
            <a:ext cx="224640" cy="258480"/>
            <a:chOff x="1023833" y="2698185"/>
            <a:chExt cx="2246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176288-31F2-A696-77EC-D8DAADDD96E6}"/>
                    </a:ext>
                  </a:extLst>
                </p14:cNvPr>
                <p14:cNvContentPartPr/>
                <p14:nvPr/>
              </p14:nvContentPartPr>
              <p14:xfrm>
                <a:off x="1082513" y="2698185"/>
                <a:ext cx="120600" cy="258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176288-31F2-A696-77EC-D8DAADDD96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4873" y="2680545"/>
                  <a:ext cx="156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B1A118-5FA0-EF1C-D435-38B3A0E9000B}"/>
                    </a:ext>
                  </a:extLst>
                </p14:cNvPr>
                <p14:cNvContentPartPr/>
                <p14:nvPr/>
              </p14:nvContentPartPr>
              <p14:xfrm>
                <a:off x="1029953" y="2805825"/>
                <a:ext cx="183960" cy="8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B1A118-5FA0-EF1C-D435-38B3A0E900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2313" y="2788185"/>
                  <a:ext cx="219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32EAC0-61FD-C73A-D985-F67977FD8AEA}"/>
                    </a:ext>
                  </a:extLst>
                </p14:cNvPr>
                <p14:cNvContentPartPr/>
                <p14:nvPr/>
              </p14:nvContentPartPr>
              <p14:xfrm>
                <a:off x="1023833" y="2806905"/>
                <a:ext cx="224640" cy="97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32EAC0-61FD-C73A-D985-F67977FD8A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6193" y="2789265"/>
                  <a:ext cx="260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68A992-D597-C485-79DC-E79ECCB55802}"/>
                    </a:ext>
                  </a:extLst>
                </p14:cNvPr>
                <p14:cNvContentPartPr/>
                <p14:nvPr/>
              </p14:nvContentPartPr>
              <p14:xfrm>
                <a:off x="1070273" y="2773425"/>
                <a:ext cx="53640" cy="166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68A992-D597-C485-79DC-E79ECCB558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2273" y="2755785"/>
                  <a:ext cx="892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5C9E42-2DE0-6992-9FDE-F52D88B54B17}"/>
              </a:ext>
            </a:extLst>
          </p:cNvPr>
          <p:cNvGrpSpPr/>
          <p:nvPr/>
        </p:nvGrpSpPr>
        <p:grpSpPr>
          <a:xfrm>
            <a:off x="1076033" y="3950265"/>
            <a:ext cx="595800" cy="458640"/>
            <a:chOff x="1076033" y="3950265"/>
            <a:chExt cx="59580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C4A9989-72C0-1427-7349-654E5A323C58}"/>
                    </a:ext>
                  </a:extLst>
                </p14:cNvPr>
                <p14:cNvContentPartPr/>
                <p14:nvPr/>
              </p14:nvContentPartPr>
              <p14:xfrm>
                <a:off x="1076033" y="3950265"/>
                <a:ext cx="246960" cy="45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C4A9989-72C0-1427-7349-654E5A323C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8393" y="3932625"/>
                  <a:ext cx="2826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BD10E7-CF27-B99E-6AEA-C36F7E596224}"/>
                    </a:ext>
                  </a:extLst>
                </p14:cNvPr>
                <p14:cNvContentPartPr/>
                <p14:nvPr/>
              </p14:nvContentPartPr>
              <p14:xfrm>
                <a:off x="1519913" y="4202265"/>
                <a:ext cx="151920" cy="18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BD10E7-CF27-B99E-6AEA-C36F7E5962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02273" y="4184625"/>
                  <a:ext cx="18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018FF6-F64F-1769-C593-4A79505ED055}"/>
                    </a:ext>
                  </a:extLst>
                </p14:cNvPr>
                <p14:cNvContentPartPr/>
                <p14:nvPr/>
              </p14:nvContentPartPr>
              <p14:xfrm>
                <a:off x="1566353" y="4278945"/>
                <a:ext cx="69840" cy="11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018FF6-F64F-1769-C593-4A79505ED0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48353" y="4261305"/>
                  <a:ext cx="1054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20D03B-9EFE-CD33-34E0-1D7943330AEA}"/>
                  </a:ext>
                </a:extLst>
              </p14:cNvPr>
              <p14:cNvContentPartPr/>
              <p14:nvPr/>
            </p14:nvContentPartPr>
            <p14:xfrm>
              <a:off x="2055233" y="3919305"/>
              <a:ext cx="127080" cy="388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20D03B-9EFE-CD33-34E0-1D7943330AE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37233" y="3901665"/>
                <a:ext cx="16272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E39D470-F1D3-3DE8-0381-EBAAEE216C4C}"/>
              </a:ext>
            </a:extLst>
          </p:cNvPr>
          <p:cNvGrpSpPr/>
          <p:nvPr/>
        </p:nvGrpSpPr>
        <p:grpSpPr>
          <a:xfrm>
            <a:off x="2559233" y="3926505"/>
            <a:ext cx="952200" cy="273240"/>
            <a:chOff x="2559233" y="3926505"/>
            <a:chExt cx="95220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4FFD53-A964-1BD2-F923-9F784F881005}"/>
                    </a:ext>
                  </a:extLst>
                </p14:cNvPr>
                <p14:cNvContentPartPr/>
                <p14:nvPr/>
              </p14:nvContentPartPr>
              <p14:xfrm>
                <a:off x="2559233" y="4103625"/>
                <a:ext cx="175320" cy="19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4FFD53-A964-1BD2-F923-9F784F8810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41593" y="4085985"/>
                  <a:ext cx="21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E9D5FE-589D-5573-50C9-94A08F273444}"/>
                    </a:ext>
                  </a:extLst>
                </p14:cNvPr>
                <p14:cNvContentPartPr/>
                <p14:nvPr/>
              </p14:nvContentPartPr>
              <p14:xfrm>
                <a:off x="2615393" y="4035945"/>
                <a:ext cx="4680" cy="163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E9D5FE-589D-5573-50C9-94A08F2734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7753" y="4018305"/>
                  <a:ext cx="4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E232B2-EEDD-261E-41A1-EC01BDA12134}"/>
                    </a:ext>
                  </a:extLst>
                </p14:cNvPr>
                <p14:cNvContentPartPr/>
                <p14:nvPr/>
              </p14:nvContentPartPr>
              <p14:xfrm>
                <a:off x="2944793" y="3926505"/>
                <a:ext cx="240120" cy="266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E232B2-EEDD-261E-41A1-EC01BDA121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27153" y="3908865"/>
                  <a:ext cx="275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740B63-B520-2720-143B-ACDF89704EE1}"/>
                    </a:ext>
                  </a:extLst>
                </p14:cNvPr>
                <p14:cNvContentPartPr/>
                <p14:nvPr/>
              </p14:nvContentPartPr>
              <p14:xfrm>
                <a:off x="3229193" y="3946305"/>
                <a:ext cx="282240" cy="225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740B63-B520-2720-143B-ACDF89704E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11193" y="3928305"/>
                  <a:ext cx="3178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68D9FDB-4B2F-D040-B747-A9540FB0C045}"/>
              </a:ext>
            </a:extLst>
          </p:cNvPr>
          <p:cNvGrpSpPr/>
          <p:nvPr/>
        </p:nvGrpSpPr>
        <p:grpSpPr>
          <a:xfrm>
            <a:off x="1568153" y="4487745"/>
            <a:ext cx="2445840" cy="869040"/>
            <a:chOff x="1568153" y="4487745"/>
            <a:chExt cx="2445840" cy="8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25F831-88E0-EC49-7771-0851D608AE0D}"/>
                    </a:ext>
                  </a:extLst>
                </p14:cNvPr>
                <p14:cNvContentPartPr/>
                <p14:nvPr/>
              </p14:nvContentPartPr>
              <p14:xfrm>
                <a:off x="1605593" y="4809585"/>
                <a:ext cx="129600" cy="8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25F831-88E0-EC49-7771-0851D608AE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7593" y="4791945"/>
                  <a:ext cx="16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16CFAB-E49C-8CAE-A1FD-3497EBF84A9C}"/>
                    </a:ext>
                  </a:extLst>
                </p14:cNvPr>
                <p14:cNvContentPartPr/>
                <p14:nvPr/>
              </p14:nvContentPartPr>
              <p14:xfrm>
                <a:off x="1568153" y="4920105"/>
                <a:ext cx="10908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16CFAB-E49C-8CAE-A1FD-3497EBF84A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50153" y="4902465"/>
                  <a:ext cx="144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31212D-79D8-4FCD-A0F5-1AD6D7EE76A6}"/>
                    </a:ext>
                  </a:extLst>
                </p14:cNvPr>
                <p14:cNvContentPartPr/>
                <p14:nvPr/>
              </p14:nvContentPartPr>
              <p14:xfrm>
                <a:off x="2078273" y="4690065"/>
                <a:ext cx="97560" cy="191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31212D-79D8-4FCD-A0F5-1AD6D7EE76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60633" y="4672065"/>
                  <a:ext cx="133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593059D-C1D8-079E-DBED-2B9B381090E3}"/>
                    </a:ext>
                  </a:extLst>
                </p14:cNvPr>
                <p14:cNvContentPartPr/>
                <p14:nvPr/>
              </p14:nvContentPartPr>
              <p14:xfrm>
                <a:off x="2063153" y="4645065"/>
                <a:ext cx="198000" cy="51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593059D-C1D8-079E-DBED-2B9B381090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45513" y="4627425"/>
                  <a:ext cx="233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53BBCC-7AE3-39C0-C944-0650D956B533}"/>
                    </a:ext>
                  </a:extLst>
                </p14:cNvPr>
                <p14:cNvContentPartPr/>
                <p14:nvPr/>
              </p14:nvContentPartPr>
              <p14:xfrm>
                <a:off x="1955513" y="4966545"/>
                <a:ext cx="332640" cy="5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53BBCC-7AE3-39C0-C944-0650D956B5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37873" y="4948545"/>
                  <a:ext cx="368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8A40B2-B8FC-E311-7D89-FF4992E89F70}"/>
                    </a:ext>
                  </a:extLst>
                </p14:cNvPr>
                <p14:cNvContentPartPr/>
                <p14:nvPr/>
              </p14:nvContentPartPr>
              <p14:xfrm>
                <a:off x="1927073" y="5107665"/>
                <a:ext cx="173160" cy="249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8A40B2-B8FC-E311-7D89-FF4992E89F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09073" y="5089665"/>
                  <a:ext cx="208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EF8977-6FAF-D810-69E6-BF718B221318}"/>
                    </a:ext>
                  </a:extLst>
                </p14:cNvPr>
                <p14:cNvContentPartPr/>
                <p14:nvPr/>
              </p14:nvContentPartPr>
              <p14:xfrm>
                <a:off x="2415953" y="4766025"/>
                <a:ext cx="134280" cy="193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EF8977-6FAF-D810-69E6-BF718B2213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98313" y="4748025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B4858C-FDCA-C5C7-AD37-83F968C64AFE}"/>
                    </a:ext>
                  </a:extLst>
                </p14:cNvPr>
                <p14:cNvContentPartPr/>
                <p14:nvPr/>
              </p14:nvContentPartPr>
              <p14:xfrm>
                <a:off x="2402633" y="4827585"/>
                <a:ext cx="175680" cy="100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B4858C-FDCA-C5C7-AD37-83F968C64A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84993" y="4809945"/>
                  <a:ext cx="211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A610BB-DAB0-3C5A-F6CB-A04994713E8E}"/>
                    </a:ext>
                  </a:extLst>
                </p14:cNvPr>
                <p14:cNvContentPartPr/>
                <p14:nvPr/>
              </p14:nvContentPartPr>
              <p14:xfrm>
                <a:off x="2408033" y="4863225"/>
                <a:ext cx="159840" cy="56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A610BB-DAB0-3C5A-F6CB-A04994713E8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90033" y="4845225"/>
                  <a:ext cx="19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9E67EA9-FFB9-3888-C53F-4B4AEE988D10}"/>
                    </a:ext>
                  </a:extLst>
                </p14:cNvPr>
                <p14:cNvContentPartPr/>
                <p14:nvPr/>
              </p14:nvContentPartPr>
              <p14:xfrm>
                <a:off x="2444393" y="4810665"/>
                <a:ext cx="45720" cy="124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9E67EA9-FFB9-3888-C53F-4B4AEE988D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26753" y="4792665"/>
                  <a:ext cx="81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FD3F0D-C36A-EC18-6574-EB6A384F79E3}"/>
                    </a:ext>
                  </a:extLst>
                </p14:cNvPr>
                <p14:cNvContentPartPr/>
                <p14:nvPr/>
              </p14:nvContentPartPr>
              <p14:xfrm>
                <a:off x="2742473" y="4670625"/>
                <a:ext cx="157680" cy="228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FD3F0D-C36A-EC18-6574-EB6A384F79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24473" y="4652625"/>
                  <a:ext cx="193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D5A3D7-7642-3671-E0B9-1CD40EB1A126}"/>
                    </a:ext>
                  </a:extLst>
                </p14:cNvPr>
                <p14:cNvContentPartPr/>
                <p14:nvPr/>
              </p14:nvContentPartPr>
              <p14:xfrm>
                <a:off x="3110753" y="4655145"/>
                <a:ext cx="15120" cy="209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D5A3D7-7642-3671-E0B9-1CD40EB1A12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92753" y="4637505"/>
                  <a:ext cx="50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F413FC-42FC-F838-DF13-21DCC9C7A3B0}"/>
                    </a:ext>
                  </a:extLst>
                </p14:cNvPr>
                <p14:cNvContentPartPr/>
                <p14:nvPr/>
              </p14:nvContentPartPr>
              <p14:xfrm>
                <a:off x="3017153" y="4662345"/>
                <a:ext cx="24480" cy="210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F413FC-42FC-F838-DF13-21DCC9C7A3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99513" y="4644705"/>
                  <a:ext cx="60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C94CCB-6A99-D600-9ADB-18BFD60BB185}"/>
                    </a:ext>
                  </a:extLst>
                </p14:cNvPr>
                <p14:cNvContentPartPr/>
                <p14:nvPr/>
              </p14:nvContentPartPr>
              <p14:xfrm>
                <a:off x="2925353" y="4640385"/>
                <a:ext cx="339840" cy="46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C94CCB-6A99-D600-9ADB-18BFD60BB1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713" y="4622385"/>
                  <a:ext cx="375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75EEDB-5209-FED6-3D59-220F3D266532}"/>
                    </a:ext>
                  </a:extLst>
                </p14:cNvPr>
                <p14:cNvContentPartPr/>
                <p14:nvPr/>
              </p14:nvContentPartPr>
              <p14:xfrm>
                <a:off x="3362753" y="4487745"/>
                <a:ext cx="138960" cy="39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75EEDB-5209-FED6-3D59-220F3D26653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45113" y="4470105"/>
                  <a:ext cx="174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84706D-5E96-FBFF-1E12-3EC0FE6723B0}"/>
                    </a:ext>
                  </a:extLst>
                </p14:cNvPr>
                <p14:cNvContentPartPr/>
                <p14:nvPr/>
              </p14:nvContentPartPr>
              <p14:xfrm>
                <a:off x="3519713" y="4568745"/>
                <a:ext cx="138600" cy="236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84706D-5E96-FBFF-1E12-3EC0FE6723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01713" y="4550745"/>
                  <a:ext cx="17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7C9460-035C-F219-5221-276E8B942DCC}"/>
                    </a:ext>
                  </a:extLst>
                </p14:cNvPr>
                <p14:cNvContentPartPr/>
                <p14:nvPr/>
              </p14:nvContentPartPr>
              <p14:xfrm>
                <a:off x="3540233" y="4573425"/>
                <a:ext cx="177480" cy="1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7C9460-035C-F219-5221-276E8B942D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22233" y="4555785"/>
                  <a:ext cx="21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3364B8-0A94-8ECA-58FC-60F56A9C3BE4}"/>
                    </a:ext>
                  </a:extLst>
                </p14:cNvPr>
                <p14:cNvContentPartPr/>
                <p14:nvPr/>
              </p14:nvContentPartPr>
              <p14:xfrm>
                <a:off x="3759113" y="4601505"/>
                <a:ext cx="185040" cy="195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3364B8-0A94-8ECA-58FC-60F56A9C3B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41473" y="4583865"/>
                  <a:ext cx="22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A3D53D-F6FF-867B-D7FC-1A3434F92574}"/>
                    </a:ext>
                  </a:extLst>
                </p14:cNvPr>
                <p14:cNvContentPartPr/>
                <p14:nvPr/>
              </p14:nvContentPartPr>
              <p14:xfrm>
                <a:off x="3905993" y="4507905"/>
                <a:ext cx="108000" cy="496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A3D53D-F6FF-867B-D7FC-1A3434F925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88353" y="4490265"/>
                  <a:ext cx="14364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6310C1E-A1DF-464C-9DDE-63BDC2AC1DF8}"/>
              </a:ext>
            </a:extLst>
          </p:cNvPr>
          <p:cNvGrpSpPr/>
          <p:nvPr/>
        </p:nvGrpSpPr>
        <p:grpSpPr>
          <a:xfrm>
            <a:off x="4341593" y="4385145"/>
            <a:ext cx="1529280" cy="447840"/>
            <a:chOff x="4341593" y="4385145"/>
            <a:chExt cx="152928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F77439-8EE8-2C7E-D234-F83EE2FD45E1}"/>
                    </a:ext>
                  </a:extLst>
                </p14:cNvPr>
                <p14:cNvContentPartPr/>
                <p14:nvPr/>
              </p14:nvContentPartPr>
              <p14:xfrm>
                <a:off x="4341593" y="4657305"/>
                <a:ext cx="259560" cy="30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F77439-8EE8-2C7E-D234-F83EE2FD45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23953" y="4639305"/>
                  <a:ext cx="295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3EAE09-00F6-3235-D816-FE50C548A71D}"/>
                    </a:ext>
                  </a:extLst>
                </p14:cNvPr>
                <p14:cNvContentPartPr/>
                <p14:nvPr/>
              </p14:nvContentPartPr>
              <p14:xfrm>
                <a:off x="4405313" y="4578465"/>
                <a:ext cx="60480" cy="254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3EAE09-00F6-3235-D816-FE50C548A7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87313" y="4560825"/>
                  <a:ext cx="96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5CEEF14-7B5F-2D20-31D2-8B0BF492D21E}"/>
                    </a:ext>
                  </a:extLst>
                </p14:cNvPr>
                <p14:cNvContentPartPr/>
                <p14:nvPr/>
              </p14:nvContentPartPr>
              <p14:xfrm>
                <a:off x="4798433" y="4481265"/>
                <a:ext cx="192600" cy="301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5CEEF14-7B5F-2D20-31D2-8B0BF492D2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80793" y="4463265"/>
                  <a:ext cx="228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7C802E-9FC0-B0A4-E8FD-03F3B62B5775}"/>
                    </a:ext>
                  </a:extLst>
                </p14:cNvPr>
                <p14:cNvContentPartPr/>
                <p14:nvPr/>
              </p14:nvContentPartPr>
              <p14:xfrm>
                <a:off x="5041433" y="4449585"/>
                <a:ext cx="165600" cy="303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7C802E-9FC0-B0A4-E8FD-03F3B62B57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3433" y="4431585"/>
                  <a:ext cx="201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41F84A-438E-01A3-E97B-104B704318BA}"/>
                    </a:ext>
                  </a:extLst>
                </p14:cNvPr>
                <p14:cNvContentPartPr/>
                <p14:nvPr/>
              </p14:nvContentPartPr>
              <p14:xfrm>
                <a:off x="5288393" y="4521945"/>
                <a:ext cx="154080" cy="212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41F84A-438E-01A3-E97B-104B704318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70753" y="4503945"/>
                  <a:ext cx="189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9B36D4-7B3C-1934-5A07-286BE29043FB}"/>
                    </a:ext>
                  </a:extLst>
                </p14:cNvPr>
                <p14:cNvContentPartPr/>
                <p14:nvPr/>
              </p14:nvContentPartPr>
              <p14:xfrm>
                <a:off x="5282993" y="4485225"/>
                <a:ext cx="217800" cy="31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9B36D4-7B3C-1934-5A07-286BE29043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65353" y="4467585"/>
                  <a:ext cx="253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974CFE-EF78-CD79-BA11-63F031985561}"/>
                    </a:ext>
                  </a:extLst>
                </p14:cNvPr>
                <p14:cNvContentPartPr/>
                <p14:nvPr/>
              </p14:nvContentPartPr>
              <p14:xfrm>
                <a:off x="5541833" y="4508985"/>
                <a:ext cx="189360" cy="212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974CFE-EF78-CD79-BA11-63F0319855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23833" y="4490985"/>
                  <a:ext cx="225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153311-4DD7-CE1D-843A-9ABC3EC021E3}"/>
                    </a:ext>
                  </a:extLst>
                </p14:cNvPr>
                <p14:cNvContentPartPr/>
                <p14:nvPr/>
              </p14:nvContentPartPr>
              <p14:xfrm>
                <a:off x="5729393" y="4385145"/>
                <a:ext cx="141480" cy="428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153311-4DD7-CE1D-843A-9ABC3EC021E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11393" y="4367145"/>
                  <a:ext cx="177120" cy="46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6D97677-73F9-8F38-8EC3-E8605A65D153}"/>
                  </a:ext>
                </a:extLst>
              </p14:cNvPr>
              <p14:cNvContentPartPr/>
              <p14:nvPr/>
            </p14:nvContentPartPr>
            <p14:xfrm>
              <a:off x="1765073" y="5798145"/>
              <a:ext cx="175680" cy="68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6D97677-73F9-8F38-8EC3-E8605A65D15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47073" y="5780145"/>
                <a:ext cx="211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403DB76-2BF9-C16C-E956-D30C1BCB9B4F}"/>
                  </a:ext>
                </a:extLst>
              </p14:cNvPr>
              <p14:cNvContentPartPr/>
              <p14:nvPr/>
            </p14:nvContentPartPr>
            <p14:xfrm>
              <a:off x="1763993" y="5913345"/>
              <a:ext cx="147240" cy="129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403DB76-2BF9-C16C-E956-D30C1BCB9B4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746353" y="5895345"/>
                <a:ext cx="182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1729282-34AD-3906-B541-7D07EB153F18}"/>
                  </a:ext>
                </a:extLst>
              </p14:cNvPr>
              <p14:cNvContentPartPr/>
              <p14:nvPr/>
            </p14:nvContentPartPr>
            <p14:xfrm>
              <a:off x="2373833" y="5663145"/>
              <a:ext cx="11160" cy="2210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1729282-34AD-3906-B541-7D07EB153F1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356193" y="5645145"/>
                <a:ext cx="468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5199E85-2B8E-73EC-34E8-64E93649F72F}"/>
                  </a:ext>
                </a:extLst>
              </p14:cNvPr>
              <p14:cNvContentPartPr/>
              <p14:nvPr/>
            </p14:nvContentPartPr>
            <p14:xfrm>
              <a:off x="2444393" y="5625705"/>
              <a:ext cx="206280" cy="2473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5199E85-2B8E-73EC-34E8-64E93649F72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426753" y="5608065"/>
                <a:ext cx="241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4140D02-2273-86AE-7C25-683D45929054}"/>
                  </a:ext>
                </a:extLst>
              </p14:cNvPr>
              <p14:cNvContentPartPr/>
              <p14:nvPr/>
            </p14:nvContentPartPr>
            <p14:xfrm>
              <a:off x="2715113" y="5669265"/>
              <a:ext cx="170640" cy="2178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4140D02-2273-86AE-7C25-683D4592905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697473" y="5651625"/>
                <a:ext cx="206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C226EF9-CD9E-5075-EF37-4BA3F09BD78B}"/>
                  </a:ext>
                </a:extLst>
              </p14:cNvPr>
              <p14:cNvContentPartPr/>
              <p14:nvPr/>
            </p14:nvContentPartPr>
            <p14:xfrm>
              <a:off x="2680553" y="5570985"/>
              <a:ext cx="324720" cy="849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C226EF9-CD9E-5075-EF37-4BA3F09BD78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62553" y="5553345"/>
                <a:ext cx="360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A3C368B-9B0F-D989-F56B-9811506FE4E6}"/>
                  </a:ext>
                </a:extLst>
              </p14:cNvPr>
              <p14:cNvContentPartPr/>
              <p14:nvPr/>
            </p14:nvContentPartPr>
            <p14:xfrm>
              <a:off x="2376713" y="6032505"/>
              <a:ext cx="477000" cy="244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A3C368B-9B0F-D989-F56B-9811506FE4E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359073" y="6014505"/>
                <a:ext cx="5126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5A4AF38-914D-C37A-B342-A65205C2C1C4}"/>
                  </a:ext>
                </a:extLst>
              </p14:cNvPr>
              <p14:cNvContentPartPr/>
              <p14:nvPr/>
            </p14:nvContentPartPr>
            <p14:xfrm>
              <a:off x="2556353" y="6168585"/>
              <a:ext cx="249120" cy="1857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5A4AF38-914D-C37A-B342-A65205C2C1C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538713" y="6150945"/>
                <a:ext cx="284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1FD1C39-C565-4C6B-339C-2DFF32B553CE}"/>
                  </a:ext>
                </a:extLst>
              </p14:cNvPr>
              <p14:cNvContentPartPr/>
              <p14:nvPr/>
            </p14:nvContentPartPr>
            <p14:xfrm>
              <a:off x="3308393" y="5665305"/>
              <a:ext cx="44280" cy="2919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1FD1C39-C565-4C6B-339C-2DFF32B553C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290753" y="5647665"/>
                <a:ext cx="799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E54734F-226A-2C5C-DFB9-171B5E45F7AF}"/>
                  </a:ext>
                </a:extLst>
              </p14:cNvPr>
              <p14:cNvContentPartPr/>
              <p14:nvPr/>
            </p14:nvContentPartPr>
            <p14:xfrm>
              <a:off x="3230993" y="5770065"/>
              <a:ext cx="32400" cy="1965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E54734F-226A-2C5C-DFB9-171B5E45F7A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212993" y="5752425"/>
                <a:ext cx="68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D04D039-F032-EED6-A448-CC2D1A2B7237}"/>
                  </a:ext>
                </a:extLst>
              </p14:cNvPr>
              <p14:cNvContentPartPr/>
              <p14:nvPr/>
            </p14:nvContentPartPr>
            <p14:xfrm>
              <a:off x="3089513" y="5606985"/>
              <a:ext cx="617760" cy="1346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D04D039-F032-EED6-A448-CC2D1A2B72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71513" y="5589345"/>
                <a:ext cx="653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8FDA1BF-91A1-9392-9EBB-86898FA63B5B}"/>
                  </a:ext>
                </a:extLst>
              </p14:cNvPr>
              <p14:cNvContentPartPr/>
              <p14:nvPr/>
            </p14:nvContentPartPr>
            <p14:xfrm>
              <a:off x="3787553" y="5868705"/>
              <a:ext cx="275400" cy="39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8FDA1BF-91A1-9392-9EBB-86898FA63B5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769913" y="5850705"/>
                <a:ext cx="3110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CC8E7E7-6C43-BD4D-1B5F-25C5240361E6}"/>
                  </a:ext>
                </a:extLst>
              </p14:cNvPr>
              <p14:cNvContentPartPr/>
              <p14:nvPr/>
            </p14:nvContentPartPr>
            <p14:xfrm>
              <a:off x="3895913" y="5824425"/>
              <a:ext cx="28080" cy="1893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CC8E7E7-6C43-BD4D-1B5F-25C5240361E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878273" y="5806785"/>
                <a:ext cx="637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2EC83CE-8AA7-4272-7985-C388F9B6AC0D}"/>
                  </a:ext>
                </a:extLst>
              </p14:cNvPr>
              <p14:cNvContentPartPr/>
              <p14:nvPr/>
            </p14:nvContentPartPr>
            <p14:xfrm>
              <a:off x="4331153" y="5663865"/>
              <a:ext cx="36000" cy="2775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2EC83CE-8AA7-4272-7985-C388F9B6AC0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313153" y="5645865"/>
                <a:ext cx="71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FEF0549-4804-4C6D-5A80-AB0EEF225799}"/>
                  </a:ext>
                </a:extLst>
              </p14:cNvPr>
              <p14:cNvContentPartPr/>
              <p14:nvPr/>
            </p14:nvContentPartPr>
            <p14:xfrm>
              <a:off x="4441313" y="5670705"/>
              <a:ext cx="185760" cy="1998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FEF0549-4804-4C6D-5A80-AB0EEF22579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23673" y="5653065"/>
                <a:ext cx="221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DB72C0F-11E1-5BBF-A02F-6C4A337ACD48}"/>
                  </a:ext>
                </a:extLst>
              </p14:cNvPr>
              <p14:cNvContentPartPr/>
              <p14:nvPr/>
            </p14:nvContentPartPr>
            <p14:xfrm>
              <a:off x="4762433" y="5592585"/>
              <a:ext cx="172800" cy="209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DB72C0F-11E1-5BBF-A02F-6C4A337ACD4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44793" y="5574945"/>
                <a:ext cx="208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0901A64-B96B-F0CE-1FC8-9525F730B032}"/>
                  </a:ext>
                </a:extLst>
              </p14:cNvPr>
              <p14:cNvContentPartPr/>
              <p14:nvPr/>
            </p14:nvContentPartPr>
            <p14:xfrm>
              <a:off x="5265353" y="5392425"/>
              <a:ext cx="165240" cy="4554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0901A64-B96B-F0CE-1FC8-9525F730B03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247353" y="5374785"/>
                <a:ext cx="2008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8769FEB-CCD2-5B0A-91EC-B6C913F66659}"/>
                  </a:ext>
                </a:extLst>
              </p14:cNvPr>
              <p14:cNvContentPartPr/>
              <p14:nvPr/>
            </p14:nvContentPartPr>
            <p14:xfrm>
              <a:off x="2161793" y="5525985"/>
              <a:ext cx="174600" cy="6962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8769FEB-CCD2-5B0A-91EC-B6C913F6665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143793" y="5508345"/>
                <a:ext cx="21024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66DA993-EF79-450A-3EEA-2DC8249126E9}"/>
                  </a:ext>
                </a:extLst>
              </p14:cNvPr>
              <p14:cNvContentPartPr/>
              <p14:nvPr/>
            </p14:nvContentPartPr>
            <p14:xfrm>
              <a:off x="5707433" y="5552985"/>
              <a:ext cx="141480" cy="1605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66DA993-EF79-450A-3EEA-2DC8249126E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89433" y="5535345"/>
                <a:ext cx="177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2981976-4CBD-CF4F-B7A4-F90E95D9CDC0}"/>
                  </a:ext>
                </a:extLst>
              </p14:cNvPr>
              <p14:cNvContentPartPr/>
              <p14:nvPr/>
            </p14:nvContentPartPr>
            <p14:xfrm>
              <a:off x="5911913" y="5577825"/>
              <a:ext cx="271800" cy="92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2981976-4CBD-CF4F-B7A4-F90E95D9CDC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94273" y="5560185"/>
                <a:ext cx="307440" cy="1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82115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DAE9D-40D8-F1BC-EFA1-2BDE99968D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6"/>
          <a:stretch/>
        </p:blipFill>
        <p:spPr>
          <a:xfrm>
            <a:off x="765313" y="1153261"/>
            <a:ext cx="8796502" cy="1777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EBF5AE-7591-ABF6-2FE8-2CD19A0A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80" y="1264978"/>
            <a:ext cx="651919" cy="395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DDA25-D724-85B6-A5DD-F95A574C2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51" y="3487391"/>
            <a:ext cx="2874903" cy="2918368"/>
          </a:xfrm>
          <a:prstGeom prst="rect">
            <a:avLst/>
          </a:prstGeom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134ECDF-3788-3D27-A84C-62C7B8D41755}"/>
              </a:ext>
            </a:extLst>
          </p:cNvPr>
          <p:cNvGrpSpPr/>
          <p:nvPr/>
        </p:nvGrpSpPr>
        <p:grpSpPr>
          <a:xfrm>
            <a:off x="1007633" y="2433225"/>
            <a:ext cx="8517960" cy="4373280"/>
            <a:chOff x="1007633" y="2433225"/>
            <a:chExt cx="8517960" cy="437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6286782-E298-2950-CCD4-2082E357C4B5}"/>
                    </a:ext>
                  </a:extLst>
                </p14:cNvPr>
                <p14:cNvContentPartPr/>
                <p14:nvPr/>
              </p14:nvContentPartPr>
              <p14:xfrm>
                <a:off x="6353633" y="2898705"/>
                <a:ext cx="1052280" cy="243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6286782-E298-2950-CCD4-2082E357C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35993" y="2881065"/>
                  <a:ext cx="1087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51512F-70F2-0DD3-06B8-EFEF630EBE5C}"/>
                    </a:ext>
                  </a:extLst>
                </p14:cNvPr>
                <p14:cNvContentPartPr/>
                <p14:nvPr/>
              </p14:nvContentPartPr>
              <p14:xfrm>
                <a:off x="5603033" y="2777385"/>
                <a:ext cx="478080" cy="230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51512F-70F2-0DD3-06B8-EFEF630EBE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85033" y="2759745"/>
                  <a:ext cx="513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1B3689-6351-066B-90A4-685EB6C23AAE}"/>
                    </a:ext>
                  </a:extLst>
                </p14:cNvPr>
                <p14:cNvContentPartPr/>
                <p14:nvPr/>
              </p14:nvContentPartPr>
              <p14:xfrm>
                <a:off x="5691953" y="2814105"/>
                <a:ext cx="161640" cy="1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1B3689-6351-066B-90A4-685EB6C23A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73953" y="2796105"/>
                  <a:ext cx="197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880BF7-FAB9-8DFE-02A9-2B0912888FFF}"/>
                    </a:ext>
                  </a:extLst>
                </p14:cNvPr>
                <p14:cNvContentPartPr/>
                <p14:nvPr/>
              </p14:nvContentPartPr>
              <p14:xfrm>
                <a:off x="5951153" y="2749305"/>
                <a:ext cx="29160" cy="3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880BF7-FAB9-8DFE-02A9-2B0912888F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33153" y="2731665"/>
                  <a:ext cx="64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F656B2-B190-7191-4DB0-75159C0E0767}"/>
                    </a:ext>
                  </a:extLst>
                </p14:cNvPr>
                <p14:cNvContentPartPr/>
                <p14:nvPr/>
              </p14:nvContentPartPr>
              <p14:xfrm>
                <a:off x="5294513" y="2852625"/>
                <a:ext cx="187920" cy="345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F656B2-B190-7191-4DB0-75159C0E07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6873" y="2834625"/>
                  <a:ext cx="223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9AB19B-D54A-83FF-22E1-9819A7719BC7}"/>
                    </a:ext>
                  </a:extLst>
                </p14:cNvPr>
                <p14:cNvContentPartPr/>
                <p14:nvPr/>
              </p14:nvContentPartPr>
              <p14:xfrm>
                <a:off x="5432753" y="3003825"/>
                <a:ext cx="30600" cy="3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9AB19B-D54A-83FF-22E1-9819A7719B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14753" y="2986185"/>
                  <a:ext cx="66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50ADE8-95A8-8913-36EA-A62D41C06340}"/>
                    </a:ext>
                  </a:extLst>
                </p14:cNvPr>
                <p14:cNvContentPartPr/>
                <p14:nvPr/>
              </p14:nvContentPartPr>
              <p14:xfrm>
                <a:off x="5085353" y="2791065"/>
                <a:ext cx="23400" cy="12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50ADE8-95A8-8913-36EA-A62D41C063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7713" y="2773065"/>
                  <a:ext cx="59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7DD959-86ED-B091-9AA5-2261AC75E4F5}"/>
                    </a:ext>
                  </a:extLst>
                </p14:cNvPr>
                <p14:cNvContentPartPr/>
                <p14:nvPr/>
              </p14:nvContentPartPr>
              <p14:xfrm>
                <a:off x="4578473" y="2713665"/>
                <a:ext cx="473040" cy="288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7DD959-86ED-B091-9AA5-2261AC75E4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60473" y="2695665"/>
                  <a:ext cx="508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D8EE91-55B4-1294-B9D0-52470CC9D9E4}"/>
                    </a:ext>
                  </a:extLst>
                </p14:cNvPr>
                <p14:cNvContentPartPr/>
                <p14:nvPr/>
              </p14:nvContentPartPr>
              <p14:xfrm>
                <a:off x="5007953" y="3087705"/>
                <a:ext cx="110880" cy="11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D8EE91-55B4-1294-B9D0-52470CC9D9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9953" y="3069705"/>
                  <a:ext cx="146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62C2DA-F515-5585-930C-5DF6D7E13F67}"/>
                    </a:ext>
                  </a:extLst>
                </p14:cNvPr>
                <p14:cNvContentPartPr/>
                <p14:nvPr/>
              </p14:nvContentPartPr>
              <p14:xfrm>
                <a:off x="4150073" y="2759385"/>
                <a:ext cx="153360" cy="18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62C2DA-F515-5585-930C-5DF6D7E13F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32433" y="2741385"/>
                  <a:ext cx="189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0FADF3-2AD9-BDB3-37A7-198AA7838E03}"/>
                    </a:ext>
                  </a:extLst>
                </p14:cNvPr>
                <p14:cNvContentPartPr/>
                <p14:nvPr/>
              </p14:nvContentPartPr>
              <p14:xfrm>
                <a:off x="4195433" y="2646705"/>
                <a:ext cx="229320" cy="7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0FADF3-2AD9-BDB3-37A7-198AA7838E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7793" y="2629065"/>
                  <a:ext cx="26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411897-DF41-AB2B-267E-9F6EE2E2F501}"/>
                    </a:ext>
                  </a:extLst>
                </p14:cNvPr>
                <p14:cNvContentPartPr/>
                <p14:nvPr/>
              </p14:nvContentPartPr>
              <p14:xfrm>
                <a:off x="3590273" y="2621145"/>
                <a:ext cx="339480" cy="210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411897-DF41-AB2B-267E-9F6EE2E2F5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2633" y="2603505"/>
                  <a:ext cx="375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30E187-7ADA-DF0B-C929-C13CA4B99B02}"/>
                    </a:ext>
                  </a:extLst>
                </p14:cNvPr>
                <p14:cNvContentPartPr/>
                <p14:nvPr/>
              </p14:nvContentPartPr>
              <p14:xfrm>
                <a:off x="3666593" y="2592705"/>
                <a:ext cx="360" cy="1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30E187-7ADA-DF0B-C929-C13CA4B99B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48593" y="2574705"/>
                  <a:ext cx="36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8995E3-625B-4230-250A-5924AE9A1AA9}"/>
                    </a:ext>
                  </a:extLst>
                </p14:cNvPr>
                <p14:cNvContentPartPr/>
                <p14:nvPr/>
              </p14:nvContentPartPr>
              <p14:xfrm>
                <a:off x="2793593" y="2697465"/>
                <a:ext cx="686160" cy="216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8995E3-625B-4230-250A-5924AE9A1A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75953" y="2679465"/>
                  <a:ext cx="721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B75FF1-4020-B521-B2AC-022CAD0A029E}"/>
                    </a:ext>
                  </a:extLst>
                </p14:cNvPr>
                <p14:cNvContentPartPr/>
                <p14:nvPr/>
              </p14:nvContentPartPr>
              <p14:xfrm>
                <a:off x="3362753" y="2492625"/>
                <a:ext cx="45720" cy="151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B75FF1-4020-B521-B2AC-022CAD0A02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5113" y="2474625"/>
                  <a:ext cx="81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5D2F33-BB21-4509-18A3-45DC6500BB2F}"/>
                    </a:ext>
                  </a:extLst>
                </p14:cNvPr>
                <p14:cNvContentPartPr/>
                <p14:nvPr/>
              </p14:nvContentPartPr>
              <p14:xfrm>
                <a:off x="2369153" y="2566425"/>
                <a:ext cx="322920" cy="207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5D2F33-BB21-4509-18A3-45DC6500BB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51513" y="2548785"/>
                  <a:ext cx="358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4F0418-1199-A0A1-8769-9481E7496EAF}"/>
                    </a:ext>
                  </a:extLst>
                </p14:cNvPr>
                <p14:cNvContentPartPr/>
                <p14:nvPr/>
              </p14:nvContentPartPr>
              <p14:xfrm>
                <a:off x="2483633" y="2494425"/>
                <a:ext cx="360" cy="14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4F0418-1199-A0A1-8769-9481E7496E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5993" y="247642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E47DB7-132A-371D-B215-702702886D69}"/>
                    </a:ext>
                  </a:extLst>
                </p14:cNvPr>
                <p14:cNvContentPartPr/>
                <p14:nvPr/>
              </p14:nvContentPartPr>
              <p14:xfrm>
                <a:off x="2126513" y="2580825"/>
                <a:ext cx="45720" cy="172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E47DB7-132A-371D-B215-702702886D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08873" y="2563185"/>
                  <a:ext cx="8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A76E8D-745D-E463-12EA-D13525AE3026}"/>
                    </a:ext>
                  </a:extLst>
                </p14:cNvPr>
                <p14:cNvContentPartPr/>
                <p14:nvPr/>
              </p14:nvContentPartPr>
              <p14:xfrm>
                <a:off x="2067113" y="2433225"/>
                <a:ext cx="59760" cy="75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A76E8D-745D-E463-12EA-D13525AE30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49473" y="2415585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BE15F4-84F1-E084-A404-5D911387A297}"/>
                    </a:ext>
                  </a:extLst>
                </p14:cNvPr>
                <p14:cNvContentPartPr/>
                <p14:nvPr/>
              </p14:nvContentPartPr>
              <p14:xfrm>
                <a:off x="1493273" y="2521065"/>
                <a:ext cx="545040" cy="459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BE15F4-84F1-E084-A404-5D911387A2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75633" y="2503425"/>
                  <a:ext cx="5806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3D1684-7D9C-42DB-5A83-DE40B3BA8C26}"/>
                    </a:ext>
                  </a:extLst>
                </p14:cNvPr>
                <p14:cNvContentPartPr/>
                <p14:nvPr/>
              </p14:nvContentPartPr>
              <p14:xfrm>
                <a:off x="1007633" y="2549145"/>
                <a:ext cx="47520" cy="293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3D1684-7D9C-42DB-5A83-DE40B3BA8C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9993" y="2531145"/>
                  <a:ext cx="83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477558-1609-F01B-94C4-4F2B2864E5FE}"/>
                    </a:ext>
                  </a:extLst>
                </p14:cNvPr>
                <p14:cNvContentPartPr/>
                <p14:nvPr/>
              </p14:nvContentPartPr>
              <p14:xfrm>
                <a:off x="1113833" y="2492985"/>
                <a:ext cx="230040" cy="329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477558-1609-F01B-94C4-4F2B2864E5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5833" y="2474985"/>
                  <a:ext cx="265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5B134D-187B-0BE7-B82F-960FB9FB06EF}"/>
                    </a:ext>
                  </a:extLst>
                </p14:cNvPr>
                <p14:cNvContentPartPr/>
                <p14:nvPr/>
              </p14:nvContentPartPr>
              <p14:xfrm>
                <a:off x="8241113" y="3131625"/>
                <a:ext cx="139320" cy="252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5B134D-187B-0BE7-B82F-960FB9FB06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23113" y="3113985"/>
                  <a:ext cx="174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296A7A-9941-2C25-21EF-D0097B0CC536}"/>
                    </a:ext>
                  </a:extLst>
                </p14:cNvPr>
                <p14:cNvContentPartPr/>
                <p14:nvPr/>
              </p14:nvContentPartPr>
              <p14:xfrm>
                <a:off x="8280353" y="3081225"/>
                <a:ext cx="234720" cy="50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296A7A-9941-2C25-21EF-D0097B0CC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2353" y="3063225"/>
                  <a:ext cx="27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2C85CB-FD1D-C182-8171-25A0AB4F3EFB}"/>
                    </a:ext>
                  </a:extLst>
                </p14:cNvPr>
                <p14:cNvContentPartPr/>
                <p14:nvPr/>
              </p14:nvContentPartPr>
              <p14:xfrm>
                <a:off x="8103953" y="3468945"/>
                <a:ext cx="441360" cy="28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2C85CB-FD1D-C182-8171-25A0AB4F3E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85953" y="3450945"/>
                  <a:ext cx="477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F16773-098C-870C-0163-2F6D6FE18A6B}"/>
                    </a:ext>
                  </a:extLst>
                </p14:cNvPr>
                <p14:cNvContentPartPr/>
                <p14:nvPr/>
              </p14:nvContentPartPr>
              <p14:xfrm>
                <a:off x="8255153" y="3601065"/>
                <a:ext cx="20160" cy="183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F16773-098C-870C-0163-2F6D6FE18A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7513" y="3583425"/>
                  <a:ext cx="55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E49234-BB5A-694B-21D3-CF3B381B801D}"/>
                    </a:ext>
                  </a:extLst>
                </p14:cNvPr>
                <p14:cNvContentPartPr/>
                <p14:nvPr/>
              </p14:nvContentPartPr>
              <p14:xfrm>
                <a:off x="8337233" y="3625545"/>
                <a:ext cx="178560" cy="168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E49234-BB5A-694B-21D3-CF3B381B80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19233" y="3607905"/>
                  <a:ext cx="214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0660A8-32AA-ABAD-94BD-73B34F03579D}"/>
                    </a:ext>
                  </a:extLst>
                </p14:cNvPr>
                <p14:cNvContentPartPr/>
                <p14:nvPr/>
              </p14:nvContentPartPr>
              <p14:xfrm>
                <a:off x="9232553" y="4073385"/>
                <a:ext cx="14040" cy="171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0660A8-32AA-ABAD-94BD-73B34F0357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14553" y="4055385"/>
                  <a:ext cx="49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1FE22C-BD5D-7658-CF44-8B9379115CDF}"/>
                    </a:ext>
                  </a:extLst>
                </p14:cNvPr>
                <p14:cNvContentPartPr/>
                <p14:nvPr/>
              </p14:nvContentPartPr>
              <p14:xfrm>
                <a:off x="9234713" y="3936585"/>
                <a:ext cx="36720" cy="10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1FE22C-BD5D-7658-CF44-8B9379115C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16713" y="3918585"/>
                  <a:ext cx="72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2249C0-928B-C51C-D060-1F3EADE15E64}"/>
                    </a:ext>
                  </a:extLst>
                </p14:cNvPr>
                <p14:cNvContentPartPr/>
                <p14:nvPr/>
              </p14:nvContentPartPr>
              <p14:xfrm>
                <a:off x="8736113" y="4177785"/>
                <a:ext cx="416520" cy="257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2249C0-928B-C51C-D060-1F3EADE15E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8473" y="4160145"/>
                  <a:ext cx="452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83DC96-F342-3003-19DA-89D2E5EFAFC9}"/>
                    </a:ext>
                  </a:extLst>
                </p14:cNvPr>
                <p14:cNvContentPartPr/>
                <p14:nvPr/>
              </p14:nvContentPartPr>
              <p14:xfrm>
                <a:off x="9084593" y="4635705"/>
                <a:ext cx="221040" cy="342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83DC96-F342-3003-19DA-89D2E5EFAF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66593" y="4618065"/>
                  <a:ext cx="256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40D978-35EC-ABEF-E648-F6A3259A6AE7}"/>
                    </a:ext>
                  </a:extLst>
                </p14:cNvPr>
                <p14:cNvContentPartPr/>
                <p14:nvPr/>
              </p14:nvContentPartPr>
              <p14:xfrm>
                <a:off x="9286553" y="4404225"/>
                <a:ext cx="239040" cy="210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40D978-35EC-ABEF-E648-F6A3259A6A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68913" y="4386585"/>
                  <a:ext cx="274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162C29-B7AA-0DA0-C97F-A19811A776F4}"/>
                    </a:ext>
                  </a:extLst>
                </p14:cNvPr>
                <p14:cNvContentPartPr/>
                <p14:nvPr/>
              </p14:nvContentPartPr>
              <p14:xfrm>
                <a:off x="8593913" y="4650825"/>
                <a:ext cx="300600" cy="280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162C29-B7AA-0DA0-C97F-A19811A776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75913" y="4633185"/>
                  <a:ext cx="336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8F01C2-4F83-3671-F947-7D7FD8A61FA9}"/>
                    </a:ext>
                  </a:extLst>
                </p14:cNvPr>
                <p14:cNvContentPartPr/>
                <p14:nvPr/>
              </p14:nvContentPartPr>
              <p14:xfrm>
                <a:off x="8668433" y="4658745"/>
                <a:ext cx="19800" cy="47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8F01C2-4F83-3671-F947-7D7FD8A61FA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50793" y="4641105"/>
                  <a:ext cx="55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9E7EC6-7F80-D216-D8A9-1EE95B77D9B4}"/>
                    </a:ext>
                  </a:extLst>
                </p14:cNvPr>
                <p14:cNvContentPartPr/>
                <p14:nvPr/>
              </p14:nvContentPartPr>
              <p14:xfrm>
                <a:off x="8476913" y="4705905"/>
                <a:ext cx="74520" cy="161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9E7EC6-7F80-D216-D8A9-1EE95B77D9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59273" y="4687905"/>
                  <a:ext cx="11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8B0717-30D2-6320-81BB-191B5608F6A0}"/>
                    </a:ext>
                  </a:extLst>
                </p14:cNvPr>
                <p14:cNvContentPartPr/>
                <p14:nvPr/>
              </p14:nvContentPartPr>
              <p14:xfrm>
                <a:off x="8799473" y="4995345"/>
                <a:ext cx="16560" cy="3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8B0717-30D2-6320-81BB-191B5608F6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1833" y="4977705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53066E-E2F6-53CF-12D5-14587E6A99B9}"/>
                    </a:ext>
                  </a:extLst>
                </p14:cNvPr>
                <p14:cNvContentPartPr/>
                <p14:nvPr/>
              </p14:nvContentPartPr>
              <p14:xfrm>
                <a:off x="5265353" y="4071585"/>
                <a:ext cx="168120" cy="256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53066E-E2F6-53CF-12D5-14587E6A99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47353" y="4053945"/>
                  <a:ext cx="203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44384E-B67D-9F04-43C7-82084C1E0786}"/>
                    </a:ext>
                  </a:extLst>
                </p14:cNvPr>
                <p14:cNvContentPartPr/>
                <p14:nvPr/>
              </p14:nvContentPartPr>
              <p14:xfrm>
                <a:off x="5539673" y="4062585"/>
                <a:ext cx="159840" cy="265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44384E-B67D-9F04-43C7-82084C1E07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22033" y="4044585"/>
                  <a:ext cx="195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8FEE03-FE23-AA5B-65D0-A40266BD709A}"/>
                    </a:ext>
                  </a:extLst>
                </p14:cNvPr>
                <p14:cNvContentPartPr/>
                <p14:nvPr/>
              </p14:nvContentPartPr>
              <p14:xfrm>
                <a:off x="5721473" y="4137825"/>
                <a:ext cx="153360" cy="140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8FEE03-FE23-AA5B-65D0-A40266BD70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3833" y="4119825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165813-BDDF-D082-8C36-66A70ED47C32}"/>
                    </a:ext>
                  </a:extLst>
                </p14:cNvPr>
                <p14:cNvContentPartPr/>
                <p14:nvPr/>
              </p14:nvContentPartPr>
              <p14:xfrm>
                <a:off x="5888873" y="3969705"/>
                <a:ext cx="102960" cy="81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165813-BDDF-D082-8C36-66A70ED47C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70873" y="3952065"/>
                  <a:ext cx="138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A8FACD-3ECB-B163-7409-886CE710AC4B}"/>
                    </a:ext>
                  </a:extLst>
                </p14:cNvPr>
                <p14:cNvContentPartPr/>
                <p14:nvPr/>
              </p14:nvContentPartPr>
              <p14:xfrm>
                <a:off x="6069593" y="4227825"/>
                <a:ext cx="174240" cy="9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A8FACD-3ECB-B163-7409-886CE710AC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51593" y="4210185"/>
                  <a:ext cx="20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14D8E0-6F43-FE05-4B77-AA1D2AF28C4F}"/>
                    </a:ext>
                  </a:extLst>
                </p14:cNvPr>
                <p14:cNvContentPartPr/>
                <p14:nvPr/>
              </p14:nvContentPartPr>
              <p14:xfrm>
                <a:off x="6162113" y="4143225"/>
                <a:ext cx="5760" cy="24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14D8E0-6F43-FE05-4B77-AA1D2AF28C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44473" y="4125225"/>
                  <a:ext cx="41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1D3A06-74C9-03E5-C4BF-E918C1C86CE4}"/>
                    </a:ext>
                  </a:extLst>
                </p14:cNvPr>
                <p14:cNvContentPartPr/>
                <p14:nvPr/>
              </p14:nvContentPartPr>
              <p14:xfrm>
                <a:off x="6102353" y="4344465"/>
                <a:ext cx="32400" cy="21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1D3A06-74C9-03E5-C4BF-E918C1C86C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84713" y="4326825"/>
                  <a:ext cx="6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1DB717-34EB-DE33-34BA-66B87954BDBF}"/>
                    </a:ext>
                  </a:extLst>
                </p14:cNvPr>
                <p14:cNvContentPartPr/>
                <p14:nvPr/>
              </p14:nvContentPartPr>
              <p14:xfrm>
                <a:off x="6425993" y="4137825"/>
                <a:ext cx="9360" cy="190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1DB717-34EB-DE33-34BA-66B87954BD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07993" y="4119825"/>
                  <a:ext cx="4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988EDB-D0C6-8BD7-AF86-B28F36738C51}"/>
                    </a:ext>
                  </a:extLst>
                </p14:cNvPr>
                <p14:cNvContentPartPr/>
                <p14:nvPr/>
              </p14:nvContentPartPr>
              <p14:xfrm>
                <a:off x="6475673" y="4126665"/>
                <a:ext cx="254520" cy="158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988EDB-D0C6-8BD7-AF86-B28F36738C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58033" y="4109025"/>
                  <a:ext cx="29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2021C6-C797-F2DF-024D-33C5AB7F146D}"/>
                    </a:ext>
                  </a:extLst>
                </p14:cNvPr>
                <p14:cNvContentPartPr/>
                <p14:nvPr/>
              </p14:nvContentPartPr>
              <p14:xfrm>
                <a:off x="6857993" y="4188225"/>
                <a:ext cx="126720" cy="13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2021C6-C797-F2DF-024D-33C5AB7F14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39993" y="4170585"/>
                  <a:ext cx="162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A1455D-2191-7CB7-EF00-1361AF87F581}"/>
                    </a:ext>
                  </a:extLst>
                </p14:cNvPr>
                <p14:cNvContentPartPr/>
                <p14:nvPr/>
              </p14:nvContentPartPr>
              <p14:xfrm>
                <a:off x="6860513" y="4290105"/>
                <a:ext cx="166320" cy="28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A1455D-2191-7CB7-EF00-1361AF87F5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42513" y="4272105"/>
                  <a:ext cx="201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61A995-E902-303A-1E08-E31F5C51A22A}"/>
                    </a:ext>
                  </a:extLst>
                </p14:cNvPr>
                <p14:cNvContentPartPr/>
                <p14:nvPr/>
              </p14:nvContentPartPr>
              <p14:xfrm>
                <a:off x="6623273" y="3968265"/>
                <a:ext cx="107640" cy="71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61A995-E902-303A-1E08-E31F5C51A2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05273" y="3950625"/>
                  <a:ext cx="14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2DC802-C3AD-6EC9-3E1E-3A42283B2BB0}"/>
                    </a:ext>
                  </a:extLst>
                </p14:cNvPr>
                <p14:cNvContentPartPr/>
                <p14:nvPr/>
              </p14:nvContentPartPr>
              <p14:xfrm>
                <a:off x="7343273" y="4035945"/>
                <a:ext cx="163440" cy="270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2DC802-C3AD-6EC9-3E1E-3A42283B2B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25273" y="4017945"/>
                  <a:ext cx="199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5879203-7E66-A9D6-E9D7-3663AA3E9898}"/>
                    </a:ext>
                  </a:extLst>
                </p14:cNvPr>
                <p14:cNvContentPartPr/>
                <p14:nvPr/>
              </p14:nvContentPartPr>
              <p14:xfrm>
                <a:off x="7593113" y="4088145"/>
                <a:ext cx="162000" cy="163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5879203-7E66-A9D6-E9D7-3663AA3E98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75473" y="4070145"/>
                  <a:ext cx="197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D2EA8C-8DB0-4260-FC14-A32EA7A33692}"/>
                    </a:ext>
                  </a:extLst>
                </p14:cNvPr>
                <p14:cNvContentPartPr/>
                <p14:nvPr/>
              </p14:nvContentPartPr>
              <p14:xfrm>
                <a:off x="7783913" y="3921105"/>
                <a:ext cx="58320" cy="74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D2EA8C-8DB0-4260-FC14-A32EA7A336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66273" y="3903465"/>
                  <a:ext cx="93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AE9EAE-0281-4A0A-410F-8C432A687178}"/>
                    </a:ext>
                  </a:extLst>
                </p14:cNvPr>
                <p14:cNvContentPartPr/>
                <p14:nvPr/>
              </p14:nvContentPartPr>
              <p14:xfrm>
                <a:off x="7817033" y="4658745"/>
                <a:ext cx="170280" cy="265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AE9EAE-0281-4A0A-410F-8C432A68717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99033" y="4641105"/>
                  <a:ext cx="205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20A229-5F27-1300-E3D3-DD37090433C2}"/>
                    </a:ext>
                  </a:extLst>
                </p14:cNvPr>
                <p14:cNvContentPartPr/>
                <p14:nvPr/>
              </p14:nvContentPartPr>
              <p14:xfrm>
                <a:off x="8057153" y="4696185"/>
                <a:ext cx="137880" cy="148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20A229-5F27-1300-E3D3-DD37090433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39153" y="4678545"/>
                  <a:ext cx="173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1C8D1F-48D8-2B33-4D5E-52F099B085BD}"/>
                    </a:ext>
                  </a:extLst>
                </p14:cNvPr>
                <p14:cNvContentPartPr/>
                <p14:nvPr/>
              </p14:nvContentPartPr>
              <p14:xfrm>
                <a:off x="8161913" y="4525545"/>
                <a:ext cx="85320" cy="62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1C8D1F-48D8-2B33-4D5E-52F099B085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43913" y="4507545"/>
                  <a:ext cx="12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A2C386A-D007-9F82-24EA-4A69D4B5FCF4}"/>
                    </a:ext>
                  </a:extLst>
                </p14:cNvPr>
                <p14:cNvContentPartPr/>
                <p14:nvPr/>
              </p14:nvContentPartPr>
              <p14:xfrm>
                <a:off x="7163633" y="4706625"/>
                <a:ext cx="276120" cy="147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A2C386A-D007-9F82-24EA-4A69D4B5FC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5993" y="4688985"/>
                  <a:ext cx="31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17BCF4-253A-C779-887B-937A5CEA80DA}"/>
                    </a:ext>
                  </a:extLst>
                </p14:cNvPr>
                <p14:cNvContentPartPr/>
                <p14:nvPr/>
              </p14:nvContentPartPr>
              <p14:xfrm>
                <a:off x="6941513" y="4770345"/>
                <a:ext cx="124200" cy="111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17BCF4-253A-C779-887B-937A5CEA80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23873" y="4752345"/>
                  <a:ext cx="159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1B4966-EFE1-06DE-3D6A-83D59D19BF76}"/>
                    </a:ext>
                  </a:extLst>
                </p14:cNvPr>
                <p14:cNvContentPartPr/>
                <p14:nvPr/>
              </p14:nvContentPartPr>
              <p14:xfrm>
                <a:off x="6614633" y="4626705"/>
                <a:ext cx="407520" cy="207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1B4966-EFE1-06DE-3D6A-83D59D19BF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96993" y="4608705"/>
                  <a:ext cx="443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A3E472F-7520-F225-5AD2-6BD8BB09A002}"/>
                    </a:ext>
                  </a:extLst>
                </p14:cNvPr>
                <p14:cNvContentPartPr/>
                <p14:nvPr/>
              </p14:nvContentPartPr>
              <p14:xfrm>
                <a:off x="6696713" y="4562985"/>
                <a:ext cx="7560" cy="1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A3E472F-7520-F225-5AD2-6BD8BB09A00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78713" y="4545345"/>
                  <a:ext cx="43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9A078F-1260-B6B9-229A-CCD90E3A4F7C}"/>
                    </a:ext>
                  </a:extLst>
                </p14:cNvPr>
                <p14:cNvContentPartPr/>
                <p14:nvPr/>
              </p14:nvContentPartPr>
              <p14:xfrm>
                <a:off x="6148073" y="4683945"/>
                <a:ext cx="154080" cy="185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9A078F-1260-B6B9-229A-CCD90E3A4F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30073" y="4665945"/>
                  <a:ext cx="189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2911FA-189C-4453-3A4F-C1BF190D9FF9}"/>
                    </a:ext>
                  </a:extLst>
                </p14:cNvPr>
                <p14:cNvContentPartPr/>
                <p14:nvPr/>
              </p14:nvContentPartPr>
              <p14:xfrm>
                <a:off x="6184433" y="4567665"/>
                <a:ext cx="257040" cy="97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2911FA-189C-4453-3A4F-C1BF190D9F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66793" y="4549665"/>
                  <a:ext cx="29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E66E59-8497-C4EA-8882-628984BD719D}"/>
                    </a:ext>
                  </a:extLst>
                </p14:cNvPr>
                <p14:cNvContentPartPr/>
                <p14:nvPr/>
              </p14:nvContentPartPr>
              <p14:xfrm>
                <a:off x="5765753" y="4690065"/>
                <a:ext cx="65880" cy="141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E66E59-8497-C4EA-8882-628984BD71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48113" y="4672065"/>
                  <a:ext cx="101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9253A9-4B83-A58E-8721-AC3055C332B6}"/>
                    </a:ext>
                  </a:extLst>
                </p14:cNvPr>
                <p14:cNvContentPartPr/>
                <p14:nvPr/>
              </p14:nvContentPartPr>
              <p14:xfrm>
                <a:off x="5780153" y="4552545"/>
                <a:ext cx="38520" cy="72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9253A9-4B83-A58E-8721-AC3055C332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2153" y="4534905"/>
                  <a:ext cx="74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5CF5731-ADB0-5BE7-3A76-A371D238DB50}"/>
                    </a:ext>
                  </a:extLst>
                </p14:cNvPr>
                <p14:cNvContentPartPr/>
                <p14:nvPr/>
              </p14:nvContentPartPr>
              <p14:xfrm>
                <a:off x="5316833" y="4628145"/>
                <a:ext cx="427680" cy="26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5CF5731-ADB0-5BE7-3A76-A371D238DB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99193" y="4610505"/>
                  <a:ext cx="463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5A4442-4C5E-F99F-BA71-99AC3FD5B432}"/>
                    </a:ext>
                  </a:extLst>
                </p14:cNvPr>
                <p14:cNvContentPartPr/>
                <p14:nvPr/>
              </p14:nvContentPartPr>
              <p14:xfrm>
                <a:off x="5336633" y="4677465"/>
                <a:ext cx="4680" cy="25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5A4442-4C5E-F99F-BA71-99AC3FD5B4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18633" y="4659465"/>
                  <a:ext cx="40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3D42768-11E0-C090-CBD6-0A1D66860CFC}"/>
                    </a:ext>
                  </a:extLst>
                </p14:cNvPr>
                <p14:cNvContentPartPr/>
                <p14:nvPr/>
              </p14:nvContentPartPr>
              <p14:xfrm>
                <a:off x="5160953" y="4591785"/>
                <a:ext cx="34920" cy="109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3D42768-11E0-C090-CBD6-0A1D66860C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43313" y="4574145"/>
                  <a:ext cx="70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38BF81-6A46-3224-A593-DF00D662A050}"/>
                    </a:ext>
                  </a:extLst>
                </p14:cNvPr>
                <p14:cNvContentPartPr/>
                <p14:nvPr/>
              </p14:nvContentPartPr>
              <p14:xfrm>
                <a:off x="5046113" y="4638225"/>
                <a:ext cx="102240" cy="185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38BF81-6A46-3224-A593-DF00D662A0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8473" y="4620225"/>
                  <a:ext cx="137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AD020B-6DA8-0090-F9BE-0D0BE32DEB65}"/>
                    </a:ext>
                  </a:extLst>
                </p14:cNvPr>
                <p14:cNvContentPartPr/>
                <p14:nvPr/>
              </p14:nvContentPartPr>
              <p14:xfrm>
                <a:off x="5629673" y="4884825"/>
                <a:ext cx="21960" cy="13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AD020B-6DA8-0090-F9BE-0D0BE32DEB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11673" y="4866825"/>
                  <a:ext cx="5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7D70AC5-9AEA-89EF-86EA-69A0C94CC79C}"/>
                    </a:ext>
                  </a:extLst>
                </p14:cNvPr>
                <p14:cNvContentPartPr/>
                <p14:nvPr/>
              </p14:nvContentPartPr>
              <p14:xfrm>
                <a:off x="3772433" y="4626705"/>
                <a:ext cx="156600" cy="201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7D70AC5-9AEA-89EF-86EA-69A0C94CC7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54793" y="4608705"/>
                  <a:ext cx="19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20767D-7CF1-8A1A-695D-5E265EBF9684}"/>
                    </a:ext>
                  </a:extLst>
                </p14:cNvPr>
                <p14:cNvContentPartPr/>
                <p14:nvPr/>
              </p14:nvContentPartPr>
              <p14:xfrm>
                <a:off x="3821393" y="4542105"/>
                <a:ext cx="193680" cy="49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20767D-7CF1-8A1A-695D-5E265EBF96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03753" y="4524105"/>
                  <a:ext cx="229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5BD813-0ECC-CE71-A184-347C662F9C64}"/>
                    </a:ext>
                  </a:extLst>
                </p14:cNvPr>
                <p14:cNvContentPartPr/>
                <p14:nvPr/>
              </p14:nvContentPartPr>
              <p14:xfrm>
                <a:off x="4065473" y="4496745"/>
                <a:ext cx="151920" cy="330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5BD813-0ECC-CE71-A184-347C662F9C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7473" y="4478745"/>
                  <a:ext cx="187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E994B0-E014-5FDB-0068-770962546777}"/>
                    </a:ext>
                  </a:extLst>
                </p14:cNvPr>
                <p14:cNvContentPartPr/>
                <p14:nvPr/>
              </p14:nvContentPartPr>
              <p14:xfrm>
                <a:off x="4187513" y="4577385"/>
                <a:ext cx="149760" cy="221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E994B0-E014-5FDB-0068-7709625467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69873" y="4559745"/>
                  <a:ext cx="185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EC2070-0713-B5B3-256C-FB42725A8AB5}"/>
                    </a:ext>
                  </a:extLst>
                </p14:cNvPr>
                <p14:cNvContentPartPr/>
                <p14:nvPr/>
              </p14:nvContentPartPr>
              <p14:xfrm>
                <a:off x="4388753" y="4571985"/>
                <a:ext cx="135000" cy="118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EC2070-0713-B5B3-256C-FB42725A8A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70753" y="4554345"/>
                  <a:ext cx="170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C6A560-FDE6-47F8-CF22-45EF8941B295}"/>
                    </a:ext>
                  </a:extLst>
                </p14:cNvPr>
                <p14:cNvContentPartPr/>
                <p14:nvPr/>
              </p14:nvContentPartPr>
              <p14:xfrm>
                <a:off x="4515473" y="4432305"/>
                <a:ext cx="211320" cy="499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C6A560-FDE6-47F8-CF22-45EF8941B2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97473" y="4414305"/>
                  <a:ext cx="2469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ED9D49-C0C4-D29F-4A78-CDD87FD7F616}"/>
                    </a:ext>
                  </a:extLst>
                </p14:cNvPr>
                <p14:cNvContentPartPr/>
                <p14:nvPr/>
              </p14:nvContentPartPr>
              <p14:xfrm>
                <a:off x="4393073" y="4423305"/>
                <a:ext cx="100080" cy="74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ED9D49-C0C4-D29F-4A78-CDD87FD7F61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75433" y="4405305"/>
                  <a:ext cx="135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4FC51A-609E-AD02-AD45-014CFA808272}"/>
                    </a:ext>
                  </a:extLst>
                </p14:cNvPr>
                <p14:cNvContentPartPr/>
                <p14:nvPr/>
              </p14:nvContentPartPr>
              <p14:xfrm>
                <a:off x="3877553" y="5237265"/>
                <a:ext cx="193680" cy="20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4FC51A-609E-AD02-AD45-014CFA8082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59913" y="5219625"/>
                  <a:ext cx="22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0772CC-11EA-AB07-B680-61A816A18AC0}"/>
                    </a:ext>
                  </a:extLst>
                </p14:cNvPr>
                <p14:cNvContentPartPr/>
                <p14:nvPr/>
              </p14:nvContentPartPr>
              <p14:xfrm>
                <a:off x="3890153" y="5320425"/>
                <a:ext cx="121680" cy="32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0772CC-11EA-AB07-B680-61A816A18A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72153" y="5302785"/>
                  <a:ext cx="15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83F2EA-75FD-5A88-2036-04F4F04E96B9}"/>
                    </a:ext>
                  </a:extLst>
                </p14:cNvPr>
                <p14:cNvContentPartPr/>
                <p14:nvPr/>
              </p14:nvContentPartPr>
              <p14:xfrm>
                <a:off x="4229273" y="5126745"/>
                <a:ext cx="15840" cy="22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83F2EA-75FD-5A88-2036-04F4F04E96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11633" y="5109105"/>
                  <a:ext cx="51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8815BF-58E0-D6FE-7854-605B402B0763}"/>
                    </a:ext>
                  </a:extLst>
                </p14:cNvPr>
                <p14:cNvContentPartPr/>
                <p14:nvPr/>
              </p14:nvContentPartPr>
              <p14:xfrm>
                <a:off x="4342673" y="5155905"/>
                <a:ext cx="123120" cy="21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8815BF-58E0-D6FE-7854-605B402B076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24673" y="5138265"/>
                  <a:ext cx="158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7C52F0-21B7-BD1B-A081-37BC9D9B21B4}"/>
                    </a:ext>
                  </a:extLst>
                </p14:cNvPr>
                <p14:cNvContentPartPr/>
                <p14:nvPr/>
              </p14:nvContentPartPr>
              <p14:xfrm>
                <a:off x="4377233" y="5060505"/>
                <a:ext cx="236520" cy="71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7C52F0-21B7-BD1B-A081-37BC9D9B2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59593" y="5042865"/>
                  <a:ext cx="27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DDEBADD-7AC6-D7A4-04D9-9D0BE87B2F4B}"/>
                    </a:ext>
                  </a:extLst>
                </p14:cNvPr>
                <p14:cNvContentPartPr/>
                <p14:nvPr/>
              </p14:nvContentPartPr>
              <p14:xfrm>
                <a:off x="4577393" y="5150865"/>
                <a:ext cx="178200" cy="178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DDEBADD-7AC6-D7A4-04D9-9D0BE87B2F4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59393" y="5133225"/>
                  <a:ext cx="213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329E6D-348F-CED8-F225-359C7271B1F9}"/>
                    </a:ext>
                  </a:extLst>
                </p14:cNvPr>
                <p14:cNvContentPartPr/>
                <p14:nvPr/>
              </p14:nvContentPartPr>
              <p14:xfrm>
                <a:off x="4801313" y="5019825"/>
                <a:ext cx="82440" cy="70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329E6D-348F-CED8-F225-359C7271B1F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83313" y="5002185"/>
                  <a:ext cx="11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29CC1C-3C5E-4CC0-00CF-C82DC44BC85E}"/>
                    </a:ext>
                  </a:extLst>
                </p14:cNvPr>
                <p14:cNvContentPartPr/>
                <p14:nvPr/>
              </p14:nvContentPartPr>
              <p14:xfrm>
                <a:off x="5108393" y="5199465"/>
                <a:ext cx="374400" cy="120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29CC1C-3C5E-4CC0-00CF-C82DC44BC85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90753" y="5181825"/>
                  <a:ext cx="410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CE76FEC-CBFA-9BA4-4DC1-1CFAEF5F6EF0}"/>
                    </a:ext>
                  </a:extLst>
                </p14:cNvPr>
                <p14:cNvContentPartPr/>
                <p14:nvPr/>
              </p14:nvContentPartPr>
              <p14:xfrm>
                <a:off x="5975273" y="5174625"/>
                <a:ext cx="14400" cy="160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CE76FEC-CBFA-9BA4-4DC1-1CFAEF5F6E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57273" y="5156985"/>
                  <a:ext cx="50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BA5CA7-EF96-0B34-AD6E-6A9E43DA7350}"/>
                    </a:ext>
                  </a:extLst>
                </p14:cNvPr>
                <p14:cNvContentPartPr/>
                <p14:nvPr/>
              </p14:nvContentPartPr>
              <p14:xfrm>
                <a:off x="6124673" y="5189385"/>
                <a:ext cx="102600" cy="169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BA5CA7-EF96-0B34-AD6E-6A9E43DA73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7033" y="5171385"/>
                  <a:ext cx="138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E13A55-DFDE-7236-20BB-11886FC1A85B}"/>
                    </a:ext>
                  </a:extLst>
                </p14:cNvPr>
                <p14:cNvContentPartPr/>
                <p14:nvPr/>
              </p14:nvContentPartPr>
              <p14:xfrm>
                <a:off x="6125753" y="5117025"/>
                <a:ext cx="203400" cy="47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E13A55-DFDE-7236-20BB-11886FC1A8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07753" y="5099385"/>
                  <a:ext cx="23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3426E1-499F-A6A0-2A8B-B169370E7D9E}"/>
                    </a:ext>
                  </a:extLst>
                </p14:cNvPr>
                <p14:cNvContentPartPr/>
                <p14:nvPr/>
              </p14:nvContentPartPr>
              <p14:xfrm>
                <a:off x="6358673" y="5140785"/>
                <a:ext cx="168120" cy="151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3426E1-499F-A6A0-2A8B-B169370E7D9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41033" y="5122785"/>
                  <a:ext cx="203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AD3E3E-DA9B-FE75-6A25-7A343B2E24E7}"/>
                    </a:ext>
                  </a:extLst>
                </p14:cNvPr>
                <p14:cNvContentPartPr/>
                <p14:nvPr/>
              </p14:nvContentPartPr>
              <p14:xfrm>
                <a:off x="5847113" y="5434905"/>
                <a:ext cx="645120" cy="58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AD3E3E-DA9B-FE75-6A25-7A343B2E24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29473" y="5416905"/>
                  <a:ext cx="680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3CBCAC5-742E-779A-086C-961BD529090C}"/>
                    </a:ext>
                  </a:extLst>
                </p14:cNvPr>
                <p14:cNvContentPartPr/>
                <p14:nvPr/>
              </p14:nvContentPartPr>
              <p14:xfrm>
                <a:off x="6000113" y="5555505"/>
                <a:ext cx="160560" cy="237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3CBCAC5-742E-779A-086C-961BD52909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82113" y="5537505"/>
                  <a:ext cx="196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F11A8F-88D8-F29F-70AC-A197109D0226}"/>
                    </a:ext>
                  </a:extLst>
                </p14:cNvPr>
                <p14:cNvContentPartPr/>
                <p14:nvPr/>
              </p14:nvContentPartPr>
              <p14:xfrm>
                <a:off x="6239873" y="5558385"/>
                <a:ext cx="165240" cy="228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F11A8F-88D8-F29F-70AC-A197109D022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21873" y="5540745"/>
                  <a:ext cx="200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161F5E-4385-43F8-0198-0939F2262916}"/>
                    </a:ext>
                  </a:extLst>
                </p14:cNvPr>
                <p14:cNvContentPartPr/>
                <p14:nvPr/>
              </p14:nvContentPartPr>
              <p14:xfrm>
                <a:off x="6441113" y="5615265"/>
                <a:ext cx="139680" cy="150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161F5E-4385-43F8-0198-0939F22629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23113" y="5597265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B6F9096-0211-37FE-426F-C8D4AB29F980}"/>
                    </a:ext>
                  </a:extLst>
                </p14:cNvPr>
                <p14:cNvContentPartPr/>
                <p14:nvPr/>
              </p14:nvContentPartPr>
              <p14:xfrm>
                <a:off x="6629033" y="5491785"/>
                <a:ext cx="51840" cy="51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B6F9096-0211-37FE-426F-C8D4AB29F9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11033" y="5474145"/>
                  <a:ext cx="8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6F99DB-C9BA-9B82-CAF6-461EA5823725}"/>
                    </a:ext>
                  </a:extLst>
                </p14:cNvPr>
                <p14:cNvContentPartPr/>
                <p14:nvPr/>
              </p14:nvContentPartPr>
              <p14:xfrm>
                <a:off x="6908753" y="5317185"/>
                <a:ext cx="124920" cy="1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6F99DB-C9BA-9B82-CAF6-461EA582372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90753" y="5299185"/>
                  <a:ext cx="160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252DCE-AF63-F355-C405-D982723F62B7}"/>
                    </a:ext>
                  </a:extLst>
                </p14:cNvPr>
                <p14:cNvContentPartPr/>
                <p14:nvPr/>
              </p14:nvContentPartPr>
              <p14:xfrm>
                <a:off x="6868433" y="5431305"/>
                <a:ext cx="129600" cy="6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252DCE-AF63-F355-C405-D982723F62B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50793" y="5413305"/>
                  <a:ext cx="16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7F9821-F9F7-8D09-BAE4-5976015C50E0}"/>
                    </a:ext>
                  </a:extLst>
                </p14:cNvPr>
                <p14:cNvContentPartPr/>
                <p14:nvPr/>
              </p14:nvContentPartPr>
              <p14:xfrm>
                <a:off x="7396553" y="5065905"/>
                <a:ext cx="140400" cy="235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7F9821-F9F7-8D09-BAE4-5976015C5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78913" y="5048265"/>
                  <a:ext cx="176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E3AC6B-9347-07D4-8135-CC1B3944CA6E}"/>
                    </a:ext>
                  </a:extLst>
                </p14:cNvPr>
                <p14:cNvContentPartPr/>
                <p14:nvPr/>
              </p14:nvContentPartPr>
              <p14:xfrm>
                <a:off x="7448033" y="4989585"/>
                <a:ext cx="194040" cy="43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E3AC6B-9347-07D4-8135-CC1B3944CA6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30393" y="4971585"/>
                  <a:ext cx="229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F15ACF-A782-9582-83AA-E0227EA7FC8F}"/>
                    </a:ext>
                  </a:extLst>
                </p14:cNvPr>
                <p14:cNvContentPartPr/>
                <p14:nvPr/>
              </p14:nvContentPartPr>
              <p14:xfrm>
                <a:off x="7263713" y="5370825"/>
                <a:ext cx="388080" cy="50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F15ACF-A782-9582-83AA-E0227EA7FC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45713" y="5352825"/>
                  <a:ext cx="42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70CE70-6329-3227-7A12-9E6793A8E0C3}"/>
                    </a:ext>
                  </a:extLst>
                </p14:cNvPr>
                <p14:cNvContentPartPr/>
                <p14:nvPr/>
              </p14:nvContentPartPr>
              <p14:xfrm>
                <a:off x="7345793" y="5516625"/>
                <a:ext cx="35640" cy="139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70CE70-6329-3227-7A12-9E6793A8E0C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28153" y="5498625"/>
                  <a:ext cx="71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71159E-67DD-0686-83CD-9163BB864CAD}"/>
                    </a:ext>
                  </a:extLst>
                </p14:cNvPr>
                <p14:cNvContentPartPr/>
                <p14:nvPr/>
              </p14:nvContentPartPr>
              <p14:xfrm>
                <a:off x="7459913" y="5516625"/>
                <a:ext cx="174960" cy="132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71159E-67DD-0686-83CD-9163BB864C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42273" y="5498625"/>
                  <a:ext cx="210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D4AF3B-DACC-EE22-8A2A-20D62D78CFA5}"/>
                    </a:ext>
                  </a:extLst>
                </p14:cNvPr>
                <p14:cNvContentPartPr/>
                <p14:nvPr/>
              </p14:nvContentPartPr>
              <p14:xfrm>
                <a:off x="4423673" y="3462105"/>
                <a:ext cx="137880" cy="185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D4AF3B-DACC-EE22-8A2A-20D62D78CF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05673" y="3444105"/>
                  <a:ext cx="173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3EA61E-86A0-DDFB-46E4-E19FB2BC9E65}"/>
                    </a:ext>
                  </a:extLst>
                </p14:cNvPr>
                <p14:cNvContentPartPr/>
                <p14:nvPr/>
              </p14:nvContentPartPr>
              <p14:xfrm>
                <a:off x="4451393" y="3319185"/>
                <a:ext cx="22680" cy="15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3EA61E-86A0-DDFB-46E4-E19FB2BC9E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33393" y="3301185"/>
                  <a:ext cx="58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0E658B-A081-3CD9-CC32-121B7D17867A}"/>
                    </a:ext>
                  </a:extLst>
                </p14:cNvPr>
                <p14:cNvContentPartPr/>
                <p14:nvPr/>
              </p14:nvContentPartPr>
              <p14:xfrm>
                <a:off x="4095353" y="3330705"/>
                <a:ext cx="304560" cy="207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0E658B-A081-3CD9-CC32-121B7D1786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77713" y="3313065"/>
                  <a:ext cx="34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C516B7-C012-973B-DE0C-5DB812526FB4}"/>
                    </a:ext>
                  </a:extLst>
                </p14:cNvPr>
                <p14:cNvContentPartPr/>
                <p14:nvPr/>
              </p14:nvContentPartPr>
              <p14:xfrm>
                <a:off x="4089593" y="3659745"/>
                <a:ext cx="118800" cy="60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C516B7-C012-973B-DE0C-5DB812526F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71953" y="3641745"/>
                  <a:ext cx="154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7DF01A-D55B-9D21-51D4-4A97EE4216C4}"/>
                    </a:ext>
                  </a:extLst>
                </p14:cNvPr>
                <p14:cNvContentPartPr/>
                <p14:nvPr/>
              </p14:nvContentPartPr>
              <p14:xfrm>
                <a:off x="3664793" y="3347265"/>
                <a:ext cx="272880" cy="271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7DF01A-D55B-9D21-51D4-4A97EE4216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46793" y="3329265"/>
                  <a:ext cx="308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56165D5-84E5-48AF-40F5-D6E3E354C4DE}"/>
                    </a:ext>
                  </a:extLst>
                </p14:cNvPr>
                <p14:cNvContentPartPr/>
                <p14:nvPr/>
              </p14:nvContentPartPr>
              <p14:xfrm>
                <a:off x="3454553" y="3407385"/>
                <a:ext cx="159120" cy="205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56165D5-84E5-48AF-40F5-D6E3E354C4D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36553" y="3389385"/>
                  <a:ext cx="194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86B55F-4AAD-FF73-F727-D4EDE7BF9F28}"/>
                    </a:ext>
                  </a:extLst>
                </p14:cNvPr>
                <p14:cNvContentPartPr/>
                <p14:nvPr/>
              </p14:nvContentPartPr>
              <p14:xfrm>
                <a:off x="2787473" y="3309825"/>
                <a:ext cx="556920" cy="414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86B55F-4AAD-FF73-F727-D4EDE7BF9F2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69473" y="3291825"/>
                  <a:ext cx="592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1317427-CBDA-EF6E-959E-AE6B84C1B999}"/>
                    </a:ext>
                  </a:extLst>
                </p14:cNvPr>
                <p14:cNvContentPartPr/>
                <p14:nvPr/>
              </p14:nvContentPartPr>
              <p14:xfrm>
                <a:off x="2971073" y="3356265"/>
                <a:ext cx="67320" cy="139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1317427-CBDA-EF6E-959E-AE6B84C1B99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53073" y="3338265"/>
                  <a:ext cx="10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118AD4-E230-1690-561C-9335A6246DF0}"/>
                    </a:ext>
                  </a:extLst>
                </p14:cNvPr>
                <p14:cNvContentPartPr/>
                <p14:nvPr/>
              </p14:nvContentPartPr>
              <p14:xfrm>
                <a:off x="3598913" y="3773865"/>
                <a:ext cx="360" cy="31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118AD4-E230-1690-561C-9335A6246DF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80913" y="3756225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61BFC0-0F92-ED9F-DC9F-FE496F548077}"/>
                    </a:ext>
                  </a:extLst>
                </p14:cNvPr>
                <p14:cNvContentPartPr/>
                <p14:nvPr/>
              </p14:nvContentPartPr>
              <p14:xfrm>
                <a:off x="1803233" y="3248265"/>
                <a:ext cx="828360" cy="393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61BFC0-0F92-ED9F-DC9F-FE496F54807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85233" y="3230625"/>
                  <a:ext cx="864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C6DED81-6BC0-B960-8562-F2068C197CDD}"/>
                    </a:ext>
                  </a:extLst>
                </p14:cNvPr>
                <p14:cNvContentPartPr/>
                <p14:nvPr/>
              </p14:nvContentPartPr>
              <p14:xfrm>
                <a:off x="2108873" y="3684945"/>
                <a:ext cx="172440" cy="57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C6DED81-6BC0-B960-8562-F2068C197CD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90873" y="3666945"/>
                  <a:ext cx="20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221293-2C87-5BF4-7455-BC54E784C7F5}"/>
                    </a:ext>
                  </a:extLst>
                </p14:cNvPr>
                <p14:cNvContentPartPr/>
                <p14:nvPr/>
              </p14:nvContentPartPr>
              <p14:xfrm>
                <a:off x="1649873" y="3008865"/>
                <a:ext cx="3111120" cy="986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221293-2C87-5BF4-7455-BC54E784C7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32233" y="2990865"/>
                  <a:ext cx="3146760" cy="10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9358BC-CCC0-4376-FB8C-D45D862802F7}"/>
                    </a:ext>
                  </a:extLst>
                </p14:cNvPr>
                <p14:cNvContentPartPr/>
                <p14:nvPr/>
              </p14:nvContentPartPr>
              <p14:xfrm>
                <a:off x="8531273" y="3686745"/>
                <a:ext cx="919800" cy="923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9358BC-CCC0-4376-FB8C-D45D862802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13633" y="3669105"/>
                  <a:ext cx="95544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263610-9F0F-143F-F6F9-8C1A6D07A61E}"/>
                    </a:ext>
                  </a:extLst>
                </p14:cNvPr>
                <p14:cNvContentPartPr/>
                <p14:nvPr/>
              </p14:nvContentPartPr>
              <p14:xfrm>
                <a:off x="3107153" y="6114225"/>
                <a:ext cx="169560" cy="466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263610-9F0F-143F-F6F9-8C1A6D07A6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89153" y="6096585"/>
                  <a:ext cx="2052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E74F99D-A522-20FB-D4CA-99AE97C72340}"/>
                    </a:ext>
                  </a:extLst>
                </p14:cNvPr>
                <p14:cNvContentPartPr/>
                <p14:nvPr/>
              </p14:nvContentPartPr>
              <p14:xfrm>
                <a:off x="3139553" y="6279105"/>
                <a:ext cx="162000" cy="78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E74F99D-A522-20FB-D4CA-99AE97C7234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21913" y="6261105"/>
                  <a:ext cx="19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34459F-4D92-5220-B205-25C24618E284}"/>
                    </a:ext>
                  </a:extLst>
                </p14:cNvPr>
                <p14:cNvContentPartPr/>
                <p14:nvPr/>
              </p14:nvContentPartPr>
              <p14:xfrm>
                <a:off x="3526553" y="6271545"/>
                <a:ext cx="129600" cy="30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34459F-4D92-5220-B205-25C24618E2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08913" y="6253545"/>
                  <a:ext cx="165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9A8397-BA02-964F-DB1A-FD3F7717A999}"/>
                    </a:ext>
                  </a:extLst>
                </p14:cNvPr>
                <p14:cNvContentPartPr/>
                <p14:nvPr/>
              </p14:nvContentPartPr>
              <p14:xfrm>
                <a:off x="3550673" y="6415905"/>
                <a:ext cx="81360" cy="28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9A8397-BA02-964F-DB1A-FD3F7717A9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533033" y="6397905"/>
                  <a:ext cx="11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EA66CF-AEC5-F20C-13FC-F6458202FE56}"/>
                    </a:ext>
                  </a:extLst>
                </p14:cNvPr>
                <p14:cNvContentPartPr/>
                <p14:nvPr/>
              </p14:nvContentPartPr>
              <p14:xfrm>
                <a:off x="3998873" y="6062745"/>
                <a:ext cx="151560" cy="214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EA66CF-AEC5-F20C-13FC-F6458202FE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80873" y="6044745"/>
                  <a:ext cx="187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C141DC-691E-FF38-9A91-83AF5790B55A}"/>
                    </a:ext>
                  </a:extLst>
                </p14:cNvPr>
                <p14:cNvContentPartPr/>
                <p14:nvPr/>
              </p14:nvContentPartPr>
              <p14:xfrm>
                <a:off x="3980153" y="5956905"/>
                <a:ext cx="280080" cy="82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C141DC-691E-FF38-9A91-83AF5790B5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62153" y="5938905"/>
                  <a:ext cx="31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E354B0-BD35-F08C-C83C-04C8B04E13D6}"/>
                    </a:ext>
                  </a:extLst>
                </p14:cNvPr>
                <p14:cNvContentPartPr/>
                <p14:nvPr/>
              </p14:nvContentPartPr>
              <p14:xfrm>
                <a:off x="3905273" y="6320505"/>
                <a:ext cx="339840" cy="32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E354B0-BD35-F08C-C83C-04C8B04E13D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87273" y="6302505"/>
                  <a:ext cx="375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8DB415-E2B7-FEDE-8C68-93DF3C5FEA12}"/>
                    </a:ext>
                  </a:extLst>
                </p14:cNvPr>
                <p14:cNvContentPartPr/>
                <p14:nvPr/>
              </p14:nvContentPartPr>
              <p14:xfrm>
                <a:off x="3899153" y="6503025"/>
                <a:ext cx="60840" cy="205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8DB415-E2B7-FEDE-8C68-93DF3C5FEA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81153" y="6485025"/>
                  <a:ext cx="96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C787A7A-13AA-A05E-B435-B024041730F3}"/>
                    </a:ext>
                  </a:extLst>
                </p14:cNvPr>
                <p14:cNvContentPartPr/>
                <p14:nvPr/>
              </p14:nvContentPartPr>
              <p14:xfrm>
                <a:off x="4055753" y="6465585"/>
                <a:ext cx="221040" cy="227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C787A7A-13AA-A05E-B435-B024041730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38113" y="6447945"/>
                  <a:ext cx="256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AC3710-8A1B-A9F9-4A8A-2E55DC8DC01B}"/>
                    </a:ext>
                  </a:extLst>
                </p14:cNvPr>
                <p14:cNvContentPartPr/>
                <p14:nvPr/>
              </p14:nvContentPartPr>
              <p14:xfrm>
                <a:off x="4628513" y="6101625"/>
                <a:ext cx="18720" cy="226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AC3710-8A1B-A9F9-4A8A-2E55DC8DC01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10513" y="6083985"/>
                  <a:ext cx="54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F387C0D-69E6-21F2-BC26-9B54CFB4898D}"/>
                    </a:ext>
                  </a:extLst>
                </p14:cNvPr>
                <p14:cNvContentPartPr/>
                <p14:nvPr/>
              </p14:nvContentPartPr>
              <p14:xfrm>
                <a:off x="4549313" y="6108825"/>
                <a:ext cx="37800" cy="227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F387C0D-69E6-21F2-BC26-9B54CFB4898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31313" y="6090825"/>
                  <a:ext cx="73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6DB758-4720-2692-A9D6-79F98408203E}"/>
                    </a:ext>
                  </a:extLst>
                </p14:cNvPr>
                <p14:cNvContentPartPr/>
                <p14:nvPr/>
              </p14:nvContentPartPr>
              <p14:xfrm>
                <a:off x="4450313" y="5986785"/>
                <a:ext cx="412920" cy="119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6DB758-4720-2692-A9D6-79F98408203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32313" y="5969145"/>
                  <a:ext cx="44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B5E9F1-4EBC-3477-D96F-8258BB6CFCB3}"/>
                    </a:ext>
                  </a:extLst>
                </p14:cNvPr>
                <p14:cNvContentPartPr/>
                <p14:nvPr/>
              </p14:nvContentPartPr>
              <p14:xfrm>
                <a:off x="4946393" y="5990025"/>
                <a:ext cx="121680" cy="422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B5E9F1-4EBC-3477-D96F-8258BB6CFC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28753" y="5972025"/>
                  <a:ext cx="157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470D030-A879-85BD-602E-A04BE13C83AC}"/>
                    </a:ext>
                  </a:extLst>
                </p14:cNvPr>
                <p14:cNvContentPartPr/>
                <p14:nvPr/>
              </p14:nvContentPartPr>
              <p14:xfrm>
                <a:off x="5150513" y="6152385"/>
                <a:ext cx="29880" cy="191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470D030-A879-85BD-602E-A04BE13C83A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32513" y="6134745"/>
                  <a:ext cx="6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A4345E5-321E-C49C-31B8-3B9D4A9757D9}"/>
                    </a:ext>
                  </a:extLst>
                </p14:cNvPr>
                <p14:cNvContentPartPr/>
                <p14:nvPr/>
              </p14:nvContentPartPr>
              <p14:xfrm>
                <a:off x="5284793" y="6160305"/>
                <a:ext cx="110880" cy="198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A4345E5-321E-C49C-31B8-3B9D4A9757D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67153" y="6142305"/>
                  <a:ext cx="146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91EFDE-CDBA-2172-169B-7E5E3335F10A}"/>
                    </a:ext>
                  </a:extLst>
                </p14:cNvPr>
                <p14:cNvContentPartPr/>
                <p14:nvPr/>
              </p14:nvContentPartPr>
              <p14:xfrm>
                <a:off x="5295593" y="6126825"/>
                <a:ext cx="135000" cy="13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91EFDE-CDBA-2172-169B-7E5E3335F10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77593" y="6108825"/>
                  <a:ext cx="170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2C37E9B-27C5-FBD2-EBD6-6A6C0A4B5272}"/>
                    </a:ext>
                  </a:extLst>
                </p14:cNvPr>
                <p14:cNvContentPartPr/>
                <p14:nvPr/>
              </p14:nvContentPartPr>
              <p14:xfrm>
                <a:off x="5459393" y="6023865"/>
                <a:ext cx="164520" cy="416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2C37E9B-27C5-FBD2-EBD6-6A6C0A4B527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41753" y="6006225"/>
                  <a:ext cx="200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C0DF82-3DE7-2C07-640E-D5F641DE5977}"/>
                    </a:ext>
                  </a:extLst>
                </p14:cNvPr>
                <p14:cNvContentPartPr/>
                <p14:nvPr/>
              </p14:nvContentPartPr>
              <p14:xfrm>
                <a:off x="5464793" y="5858985"/>
                <a:ext cx="156960" cy="85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C0DF82-3DE7-2C07-640E-D5F641DE597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447153" y="5841345"/>
                  <a:ext cx="192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F00576A-AA56-8603-0935-64BEBAE521C1}"/>
                    </a:ext>
                  </a:extLst>
                </p14:cNvPr>
                <p14:cNvContentPartPr/>
                <p14:nvPr/>
              </p14:nvContentPartPr>
              <p14:xfrm>
                <a:off x="5880593" y="6224025"/>
                <a:ext cx="189360" cy="14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F00576A-AA56-8603-0935-64BEBAE521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62953" y="6206025"/>
                  <a:ext cx="225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0E82777-3A30-64B4-6F40-75794D7087F9}"/>
                    </a:ext>
                  </a:extLst>
                </p14:cNvPr>
                <p14:cNvContentPartPr/>
                <p14:nvPr/>
              </p14:nvContentPartPr>
              <p14:xfrm>
                <a:off x="5862953" y="6323025"/>
                <a:ext cx="153720" cy="16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0E82777-3A30-64B4-6F40-75794D7087F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44953" y="6305385"/>
                  <a:ext cx="189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14D0CF9-56A4-E5A0-8D86-916FFD5B6B22}"/>
                    </a:ext>
                  </a:extLst>
                </p14:cNvPr>
                <p14:cNvContentPartPr/>
                <p14:nvPr/>
              </p14:nvContentPartPr>
              <p14:xfrm>
                <a:off x="6369113" y="6078225"/>
                <a:ext cx="153720" cy="269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14D0CF9-56A4-E5A0-8D86-916FFD5B6B2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51113" y="6060225"/>
                  <a:ext cx="189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EF3F23D-28D5-B171-AA4A-B5CEA8908A8A}"/>
                    </a:ext>
                  </a:extLst>
                </p14:cNvPr>
                <p14:cNvContentPartPr/>
                <p14:nvPr/>
              </p14:nvContentPartPr>
              <p14:xfrm>
                <a:off x="6640553" y="6015585"/>
                <a:ext cx="157320" cy="260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EF3F23D-28D5-B171-AA4A-B5CEA8908A8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22553" y="5997585"/>
                  <a:ext cx="192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EDDCAA-AFB7-65F9-70E5-145355A8E405}"/>
                    </a:ext>
                  </a:extLst>
                </p14:cNvPr>
                <p14:cNvContentPartPr/>
                <p14:nvPr/>
              </p14:nvContentPartPr>
              <p14:xfrm>
                <a:off x="6677993" y="6145185"/>
                <a:ext cx="193680" cy="54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EDDCAA-AFB7-65F9-70E5-145355A8E4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59993" y="6127545"/>
                  <a:ext cx="229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2A5244B-784B-17D0-5B67-99FBBAB4E8A0}"/>
                    </a:ext>
                  </a:extLst>
                </p14:cNvPr>
                <p14:cNvContentPartPr/>
                <p14:nvPr/>
              </p14:nvContentPartPr>
              <p14:xfrm>
                <a:off x="6968153" y="6056985"/>
                <a:ext cx="121680" cy="209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2A5244B-784B-17D0-5B67-99FBBAB4E8A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50513" y="6039345"/>
                  <a:ext cx="15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7E65FF-9811-0EF5-3B64-6D8B14294365}"/>
                    </a:ext>
                  </a:extLst>
                </p14:cNvPr>
                <p14:cNvContentPartPr/>
                <p14:nvPr/>
              </p14:nvContentPartPr>
              <p14:xfrm>
                <a:off x="6999473" y="6018825"/>
                <a:ext cx="231120" cy="25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7E65FF-9811-0EF5-3B64-6D8B1429436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81473" y="6001185"/>
                  <a:ext cx="266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F4302B-98BD-F14F-49EA-B225F64C7617}"/>
                    </a:ext>
                  </a:extLst>
                </p14:cNvPr>
                <p14:cNvContentPartPr/>
                <p14:nvPr/>
              </p14:nvContentPartPr>
              <p14:xfrm>
                <a:off x="6380273" y="6346065"/>
                <a:ext cx="893160" cy="92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F4302B-98BD-F14F-49EA-B225F64C76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62273" y="6328425"/>
                  <a:ext cx="92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99C89D2-2BB7-05F3-AD77-EEE6CE41B91B}"/>
                    </a:ext>
                  </a:extLst>
                </p14:cNvPr>
                <p14:cNvContentPartPr/>
                <p14:nvPr/>
              </p14:nvContentPartPr>
              <p14:xfrm>
                <a:off x="6661793" y="6525345"/>
                <a:ext cx="132120" cy="12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99C89D2-2BB7-05F3-AD77-EEE6CE41B91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644153" y="6507345"/>
                  <a:ext cx="167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4C4902-F8F0-4624-2E81-1BF0D8C25BAF}"/>
                    </a:ext>
                  </a:extLst>
                </p14:cNvPr>
                <p14:cNvContentPartPr/>
                <p14:nvPr/>
              </p14:nvContentPartPr>
              <p14:xfrm>
                <a:off x="6758993" y="6500865"/>
                <a:ext cx="64440" cy="305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4C4902-F8F0-4624-2E81-1BF0D8C25B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40993" y="6483225"/>
                  <a:ext cx="100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6C8BFD-543F-77CE-2DCF-2F465710E4B2}"/>
                    </a:ext>
                  </a:extLst>
                </p14:cNvPr>
                <p14:cNvContentPartPr/>
                <p14:nvPr/>
              </p14:nvContentPartPr>
              <p14:xfrm>
                <a:off x="7736033" y="6090172"/>
                <a:ext cx="45720" cy="243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6C8BFD-543F-77CE-2DCF-2F465710E4B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18393" y="6072532"/>
                  <a:ext cx="81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D380F91-3A87-9E0A-3E13-A338DB5B1245}"/>
                    </a:ext>
                  </a:extLst>
                </p14:cNvPr>
                <p14:cNvContentPartPr/>
                <p14:nvPr/>
              </p14:nvContentPartPr>
              <p14:xfrm>
                <a:off x="7644233" y="6102772"/>
                <a:ext cx="60120" cy="225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D380F91-3A87-9E0A-3E13-A338DB5B124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26593" y="6084772"/>
                  <a:ext cx="95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7BA83B-6483-FE9D-1DFE-0DDDD7BDA7A9}"/>
                    </a:ext>
                  </a:extLst>
                </p14:cNvPr>
                <p14:cNvContentPartPr/>
                <p14:nvPr/>
              </p14:nvContentPartPr>
              <p14:xfrm>
                <a:off x="7451633" y="5888572"/>
                <a:ext cx="716760" cy="236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7BA83B-6483-FE9D-1DFE-0DDDD7BDA7A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33993" y="5870932"/>
                  <a:ext cx="752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8C08E1-8FE2-0188-5D86-B498BB044654}"/>
                    </a:ext>
                  </a:extLst>
                </p14:cNvPr>
                <p14:cNvContentPartPr/>
                <p14:nvPr/>
              </p14:nvContentPartPr>
              <p14:xfrm>
                <a:off x="8248673" y="6064612"/>
                <a:ext cx="124920" cy="196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8C08E1-8FE2-0188-5D86-B498BB0446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30673" y="6046972"/>
                  <a:ext cx="16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226359-2BD8-4D03-7468-2E9595AB054C}"/>
                    </a:ext>
                  </a:extLst>
                </p14:cNvPr>
                <p14:cNvContentPartPr/>
                <p14:nvPr/>
              </p14:nvContentPartPr>
              <p14:xfrm>
                <a:off x="8410313" y="6085132"/>
                <a:ext cx="204840" cy="137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226359-2BD8-4D03-7468-2E9595AB054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92313" y="6067132"/>
                  <a:ext cx="240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51E02CB-1313-7CAD-80DE-18C6E9AE4CDD}"/>
                    </a:ext>
                  </a:extLst>
                </p14:cNvPr>
                <p14:cNvContentPartPr/>
                <p14:nvPr/>
              </p14:nvContentPartPr>
              <p14:xfrm>
                <a:off x="8551433" y="5848972"/>
                <a:ext cx="166680" cy="116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51E02CB-1313-7CAD-80DE-18C6E9AE4CD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33433" y="5831332"/>
                  <a:ext cx="20232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664750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3163E-1F05-4B6E-8FDA-60C1B3991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162" y="1148903"/>
            <a:ext cx="4449556" cy="1080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4CC94-4991-485F-B465-2969E5809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90" y="1237347"/>
            <a:ext cx="800100" cy="485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EF23EA-0C08-4FAF-A63D-FBA1B10ECCC0}"/>
              </a:ext>
            </a:extLst>
          </p:cNvPr>
          <p:cNvSpPr/>
          <p:nvPr/>
        </p:nvSpPr>
        <p:spPr>
          <a:xfrm>
            <a:off x="5658465" y="4682505"/>
            <a:ext cx="2458065" cy="2109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6AD5D9-6A6B-E6E6-ED4A-2E8E5461BD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8906"/>
          <a:stretch/>
        </p:blipFill>
        <p:spPr>
          <a:xfrm>
            <a:off x="808990" y="2965851"/>
            <a:ext cx="2477799" cy="1562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68A84-0AD6-A008-CB03-095FF8900F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7381" t="30819" b="25209"/>
          <a:stretch/>
        </p:blipFill>
        <p:spPr>
          <a:xfrm>
            <a:off x="3217253" y="2278876"/>
            <a:ext cx="6180857" cy="686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179BBD-38AE-64BD-2D2E-C7FDF387E0AB}"/>
                  </a:ext>
                </a:extLst>
              </p14:cNvPr>
              <p14:cNvContentPartPr/>
              <p14:nvPr/>
            </p14:nvContentPartPr>
            <p14:xfrm>
              <a:off x="6043673" y="2802945"/>
              <a:ext cx="1549800" cy="9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179BBD-38AE-64BD-2D2E-C7FDF387E0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6033" y="2784945"/>
                <a:ext cx="158544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B3EFEB2-416E-2DB3-3621-13F8A707F23E}"/>
              </a:ext>
            </a:extLst>
          </p:cNvPr>
          <p:cNvGrpSpPr/>
          <p:nvPr/>
        </p:nvGrpSpPr>
        <p:grpSpPr>
          <a:xfrm>
            <a:off x="6763313" y="2092305"/>
            <a:ext cx="322200" cy="317160"/>
            <a:chOff x="6763313" y="2092305"/>
            <a:chExt cx="32220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5EB7B7-7D14-FDAD-EC11-E5507E770676}"/>
                    </a:ext>
                  </a:extLst>
                </p14:cNvPr>
                <p14:cNvContentPartPr/>
                <p14:nvPr/>
              </p14:nvContentPartPr>
              <p14:xfrm>
                <a:off x="6800393" y="2092305"/>
                <a:ext cx="61200" cy="128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5EB7B7-7D14-FDAD-EC11-E5507E7706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82753" y="2074305"/>
                  <a:ext cx="96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448FDE-8891-7579-121A-0A15F256B487}"/>
                    </a:ext>
                  </a:extLst>
                </p14:cNvPr>
                <p14:cNvContentPartPr/>
                <p14:nvPr/>
              </p14:nvContentPartPr>
              <p14:xfrm>
                <a:off x="6763313" y="2190225"/>
                <a:ext cx="190080" cy="95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448FDE-8891-7579-121A-0A15F256B4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45673" y="2172585"/>
                  <a:ext cx="22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A7E493-E4A0-CC1F-AC16-06169E762DE3}"/>
                    </a:ext>
                  </a:extLst>
                </p14:cNvPr>
                <p14:cNvContentPartPr/>
                <p14:nvPr/>
              </p14:nvContentPartPr>
              <p14:xfrm>
                <a:off x="6844313" y="2329185"/>
                <a:ext cx="241200" cy="80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A7E493-E4A0-CC1F-AC16-06169E762D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6313" y="2311185"/>
                  <a:ext cx="2768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7E0ECA-CCCC-C758-B5C1-23B5F1C6C40F}"/>
              </a:ext>
            </a:extLst>
          </p:cNvPr>
          <p:cNvGrpSpPr/>
          <p:nvPr/>
        </p:nvGrpSpPr>
        <p:grpSpPr>
          <a:xfrm>
            <a:off x="7790753" y="2033985"/>
            <a:ext cx="708120" cy="538560"/>
            <a:chOff x="7790753" y="2033985"/>
            <a:chExt cx="70812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8A9DD1-90A4-EDB6-EBA8-50E3A4245A9C}"/>
                    </a:ext>
                  </a:extLst>
                </p14:cNvPr>
                <p14:cNvContentPartPr/>
                <p14:nvPr/>
              </p14:nvContentPartPr>
              <p14:xfrm>
                <a:off x="8055713" y="2141265"/>
                <a:ext cx="223560" cy="317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8A9DD1-90A4-EDB6-EBA8-50E3A4245A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37713" y="2123265"/>
                  <a:ext cx="259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F66B33-117B-E5BD-8A4E-45732324CE46}"/>
                    </a:ext>
                  </a:extLst>
                </p14:cNvPr>
                <p14:cNvContentPartPr/>
                <p14:nvPr/>
              </p14:nvContentPartPr>
              <p14:xfrm>
                <a:off x="8107553" y="2318025"/>
                <a:ext cx="198000" cy="3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F66B33-117B-E5BD-8A4E-45732324CE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89553" y="2300385"/>
                  <a:ext cx="233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40CB5B-5DF3-160A-702E-4C4EC98382E3}"/>
                    </a:ext>
                  </a:extLst>
                </p14:cNvPr>
                <p14:cNvContentPartPr/>
                <p14:nvPr/>
              </p14:nvContentPartPr>
              <p14:xfrm>
                <a:off x="7790753" y="2033985"/>
                <a:ext cx="708120" cy="538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40CB5B-5DF3-160A-702E-4C4EC98382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72753" y="2016345"/>
                  <a:ext cx="743760" cy="57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77BED8-4026-91E7-CACB-FCA17D1733B9}"/>
                  </a:ext>
                </a:extLst>
              </p14:cNvPr>
              <p14:cNvContentPartPr/>
              <p14:nvPr/>
            </p14:nvContentPartPr>
            <p14:xfrm>
              <a:off x="3822473" y="1932465"/>
              <a:ext cx="272160" cy="433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77BED8-4026-91E7-CACB-FCA17D1733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04473" y="1914825"/>
                <a:ext cx="30780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6E79808-5BF9-B802-5ECE-EEBF0D831006}"/>
              </a:ext>
            </a:extLst>
          </p:cNvPr>
          <p:cNvGrpSpPr/>
          <p:nvPr/>
        </p:nvGrpSpPr>
        <p:grpSpPr>
          <a:xfrm>
            <a:off x="3730673" y="3061065"/>
            <a:ext cx="1918440" cy="639720"/>
            <a:chOff x="3730673" y="3061065"/>
            <a:chExt cx="191844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C1EE7E-BA4B-BE6A-0660-BA62939AAA97}"/>
                    </a:ext>
                  </a:extLst>
                </p14:cNvPr>
                <p14:cNvContentPartPr/>
                <p14:nvPr/>
              </p14:nvContentPartPr>
              <p14:xfrm>
                <a:off x="3730673" y="3119385"/>
                <a:ext cx="185040" cy="37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C1EE7E-BA4B-BE6A-0660-BA62939AAA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3033" y="3101745"/>
                  <a:ext cx="2206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E9BC42-6533-C1AF-8F49-F46CF453AC80}"/>
                    </a:ext>
                  </a:extLst>
                </p14:cNvPr>
                <p14:cNvContentPartPr/>
                <p14:nvPr/>
              </p14:nvContentPartPr>
              <p14:xfrm>
                <a:off x="3733913" y="3305145"/>
                <a:ext cx="221400" cy="51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E9BC42-6533-C1AF-8F49-F46CF453AC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15913" y="3287145"/>
                  <a:ext cx="257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5BDFAF-7B02-276B-24B9-5F0F46FA3BDA}"/>
                    </a:ext>
                  </a:extLst>
                </p14:cNvPr>
                <p14:cNvContentPartPr/>
                <p14:nvPr/>
              </p14:nvContentPartPr>
              <p14:xfrm>
                <a:off x="4110833" y="3340425"/>
                <a:ext cx="123120" cy="1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5BDFAF-7B02-276B-24B9-5F0F46FA3B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93193" y="3322785"/>
                  <a:ext cx="15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D9C0A9-0B52-75A2-C6B4-A223E5A9E6C3}"/>
                    </a:ext>
                  </a:extLst>
                </p14:cNvPr>
                <p14:cNvContentPartPr/>
                <p14:nvPr/>
              </p14:nvContentPartPr>
              <p14:xfrm>
                <a:off x="4074473" y="3396585"/>
                <a:ext cx="123120" cy="24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D9C0A9-0B52-75A2-C6B4-A223E5A9E6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56473" y="3378945"/>
                  <a:ext cx="158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5D04A6-FCAE-5DDC-6586-0033430B0904}"/>
                    </a:ext>
                  </a:extLst>
                </p14:cNvPr>
                <p14:cNvContentPartPr/>
                <p14:nvPr/>
              </p14:nvContentPartPr>
              <p14:xfrm>
                <a:off x="4593593" y="3188505"/>
                <a:ext cx="14040" cy="20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5D04A6-FCAE-5DDC-6586-0033430B09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75953" y="3170865"/>
                  <a:ext cx="49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1DF7C2-DA6C-41E4-D5A9-22448C330952}"/>
                    </a:ext>
                  </a:extLst>
                </p14:cNvPr>
                <p14:cNvContentPartPr/>
                <p14:nvPr/>
              </p14:nvContentPartPr>
              <p14:xfrm>
                <a:off x="4429793" y="3387585"/>
                <a:ext cx="286200" cy="11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1DF7C2-DA6C-41E4-D5A9-22448C3309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2153" y="3369945"/>
                  <a:ext cx="32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C107FF-CD86-9062-FA8D-0DF9429E820E}"/>
                    </a:ext>
                  </a:extLst>
                </p14:cNvPr>
                <p14:cNvContentPartPr/>
                <p14:nvPr/>
              </p14:nvContentPartPr>
              <p14:xfrm>
                <a:off x="4448513" y="3524745"/>
                <a:ext cx="255240" cy="176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C107FF-CD86-9062-FA8D-0DF9429E82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0873" y="3506745"/>
                  <a:ext cx="290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3CF3BC-DE5D-4C47-1C7A-881CBCB71185}"/>
                    </a:ext>
                  </a:extLst>
                </p14:cNvPr>
                <p14:cNvContentPartPr/>
                <p14:nvPr/>
              </p14:nvContentPartPr>
              <p14:xfrm>
                <a:off x="5138993" y="3209025"/>
                <a:ext cx="19800" cy="203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3CF3BC-DE5D-4C47-1C7A-881CBCB711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20993" y="3191025"/>
                  <a:ext cx="55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747B5C-82EA-8236-443F-08B59A81801D}"/>
                    </a:ext>
                  </a:extLst>
                </p14:cNvPr>
                <p14:cNvContentPartPr/>
                <p14:nvPr/>
              </p14:nvContentPartPr>
              <p14:xfrm>
                <a:off x="5050793" y="3221265"/>
                <a:ext cx="15480" cy="171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747B5C-82EA-8236-443F-08B59A8180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32793" y="3203265"/>
                  <a:ext cx="5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3605CD-323E-B9A4-2066-98C2BE6DCE8C}"/>
                    </a:ext>
                  </a:extLst>
                </p14:cNvPr>
                <p14:cNvContentPartPr/>
                <p14:nvPr/>
              </p14:nvContentPartPr>
              <p14:xfrm>
                <a:off x="4878713" y="3160065"/>
                <a:ext cx="464400" cy="92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3605CD-323E-B9A4-2066-98C2BE6DCE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61073" y="3142425"/>
                  <a:ext cx="500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197292-C2CD-D2EE-F085-D4600DC89082}"/>
                    </a:ext>
                  </a:extLst>
                </p14:cNvPr>
                <p14:cNvContentPartPr/>
                <p14:nvPr/>
              </p14:nvContentPartPr>
              <p14:xfrm>
                <a:off x="5510153" y="3061065"/>
                <a:ext cx="138960" cy="32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197292-C2CD-D2EE-F085-D4600DC890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92153" y="3043065"/>
                  <a:ext cx="17460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B86A7C-BA2F-0B87-BCC1-836D315CB87B}"/>
              </a:ext>
            </a:extLst>
          </p:cNvPr>
          <p:cNvGrpSpPr/>
          <p:nvPr/>
        </p:nvGrpSpPr>
        <p:grpSpPr>
          <a:xfrm>
            <a:off x="1622513" y="2226225"/>
            <a:ext cx="1314000" cy="1501920"/>
            <a:chOff x="1622513" y="2226225"/>
            <a:chExt cx="1314000" cy="15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26B5BD-FA52-FBE3-32C1-FE43A921CB54}"/>
                    </a:ext>
                  </a:extLst>
                </p14:cNvPr>
                <p14:cNvContentPartPr/>
                <p14:nvPr/>
              </p14:nvContentPartPr>
              <p14:xfrm>
                <a:off x="1824473" y="2903745"/>
                <a:ext cx="577800" cy="458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26B5BD-FA52-FBE3-32C1-FE43A921CB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06833" y="2885745"/>
                  <a:ext cx="6134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463795-93B3-8A84-3B74-A2358A788B68}"/>
                    </a:ext>
                  </a:extLst>
                </p14:cNvPr>
                <p14:cNvContentPartPr/>
                <p14:nvPr/>
              </p14:nvContentPartPr>
              <p14:xfrm>
                <a:off x="1646633" y="2404065"/>
                <a:ext cx="437760" cy="394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463795-93B3-8A84-3B74-A2358A788B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28633" y="2386425"/>
                  <a:ext cx="473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E5157D-2308-1CE7-D044-0ED17361D474}"/>
                    </a:ext>
                  </a:extLst>
                </p14:cNvPr>
                <p14:cNvContentPartPr/>
                <p14:nvPr/>
              </p14:nvContentPartPr>
              <p14:xfrm>
                <a:off x="1622513" y="2359425"/>
                <a:ext cx="116280" cy="18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E5157D-2308-1CE7-D044-0ED17361D47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04513" y="2341785"/>
                  <a:ext cx="151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0298E7-4096-3EE8-B7EB-3A06D264D112}"/>
                    </a:ext>
                  </a:extLst>
                </p14:cNvPr>
                <p14:cNvContentPartPr/>
                <p14:nvPr/>
              </p14:nvContentPartPr>
              <p14:xfrm>
                <a:off x="1852193" y="2226225"/>
                <a:ext cx="175680" cy="9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0298E7-4096-3EE8-B7EB-3A06D264D1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34553" y="2208585"/>
                  <a:ext cx="211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6B5910-440E-5307-684C-BCC3754C8589}"/>
                    </a:ext>
                  </a:extLst>
                </p14:cNvPr>
                <p14:cNvContentPartPr/>
                <p14:nvPr/>
              </p14:nvContentPartPr>
              <p14:xfrm>
                <a:off x="1690913" y="3568665"/>
                <a:ext cx="207360" cy="15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6B5910-440E-5307-684C-BCC3754C85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73273" y="3550665"/>
                  <a:ext cx="243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B5E87F-7B8F-5C3D-8BB4-6BC23232E61A}"/>
                    </a:ext>
                  </a:extLst>
                </p14:cNvPr>
                <p14:cNvContentPartPr/>
                <p14:nvPr/>
              </p14:nvContentPartPr>
              <p14:xfrm>
                <a:off x="1947593" y="3541665"/>
                <a:ext cx="126720" cy="40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B5E87F-7B8F-5C3D-8BB4-6BC23232E6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29593" y="3523665"/>
                  <a:ext cx="162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2FBF56-DE84-A52F-64A7-01EAC4C43275}"/>
                    </a:ext>
                  </a:extLst>
                </p14:cNvPr>
                <p14:cNvContentPartPr/>
                <p14:nvPr/>
              </p14:nvContentPartPr>
              <p14:xfrm>
                <a:off x="1913753" y="3662625"/>
                <a:ext cx="156960" cy="46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2FBF56-DE84-A52F-64A7-01EAC4C432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95753" y="3644985"/>
                  <a:ext cx="192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82C6BD-310B-4121-BDF3-D9A830630C3D}"/>
                    </a:ext>
                  </a:extLst>
                </p14:cNvPr>
                <p14:cNvContentPartPr/>
                <p14:nvPr/>
              </p14:nvContentPartPr>
              <p14:xfrm>
                <a:off x="2227313" y="3500625"/>
                <a:ext cx="29880" cy="176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82C6BD-310B-4121-BDF3-D9A830630C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09313" y="3482625"/>
                  <a:ext cx="65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7B0B94-1FFC-3E05-4D43-F246CED4E1CE}"/>
                    </a:ext>
                  </a:extLst>
                </p14:cNvPr>
                <p14:cNvContentPartPr/>
                <p14:nvPr/>
              </p14:nvContentPartPr>
              <p14:xfrm>
                <a:off x="2308313" y="3487305"/>
                <a:ext cx="152640" cy="161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7B0B94-1FFC-3E05-4D43-F246CED4E1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90313" y="3469665"/>
                  <a:ext cx="188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494210-6801-BE22-1A58-ED5419C773AC}"/>
                    </a:ext>
                  </a:extLst>
                </p14:cNvPr>
                <p14:cNvContentPartPr/>
                <p14:nvPr/>
              </p14:nvContentPartPr>
              <p14:xfrm>
                <a:off x="2522153" y="3556425"/>
                <a:ext cx="32400" cy="37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494210-6801-BE22-1A58-ED5419C773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04153" y="3538785"/>
                  <a:ext cx="68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7F8506-488C-5419-C3EA-F2D86897E496}"/>
                    </a:ext>
                  </a:extLst>
                </p14:cNvPr>
                <p14:cNvContentPartPr/>
                <p14:nvPr/>
              </p14:nvContentPartPr>
              <p14:xfrm>
                <a:off x="2649233" y="3492345"/>
                <a:ext cx="85320" cy="134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7F8506-488C-5419-C3EA-F2D86897E4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31593" y="3474705"/>
                  <a:ext cx="120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9222F00-31EA-4547-E8DE-121E5DDE0CA6}"/>
                    </a:ext>
                  </a:extLst>
                </p14:cNvPr>
                <p14:cNvContentPartPr/>
                <p14:nvPr/>
              </p14:nvContentPartPr>
              <p14:xfrm>
                <a:off x="2646713" y="3421425"/>
                <a:ext cx="289800" cy="74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9222F00-31EA-4547-E8DE-121E5DDE0CA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28713" y="3403425"/>
                  <a:ext cx="3254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B59CB9-2C48-B232-7C37-7FEE230AFD22}"/>
              </a:ext>
            </a:extLst>
          </p:cNvPr>
          <p:cNvGrpSpPr/>
          <p:nvPr/>
        </p:nvGrpSpPr>
        <p:grpSpPr>
          <a:xfrm>
            <a:off x="5761073" y="2935065"/>
            <a:ext cx="1009080" cy="496080"/>
            <a:chOff x="5761073" y="2935065"/>
            <a:chExt cx="100908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68495E-F2AC-9E41-F6D9-9C667B9CEA9A}"/>
                    </a:ext>
                  </a:extLst>
                </p14:cNvPr>
                <p14:cNvContentPartPr/>
                <p14:nvPr/>
              </p14:nvContentPartPr>
              <p14:xfrm>
                <a:off x="5761073" y="3196785"/>
                <a:ext cx="19800" cy="142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68495E-F2AC-9E41-F6D9-9C667B9CEA9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43073" y="3179145"/>
                  <a:ext cx="55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5F8801-AC3B-B64C-6930-485C699B7101}"/>
                    </a:ext>
                  </a:extLst>
                </p14:cNvPr>
                <p14:cNvContentPartPr/>
                <p14:nvPr/>
              </p14:nvContentPartPr>
              <p14:xfrm>
                <a:off x="5815793" y="3165105"/>
                <a:ext cx="225000" cy="177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5F8801-AC3B-B64C-6930-485C699B71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7793" y="3147465"/>
                  <a:ext cx="260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BEED19-7C58-8A20-D901-92F6FA842E2B}"/>
                    </a:ext>
                  </a:extLst>
                </p14:cNvPr>
                <p14:cNvContentPartPr/>
                <p14:nvPr/>
              </p14:nvContentPartPr>
              <p14:xfrm>
                <a:off x="6168593" y="3275625"/>
                <a:ext cx="3960" cy="2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BEED19-7C58-8A20-D901-92F6FA842E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0593" y="3257625"/>
                  <a:ext cx="39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1F247C-F326-68AC-79D3-4F700401EF71}"/>
                    </a:ext>
                  </a:extLst>
                </p14:cNvPr>
                <p14:cNvContentPartPr/>
                <p14:nvPr/>
              </p14:nvContentPartPr>
              <p14:xfrm>
                <a:off x="6232673" y="3195705"/>
                <a:ext cx="100080" cy="130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1F247C-F326-68AC-79D3-4F700401EF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14673" y="3178065"/>
                  <a:ext cx="13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D889E2-DAFF-D4F1-3E5D-E9191E15E44F}"/>
                    </a:ext>
                  </a:extLst>
                </p14:cNvPr>
                <p14:cNvContentPartPr/>
                <p14:nvPr/>
              </p14:nvContentPartPr>
              <p14:xfrm>
                <a:off x="6239873" y="3148545"/>
                <a:ext cx="155160" cy="32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D889E2-DAFF-D4F1-3E5D-E9191E15E4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21873" y="3130905"/>
                  <a:ext cx="190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15AC65-E1A6-ACC3-0D98-EEB4320F3379}"/>
                    </a:ext>
                  </a:extLst>
                </p14:cNvPr>
                <p14:cNvContentPartPr/>
                <p14:nvPr/>
              </p14:nvContentPartPr>
              <p14:xfrm>
                <a:off x="6438233" y="3041985"/>
                <a:ext cx="148320" cy="389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15AC65-E1A6-ACC3-0D98-EEB4320F33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20593" y="3024345"/>
                  <a:ext cx="183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7DBF2E-4C6F-397C-8F92-9171F0D559A1}"/>
                    </a:ext>
                  </a:extLst>
                </p14:cNvPr>
                <p14:cNvContentPartPr/>
                <p14:nvPr/>
              </p14:nvContentPartPr>
              <p14:xfrm>
                <a:off x="6648473" y="2935065"/>
                <a:ext cx="121680" cy="11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7DBF2E-4C6F-397C-8F92-9171F0D559A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30473" y="2917425"/>
                  <a:ext cx="1573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F4AADB6-A2D7-DF9B-D5AF-DA7630A682D9}"/>
                  </a:ext>
                </a:extLst>
              </p14:cNvPr>
              <p14:cNvContentPartPr/>
              <p14:nvPr/>
            </p14:nvContentPartPr>
            <p14:xfrm>
              <a:off x="7537313" y="3662265"/>
              <a:ext cx="251640" cy="1771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F4AADB6-A2D7-DF9B-D5AF-DA7630A682D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19313" y="3644265"/>
                <a:ext cx="2872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6D4B9E1C-BCE6-105C-7986-AD7E1273791A}"/>
              </a:ext>
            </a:extLst>
          </p:cNvPr>
          <p:cNvGrpSpPr/>
          <p:nvPr/>
        </p:nvGrpSpPr>
        <p:grpSpPr>
          <a:xfrm>
            <a:off x="7082273" y="3076545"/>
            <a:ext cx="1874520" cy="414360"/>
            <a:chOff x="7082273" y="3076545"/>
            <a:chExt cx="187452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53004A-928C-6EFF-0E3B-1D4AAFCB8606}"/>
                    </a:ext>
                  </a:extLst>
                </p14:cNvPr>
                <p14:cNvContentPartPr/>
                <p14:nvPr/>
              </p14:nvContentPartPr>
              <p14:xfrm>
                <a:off x="7082273" y="3291825"/>
                <a:ext cx="143640" cy="1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53004A-928C-6EFF-0E3B-1D4AAFCB86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64633" y="3274185"/>
                  <a:ext cx="17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ECCD8D-BFBB-2D8E-E4E5-3651FC326F5C}"/>
                    </a:ext>
                  </a:extLst>
                </p14:cNvPr>
                <p14:cNvContentPartPr/>
                <p14:nvPr/>
              </p14:nvContentPartPr>
              <p14:xfrm>
                <a:off x="7100993" y="3367785"/>
                <a:ext cx="190080" cy="15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ECCD8D-BFBB-2D8E-E4E5-3651FC326F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82993" y="3349785"/>
                  <a:ext cx="225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EB0C0F-93D4-018C-4817-A9E34FB6C85C}"/>
                    </a:ext>
                  </a:extLst>
                </p14:cNvPr>
                <p14:cNvContentPartPr/>
                <p14:nvPr/>
              </p14:nvContentPartPr>
              <p14:xfrm>
                <a:off x="7513913" y="3076545"/>
                <a:ext cx="154440" cy="24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EB0C0F-93D4-018C-4817-A9E34FB6C8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96273" y="3058905"/>
                  <a:ext cx="190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D831DA-E8D1-4892-0492-A07EA929F284}"/>
                    </a:ext>
                  </a:extLst>
                </p14:cNvPr>
                <p14:cNvContentPartPr/>
                <p14:nvPr/>
              </p14:nvContentPartPr>
              <p14:xfrm>
                <a:off x="7721633" y="3169785"/>
                <a:ext cx="140040" cy="137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D831DA-E8D1-4892-0492-A07EA929F2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03993" y="3151785"/>
                  <a:ext cx="17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6959D5-1C37-86C2-9FF4-24A4C613EB66}"/>
                    </a:ext>
                  </a:extLst>
                </p14:cNvPr>
                <p14:cNvContentPartPr/>
                <p14:nvPr/>
              </p14:nvContentPartPr>
              <p14:xfrm>
                <a:off x="7961393" y="3151065"/>
                <a:ext cx="94680" cy="157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6959D5-1C37-86C2-9FF4-24A4C613EB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43393" y="3133425"/>
                  <a:ext cx="13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92A54-E4E9-4123-C830-CDA46F6B5BCC}"/>
                    </a:ext>
                  </a:extLst>
                </p14:cNvPr>
                <p14:cNvContentPartPr/>
                <p14:nvPr/>
              </p14:nvContentPartPr>
              <p14:xfrm>
                <a:off x="7998833" y="3115065"/>
                <a:ext cx="194400" cy="12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92A54-E4E9-4123-C830-CDA46F6B5BC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80833" y="3097425"/>
                  <a:ext cx="23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815A2F-44E0-4218-88B5-77B648E47F56}"/>
                    </a:ext>
                  </a:extLst>
                </p14:cNvPr>
                <p14:cNvContentPartPr/>
                <p14:nvPr/>
              </p14:nvContentPartPr>
              <p14:xfrm>
                <a:off x="7499873" y="3470385"/>
                <a:ext cx="595440" cy="20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815A2F-44E0-4218-88B5-77B648E47F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82233" y="3452385"/>
                  <a:ext cx="631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35A0E3-C046-1B83-9687-B79AB25DD2E0}"/>
                    </a:ext>
                  </a:extLst>
                </p14:cNvPr>
                <p14:cNvContentPartPr/>
                <p14:nvPr/>
              </p14:nvContentPartPr>
              <p14:xfrm>
                <a:off x="8507513" y="3266265"/>
                <a:ext cx="43560" cy="165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35A0E3-C046-1B83-9687-B79AB25DD2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89513" y="3248265"/>
                  <a:ext cx="79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95C319-2D94-88F2-82E1-72FF325087A5}"/>
                    </a:ext>
                  </a:extLst>
                </p14:cNvPr>
                <p14:cNvContentPartPr/>
                <p14:nvPr/>
              </p14:nvContentPartPr>
              <p14:xfrm>
                <a:off x="8411033" y="3264105"/>
                <a:ext cx="59040" cy="164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95C319-2D94-88F2-82E1-72FF325087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93393" y="3246465"/>
                  <a:ext cx="94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823C28-E6D8-5717-60E5-5D750109638E}"/>
                    </a:ext>
                  </a:extLst>
                </p14:cNvPr>
                <p14:cNvContentPartPr/>
                <p14:nvPr/>
              </p14:nvContentPartPr>
              <p14:xfrm>
                <a:off x="8278553" y="3135225"/>
                <a:ext cx="678240" cy="144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823C28-E6D8-5717-60E5-5D75010963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60553" y="3117225"/>
                  <a:ext cx="7138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D94DAAB-8B08-2B07-DEEE-F8D5E3535088}"/>
              </a:ext>
            </a:extLst>
          </p:cNvPr>
          <p:cNvGrpSpPr/>
          <p:nvPr/>
        </p:nvGrpSpPr>
        <p:grpSpPr>
          <a:xfrm>
            <a:off x="1313273" y="4742985"/>
            <a:ext cx="4619880" cy="1459440"/>
            <a:chOff x="1313273" y="4742985"/>
            <a:chExt cx="4619880" cy="14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97D348-2F17-DAB7-657A-57CB01D2CB93}"/>
                    </a:ext>
                  </a:extLst>
                </p14:cNvPr>
                <p14:cNvContentPartPr/>
                <p14:nvPr/>
              </p14:nvContentPartPr>
              <p14:xfrm>
                <a:off x="1313273" y="4787985"/>
                <a:ext cx="133200" cy="429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97D348-2F17-DAB7-657A-57CB01D2CB9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95633" y="4769985"/>
                  <a:ext cx="1688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388C5A-A3AC-4457-A765-71A0B8FB4550}"/>
                    </a:ext>
                  </a:extLst>
                </p14:cNvPr>
                <p14:cNvContentPartPr/>
                <p14:nvPr/>
              </p14:nvContentPartPr>
              <p14:xfrm>
                <a:off x="1655273" y="4997505"/>
                <a:ext cx="143640" cy="57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388C5A-A3AC-4457-A765-71A0B8FB45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37633" y="4979505"/>
                  <a:ext cx="17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845536-9BEB-A1F8-24D5-503CE0804C28}"/>
                    </a:ext>
                  </a:extLst>
                </p14:cNvPr>
                <p14:cNvContentPartPr/>
                <p14:nvPr/>
              </p14:nvContentPartPr>
              <p14:xfrm>
                <a:off x="1672193" y="5088945"/>
                <a:ext cx="130320" cy="2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845536-9BEB-A1F8-24D5-503CE0804C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54553" y="5071305"/>
                  <a:ext cx="165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93D3E9-794E-5DCF-60F1-45970F475481}"/>
                    </a:ext>
                  </a:extLst>
                </p14:cNvPr>
                <p14:cNvContentPartPr/>
                <p14:nvPr/>
              </p14:nvContentPartPr>
              <p14:xfrm>
                <a:off x="2171153" y="4742985"/>
                <a:ext cx="74160" cy="383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93D3E9-794E-5DCF-60F1-45970F4754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53153" y="4724985"/>
                  <a:ext cx="109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B47D24-23AC-E61E-2C6D-D1E8B8EB5817}"/>
                    </a:ext>
                  </a:extLst>
                </p14:cNvPr>
                <p14:cNvContentPartPr/>
                <p14:nvPr/>
              </p14:nvContentPartPr>
              <p14:xfrm>
                <a:off x="2449073" y="4925145"/>
                <a:ext cx="126000" cy="45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B47D24-23AC-E61E-2C6D-D1E8B8EB58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31073" y="4907505"/>
                  <a:ext cx="161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E1606F-5F92-4BF6-FB22-AABFE0B5A770}"/>
                    </a:ext>
                  </a:extLst>
                </p14:cNvPr>
                <p14:cNvContentPartPr/>
                <p14:nvPr/>
              </p14:nvContentPartPr>
              <p14:xfrm>
                <a:off x="2511353" y="4869345"/>
                <a:ext cx="2880" cy="131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E1606F-5F92-4BF6-FB22-AABFE0B5A7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93353" y="4851345"/>
                  <a:ext cx="38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5847E0-37A0-9B86-1A58-6AE982E5D4AB}"/>
                    </a:ext>
                  </a:extLst>
                </p14:cNvPr>
                <p14:cNvContentPartPr/>
                <p14:nvPr/>
              </p14:nvContentPartPr>
              <p14:xfrm>
                <a:off x="2751833" y="4762785"/>
                <a:ext cx="165960" cy="302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5847E0-37A0-9B86-1A58-6AE982E5D4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33833" y="4745145"/>
                  <a:ext cx="201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23DD52-E43A-AC0A-ECC5-600D95D9BBE4}"/>
                    </a:ext>
                  </a:extLst>
                </p14:cNvPr>
                <p14:cNvContentPartPr/>
                <p14:nvPr/>
              </p14:nvContentPartPr>
              <p14:xfrm>
                <a:off x="3007433" y="4827585"/>
                <a:ext cx="259560" cy="195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23DD52-E43A-AC0A-ECC5-600D95D9BB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89433" y="4809945"/>
                  <a:ext cx="295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AC3CCE-E15D-C747-414C-263485B13F0F}"/>
                    </a:ext>
                  </a:extLst>
                </p14:cNvPr>
                <p14:cNvContentPartPr/>
                <p14:nvPr/>
              </p14:nvContentPartPr>
              <p14:xfrm>
                <a:off x="1710713" y="5672865"/>
                <a:ext cx="173160" cy="24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AC3CCE-E15D-C747-414C-263485B13F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92713" y="5654865"/>
                  <a:ext cx="208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1162DA0-7447-565A-9A7A-8DA19421237F}"/>
                    </a:ext>
                  </a:extLst>
                </p14:cNvPr>
                <p14:cNvContentPartPr/>
                <p14:nvPr/>
              </p14:nvContentPartPr>
              <p14:xfrm>
                <a:off x="1728353" y="5772585"/>
                <a:ext cx="114480" cy="21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1162DA0-7447-565A-9A7A-8DA1942123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10713" y="5754585"/>
                  <a:ext cx="150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F84A16-7557-DD6F-0866-356CC59773F6}"/>
                    </a:ext>
                  </a:extLst>
                </p14:cNvPr>
                <p14:cNvContentPartPr/>
                <p14:nvPr/>
              </p14:nvContentPartPr>
              <p14:xfrm>
                <a:off x="2202113" y="5487825"/>
                <a:ext cx="23400" cy="227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F84A16-7557-DD6F-0866-356CC59773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84473" y="5470185"/>
                  <a:ext cx="59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995F9E-AAB4-CB09-0D70-3ACDC7E6A692}"/>
                    </a:ext>
                  </a:extLst>
                </p14:cNvPr>
                <p14:cNvContentPartPr/>
                <p14:nvPr/>
              </p14:nvContentPartPr>
              <p14:xfrm>
                <a:off x="2082953" y="5722905"/>
                <a:ext cx="273960" cy="22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995F9E-AAB4-CB09-0D70-3ACDC7E6A6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64953" y="5704905"/>
                  <a:ext cx="309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DD4D67-EF21-BBE7-5BD4-54A6594037F4}"/>
                    </a:ext>
                  </a:extLst>
                </p14:cNvPr>
                <p14:cNvContentPartPr/>
                <p14:nvPr/>
              </p14:nvContentPartPr>
              <p14:xfrm>
                <a:off x="2139473" y="5853945"/>
                <a:ext cx="215280" cy="214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DD4D67-EF21-BBE7-5BD4-54A6594037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21833" y="5836305"/>
                  <a:ext cx="250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322E41-EAD9-B8F7-A38C-4BA527653DCF}"/>
                    </a:ext>
                  </a:extLst>
                </p14:cNvPr>
                <p14:cNvContentPartPr/>
                <p14:nvPr/>
              </p14:nvContentPartPr>
              <p14:xfrm>
                <a:off x="2562833" y="5483145"/>
                <a:ext cx="253440" cy="226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322E41-EAD9-B8F7-A38C-4BA527653DC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45193" y="5465505"/>
                  <a:ext cx="28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2BC582-B804-D4AB-26D0-5419A24C50F2}"/>
                    </a:ext>
                  </a:extLst>
                </p14:cNvPr>
                <p14:cNvContentPartPr/>
                <p14:nvPr/>
              </p14:nvContentPartPr>
              <p14:xfrm>
                <a:off x="2982593" y="5492865"/>
                <a:ext cx="34560" cy="18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2BC582-B804-D4AB-26D0-5419A24C50F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64593" y="5475225"/>
                  <a:ext cx="70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1F1EA08-A725-6002-3ACC-16F58119BAAE}"/>
                    </a:ext>
                  </a:extLst>
                </p14:cNvPr>
                <p14:cNvContentPartPr/>
                <p14:nvPr/>
              </p14:nvContentPartPr>
              <p14:xfrm>
                <a:off x="2895833" y="5529945"/>
                <a:ext cx="24480" cy="128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1F1EA08-A725-6002-3ACC-16F58119BAA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78193" y="5511945"/>
                  <a:ext cx="6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8E2F247-BAD4-67D2-48FB-8FF374B782D2}"/>
                    </a:ext>
                  </a:extLst>
                </p14:cNvPr>
                <p14:cNvContentPartPr/>
                <p14:nvPr/>
              </p14:nvContentPartPr>
              <p14:xfrm>
                <a:off x="2768753" y="5442465"/>
                <a:ext cx="340560" cy="115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8E2F247-BAD4-67D2-48FB-8FF374B782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50753" y="5424465"/>
                  <a:ext cx="376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921377-B66A-D22D-59EE-C6F9EB7929E4}"/>
                    </a:ext>
                  </a:extLst>
                </p14:cNvPr>
                <p14:cNvContentPartPr/>
                <p14:nvPr/>
              </p14:nvContentPartPr>
              <p14:xfrm>
                <a:off x="2372393" y="5587185"/>
                <a:ext cx="56880" cy="136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921377-B66A-D22D-59EE-C6F9EB7929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54393" y="5569185"/>
                  <a:ext cx="92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0291BB-D87E-C969-A62B-6FB01A4ACD11}"/>
                    </a:ext>
                  </a:extLst>
                </p14:cNvPr>
                <p14:cNvContentPartPr/>
                <p14:nvPr/>
              </p14:nvContentPartPr>
              <p14:xfrm>
                <a:off x="2311913" y="5654865"/>
                <a:ext cx="187560" cy="15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0291BB-D87E-C969-A62B-6FB01A4ACD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93913" y="5637225"/>
                  <a:ext cx="223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3F2440-C591-9DDE-FDCB-166DB4A532B9}"/>
                    </a:ext>
                  </a:extLst>
                </p14:cNvPr>
                <p14:cNvContentPartPr/>
                <p14:nvPr/>
              </p14:nvContentPartPr>
              <p14:xfrm>
                <a:off x="2370593" y="5648745"/>
                <a:ext cx="118800" cy="33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3F2440-C591-9DDE-FDCB-166DB4A532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52593" y="5630745"/>
                  <a:ext cx="154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7C8073-F338-AD52-D05E-CB8086F22659}"/>
                    </a:ext>
                  </a:extLst>
                </p14:cNvPr>
                <p14:cNvContentPartPr/>
                <p14:nvPr/>
              </p14:nvContentPartPr>
              <p14:xfrm>
                <a:off x="2357993" y="5612385"/>
                <a:ext cx="100080" cy="111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7C8073-F338-AD52-D05E-CB8086F226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40353" y="5594745"/>
                  <a:ext cx="135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AA6607-7677-30BB-B7D5-91190C94936D}"/>
                    </a:ext>
                  </a:extLst>
                </p14:cNvPr>
                <p14:cNvContentPartPr/>
                <p14:nvPr/>
              </p14:nvContentPartPr>
              <p14:xfrm>
                <a:off x="2673353" y="5400705"/>
                <a:ext cx="63720" cy="19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AA6607-7677-30BB-B7D5-91190C9493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55713" y="5383065"/>
                  <a:ext cx="99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471AD4-BE11-E381-5F4F-681554F1A748}"/>
                    </a:ext>
                  </a:extLst>
                </p14:cNvPr>
                <p14:cNvContentPartPr/>
                <p14:nvPr/>
              </p14:nvContentPartPr>
              <p14:xfrm>
                <a:off x="2122193" y="5845305"/>
                <a:ext cx="182160" cy="357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471AD4-BE11-E381-5F4F-681554F1A7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04193" y="5827665"/>
                  <a:ext cx="217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78AA53-560D-EF9F-910B-A95C8046710B}"/>
                    </a:ext>
                  </a:extLst>
                </p14:cNvPr>
                <p14:cNvContentPartPr/>
                <p14:nvPr/>
              </p14:nvContentPartPr>
              <p14:xfrm>
                <a:off x="3233513" y="5400705"/>
                <a:ext cx="104040" cy="340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78AA53-560D-EF9F-910B-A95C8046710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15873" y="5382705"/>
                  <a:ext cx="139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0EDAE9D-DD77-114C-CFDB-EBAC8D714906}"/>
                    </a:ext>
                  </a:extLst>
                </p14:cNvPr>
                <p14:cNvContentPartPr/>
                <p14:nvPr/>
              </p14:nvContentPartPr>
              <p14:xfrm>
                <a:off x="3414593" y="5504385"/>
                <a:ext cx="16920" cy="15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0EDAE9D-DD77-114C-CFDB-EBAC8D71490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96593" y="5486745"/>
                  <a:ext cx="5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C98A70-4963-A13F-2145-CD463ED99197}"/>
                    </a:ext>
                  </a:extLst>
                </p14:cNvPr>
                <p14:cNvContentPartPr/>
                <p14:nvPr/>
              </p14:nvContentPartPr>
              <p14:xfrm>
                <a:off x="3472193" y="5512305"/>
                <a:ext cx="158040" cy="153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C98A70-4963-A13F-2145-CD463ED991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54553" y="5494665"/>
                  <a:ext cx="193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274FEA-D7F7-1DB6-B315-F67A5A70561F}"/>
                    </a:ext>
                  </a:extLst>
                </p14:cNvPr>
                <p14:cNvContentPartPr/>
                <p14:nvPr/>
              </p14:nvContentPartPr>
              <p14:xfrm>
                <a:off x="3707633" y="5556225"/>
                <a:ext cx="22680" cy="37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274FEA-D7F7-1DB6-B315-F67A5A7056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89633" y="5538225"/>
                  <a:ext cx="58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5C72D1-47F9-BC0A-85EC-42D3F3559272}"/>
                    </a:ext>
                  </a:extLst>
                </p14:cNvPr>
                <p14:cNvContentPartPr/>
                <p14:nvPr/>
              </p14:nvContentPartPr>
              <p14:xfrm>
                <a:off x="3792233" y="5483505"/>
                <a:ext cx="88200" cy="154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5C72D1-47F9-BC0A-85EC-42D3F355927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74593" y="5465505"/>
                  <a:ext cx="12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801FB5-C61E-9C01-B306-7DA28027EBE1}"/>
                    </a:ext>
                  </a:extLst>
                </p14:cNvPr>
                <p14:cNvContentPartPr/>
                <p14:nvPr/>
              </p14:nvContentPartPr>
              <p14:xfrm>
                <a:off x="3756593" y="5461185"/>
                <a:ext cx="141120" cy="26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801FB5-C61E-9C01-B306-7DA28027EBE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38593" y="5443545"/>
                  <a:ext cx="176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A27C54-CDE9-5621-E785-41E4AE92C269}"/>
                    </a:ext>
                  </a:extLst>
                </p14:cNvPr>
                <p14:cNvContentPartPr/>
                <p14:nvPr/>
              </p14:nvContentPartPr>
              <p14:xfrm>
                <a:off x="3888353" y="5325105"/>
                <a:ext cx="199800" cy="423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A27C54-CDE9-5621-E785-41E4AE92C26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70353" y="5307105"/>
                  <a:ext cx="2354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373173-B3FF-E90F-EB9E-AB47CA388319}"/>
                    </a:ext>
                  </a:extLst>
                </p14:cNvPr>
                <p14:cNvContentPartPr/>
                <p14:nvPr/>
              </p14:nvContentPartPr>
              <p14:xfrm>
                <a:off x="4287233" y="5498265"/>
                <a:ext cx="224640" cy="14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373173-B3FF-E90F-EB9E-AB47CA3883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69593" y="5480625"/>
                  <a:ext cx="260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BA5D9D-DD23-AB0B-7A5A-549B6E7EC65E}"/>
                    </a:ext>
                  </a:extLst>
                </p14:cNvPr>
                <p14:cNvContentPartPr/>
                <p14:nvPr/>
              </p14:nvContentPartPr>
              <p14:xfrm>
                <a:off x="4346993" y="5418705"/>
                <a:ext cx="35640" cy="117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BA5D9D-DD23-AB0B-7A5A-549B6E7EC6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29353" y="5401065"/>
                  <a:ext cx="71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DD42871-3763-7FE5-4E42-BB2B819E5DA1}"/>
                    </a:ext>
                  </a:extLst>
                </p14:cNvPr>
                <p14:cNvContentPartPr/>
                <p14:nvPr/>
              </p14:nvContentPartPr>
              <p14:xfrm>
                <a:off x="4697273" y="5321505"/>
                <a:ext cx="182520" cy="253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DD42871-3763-7FE5-4E42-BB2B819E5D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79633" y="5303505"/>
                  <a:ext cx="218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165467-9C30-CC19-EC73-EE6E4F9F8BA8}"/>
                    </a:ext>
                  </a:extLst>
                </p14:cNvPr>
                <p14:cNvContentPartPr/>
                <p14:nvPr/>
              </p14:nvContentPartPr>
              <p14:xfrm>
                <a:off x="4936673" y="5255985"/>
                <a:ext cx="114480" cy="366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165467-9C30-CC19-EC73-EE6E4F9F8B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18673" y="5237985"/>
                  <a:ext cx="1501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64696B-F196-C48A-2BB3-64CCE2C7BE9A}"/>
                    </a:ext>
                  </a:extLst>
                </p14:cNvPr>
                <p14:cNvContentPartPr/>
                <p14:nvPr/>
              </p14:nvContentPartPr>
              <p14:xfrm>
                <a:off x="5114873" y="5371185"/>
                <a:ext cx="25200" cy="143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64696B-F196-C48A-2BB3-64CCE2C7BE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96873" y="5353185"/>
                  <a:ext cx="60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F5A9F5A-93C4-5804-C606-0E2D83D141BB}"/>
                    </a:ext>
                  </a:extLst>
                </p14:cNvPr>
                <p14:cNvContentPartPr/>
                <p14:nvPr/>
              </p14:nvContentPartPr>
              <p14:xfrm>
                <a:off x="5204153" y="5322225"/>
                <a:ext cx="186840" cy="214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5A9F5A-93C4-5804-C606-0E2D83D141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6513" y="5304225"/>
                  <a:ext cx="222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5BB084-E2E6-9374-7D8C-FD9DA1A859F8}"/>
                    </a:ext>
                  </a:extLst>
                </p14:cNvPr>
                <p14:cNvContentPartPr/>
                <p14:nvPr/>
              </p14:nvContentPartPr>
              <p14:xfrm>
                <a:off x="5515553" y="5417625"/>
                <a:ext cx="16560" cy="25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5BB084-E2E6-9374-7D8C-FD9DA1A859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97913" y="5399985"/>
                  <a:ext cx="5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094368-823B-B21A-7CB1-E453D92F3620}"/>
                    </a:ext>
                  </a:extLst>
                </p14:cNvPr>
                <p14:cNvContentPartPr/>
                <p14:nvPr/>
              </p14:nvContentPartPr>
              <p14:xfrm>
                <a:off x="5604473" y="5336625"/>
                <a:ext cx="84240" cy="152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094368-823B-B21A-7CB1-E453D92F36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86833" y="5318625"/>
                  <a:ext cx="119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00C463B-BADB-4DF8-FBDB-7490025B443A}"/>
                    </a:ext>
                  </a:extLst>
                </p14:cNvPr>
                <p14:cNvContentPartPr/>
                <p14:nvPr/>
              </p14:nvContentPartPr>
              <p14:xfrm>
                <a:off x="5630393" y="5310705"/>
                <a:ext cx="124200" cy="42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00C463B-BADB-4DF8-FBDB-7490025B443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12753" y="5292705"/>
                  <a:ext cx="159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E880EE-9056-F362-94A0-9E6F40D7D857}"/>
                    </a:ext>
                  </a:extLst>
                </p14:cNvPr>
                <p14:cNvContentPartPr/>
                <p14:nvPr/>
              </p14:nvContentPartPr>
              <p14:xfrm>
                <a:off x="5745233" y="5140065"/>
                <a:ext cx="187920" cy="48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E880EE-9056-F362-94A0-9E6F40D7D8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27593" y="5122425"/>
                  <a:ext cx="22356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9F3CB32-F7B4-9FEF-08B5-F70ECD6735CA}"/>
              </a:ext>
            </a:extLst>
          </p:cNvPr>
          <p:cNvGrpSpPr/>
          <p:nvPr/>
        </p:nvGrpSpPr>
        <p:grpSpPr>
          <a:xfrm>
            <a:off x="6292073" y="4844505"/>
            <a:ext cx="3123360" cy="640800"/>
            <a:chOff x="6292073" y="4844505"/>
            <a:chExt cx="312336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AE150E-333D-05B9-E5DC-281F95317790}"/>
                    </a:ext>
                  </a:extLst>
                </p14:cNvPr>
                <p14:cNvContentPartPr/>
                <p14:nvPr/>
              </p14:nvContentPartPr>
              <p14:xfrm>
                <a:off x="6292073" y="5351745"/>
                <a:ext cx="172440" cy="9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AE150E-333D-05B9-E5DC-281F953177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74073" y="5333745"/>
                  <a:ext cx="20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9EB87C-6B21-702E-4759-CF0EC65E4ED3}"/>
                    </a:ext>
                  </a:extLst>
                </p14:cNvPr>
                <p14:cNvContentPartPr/>
                <p14:nvPr/>
              </p14:nvContentPartPr>
              <p14:xfrm>
                <a:off x="6293873" y="5427345"/>
                <a:ext cx="145800" cy="11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9EB87C-6B21-702E-4759-CF0EC65E4E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76233" y="5409345"/>
                  <a:ext cx="18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9B3EA3-FB01-A49E-E3DD-91C6760A9371}"/>
                    </a:ext>
                  </a:extLst>
                </p14:cNvPr>
                <p14:cNvContentPartPr/>
                <p14:nvPr/>
              </p14:nvContentPartPr>
              <p14:xfrm>
                <a:off x="6661073" y="5255985"/>
                <a:ext cx="37080" cy="192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9B3EA3-FB01-A49E-E3DD-91C6760A93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43073" y="5237985"/>
                  <a:ext cx="7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5635F1C-0D91-3061-104E-A790A4CA3C93}"/>
                    </a:ext>
                  </a:extLst>
                </p14:cNvPr>
                <p14:cNvContentPartPr/>
                <p14:nvPr/>
              </p14:nvContentPartPr>
              <p14:xfrm>
                <a:off x="6735953" y="5277585"/>
                <a:ext cx="227520" cy="18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5635F1C-0D91-3061-104E-A790A4CA3C9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17953" y="5259945"/>
                  <a:ext cx="263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E6D45A6-FE3E-5F88-2DFC-DCEE42382763}"/>
                    </a:ext>
                  </a:extLst>
                </p14:cNvPr>
                <p14:cNvContentPartPr/>
                <p14:nvPr/>
              </p14:nvContentPartPr>
              <p14:xfrm>
                <a:off x="7102793" y="5398185"/>
                <a:ext cx="17280" cy="28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E6D45A6-FE3E-5F88-2DFC-DCEE4238276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84793" y="5380545"/>
                  <a:ext cx="52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C213BDF-433B-C554-A474-C34CFD50CC4B}"/>
                    </a:ext>
                  </a:extLst>
                </p14:cNvPr>
                <p14:cNvContentPartPr/>
                <p14:nvPr/>
              </p14:nvContentPartPr>
              <p14:xfrm>
                <a:off x="7192793" y="5266425"/>
                <a:ext cx="126000" cy="168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C213BDF-433B-C554-A474-C34CFD50CC4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74793" y="5248785"/>
                  <a:ext cx="161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75D41B-26B9-722E-F4A7-4F00AE80A29F}"/>
                    </a:ext>
                  </a:extLst>
                </p14:cNvPr>
                <p14:cNvContentPartPr/>
                <p14:nvPr/>
              </p14:nvContentPartPr>
              <p14:xfrm>
                <a:off x="7205033" y="5239425"/>
                <a:ext cx="173160" cy="20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75D41B-26B9-722E-F4A7-4F00AE80A29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87393" y="5221425"/>
                  <a:ext cx="20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28C62BF-D055-F947-A6B8-791EA4D4A9AD}"/>
                    </a:ext>
                  </a:extLst>
                </p14:cNvPr>
                <p14:cNvContentPartPr/>
                <p14:nvPr/>
              </p14:nvContentPartPr>
              <p14:xfrm>
                <a:off x="7623713" y="5159505"/>
                <a:ext cx="62640" cy="254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28C62BF-D055-F947-A6B8-791EA4D4A9A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06073" y="5141505"/>
                  <a:ext cx="98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496F97-B740-1011-5308-6A888ED128A1}"/>
                    </a:ext>
                  </a:extLst>
                </p14:cNvPr>
                <p14:cNvContentPartPr/>
                <p14:nvPr/>
              </p14:nvContentPartPr>
              <p14:xfrm>
                <a:off x="7560713" y="5185425"/>
                <a:ext cx="35280" cy="249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496F97-B740-1011-5308-6A888ED128A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42713" y="5167425"/>
                  <a:ext cx="70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7BE164-13AE-06C0-4B43-6C177CFE67E0}"/>
                    </a:ext>
                  </a:extLst>
                </p14:cNvPr>
                <p14:cNvContentPartPr/>
                <p14:nvPr/>
              </p14:nvContentPartPr>
              <p14:xfrm>
                <a:off x="7425353" y="5058705"/>
                <a:ext cx="639720" cy="137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7BE164-13AE-06C0-4B43-6C177CFE67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07353" y="5040705"/>
                  <a:ext cx="675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829AA0A-BC38-AD41-5F64-59B5EB64AC99}"/>
                    </a:ext>
                  </a:extLst>
                </p14:cNvPr>
                <p14:cNvContentPartPr/>
                <p14:nvPr/>
              </p14:nvContentPartPr>
              <p14:xfrm>
                <a:off x="8152553" y="5340225"/>
                <a:ext cx="267840" cy="31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829AA0A-BC38-AD41-5F64-59B5EB64AC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34553" y="5322225"/>
                  <a:ext cx="30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BA0386-F0B4-63DF-06C3-BF73E3CB9392}"/>
                    </a:ext>
                  </a:extLst>
                </p14:cNvPr>
                <p14:cNvContentPartPr/>
                <p14:nvPr/>
              </p14:nvContentPartPr>
              <p14:xfrm>
                <a:off x="8236433" y="5271105"/>
                <a:ext cx="16560" cy="214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BA0386-F0B4-63DF-06C3-BF73E3CB939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18793" y="5253105"/>
                  <a:ext cx="52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8B80EC-DA54-B882-F82A-DA0A601EABC3}"/>
                    </a:ext>
                  </a:extLst>
                </p14:cNvPr>
                <p14:cNvContentPartPr/>
                <p14:nvPr/>
              </p14:nvContentPartPr>
              <p14:xfrm>
                <a:off x="8418233" y="5172825"/>
                <a:ext cx="222120" cy="256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8B80EC-DA54-B882-F82A-DA0A601EAB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00593" y="5155185"/>
                  <a:ext cx="257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56856F-02C4-C694-E018-301E5C3177E8}"/>
                    </a:ext>
                  </a:extLst>
                </p14:cNvPr>
                <p14:cNvContentPartPr/>
                <p14:nvPr/>
              </p14:nvContentPartPr>
              <p14:xfrm>
                <a:off x="8772833" y="5176065"/>
                <a:ext cx="146160" cy="272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56856F-02C4-C694-E018-301E5C3177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54833" y="5158425"/>
                  <a:ext cx="181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EC4AF31-CA29-5904-37B8-7BDF504FA68C}"/>
                    </a:ext>
                  </a:extLst>
                </p14:cNvPr>
                <p14:cNvContentPartPr/>
                <p14:nvPr/>
              </p14:nvContentPartPr>
              <p14:xfrm>
                <a:off x="8784353" y="4844505"/>
                <a:ext cx="631080" cy="351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EC4AF31-CA29-5904-37B8-7BDF504FA6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66713" y="4826865"/>
                  <a:ext cx="666720" cy="38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788602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53331-DB22-465C-BE00-07307F55E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87" y="4165621"/>
            <a:ext cx="8756314" cy="2103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D64CC8-D25B-452C-9CC1-2E3329E7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6" y="1946628"/>
            <a:ext cx="8747692" cy="2312255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0E12F0DE-7549-745B-D38B-F78923522617}"/>
              </a:ext>
            </a:extLst>
          </p:cNvPr>
          <p:cNvSpPr/>
          <p:nvPr/>
        </p:nvSpPr>
        <p:spPr>
          <a:xfrm>
            <a:off x="8309201" y="27387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514874EC-8D6D-D351-6BE7-96FCD310D615}"/>
              </a:ext>
            </a:extLst>
          </p:cNvPr>
          <p:cNvSpPr/>
          <p:nvPr/>
        </p:nvSpPr>
        <p:spPr>
          <a:xfrm>
            <a:off x="8945185" y="27242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7FC5422-2F76-D5EC-0EBB-D1EFF09EA09C}"/>
              </a:ext>
            </a:extLst>
          </p:cNvPr>
          <p:cNvSpPr/>
          <p:nvPr/>
        </p:nvSpPr>
        <p:spPr>
          <a:xfrm>
            <a:off x="8363084" y="557079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39489F47-F975-AE77-2B4A-B8D70245F126}"/>
              </a:ext>
            </a:extLst>
          </p:cNvPr>
          <p:cNvSpPr/>
          <p:nvPr/>
        </p:nvSpPr>
        <p:spPr>
          <a:xfrm>
            <a:off x="8958538" y="55659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34EA7-5F6A-45A3-AE8A-681DC908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021" t="26709"/>
          <a:stretch/>
        </p:blipFill>
        <p:spPr>
          <a:xfrm>
            <a:off x="5711742" y="1214467"/>
            <a:ext cx="3781174" cy="79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E06A7-A8BE-46CD-9477-A65176212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6" y="1236089"/>
            <a:ext cx="847725" cy="514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980BA4-19C3-EB47-F47D-235875B0F0BD}"/>
              </a:ext>
            </a:extLst>
          </p:cNvPr>
          <p:cNvSpPr txBox="1"/>
          <p:nvPr/>
        </p:nvSpPr>
        <p:spPr>
          <a:xfrm>
            <a:off x="5711742" y="3299789"/>
            <a:ext cx="3656263" cy="101491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9348E7-68F5-9E6A-DF33-BAC0F549ADC0}"/>
              </a:ext>
            </a:extLst>
          </p:cNvPr>
          <p:cNvGrpSpPr/>
          <p:nvPr/>
        </p:nvGrpSpPr>
        <p:grpSpPr>
          <a:xfrm>
            <a:off x="351353" y="2652105"/>
            <a:ext cx="658800" cy="588600"/>
            <a:chOff x="351353" y="2652105"/>
            <a:chExt cx="65880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9A830F-643B-41F7-53A9-619B4100A2DF}"/>
                    </a:ext>
                  </a:extLst>
                </p14:cNvPr>
                <p14:cNvContentPartPr/>
                <p14:nvPr/>
              </p14:nvContentPartPr>
              <p14:xfrm>
                <a:off x="899273" y="2938305"/>
                <a:ext cx="104400" cy="2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9A830F-643B-41F7-53A9-619B4100A2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1273" y="2920665"/>
                  <a:ext cx="140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15A4B3-095A-EB0B-011F-439B4824E12B}"/>
                    </a:ext>
                  </a:extLst>
                </p14:cNvPr>
                <p14:cNvContentPartPr/>
                <p14:nvPr/>
              </p14:nvContentPartPr>
              <p14:xfrm>
                <a:off x="899273" y="2960985"/>
                <a:ext cx="110880" cy="65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15A4B3-095A-EB0B-011F-439B4824E1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1273" y="2942985"/>
                  <a:ext cx="146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EEE77B-1085-9554-816D-EB5150819D3B}"/>
                    </a:ext>
                  </a:extLst>
                </p14:cNvPr>
                <p14:cNvContentPartPr/>
                <p14:nvPr/>
              </p14:nvContentPartPr>
              <p14:xfrm>
                <a:off x="811793" y="3091665"/>
                <a:ext cx="38520" cy="14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EEE77B-1085-9554-816D-EB5150819D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4153" y="3073665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711652-25C2-4160-15D1-E1F8664EDEDF}"/>
                    </a:ext>
                  </a:extLst>
                </p14:cNvPr>
                <p14:cNvContentPartPr/>
                <p14:nvPr/>
              </p14:nvContentPartPr>
              <p14:xfrm>
                <a:off x="385193" y="2783865"/>
                <a:ext cx="445680" cy="37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711652-25C2-4160-15D1-E1F8664EDE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553" y="2765865"/>
                  <a:ext cx="4813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DFCFE9-8B19-3977-7AA3-BD6895635498}"/>
                    </a:ext>
                  </a:extLst>
                </p14:cNvPr>
                <p14:cNvContentPartPr/>
                <p14:nvPr/>
              </p14:nvContentPartPr>
              <p14:xfrm>
                <a:off x="351353" y="2798985"/>
                <a:ext cx="75960" cy="153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DFCFE9-8B19-3977-7AA3-BD68956354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713" y="2781345"/>
                  <a:ext cx="111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664A50-6C46-54AC-A6AE-94A763929704}"/>
                    </a:ext>
                  </a:extLst>
                </p14:cNvPr>
                <p14:cNvContentPartPr/>
                <p14:nvPr/>
              </p14:nvContentPartPr>
              <p14:xfrm>
                <a:off x="510113" y="2652105"/>
                <a:ext cx="173880" cy="100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664A50-6C46-54AC-A6AE-94A7639297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2113" y="2634465"/>
                  <a:ext cx="2095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7FA74E-1796-6663-08EA-F3B222B822EB}"/>
              </a:ext>
            </a:extLst>
          </p:cNvPr>
          <p:cNvGrpSpPr/>
          <p:nvPr/>
        </p:nvGrpSpPr>
        <p:grpSpPr>
          <a:xfrm>
            <a:off x="212393" y="3403065"/>
            <a:ext cx="790560" cy="271800"/>
            <a:chOff x="212393" y="3403065"/>
            <a:chExt cx="79056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0DFEE8-5671-EFA0-BC13-19C3EBBE0C5A}"/>
                    </a:ext>
                  </a:extLst>
                </p14:cNvPr>
                <p14:cNvContentPartPr/>
                <p14:nvPr/>
              </p14:nvContentPartPr>
              <p14:xfrm>
                <a:off x="212393" y="3454545"/>
                <a:ext cx="153720" cy="202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0DFEE8-5671-EFA0-BC13-19C3EBBE0C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4753" y="3436905"/>
                  <a:ext cx="189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2808BD-BCDF-9CD9-D3E3-AE49A75580D8}"/>
                    </a:ext>
                  </a:extLst>
                </p14:cNvPr>
                <p14:cNvContentPartPr/>
                <p14:nvPr/>
              </p14:nvContentPartPr>
              <p14:xfrm>
                <a:off x="426233" y="3540945"/>
                <a:ext cx="119880" cy="27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2808BD-BCDF-9CD9-D3E3-AE49A75580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8593" y="3523305"/>
                  <a:ext cx="155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227B49-1283-3FF8-91A9-598209A85687}"/>
                    </a:ext>
                  </a:extLst>
                </p14:cNvPr>
                <p14:cNvContentPartPr/>
                <p14:nvPr/>
              </p14:nvContentPartPr>
              <p14:xfrm>
                <a:off x="410033" y="3646785"/>
                <a:ext cx="99360" cy="2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227B49-1283-3FF8-91A9-598209A856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33" y="3628785"/>
                  <a:ext cx="135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F7B710-FEC5-16D4-1C0B-6DDA38373643}"/>
                    </a:ext>
                  </a:extLst>
                </p14:cNvPr>
                <p14:cNvContentPartPr/>
                <p14:nvPr/>
              </p14:nvContentPartPr>
              <p14:xfrm>
                <a:off x="667793" y="3403065"/>
                <a:ext cx="191880" cy="248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F7B710-FEC5-16D4-1C0B-6DDA383736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793" y="3385065"/>
                  <a:ext cx="227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5D1DDA-662A-03FC-448C-1B0D94EA9764}"/>
                    </a:ext>
                  </a:extLst>
                </p14:cNvPr>
                <p14:cNvContentPartPr/>
                <p14:nvPr/>
              </p14:nvContentPartPr>
              <p14:xfrm>
                <a:off x="844553" y="3418905"/>
                <a:ext cx="158400" cy="178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5D1DDA-662A-03FC-448C-1B0D94EA97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6913" y="3401265"/>
                  <a:ext cx="194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F4AC7AC-3AF2-FE46-3FB5-6EE0564648A8}"/>
              </a:ext>
            </a:extLst>
          </p:cNvPr>
          <p:cNvGrpSpPr/>
          <p:nvPr/>
        </p:nvGrpSpPr>
        <p:grpSpPr>
          <a:xfrm>
            <a:off x="1887113" y="2756505"/>
            <a:ext cx="2444040" cy="1681200"/>
            <a:chOff x="1887113" y="2756505"/>
            <a:chExt cx="2444040" cy="16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4F8DD8-C4C2-DDE5-9EAE-FCD0E6446B32}"/>
                    </a:ext>
                  </a:extLst>
                </p14:cNvPr>
                <p14:cNvContentPartPr/>
                <p14:nvPr/>
              </p14:nvContentPartPr>
              <p14:xfrm>
                <a:off x="1957673" y="2756505"/>
                <a:ext cx="386280" cy="471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4F8DD8-C4C2-DDE5-9EAE-FCD0E6446B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0033" y="2738505"/>
                  <a:ext cx="421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47AD8E-A031-92E8-5A66-E3AECD7DEE97}"/>
                    </a:ext>
                  </a:extLst>
                </p14:cNvPr>
                <p14:cNvContentPartPr/>
                <p14:nvPr/>
              </p14:nvContentPartPr>
              <p14:xfrm>
                <a:off x="1887113" y="3385065"/>
                <a:ext cx="105120" cy="257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47AD8E-A031-92E8-5A66-E3AECD7DEE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9113" y="3367425"/>
                  <a:ext cx="140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03B51F-0877-E45B-83CF-421C4AA3253F}"/>
                    </a:ext>
                  </a:extLst>
                </p14:cNvPr>
                <p14:cNvContentPartPr/>
                <p14:nvPr/>
              </p14:nvContentPartPr>
              <p14:xfrm>
                <a:off x="2051633" y="3390465"/>
                <a:ext cx="118800" cy="226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03B51F-0877-E45B-83CF-421C4AA325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33993" y="3372825"/>
                  <a:ext cx="154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B7EE95-3255-72C1-BF25-19527984C687}"/>
                    </a:ext>
                  </a:extLst>
                </p14:cNvPr>
                <p14:cNvContentPartPr/>
                <p14:nvPr/>
              </p14:nvContentPartPr>
              <p14:xfrm>
                <a:off x="2176913" y="3420345"/>
                <a:ext cx="150480" cy="140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B7EE95-3255-72C1-BF25-19527984C6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9273" y="3402345"/>
                  <a:ext cx="186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3D0957-7804-3BE5-37CF-BCF2E2A3AF51}"/>
                    </a:ext>
                  </a:extLst>
                </p14:cNvPr>
                <p14:cNvContentPartPr/>
                <p14:nvPr/>
              </p14:nvContentPartPr>
              <p14:xfrm>
                <a:off x="2459513" y="3457785"/>
                <a:ext cx="123480" cy="2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3D0957-7804-3BE5-37CF-BCF2E2A3AF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1873" y="3440145"/>
                  <a:ext cx="15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975559-233B-3EFF-9C08-E8203977F04D}"/>
                    </a:ext>
                  </a:extLst>
                </p14:cNvPr>
                <p14:cNvContentPartPr/>
                <p14:nvPr/>
              </p14:nvContentPartPr>
              <p14:xfrm>
                <a:off x="2617193" y="3307665"/>
                <a:ext cx="196200" cy="21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975559-233B-3EFF-9C08-E8203977F0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9553" y="3289665"/>
                  <a:ext cx="231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DC36DE-E7DB-DDD2-7004-4EECF3F6AE10}"/>
                    </a:ext>
                  </a:extLst>
                </p14:cNvPr>
                <p14:cNvContentPartPr/>
                <p14:nvPr/>
              </p14:nvContentPartPr>
              <p14:xfrm>
                <a:off x="2708273" y="3391545"/>
                <a:ext cx="168840" cy="64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DC36DE-E7DB-DDD2-7004-4EECF3F6AE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0273" y="3373905"/>
                  <a:ext cx="20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8D95C6-ADA7-F515-0F2A-7715715F88B0}"/>
                    </a:ext>
                  </a:extLst>
                </p14:cNvPr>
                <p14:cNvContentPartPr/>
                <p14:nvPr/>
              </p14:nvContentPartPr>
              <p14:xfrm>
                <a:off x="2912033" y="3278145"/>
                <a:ext cx="131760" cy="150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8D95C6-ADA7-F515-0F2A-7715715F88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94393" y="3260505"/>
                  <a:ext cx="16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713FED-2899-6998-C6DC-6AA384286453}"/>
                    </a:ext>
                  </a:extLst>
                </p14:cNvPr>
                <p14:cNvContentPartPr/>
                <p14:nvPr/>
              </p14:nvContentPartPr>
              <p14:xfrm>
                <a:off x="3005633" y="3134145"/>
                <a:ext cx="84600" cy="6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713FED-2899-6998-C6DC-6AA3842864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87993" y="3116505"/>
                  <a:ext cx="12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307902-D92E-6A2F-490E-9A98C5B98642}"/>
                    </a:ext>
                  </a:extLst>
                </p14:cNvPr>
                <p14:cNvContentPartPr/>
                <p14:nvPr/>
              </p14:nvContentPartPr>
              <p14:xfrm>
                <a:off x="2297513" y="3301545"/>
                <a:ext cx="102960" cy="4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307902-D92E-6A2F-490E-9A98C5B986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9873" y="3283545"/>
                  <a:ext cx="138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03B7C7-BA57-6185-A0D4-BB0962ABC315}"/>
                    </a:ext>
                  </a:extLst>
                </p14:cNvPr>
                <p14:cNvContentPartPr/>
                <p14:nvPr/>
              </p14:nvContentPartPr>
              <p14:xfrm>
                <a:off x="3221993" y="3313065"/>
                <a:ext cx="158040" cy="3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03B7C7-BA57-6185-A0D4-BB0962ABC3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04353" y="3295065"/>
                  <a:ext cx="193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F33316-9422-A500-6C4C-39D184BDD569}"/>
                    </a:ext>
                  </a:extLst>
                </p14:cNvPr>
                <p14:cNvContentPartPr/>
                <p14:nvPr/>
              </p14:nvContentPartPr>
              <p14:xfrm>
                <a:off x="3251513" y="3394785"/>
                <a:ext cx="137520" cy="3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F33316-9422-A500-6C4C-39D184BDD5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33513" y="3376785"/>
                  <a:ext cx="17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E50187-FA8B-64AF-5D58-F201D59C3505}"/>
                    </a:ext>
                  </a:extLst>
                </p14:cNvPr>
                <p14:cNvContentPartPr/>
                <p14:nvPr/>
              </p14:nvContentPartPr>
              <p14:xfrm>
                <a:off x="3503513" y="3154305"/>
                <a:ext cx="264960" cy="174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E50187-FA8B-64AF-5D58-F201D59C35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5873" y="3136665"/>
                  <a:ext cx="300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C69601-59BA-8A82-E7A4-2911C22584BB}"/>
                    </a:ext>
                  </a:extLst>
                </p14:cNvPr>
                <p14:cNvContentPartPr/>
                <p14:nvPr/>
              </p14:nvContentPartPr>
              <p14:xfrm>
                <a:off x="3779633" y="3024345"/>
                <a:ext cx="119880" cy="27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C69601-59BA-8A82-E7A4-2911C22584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1633" y="3006705"/>
                  <a:ext cx="155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F3602-D68F-8F5D-D0C3-0EF69A0CFBB8}"/>
                    </a:ext>
                  </a:extLst>
                </p14:cNvPr>
                <p14:cNvContentPartPr/>
                <p14:nvPr/>
              </p14:nvContentPartPr>
              <p14:xfrm>
                <a:off x="3953873" y="3042705"/>
                <a:ext cx="154440" cy="200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F3602-D68F-8F5D-D0C3-0EF69A0CFB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5873" y="3024705"/>
                  <a:ext cx="190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1C10F9-7132-A4D6-CC4C-9C88EDA51171}"/>
                    </a:ext>
                  </a:extLst>
                </p14:cNvPr>
                <p14:cNvContentPartPr/>
                <p14:nvPr/>
              </p14:nvContentPartPr>
              <p14:xfrm>
                <a:off x="4029113" y="2888265"/>
                <a:ext cx="86400" cy="74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1C10F9-7132-A4D6-CC4C-9C88EDA511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1113" y="2870265"/>
                  <a:ext cx="122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99326B-B6A9-2DDB-85EC-844B8A9B8CBE}"/>
                    </a:ext>
                  </a:extLst>
                </p14:cNvPr>
                <p14:cNvContentPartPr/>
                <p14:nvPr/>
              </p14:nvContentPartPr>
              <p14:xfrm>
                <a:off x="2834993" y="3749745"/>
                <a:ext cx="180000" cy="214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99326B-B6A9-2DDB-85EC-844B8A9B8C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16993" y="3731745"/>
                  <a:ext cx="21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69C79E-6177-CAF4-CB50-21C440188577}"/>
                    </a:ext>
                  </a:extLst>
                </p14:cNvPr>
                <p14:cNvContentPartPr/>
                <p14:nvPr/>
              </p14:nvContentPartPr>
              <p14:xfrm>
                <a:off x="3059993" y="3734265"/>
                <a:ext cx="103680" cy="227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69C79E-6177-CAF4-CB50-21C4401885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1993" y="3716625"/>
                  <a:ext cx="13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AF29F8-D571-C6DC-633C-E32F8B229C0F}"/>
                    </a:ext>
                  </a:extLst>
                </p14:cNvPr>
                <p14:cNvContentPartPr/>
                <p14:nvPr/>
              </p14:nvContentPartPr>
              <p14:xfrm>
                <a:off x="3267353" y="3747585"/>
                <a:ext cx="114480" cy="138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AF29F8-D571-C6DC-633C-E32F8B229C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9713" y="3729585"/>
                  <a:ext cx="15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F5D8F3-7037-52E9-8B77-AF8A9FC582A5}"/>
                    </a:ext>
                  </a:extLst>
                </p14:cNvPr>
                <p14:cNvContentPartPr/>
                <p14:nvPr/>
              </p14:nvContentPartPr>
              <p14:xfrm>
                <a:off x="2775953" y="4020105"/>
                <a:ext cx="555120" cy="60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F5D8F3-7037-52E9-8B77-AF8A9FC582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7953" y="4002105"/>
                  <a:ext cx="590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80B96A-A07D-2FA9-8DFD-7260AAB0A861}"/>
                    </a:ext>
                  </a:extLst>
                </p14:cNvPr>
                <p14:cNvContentPartPr/>
                <p14:nvPr/>
              </p14:nvContentPartPr>
              <p14:xfrm>
                <a:off x="2821313" y="4191465"/>
                <a:ext cx="104760" cy="202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80B96A-A07D-2FA9-8DFD-7260AAB0A8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03313" y="4173465"/>
                  <a:ext cx="140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F293DC-197F-6038-4C13-19C29645701A}"/>
                    </a:ext>
                  </a:extLst>
                </p14:cNvPr>
                <p14:cNvContentPartPr/>
                <p14:nvPr/>
              </p14:nvContentPartPr>
              <p14:xfrm>
                <a:off x="3011393" y="4176705"/>
                <a:ext cx="105120" cy="222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F293DC-197F-6038-4C13-19C2964570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93753" y="4159065"/>
                  <a:ext cx="140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FD649B-2CF2-7F4E-089F-A6E5C04C551B}"/>
                    </a:ext>
                  </a:extLst>
                </p14:cNvPr>
                <p14:cNvContentPartPr/>
                <p14:nvPr/>
              </p14:nvContentPartPr>
              <p14:xfrm>
                <a:off x="3172313" y="4224225"/>
                <a:ext cx="155880" cy="126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FD649B-2CF2-7F4E-089F-A6E5C04C55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4673" y="4206585"/>
                  <a:ext cx="191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6BCEFE-3204-F71D-BC18-D926AED6C1D5}"/>
                    </a:ext>
                  </a:extLst>
                </p14:cNvPr>
                <p14:cNvContentPartPr/>
                <p14:nvPr/>
              </p14:nvContentPartPr>
              <p14:xfrm>
                <a:off x="3431153" y="3575145"/>
                <a:ext cx="73080" cy="5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6BCEFE-3204-F71D-BC18-D926AED6C1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3513" y="3557145"/>
                  <a:ext cx="10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1295EF5-9C94-C104-F436-45FC1D5097B8}"/>
                    </a:ext>
                  </a:extLst>
                </p14:cNvPr>
                <p14:cNvContentPartPr/>
                <p14:nvPr/>
              </p14:nvContentPartPr>
              <p14:xfrm>
                <a:off x="3268433" y="4019025"/>
                <a:ext cx="60120" cy="65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1295EF5-9C94-C104-F436-45FC1D5097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0433" y="4001025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693039-C8B5-45A0-22DF-F355C0033D13}"/>
                    </a:ext>
                  </a:extLst>
                </p14:cNvPr>
                <p14:cNvContentPartPr/>
                <p14:nvPr/>
              </p14:nvContentPartPr>
              <p14:xfrm>
                <a:off x="3558593" y="3927225"/>
                <a:ext cx="120600" cy="24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693039-C8B5-45A0-22DF-F355C0033D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40953" y="3909585"/>
                  <a:ext cx="156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C8DA42-0BED-12D5-5356-B4DB4D031485}"/>
                    </a:ext>
                  </a:extLst>
                </p14:cNvPr>
                <p14:cNvContentPartPr/>
                <p14:nvPr/>
              </p14:nvContentPartPr>
              <p14:xfrm>
                <a:off x="3567593" y="4015785"/>
                <a:ext cx="102960" cy="13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C8DA42-0BED-12D5-5356-B4DB4D0314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49953" y="3998145"/>
                  <a:ext cx="13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676E2B-BD11-5DDD-019F-2F903D4C1B24}"/>
                    </a:ext>
                  </a:extLst>
                </p14:cNvPr>
                <p14:cNvContentPartPr/>
                <p14:nvPr/>
              </p14:nvContentPartPr>
              <p14:xfrm>
                <a:off x="3863873" y="3756585"/>
                <a:ext cx="134280" cy="152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676E2B-BD11-5DDD-019F-2F903D4C1B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6233" y="3738945"/>
                  <a:ext cx="16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EE9751-FCEB-0628-81C8-7AFC731103E9}"/>
                    </a:ext>
                  </a:extLst>
                </p14:cNvPr>
                <p14:cNvContentPartPr/>
                <p14:nvPr/>
              </p14:nvContentPartPr>
              <p14:xfrm>
                <a:off x="4106513" y="3692865"/>
                <a:ext cx="94680" cy="177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EE9751-FCEB-0628-81C8-7AFC731103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88873" y="3674865"/>
                  <a:ext cx="130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9A2712-BA61-89D5-3981-7E9B39703C7F}"/>
                    </a:ext>
                  </a:extLst>
                </p14:cNvPr>
                <p14:cNvContentPartPr/>
                <p14:nvPr/>
              </p14:nvContentPartPr>
              <p14:xfrm>
                <a:off x="3860633" y="3914625"/>
                <a:ext cx="470520" cy="52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9A2712-BA61-89D5-3981-7E9B39703C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42993" y="3896625"/>
                  <a:ext cx="506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7D74EA-DB73-EA0F-5CA1-2EB792944DF8}"/>
                    </a:ext>
                  </a:extLst>
                </p14:cNvPr>
                <p14:cNvContentPartPr/>
                <p14:nvPr/>
              </p14:nvContentPartPr>
              <p14:xfrm>
                <a:off x="3766313" y="4143225"/>
                <a:ext cx="207000" cy="294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7D74EA-DB73-EA0F-5CA1-2EB792944D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48313" y="4125225"/>
                  <a:ext cx="242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6B224A-A6D0-0275-38E6-CBE40DBCDCBA}"/>
                    </a:ext>
                  </a:extLst>
                </p14:cNvPr>
                <p14:cNvContentPartPr/>
                <p14:nvPr/>
              </p14:nvContentPartPr>
              <p14:xfrm>
                <a:off x="3988073" y="4145385"/>
                <a:ext cx="141840" cy="252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6B224A-A6D0-0275-38E6-CBE40DBCDC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0073" y="4127385"/>
                  <a:ext cx="1774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B797225-099B-B124-CD2B-DCC2F4EC6115}"/>
                  </a:ext>
                </a:extLst>
              </p14:cNvPr>
              <p14:cNvContentPartPr/>
              <p14:nvPr/>
            </p14:nvContentPartPr>
            <p14:xfrm>
              <a:off x="5050433" y="2697825"/>
              <a:ext cx="157680" cy="292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B797225-099B-B124-CD2B-DCC2F4EC611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32433" y="2680185"/>
                <a:ext cx="1933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CC8E93F-6558-B36E-2B85-7191A9CEA205}"/>
                  </a:ext>
                </a:extLst>
              </p14:cNvPr>
              <p14:cNvContentPartPr/>
              <p14:nvPr/>
            </p14:nvContentPartPr>
            <p14:xfrm>
              <a:off x="5035673" y="2877825"/>
              <a:ext cx="158040" cy="16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CC8E93F-6558-B36E-2B85-7191A9CEA2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17673" y="2859825"/>
                <a:ext cx="1936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92E2E0-B281-AAA4-945E-55716C29B8EC}"/>
              </a:ext>
            </a:extLst>
          </p:cNvPr>
          <p:cNvGrpSpPr/>
          <p:nvPr/>
        </p:nvGrpSpPr>
        <p:grpSpPr>
          <a:xfrm>
            <a:off x="5740193" y="3099225"/>
            <a:ext cx="325440" cy="214200"/>
            <a:chOff x="5740193" y="3099225"/>
            <a:chExt cx="32544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E6BE15-898F-28F9-DF6C-D5A72698BD1C}"/>
                    </a:ext>
                  </a:extLst>
                </p14:cNvPr>
                <p14:cNvContentPartPr/>
                <p14:nvPr/>
              </p14:nvContentPartPr>
              <p14:xfrm>
                <a:off x="5740193" y="3099225"/>
                <a:ext cx="106200" cy="204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E6BE15-898F-28F9-DF6C-D5A72698BD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22193" y="3081225"/>
                  <a:ext cx="141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9B49ECA-1B30-628D-6D88-A13B3CA22683}"/>
                    </a:ext>
                  </a:extLst>
                </p14:cNvPr>
                <p14:cNvContentPartPr/>
                <p14:nvPr/>
              </p14:nvContentPartPr>
              <p14:xfrm>
                <a:off x="5923073" y="3113265"/>
                <a:ext cx="142560" cy="200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9B49ECA-1B30-628D-6D88-A13B3CA226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05433" y="3095265"/>
                  <a:ext cx="1782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FFB639A-CA1D-ACBA-5C27-6EF2407B39B8}"/>
              </a:ext>
            </a:extLst>
          </p:cNvPr>
          <p:cNvGrpSpPr/>
          <p:nvPr/>
        </p:nvGrpSpPr>
        <p:grpSpPr>
          <a:xfrm>
            <a:off x="5390993" y="2566425"/>
            <a:ext cx="2410560" cy="426600"/>
            <a:chOff x="5390993" y="2566425"/>
            <a:chExt cx="241056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FD7A2DE-5D47-32D7-B515-D152B99C448F}"/>
                    </a:ext>
                  </a:extLst>
                </p14:cNvPr>
                <p14:cNvContentPartPr/>
                <p14:nvPr/>
              </p14:nvContentPartPr>
              <p14:xfrm>
                <a:off x="5390993" y="2820225"/>
                <a:ext cx="156240" cy="16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FD7A2DE-5D47-32D7-B515-D152B99C44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72993" y="2802225"/>
                  <a:ext cx="191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59E3D6-7B47-EFD7-E952-646C75B8A579}"/>
                    </a:ext>
                  </a:extLst>
                </p14:cNvPr>
                <p14:cNvContentPartPr/>
                <p14:nvPr/>
              </p14:nvContentPartPr>
              <p14:xfrm>
                <a:off x="5438873" y="2888625"/>
                <a:ext cx="61200" cy="22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59E3D6-7B47-EFD7-E952-646C75B8A57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20873" y="2870985"/>
                  <a:ext cx="96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355253-49B5-D10A-B4D6-143CABA8E17A}"/>
                    </a:ext>
                  </a:extLst>
                </p14:cNvPr>
                <p14:cNvContentPartPr/>
                <p14:nvPr/>
              </p14:nvContentPartPr>
              <p14:xfrm>
                <a:off x="5966633" y="2613225"/>
                <a:ext cx="123120" cy="232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355253-49B5-D10A-B4D6-143CABA8E1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48633" y="2595585"/>
                  <a:ext cx="158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806D4C-295D-9828-D4EB-CF9E4CE5BE5D}"/>
                    </a:ext>
                  </a:extLst>
                </p14:cNvPr>
                <p14:cNvContentPartPr/>
                <p14:nvPr/>
              </p14:nvContentPartPr>
              <p14:xfrm>
                <a:off x="5771513" y="2677305"/>
                <a:ext cx="171720" cy="183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806D4C-295D-9828-D4EB-CF9E4CE5BE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3513" y="2659305"/>
                  <a:ext cx="207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D18AC1-DF79-F7D7-6746-E6AC29E05269}"/>
                    </a:ext>
                  </a:extLst>
                </p14:cNvPr>
                <p14:cNvContentPartPr/>
                <p14:nvPr/>
              </p14:nvContentPartPr>
              <p14:xfrm>
                <a:off x="5627873" y="2930385"/>
                <a:ext cx="554040" cy="62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D18AC1-DF79-F7D7-6746-E6AC29E052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09873" y="2912385"/>
                  <a:ext cx="58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1B1F88-8369-8275-4261-88F35B8B0188}"/>
                    </a:ext>
                  </a:extLst>
                </p14:cNvPr>
                <p14:cNvContentPartPr/>
                <p14:nvPr/>
              </p14:nvContentPartPr>
              <p14:xfrm>
                <a:off x="6310793" y="2845065"/>
                <a:ext cx="94680" cy="131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1B1F88-8369-8275-4261-88F35B8B01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3153" y="2827425"/>
                  <a:ext cx="130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24E1C6-0A91-29B1-C69F-EA42FC4284BF}"/>
                    </a:ext>
                  </a:extLst>
                </p14:cNvPr>
                <p14:cNvContentPartPr/>
                <p14:nvPr/>
              </p14:nvContentPartPr>
              <p14:xfrm>
                <a:off x="6304313" y="2846145"/>
                <a:ext cx="133200" cy="76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24E1C6-0A91-29B1-C69F-EA42FC4284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86673" y="2828505"/>
                  <a:ext cx="16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0E46B5-AEB7-57CB-CEA5-45B44C85CE59}"/>
                    </a:ext>
                  </a:extLst>
                </p14:cNvPr>
                <p14:cNvContentPartPr/>
                <p14:nvPr/>
              </p14:nvContentPartPr>
              <p14:xfrm>
                <a:off x="6282353" y="2879625"/>
                <a:ext cx="175680" cy="32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0E46B5-AEB7-57CB-CEA5-45B44C85CE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64713" y="2861985"/>
                  <a:ext cx="211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F50E4A-0A45-76A1-46FD-99CCB198C447}"/>
                    </a:ext>
                  </a:extLst>
                </p14:cNvPr>
                <p14:cNvContentPartPr/>
                <p14:nvPr/>
              </p14:nvContentPartPr>
              <p14:xfrm>
                <a:off x="6360113" y="2814105"/>
                <a:ext cx="27000" cy="98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F50E4A-0A45-76A1-46FD-99CCB198C4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2113" y="2796105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1D82D8E-7DE0-57A5-27B8-BFCCED23045B}"/>
                    </a:ext>
                  </a:extLst>
                </p14:cNvPr>
                <p14:cNvContentPartPr/>
                <p14:nvPr/>
              </p14:nvContentPartPr>
              <p14:xfrm>
                <a:off x="6677993" y="2719425"/>
                <a:ext cx="13680" cy="18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1D82D8E-7DE0-57A5-27B8-BFCCED2304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9993" y="2701425"/>
                  <a:ext cx="49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44BD06-475A-735B-798A-ED02DC1E979F}"/>
                    </a:ext>
                  </a:extLst>
                </p14:cNvPr>
                <p14:cNvContentPartPr/>
                <p14:nvPr/>
              </p14:nvContentPartPr>
              <p14:xfrm>
                <a:off x="6603113" y="2724825"/>
                <a:ext cx="16920" cy="178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44BD06-475A-735B-798A-ED02DC1E97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5113" y="2707185"/>
                  <a:ext cx="52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BC1F36-B298-54D0-5906-A9CBF2464202}"/>
                    </a:ext>
                  </a:extLst>
                </p14:cNvPr>
                <p14:cNvContentPartPr/>
                <p14:nvPr/>
              </p14:nvContentPartPr>
              <p14:xfrm>
                <a:off x="6462353" y="2657145"/>
                <a:ext cx="382320" cy="61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BC1F36-B298-54D0-5906-A9CBF24642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44713" y="2639505"/>
                  <a:ext cx="417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FF0ECD-5E90-91E4-0F65-158E4A17201F}"/>
                    </a:ext>
                  </a:extLst>
                </p14:cNvPr>
                <p14:cNvContentPartPr/>
                <p14:nvPr/>
              </p14:nvContentPartPr>
              <p14:xfrm>
                <a:off x="7013513" y="2604225"/>
                <a:ext cx="122760" cy="31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FF0ECD-5E90-91E4-0F65-158E4A1720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95873" y="2586585"/>
                  <a:ext cx="158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C226A8-4792-1E6C-9CC0-289C17EA27DA}"/>
                    </a:ext>
                  </a:extLst>
                </p14:cNvPr>
                <p14:cNvContentPartPr/>
                <p14:nvPr/>
              </p14:nvContentPartPr>
              <p14:xfrm>
                <a:off x="7196753" y="2702865"/>
                <a:ext cx="182160" cy="16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C226A8-4792-1E6C-9CC0-289C17EA27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78753" y="2684865"/>
                  <a:ext cx="217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635DFD-4987-E3C1-BD17-B1205061F9AA}"/>
                    </a:ext>
                  </a:extLst>
                </p14:cNvPr>
                <p14:cNvContentPartPr/>
                <p14:nvPr/>
              </p14:nvContentPartPr>
              <p14:xfrm>
                <a:off x="7408793" y="2710425"/>
                <a:ext cx="142200" cy="149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635DFD-4987-E3C1-BD17-B1205061F9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1153" y="2692785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764684-0A9D-EE11-8C97-354307B982FB}"/>
                    </a:ext>
                  </a:extLst>
                </p14:cNvPr>
                <p14:cNvContentPartPr/>
                <p14:nvPr/>
              </p14:nvContentPartPr>
              <p14:xfrm>
                <a:off x="7561433" y="2620425"/>
                <a:ext cx="101880" cy="303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764684-0A9D-EE11-8C97-354307B982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43793" y="2602785"/>
                  <a:ext cx="137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306BB2-4456-F4C2-D2FF-01C70E09A380}"/>
                    </a:ext>
                  </a:extLst>
                </p14:cNvPr>
                <p14:cNvContentPartPr/>
                <p14:nvPr/>
              </p14:nvContentPartPr>
              <p14:xfrm>
                <a:off x="7707593" y="2566425"/>
                <a:ext cx="93960" cy="9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306BB2-4456-F4C2-D2FF-01C70E09A3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89593" y="2548425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9DC818-A0D2-B4B8-3FA7-55DD1E268B15}"/>
              </a:ext>
            </a:extLst>
          </p:cNvPr>
          <p:cNvGrpSpPr/>
          <p:nvPr/>
        </p:nvGrpSpPr>
        <p:grpSpPr>
          <a:xfrm>
            <a:off x="5430953" y="3421785"/>
            <a:ext cx="2113920" cy="901080"/>
            <a:chOff x="5430953" y="3421785"/>
            <a:chExt cx="211392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37A544-92E4-CA30-3104-A18F78FA0685}"/>
                    </a:ext>
                  </a:extLst>
                </p14:cNvPr>
                <p14:cNvContentPartPr/>
                <p14:nvPr/>
              </p14:nvContentPartPr>
              <p14:xfrm>
                <a:off x="5430953" y="3649305"/>
                <a:ext cx="184320" cy="3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37A544-92E4-CA30-3104-A18F78FA06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12953" y="3631305"/>
                  <a:ext cx="21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C6FF73E-BCEB-7987-5A37-3CB18A62F6AE}"/>
                    </a:ext>
                  </a:extLst>
                </p14:cNvPr>
                <p14:cNvContentPartPr/>
                <p14:nvPr/>
              </p14:nvContentPartPr>
              <p14:xfrm>
                <a:off x="5435273" y="3715185"/>
                <a:ext cx="169200" cy="32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C6FF73E-BCEB-7987-5A37-3CB18A62F6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17633" y="3697545"/>
                  <a:ext cx="204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65D959-EDA8-2388-B853-538A9284F812}"/>
                    </a:ext>
                  </a:extLst>
                </p14:cNvPr>
                <p14:cNvContentPartPr/>
                <p14:nvPr/>
              </p14:nvContentPartPr>
              <p14:xfrm>
                <a:off x="5844233" y="3544185"/>
                <a:ext cx="179280" cy="19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65D959-EDA8-2388-B853-538A9284F8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26233" y="3526185"/>
                  <a:ext cx="214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ADD6C-01D4-CE6C-270D-00BE265F741C}"/>
                    </a:ext>
                  </a:extLst>
                </p14:cNvPr>
                <p14:cNvContentPartPr/>
                <p14:nvPr/>
              </p14:nvContentPartPr>
              <p14:xfrm>
                <a:off x="6082193" y="3485505"/>
                <a:ext cx="139320" cy="29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ADD6C-01D4-CE6C-270D-00BE265F74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64193" y="3467505"/>
                  <a:ext cx="174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2BEAC8-053D-B12E-31C6-81FF2D634FFA}"/>
                    </a:ext>
                  </a:extLst>
                </p14:cNvPr>
                <p14:cNvContentPartPr/>
                <p14:nvPr/>
              </p14:nvContentPartPr>
              <p14:xfrm>
                <a:off x="6263633" y="3553185"/>
                <a:ext cx="162000" cy="199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2BEAC8-053D-B12E-31C6-81FF2D634F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5633" y="3535545"/>
                  <a:ext cx="197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72AAFE-BC34-7AED-5C26-F09A0C743B94}"/>
                    </a:ext>
                  </a:extLst>
                </p14:cNvPr>
                <p14:cNvContentPartPr/>
                <p14:nvPr/>
              </p14:nvContentPartPr>
              <p14:xfrm>
                <a:off x="6496913" y="3513225"/>
                <a:ext cx="145440" cy="176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72AAFE-BC34-7AED-5C26-F09A0C743B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79273" y="3495225"/>
                  <a:ext cx="181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F26C880-E3B3-FD90-575D-05A41239EC66}"/>
                    </a:ext>
                  </a:extLst>
                </p14:cNvPr>
                <p14:cNvContentPartPr/>
                <p14:nvPr/>
              </p14:nvContentPartPr>
              <p14:xfrm>
                <a:off x="5747753" y="3859545"/>
                <a:ext cx="942840" cy="22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F26C880-E3B3-FD90-575D-05A41239EC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30113" y="3841905"/>
                  <a:ext cx="978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C8A831-3FEC-8648-38FE-C720157CC53C}"/>
                    </a:ext>
                  </a:extLst>
                </p14:cNvPr>
                <p14:cNvContentPartPr/>
                <p14:nvPr/>
              </p14:nvContentPartPr>
              <p14:xfrm>
                <a:off x="6099113" y="3963225"/>
                <a:ext cx="118800" cy="359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C8A831-3FEC-8648-38FE-C720157CC5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81113" y="3945585"/>
                  <a:ext cx="154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1B8955E-CB7D-5615-B802-CBC7A88485F6}"/>
                    </a:ext>
                  </a:extLst>
                </p14:cNvPr>
                <p14:cNvContentPartPr/>
                <p14:nvPr/>
              </p14:nvContentPartPr>
              <p14:xfrm>
                <a:off x="7085873" y="3659745"/>
                <a:ext cx="18360" cy="244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1B8955E-CB7D-5615-B802-CBC7A88485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67873" y="3641745"/>
                  <a:ext cx="54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D15BF9-5A41-1BF6-3A7D-E3AD15396428}"/>
                    </a:ext>
                  </a:extLst>
                </p14:cNvPr>
                <p14:cNvContentPartPr/>
                <p14:nvPr/>
              </p14:nvContentPartPr>
              <p14:xfrm>
                <a:off x="6995873" y="3646425"/>
                <a:ext cx="53640" cy="226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D15BF9-5A41-1BF6-3A7D-E3AD153964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78233" y="3628785"/>
                  <a:ext cx="89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A141EB-0D7F-5BBA-6FF4-3C2E7EA603C7}"/>
                    </a:ext>
                  </a:extLst>
                </p14:cNvPr>
                <p14:cNvContentPartPr/>
                <p14:nvPr/>
              </p14:nvContentPartPr>
              <p14:xfrm>
                <a:off x="6862313" y="3421785"/>
                <a:ext cx="682560" cy="226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A141EB-0D7F-5BBA-6FF4-3C2E7EA603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4313" y="3403785"/>
                  <a:ext cx="7182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1BD44C6-CF3F-E797-E863-C884583F7BD7}"/>
              </a:ext>
            </a:extLst>
          </p:cNvPr>
          <p:cNvGrpSpPr/>
          <p:nvPr/>
        </p:nvGrpSpPr>
        <p:grpSpPr>
          <a:xfrm>
            <a:off x="1262513" y="4508625"/>
            <a:ext cx="2170800" cy="1066680"/>
            <a:chOff x="1262513" y="4508625"/>
            <a:chExt cx="2170800" cy="10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01AF3D-2EA2-15BA-C3F7-56A50B2910A7}"/>
                    </a:ext>
                  </a:extLst>
                </p14:cNvPr>
                <p14:cNvContentPartPr/>
                <p14:nvPr/>
              </p14:nvContentPartPr>
              <p14:xfrm>
                <a:off x="1262513" y="4508625"/>
                <a:ext cx="1526760" cy="1066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01AF3D-2EA2-15BA-C3F7-56A50B2910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44873" y="4490985"/>
                  <a:ext cx="1562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918319-D50D-46C6-1609-36DDC3C9E78A}"/>
                    </a:ext>
                  </a:extLst>
                </p14:cNvPr>
                <p14:cNvContentPartPr/>
                <p14:nvPr/>
              </p14:nvContentPartPr>
              <p14:xfrm>
                <a:off x="1769393" y="5160585"/>
                <a:ext cx="433080" cy="250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918319-D50D-46C6-1609-36DDC3C9E7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51393" y="5142945"/>
                  <a:ext cx="468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4ACB911-3831-741C-EB8C-3E078CB8E71C}"/>
                    </a:ext>
                  </a:extLst>
                </p14:cNvPr>
                <p14:cNvContentPartPr/>
                <p14:nvPr/>
              </p14:nvContentPartPr>
              <p14:xfrm>
                <a:off x="1506593" y="5059785"/>
                <a:ext cx="122760" cy="178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4ACB911-3831-741C-EB8C-3E078CB8E7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88953" y="5041785"/>
                  <a:ext cx="158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51148A-40AB-3FAB-C269-3795948A192F}"/>
                    </a:ext>
                  </a:extLst>
                </p14:cNvPr>
                <p14:cNvContentPartPr/>
                <p14:nvPr/>
              </p14:nvContentPartPr>
              <p14:xfrm>
                <a:off x="1695233" y="4956465"/>
                <a:ext cx="64080" cy="170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51148A-40AB-3FAB-C269-3795948A19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77233" y="4938465"/>
                  <a:ext cx="99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38F01D-8945-139E-6A7E-428B0E7709E4}"/>
                    </a:ext>
                  </a:extLst>
                </p14:cNvPr>
                <p14:cNvContentPartPr/>
                <p14:nvPr/>
              </p14:nvContentPartPr>
              <p14:xfrm>
                <a:off x="1790633" y="4960425"/>
                <a:ext cx="86760" cy="92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38F01D-8945-139E-6A7E-428B0E7709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72993" y="4942425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508488-0D00-3705-CB5F-40489F194696}"/>
                    </a:ext>
                  </a:extLst>
                </p14:cNvPr>
                <p14:cNvContentPartPr/>
                <p14:nvPr/>
              </p14:nvContentPartPr>
              <p14:xfrm>
                <a:off x="1848233" y="4834065"/>
                <a:ext cx="50400" cy="42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508488-0D00-3705-CB5F-40489F1946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0593" y="4816425"/>
                  <a:ext cx="86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B36943-EFBC-0680-A219-95F6D7164CD7}"/>
                    </a:ext>
                  </a:extLst>
                </p14:cNvPr>
                <p14:cNvContentPartPr/>
                <p14:nvPr/>
              </p14:nvContentPartPr>
              <p14:xfrm>
                <a:off x="1982153" y="4978425"/>
                <a:ext cx="77760" cy="16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B36943-EFBC-0680-A219-95F6D7164C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4513" y="4960425"/>
                  <a:ext cx="11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7EE85D2-E398-538F-FC42-EC0B87CA1A48}"/>
                    </a:ext>
                  </a:extLst>
                </p14:cNvPr>
                <p14:cNvContentPartPr/>
                <p14:nvPr/>
              </p14:nvContentPartPr>
              <p14:xfrm>
                <a:off x="2133713" y="4843785"/>
                <a:ext cx="7560" cy="166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7EE85D2-E398-538F-FC42-EC0B87CA1A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5713" y="4825785"/>
                  <a:ext cx="43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47CA24-B33E-435D-2FF9-8E0C7A1E2EA6}"/>
                    </a:ext>
                  </a:extLst>
                </p14:cNvPr>
                <p14:cNvContentPartPr/>
                <p14:nvPr/>
              </p14:nvContentPartPr>
              <p14:xfrm>
                <a:off x="2210393" y="4840545"/>
                <a:ext cx="51480" cy="166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47CA24-B33E-435D-2FF9-8E0C7A1E2E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92393" y="4822905"/>
                  <a:ext cx="87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8260D2-B241-CC3C-5244-E188F596C44E}"/>
                    </a:ext>
                  </a:extLst>
                </p14:cNvPr>
                <p14:cNvContentPartPr/>
                <p14:nvPr/>
              </p14:nvContentPartPr>
              <p14:xfrm>
                <a:off x="2306153" y="4886265"/>
                <a:ext cx="57240" cy="87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8260D2-B241-CC3C-5244-E188F596C4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88513" y="4868265"/>
                  <a:ext cx="92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137E247-41A2-A76E-45FE-ACDD45009EE2}"/>
                    </a:ext>
                  </a:extLst>
                </p14:cNvPr>
                <p14:cNvContentPartPr/>
                <p14:nvPr/>
              </p14:nvContentPartPr>
              <p14:xfrm>
                <a:off x="2323073" y="4809225"/>
                <a:ext cx="38880" cy="33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137E247-41A2-A76E-45FE-ACDD45009E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05073" y="4791225"/>
                  <a:ext cx="74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98B704-5E87-6E65-07FE-76D4F4F8F13D}"/>
                    </a:ext>
                  </a:extLst>
                </p14:cNvPr>
                <p14:cNvContentPartPr/>
                <p14:nvPr/>
              </p14:nvContentPartPr>
              <p14:xfrm>
                <a:off x="2732033" y="4840545"/>
                <a:ext cx="117000" cy="16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98B704-5E87-6E65-07FE-76D4F4F8F1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14393" y="4822905"/>
                  <a:ext cx="15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CFC349-161C-D672-DCEA-D5A3F5DB56F6}"/>
                    </a:ext>
                  </a:extLst>
                </p14:cNvPr>
                <p14:cNvContentPartPr/>
                <p14:nvPr/>
              </p14:nvContentPartPr>
              <p14:xfrm>
                <a:off x="2711153" y="4906785"/>
                <a:ext cx="117720" cy="20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CFC349-161C-D672-DCEA-D5A3F5DB56F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93153" y="4888785"/>
                  <a:ext cx="153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E81F7A-C3B2-DB3B-0111-5D7455EBE11C}"/>
                    </a:ext>
                  </a:extLst>
                </p14:cNvPr>
                <p14:cNvContentPartPr/>
                <p14:nvPr/>
              </p14:nvContentPartPr>
              <p14:xfrm>
                <a:off x="2925353" y="4779345"/>
                <a:ext cx="184680" cy="166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E81F7A-C3B2-DB3B-0111-5D7455EBE1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07713" y="4761345"/>
                  <a:ext cx="220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E744D7-86C9-6CDB-4845-C914CE7C8ED9}"/>
                    </a:ext>
                  </a:extLst>
                </p14:cNvPr>
                <p14:cNvContentPartPr/>
                <p14:nvPr/>
              </p14:nvContentPartPr>
              <p14:xfrm>
                <a:off x="3115073" y="4818945"/>
                <a:ext cx="99000" cy="100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E744D7-86C9-6CDB-4845-C914CE7C8E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97433" y="4800945"/>
                  <a:ext cx="134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0AA3D9-FE03-0CEF-EB77-92E48B42F0C4}"/>
                    </a:ext>
                  </a:extLst>
                </p14:cNvPr>
                <p14:cNvContentPartPr/>
                <p14:nvPr/>
              </p14:nvContentPartPr>
              <p14:xfrm>
                <a:off x="3240713" y="4773945"/>
                <a:ext cx="102240" cy="110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0AA3D9-FE03-0CEF-EB77-92E48B42F0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22713" y="4756305"/>
                  <a:ext cx="137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E954D3-C922-36EC-4272-CBCA19CFF42B}"/>
                    </a:ext>
                  </a:extLst>
                </p14:cNvPr>
                <p14:cNvContentPartPr/>
                <p14:nvPr/>
              </p14:nvContentPartPr>
              <p14:xfrm>
                <a:off x="3354473" y="4641825"/>
                <a:ext cx="78840" cy="59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E954D3-C922-36EC-4272-CBCA19CFF42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36833" y="4623825"/>
                  <a:ext cx="1144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58AE300-51D5-63F9-58C3-160FAAB66372}"/>
              </a:ext>
            </a:extLst>
          </p:cNvPr>
          <p:cNvGrpSpPr/>
          <p:nvPr/>
        </p:nvGrpSpPr>
        <p:grpSpPr>
          <a:xfrm>
            <a:off x="2594873" y="5950785"/>
            <a:ext cx="1095120" cy="777960"/>
            <a:chOff x="2594873" y="5950785"/>
            <a:chExt cx="1095120" cy="7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5107097-64EC-37B3-1036-BB7B38E9C5AB}"/>
                    </a:ext>
                  </a:extLst>
                </p14:cNvPr>
                <p14:cNvContentPartPr/>
                <p14:nvPr/>
              </p14:nvContentPartPr>
              <p14:xfrm>
                <a:off x="2641313" y="5961945"/>
                <a:ext cx="236520" cy="202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5107097-64EC-37B3-1036-BB7B38E9C5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3313" y="5943945"/>
                  <a:ext cx="272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19A6D8-4342-3B56-94BA-1A20B28125BB}"/>
                    </a:ext>
                  </a:extLst>
                </p14:cNvPr>
                <p14:cNvContentPartPr/>
                <p14:nvPr/>
              </p14:nvContentPartPr>
              <p14:xfrm>
                <a:off x="2874593" y="5973825"/>
                <a:ext cx="97200" cy="108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19A6D8-4342-3B56-94BA-1A20B28125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6953" y="5956185"/>
                  <a:ext cx="132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8DC238-E208-03FC-FE3F-D0EB67F133B8}"/>
                    </a:ext>
                  </a:extLst>
                </p14:cNvPr>
                <p14:cNvContentPartPr/>
                <p14:nvPr/>
              </p14:nvContentPartPr>
              <p14:xfrm>
                <a:off x="3008153" y="5950785"/>
                <a:ext cx="100800" cy="92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8DC238-E208-03FC-FE3F-D0EB67F133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90153" y="5933145"/>
                  <a:ext cx="13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E63815-3B11-534B-A76C-457190F6C204}"/>
                    </a:ext>
                  </a:extLst>
                </p14:cNvPr>
                <p14:cNvContentPartPr/>
                <p14:nvPr/>
              </p14:nvContentPartPr>
              <p14:xfrm>
                <a:off x="2594873" y="6207825"/>
                <a:ext cx="609840" cy="47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E63815-3B11-534B-A76C-457190F6C2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7233" y="6190185"/>
                  <a:ext cx="64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BC1182-1E8A-2538-2155-11DC90E36E78}"/>
                    </a:ext>
                  </a:extLst>
                </p14:cNvPr>
                <p14:cNvContentPartPr/>
                <p14:nvPr/>
              </p14:nvContentPartPr>
              <p14:xfrm>
                <a:off x="2645993" y="6366945"/>
                <a:ext cx="170280" cy="229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BC1182-1E8A-2538-2155-11DC90E36E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28353" y="6348945"/>
                  <a:ext cx="205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2277F6-6676-4CF9-C3E9-7F75B3569DAA}"/>
                    </a:ext>
                  </a:extLst>
                </p14:cNvPr>
                <p14:cNvContentPartPr/>
                <p14:nvPr/>
              </p14:nvContentPartPr>
              <p14:xfrm>
                <a:off x="2870273" y="6340665"/>
                <a:ext cx="123120" cy="233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2277F6-6676-4CF9-C3E9-7F75B3569D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52273" y="6322665"/>
                  <a:ext cx="158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CA21AC-521F-33FB-3799-2F323B74E75B}"/>
                    </a:ext>
                  </a:extLst>
                </p14:cNvPr>
                <p14:cNvContentPartPr/>
                <p14:nvPr/>
              </p14:nvContentPartPr>
              <p14:xfrm>
                <a:off x="3009233" y="6416625"/>
                <a:ext cx="109080" cy="108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CA21AC-521F-33FB-3799-2F323B74E7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91593" y="6398985"/>
                  <a:ext cx="14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C99F98D-56B5-5850-5052-41DEC9948D65}"/>
                    </a:ext>
                  </a:extLst>
                </p14:cNvPr>
                <p14:cNvContentPartPr/>
                <p14:nvPr/>
              </p14:nvContentPartPr>
              <p14:xfrm>
                <a:off x="3315593" y="6136545"/>
                <a:ext cx="120600" cy="17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C99F98D-56B5-5850-5052-41DEC9948D6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97953" y="6118905"/>
                  <a:ext cx="156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8B4DE7-1D94-9C39-54A4-B0FEEAF76B0F}"/>
                    </a:ext>
                  </a:extLst>
                </p14:cNvPr>
                <p14:cNvContentPartPr/>
                <p14:nvPr/>
              </p14:nvContentPartPr>
              <p14:xfrm>
                <a:off x="3281033" y="6199905"/>
                <a:ext cx="138240" cy="36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8B4DE7-1D94-9C39-54A4-B0FEEAF76B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63033" y="6181905"/>
                  <a:ext cx="173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9DCA7C-4CCD-1953-4F8A-B077BEA8F028}"/>
                    </a:ext>
                  </a:extLst>
                </p14:cNvPr>
                <p14:cNvContentPartPr/>
                <p14:nvPr/>
              </p14:nvContentPartPr>
              <p14:xfrm>
                <a:off x="3501713" y="6082185"/>
                <a:ext cx="99000" cy="198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9DCA7C-4CCD-1953-4F8A-B077BEA8F0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84073" y="6064185"/>
                  <a:ext cx="134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4243BF-553F-9002-3068-EEDB161674C6}"/>
                    </a:ext>
                  </a:extLst>
                </p14:cNvPr>
                <p14:cNvContentPartPr/>
                <p14:nvPr/>
              </p14:nvContentPartPr>
              <p14:xfrm>
                <a:off x="3512513" y="5998305"/>
                <a:ext cx="145440" cy="89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4243BF-553F-9002-3068-EEDB161674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94513" y="5980665"/>
                  <a:ext cx="18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C563B4-2A68-C919-F943-50EC36557EBD}"/>
                    </a:ext>
                  </a:extLst>
                </p14:cNvPr>
                <p14:cNvContentPartPr/>
                <p14:nvPr/>
              </p14:nvContentPartPr>
              <p14:xfrm>
                <a:off x="3491993" y="6346065"/>
                <a:ext cx="198000" cy="22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C563B4-2A68-C919-F943-50EC36557EB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73993" y="6328425"/>
                  <a:ext cx="233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D046C0-EB85-4E59-6CB0-180BD22F2AB9}"/>
                    </a:ext>
                  </a:extLst>
                </p14:cNvPr>
                <p14:cNvContentPartPr/>
                <p14:nvPr/>
              </p14:nvContentPartPr>
              <p14:xfrm>
                <a:off x="3464273" y="6469185"/>
                <a:ext cx="133920" cy="259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D046C0-EB85-4E59-6CB0-180BD22F2A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46633" y="6451545"/>
                  <a:ext cx="16956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4D34EE8-FE8E-C1A7-12D5-868CB9CF963D}"/>
                  </a:ext>
                </a:extLst>
              </p14:cNvPr>
              <p14:cNvContentPartPr/>
              <p14:nvPr/>
            </p14:nvContentPartPr>
            <p14:xfrm>
              <a:off x="3965753" y="5107305"/>
              <a:ext cx="86760" cy="15663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4D34EE8-FE8E-C1A7-12D5-868CB9CF963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947753" y="5089305"/>
                <a:ext cx="122400" cy="16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77A1F5-CFF0-8E55-70C5-B10C48E4BB03}"/>
              </a:ext>
            </a:extLst>
          </p:cNvPr>
          <p:cNvGrpSpPr/>
          <p:nvPr/>
        </p:nvGrpSpPr>
        <p:grpSpPr>
          <a:xfrm>
            <a:off x="4289033" y="5007585"/>
            <a:ext cx="2723760" cy="1643040"/>
            <a:chOff x="4289033" y="5007585"/>
            <a:chExt cx="2723760" cy="16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8B9342-5456-C1BE-4439-A165DB3D7C00}"/>
                    </a:ext>
                  </a:extLst>
                </p14:cNvPr>
                <p14:cNvContentPartPr/>
                <p14:nvPr/>
              </p14:nvContentPartPr>
              <p14:xfrm>
                <a:off x="4289033" y="5145465"/>
                <a:ext cx="74520" cy="373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8B9342-5456-C1BE-4439-A165DB3D7C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71033" y="5127465"/>
                  <a:ext cx="110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E40B72-7BCD-B2D2-01A5-E7B1B65719B2}"/>
                    </a:ext>
                  </a:extLst>
                </p14:cNvPr>
                <p14:cNvContentPartPr/>
                <p14:nvPr/>
              </p14:nvContentPartPr>
              <p14:xfrm>
                <a:off x="4478753" y="5350665"/>
                <a:ext cx="96480" cy="31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E40B72-7BCD-B2D2-01A5-E7B1B65719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61113" y="5332665"/>
                  <a:ext cx="132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6B1E74-3562-4EA1-D6A5-EABE7D853EAC}"/>
                    </a:ext>
                  </a:extLst>
                </p14:cNvPr>
                <p14:cNvContentPartPr/>
                <p14:nvPr/>
              </p14:nvContentPartPr>
              <p14:xfrm>
                <a:off x="4502873" y="5445345"/>
                <a:ext cx="92160" cy="27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6B1E74-3562-4EA1-D6A5-EABE7D853E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85233" y="5427345"/>
                  <a:ext cx="12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748369F-C13F-86BD-67BD-0687B9CB560F}"/>
                    </a:ext>
                  </a:extLst>
                </p14:cNvPr>
                <p14:cNvContentPartPr/>
                <p14:nvPr/>
              </p14:nvContentPartPr>
              <p14:xfrm>
                <a:off x="4818953" y="5260305"/>
                <a:ext cx="121680" cy="160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748369F-C13F-86BD-67BD-0687B9CB56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00953" y="5242665"/>
                  <a:ext cx="157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5B5BAF-D4FE-3618-48E8-E112CD78A316}"/>
                    </a:ext>
                  </a:extLst>
                </p14:cNvPr>
                <p14:cNvContentPartPr/>
                <p14:nvPr/>
              </p14:nvContentPartPr>
              <p14:xfrm>
                <a:off x="4829033" y="5201985"/>
                <a:ext cx="180360" cy="53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5B5BAF-D4FE-3618-48E8-E112CD78A3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11033" y="5183985"/>
                  <a:ext cx="216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1B878AA-D35A-3E2C-F3D3-C54A03C45C1B}"/>
                    </a:ext>
                  </a:extLst>
                </p14:cNvPr>
                <p14:cNvContentPartPr/>
                <p14:nvPr/>
              </p14:nvContentPartPr>
              <p14:xfrm>
                <a:off x="4765673" y="5459385"/>
                <a:ext cx="313920" cy="30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B878AA-D35A-3E2C-F3D3-C54A03C45C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47673" y="5441385"/>
                  <a:ext cx="349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F08A93-E1F6-41C4-ED5A-025332E1328F}"/>
                    </a:ext>
                  </a:extLst>
                </p14:cNvPr>
                <p14:cNvContentPartPr/>
                <p14:nvPr/>
              </p14:nvContentPartPr>
              <p14:xfrm>
                <a:off x="4757753" y="5555145"/>
                <a:ext cx="114480" cy="315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F08A93-E1F6-41C4-ED5A-025332E132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0113" y="5537145"/>
                  <a:ext cx="150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4559A48-D3BA-74B1-4F53-AE851A4A934E}"/>
                    </a:ext>
                  </a:extLst>
                </p14:cNvPr>
                <p14:cNvContentPartPr/>
                <p14:nvPr/>
              </p14:nvContentPartPr>
              <p14:xfrm>
                <a:off x="5168153" y="5291625"/>
                <a:ext cx="186120" cy="138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4559A48-D3BA-74B1-4F53-AE851A4A93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50513" y="5273985"/>
                  <a:ext cx="22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24A96B-62DD-8C40-1B43-DB47E0B45A8E}"/>
                    </a:ext>
                  </a:extLst>
                </p14:cNvPr>
                <p14:cNvContentPartPr/>
                <p14:nvPr/>
              </p14:nvContentPartPr>
              <p14:xfrm>
                <a:off x="5164553" y="5333025"/>
                <a:ext cx="176760" cy="72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24A96B-62DD-8C40-1B43-DB47E0B45A8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6913" y="5315025"/>
                  <a:ext cx="21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1DA749-1F2F-8B84-1475-FB31742B1B6D}"/>
                    </a:ext>
                  </a:extLst>
                </p14:cNvPr>
                <p14:cNvContentPartPr/>
                <p14:nvPr/>
              </p14:nvContentPartPr>
              <p14:xfrm>
                <a:off x="5147633" y="5361825"/>
                <a:ext cx="185760" cy="42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1DA749-1F2F-8B84-1475-FB31742B1B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29993" y="5343825"/>
                  <a:ext cx="22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E296CF-B7AF-B418-A7C2-8E8A3414C545}"/>
                    </a:ext>
                  </a:extLst>
                </p14:cNvPr>
                <p14:cNvContentPartPr/>
                <p14:nvPr/>
              </p14:nvContentPartPr>
              <p14:xfrm>
                <a:off x="5187593" y="5314305"/>
                <a:ext cx="20160" cy="120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E296CF-B7AF-B418-A7C2-8E8A3414C5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69953" y="5296665"/>
                  <a:ext cx="55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1E9D501-7F8E-3585-03A7-EFA0E71C3EC5}"/>
                    </a:ext>
                  </a:extLst>
                </p14:cNvPr>
                <p14:cNvContentPartPr/>
                <p14:nvPr/>
              </p14:nvContentPartPr>
              <p14:xfrm>
                <a:off x="5419433" y="5286585"/>
                <a:ext cx="164160" cy="155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1E9D501-7F8E-3585-03A7-EFA0E71C3E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01433" y="5268945"/>
                  <a:ext cx="199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00885C-4D5A-20F3-3363-7E852F68493D}"/>
                    </a:ext>
                  </a:extLst>
                </p14:cNvPr>
                <p14:cNvContentPartPr/>
                <p14:nvPr/>
              </p14:nvContentPartPr>
              <p14:xfrm>
                <a:off x="5755313" y="5245545"/>
                <a:ext cx="36000" cy="190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00885C-4D5A-20F3-3363-7E852F6849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37313" y="5227905"/>
                  <a:ext cx="71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E70B0F8-2EDE-CAC8-D5C0-0E2EDD677872}"/>
                    </a:ext>
                  </a:extLst>
                </p14:cNvPr>
                <p14:cNvContentPartPr/>
                <p14:nvPr/>
              </p14:nvContentPartPr>
              <p14:xfrm>
                <a:off x="5704553" y="5281905"/>
                <a:ext cx="22680" cy="134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E70B0F8-2EDE-CAC8-D5C0-0E2EDD67787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86553" y="5264265"/>
                  <a:ext cx="58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7D6220-2D22-501A-42AA-58E197A08481}"/>
                    </a:ext>
                  </a:extLst>
                </p14:cNvPr>
                <p14:cNvContentPartPr/>
                <p14:nvPr/>
              </p14:nvContentPartPr>
              <p14:xfrm>
                <a:off x="5583233" y="5200185"/>
                <a:ext cx="356760" cy="75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7D6220-2D22-501A-42AA-58E197A0848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65593" y="5182545"/>
                  <a:ext cx="39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E38541-51CE-7406-926C-96323A24BA91}"/>
                    </a:ext>
                  </a:extLst>
                </p14:cNvPr>
                <p14:cNvContentPartPr/>
                <p14:nvPr/>
              </p14:nvContentPartPr>
              <p14:xfrm>
                <a:off x="6104153" y="5103705"/>
                <a:ext cx="127080" cy="362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E38541-51CE-7406-926C-96323A24BA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86513" y="5086065"/>
                  <a:ext cx="1627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61D7E5-DD20-CB5D-A027-545F87EBB785}"/>
                    </a:ext>
                  </a:extLst>
                </p14:cNvPr>
                <p14:cNvContentPartPr/>
                <p14:nvPr/>
              </p14:nvContentPartPr>
              <p14:xfrm>
                <a:off x="6326993" y="5189385"/>
                <a:ext cx="22680" cy="188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61D7E5-DD20-CB5D-A027-545F87EBB7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08993" y="5171385"/>
                  <a:ext cx="58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CDB277-504A-108F-B042-5AA00DE699C2}"/>
                    </a:ext>
                  </a:extLst>
                </p14:cNvPr>
                <p14:cNvContentPartPr/>
                <p14:nvPr/>
              </p14:nvContentPartPr>
              <p14:xfrm>
                <a:off x="6377753" y="5203785"/>
                <a:ext cx="190800" cy="161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CDB277-504A-108F-B042-5AA00DE699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59753" y="5185785"/>
                  <a:ext cx="226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0D9BB07-BECD-0A76-074F-E48ADCFBCDDA}"/>
                    </a:ext>
                  </a:extLst>
                </p14:cNvPr>
                <p14:cNvContentPartPr/>
                <p14:nvPr/>
              </p14:nvContentPartPr>
              <p14:xfrm>
                <a:off x="6633353" y="5281905"/>
                <a:ext cx="25200" cy="34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0D9BB07-BECD-0A76-074F-E48ADCFBCD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15713" y="5264265"/>
                  <a:ext cx="60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6C57FF2-A832-38BB-F869-D474FD6FD55F}"/>
                    </a:ext>
                  </a:extLst>
                </p14:cNvPr>
                <p14:cNvContentPartPr/>
                <p14:nvPr/>
              </p14:nvContentPartPr>
              <p14:xfrm>
                <a:off x="6702833" y="5213505"/>
                <a:ext cx="77760" cy="159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6C57FF2-A832-38BB-F869-D474FD6FD55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85193" y="5195505"/>
                  <a:ext cx="11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F9334A1-23ED-E40E-7559-8DE6877D9FF4}"/>
                    </a:ext>
                  </a:extLst>
                </p14:cNvPr>
                <p14:cNvContentPartPr/>
                <p14:nvPr/>
              </p14:nvContentPartPr>
              <p14:xfrm>
                <a:off x="6710033" y="5177145"/>
                <a:ext cx="149040" cy="43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F9334A1-23ED-E40E-7559-8DE6877D9FF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92033" y="5159505"/>
                  <a:ext cx="184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E578CF-5E11-1DE6-F80F-61B48E13CD9F}"/>
                    </a:ext>
                  </a:extLst>
                </p14:cNvPr>
                <p14:cNvContentPartPr/>
                <p14:nvPr/>
              </p14:nvContentPartPr>
              <p14:xfrm>
                <a:off x="6863033" y="5007585"/>
                <a:ext cx="149760" cy="491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E578CF-5E11-1DE6-F80F-61B48E13CD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45393" y="4989585"/>
                  <a:ext cx="1854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8243022-15FA-0173-219A-77B2D4EF5F99}"/>
                    </a:ext>
                  </a:extLst>
                </p14:cNvPr>
                <p14:cNvContentPartPr/>
                <p14:nvPr/>
              </p14:nvContentPartPr>
              <p14:xfrm>
                <a:off x="4984553" y="6038985"/>
                <a:ext cx="182160" cy="14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8243022-15FA-0173-219A-77B2D4EF5F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6913" y="6021345"/>
                  <a:ext cx="21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506B184-6452-998F-0994-5151D23108DD}"/>
                    </a:ext>
                  </a:extLst>
                </p14:cNvPr>
                <p14:cNvContentPartPr/>
                <p14:nvPr/>
              </p14:nvContentPartPr>
              <p14:xfrm>
                <a:off x="4989233" y="6110625"/>
                <a:ext cx="124920" cy="18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506B184-6452-998F-0994-5151D23108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71233" y="6092985"/>
                  <a:ext cx="160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832A35-A821-4BAA-3555-65C30B0324D5}"/>
                    </a:ext>
                  </a:extLst>
                </p14:cNvPr>
                <p14:cNvContentPartPr/>
                <p14:nvPr/>
              </p14:nvContentPartPr>
              <p14:xfrm>
                <a:off x="5374793" y="5932425"/>
                <a:ext cx="14760" cy="141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832A35-A821-4BAA-3555-65C30B0324D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57153" y="5914425"/>
                  <a:ext cx="5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5A6173E-889C-C76E-4015-059FD3C1CA48}"/>
                    </a:ext>
                  </a:extLst>
                </p14:cNvPr>
                <p14:cNvContentPartPr/>
                <p14:nvPr/>
              </p14:nvContentPartPr>
              <p14:xfrm>
                <a:off x="5447873" y="5915865"/>
                <a:ext cx="184680" cy="163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5A6173E-889C-C76E-4015-059FD3C1CA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30233" y="5897865"/>
                  <a:ext cx="220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ADE1E56-800D-580B-77EC-51639D89F56E}"/>
                    </a:ext>
                  </a:extLst>
                </p14:cNvPr>
                <p14:cNvContentPartPr/>
                <p14:nvPr/>
              </p14:nvContentPartPr>
              <p14:xfrm>
                <a:off x="5734433" y="5889585"/>
                <a:ext cx="108000" cy="189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ADE1E56-800D-580B-77EC-51639D89F56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16793" y="5871945"/>
                  <a:ext cx="14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223612-CF29-4B92-0676-D1F9E3A5211D}"/>
                    </a:ext>
                  </a:extLst>
                </p14:cNvPr>
                <p14:cNvContentPartPr/>
                <p14:nvPr/>
              </p14:nvContentPartPr>
              <p14:xfrm>
                <a:off x="5749913" y="5824425"/>
                <a:ext cx="237240" cy="60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223612-CF29-4B92-0676-D1F9E3A521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31913" y="5806785"/>
                  <a:ext cx="27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9AB63C8-F025-261B-0268-4F76AEDF62C8}"/>
                    </a:ext>
                  </a:extLst>
                </p14:cNvPr>
                <p14:cNvContentPartPr/>
                <p14:nvPr/>
              </p14:nvContentPartPr>
              <p14:xfrm>
                <a:off x="5360753" y="6171825"/>
                <a:ext cx="619920" cy="27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9AB63C8-F025-261B-0268-4F76AEDF62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42753" y="6153825"/>
                  <a:ext cx="65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24AD27-E548-081F-ACE4-27BA5D4E199E}"/>
                    </a:ext>
                  </a:extLst>
                </p14:cNvPr>
                <p14:cNvContentPartPr/>
                <p14:nvPr/>
              </p14:nvContentPartPr>
              <p14:xfrm>
                <a:off x="5542193" y="6306825"/>
                <a:ext cx="160200" cy="3438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24AD27-E548-081F-ACE4-27BA5D4E19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24193" y="6288825"/>
                  <a:ext cx="195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9204BA7-891B-8319-7B29-37A7DC6617A2}"/>
                    </a:ext>
                  </a:extLst>
                </p14:cNvPr>
                <p14:cNvContentPartPr/>
                <p14:nvPr/>
              </p14:nvContentPartPr>
              <p14:xfrm>
                <a:off x="6294953" y="5973825"/>
                <a:ext cx="34200" cy="245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9204BA7-891B-8319-7B29-37A7DC6617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76953" y="5956185"/>
                  <a:ext cx="69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544DB09-A734-EFE3-0BBB-4B3E30620B04}"/>
                    </a:ext>
                  </a:extLst>
                </p14:cNvPr>
                <p14:cNvContentPartPr/>
                <p14:nvPr/>
              </p14:nvContentPartPr>
              <p14:xfrm>
                <a:off x="6244193" y="5976345"/>
                <a:ext cx="28080" cy="214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544DB09-A734-EFE3-0BBB-4B3E30620B0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26193" y="5958345"/>
                  <a:ext cx="6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4B1468-9E9B-BB81-88FA-7EAE15D00190}"/>
                    </a:ext>
                  </a:extLst>
                </p14:cNvPr>
                <p14:cNvContentPartPr/>
                <p14:nvPr/>
              </p14:nvContentPartPr>
              <p14:xfrm>
                <a:off x="6090833" y="5799585"/>
                <a:ext cx="613080" cy="205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4B1468-9E9B-BB81-88FA-7EAE15D0019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3193" y="5781585"/>
                  <a:ext cx="648720" cy="2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107226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AEE72-FF54-937F-C452-3EFE1941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61" r="50457" b="63813"/>
          <a:stretch/>
        </p:blipFill>
        <p:spPr>
          <a:xfrm>
            <a:off x="865657" y="1791262"/>
            <a:ext cx="3091070" cy="4457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C34EA7-5F6A-45A3-AE8A-681DC908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55" y="1134214"/>
            <a:ext cx="4449556" cy="1080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E06A7-A8BE-46CD-9477-A65176212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57" y="1211091"/>
            <a:ext cx="847725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DF815-7767-478C-AB28-EA301B64C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32" y="2260629"/>
            <a:ext cx="8787410" cy="188287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6FE2-1F63-CD00-5614-D983F96A4CC6}"/>
              </a:ext>
            </a:extLst>
          </p:cNvPr>
          <p:cNvGrpSpPr/>
          <p:nvPr/>
        </p:nvGrpSpPr>
        <p:grpSpPr>
          <a:xfrm>
            <a:off x="3221633" y="3392625"/>
            <a:ext cx="2752200" cy="977400"/>
            <a:chOff x="3221633" y="3392625"/>
            <a:chExt cx="2752200" cy="9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2CEEC3-5FCC-4E9B-088A-3922542FE1EE}"/>
                    </a:ext>
                  </a:extLst>
                </p14:cNvPr>
                <p14:cNvContentPartPr/>
                <p14:nvPr/>
              </p14:nvContentPartPr>
              <p14:xfrm>
                <a:off x="3221633" y="3392625"/>
                <a:ext cx="232560" cy="415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2CEEC3-5FCC-4E9B-088A-3922542FE1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03993" y="3374985"/>
                  <a:ext cx="268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3FFEA3-35DD-B30E-57AE-B8AD16D0715D}"/>
                    </a:ext>
                  </a:extLst>
                </p14:cNvPr>
                <p14:cNvContentPartPr/>
                <p14:nvPr/>
              </p14:nvContentPartPr>
              <p14:xfrm>
                <a:off x="3324953" y="3604305"/>
                <a:ext cx="229680" cy="42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3FFEA3-35DD-B30E-57AE-B8AD16D071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07313" y="3586305"/>
                  <a:ext cx="265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C6797F-1B30-B7CA-A9F2-345AE2C1BB6F}"/>
                    </a:ext>
                  </a:extLst>
                </p14:cNvPr>
                <p14:cNvContentPartPr/>
                <p14:nvPr/>
              </p14:nvContentPartPr>
              <p14:xfrm>
                <a:off x="3719873" y="3673785"/>
                <a:ext cx="161640" cy="14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C6797F-1B30-B7CA-A9F2-345AE2C1BB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2233" y="3655785"/>
                  <a:ext cx="197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E637A1-DD32-617E-1ACE-B0DF758B2F68}"/>
                    </a:ext>
                  </a:extLst>
                </p14:cNvPr>
                <p14:cNvContentPartPr/>
                <p14:nvPr/>
              </p14:nvContentPartPr>
              <p14:xfrm>
                <a:off x="3733193" y="3789345"/>
                <a:ext cx="144720" cy="16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E637A1-DD32-617E-1ACE-B0DF758B2F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5553" y="3771705"/>
                  <a:ext cx="18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32A403-1828-0FE9-E1F1-565970CD1802}"/>
                    </a:ext>
                  </a:extLst>
                </p14:cNvPr>
                <p14:cNvContentPartPr/>
                <p14:nvPr/>
              </p14:nvContentPartPr>
              <p14:xfrm>
                <a:off x="4144313" y="3477225"/>
                <a:ext cx="329400" cy="343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32A403-1828-0FE9-E1F1-565970CD18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26313" y="3459225"/>
                  <a:ext cx="3650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A2EEB0-AB2F-D228-45D2-10E23675E501}"/>
                    </a:ext>
                  </a:extLst>
                </p14:cNvPr>
                <p14:cNvContentPartPr/>
                <p14:nvPr/>
              </p14:nvContentPartPr>
              <p14:xfrm>
                <a:off x="4076273" y="3900585"/>
                <a:ext cx="397440" cy="28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A2EEB0-AB2F-D228-45D2-10E23675E5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58273" y="3882945"/>
                  <a:ext cx="433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26315A-E93B-74F9-1541-9CF4A6ED0613}"/>
                    </a:ext>
                  </a:extLst>
                </p14:cNvPr>
                <p14:cNvContentPartPr/>
                <p14:nvPr/>
              </p14:nvContentPartPr>
              <p14:xfrm>
                <a:off x="3999593" y="4065825"/>
                <a:ext cx="211320" cy="28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26315A-E93B-74F9-1541-9CF4A6ED06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81953" y="4048185"/>
                  <a:ext cx="246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2D167E-709E-C9A7-CF9B-B0F1BF990128}"/>
                    </a:ext>
                  </a:extLst>
                </p14:cNvPr>
                <p14:cNvContentPartPr/>
                <p14:nvPr/>
              </p14:nvContentPartPr>
              <p14:xfrm>
                <a:off x="4304873" y="4100745"/>
                <a:ext cx="136080" cy="26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2D167E-709E-C9A7-CF9B-B0F1BF99012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6873" y="4082745"/>
                  <a:ext cx="171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2297C9-C429-7E39-B7B4-1566D0E198A7}"/>
                    </a:ext>
                  </a:extLst>
                </p14:cNvPr>
                <p14:cNvContentPartPr/>
                <p14:nvPr/>
              </p14:nvContentPartPr>
              <p14:xfrm>
                <a:off x="4486673" y="4145385"/>
                <a:ext cx="168840" cy="16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2297C9-C429-7E39-B7B4-1566D0E198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69033" y="4127385"/>
                  <a:ext cx="204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B6DA8F-A310-FD22-07D0-0B0C549C9CA6}"/>
                    </a:ext>
                  </a:extLst>
                </p14:cNvPr>
                <p14:cNvContentPartPr/>
                <p14:nvPr/>
              </p14:nvContentPartPr>
              <p14:xfrm>
                <a:off x="4671353" y="3999585"/>
                <a:ext cx="83160" cy="65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B6DA8F-A310-FD22-07D0-0B0C549C9C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53353" y="3981585"/>
                  <a:ext cx="118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8A9F5C-BEE0-D908-60F0-AFDE717A1CAC}"/>
                    </a:ext>
                  </a:extLst>
                </p14:cNvPr>
                <p14:cNvContentPartPr/>
                <p14:nvPr/>
              </p14:nvContentPartPr>
              <p14:xfrm>
                <a:off x="5137913" y="3540585"/>
                <a:ext cx="30600" cy="235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8A9F5C-BEE0-D908-60F0-AFDE717A1C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0273" y="3522585"/>
                  <a:ext cx="66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2F7EFE-95DB-BDCE-D450-01B3D773F016}"/>
                    </a:ext>
                  </a:extLst>
                </p14:cNvPr>
                <p14:cNvContentPartPr/>
                <p14:nvPr/>
              </p14:nvContentPartPr>
              <p14:xfrm>
                <a:off x="5057633" y="3541305"/>
                <a:ext cx="33840" cy="23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2F7EFE-95DB-BDCE-D450-01B3D773F0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39993" y="3523305"/>
                  <a:ext cx="69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23EA70-29CB-36B7-80EB-F6159E0F119F}"/>
                    </a:ext>
                  </a:extLst>
                </p14:cNvPr>
                <p14:cNvContentPartPr/>
                <p14:nvPr/>
              </p14:nvContentPartPr>
              <p14:xfrm>
                <a:off x="4841273" y="3481905"/>
                <a:ext cx="624960" cy="97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23EA70-29CB-36B7-80EB-F6159E0F11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3273" y="3463905"/>
                  <a:ext cx="660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E377AA-8A4F-3F65-A7B2-0FBF96748CEF}"/>
                    </a:ext>
                  </a:extLst>
                </p14:cNvPr>
                <p14:cNvContentPartPr/>
                <p14:nvPr/>
              </p14:nvContentPartPr>
              <p14:xfrm>
                <a:off x="5448953" y="3599985"/>
                <a:ext cx="324720" cy="210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E377AA-8A4F-3F65-A7B2-0FBF96748C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30953" y="3582345"/>
                  <a:ext cx="360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7ED9D0-E9BA-9F80-4819-789DDE5ECF11}"/>
                    </a:ext>
                  </a:extLst>
                </p14:cNvPr>
                <p14:cNvContentPartPr/>
                <p14:nvPr/>
              </p14:nvContentPartPr>
              <p14:xfrm>
                <a:off x="5789873" y="3453825"/>
                <a:ext cx="183960" cy="123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7ED9D0-E9BA-9F80-4819-789DDE5ECF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72233" y="3436185"/>
                  <a:ext cx="2196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DC38F4-914A-8CCD-9E6F-82CF88F1AE61}"/>
              </a:ext>
            </a:extLst>
          </p:cNvPr>
          <p:cNvGrpSpPr/>
          <p:nvPr/>
        </p:nvGrpSpPr>
        <p:grpSpPr>
          <a:xfrm>
            <a:off x="2925353" y="4665225"/>
            <a:ext cx="502200" cy="224280"/>
            <a:chOff x="2925353" y="4665225"/>
            <a:chExt cx="50220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37253E-F7CF-085B-FC03-1BA042FBA3A1}"/>
                    </a:ext>
                  </a:extLst>
                </p14:cNvPr>
                <p14:cNvContentPartPr/>
                <p14:nvPr/>
              </p14:nvContentPartPr>
              <p14:xfrm>
                <a:off x="2925353" y="4705185"/>
                <a:ext cx="37080" cy="184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37253E-F7CF-085B-FC03-1BA042FBA3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7353" y="4687545"/>
                  <a:ext cx="7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65240E-0EC0-68B0-67DD-CFC0D06E5E20}"/>
                    </a:ext>
                  </a:extLst>
                </p14:cNvPr>
                <p14:cNvContentPartPr/>
                <p14:nvPr/>
              </p14:nvContentPartPr>
              <p14:xfrm>
                <a:off x="3080153" y="4698345"/>
                <a:ext cx="108000" cy="171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65240E-0EC0-68B0-67DD-CFC0D06E5E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2153" y="4680705"/>
                  <a:ext cx="14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42D3B1-FA87-E7FB-0CE0-42C5B0E7B49A}"/>
                    </a:ext>
                  </a:extLst>
                </p14:cNvPr>
                <p14:cNvContentPartPr/>
                <p14:nvPr/>
              </p14:nvContentPartPr>
              <p14:xfrm>
                <a:off x="3274193" y="4665225"/>
                <a:ext cx="153360" cy="14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42D3B1-FA87-E7FB-0CE0-42C5B0E7B4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6553" y="4647585"/>
                  <a:ext cx="189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C14BE1-E601-A5BE-99F3-A5C19F8719D5}"/>
              </a:ext>
            </a:extLst>
          </p:cNvPr>
          <p:cNvGrpSpPr/>
          <p:nvPr/>
        </p:nvGrpSpPr>
        <p:grpSpPr>
          <a:xfrm>
            <a:off x="3682073" y="4574145"/>
            <a:ext cx="873720" cy="371520"/>
            <a:chOff x="3682073" y="4574145"/>
            <a:chExt cx="87372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0816C7-CF07-F6FC-07C7-2B36B330D37B}"/>
                    </a:ext>
                  </a:extLst>
                </p14:cNvPr>
                <p14:cNvContentPartPr/>
                <p14:nvPr/>
              </p14:nvContentPartPr>
              <p14:xfrm>
                <a:off x="3739673" y="4780065"/>
                <a:ext cx="223200" cy="24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0816C7-CF07-F6FC-07C7-2B36B330D3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21673" y="4762425"/>
                  <a:ext cx="258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4879F7-D2E8-70D6-E60D-AA93955D6A54}"/>
                    </a:ext>
                  </a:extLst>
                </p14:cNvPr>
                <p14:cNvContentPartPr/>
                <p14:nvPr/>
              </p14:nvContentPartPr>
              <p14:xfrm>
                <a:off x="3682073" y="4892745"/>
                <a:ext cx="191520" cy="16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4879F7-D2E8-70D6-E60D-AA93955D6A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64433" y="4874745"/>
                  <a:ext cx="227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2A3E97-8F92-D934-14E9-9F955D8630FB}"/>
                    </a:ext>
                  </a:extLst>
                </p14:cNvPr>
                <p14:cNvContentPartPr/>
                <p14:nvPr/>
              </p14:nvContentPartPr>
              <p14:xfrm>
                <a:off x="4257713" y="4574145"/>
                <a:ext cx="298080" cy="28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2A3E97-8F92-D934-14E9-9F955D8630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9713" y="4556145"/>
                  <a:ext cx="333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3BD447-A083-A998-01E4-8D0DD7A5AC9B}"/>
                    </a:ext>
                  </a:extLst>
                </p14:cNvPr>
                <p14:cNvContentPartPr/>
                <p14:nvPr/>
              </p14:nvContentPartPr>
              <p14:xfrm>
                <a:off x="4070153" y="4932705"/>
                <a:ext cx="481320" cy="12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3BD447-A083-A998-01E4-8D0DD7A5AC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52153" y="4915065"/>
                  <a:ext cx="516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FA9243-C94E-8A33-0B9A-483DDBF31D1E}"/>
              </a:ext>
            </a:extLst>
          </p:cNvPr>
          <p:cNvGrpSpPr/>
          <p:nvPr/>
        </p:nvGrpSpPr>
        <p:grpSpPr>
          <a:xfrm>
            <a:off x="4107593" y="5069505"/>
            <a:ext cx="594360" cy="248040"/>
            <a:chOff x="4107593" y="5069505"/>
            <a:chExt cx="59436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43FD5E-557D-5985-CD06-A870E66C3002}"/>
                    </a:ext>
                  </a:extLst>
                </p14:cNvPr>
                <p14:cNvContentPartPr/>
                <p14:nvPr/>
              </p14:nvContentPartPr>
              <p14:xfrm>
                <a:off x="4107593" y="5069505"/>
                <a:ext cx="142200" cy="225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43FD5E-557D-5985-CD06-A870E66C30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89593" y="5051505"/>
                  <a:ext cx="177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05DD26-F282-9B8A-4976-A275E07607C5}"/>
                    </a:ext>
                  </a:extLst>
                </p14:cNvPr>
                <p14:cNvContentPartPr/>
                <p14:nvPr/>
              </p14:nvContentPartPr>
              <p14:xfrm>
                <a:off x="4341953" y="5072025"/>
                <a:ext cx="143640" cy="245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05DD26-F282-9B8A-4976-A275E07607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3953" y="5054385"/>
                  <a:ext cx="179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C46728-3EC2-302C-9A8C-98A1B80C5C4E}"/>
                    </a:ext>
                  </a:extLst>
                </p14:cNvPr>
                <p14:cNvContentPartPr/>
                <p14:nvPr/>
              </p14:nvContentPartPr>
              <p14:xfrm>
                <a:off x="4515833" y="5132865"/>
                <a:ext cx="186120" cy="15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C46728-3EC2-302C-9A8C-98A1B80C5C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97833" y="5114865"/>
                  <a:ext cx="2217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C6292C-A803-6C40-9928-2921678FDDAA}"/>
              </a:ext>
            </a:extLst>
          </p:cNvPr>
          <p:cNvGrpSpPr/>
          <p:nvPr/>
        </p:nvGrpSpPr>
        <p:grpSpPr>
          <a:xfrm>
            <a:off x="4818953" y="4570545"/>
            <a:ext cx="542880" cy="308160"/>
            <a:chOff x="4818953" y="4570545"/>
            <a:chExt cx="54288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847C78-F86B-3B3A-B45B-F7C609DB0F22}"/>
                    </a:ext>
                  </a:extLst>
                </p14:cNvPr>
                <p14:cNvContentPartPr/>
                <p14:nvPr/>
              </p14:nvContentPartPr>
              <p14:xfrm>
                <a:off x="5055113" y="4612305"/>
                <a:ext cx="19440" cy="23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847C78-F86B-3B3A-B45B-F7C609DB0F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7113" y="4594305"/>
                  <a:ext cx="55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2F2A48-B1CD-2D92-5487-A27EBB497B29}"/>
                    </a:ext>
                  </a:extLst>
                </p14:cNvPr>
                <p14:cNvContentPartPr/>
                <p14:nvPr/>
              </p14:nvContentPartPr>
              <p14:xfrm>
                <a:off x="4925153" y="4631385"/>
                <a:ext cx="69120" cy="247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2F2A48-B1CD-2D92-5487-A27EBB497B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07153" y="4613385"/>
                  <a:ext cx="104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7C7F55-2390-2695-201D-EA1722E8BF01}"/>
                    </a:ext>
                  </a:extLst>
                </p14:cNvPr>
                <p14:cNvContentPartPr/>
                <p14:nvPr/>
              </p14:nvContentPartPr>
              <p14:xfrm>
                <a:off x="4818953" y="4570545"/>
                <a:ext cx="542880" cy="73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7C7F55-2390-2695-201D-EA1722E8BF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01313" y="4552905"/>
                  <a:ext cx="578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850442-BF4C-2384-403C-433248DDDEEF}"/>
              </a:ext>
            </a:extLst>
          </p:cNvPr>
          <p:cNvGrpSpPr/>
          <p:nvPr/>
        </p:nvGrpSpPr>
        <p:grpSpPr>
          <a:xfrm>
            <a:off x="5643713" y="4314585"/>
            <a:ext cx="827640" cy="588960"/>
            <a:chOff x="5643713" y="4314585"/>
            <a:chExt cx="82764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32C1DA-7C53-566F-5E6B-DB0A58B5B218}"/>
                    </a:ext>
                  </a:extLst>
                </p14:cNvPr>
                <p14:cNvContentPartPr/>
                <p14:nvPr/>
              </p14:nvContentPartPr>
              <p14:xfrm>
                <a:off x="5643713" y="4460385"/>
                <a:ext cx="129600" cy="434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32C1DA-7C53-566F-5E6B-DB0A58B5B2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26073" y="4442385"/>
                  <a:ext cx="16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1A0FA0-6B63-2C99-BD86-7EE5A746BFA2}"/>
                    </a:ext>
                  </a:extLst>
                </p14:cNvPr>
                <p14:cNvContentPartPr/>
                <p14:nvPr/>
              </p14:nvContentPartPr>
              <p14:xfrm>
                <a:off x="5823713" y="4651185"/>
                <a:ext cx="15480" cy="166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1A0FA0-6B63-2C99-BD86-7EE5A746BF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6073" y="4633545"/>
                  <a:ext cx="51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DFD4BE-94E5-C29F-11B9-61C10E805233}"/>
                    </a:ext>
                  </a:extLst>
                </p14:cNvPr>
                <p14:cNvContentPartPr/>
                <p14:nvPr/>
              </p14:nvContentPartPr>
              <p14:xfrm>
                <a:off x="5912993" y="4637145"/>
                <a:ext cx="139320" cy="200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DFD4BE-94E5-C29F-11B9-61C10E8052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4993" y="4619505"/>
                  <a:ext cx="174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78AFC-D86B-584D-A903-CB68D8DA44E3}"/>
                    </a:ext>
                  </a:extLst>
                </p14:cNvPr>
                <p14:cNvContentPartPr/>
                <p14:nvPr/>
              </p14:nvContentPartPr>
              <p14:xfrm>
                <a:off x="5966273" y="4605465"/>
                <a:ext cx="165960" cy="1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78AFC-D86B-584D-A903-CB68D8DA44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48273" y="4587825"/>
                  <a:ext cx="201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151CB2-CBB2-4869-1255-94DB6327DBA2}"/>
                    </a:ext>
                  </a:extLst>
                </p14:cNvPr>
                <p14:cNvContentPartPr/>
                <p14:nvPr/>
              </p14:nvContentPartPr>
              <p14:xfrm>
                <a:off x="6113153" y="4487745"/>
                <a:ext cx="153000" cy="415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151CB2-CBB2-4869-1255-94DB6327DB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95513" y="4470105"/>
                  <a:ext cx="1886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66A854-BF84-280E-721B-1D2AE19B85FD}"/>
                    </a:ext>
                  </a:extLst>
                </p14:cNvPr>
                <p14:cNvContentPartPr/>
                <p14:nvPr/>
              </p14:nvContentPartPr>
              <p14:xfrm>
                <a:off x="6280553" y="4314585"/>
                <a:ext cx="190800" cy="92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66A854-BF84-280E-721B-1D2AE19B85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2913" y="4296585"/>
                  <a:ext cx="2264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D03186-8C2E-9DA9-200B-660BA77B0C10}"/>
                  </a:ext>
                </a:extLst>
              </p14:cNvPr>
              <p14:cNvContentPartPr/>
              <p14:nvPr/>
            </p14:nvContentPartPr>
            <p14:xfrm>
              <a:off x="6558113" y="4685745"/>
              <a:ext cx="163800" cy="13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D03186-8C2E-9DA9-200B-660BA77B0C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40113" y="4667745"/>
                <a:ext cx="1994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F11C9B6-346D-4FE9-C1E6-621C5E1B8B0A}"/>
              </a:ext>
            </a:extLst>
          </p:cNvPr>
          <p:cNvGrpSpPr/>
          <p:nvPr/>
        </p:nvGrpSpPr>
        <p:grpSpPr>
          <a:xfrm>
            <a:off x="7018553" y="4559385"/>
            <a:ext cx="435600" cy="225720"/>
            <a:chOff x="7018553" y="4559385"/>
            <a:chExt cx="43560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3C0995-F616-5C9C-1A98-A77969D04ACA}"/>
                    </a:ext>
                  </a:extLst>
                </p14:cNvPr>
                <p14:cNvContentPartPr/>
                <p14:nvPr/>
              </p14:nvContentPartPr>
              <p14:xfrm>
                <a:off x="7018553" y="4575945"/>
                <a:ext cx="6120" cy="209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3C0995-F616-5C9C-1A98-A77969D04A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00553" y="4558305"/>
                  <a:ext cx="41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8F1D74-F13D-B7E1-62B8-B4804B9734CD}"/>
                    </a:ext>
                  </a:extLst>
                </p14:cNvPr>
                <p14:cNvContentPartPr/>
                <p14:nvPr/>
              </p14:nvContentPartPr>
              <p14:xfrm>
                <a:off x="7113593" y="4578105"/>
                <a:ext cx="113040" cy="184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8F1D74-F13D-B7E1-62B8-B4804B9734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95593" y="4560105"/>
                  <a:ext cx="148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A71E22-B5D0-5D42-34BC-D89400DEC233}"/>
                    </a:ext>
                  </a:extLst>
                </p14:cNvPr>
                <p14:cNvContentPartPr/>
                <p14:nvPr/>
              </p14:nvContentPartPr>
              <p14:xfrm>
                <a:off x="7309073" y="4559385"/>
                <a:ext cx="145080" cy="14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A71E22-B5D0-5D42-34BC-D89400DEC2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91433" y="4541745"/>
                  <a:ext cx="1807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E321222-C2F6-C4C6-DCDD-F365B38EA429}"/>
              </a:ext>
            </a:extLst>
          </p:cNvPr>
          <p:cNvGrpSpPr/>
          <p:nvPr/>
        </p:nvGrpSpPr>
        <p:grpSpPr>
          <a:xfrm>
            <a:off x="7687793" y="4637145"/>
            <a:ext cx="174960" cy="100440"/>
            <a:chOff x="7687793" y="4637145"/>
            <a:chExt cx="17496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8EEBC0-3931-926E-22E9-ED38A4168287}"/>
                    </a:ext>
                  </a:extLst>
                </p14:cNvPr>
                <p14:cNvContentPartPr/>
                <p14:nvPr/>
              </p14:nvContentPartPr>
              <p14:xfrm>
                <a:off x="7687793" y="4637145"/>
                <a:ext cx="174960" cy="11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8EEBC0-3931-926E-22E9-ED38A41682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70153" y="4619505"/>
                  <a:ext cx="21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19722C-8820-2A07-0F5E-346D3FB14D77}"/>
                    </a:ext>
                  </a:extLst>
                </p14:cNvPr>
                <p14:cNvContentPartPr/>
                <p14:nvPr/>
              </p14:nvContentPartPr>
              <p14:xfrm>
                <a:off x="7709393" y="4730745"/>
                <a:ext cx="106200" cy="6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19722C-8820-2A07-0F5E-346D3FB14D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91393" y="4713105"/>
                  <a:ext cx="1418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6DB779-3D6D-9614-460E-B256D98EBCB3}"/>
              </a:ext>
            </a:extLst>
          </p:cNvPr>
          <p:cNvGrpSpPr/>
          <p:nvPr/>
        </p:nvGrpSpPr>
        <p:grpSpPr>
          <a:xfrm>
            <a:off x="8080913" y="4478025"/>
            <a:ext cx="603000" cy="570240"/>
            <a:chOff x="8080913" y="4478025"/>
            <a:chExt cx="60300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76FF11-81B2-DFC8-E355-835EE2933FB9}"/>
                    </a:ext>
                  </a:extLst>
                </p14:cNvPr>
                <p14:cNvContentPartPr/>
                <p14:nvPr/>
              </p14:nvContentPartPr>
              <p14:xfrm>
                <a:off x="8119793" y="4524825"/>
                <a:ext cx="182520" cy="165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76FF11-81B2-DFC8-E355-835EE2933F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01793" y="4507185"/>
                  <a:ext cx="21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A2D74E-A360-08C1-148C-ADCAC3BB0A18}"/>
                    </a:ext>
                  </a:extLst>
                </p14:cNvPr>
                <p14:cNvContentPartPr/>
                <p14:nvPr/>
              </p14:nvContentPartPr>
              <p14:xfrm>
                <a:off x="8172353" y="4478025"/>
                <a:ext cx="177480" cy="16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A2D74E-A360-08C1-148C-ADCAC3BB0A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54713" y="4460025"/>
                  <a:ext cx="21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F4A3B8-5E67-E2AF-D340-A8F84A062592}"/>
                    </a:ext>
                  </a:extLst>
                </p14:cNvPr>
                <p14:cNvContentPartPr/>
                <p14:nvPr/>
              </p14:nvContentPartPr>
              <p14:xfrm>
                <a:off x="8517233" y="4532385"/>
                <a:ext cx="33120" cy="133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F4A3B8-5E67-E2AF-D340-A8F84A0625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99233" y="4514385"/>
                  <a:ext cx="6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AF76D16-12E7-54F7-B01E-3E56ED5AAB11}"/>
                    </a:ext>
                  </a:extLst>
                </p14:cNvPr>
                <p14:cNvContentPartPr/>
                <p14:nvPr/>
              </p14:nvContentPartPr>
              <p14:xfrm>
                <a:off x="8444873" y="4526985"/>
                <a:ext cx="22680" cy="125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AF76D16-12E7-54F7-B01E-3E56ED5AAB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27233" y="4508985"/>
                  <a:ext cx="5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6F3651-2C21-F6C3-B1AF-47964D5A11D4}"/>
                    </a:ext>
                  </a:extLst>
                </p14:cNvPr>
                <p14:cNvContentPartPr/>
                <p14:nvPr/>
              </p14:nvContentPartPr>
              <p14:xfrm>
                <a:off x="8406713" y="4481265"/>
                <a:ext cx="277200" cy="41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6F3651-2C21-F6C3-B1AF-47964D5A11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89073" y="4463625"/>
                  <a:ext cx="312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0C78C7-463D-0186-516E-6550DCB070C2}"/>
                    </a:ext>
                  </a:extLst>
                </p14:cNvPr>
                <p14:cNvContentPartPr/>
                <p14:nvPr/>
              </p14:nvContentPartPr>
              <p14:xfrm>
                <a:off x="8080913" y="4728225"/>
                <a:ext cx="461520" cy="32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0C78C7-463D-0186-516E-6550DCB070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62913" y="4710585"/>
                  <a:ext cx="497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EC1B99-68E9-FD02-5288-B327AAF81D9C}"/>
                    </a:ext>
                  </a:extLst>
                </p14:cNvPr>
                <p14:cNvContentPartPr/>
                <p14:nvPr/>
              </p14:nvContentPartPr>
              <p14:xfrm>
                <a:off x="8257313" y="4844145"/>
                <a:ext cx="133560" cy="204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EC1B99-68E9-FD02-5288-B327AAF81D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39673" y="4826145"/>
                  <a:ext cx="1692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DF25863-5142-381A-C686-C8A33E3C5EF0}"/>
              </a:ext>
            </a:extLst>
          </p:cNvPr>
          <p:cNvGrpSpPr/>
          <p:nvPr/>
        </p:nvGrpSpPr>
        <p:grpSpPr>
          <a:xfrm>
            <a:off x="8947433" y="4479105"/>
            <a:ext cx="213120" cy="257760"/>
            <a:chOff x="8947433" y="4479105"/>
            <a:chExt cx="2131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3284CE-1086-6A02-EB0C-DDFBF0A7E85D}"/>
                    </a:ext>
                  </a:extLst>
                </p14:cNvPr>
                <p14:cNvContentPartPr/>
                <p14:nvPr/>
              </p14:nvContentPartPr>
              <p14:xfrm>
                <a:off x="8947433" y="4479105"/>
                <a:ext cx="199800" cy="257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3284CE-1086-6A02-EB0C-DDFBF0A7E8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29433" y="4461105"/>
                  <a:ext cx="235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45BF47B-7F27-DBF1-29BD-F2E37492B489}"/>
                    </a:ext>
                  </a:extLst>
                </p14:cNvPr>
                <p14:cNvContentPartPr/>
                <p14:nvPr/>
              </p14:nvContentPartPr>
              <p14:xfrm>
                <a:off x="8983793" y="4582425"/>
                <a:ext cx="176760" cy="1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45BF47B-7F27-DBF1-29BD-F2E37492B4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66153" y="4564785"/>
                  <a:ext cx="2124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9C8A2D1-05F3-2705-EDCE-F5CD0B32D245}"/>
              </a:ext>
            </a:extLst>
          </p:cNvPr>
          <p:cNvGrpSpPr/>
          <p:nvPr/>
        </p:nvGrpSpPr>
        <p:grpSpPr>
          <a:xfrm>
            <a:off x="9289433" y="4364985"/>
            <a:ext cx="558720" cy="525240"/>
            <a:chOff x="9289433" y="4364985"/>
            <a:chExt cx="55872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CBDF4-DA7C-DC24-EADC-096A00B8FC01}"/>
                    </a:ext>
                  </a:extLst>
                </p14:cNvPr>
                <p14:cNvContentPartPr/>
                <p14:nvPr/>
              </p14:nvContentPartPr>
              <p14:xfrm>
                <a:off x="9314273" y="4534905"/>
                <a:ext cx="76320" cy="129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1CBDF4-DA7C-DC24-EADC-096A00B8FC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08153" y="4528785"/>
                  <a:ext cx="88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CDCCC6-03C3-3276-9B1F-2B9B266DDD7F}"/>
                    </a:ext>
                  </a:extLst>
                </p14:cNvPr>
                <p14:cNvContentPartPr/>
                <p14:nvPr/>
              </p14:nvContentPartPr>
              <p14:xfrm>
                <a:off x="9289433" y="4568025"/>
                <a:ext cx="100080" cy="48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CDCCC6-03C3-3276-9B1F-2B9B266DDD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83313" y="4561905"/>
                  <a:ext cx="11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C5D18F-3938-B0E2-859A-F0E82E38C65C}"/>
                    </a:ext>
                  </a:extLst>
                </p14:cNvPr>
                <p14:cNvContentPartPr/>
                <p14:nvPr/>
              </p14:nvContentPartPr>
              <p14:xfrm>
                <a:off x="9302753" y="4584945"/>
                <a:ext cx="89280" cy="27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C5D18F-3938-B0E2-859A-F0E82E38C6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96633" y="4578825"/>
                  <a:ext cx="101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52D0C6-65A5-848C-894A-A31035605B5D}"/>
                    </a:ext>
                  </a:extLst>
                </p14:cNvPr>
                <p14:cNvContentPartPr/>
                <p14:nvPr/>
              </p14:nvContentPartPr>
              <p14:xfrm>
                <a:off x="9337313" y="4543545"/>
                <a:ext cx="56520" cy="79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52D0C6-65A5-848C-894A-A31035605B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31193" y="4537425"/>
                  <a:ext cx="68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E10A32-7895-6AFD-89D1-8D57087F2981}"/>
                    </a:ext>
                  </a:extLst>
                </p14:cNvPr>
                <p14:cNvContentPartPr/>
                <p14:nvPr/>
              </p14:nvContentPartPr>
              <p14:xfrm>
                <a:off x="9480953" y="4364985"/>
                <a:ext cx="69840" cy="181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E10A32-7895-6AFD-89D1-8D57087F29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74833" y="4358865"/>
                  <a:ext cx="82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AB19CE-A40A-8D80-6D2F-7F52A4CFE86A}"/>
                    </a:ext>
                  </a:extLst>
                </p14:cNvPr>
                <p14:cNvContentPartPr/>
                <p14:nvPr/>
              </p14:nvContentPartPr>
              <p14:xfrm>
                <a:off x="9408593" y="4571265"/>
                <a:ext cx="296640" cy="81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AB19CE-A40A-8D80-6D2F-7F52A4CFE8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02473" y="4565145"/>
                  <a:ext cx="308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EDF292-D965-B04F-09E8-149407A61DBA}"/>
                    </a:ext>
                  </a:extLst>
                </p14:cNvPr>
                <p14:cNvContentPartPr/>
                <p14:nvPr/>
              </p14:nvContentPartPr>
              <p14:xfrm>
                <a:off x="9501473" y="4767465"/>
                <a:ext cx="66960" cy="122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EDF292-D965-B04F-09E8-149407A61D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5353" y="4761345"/>
                  <a:ext cx="7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0E6D97-3BA3-1323-7535-490B09A4D869}"/>
                    </a:ext>
                  </a:extLst>
                </p14:cNvPr>
                <p14:cNvContentPartPr/>
                <p14:nvPr/>
              </p14:nvContentPartPr>
              <p14:xfrm>
                <a:off x="9537833" y="4689705"/>
                <a:ext cx="107280" cy="72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0E6D97-3BA3-1323-7535-490B09A4D8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31713" y="4683585"/>
                  <a:ext cx="119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E41951-4C44-4892-168E-F7D64E649E08}"/>
                    </a:ext>
                  </a:extLst>
                </p14:cNvPr>
                <p14:cNvContentPartPr/>
                <p14:nvPr/>
              </p14:nvContentPartPr>
              <p14:xfrm>
                <a:off x="9748073" y="4679265"/>
                <a:ext cx="34200" cy="155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E41951-4C44-4892-168E-F7D64E649E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1953" y="4673145"/>
                  <a:ext cx="46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0659C6-E71A-4F25-CB97-CD8EDCE18D2E}"/>
                    </a:ext>
                  </a:extLst>
                </p14:cNvPr>
                <p14:cNvContentPartPr/>
                <p14:nvPr/>
              </p14:nvContentPartPr>
              <p14:xfrm>
                <a:off x="9684713" y="4723545"/>
                <a:ext cx="28080" cy="122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0659C6-E71A-4F25-CB97-CD8EDCE18D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78593" y="4717425"/>
                  <a:ext cx="40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7129E4-58BE-67D2-2120-809E584D96D6}"/>
                    </a:ext>
                  </a:extLst>
                </p14:cNvPr>
                <p14:cNvContentPartPr/>
                <p14:nvPr/>
              </p14:nvContentPartPr>
              <p14:xfrm>
                <a:off x="9609833" y="4521585"/>
                <a:ext cx="238320" cy="234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7129E4-58BE-67D2-2120-809E584D96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03713" y="4515465"/>
                  <a:ext cx="2505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0A297BD-B9F8-2FAF-3A96-707E9C53B73D}"/>
              </a:ext>
            </a:extLst>
          </p:cNvPr>
          <p:cNvGrpSpPr/>
          <p:nvPr/>
        </p:nvGrpSpPr>
        <p:grpSpPr>
          <a:xfrm>
            <a:off x="6664313" y="4580985"/>
            <a:ext cx="316080" cy="574560"/>
            <a:chOff x="6664313" y="4580985"/>
            <a:chExt cx="31608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0FAA207-5340-BCC1-C55C-09C5888A41A5}"/>
                    </a:ext>
                  </a:extLst>
                </p14:cNvPr>
                <p14:cNvContentPartPr/>
                <p14:nvPr/>
              </p14:nvContentPartPr>
              <p14:xfrm>
                <a:off x="6883553" y="4631745"/>
                <a:ext cx="38520" cy="12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0FAA207-5340-BCC1-C55C-09C5888A41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77433" y="4625625"/>
                  <a:ext cx="50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C97C33-CB41-033A-AB76-6A075039B66F}"/>
                    </a:ext>
                  </a:extLst>
                </p14:cNvPr>
                <p14:cNvContentPartPr/>
                <p14:nvPr/>
              </p14:nvContentPartPr>
              <p14:xfrm>
                <a:off x="6836393" y="4677465"/>
                <a:ext cx="108720" cy="1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C97C33-CB41-033A-AB76-6A075039B6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30273" y="4671345"/>
                  <a:ext cx="12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10DA82-AC2B-84A9-6A59-9B1F695A0C00}"/>
                    </a:ext>
                  </a:extLst>
                </p14:cNvPr>
                <p14:cNvContentPartPr/>
                <p14:nvPr/>
              </p14:nvContentPartPr>
              <p14:xfrm>
                <a:off x="6847913" y="4664145"/>
                <a:ext cx="81360" cy="47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810DA82-AC2B-84A9-6A59-9B1F695A0C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41793" y="4658025"/>
                  <a:ext cx="93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3FAD88-56FB-BBD9-E786-4394E44727DD}"/>
                    </a:ext>
                  </a:extLst>
                </p14:cNvPr>
                <p14:cNvContentPartPr/>
                <p14:nvPr/>
              </p14:nvContentPartPr>
              <p14:xfrm>
                <a:off x="6851513" y="4656225"/>
                <a:ext cx="36720" cy="73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3FAD88-56FB-BBD9-E786-4394E44727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45393" y="4650105"/>
                  <a:ext cx="48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41A10D-5C2D-40C6-A20F-44DA2FCE451B}"/>
                    </a:ext>
                  </a:extLst>
                </p14:cNvPr>
                <p14:cNvContentPartPr/>
                <p14:nvPr/>
              </p14:nvContentPartPr>
              <p14:xfrm>
                <a:off x="6664313" y="4580985"/>
                <a:ext cx="118440" cy="139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41A10D-5C2D-40C6-A20F-44DA2FCE45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58193" y="4574865"/>
                  <a:ext cx="130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D020B0-EC5E-EBEC-54FF-86EE2D02C55F}"/>
                    </a:ext>
                  </a:extLst>
                </p14:cNvPr>
                <p14:cNvContentPartPr/>
                <p14:nvPr/>
              </p14:nvContentPartPr>
              <p14:xfrm>
                <a:off x="6671153" y="4827945"/>
                <a:ext cx="219600" cy="105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D020B0-EC5E-EBEC-54FF-86EE2D02C5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65033" y="4821825"/>
                  <a:ext cx="231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1076FD-7C7D-1130-081F-61ABB28089AA}"/>
                    </a:ext>
                  </a:extLst>
                </p14:cNvPr>
                <p14:cNvContentPartPr/>
                <p14:nvPr/>
              </p14:nvContentPartPr>
              <p14:xfrm>
                <a:off x="6681593" y="5050065"/>
                <a:ext cx="58680" cy="105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1076FD-7C7D-1130-081F-61ABB28089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75473" y="5043945"/>
                  <a:ext cx="70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13D24E-B7EF-8429-684F-E46E018A3013}"/>
                    </a:ext>
                  </a:extLst>
                </p14:cNvPr>
                <p14:cNvContentPartPr/>
                <p14:nvPr/>
              </p14:nvContentPartPr>
              <p14:xfrm>
                <a:off x="6713633" y="4938465"/>
                <a:ext cx="102960" cy="83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13D24E-B7EF-8429-684F-E46E018A30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07513" y="4932345"/>
                  <a:ext cx="115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DE4043-A5BA-5B8A-3956-A979FDB2FE3F}"/>
                    </a:ext>
                  </a:extLst>
                </p14:cNvPr>
                <p14:cNvContentPartPr/>
                <p14:nvPr/>
              </p14:nvContentPartPr>
              <p14:xfrm>
                <a:off x="6896873" y="4924785"/>
                <a:ext cx="27360" cy="147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DE4043-A5BA-5B8A-3956-A979FDB2FE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90753" y="4918665"/>
                  <a:ext cx="3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140C9D-F00D-3DEA-C9D5-A2DD34234CA3}"/>
                    </a:ext>
                  </a:extLst>
                </p14:cNvPr>
                <p14:cNvContentPartPr/>
                <p14:nvPr/>
              </p14:nvContentPartPr>
              <p14:xfrm>
                <a:off x="6845393" y="4989585"/>
                <a:ext cx="23760" cy="105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140C9D-F00D-3DEA-C9D5-A2DD34234C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39273" y="4983465"/>
                  <a:ext cx="3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BE35CA-8D90-A9AA-8B19-0729D52CAFA6}"/>
                    </a:ext>
                  </a:extLst>
                </p14:cNvPr>
                <p14:cNvContentPartPr/>
                <p14:nvPr/>
              </p14:nvContentPartPr>
              <p14:xfrm>
                <a:off x="6785273" y="4850265"/>
                <a:ext cx="195120" cy="166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BE35CA-8D90-A9AA-8B19-0729D52CAF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9153" y="4844145"/>
                  <a:ext cx="2073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0C730B-4882-7AD7-FDCE-FCDA035988F7}"/>
              </a:ext>
            </a:extLst>
          </p:cNvPr>
          <p:cNvGrpSpPr/>
          <p:nvPr/>
        </p:nvGrpSpPr>
        <p:grpSpPr>
          <a:xfrm>
            <a:off x="5160953" y="5241225"/>
            <a:ext cx="2312640" cy="1469160"/>
            <a:chOff x="5160953" y="5241225"/>
            <a:chExt cx="2312640" cy="14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9FB47A-7232-A994-7719-5718F43210B2}"/>
                    </a:ext>
                  </a:extLst>
                </p14:cNvPr>
                <p14:cNvContentPartPr/>
                <p14:nvPr/>
              </p14:nvContentPartPr>
              <p14:xfrm>
                <a:off x="5538233" y="5709225"/>
                <a:ext cx="229320" cy="33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9FB47A-7232-A994-7719-5718F43210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32113" y="5703105"/>
                  <a:ext cx="241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34E5F4-F5E2-EE31-DB2D-ED44ED59F3ED}"/>
                    </a:ext>
                  </a:extLst>
                </p14:cNvPr>
                <p14:cNvContentPartPr/>
                <p14:nvPr/>
              </p14:nvContentPartPr>
              <p14:xfrm>
                <a:off x="5924513" y="5805705"/>
                <a:ext cx="113400" cy="18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34E5F4-F5E2-EE31-DB2D-ED44ED59F3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18393" y="5799585"/>
                  <a:ext cx="12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3E13FEB-8362-81B1-DC03-15C60190FE82}"/>
                    </a:ext>
                  </a:extLst>
                </p14:cNvPr>
                <p14:cNvContentPartPr/>
                <p14:nvPr/>
              </p14:nvContentPartPr>
              <p14:xfrm>
                <a:off x="5938553" y="5892105"/>
                <a:ext cx="110880" cy="33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3E13FEB-8362-81B1-DC03-15C60190FE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32433" y="5885985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985388-C2CD-AE47-07E4-1001A4D3EDB2}"/>
                    </a:ext>
                  </a:extLst>
                </p14:cNvPr>
                <p14:cNvContentPartPr/>
                <p14:nvPr/>
              </p14:nvContentPartPr>
              <p14:xfrm>
                <a:off x="6317993" y="5632545"/>
                <a:ext cx="35640" cy="310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985388-C2CD-AE47-07E4-1001A4D3ED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11873" y="5626425"/>
                  <a:ext cx="478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C6ABCA-1E1A-565F-3BAF-5DA3843174DF}"/>
                    </a:ext>
                  </a:extLst>
                </p14:cNvPr>
                <p14:cNvContentPartPr/>
                <p14:nvPr/>
              </p14:nvContentPartPr>
              <p14:xfrm>
                <a:off x="6437513" y="5603385"/>
                <a:ext cx="135000" cy="322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C6ABCA-1E1A-565F-3BAF-5DA3843174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31393" y="5597265"/>
                  <a:ext cx="147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4AAA40-6E4D-8F78-72E2-12C3DC7C5E27}"/>
                    </a:ext>
                  </a:extLst>
                </p14:cNvPr>
                <p14:cNvContentPartPr/>
                <p14:nvPr/>
              </p14:nvContentPartPr>
              <p14:xfrm>
                <a:off x="6640553" y="5655585"/>
                <a:ext cx="137160" cy="185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4AAA40-6E4D-8F78-72E2-12C3DC7C5E2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34433" y="5649465"/>
                  <a:ext cx="149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3E7DA49-3FF4-1CFD-9A5C-D33FB390BF8A}"/>
                    </a:ext>
                  </a:extLst>
                </p14:cNvPr>
                <p14:cNvContentPartPr/>
                <p14:nvPr/>
              </p14:nvContentPartPr>
              <p14:xfrm>
                <a:off x="6233393" y="5905425"/>
                <a:ext cx="621720" cy="173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3E7DA49-3FF4-1CFD-9A5C-D33FB390BF8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27273" y="5899305"/>
                  <a:ext cx="633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6BA47D-3AFB-E970-28D4-4225461B257F}"/>
                    </a:ext>
                  </a:extLst>
                </p14:cNvPr>
                <p14:cNvContentPartPr/>
                <p14:nvPr/>
              </p14:nvContentPartPr>
              <p14:xfrm>
                <a:off x="6620753" y="6091545"/>
                <a:ext cx="26280" cy="222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6BA47D-3AFB-E970-28D4-4225461B25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14633" y="6085425"/>
                  <a:ext cx="38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57453C2-3E40-851F-F6E2-FB4D90C7A77D}"/>
                    </a:ext>
                  </a:extLst>
                </p14:cNvPr>
                <p14:cNvContentPartPr/>
                <p14:nvPr/>
              </p14:nvContentPartPr>
              <p14:xfrm>
                <a:off x="6517433" y="6172185"/>
                <a:ext cx="28080" cy="177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57453C2-3E40-851F-F6E2-FB4D90C7A7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11313" y="6166065"/>
                  <a:ext cx="40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B167A4-684A-562F-FEF1-F05C6605BC06}"/>
                    </a:ext>
                  </a:extLst>
                </p14:cNvPr>
                <p14:cNvContentPartPr/>
                <p14:nvPr/>
              </p14:nvContentPartPr>
              <p14:xfrm>
                <a:off x="6202433" y="5997585"/>
                <a:ext cx="495360" cy="222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B167A4-684A-562F-FEF1-F05C6605BC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96313" y="5991465"/>
                  <a:ext cx="507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279D34-6FD2-93D7-4175-5BDF7AEBFA90}"/>
                    </a:ext>
                  </a:extLst>
                </p14:cNvPr>
                <p14:cNvContentPartPr/>
                <p14:nvPr/>
              </p14:nvContentPartPr>
              <p14:xfrm>
                <a:off x="5160953" y="5241225"/>
                <a:ext cx="2312640" cy="1469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279D34-6FD2-93D7-4175-5BDF7AEBFA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54833" y="5235105"/>
                  <a:ext cx="2324880" cy="148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2289AE-00FC-8427-5326-689FCB8893BD}"/>
              </a:ext>
            </a:extLst>
          </p:cNvPr>
          <p:cNvGrpSpPr/>
          <p:nvPr/>
        </p:nvGrpSpPr>
        <p:grpSpPr>
          <a:xfrm>
            <a:off x="1278713" y="5735865"/>
            <a:ext cx="3515760" cy="780480"/>
            <a:chOff x="1278713" y="5735865"/>
            <a:chExt cx="351576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95D510-5A96-9391-6035-0D5A222EF512}"/>
                    </a:ext>
                  </a:extLst>
                </p14:cNvPr>
                <p14:cNvContentPartPr/>
                <p14:nvPr/>
              </p14:nvContentPartPr>
              <p14:xfrm>
                <a:off x="4686473" y="6008745"/>
                <a:ext cx="108000" cy="177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95D510-5A96-9391-6035-0D5A222EF5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80353" y="6002625"/>
                  <a:ext cx="120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3BEE29-2D62-48D8-8F23-B62608912959}"/>
                    </a:ext>
                  </a:extLst>
                </p14:cNvPr>
                <p14:cNvContentPartPr/>
                <p14:nvPr/>
              </p14:nvContentPartPr>
              <p14:xfrm>
                <a:off x="4393433" y="5954025"/>
                <a:ext cx="302400" cy="204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3BEE29-2D62-48D8-8F23-B626089129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87313" y="5947905"/>
                  <a:ext cx="31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250C0C-4BF1-DD93-66C9-289440B07ED8}"/>
                    </a:ext>
                  </a:extLst>
                </p14:cNvPr>
                <p14:cNvContentPartPr/>
                <p14:nvPr/>
              </p14:nvContentPartPr>
              <p14:xfrm>
                <a:off x="4278593" y="6101985"/>
                <a:ext cx="102960" cy="127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250C0C-4BF1-DD93-66C9-289440B07E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72473" y="6095865"/>
                  <a:ext cx="11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D572C8-7E0E-965A-5660-9E7F7A6B96A7}"/>
                    </a:ext>
                  </a:extLst>
                </p14:cNvPr>
                <p14:cNvContentPartPr/>
                <p14:nvPr/>
              </p14:nvContentPartPr>
              <p14:xfrm>
                <a:off x="4065833" y="6020625"/>
                <a:ext cx="176040" cy="152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D572C8-7E0E-965A-5660-9E7F7A6B96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59713" y="6014505"/>
                  <a:ext cx="18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54B508-2330-D03F-67A6-44BFB8435327}"/>
                    </a:ext>
                  </a:extLst>
                </p14:cNvPr>
                <p14:cNvContentPartPr/>
                <p14:nvPr/>
              </p14:nvContentPartPr>
              <p14:xfrm>
                <a:off x="4142153" y="6316905"/>
                <a:ext cx="135720" cy="64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54B508-2330-D03F-67A6-44BFB84353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36033" y="6310785"/>
                  <a:ext cx="147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46755F-5C36-CBF7-4BBC-9F156B1CE08C}"/>
                    </a:ext>
                  </a:extLst>
                </p14:cNvPr>
                <p14:cNvContentPartPr/>
                <p14:nvPr/>
              </p14:nvContentPartPr>
              <p14:xfrm>
                <a:off x="3336473" y="5866185"/>
                <a:ext cx="570960" cy="350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46755F-5C36-CBF7-4BBC-9F156B1CE0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30353" y="5860065"/>
                  <a:ext cx="583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1CD66B-7CCF-53AD-CA76-46A33DDC7358}"/>
                    </a:ext>
                  </a:extLst>
                </p14:cNvPr>
                <p14:cNvContentPartPr/>
                <p14:nvPr/>
              </p14:nvContentPartPr>
              <p14:xfrm>
                <a:off x="3586313" y="6218985"/>
                <a:ext cx="145440" cy="65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1CD66B-7CCF-53AD-CA76-46A33DDC73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0193" y="6212865"/>
                  <a:ext cx="157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447C89-0757-9413-8ADB-F76D8A6FBF0D}"/>
                    </a:ext>
                  </a:extLst>
                </p14:cNvPr>
                <p14:cNvContentPartPr/>
                <p14:nvPr/>
              </p14:nvContentPartPr>
              <p14:xfrm>
                <a:off x="3616553" y="5735865"/>
                <a:ext cx="60120" cy="19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447C89-0757-9413-8ADB-F76D8A6FBF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10433" y="5729745"/>
                  <a:ext cx="7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3FA13F-2DED-DCF1-3F61-57FC2264C868}"/>
                    </a:ext>
                  </a:extLst>
                </p14:cNvPr>
                <p14:cNvContentPartPr/>
                <p14:nvPr/>
              </p14:nvContentPartPr>
              <p14:xfrm>
                <a:off x="2512073" y="5901825"/>
                <a:ext cx="721800" cy="399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3FA13F-2DED-DCF1-3F61-57FC2264C8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05953" y="5895705"/>
                  <a:ext cx="7340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2B8738-056E-2794-714B-E3C58EBAF09B}"/>
                    </a:ext>
                  </a:extLst>
                </p14:cNvPr>
                <p14:cNvContentPartPr/>
                <p14:nvPr/>
              </p14:nvContentPartPr>
              <p14:xfrm>
                <a:off x="2993033" y="6351105"/>
                <a:ext cx="149040" cy="104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2B8738-056E-2794-714B-E3C58EBAF09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86913" y="6344985"/>
                  <a:ext cx="16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50250D-2F53-9AD7-0CF4-BA3572546BBE}"/>
                    </a:ext>
                  </a:extLst>
                </p14:cNvPr>
                <p14:cNvContentPartPr/>
                <p14:nvPr/>
              </p14:nvContentPartPr>
              <p14:xfrm>
                <a:off x="1278713" y="5844585"/>
                <a:ext cx="986040" cy="671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50250D-2F53-9AD7-0CF4-BA3572546B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72593" y="5838465"/>
                  <a:ext cx="998280" cy="68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A8AA4F-B216-C358-751B-BDC2D76D6D6E}"/>
              </a:ext>
            </a:extLst>
          </p:cNvPr>
          <p:cNvGrpSpPr/>
          <p:nvPr/>
        </p:nvGrpSpPr>
        <p:grpSpPr>
          <a:xfrm>
            <a:off x="1724753" y="5431665"/>
            <a:ext cx="416520" cy="627120"/>
            <a:chOff x="1724753" y="5431665"/>
            <a:chExt cx="41652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62784F1-185B-717A-78F1-29A938402BEF}"/>
                    </a:ext>
                  </a:extLst>
                </p14:cNvPr>
                <p14:cNvContentPartPr/>
                <p14:nvPr/>
              </p14:nvContentPartPr>
              <p14:xfrm>
                <a:off x="1724753" y="5431665"/>
                <a:ext cx="141120" cy="627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62784F1-185B-717A-78F1-29A938402B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18633" y="5425545"/>
                  <a:ext cx="1533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03C79B-CD37-F315-6385-9303749AB8F8}"/>
                    </a:ext>
                  </a:extLst>
                </p14:cNvPr>
                <p14:cNvContentPartPr/>
                <p14:nvPr/>
              </p14:nvContentPartPr>
              <p14:xfrm>
                <a:off x="2030393" y="5775465"/>
                <a:ext cx="110880" cy="117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03C79B-CD37-F315-6385-9303749AB8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24273" y="5769345"/>
                  <a:ext cx="123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10DF2CF-5063-80A8-0618-00A27CC0889E}"/>
                    </a:ext>
                  </a:extLst>
                </p14:cNvPr>
                <p14:cNvContentPartPr/>
                <p14:nvPr/>
              </p14:nvContentPartPr>
              <p14:xfrm>
                <a:off x="2001953" y="5780505"/>
                <a:ext cx="13680" cy="5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10DF2CF-5063-80A8-0618-00A27CC088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5833" y="5774385"/>
                  <a:ext cx="25920" cy="1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49291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5876-1DDE-156A-FA61-6FBDED1D3A93}"/>
              </a:ext>
            </a:extLst>
          </p:cNvPr>
          <p:cNvSpPr txBox="1"/>
          <p:nvPr/>
        </p:nvSpPr>
        <p:spPr>
          <a:xfrm>
            <a:off x="629920" y="1763645"/>
            <a:ext cx="890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حساب طول قوس القطاع ومساحته.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DABD0-D57E-453F-B505-BAB11E0D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34" t="34795" r="654" b="10589"/>
          <a:stretch/>
        </p:blipFill>
        <p:spPr>
          <a:xfrm>
            <a:off x="1283818" y="1338205"/>
            <a:ext cx="8189137" cy="280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8E7C9-A57B-D88E-FB69-C7280AEFD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0" t="27845" r="76040" b="10590"/>
          <a:stretch/>
        </p:blipFill>
        <p:spPr>
          <a:xfrm>
            <a:off x="1023730" y="3367899"/>
            <a:ext cx="2922908" cy="3157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EF532-2036-9FC0-CBEE-EAD3F3CF338D}"/>
                  </a:ext>
                </a:extLst>
              </p14:cNvPr>
              <p14:cNvContentPartPr/>
              <p14:nvPr/>
            </p14:nvContentPartPr>
            <p14:xfrm>
              <a:off x="2571113" y="3258345"/>
              <a:ext cx="778680" cy="4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EF532-2036-9FC0-CBEE-EAD3F3CF3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2113" y="3249705"/>
                <a:ext cx="79632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E032845-9CCE-6A10-C9FF-AE71A35613F5}"/>
              </a:ext>
            </a:extLst>
          </p:cNvPr>
          <p:cNvGrpSpPr/>
          <p:nvPr/>
        </p:nvGrpSpPr>
        <p:grpSpPr>
          <a:xfrm>
            <a:off x="3003473" y="2679465"/>
            <a:ext cx="181440" cy="253800"/>
            <a:chOff x="3003473" y="2679465"/>
            <a:chExt cx="1814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561B22-9F5A-EF46-CAD1-E87301E83CBD}"/>
                    </a:ext>
                  </a:extLst>
                </p14:cNvPr>
                <p14:cNvContentPartPr/>
                <p14:nvPr/>
              </p14:nvContentPartPr>
              <p14:xfrm>
                <a:off x="3004193" y="2679465"/>
                <a:ext cx="180720" cy="253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561B22-9F5A-EF46-CAD1-E87301E83C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95193" y="2670465"/>
                  <a:ext cx="198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A738A6-AE9C-A07C-BD88-9A9A05A36852}"/>
                    </a:ext>
                  </a:extLst>
                </p14:cNvPr>
                <p14:cNvContentPartPr/>
                <p14:nvPr/>
              </p14:nvContentPartPr>
              <p14:xfrm>
                <a:off x="3003473" y="2808705"/>
                <a:ext cx="151200" cy="41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A738A6-AE9C-A07C-BD88-9A9A05A368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94473" y="2799705"/>
                  <a:ext cx="1688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FDB7A1-1E76-4628-37E5-E6BBF11249B1}"/>
              </a:ext>
            </a:extLst>
          </p:cNvPr>
          <p:cNvGrpSpPr/>
          <p:nvPr/>
        </p:nvGrpSpPr>
        <p:grpSpPr>
          <a:xfrm>
            <a:off x="4209833" y="4109385"/>
            <a:ext cx="3013560" cy="834480"/>
            <a:chOff x="4209833" y="4109385"/>
            <a:chExt cx="3013560" cy="83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0EDA84-3699-98FD-019E-8B19E88ECDA0}"/>
                    </a:ext>
                  </a:extLst>
                </p14:cNvPr>
                <p14:cNvContentPartPr/>
                <p14:nvPr/>
              </p14:nvContentPartPr>
              <p14:xfrm>
                <a:off x="4226033" y="4215225"/>
                <a:ext cx="208800" cy="35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0EDA84-3699-98FD-019E-8B19E88EC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7033" y="4206225"/>
                  <a:ext cx="226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AF55E4-D7E2-6BCC-F711-14A0EE4D8530}"/>
                    </a:ext>
                  </a:extLst>
                </p14:cNvPr>
                <p14:cNvContentPartPr/>
                <p14:nvPr/>
              </p14:nvContentPartPr>
              <p14:xfrm>
                <a:off x="4209833" y="4377585"/>
                <a:ext cx="228240" cy="2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AF55E4-D7E2-6BCC-F711-14A0EE4D85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01193" y="4368945"/>
                  <a:ext cx="245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9F0874-1244-CDFF-8991-F920F95482BF}"/>
                    </a:ext>
                  </a:extLst>
                </p14:cNvPr>
                <p14:cNvContentPartPr/>
                <p14:nvPr/>
              </p14:nvContentPartPr>
              <p14:xfrm>
                <a:off x="4533113" y="4434825"/>
                <a:ext cx="131400" cy="5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9F0874-1244-CDFF-8991-F920F95482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24473" y="4425825"/>
                  <a:ext cx="149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A67841-2390-2E5F-0C14-CE5129A5503F}"/>
                    </a:ext>
                  </a:extLst>
                </p14:cNvPr>
                <p14:cNvContentPartPr/>
                <p14:nvPr/>
              </p14:nvContentPartPr>
              <p14:xfrm>
                <a:off x="4550753" y="4511865"/>
                <a:ext cx="98640" cy="31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A67841-2390-2E5F-0C14-CE5129A550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1753" y="4503225"/>
                  <a:ext cx="116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7061A0-35BF-0E3F-4D30-1FB18733B409}"/>
                    </a:ext>
                  </a:extLst>
                </p14:cNvPr>
                <p14:cNvContentPartPr/>
                <p14:nvPr/>
              </p14:nvContentPartPr>
              <p14:xfrm>
                <a:off x="4834433" y="4307385"/>
                <a:ext cx="105480" cy="12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7061A0-35BF-0E3F-4D30-1FB18733B4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25433" y="4298385"/>
                  <a:ext cx="12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5D00E2-87EC-398D-4198-FB46A9CEB2B8}"/>
                    </a:ext>
                  </a:extLst>
                </p14:cNvPr>
                <p14:cNvContentPartPr/>
                <p14:nvPr/>
              </p14:nvContentPartPr>
              <p14:xfrm>
                <a:off x="4949273" y="4285785"/>
                <a:ext cx="9000" cy="245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5D00E2-87EC-398D-4198-FB46A9CEB2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0633" y="4276785"/>
                  <a:ext cx="26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1A1961-C077-F36A-CD63-B1BBFDD99250}"/>
                    </a:ext>
                  </a:extLst>
                </p14:cNvPr>
                <p14:cNvContentPartPr/>
                <p14:nvPr/>
              </p14:nvContentPartPr>
              <p14:xfrm>
                <a:off x="5034593" y="4294065"/>
                <a:ext cx="135360" cy="172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1A1961-C077-F36A-CD63-B1BBFDD992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25953" y="4285425"/>
                  <a:ext cx="153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7B3158-24AA-46BF-F0EB-3A3EFD635A67}"/>
                    </a:ext>
                  </a:extLst>
                </p14:cNvPr>
                <p14:cNvContentPartPr/>
                <p14:nvPr/>
              </p14:nvContentPartPr>
              <p14:xfrm>
                <a:off x="5100473" y="4240065"/>
                <a:ext cx="184320" cy="1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7B3158-24AA-46BF-F0EB-3A3EFD635A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1833" y="4231065"/>
                  <a:ext cx="20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F592F1-7436-1226-CCF7-529538A5EBCC}"/>
                    </a:ext>
                  </a:extLst>
                </p14:cNvPr>
                <p14:cNvContentPartPr/>
                <p14:nvPr/>
              </p14:nvContentPartPr>
              <p14:xfrm>
                <a:off x="5308193" y="4118745"/>
                <a:ext cx="58320" cy="49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F592F1-7436-1226-CCF7-529538A5EB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99193" y="4109745"/>
                  <a:ext cx="75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69FD9F-9107-B718-1079-130E0CF57808}"/>
                    </a:ext>
                  </a:extLst>
                </p14:cNvPr>
                <p14:cNvContentPartPr/>
                <p14:nvPr/>
              </p14:nvContentPartPr>
              <p14:xfrm>
                <a:off x="4729673" y="4557945"/>
                <a:ext cx="574920" cy="4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69FD9F-9107-B718-1079-130E0CF578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21033" y="4549305"/>
                  <a:ext cx="592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FF11A0-035F-DC5E-D404-DE8D75F3B377}"/>
                    </a:ext>
                  </a:extLst>
                </p14:cNvPr>
                <p14:cNvContentPartPr/>
                <p14:nvPr/>
              </p14:nvContentPartPr>
              <p14:xfrm>
                <a:off x="4799513" y="4721025"/>
                <a:ext cx="144000" cy="222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FF11A0-035F-DC5E-D404-DE8D75F3B3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90513" y="4712025"/>
                  <a:ext cx="161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E29A25-E5EF-B0DB-88D3-88B4C6CE6383}"/>
                    </a:ext>
                  </a:extLst>
                </p14:cNvPr>
                <p14:cNvContentPartPr/>
                <p14:nvPr/>
              </p14:nvContentPartPr>
              <p14:xfrm>
                <a:off x="5048633" y="4681425"/>
                <a:ext cx="143280" cy="240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E29A25-E5EF-B0DB-88D3-88B4C6CE63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39633" y="4672425"/>
                  <a:ext cx="160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69DCAD-0A84-79D9-0947-C7862C12A654}"/>
                    </a:ext>
                  </a:extLst>
                </p14:cNvPr>
                <p14:cNvContentPartPr/>
                <p14:nvPr/>
              </p14:nvContentPartPr>
              <p14:xfrm>
                <a:off x="5216033" y="4739385"/>
                <a:ext cx="118800" cy="150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69DCAD-0A84-79D9-0947-C7862C12A6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07033" y="4730745"/>
                  <a:ext cx="13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ED809A-79C4-5274-3F10-392B642D5BC2}"/>
                    </a:ext>
                  </a:extLst>
                </p14:cNvPr>
                <p14:cNvContentPartPr/>
                <p14:nvPr/>
              </p14:nvContentPartPr>
              <p14:xfrm>
                <a:off x="5356073" y="4621665"/>
                <a:ext cx="61200" cy="64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ED809A-79C4-5274-3F10-392B642D5B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7073" y="4613025"/>
                  <a:ext cx="78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9332A4-8560-7705-1936-5AA643444649}"/>
                    </a:ext>
                  </a:extLst>
                </p14:cNvPr>
                <p14:cNvContentPartPr/>
                <p14:nvPr/>
              </p14:nvContentPartPr>
              <p14:xfrm>
                <a:off x="5569193" y="4349145"/>
                <a:ext cx="133200" cy="247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9332A4-8560-7705-1936-5AA6434446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0193" y="4340505"/>
                  <a:ext cx="150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D32729-21F0-0E8F-60BA-067338F39398}"/>
                    </a:ext>
                  </a:extLst>
                </p14:cNvPr>
                <p14:cNvContentPartPr/>
                <p14:nvPr/>
              </p14:nvContentPartPr>
              <p14:xfrm>
                <a:off x="5536073" y="4426185"/>
                <a:ext cx="218520" cy="11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D32729-21F0-0E8F-60BA-067338F393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27073" y="4417545"/>
                  <a:ext cx="236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6EE954-3F51-628A-C4A7-79E149669E9B}"/>
                    </a:ext>
                  </a:extLst>
                </p14:cNvPr>
                <p14:cNvContentPartPr/>
                <p14:nvPr/>
              </p14:nvContentPartPr>
              <p14:xfrm>
                <a:off x="5569193" y="4462185"/>
                <a:ext cx="213120" cy="24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6EE954-3F51-628A-C4A7-79E149669E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0193" y="4453545"/>
                  <a:ext cx="230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6CA36F-2FAF-B673-867E-3BB7B62816EA}"/>
                    </a:ext>
                  </a:extLst>
                </p14:cNvPr>
                <p14:cNvContentPartPr/>
                <p14:nvPr/>
              </p14:nvContentPartPr>
              <p14:xfrm>
                <a:off x="5609873" y="4366425"/>
                <a:ext cx="63720" cy="167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6CA36F-2FAF-B673-867E-3BB7B62816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00873" y="4357785"/>
                  <a:ext cx="81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315D0A-14D0-25BA-2587-30956D71ACCA}"/>
                    </a:ext>
                  </a:extLst>
                </p14:cNvPr>
                <p14:cNvContentPartPr/>
                <p14:nvPr/>
              </p14:nvContentPartPr>
              <p14:xfrm>
                <a:off x="6041513" y="4334025"/>
                <a:ext cx="61560" cy="187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315D0A-14D0-25BA-2587-30956D71AC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2513" y="4325385"/>
                  <a:ext cx="79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81BAD4-6DC8-A3C5-C23D-49341FA3D5C6}"/>
                    </a:ext>
                  </a:extLst>
                </p14:cNvPr>
                <p14:cNvContentPartPr/>
                <p14:nvPr/>
              </p14:nvContentPartPr>
              <p14:xfrm>
                <a:off x="5980673" y="4304145"/>
                <a:ext cx="31680" cy="187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81BAD4-6DC8-A3C5-C23D-49341FA3D5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71673" y="4295145"/>
                  <a:ext cx="49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BBA794-70F6-8E00-0F79-ADDD3B751035}"/>
                    </a:ext>
                  </a:extLst>
                </p14:cNvPr>
                <p14:cNvContentPartPr/>
                <p14:nvPr/>
              </p14:nvContentPartPr>
              <p14:xfrm>
                <a:off x="5813273" y="4267065"/>
                <a:ext cx="417960" cy="48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BBA794-70F6-8E00-0F79-ADDD3B7510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04273" y="4258065"/>
                  <a:ext cx="435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96A161-7280-18F8-EEBD-43FD10CA9140}"/>
                    </a:ext>
                  </a:extLst>
                </p14:cNvPr>
                <p14:cNvContentPartPr/>
                <p14:nvPr/>
              </p14:nvContentPartPr>
              <p14:xfrm>
                <a:off x="6371993" y="4159785"/>
                <a:ext cx="127080" cy="416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96A161-7280-18F8-EEBD-43FD10CA91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63353" y="4151145"/>
                  <a:ext cx="1447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141D01-E459-08F6-4B15-8E04D0206157}"/>
                    </a:ext>
                  </a:extLst>
                </p14:cNvPr>
                <p14:cNvContentPartPr/>
                <p14:nvPr/>
              </p14:nvContentPartPr>
              <p14:xfrm>
                <a:off x="6634433" y="4272105"/>
                <a:ext cx="276480" cy="211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141D01-E459-08F6-4B15-8E04D02061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25433" y="4263105"/>
                  <a:ext cx="294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D76E3E-3421-CCA3-9AC9-60B0F213C2C7}"/>
                    </a:ext>
                  </a:extLst>
                </p14:cNvPr>
                <p14:cNvContentPartPr/>
                <p14:nvPr/>
              </p14:nvContentPartPr>
              <p14:xfrm>
                <a:off x="6549473" y="4350225"/>
                <a:ext cx="73440" cy="189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D76E3E-3421-CCA3-9AC9-60B0F213C2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40833" y="4341225"/>
                  <a:ext cx="9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20E511-72BC-57CC-2B78-7DFAEFDC93B5}"/>
                    </a:ext>
                  </a:extLst>
                </p14:cNvPr>
                <p14:cNvContentPartPr/>
                <p14:nvPr/>
              </p14:nvContentPartPr>
              <p14:xfrm>
                <a:off x="6910553" y="4206225"/>
                <a:ext cx="171720" cy="379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20E511-72BC-57CC-2B78-7DFAEFDC93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01553" y="4197585"/>
                  <a:ext cx="189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EEF4C0-AB79-ABFA-EF02-F3796DF324C7}"/>
                    </a:ext>
                  </a:extLst>
                </p14:cNvPr>
                <p14:cNvContentPartPr/>
                <p14:nvPr/>
              </p14:nvContentPartPr>
              <p14:xfrm>
                <a:off x="7076153" y="4109385"/>
                <a:ext cx="147240" cy="82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EEF4C0-AB79-ABFA-EF02-F3796DF324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7153" y="4100745"/>
                  <a:ext cx="16488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E254C8E-16BE-6C42-6444-437EAF14A63C}"/>
                  </a:ext>
                </a:extLst>
              </p14:cNvPr>
              <p14:cNvContentPartPr/>
              <p14:nvPr/>
            </p14:nvContentPartPr>
            <p14:xfrm>
              <a:off x="1982153" y="1978905"/>
              <a:ext cx="1163520" cy="93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E254C8E-16BE-6C42-6444-437EAF14A63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73513" y="1969905"/>
                <a:ext cx="118116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F8190C8-8E90-EB68-5564-BF42F4C22F6F}"/>
              </a:ext>
            </a:extLst>
          </p:cNvPr>
          <p:cNvGrpSpPr/>
          <p:nvPr/>
        </p:nvGrpSpPr>
        <p:grpSpPr>
          <a:xfrm>
            <a:off x="2432513" y="1175745"/>
            <a:ext cx="967320" cy="265320"/>
            <a:chOff x="2432513" y="1175745"/>
            <a:chExt cx="96732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A71A18-641A-A2C2-220C-6E84230F3D5D}"/>
                    </a:ext>
                  </a:extLst>
                </p14:cNvPr>
                <p14:cNvContentPartPr/>
                <p14:nvPr/>
              </p14:nvContentPartPr>
              <p14:xfrm>
                <a:off x="2432513" y="1270785"/>
                <a:ext cx="182520" cy="170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A71A18-641A-A2C2-220C-6E84230F3D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23873" y="1262145"/>
                  <a:ext cx="200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64267D-B6B4-0E3D-B78A-3468EC91434E}"/>
                    </a:ext>
                  </a:extLst>
                </p14:cNvPr>
                <p14:cNvContentPartPr/>
                <p14:nvPr/>
              </p14:nvContentPartPr>
              <p14:xfrm>
                <a:off x="2694953" y="1267545"/>
                <a:ext cx="116280" cy="15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64267D-B6B4-0E3D-B78A-3468EC9143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85953" y="1258545"/>
                  <a:ext cx="133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59B51E-B8A4-651C-6A39-4737FDAA0ECE}"/>
                    </a:ext>
                  </a:extLst>
                </p14:cNvPr>
                <p14:cNvContentPartPr/>
                <p14:nvPr/>
              </p14:nvContentPartPr>
              <p14:xfrm>
                <a:off x="2691353" y="1364745"/>
                <a:ext cx="120600" cy="30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59B51E-B8A4-651C-6A39-4737FDAA0E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82353" y="1355745"/>
                  <a:ext cx="13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66C651-424C-A0CD-B892-13ECCE648289}"/>
                    </a:ext>
                  </a:extLst>
                </p14:cNvPr>
                <p14:cNvContentPartPr/>
                <p14:nvPr/>
              </p14:nvContentPartPr>
              <p14:xfrm>
                <a:off x="2906633" y="1221465"/>
                <a:ext cx="81000" cy="109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66C651-424C-A0CD-B892-13ECCE6482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97993" y="1212465"/>
                  <a:ext cx="9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AFAD48-2168-C9E1-DC87-CCC6C7BD1E70}"/>
                    </a:ext>
                  </a:extLst>
                </p14:cNvPr>
                <p14:cNvContentPartPr/>
                <p14:nvPr/>
              </p14:nvContentPartPr>
              <p14:xfrm>
                <a:off x="3033353" y="1175745"/>
                <a:ext cx="366480" cy="150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AFAD48-2168-C9E1-DC87-CCC6C7BD1E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24353" y="1167105"/>
                  <a:ext cx="3841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33672F-ED5B-BAD5-50C7-191C3D6B40B1}"/>
              </a:ext>
            </a:extLst>
          </p:cNvPr>
          <p:cNvGrpSpPr/>
          <p:nvPr/>
        </p:nvGrpSpPr>
        <p:grpSpPr>
          <a:xfrm>
            <a:off x="4384433" y="5224305"/>
            <a:ext cx="2468160" cy="421200"/>
            <a:chOff x="4384433" y="5224305"/>
            <a:chExt cx="246816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ADBBC0-6F9E-357D-F4FF-A1C727218F06}"/>
                    </a:ext>
                  </a:extLst>
                </p14:cNvPr>
                <p14:cNvContentPartPr/>
                <p14:nvPr/>
              </p14:nvContentPartPr>
              <p14:xfrm>
                <a:off x="4869713" y="5500425"/>
                <a:ext cx="140040" cy="3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ADBBC0-6F9E-357D-F4FF-A1C727218F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63593" y="5494305"/>
                  <a:ext cx="152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C88FC6-3B0D-549A-C8FD-E8BB883450A7}"/>
                    </a:ext>
                  </a:extLst>
                </p14:cNvPr>
                <p14:cNvContentPartPr/>
                <p14:nvPr/>
              </p14:nvContentPartPr>
              <p14:xfrm>
                <a:off x="4854593" y="5579265"/>
                <a:ext cx="88560" cy="19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C88FC6-3B0D-549A-C8FD-E8BB883450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48473" y="5573145"/>
                  <a:ext cx="100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526D81-E04A-68EB-FA68-0B5D75E335CB}"/>
                    </a:ext>
                  </a:extLst>
                </p14:cNvPr>
                <p14:cNvContentPartPr/>
                <p14:nvPr/>
              </p14:nvContentPartPr>
              <p14:xfrm>
                <a:off x="5218913" y="5409345"/>
                <a:ext cx="20880" cy="192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526D81-E04A-68EB-FA68-0B5D75E335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12793" y="5403225"/>
                  <a:ext cx="33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1BC726-94E3-FF49-9B2E-13F5A1BA35CF}"/>
                    </a:ext>
                  </a:extLst>
                </p14:cNvPr>
                <p14:cNvContentPartPr/>
                <p14:nvPr/>
              </p14:nvContentPartPr>
              <p14:xfrm>
                <a:off x="5290193" y="5377305"/>
                <a:ext cx="284760" cy="203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1BC726-94E3-FF49-9B2E-13F5A1BA35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84073" y="5371185"/>
                  <a:ext cx="297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5B7769-D8A6-859E-8477-5CA97B5CAF8E}"/>
                    </a:ext>
                  </a:extLst>
                </p14:cNvPr>
                <p14:cNvContentPartPr/>
                <p14:nvPr/>
              </p14:nvContentPartPr>
              <p14:xfrm>
                <a:off x="5816513" y="5363985"/>
                <a:ext cx="34200" cy="18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5B7769-D8A6-859E-8477-5CA97B5CAF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0393" y="5357865"/>
                  <a:ext cx="4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58320E-24C6-A70C-F7C0-66F7D99373CA}"/>
                    </a:ext>
                  </a:extLst>
                </p14:cNvPr>
                <p14:cNvContentPartPr/>
                <p14:nvPr/>
              </p14:nvContentPartPr>
              <p14:xfrm>
                <a:off x="5751713" y="5394225"/>
                <a:ext cx="24480" cy="127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58320E-24C6-A70C-F7C0-66F7D99373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45593" y="5388105"/>
                  <a:ext cx="3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EA5BC1-AF7B-B1FE-2F4F-51125078F493}"/>
                    </a:ext>
                  </a:extLst>
                </p14:cNvPr>
                <p14:cNvContentPartPr/>
                <p14:nvPr/>
              </p14:nvContentPartPr>
              <p14:xfrm>
                <a:off x="5618513" y="5304585"/>
                <a:ext cx="442800" cy="97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EA5BC1-AF7B-B1FE-2F4F-51125078F4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12393" y="5298465"/>
                  <a:ext cx="45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245EE3-F6A4-2F4D-5330-927A0E03A71B}"/>
                    </a:ext>
                  </a:extLst>
                </p14:cNvPr>
                <p14:cNvContentPartPr/>
                <p14:nvPr/>
              </p14:nvContentPartPr>
              <p14:xfrm>
                <a:off x="6179393" y="5363985"/>
                <a:ext cx="210240" cy="159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245EE3-F6A4-2F4D-5330-927A0E03A7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73273" y="5357865"/>
                  <a:ext cx="22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C1682D-CD9F-BD24-AABF-1E16B27FA679}"/>
                    </a:ext>
                  </a:extLst>
                </p14:cNvPr>
                <p14:cNvContentPartPr/>
                <p14:nvPr/>
              </p14:nvContentPartPr>
              <p14:xfrm>
                <a:off x="6466673" y="5398545"/>
                <a:ext cx="264600" cy="86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C1682D-CD9F-BD24-AABF-1E16B27FA6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0553" y="5392425"/>
                  <a:ext cx="276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128D04-AE6D-1CD3-640D-83D940516E7F}"/>
                    </a:ext>
                  </a:extLst>
                </p14:cNvPr>
                <p14:cNvContentPartPr/>
                <p14:nvPr/>
              </p14:nvContentPartPr>
              <p14:xfrm>
                <a:off x="6692033" y="5224305"/>
                <a:ext cx="160560" cy="72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128D04-AE6D-1CD3-640D-83D940516E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85913" y="5218185"/>
                  <a:ext cx="172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D087D7-4666-72F7-363A-2B554D80FC71}"/>
                    </a:ext>
                  </a:extLst>
                </p14:cNvPr>
                <p14:cNvContentPartPr/>
                <p14:nvPr/>
              </p14:nvContentPartPr>
              <p14:xfrm>
                <a:off x="4393073" y="5288385"/>
                <a:ext cx="244080" cy="357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D087D7-4666-72F7-363A-2B554D80FC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86953" y="5282265"/>
                  <a:ext cx="256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3065D5-095A-00AE-0E05-F2430CE92B64}"/>
                    </a:ext>
                  </a:extLst>
                </p14:cNvPr>
                <p14:cNvContentPartPr/>
                <p14:nvPr/>
              </p14:nvContentPartPr>
              <p14:xfrm>
                <a:off x="4384433" y="5456145"/>
                <a:ext cx="236520" cy="20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3065D5-095A-00AE-0E05-F2430CE92B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78313" y="5450025"/>
                  <a:ext cx="248760" cy="3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44416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DBA60-BC9A-4FB7-8744-E3A17819924F}"/>
              </a:ext>
            </a:extLst>
          </p:cNvPr>
          <p:cNvSpPr txBox="1">
            <a:spLocks/>
          </p:cNvSpPr>
          <p:nvPr/>
        </p:nvSpPr>
        <p:spPr>
          <a:xfrm>
            <a:off x="854765" y="1568977"/>
            <a:ext cx="10073808" cy="12930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معلومات سابقة لازم تكون حاضرة معنا بهاد الدرس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Unit 15 Section 1 : Angle Facts">
            <a:extLst>
              <a:ext uri="{FF2B5EF4-FFF2-40B4-BE49-F238E27FC236}">
                <a16:creationId xmlns:a16="http://schemas.microsoft.com/office/drawing/2014/main" id="{BD84DF32-5295-4538-A43C-5E9797BD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4" y="2657907"/>
            <a:ext cx="3785852" cy="33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431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C4CE9-69F6-2FFB-32DF-F6A5411C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82" y="1469239"/>
            <a:ext cx="3705103" cy="514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CE8D5-41E0-9DED-76D4-2B3E68DEF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83" y="2415452"/>
            <a:ext cx="3954226" cy="3187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E0C01-A0A2-656B-126F-3E33ABA3E250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23579A-E002-BE6B-C40F-58631434C85B}"/>
              </a:ext>
            </a:extLst>
          </p:cNvPr>
          <p:cNvGrpSpPr/>
          <p:nvPr/>
        </p:nvGrpSpPr>
        <p:grpSpPr>
          <a:xfrm>
            <a:off x="4636433" y="2053065"/>
            <a:ext cx="4304160" cy="565200"/>
            <a:chOff x="4636433" y="2053065"/>
            <a:chExt cx="430416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5D09A8-16B1-FB79-382B-AC4BB2ED2376}"/>
                    </a:ext>
                  </a:extLst>
                </p14:cNvPr>
                <p14:cNvContentPartPr/>
                <p14:nvPr/>
              </p14:nvContentPartPr>
              <p14:xfrm>
                <a:off x="4636433" y="2406225"/>
                <a:ext cx="304920" cy="176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5D09A8-16B1-FB79-382B-AC4BB2ED23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0313" y="2400105"/>
                  <a:ext cx="317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554818-CF00-1419-BD86-90238F84C8CF}"/>
                    </a:ext>
                  </a:extLst>
                </p14:cNvPr>
                <p14:cNvContentPartPr/>
                <p14:nvPr/>
              </p14:nvContentPartPr>
              <p14:xfrm>
                <a:off x="4763153" y="2405865"/>
                <a:ext cx="155880" cy="212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554818-CF00-1419-BD86-90238F84C8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57033" y="2399745"/>
                  <a:ext cx="168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636B9C-569C-E340-9522-5234A848622D}"/>
                    </a:ext>
                  </a:extLst>
                </p14:cNvPr>
                <p14:cNvContentPartPr/>
                <p14:nvPr/>
              </p14:nvContentPartPr>
              <p14:xfrm>
                <a:off x="5079233" y="2451945"/>
                <a:ext cx="165240" cy="1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636B9C-569C-E340-9522-5234A84862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73113" y="2445825"/>
                  <a:ext cx="17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236DC3-188A-F58A-459E-6212302D94F3}"/>
                    </a:ext>
                  </a:extLst>
                </p14:cNvPr>
                <p14:cNvContentPartPr/>
                <p14:nvPr/>
              </p14:nvContentPartPr>
              <p14:xfrm>
                <a:off x="5128913" y="2511345"/>
                <a:ext cx="110880" cy="29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236DC3-188A-F58A-459E-6212302D94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2793" y="2505225"/>
                  <a:ext cx="123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453D81-FC22-58C9-2A43-60B3371DD684}"/>
                    </a:ext>
                  </a:extLst>
                </p14:cNvPr>
                <p14:cNvContentPartPr/>
                <p14:nvPr/>
              </p14:nvContentPartPr>
              <p14:xfrm>
                <a:off x="5379473" y="2299665"/>
                <a:ext cx="168840" cy="252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453D81-FC22-58C9-2A43-60B3371DD6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3353" y="2293545"/>
                  <a:ext cx="181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B42CDF-B15B-9669-B44B-D7E9315A9C25}"/>
                    </a:ext>
                  </a:extLst>
                </p14:cNvPr>
                <p14:cNvContentPartPr/>
                <p14:nvPr/>
              </p14:nvContentPartPr>
              <p14:xfrm>
                <a:off x="5676113" y="2269065"/>
                <a:ext cx="119160" cy="28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B42CDF-B15B-9669-B44B-D7E9315A9C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69993" y="2262945"/>
                  <a:ext cx="131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CEAD27-AC1C-2A42-7AF1-46EE9B1805A0}"/>
                    </a:ext>
                  </a:extLst>
                </p14:cNvPr>
                <p14:cNvContentPartPr/>
                <p14:nvPr/>
              </p14:nvContentPartPr>
              <p14:xfrm>
                <a:off x="5854673" y="2331705"/>
                <a:ext cx="146160" cy="158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CEAD27-AC1C-2A42-7AF1-46EE9B1805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8553" y="2325585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1A9B41-450F-4858-93DF-67D3F8EF46B5}"/>
                    </a:ext>
                  </a:extLst>
                </p14:cNvPr>
                <p14:cNvContentPartPr/>
                <p14:nvPr/>
              </p14:nvContentPartPr>
              <p14:xfrm>
                <a:off x="6043673" y="2186265"/>
                <a:ext cx="96120" cy="8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1A9B41-450F-4858-93DF-67D3F8EF46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37553" y="2180145"/>
                  <a:ext cx="108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7C4D2D-3C04-51A2-174C-023219E9952F}"/>
                    </a:ext>
                  </a:extLst>
                </p14:cNvPr>
                <p14:cNvContentPartPr/>
                <p14:nvPr/>
              </p14:nvContentPartPr>
              <p14:xfrm>
                <a:off x="6137273" y="2434665"/>
                <a:ext cx="167760" cy="17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7C4D2D-3C04-51A2-174C-023219E995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31153" y="2428545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AC3EC9-5BA0-7487-A51E-01FF47C56ADA}"/>
                    </a:ext>
                  </a:extLst>
                </p14:cNvPr>
                <p14:cNvContentPartPr/>
                <p14:nvPr/>
              </p14:nvContentPartPr>
              <p14:xfrm>
                <a:off x="6420953" y="2157825"/>
                <a:ext cx="192960" cy="400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AC3EC9-5BA0-7487-A51E-01FF47C56A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14833" y="2151705"/>
                  <a:ext cx="205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DA1A28-3634-DCAE-7151-D5F0B92BD030}"/>
                    </a:ext>
                  </a:extLst>
                </p14:cNvPr>
                <p14:cNvContentPartPr/>
                <p14:nvPr/>
              </p14:nvContentPartPr>
              <p14:xfrm>
                <a:off x="6738473" y="2279145"/>
                <a:ext cx="7560" cy="18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DA1A28-3634-DCAE-7151-D5F0B92BD0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32353" y="2273025"/>
                  <a:ext cx="19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58194B-6833-1530-9DF6-DD084EF44099}"/>
                    </a:ext>
                  </a:extLst>
                </p14:cNvPr>
                <p14:cNvContentPartPr/>
                <p14:nvPr/>
              </p14:nvContentPartPr>
              <p14:xfrm>
                <a:off x="6871313" y="2230185"/>
                <a:ext cx="136800" cy="231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58194B-6833-1530-9DF6-DD084EF440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65193" y="2224065"/>
                  <a:ext cx="149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2556B3-E8F1-1D7F-B6F6-47C1284045DA}"/>
                    </a:ext>
                  </a:extLst>
                </p14:cNvPr>
                <p14:cNvContentPartPr/>
                <p14:nvPr/>
              </p14:nvContentPartPr>
              <p14:xfrm>
                <a:off x="7073993" y="2219385"/>
                <a:ext cx="109440" cy="232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2556B3-E8F1-1D7F-B6F6-47C1284045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67873" y="2213265"/>
                  <a:ext cx="121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ACB2F4-97DF-47AA-5072-460D37E061B1}"/>
                    </a:ext>
                  </a:extLst>
                </p14:cNvPr>
                <p14:cNvContentPartPr/>
                <p14:nvPr/>
              </p14:nvContentPartPr>
              <p14:xfrm>
                <a:off x="7277393" y="2096985"/>
                <a:ext cx="66240" cy="7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ACB2F4-97DF-47AA-5072-460D37E061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1273" y="2090865"/>
                  <a:ext cx="78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EB6348-FCBD-B382-3FF9-43D1A747DFDB}"/>
                    </a:ext>
                  </a:extLst>
                </p14:cNvPr>
                <p14:cNvContentPartPr/>
                <p14:nvPr/>
              </p14:nvContentPartPr>
              <p14:xfrm>
                <a:off x="7289633" y="2370585"/>
                <a:ext cx="192600" cy="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EB6348-FCBD-B382-3FF9-43D1A747DF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83513" y="2364465"/>
                  <a:ext cx="204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DF6EFB-667A-570D-CD1D-08EEB5A59EBE}"/>
                    </a:ext>
                  </a:extLst>
                </p14:cNvPr>
                <p14:cNvContentPartPr/>
                <p14:nvPr/>
              </p14:nvContentPartPr>
              <p14:xfrm>
                <a:off x="7408793" y="2298225"/>
                <a:ext cx="5040" cy="14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DF6EFB-667A-570D-CD1D-08EEB5A59E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2673" y="2292105"/>
                  <a:ext cx="17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FBCE2B-1F11-9506-ED80-1EA3BB309EA1}"/>
                    </a:ext>
                  </a:extLst>
                </p14:cNvPr>
                <p14:cNvContentPartPr/>
                <p14:nvPr/>
              </p14:nvContentPartPr>
              <p14:xfrm>
                <a:off x="7548113" y="2255745"/>
                <a:ext cx="99360" cy="162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FBCE2B-1F11-9506-ED80-1EA3BB309E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41993" y="2249625"/>
                  <a:ext cx="11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B47AC1-B060-BDD8-EAD2-907ED5502226}"/>
                    </a:ext>
                  </a:extLst>
                </p14:cNvPr>
                <p14:cNvContentPartPr/>
                <p14:nvPr/>
              </p14:nvContentPartPr>
              <p14:xfrm>
                <a:off x="7574753" y="2227305"/>
                <a:ext cx="190800" cy="3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B47AC1-B060-BDD8-EAD2-907ED55022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8633" y="2221185"/>
                  <a:ext cx="20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49EDA7-86A7-8367-3F30-33DC46771747}"/>
                    </a:ext>
                  </a:extLst>
                </p14:cNvPr>
                <p14:cNvContentPartPr/>
                <p14:nvPr/>
              </p14:nvContentPartPr>
              <p14:xfrm>
                <a:off x="7736033" y="2249985"/>
                <a:ext cx="165240" cy="181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49EDA7-86A7-8367-3F30-33DC467717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29913" y="2243865"/>
                  <a:ext cx="17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18B45B-E783-B97F-1CAC-255F06BF360B}"/>
                    </a:ext>
                  </a:extLst>
                </p14:cNvPr>
                <p14:cNvContentPartPr/>
                <p14:nvPr/>
              </p14:nvContentPartPr>
              <p14:xfrm>
                <a:off x="7890473" y="2118225"/>
                <a:ext cx="77040" cy="67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18B45B-E783-B97F-1CAC-255F06BF36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84353" y="2112105"/>
                  <a:ext cx="89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91701D-E1CF-C2BC-0677-C5D12F550B80}"/>
                    </a:ext>
                  </a:extLst>
                </p14:cNvPr>
                <p14:cNvContentPartPr/>
                <p14:nvPr/>
              </p14:nvContentPartPr>
              <p14:xfrm>
                <a:off x="8006753" y="2366625"/>
                <a:ext cx="175680" cy="1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91701D-E1CF-C2BC-0677-C5D12F550B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00633" y="2360505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CB8B5A-E8DA-B135-F0A5-01C2B08717DE}"/>
                    </a:ext>
                  </a:extLst>
                </p14:cNvPr>
                <p14:cNvContentPartPr/>
                <p14:nvPr/>
              </p14:nvContentPartPr>
              <p14:xfrm>
                <a:off x="8094233" y="2288145"/>
                <a:ext cx="10080" cy="138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CB8B5A-E8DA-B135-F0A5-01C2B08717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88113" y="2282025"/>
                  <a:ext cx="2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9DBCB7-FC2C-7CFD-4695-E9AC0B5167C9}"/>
                    </a:ext>
                  </a:extLst>
                </p14:cNvPr>
                <p14:cNvContentPartPr/>
                <p14:nvPr/>
              </p14:nvContentPartPr>
              <p14:xfrm>
                <a:off x="8282153" y="2214705"/>
                <a:ext cx="150120" cy="193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9DBCB7-FC2C-7CFD-4695-E9AC0B5167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76033" y="2208585"/>
                  <a:ext cx="162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D224E7-C7C4-B3BE-9A17-BAD362EE3492}"/>
                    </a:ext>
                  </a:extLst>
                </p14:cNvPr>
                <p14:cNvContentPartPr/>
                <p14:nvPr/>
              </p14:nvContentPartPr>
              <p14:xfrm>
                <a:off x="8341553" y="2195625"/>
                <a:ext cx="173160" cy="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D224E7-C7C4-B3BE-9A17-BAD362EE34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35433" y="2189505"/>
                  <a:ext cx="185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296F22-C1B9-3CE5-82D3-4D823CD5A1A4}"/>
                    </a:ext>
                  </a:extLst>
                </p14:cNvPr>
                <p14:cNvContentPartPr/>
                <p14:nvPr/>
              </p14:nvContentPartPr>
              <p14:xfrm>
                <a:off x="8549273" y="2212185"/>
                <a:ext cx="154440" cy="15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296F22-C1B9-3CE5-82D3-4D823CD5A1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43153" y="2206065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FA6D5D-87CE-4A3F-3A9E-0DABB1FC9959}"/>
                    </a:ext>
                  </a:extLst>
                </p14:cNvPr>
                <p14:cNvContentPartPr/>
                <p14:nvPr/>
              </p14:nvContentPartPr>
              <p14:xfrm>
                <a:off x="8736113" y="2053065"/>
                <a:ext cx="204480" cy="511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FA6D5D-87CE-4A3F-3A9E-0DABB1FC99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29993" y="2046945"/>
                  <a:ext cx="2167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1C76FB-B366-6A3C-8997-C8DB18900D23}"/>
                    </a:ext>
                  </a:extLst>
                </p14:cNvPr>
                <p14:cNvContentPartPr/>
                <p14:nvPr/>
              </p14:nvContentPartPr>
              <p14:xfrm>
                <a:off x="8709113" y="2150985"/>
                <a:ext cx="65520" cy="68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1C76FB-B366-6A3C-8997-C8DB18900D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02993" y="2144865"/>
                  <a:ext cx="777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CDCA68-B5D1-DAE0-F5B6-0B753E001791}"/>
              </a:ext>
            </a:extLst>
          </p:cNvPr>
          <p:cNvGrpSpPr/>
          <p:nvPr/>
        </p:nvGrpSpPr>
        <p:grpSpPr>
          <a:xfrm>
            <a:off x="5514833" y="2849745"/>
            <a:ext cx="241560" cy="98280"/>
            <a:chOff x="5514833" y="2849745"/>
            <a:chExt cx="24156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B64FC6-4A6B-FEAC-B7C3-AC3DCE8A1D81}"/>
                    </a:ext>
                  </a:extLst>
                </p14:cNvPr>
                <p14:cNvContentPartPr/>
                <p14:nvPr/>
              </p14:nvContentPartPr>
              <p14:xfrm>
                <a:off x="5514833" y="2849745"/>
                <a:ext cx="203400" cy="18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B64FC6-4A6B-FEAC-B7C3-AC3DCE8A1D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8713" y="2843625"/>
                  <a:ext cx="215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FD0C41-C120-E985-767E-0ADDAA2BA758}"/>
                    </a:ext>
                  </a:extLst>
                </p14:cNvPr>
                <p14:cNvContentPartPr/>
                <p14:nvPr/>
              </p14:nvContentPartPr>
              <p14:xfrm>
                <a:off x="5539673" y="2931105"/>
                <a:ext cx="216720" cy="1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0FD0C41-C120-E985-767E-0ADDAA2BA7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33553" y="2924985"/>
                  <a:ext cx="2289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4D7A5B5-9BF6-EF11-0490-BBB57DB7A7FA}"/>
                  </a:ext>
                </a:extLst>
              </p14:cNvPr>
              <p14:cNvContentPartPr/>
              <p14:nvPr/>
            </p14:nvContentPartPr>
            <p14:xfrm>
              <a:off x="6258593" y="2770545"/>
              <a:ext cx="167760" cy="227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4D7A5B5-9BF6-EF11-0490-BBB57DB7A7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52473" y="2764425"/>
                <a:ext cx="180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F497599-94B8-A211-BA40-DDB2251449DB}"/>
                  </a:ext>
                </a:extLst>
              </p14:cNvPr>
              <p14:cNvContentPartPr/>
              <p14:nvPr/>
            </p14:nvContentPartPr>
            <p14:xfrm>
              <a:off x="5912273" y="2733465"/>
              <a:ext cx="263160" cy="323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F497599-94B8-A211-BA40-DDB2251449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06153" y="2727345"/>
                <a:ext cx="2754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6139A8-2740-104E-267C-0DEA043B03AA}"/>
                  </a:ext>
                </a:extLst>
              </p14:cNvPr>
              <p14:cNvContentPartPr/>
              <p14:nvPr/>
            </p14:nvContentPartPr>
            <p14:xfrm>
              <a:off x="6570353" y="2677665"/>
              <a:ext cx="106920" cy="1047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6139A8-2740-104E-267C-0DEA043B03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64233" y="2671545"/>
                <a:ext cx="119160" cy="1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06188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DBA60-BC9A-4FB7-8744-E3A17819924F}"/>
              </a:ext>
            </a:extLst>
          </p:cNvPr>
          <p:cNvSpPr txBox="1">
            <a:spLocks/>
          </p:cNvSpPr>
          <p:nvPr/>
        </p:nvSpPr>
        <p:spPr>
          <a:xfrm>
            <a:off x="854765" y="1568977"/>
            <a:ext cx="10073808" cy="12930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معلومات سابقة لازم تكون حاضرة معنا بهاد الدرس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Finding the area and circumference of a circle">
            <a:extLst>
              <a:ext uri="{FF2B5EF4-FFF2-40B4-BE49-F238E27FC236}">
                <a16:creationId xmlns:a16="http://schemas.microsoft.com/office/drawing/2014/main" id="{03DA5F70-1E1D-4A9D-BC0C-413C04E0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2473587"/>
            <a:ext cx="8250701" cy="3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6995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2479E-A710-50A2-6711-5212FA77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31" y="2223753"/>
            <a:ext cx="2667241" cy="2584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D96E6-B370-BC78-5C89-0FB8ED7E71A9}"/>
                  </a:ext>
                </a:extLst>
              </p:cNvPr>
              <p:cNvSpPr txBox="1"/>
              <p:nvPr/>
            </p:nvSpPr>
            <p:spPr>
              <a:xfrm>
                <a:off x="4235233" y="2385121"/>
                <a:ext cx="5424429" cy="31085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ar-JO" sz="2800" b="1" dirty="0">
                    <a:solidFill>
                      <a:schemeClr val="accent2"/>
                    </a:solidFill>
                  </a:rPr>
                  <a:t>محيط الدائرة الممثلة جانباً بدلالة </a:t>
                </a:r>
                <a14:m>
                  <m:oMath xmlns:m="http://schemas.openxmlformats.org/officeDocument/2006/math">
                    <m:r>
                      <a:rPr lang="ar-JO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ar-JO" sz="2800" b="1" dirty="0">
                    <a:solidFill>
                      <a:schemeClr val="accent2"/>
                    </a:solidFill>
                  </a:rPr>
                  <a:t>  يساوي: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ar-JO" sz="2800" b="1" dirty="0">
                  <a:solidFill>
                    <a:schemeClr val="accent2"/>
                  </a:solidFill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ar-JO" sz="2800" b="1" dirty="0">
                  <a:solidFill>
                    <a:schemeClr val="accent2"/>
                  </a:solidFill>
                </a:endParaRPr>
              </a:p>
              <a:p>
                <a:pPr rtl="1"/>
                <a:endParaRPr lang="ar-JO" sz="2800" b="1" dirty="0">
                  <a:solidFill>
                    <a:schemeClr val="accent2"/>
                  </a:solidFill>
                </a:endParaRPr>
              </a:p>
              <a:p>
                <a:pPr rtl="1"/>
                <a:endParaRPr lang="ar-JO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D96E6-B370-BC78-5C89-0FB8ED7E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33" y="2385121"/>
                <a:ext cx="5424429" cy="3108543"/>
              </a:xfrm>
              <a:prstGeom prst="rect">
                <a:avLst/>
              </a:prstGeom>
              <a:blipFill>
                <a:blip r:embed="rId5"/>
                <a:stretch>
                  <a:fillRect l="-2360" t="-1961" r="-449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C7E78C-AADA-2D86-8139-6756E3D8696B}"/>
                  </a:ext>
                </a:extLst>
              </p14:cNvPr>
              <p14:cNvContentPartPr/>
              <p14:nvPr/>
            </p14:nvContentPartPr>
            <p14:xfrm>
              <a:off x="5961593" y="3388305"/>
              <a:ext cx="1663920" cy="22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C7E78C-AADA-2D86-8139-6756E3D869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7953" y="3280305"/>
                <a:ext cx="177156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69625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الأقواس والقطاعات الدائرية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2479E-A710-50A2-6711-5212FA77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31" y="2223753"/>
            <a:ext cx="2667241" cy="2584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D96E6-B370-BC78-5C89-0FB8ED7E71A9}"/>
                  </a:ext>
                </a:extLst>
              </p:cNvPr>
              <p:cNvSpPr txBox="1"/>
              <p:nvPr/>
            </p:nvSpPr>
            <p:spPr>
              <a:xfrm>
                <a:off x="3990560" y="2355956"/>
                <a:ext cx="5571256" cy="27166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ar-JO" sz="2800" b="1" dirty="0">
                    <a:solidFill>
                      <a:schemeClr val="accent2"/>
                    </a:solidFill>
                  </a:rPr>
                  <a:t>مساحة الدائرة الممثلة جانباً بدلالة </a:t>
                </a:r>
                <a14:m>
                  <m:oMath xmlns:m="http://schemas.openxmlformats.org/officeDocument/2006/math">
                    <m:r>
                      <a:rPr lang="ar-JO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ar-JO" sz="2800" b="1" dirty="0">
                    <a:solidFill>
                      <a:schemeClr val="accent2"/>
                    </a:solidFill>
                  </a:rPr>
                  <a:t>  يساوي: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JO" sz="2800" b="1" dirty="0">
                  <a:solidFill>
                    <a:schemeClr val="accent2"/>
                  </a:solidFill>
                </a:endParaRPr>
              </a:p>
              <a:p>
                <a:pPr rtl="1"/>
                <a:endParaRPr lang="ar-JO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D96E6-B370-BC78-5C89-0FB8ED7E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60" y="2355956"/>
                <a:ext cx="5571256" cy="2716641"/>
              </a:xfrm>
              <a:prstGeom prst="rect">
                <a:avLst/>
              </a:prstGeom>
              <a:blipFill>
                <a:blip r:embed="rId5"/>
                <a:stretch>
                  <a:fillRect l="-2298" t="-2242" r="-766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4F9044-DBB8-743B-EE1A-D34636665EFF}"/>
                  </a:ext>
                </a:extLst>
              </p14:cNvPr>
              <p14:cNvContentPartPr/>
              <p14:nvPr/>
            </p14:nvContentPartPr>
            <p14:xfrm>
              <a:off x="5827313" y="3873945"/>
              <a:ext cx="174528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4F9044-DBB8-743B-EE1A-D34636665E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673" y="3766305"/>
                <a:ext cx="185292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42778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452</TotalTime>
  <Words>1232</Words>
  <Application>Microsoft Office PowerPoint</Application>
  <PresentationFormat>Widescreen</PresentationFormat>
  <Paragraphs>432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Adobe Arabic</vt:lpstr>
      <vt:lpstr>AGA Battouta Regular</vt:lpstr>
      <vt:lpstr>Arabic Typesetting</vt:lpstr>
      <vt:lpstr>Bahnschrift Light Condensed</vt:lpstr>
      <vt:lpstr>Calibri Light</vt:lpstr>
      <vt:lpstr>Cambria Math</vt:lpstr>
      <vt:lpstr>HelveticaNeueLT Arabic 45 Light</vt:lpstr>
      <vt:lpstr>HelveticaNeueLT Arabic 55 Roman</vt:lpstr>
      <vt:lpstr>STIXGeneral-Bold</vt:lpstr>
      <vt:lpstr>Tw Cen MT</vt:lpstr>
      <vt:lpstr>Tw Cen MT Condensed</vt:lpstr>
      <vt:lpstr>Wingdings 3</vt:lpstr>
      <vt:lpstr>Integral</vt:lpstr>
      <vt:lpstr>الأقواسُ والقطاعاتُ الدائريةُ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الأقواسُ والقطاعاتُ الدائريةُ</dc:title>
  <dc:creator>خديجه سليمان</dc:creator>
  <cp:lastModifiedBy>user</cp:lastModifiedBy>
  <cp:revision>11</cp:revision>
  <dcterms:created xsi:type="dcterms:W3CDTF">2021-10-08T17:34:33Z</dcterms:created>
  <dcterms:modified xsi:type="dcterms:W3CDTF">2025-11-04T10:28:30Z</dcterms:modified>
</cp:coreProperties>
</file>