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60" r:id="rId3"/>
  </p:sldMasterIdLst>
  <p:sldIdLst>
    <p:sldId id="256" r:id="rId4"/>
    <p:sldId id="274" r:id="rId5"/>
    <p:sldId id="288" r:id="rId6"/>
    <p:sldId id="289" r:id="rId7"/>
    <p:sldId id="292" r:id="rId8"/>
    <p:sldId id="290" r:id="rId9"/>
    <p:sldId id="263" r:id="rId10"/>
    <p:sldId id="291" r:id="rId11"/>
    <p:sldId id="280" r:id="rId12"/>
    <p:sldId id="284" r:id="rId13"/>
    <p:sldId id="304" r:id="rId14"/>
    <p:sldId id="305" r:id="rId15"/>
    <p:sldId id="293" r:id="rId16"/>
    <p:sldId id="294" r:id="rId17"/>
    <p:sldId id="297" r:id="rId18"/>
    <p:sldId id="298" r:id="rId19"/>
    <p:sldId id="296" r:id="rId20"/>
    <p:sldId id="299" r:id="rId21"/>
    <p:sldId id="283" r:id="rId22"/>
    <p:sldId id="300" r:id="rId23"/>
    <p:sldId id="276" r:id="rId24"/>
    <p:sldId id="30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71" d="100"/>
          <a:sy n="71" d="100"/>
        </p:scale>
        <p:origin x="73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8:29.5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25871 5333 0,'-99'0'204,"-25"50"-204,25-50 15,0 24-15,-50-24 16,74 0-1,-197 25 1,197-25 0,1 25 15,24-25-31,-24 50 16,-1-50-1,-24 0 1,0 0-1,-25 0 1,0 0 0,-25 0-1,99 0 1,-99 0 0,100 0-1,-100 0 16,25 0-15,-25 0 15,0 0-15,-24 0 0,-50 0-1,24 0 1,25 0-1,1 0 1,24 0 0,75 0-16,-125 0 15,50 0 1,-99 0 0,124 0-1,-49 0 1,-75 0-1,24 0 1,-123 0 0,25 0-1,24 0 17,25 0-17,-25 0 1,150 0-1,24 0 1,0 0 0,24 0-1,-49 0 1,1 0 0,-51 0-1,26 0 1,-1 0-1,75 0 1,-25 0 0,24 0-1,-197 0 17,123 0-32,1 0 31,-1 0-16,0 0 1,1 0 0,-1 0-1,0 0 1,26 0 0,24 0-1,24 0 1,-24 0-1,0 0 1,-25 0 0,1 0 15,-1 0-31,0 0 16,50 0-1,0 0 1,24 0 15,1 0-15,24 0-1,-74 49 1,74-49 0,26 0-1,-51 0 16,-24 0-15,-25 0 0,50 0-1,24 0 1,-49 0 0,-25 0-1,-25 0 1,-25 0-1,25 0 1,50 0 0,50 0-1,-26 0 1,1 0 0,24 0-1,-49 0 1,-50 0-1,0 0 1,-24 0 0,-26 0-1,-24 0 1,-25 0 0,99 0-1,25 0 1,74 0-1,1 0 1,-1 0 0,-49 0-1,0 0 17,-25 0-17,74 0 1,25 0-1,-24 0 17,24 0-32,-25 0 15,-74 0 1,75 0 0,24 0 718,0 0 282,0 0-391,-74 0-625,-75 0 15,-49 0 1,25 0-1,123 0 1,26 0 406,-1 0-406,1 0-1,-1 0 1,25 0-1,0 0 1,-24 0 265,-26 25-281,51 0 16,-76-25 0,51 0-1,-26 0 329,26 49-344,24-49 16,-25 0-1</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9:06.5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27062 9649 0,'-25'25'47,"0"-25"-31,0 0 15,-49 0-31,24 0 0,-24 25 16,-149-1-1,-50 51 1,99-75 0,26 0-1,-26 0 1,-25 0-1,51 0 1,-150 0 0,0 0-1,50 0 1,25 0 0,74 0-1,0 0 1,25 0-1,-25 0 1,-49 0 0,49 0-1,-24 0 1,-75 0 0,24 0-1,51 0 1,-1 0-1,0 0 1,-74 0 0,50 0-1,-50 0 17,-25 0-17,75 0 1,24 0-1,0 0 1,1 0 0,24 0-1,-99 0 1,49 0 0,-49 0-1,50 0 1,-50 0-1,25 0 1,24 0 0,50 0-1,1 0 17,-26 0-17,0 0 1,-99 0-1,224 0 1,-75 0 0,0 0-1,25 0 1,-26 0 0,1 0-1,25 0 1,-25 0-1,-74 0 1,-75 0 0,-25 0-1,25 0 1,125 0 0,-51 0-1,1 0 1,74 0-1,24 0 1,-48 0 0,-1 0-1,0 0 1,-25 0 0,50 0-1,50 0 1,0 0-1,49 0 1,-25 0 0,-49 0-1,0 0 1,49 0 15,0 0-31,26 0 31,-26 0-15,-24 0 0,-26-25-1,51 25 1,24 0 0,0-25-1</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9:08.3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27682 11410 0,'-99'0'78,"24"0"-78,-73 50 16,-249-25 0,-25 24-1,149-49 1,100 0-1,-51 0 1,51 0 0,-75 0-1,-25 0 1,50 0 15,74 0-31,25 0 16,-25 0-16,25 0 15,-199 0 1,249 0 0,24 0-1,1 0 1,-1 0 0,0 0-1,-74 0 1,-24 0-1,24 0 1,24 0 15,1 0-31,50 0 32,24 0 30</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9:11.4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10393 6722 0,'0'50'16,"-25"-50"-16,-24 24 15,49 1-15,-99 25 16,-1-25-1,-73 49 17,24 1-17,0-26 1,-49 26 0,24-26-1,-49-49 1,-125 0-1,-98 0 1,24 0 0,75 0-1,149 0 1,74 0-16,-75 0 16,1 0-1,49 0 1,25 0-1,0 0 1,25 0 0,-1 0 15,-73 0-15,49 0-1,24 0 1,51 0-16,-1 0 15,-99 0 1,100 0 0,-1 0-1,-49 0 1,-25 0 0,0 0-1,-25 0 1,75 0-1,-50 0 1,24 0 0,51 0 15,-50 0-15</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9:12.9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10368 9996 0,'-74'0'62,"0"0"-46,-1 25-16,1-25 15,-75 25 1,25 0-16,49-25 16,-272 25-1,-298-25 1,149 0-1,149 0 17,24 0-17,51 0 1,24 0 0,49 0-1,1 0 1,-1 0-1,-148 0 1,24 0 0,51 0-1,197 0-15,26 0 16,-1 0 15,0 24-15,26 1-1,-26-25 1,0 0 0,1 0-1,-150 0 17,-74 0-17,75 0 1,24 0-1</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9:13.8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9922 11534 0,'0'0'0,"-25"0"0,0 25 16,-49 25-16,-149-50 15,-100 0 1,-49 0 0,-74 0-1,-274 0 1,373 0 0,0 0 15,99 0-16,74 0 1,0 0 0,-24 0-1,-249 0 1,125 0 0,99 0-1,74 0 1,75 0-1,49 0 1,0 0 31</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9:14.9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8756 12948 0,'-50'0'78,"-24"0"-62,-25 0-16,-25 50 15,-25-26 1,-49 1 0,-1 50-1,-99-51 17,125-24-17,-100 0 1,149 0-1,0 0 1,74 0 0</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9:24.6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17959 9277 0,'-25'0'125,"-25"0"-109,25 0-16,-123 0 31,48 0-16,1 0 1,0 0 0,0 0-1,-1 0 1,-73 0 0,123 0-16,1 0 15,-51 0 1,1 0-1,-25 0 1,0 0 0,-124 0-1,50 0 1,24 0 15,0 0-15,100 0-1,0 0 1,-1 0 0,-24 0-1,0 0 1,24 0 0,-24 0-1,0 0 1,-50 0-1,0 0 1,25 0 0,50 0-1,-25 0 1,-1 0 0,-24 0-1,-49 0 16,-1 0-15,100 0-16,-75 0 16,25 0-1,-25 0 1,25 0 0,0 0-1,0 0 1,-50 0-1,-24 0 1,24 0 0,-24 0-1,24 0 1,-74 0 0,124 0-1,-50 0 16,1 0-15,-1 0 0,25 0-1,-24 0 1,49 0 0,-50 0-1,25 0 1,25 0-1,-74 25 1,49 0 0,-74 24-1,-1-49 1,76 25 0,-26-25-1,25 25 1,0 24 15,25-49-15,-25 0-1,-49 0 1,0 50 0,24-50-1,0 0 1,50 0-16,-49 0 15,-100 25 1,50-25 0,24 0-1,50 0 1,25 0 0,0 0-1,25 0 1,-75 0-1,50 0 17,-124 0-17,124 0 1,0 0 0,25 0-1,0 0 1,0 0-1,49 0 1,-49 0 0,0 25-1,-75-25 1,50 0 0,25 0-1,49 0 1,25 24 46,0-24-46,-49 25 0,0-25-1,24 0 1,174 0 109</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9:27.4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27905 10988 0,'-74'0'31,"24"0"-31,1 0 16,-26 0-1,-24 0-15,25 0 16,-125 0 0,125 0-16,-50 0 15,-50 0 1,-24 0 0,-50 0-1,-50 0 1,-25 0-1,75 0 17,25 0-32,25 0 15,-1 0 1,-98 0 0,49 0-1,99 0-15,-124 0 31,25 0-15,74 0 0,1 0-1,-1 0 1,-74 0 0,-25 0-1,124 0 1,-24 0-1,24 0 1,-74 0 0,-1 0-1,125 0 17,-25 0-32,25 0 15,0 0 1,-75 0-1,25 0 1,0 0 15,100 0-15,-50 0 0,24 0-1,-24 0 1,-75 0-1,125 0 17,-51 0-32,51 0 15,-50 0 1,-1 0 0,1 0-1,0 0 16,-25 0-31,0 0 16,-25 0 0,-49 0 15,-100 0-15,50 25 15,25 0-31,-149 49 15,-25-49 1,25 50 0,49-75-1,150 0 1,73 0 15,26 0-15,0 0-1,24 0 1,-74 0 0,-25 0-1,50 0 1,-25 0 0,-25 0 15,0 0-16,25 0 1,-25 0 0,0 0-1,-24 49 1,-150 26 0,75-50-1,-149 24 1,174-49-1,25 0 1,24 0 0,1 0-1,-51 0 1,-49 0 0,25 0-1,75 0 1,123 0 15,25 0-15,-74 0-1,50 0 17,24 0-17,0 0 16,0 0-15,-25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8:31.7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25797 8558 0,'0'-25'63,"-25"25"-63,-74 0 15,-50 25 1,50-1 0,0-24-1,49 0 1,-49 0 0,0 0-16,24 0 15,-24 0-15,24 0 16,1 0-1,24 0 1,1 0 15,-1 0-31,1 0 32,-51 25-17,76-25 1,-51 0-1,-74 0 1,25 0 0,-24 0-1,-26 0 1,149 0 0,0 0-1,0 0 32,-24 0-47,-75 0 16,49 0-1,51 0 17,-1 0 77</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8:39.4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15354 11509 0,'0'0'0,"-25"0"47,0 0-47,1 0 15,-76 0 1,51 0 0,24 0-16,-74 0 15,24 0 1,-24 0 0,25 0-1,-1 0 1,1 0-1,0 0 1,-1 0 0,-49 0-1,25 0 17,0 0-17,49 0 1,-99 0-1,75 25 1,-25-25 0,-1 0-1,1 0 1,0 0 0,25 0-1,-50 0 1,-1 0-1,1 0 1,75 0-16,-50 0 16,-25 0-1,49 0 1,1 0 0,-1 0-1,51 0 16,-1 0-15,-25 0 0,-49 0-1,-25 0 1,-75 0 0,1 0-1,124 0 1,24 0-1,-49 0 1,-25 0 0,0 0-1,-50 0 1,25 0 0,50 0-1,25 0 1,49 0 15,-25 0-15,-99 0-1,25 25 1,25-25 0,-50 50-1,1-50 1,48 0-1,-73 0 1,-75 0 0,74 0-1,0 0 1,26 0 0,48 0-1,-49 0 1,100 0-1,-50 0 1,-50 0 0,25 0-1,-25 0 1,75 0 0,-1 0-1,26 0 1,-26 0-1,1 0 1,-1 0 0,-49 0-1,-25 0 1,-24 0 0,49 0-1,0 0 1,-124 0-1,-50 0 1,25 0 0,50 0-1,49 0 17,75 0-17,25 0 1,-1 0-1,-49 0 1,25 0 0,49 0-1,1 0 1,-1 0 0,-49 0-1,-50 0 1,25 0-1,-25 0 1,50 0 0,25 0-1,-26 0 17,-73 0-17,98 0 1,-24 0-1,-25 0 1,0 0 0,25 0-1,-50 0 1,75 0 0,-1 0-1,-24 0 1,-25 0-1,-74 0 1,24 0 0,124 0-16,-98 0 15,98 0 1,0 0 31,25 0-16,1 0-15,-26 0-1,25 0 1,0 0 0,1 0-1</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8:41.1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25971 12998 0,'-25'0'16,"0"0"0,-25 0-1,-49 24 1,49-24 0,26 0-1,-26 25 1,-24 0-1,-75 0 1,-50 49 0,-123-49-1,49-25 1,149 0 0,74 0-1,-49 0 1,50 0-1,-51 0 1,-24 0 0,25 0 15,50 0-31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8:47.3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22920 13022 0,'-25'0'141,"-50"0"-125,51 25-16,-76 0 15,-24 0 1,25 0 0,0-1 15,-50 1-16,-25-25 1,-24 25 0,99-25-16,-1 0 15,1 0-15,-50 0 16,-322 50 0,173-50-1,1 0 1,49 0-1,25 0 1,99 0 0,-50 0-1,0 0 1,1 0 0,-1 0-1,0 0 1,75 0-1,-25 0 1,0 0 0,-124 25-1,0-25 1,50 0 0,24 0-1,75 0 1,-1 0-1,-24 0 1,-49 0 0,-26 0-1,1 0 1,-50 0 0,124 0-1,25 0 1,-75 0-1,0 0 1,26 0 15,48 0-15,-24 0 0,25 0-1,25 0 1,-26 0-1,1 0 1,-50 0 0,75 0-16,-75 0 15,-49 0 1,24 0 0,25 0-1,50 0 1,49 0-1,-24 0 1,24 0 15,-49 0-15,0 0 0,-50 0-1,-74 0 1,25 0-1,-26 0 1,1 0 0,-25 0-1,74 0 1,26 0 0,23 0-1,76 0 1,-26 0-1,26 24 1,-26 1 0,-98-25 15,123 0-15,-49 50-1,49-25 1,-24-25-1,24 0 1,-49 24 0,25-24-1,24 0 1,25 25 15,0-25-15,1 25-1,-1-25 1,-25 0 15,1 25-31,-1-25 32,-49 0-17,49 25 1,1-25-1,-51 0 1,51 24 0,-50-24-1,49 0-15,0 0 16,-74 25 0,50 0-1,-50-25 1,49 25-1,-24-25 1,-25 25 0,50-25-1,-75 0 17,25 0-17,-50 0 1,75 0-1,-75 0 1,-24 0 0,-100 0-1,50 0 1,75 0 0,-26 0-1,-24 0 1,25 0-1,24 0 1,25 0 15,25 0-31,0 0 16,-74 0 15,74 0-15,24 0-1,-24 0 1,50 0 0,-25 0-1,-25 0 1,-50 0 0,-74 0-1,50 0 1,24 0-1,25 0 1,-99 0 0,74 0-1,-74 0 1,25 0 15,0 0-15,0 0-1,24 0 1,26 0 0,-26-25-1,26 0 1,49-25 0,49 50-1,26 0 1,-51 0-1,51 0 1,-51-49 15,76 49-31,-1 0 16,-25 0 0,199 0 93,198 74-93</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8:50.6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25722 14511 0,'-24'0'31,"-1"0"-15,-50 0 0,26 25-1,-26-25 1,-49 24 0,-49-24-1,-125 0 1,-99 0-1,50 0 1,-75 0 0,149 0-1,100 0 1,74 0 0,24 0-1,-74 0 1,-49 0-1,-75 0 1,-25 0 0,75 0-1,0 0 1,74 0 0,0 0-1,-49 0 1,-1 0-1,-198 0 1,273 0 0,-322 0-1,74 0 1,-25 0 0,124 0 15,50 0-16,124 50 1,24-50 0,-98 0-1,-26 0 1,-74 0 0,100 0-1,24 0 1,50 0-1,-25 0 1,0 0 0,-25 0-1,-25 0 1,1 0 0,-51 0-1,51 0 16,49 0-15,-25 0 0,-25 0-1,50 0 1,-49 0 0,24 0-1,-25 0 1,0 0-1,50 0 1,-49 0 0,24 0-1,0 0 1,0 0 0,0 0-1,1 0 16,48 0-31,-222 0 16,-50 0 0,-25 0-1,124 0 1,124 0 0,125 0-1,-1 0 1,-74 0 15,49 0-15,0 0-1,-24 0 1,49 0-16,0 0 16,-24 0-1,24 0 16,-25 0-31,-49 0 16,-25 0 0,50 0 15,-26 0-15,76 0-1,-26 0 1,25 0-1,-24 0 1,-51 0 0,51 50-1,-1-50 1,1 0 0,-51 0-1,1 0 1,-25 0-1,-25 0 1,25 0 15,25 0-31,-25 0 32,-50 0-17,75 0-15,-99 0 16,-1 0-1,50 0 1,1 0 0,-76 0-1,51 0 1,-1 0 0,25 0-1,25 0 16,-49 0-31,-1 0 16,0 0 0,75 0-16,25 0 15,-50 0 1,0 0 15,0 0-15,49 0-1,-49 0 1,75 49 0,-1-49-1,-74 0 17,25 50-32,-149-50 15,-50 0 1,-99 0-1,174 0 1,-25 0 15,-50 0-31,50 0 16,50 0 0,98 0-1,26 0 16,-50 25-15,-25-25 0,-24 0-1,24 0 1,0 0 0,25 0-1,-75 49 16,-24 1-31,124-50 16,74 0 0,0 0-1,125 0 142,24-50-157</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8:53.9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25450 16098 0,'-25'0'32,"-50"0"-17,-98 0 1,-199 0 0,223 0-1,-25 0 1,125 0-16,-75 0 15,-25 0 1,50 50 0,-50-50-1,-75 25 1,76-25 0,-51 0-1,-74 0 1,75 0-1,49 0 17,25 0-17,-25 0 1,25 0 0,25 0-1,-50 0 1,-24 0-1,49 0 1,-50 0 0,75 0-1,-50 0 1,0 24 0,0-24-1,-24 0 1,-51 0-1,75 0 1,-24 0 15,-26 0-15,-49 0 0,-24 0-1,-26-49 1,-49 24-1,49 25 1,-25-50 0,175 50-1,48 0 1,-98 0 0,0 0-1,24 0 1,-49 0-1,-1 0 1,125 0 0,-25 0-1,25 0 17,-50 0-17,-49 0 1,-75 0-1,0 0 1,-124 0 0,124 0-1,50 0 1,0 0 0,74 0-1,25 0 1,-50 0-1,1 0 1,24 0 0,25 0-1,-25 0 1,25 0 15,-174 0-15,100 0-1,-1 0 1,1 0 0,99 0-1,24 0 1,26 0 0,-50 0-1,-75 0 1,-74 0-1,49 0 1,75 0 0,0 0-1,-99 0 1,74 0 0,0 0 15,25 0-16,25 0 1,-25 0 0,50 0-1,-50-49 1,49 24 0,-49 25-1,25-25 1,0 25-1,-100-25 1,100-24 0,0 49-1,49 0 1,-49-50 0,50 50-1,-75 0 16,49-49-15,1 49 0,-1 0-1,1-25 1,-25 25 0,24-25-1,1 25 1,-75 0-1,50 0 1,49 0 15,25 0-15,1 0 0,-26 0-1,25 0 1,-24 0 15,24 0-15,0 0 15,0 0-15,0 0-1,1 0 1,-26 25-1,0 0 1,1-25 0,-26 0 15,50 24-15,1-24-16,-51 25 15,50-25 1,-74 0-1,74 0 1,25-25 93,0-24-93,25 24-16</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9:01.8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26467 6747 0,'0'-25'93,"-50"25"-93,-49 0 16,-75 25 0,-173 0-1,99-1 1,49 26 15,51-50-15,-51 0-1,25 0 1,-173 0 0,50 0-1,-26 0 1,50 0 0,0 0-1,100 0 1,-1 0-1,25 0 1,50 0-16,-149 0 16,50 0-1,-1 0 17,50 0-32,-24 0 15,49 0 16,-25 0-15,-25 0 0,-74 0-1,25 0 1,-75 0 0,199 0-1,0 0 1,-75 0-1,1 0 17,49 0-32,-25 0 15,50 0 1,24 0 0,-24 25-1,0-25 16,-75 25-15,-148-25 0,222 0-1,26 0-15,-75 0 16,75 0 0,-1 0-1,-24 0 1,0 0-1,24 0 1,26 0 0,24 0-1,-25 0 17,-24 0-17,-149 0 1,99 0-1,-25 0 17,99 0-17,25 0 1,1 0 0,-26 0-1,-49 0 1,-25 0-1,-75 0 17,-24 0-32,149 0 0,-1 0 15,-148 0 1,149 0 0,49 0-1,-25 0 391,-49 0-406,-50 0 16,-272 0 0,-100 0-1,149 0 1,99 0 0,198 0-1,26 0 1,-26 0-1,-24 0 1,0 0 0,0 0-1,49 0-15,0 0 16,1 0 15,-75 0-15,-99 0-1,-50 0 1,99 0 0,75 0-1</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4-12-15T05:49:04.0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27062 8186 0,'-25'0'16,"0"0"-1,-74 0 1,49 0 0,-24 0-16,0 0 15,-199 0 1,50 74 15,-1-74-15,-73 50-1,-100-50 1,-25 0 0,-173 0-1,74 0 1,174 0 0,123 0-1,100 0 1,0 0-1,-49 0 1,-26 49 0,26-24-1,-1-25 1,50 25 0,-25 0-1,25-1 16,-124-24-15,-25 0 0,-24 0-1,-1 0 1,99 0 0,100 0-16,-50 0 15,1 0 1,24 0-1,0 0 1,-25 0 0,0 0-1,25 0 1,74 0 0,-49 0-1,25 0 1,-50 0-1,74 0 17,-124 0-17,75 0 1,-74 0 0,-51 0-1,26 0 1,-50 0-1,74 0 1,50 0 0,25 0-1,-25 0 1,0 0 0,49 0-1,-24 0 1,25 0-16,-1 0 15,26 0 17,-1 0-1,-74 0-31,-25 0 16,100 0-1,24 0 1,0 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57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DC6F202-E086-43E8-BC5F-C161767B9809}" type="datetimeFigureOut">
              <a:rPr lang="en-US" smtClean="0"/>
              <a:t>12/15/2024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28DE67-49EB-4AE0-88C0-2B97B80F6F80}" type="slidenum">
              <a:rPr lang="en-US" smtClean="0"/>
              <a:t>‹#›</a:t>
            </a:fld>
            <a:endParaRPr lang="en-US" dirty="0"/>
          </a:p>
        </p:txBody>
      </p:sp>
    </p:spTree>
    <p:extLst>
      <p:ext uri="{BB962C8B-B14F-4D97-AF65-F5344CB8AC3E}">
        <p14:creationId xmlns:p14="http://schemas.microsoft.com/office/powerpoint/2010/main" val="33457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DC6F202-E086-43E8-BC5F-C161767B9809}" type="datetimeFigureOut">
              <a:rPr lang="en-US" smtClean="0"/>
              <a:t>12/15/2024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28DE67-49EB-4AE0-88C0-2B97B80F6F80}" type="slidenum">
              <a:rPr lang="en-US" smtClean="0"/>
              <a:t>‹#›</a:t>
            </a:fld>
            <a:endParaRPr lang="en-US" dirty="0"/>
          </a:p>
        </p:txBody>
      </p:sp>
    </p:spTree>
    <p:extLst>
      <p:ext uri="{BB962C8B-B14F-4D97-AF65-F5344CB8AC3E}">
        <p14:creationId xmlns:p14="http://schemas.microsoft.com/office/powerpoint/2010/main" val="31002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9F7D-AFCF-441E-B88E-DA38C981D3C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4425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8E7A-F345-4DB8-AEE1-C55DE66011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8183FA-DE9F-4D63-A105-56E188DF6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41EDA5-6CA3-4CE6-9D1F-E5CBEE8C0F01}"/>
              </a:ext>
            </a:extLst>
          </p:cNvPr>
          <p:cNvSpPr>
            <a:spLocks noGrp="1"/>
          </p:cNvSpPr>
          <p:nvPr>
            <p:ph type="dt" sz="half" idx="10"/>
          </p:nvPr>
        </p:nvSpPr>
        <p:spPr/>
        <p:txBody>
          <a:bodyPr/>
          <a:lstStyle/>
          <a:p>
            <a:fld id="{5E09979A-781F-4AE0-84A0-D1CCDE5A44FF}" type="datetimeFigureOut">
              <a:rPr lang="en-US" smtClean="0"/>
              <a:t>12/15/2024</a:t>
            </a:fld>
            <a:endParaRPr lang="en-US"/>
          </a:p>
        </p:txBody>
      </p:sp>
      <p:sp>
        <p:nvSpPr>
          <p:cNvPr id="5" name="Footer Placeholder 4">
            <a:extLst>
              <a:ext uri="{FF2B5EF4-FFF2-40B4-BE49-F238E27FC236}">
                <a16:creationId xmlns:a16="http://schemas.microsoft.com/office/drawing/2014/main" id="{A47553D5-52DC-40C1-9117-F2E6A3226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F7CB9-C2FF-41F7-B8DF-6ABF74D3DD04}"/>
              </a:ext>
            </a:extLst>
          </p:cNvPr>
          <p:cNvSpPr>
            <a:spLocks noGrp="1"/>
          </p:cNvSpPr>
          <p:nvPr>
            <p:ph type="sldNum" sz="quarter" idx="12"/>
          </p:nvPr>
        </p:nvSpPr>
        <p:spPr/>
        <p:txBody>
          <a:bodyPr/>
          <a:lstStyle/>
          <a:p>
            <a:fld id="{F5307A86-934A-419E-BFC4-BA354CB0BFA9}" type="slidenum">
              <a:rPr lang="en-US" smtClean="0"/>
              <a:t>‹#›</a:t>
            </a:fld>
            <a:endParaRPr lang="en-US"/>
          </a:p>
        </p:txBody>
      </p:sp>
    </p:spTree>
    <p:extLst>
      <p:ext uri="{BB962C8B-B14F-4D97-AF65-F5344CB8AC3E}">
        <p14:creationId xmlns:p14="http://schemas.microsoft.com/office/powerpoint/2010/main" val="784163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C181-386A-4A9C-8A8F-F0DC3B0223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109FD5-3A6C-463B-ABAD-D1A1D2C9DA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A8DA3-BF84-42EF-A2FD-858330EC95D0}"/>
              </a:ext>
            </a:extLst>
          </p:cNvPr>
          <p:cNvSpPr>
            <a:spLocks noGrp="1"/>
          </p:cNvSpPr>
          <p:nvPr>
            <p:ph type="dt" sz="half" idx="10"/>
          </p:nvPr>
        </p:nvSpPr>
        <p:spPr/>
        <p:txBody>
          <a:bodyPr/>
          <a:lstStyle/>
          <a:p>
            <a:fld id="{5E09979A-781F-4AE0-84A0-D1CCDE5A44FF}" type="datetimeFigureOut">
              <a:rPr lang="en-US" smtClean="0"/>
              <a:t>12/15/2024</a:t>
            </a:fld>
            <a:endParaRPr lang="en-US"/>
          </a:p>
        </p:txBody>
      </p:sp>
      <p:sp>
        <p:nvSpPr>
          <p:cNvPr id="5" name="Footer Placeholder 4">
            <a:extLst>
              <a:ext uri="{FF2B5EF4-FFF2-40B4-BE49-F238E27FC236}">
                <a16:creationId xmlns:a16="http://schemas.microsoft.com/office/drawing/2014/main" id="{39FB8EC4-94B1-468C-BD4E-E6DE94608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1ABB5B-0798-4C65-9180-B2528C9801FE}"/>
              </a:ext>
            </a:extLst>
          </p:cNvPr>
          <p:cNvSpPr>
            <a:spLocks noGrp="1"/>
          </p:cNvSpPr>
          <p:nvPr>
            <p:ph type="sldNum" sz="quarter" idx="12"/>
          </p:nvPr>
        </p:nvSpPr>
        <p:spPr/>
        <p:txBody>
          <a:bodyPr/>
          <a:lstStyle/>
          <a:p>
            <a:fld id="{F5307A86-934A-419E-BFC4-BA354CB0BFA9}" type="slidenum">
              <a:rPr lang="en-US" smtClean="0"/>
              <a:t>‹#›</a:t>
            </a:fld>
            <a:endParaRPr lang="en-US"/>
          </a:p>
        </p:txBody>
      </p:sp>
    </p:spTree>
    <p:extLst>
      <p:ext uri="{BB962C8B-B14F-4D97-AF65-F5344CB8AC3E}">
        <p14:creationId xmlns:p14="http://schemas.microsoft.com/office/powerpoint/2010/main" val="4025212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25FF-5D5E-4ED7-A794-69DD762A69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548552-E5F9-4D8A-B400-3DF2794F9C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E54DAF-6B49-422C-B5B1-1CC828855F6B}"/>
              </a:ext>
            </a:extLst>
          </p:cNvPr>
          <p:cNvSpPr>
            <a:spLocks noGrp="1"/>
          </p:cNvSpPr>
          <p:nvPr>
            <p:ph type="dt" sz="half" idx="10"/>
          </p:nvPr>
        </p:nvSpPr>
        <p:spPr/>
        <p:txBody>
          <a:bodyPr/>
          <a:lstStyle/>
          <a:p>
            <a:fld id="{5E09979A-781F-4AE0-84A0-D1CCDE5A44FF}" type="datetimeFigureOut">
              <a:rPr lang="en-US" smtClean="0"/>
              <a:t>12/15/2024</a:t>
            </a:fld>
            <a:endParaRPr lang="en-US"/>
          </a:p>
        </p:txBody>
      </p:sp>
      <p:sp>
        <p:nvSpPr>
          <p:cNvPr id="5" name="Footer Placeholder 4">
            <a:extLst>
              <a:ext uri="{FF2B5EF4-FFF2-40B4-BE49-F238E27FC236}">
                <a16:creationId xmlns:a16="http://schemas.microsoft.com/office/drawing/2014/main" id="{75080509-D676-4E9A-B01C-CD190C349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D2A2B-9736-4316-826A-0C437A620A27}"/>
              </a:ext>
            </a:extLst>
          </p:cNvPr>
          <p:cNvSpPr>
            <a:spLocks noGrp="1"/>
          </p:cNvSpPr>
          <p:nvPr>
            <p:ph type="sldNum" sz="quarter" idx="12"/>
          </p:nvPr>
        </p:nvSpPr>
        <p:spPr/>
        <p:txBody>
          <a:bodyPr/>
          <a:lstStyle/>
          <a:p>
            <a:fld id="{F5307A86-934A-419E-BFC4-BA354CB0BFA9}" type="slidenum">
              <a:rPr lang="en-US" smtClean="0"/>
              <a:t>‹#›</a:t>
            </a:fld>
            <a:endParaRPr lang="en-US"/>
          </a:p>
        </p:txBody>
      </p:sp>
    </p:spTree>
    <p:extLst>
      <p:ext uri="{BB962C8B-B14F-4D97-AF65-F5344CB8AC3E}">
        <p14:creationId xmlns:p14="http://schemas.microsoft.com/office/powerpoint/2010/main" val="908530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B803-9449-4F58-817D-937275E083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AE4AA0-1BBC-46B1-AD23-120746EDD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C97592-AEE6-45B2-8710-EA6E10522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98A595-520B-4F59-A0EE-F0D87B14EF14}"/>
              </a:ext>
            </a:extLst>
          </p:cNvPr>
          <p:cNvSpPr>
            <a:spLocks noGrp="1"/>
          </p:cNvSpPr>
          <p:nvPr>
            <p:ph type="dt" sz="half" idx="10"/>
          </p:nvPr>
        </p:nvSpPr>
        <p:spPr/>
        <p:txBody>
          <a:bodyPr/>
          <a:lstStyle/>
          <a:p>
            <a:fld id="{5E09979A-781F-4AE0-84A0-D1CCDE5A44FF}" type="datetimeFigureOut">
              <a:rPr lang="en-US" smtClean="0"/>
              <a:t>12/15/2024</a:t>
            </a:fld>
            <a:endParaRPr lang="en-US"/>
          </a:p>
        </p:txBody>
      </p:sp>
      <p:sp>
        <p:nvSpPr>
          <p:cNvPr id="6" name="Footer Placeholder 5">
            <a:extLst>
              <a:ext uri="{FF2B5EF4-FFF2-40B4-BE49-F238E27FC236}">
                <a16:creationId xmlns:a16="http://schemas.microsoft.com/office/drawing/2014/main" id="{203CE2E5-8E2D-4764-A69B-54E9258BE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001F8A-041F-4F23-8ED6-B59AEC77D781}"/>
              </a:ext>
            </a:extLst>
          </p:cNvPr>
          <p:cNvSpPr>
            <a:spLocks noGrp="1"/>
          </p:cNvSpPr>
          <p:nvPr>
            <p:ph type="sldNum" sz="quarter" idx="12"/>
          </p:nvPr>
        </p:nvSpPr>
        <p:spPr/>
        <p:txBody>
          <a:bodyPr/>
          <a:lstStyle/>
          <a:p>
            <a:fld id="{F5307A86-934A-419E-BFC4-BA354CB0BFA9}" type="slidenum">
              <a:rPr lang="en-US" smtClean="0"/>
              <a:t>‹#›</a:t>
            </a:fld>
            <a:endParaRPr lang="en-US"/>
          </a:p>
        </p:txBody>
      </p:sp>
    </p:spTree>
    <p:extLst>
      <p:ext uri="{BB962C8B-B14F-4D97-AF65-F5344CB8AC3E}">
        <p14:creationId xmlns:p14="http://schemas.microsoft.com/office/powerpoint/2010/main" val="366654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DBE0-CA91-44FC-A37C-322717DEAD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3B0AB9-E9BB-4676-BC3B-3B0F30400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87B301-D13D-46EC-A829-79090AE82B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5F0773-5219-45C0-A8EA-5E6ED8314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95529-48B8-45CE-82E9-9B4A5588FE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0926ED-3644-4E31-9D8A-C4E1B78937BC}"/>
              </a:ext>
            </a:extLst>
          </p:cNvPr>
          <p:cNvSpPr>
            <a:spLocks noGrp="1"/>
          </p:cNvSpPr>
          <p:nvPr>
            <p:ph type="dt" sz="half" idx="10"/>
          </p:nvPr>
        </p:nvSpPr>
        <p:spPr/>
        <p:txBody>
          <a:bodyPr/>
          <a:lstStyle/>
          <a:p>
            <a:fld id="{5E09979A-781F-4AE0-84A0-D1CCDE5A44FF}" type="datetimeFigureOut">
              <a:rPr lang="en-US" smtClean="0"/>
              <a:t>12/15/2024</a:t>
            </a:fld>
            <a:endParaRPr lang="en-US"/>
          </a:p>
        </p:txBody>
      </p:sp>
      <p:sp>
        <p:nvSpPr>
          <p:cNvPr id="8" name="Footer Placeholder 7">
            <a:extLst>
              <a:ext uri="{FF2B5EF4-FFF2-40B4-BE49-F238E27FC236}">
                <a16:creationId xmlns:a16="http://schemas.microsoft.com/office/drawing/2014/main" id="{5FD07430-4025-4F73-B1E1-129B518F6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3BBCDB-F144-46C4-B931-9D92ED8F5829}"/>
              </a:ext>
            </a:extLst>
          </p:cNvPr>
          <p:cNvSpPr>
            <a:spLocks noGrp="1"/>
          </p:cNvSpPr>
          <p:nvPr>
            <p:ph type="sldNum" sz="quarter" idx="12"/>
          </p:nvPr>
        </p:nvSpPr>
        <p:spPr/>
        <p:txBody>
          <a:bodyPr/>
          <a:lstStyle/>
          <a:p>
            <a:fld id="{F5307A86-934A-419E-BFC4-BA354CB0BFA9}" type="slidenum">
              <a:rPr lang="en-US" smtClean="0"/>
              <a:t>‹#›</a:t>
            </a:fld>
            <a:endParaRPr lang="en-US"/>
          </a:p>
        </p:txBody>
      </p:sp>
    </p:spTree>
    <p:extLst>
      <p:ext uri="{BB962C8B-B14F-4D97-AF65-F5344CB8AC3E}">
        <p14:creationId xmlns:p14="http://schemas.microsoft.com/office/powerpoint/2010/main" val="286393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9FB1-3238-4E0F-BADE-1030AD5421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78E454-561B-4BDC-AD9B-5052A65A3CD1}"/>
              </a:ext>
            </a:extLst>
          </p:cNvPr>
          <p:cNvSpPr>
            <a:spLocks noGrp="1"/>
          </p:cNvSpPr>
          <p:nvPr>
            <p:ph type="dt" sz="half" idx="10"/>
          </p:nvPr>
        </p:nvSpPr>
        <p:spPr/>
        <p:txBody>
          <a:bodyPr/>
          <a:lstStyle/>
          <a:p>
            <a:fld id="{5E09979A-781F-4AE0-84A0-D1CCDE5A44FF}" type="datetimeFigureOut">
              <a:rPr lang="en-US" smtClean="0"/>
              <a:t>12/15/2024</a:t>
            </a:fld>
            <a:endParaRPr lang="en-US"/>
          </a:p>
        </p:txBody>
      </p:sp>
      <p:sp>
        <p:nvSpPr>
          <p:cNvPr id="4" name="Footer Placeholder 3">
            <a:extLst>
              <a:ext uri="{FF2B5EF4-FFF2-40B4-BE49-F238E27FC236}">
                <a16:creationId xmlns:a16="http://schemas.microsoft.com/office/drawing/2014/main" id="{B3B7FCE7-72AD-469F-9ED6-DEDAD39956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104355-131B-49A2-A8E9-A2CC2CF873E6}"/>
              </a:ext>
            </a:extLst>
          </p:cNvPr>
          <p:cNvSpPr>
            <a:spLocks noGrp="1"/>
          </p:cNvSpPr>
          <p:nvPr>
            <p:ph type="sldNum" sz="quarter" idx="12"/>
          </p:nvPr>
        </p:nvSpPr>
        <p:spPr/>
        <p:txBody>
          <a:bodyPr/>
          <a:lstStyle/>
          <a:p>
            <a:fld id="{F5307A86-934A-419E-BFC4-BA354CB0BFA9}" type="slidenum">
              <a:rPr lang="en-US" smtClean="0"/>
              <a:t>‹#›</a:t>
            </a:fld>
            <a:endParaRPr lang="en-US"/>
          </a:p>
        </p:txBody>
      </p:sp>
    </p:spTree>
    <p:extLst>
      <p:ext uri="{BB962C8B-B14F-4D97-AF65-F5344CB8AC3E}">
        <p14:creationId xmlns:p14="http://schemas.microsoft.com/office/powerpoint/2010/main" val="2782093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A53878-E957-47D9-9061-11D518402BBB}"/>
              </a:ext>
            </a:extLst>
          </p:cNvPr>
          <p:cNvSpPr>
            <a:spLocks noGrp="1"/>
          </p:cNvSpPr>
          <p:nvPr>
            <p:ph type="dt" sz="half" idx="10"/>
          </p:nvPr>
        </p:nvSpPr>
        <p:spPr/>
        <p:txBody>
          <a:bodyPr/>
          <a:lstStyle/>
          <a:p>
            <a:fld id="{5E09979A-781F-4AE0-84A0-D1CCDE5A44FF}" type="datetimeFigureOut">
              <a:rPr lang="en-US" smtClean="0"/>
              <a:t>12/15/2024</a:t>
            </a:fld>
            <a:endParaRPr lang="en-US"/>
          </a:p>
        </p:txBody>
      </p:sp>
      <p:sp>
        <p:nvSpPr>
          <p:cNvPr id="3" name="Footer Placeholder 2">
            <a:extLst>
              <a:ext uri="{FF2B5EF4-FFF2-40B4-BE49-F238E27FC236}">
                <a16:creationId xmlns:a16="http://schemas.microsoft.com/office/drawing/2014/main" id="{ECA9F8A1-2B7E-4C53-A1CD-2AE8249C1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695F1-D74D-484E-BDCD-B319F1FC665C}"/>
              </a:ext>
            </a:extLst>
          </p:cNvPr>
          <p:cNvSpPr>
            <a:spLocks noGrp="1"/>
          </p:cNvSpPr>
          <p:nvPr>
            <p:ph type="sldNum" sz="quarter" idx="12"/>
          </p:nvPr>
        </p:nvSpPr>
        <p:spPr/>
        <p:txBody>
          <a:bodyPr/>
          <a:lstStyle/>
          <a:p>
            <a:fld id="{F5307A86-934A-419E-BFC4-BA354CB0BFA9}" type="slidenum">
              <a:rPr lang="en-US" smtClean="0"/>
              <a:t>‹#›</a:t>
            </a:fld>
            <a:endParaRPr lang="en-US"/>
          </a:p>
        </p:txBody>
      </p:sp>
    </p:spTree>
    <p:extLst>
      <p:ext uri="{BB962C8B-B14F-4D97-AF65-F5344CB8AC3E}">
        <p14:creationId xmlns:p14="http://schemas.microsoft.com/office/powerpoint/2010/main" val="338484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ADC6F202-E086-43E8-BC5F-C161767B9809}" type="datetimeFigureOut">
              <a:rPr lang="en-US" smtClean="0"/>
              <a:t>12/15/2024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28DE67-49EB-4AE0-88C0-2B97B80F6F80}" type="slidenum">
              <a:rPr lang="en-US" smtClean="0"/>
              <a:t>‹#›</a:t>
            </a:fld>
            <a:endParaRPr lang="en-US" dirty="0"/>
          </a:p>
        </p:txBody>
      </p:sp>
    </p:spTree>
    <p:extLst>
      <p:ext uri="{BB962C8B-B14F-4D97-AF65-F5344CB8AC3E}">
        <p14:creationId xmlns:p14="http://schemas.microsoft.com/office/powerpoint/2010/main" val="748092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7B29-12DB-4F94-94A3-3EC235E4A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19AA14-99B8-46DD-A894-4A86BFAF70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1A8E4D-90F8-40EE-8213-F4334D4C2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2AC0F4-0DB9-43E5-9E82-067E7336221A}"/>
              </a:ext>
            </a:extLst>
          </p:cNvPr>
          <p:cNvSpPr>
            <a:spLocks noGrp="1"/>
          </p:cNvSpPr>
          <p:nvPr>
            <p:ph type="dt" sz="half" idx="10"/>
          </p:nvPr>
        </p:nvSpPr>
        <p:spPr/>
        <p:txBody>
          <a:bodyPr/>
          <a:lstStyle/>
          <a:p>
            <a:fld id="{5E09979A-781F-4AE0-84A0-D1CCDE5A44FF}" type="datetimeFigureOut">
              <a:rPr lang="en-US" smtClean="0"/>
              <a:t>12/15/2024</a:t>
            </a:fld>
            <a:endParaRPr lang="en-US"/>
          </a:p>
        </p:txBody>
      </p:sp>
      <p:sp>
        <p:nvSpPr>
          <p:cNvPr id="6" name="Footer Placeholder 5">
            <a:extLst>
              <a:ext uri="{FF2B5EF4-FFF2-40B4-BE49-F238E27FC236}">
                <a16:creationId xmlns:a16="http://schemas.microsoft.com/office/drawing/2014/main" id="{DDBF79A6-1371-4276-ADE0-F64E4DDF0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4B2E0-44D0-4D77-A3F7-61EB02D74DD5}"/>
              </a:ext>
            </a:extLst>
          </p:cNvPr>
          <p:cNvSpPr>
            <a:spLocks noGrp="1"/>
          </p:cNvSpPr>
          <p:nvPr>
            <p:ph type="sldNum" sz="quarter" idx="12"/>
          </p:nvPr>
        </p:nvSpPr>
        <p:spPr/>
        <p:txBody>
          <a:bodyPr/>
          <a:lstStyle/>
          <a:p>
            <a:fld id="{F5307A86-934A-419E-BFC4-BA354CB0BFA9}" type="slidenum">
              <a:rPr lang="en-US" smtClean="0"/>
              <a:t>‹#›</a:t>
            </a:fld>
            <a:endParaRPr lang="en-US"/>
          </a:p>
        </p:txBody>
      </p:sp>
    </p:spTree>
    <p:extLst>
      <p:ext uri="{BB962C8B-B14F-4D97-AF65-F5344CB8AC3E}">
        <p14:creationId xmlns:p14="http://schemas.microsoft.com/office/powerpoint/2010/main" val="3849863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930C-B281-4BFD-8981-AAEF066186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9A652E-8C37-4A20-AC6C-500086917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F037AF-0E9A-4D11-A75A-4FA7C990C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749984-D731-4914-96E8-A8C97FE6995C}"/>
              </a:ext>
            </a:extLst>
          </p:cNvPr>
          <p:cNvSpPr>
            <a:spLocks noGrp="1"/>
          </p:cNvSpPr>
          <p:nvPr>
            <p:ph type="dt" sz="half" idx="10"/>
          </p:nvPr>
        </p:nvSpPr>
        <p:spPr/>
        <p:txBody>
          <a:bodyPr/>
          <a:lstStyle/>
          <a:p>
            <a:fld id="{5E09979A-781F-4AE0-84A0-D1CCDE5A44FF}" type="datetimeFigureOut">
              <a:rPr lang="en-US" smtClean="0"/>
              <a:t>12/15/2024</a:t>
            </a:fld>
            <a:endParaRPr lang="en-US"/>
          </a:p>
        </p:txBody>
      </p:sp>
      <p:sp>
        <p:nvSpPr>
          <p:cNvPr id="6" name="Footer Placeholder 5">
            <a:extLst>
              <a:ext uri="{FF2B5EF4-FFF2-40B4-BE49-F238E27FC236}">
                <a16:creationId xmlns:a16="http://schemas.microsoft.com/office/drawing/2014/main" id="{E806F2A5-6D8E-4C6A-8399-DAE6D46862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9E18B-5298-4AE3-97A6-351D6DFF988C}"/>
              </a:ext>
            </a:extLst>
          </p:cNvPr>
          <p:cNvSpPr>
            <a:spLocks noGrp="1"/>
          </p:cNvSpPr>
          <p:nvPr>
            <p:ph type="sldNum" sz="quarter" idx="12"/>
          </p:nvPr>
        </p:nvSpPr>
        <p:spPr/>
        <p:txBody>
          <a:bodyPr/>
          <a:lstStyle/>
          <a:p>
            <a:fld id="{F5307A86-934A-419E-BFC4-BA354CB0BFA9}" type="slidenum">
              <a:rPr lang="en-US" smtClean="0"/>
              <a:t>‹#›</a:t>
            </a:fld>
            <a:endParaRPr lang="en-US"/>
          </a:p>
        </p:txBody>
      </p:sp>
    </p:spTree>
    <p:extLst>
      <p:ext uri="{BB962C8B-B14F-4D97-AF65-F5344CB8AC3E}">
        <p14:creationId xmlns:p14="http://schemas.microsoft.com/office/powerpoint/2010/main" val="2830856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FD5F9-3295-45EB-B625-65A5B6E09F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63B1D2-144F-46C8-A6BE-3CBFF8DE54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AB1B4-1721-425E-BA5B-4FDD1FFAF729}"/>
              </a:ext>
            </a:extLst>
          </p:cNvPr>
          <p:cNvSpPr>
            <a:spLocks noGrp="1"/>
          </p:cNvSpPr>
          <p:nvPr>
            <p:ph type="dt" sz="half" idx="10"/>
          </p:nvPr>
        </p:nvSpPr>
        <p:spPr/>
        <p:txBody>
          <a:bodyPr/>
          <a:lstStyle/>
          <a:p>
            <a:fld id="{5E09979A-781F-4AE0-84A0-D1CCDE5A44FF}" type="datetimeFigureOut">
              <a:rPr lang="en-US" smtClean="0"/>
              <a:t>12/15/2024</a:t>
            </a:fld>
            <a:endParaRPr lang="en-US"/>
          </a:p>
        </p:txBody>
      </p:sp>
      <p:sp>
        <p:nvSpPr>
          <p:cNvPr id="5" name="Footer Placeholder 4">
            <a:extLst>
              <a:ext uri="{FF2B5EF4-FFF2-40B4-BE49-F238E27FC236}">
                <a16:creationId xmlns:a16="http://schemas.microsoft.com/office/drawing/2014/main" id="{AAC9A9C1-6D75-4ACE-858C-7DE2618CE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5A267-D980-47DE-B5A8-B878A3782581}"/>
              </a:ext>
            </a:extLst>
          </p:cNvPr>
          <p:cNvSpPr>
            <a:spLocks noGrp="1"/>
          </p:cNvSpPr>
          <p:nvPr>
            <p:ph type="sldNum" sz="quarter" idx="12"/>
          </p:nvPr>
        </p:nvSpPr>
        <p:spPr/>
        <p:txBody>
          <a:bodyPr/>
          <a:lstStyle/>
          <a:p>
            <a:fld id="{F5307A86-934A-419E-BFC4-BA354CB0BFA9}" type="slidenum">
              <a:rPr lang="en-US" smtClean="0"/>
              <a:t>‹#›</a:t>
            </a:fld>
            <a:endParaRPr lang="en-US"/>
          </a:p>
        </p:txBody>
      </p:sp>
    </p:spTree>
    <p:extLst>
      <p:ext uri="{BB962C8B-B14F-4D97-AF65-F5344CB8AC3E}">
        <p14:creationId xmlns:p14="http://schemas.microsoft.com/office/powerpoint/2010/main" val="971356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50A821-0132-4A49-8DF9-810840E741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9B5ED3-9B8F-4FE9-9ED8-B2E09408A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9D417-27F7-471F-BC83-50C1F576F411}"/>
              </a:ext>
            </a:extLst>
          </p:cNvPr>
          <p:cNvSpPr>
            <a:spLocks noGrp="1"/>
          </p:cNvSpPr>
          <p:nvPr>
            <p:ph type="dt" sz="half" idx="10"/>
          </p:nvPr>
        </p:nvSpPr>
        <p:spPr/>
        <p:txBody>
          <a:bodyPr/>
          <a:lstStyle/>
          <a:p>
            <a:fld id="{5E09979A-781F-4AE0-84A0-D1CCDE5A44FF}" type="datetimeFigureOut">
              <a:rPr lang="en-US" smtClean="0"/>
              <a:t>12/15/2024</a:t>
            </a:fld>
            <a:endParaRPr lang="en-US"/>
          </a:p>
        </p:txBody>
      </p:sp>
      <p:sp>
        <p:nvSpPr>
          <p:cNvPr id="5" name="Footer Placeholder 4">
            <a:extLst>
              <a:ext uri="{FF2B5EF4-FFF2-40B4-BE49-F238E27FC236}">
                <a16:creationId xmlns:a16="http://schemas.microsoft.com/office/drawing/2014/main" id="{4E318122-0F33-4D57-996D-0ADAE6292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A9707-C306-4E42-9208-C8898443675F}"/>
              </a:ext>
            </a:extLst>
          </p:cNvPr>
          <p:cNvSpPr>
            <a:spLocks noGrp="1"/>
          </p:cNvSpPr>
          <p:nvPr>
            <p:ph type="sldNum" sz="quarter" idx="12"/>
          </p:nvPr>
        </p:nvSpPr>
        <p:spPr/>
        <p:txBody>
          <a:bodyPr/>
          <a:lstStyle/>
          <a:p>
            <a:fld id="{F5307A86-934A-419E-BFC4-BA354CB0BFA9}" type="slidenum">
              <a:rPr lang="en-US" smtClean="0"/>
              <a:t>‹#›</a:t>
            </a:fld>
            <a:endParaRPr lang="en-US"/>
          </a:p>
        </p:txBody>
      </p:sp>
    </p:spTree>
    <p:extLst>
      <p:ext uri="{BB962C8B-B14F-4D97-AF65-F5344CB8AC3E}">
        <p14:creationId xmlns:p14="http://schemas.microsoft.com/office/powerpoint/2010/main" val="455256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B42B-FD9C-4BF8-8B64-EAB5A4160C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16426B-7008-4268-8326-4CED70946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054CAB-9E37-436F-BA36-CC399912EDEE}"/>
              </a:ext>
            </a:extLst>
          </p:cNvPr>
          <p:cNvSpPr>
            <a:spLocks noGrp="1"/>
          </p:cNvSpPr>
          <p:nvPr>
            <p:ph type="dt" sz="half" idx="10"/>
          </p:nvPr>
        </p:nvSpPr>
        <p:spPr/>
        <p:txBody>
          <a:bodyPr/>
          <a:lstStyle/>
          <a:p>
            <a:fld id="{F678DAFB-AEB3-4C21-B9DC-B63677E4CCB5}" type="datetimeFigureOut">
              <a:rPr lang="en-US" smtClean="0"/>
              <a:t>12/15/2024</a:t>
            </a:fld>
            <a:endParaRPr lang="en-US"/>
          </a:p>
        </p:txBody>
      </p:sp>
      <p:sp>
        <p:nvSpPr>
          <p:cNvPr id="5" name="Footer Placeholder 4">
            <a:extLst>
              <a:ext uri="{FF2B5EF4-FFF2-40B4-BE49-F238E27FC236}">
                <a16:creationId xmlns:a16="http://schemas.microsoft.com/office/drawing/2014/main" id="{BA8EA095-9F74-4620-8047-F4FA421CD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A1028-C44A-4FB4-BA6B-944369BB8BDA}"/>
              </a:ext>
            </a:extLst>
          </p:cNvPr>
          <p:cNvSpPr>
            <a:spLocks noGrp="1"/>
          </p:cNvSpPr>
          <p:nvPr>
            <p:ph type="sldNum" sz="quarter" idx="12"/>
          </p:nvPr>
        </p:nvSpPr>
        <p:spPr/>
        <p:txBody>
          <a:bodyPr/>
          <a:lstStyle/>
          <a:p>
            <a:fld id="{8D18185E-BF7E-4A22-9303-B7050EE3E853}" type="slidenum">
              <a:rPr lang="en-US" smtClean="0"/>
              <a:t>‹#›</a:t>
            </a:fld>
            <a:endParaRPr lang="en-US"/>
          </a:p>
        </p:txBody>
      </p:sp>
    </p:spTree>
    <p:extLst>
      <p:ext uri="{BB962C8B-B14F-4D97-AF65-F5344CB8AC3E}">
        <p14:creationId xmlns:p14="http://schemas.microsoft.com/office/powerpoint/2010/main" val="3701961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9328-9B5F-46C9-8B5E-9A5BBCD7FD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DEA894-C375-4BA7-B20B-2865837D9E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6C3D7-3788-415C-A0AE-5C33E63AAAC9}"/>
              </a:ext>
            </a:extLst>
          </p:cNvPr>
          <p:cNvSpPr>
            <a:spLocks noGrp="1"/>
          </p:cNvSpPr>
          <p:nvPr>
            <p:ph type="dt" sz="half" idx="10"/>
          </p:nvPr>
        </p:nvSpPr>
        <p:spPr/>
        <p:txBody>
          <a:bodyPr/>
          <a:lstStyle/>
          <a:p>
            <a:fld id="{F678DAFB-AEB3-4C21-B9DC-B63677E4CCB5}" type="datetimeFigureOut">
              <a:rPr lang="en-US" smtClean="0"/>
              <a:t>12/15/2024</a:t>
            </a:fld>
            <a:endParaRPr lang="en-US"/>
          </a:p>
        </p:txBody>
      </p:sp>
      <p:sp>
        <p:nvSpPr>
          <p:cNvPr id="5" name="Footer Placeholder 4">
            <a:extLst>
              <a:ext uri="{FF2B5EF4-FFF2-40B4-BE49-F238E27FC236}">
                <a16:creationId xmlns:a16="http://schemas.microsoft.com/office/drawing/2014/main" id="{7E194129-4BBA-48BD-807D-E16F40976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B59A1-1E98-4B38-8431-45B237625781}"/>
              </a:ext>
            </a:extLst>
          </p:cNvPr>
          <p:cNvSpPr>
            <a:spLocks noGrp="1"/>
          </p:cNvSpPr>
          <p:nvPr>
            <p:ph type="sldNum" sz="quarter" idx="12"/>
          </p:nvPr>
        </p:nvSpPr>
        <p:spPr/>
        <p:txBody>
          <a:bodyPr/>
          <a:lstStyle/>
          <a:p>
            <a:fld id="{8D18185E-BF7E-4A22-9303-B7050EE3E853}" type="slidenum">
              <a:rPr lang="en-US" smtClean="0"/>
              <a:t>‹#›</a:t>
            </a:fld>
            <a:endParaRPr lang="en-US"/>
          </a:p>
        </p:txBody>
      </p:sp>
    </p:spTree>
    <p:extLst>
      <p:ext uri="{BB962C8B-B14F-4D97-AF65-F5344CB8AC3E}">
        <p14:creationId xmlns:p14="http://schemas.microsoft.com/office/powerpoint/2010/main" val="3685960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C76D-CF00-4FC0-88F4-50D644093E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6752F-B399-49A9-AB10-13747B80ED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A75106-533E-4ED5-9400-FF50C4F0AA95}"/>
              </a:ext>
            </a:extLst>
          </p:cNvPr>
          <p:cNvSpPr>
            <a:spLocks noGrp="1"/>
          </p:cNvSpPr>
          <p:nvPr>
            <p:ph type="dt" sz="half" idx="10"/>
          </p:nvPr>
        </p:nvSpPr>
        <p:spPr/>
        <p:txBody>
          <a:bodyPr/>
          <a:lstStyle/>
          <a:p>
            <a:fld id="{F678DAFB-AEB3-4C21-B9DC-B63677E4CCB5}" type="datetimeFigureOut">
              <a:rPr lang="en-US" smtClean="0"/>
              <a:t>12/15/2024</a:t>
            </a:fld>
            <a:endParaRPr lang="en-US"/>
          </a:p>
        </p:txBody>
      </p:sp>
      <p:sp>
        <p:nvSpPr>
          <p:cNvPr id="5" name="Footer Placeholder 4">
            <a:extLst>
              <a:ext uri="{FF2B5EF4-FFF2-40B4-BE49-F238E27FC236}">
                <a16:creationId xmlns:a16="http://schemas.microsoft.com/office/drawing/2014/main" id="{7C9940EE-086C-4081-AC8D-C62FCBCB5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AC494-C2F2-4B9F-8C71-B50BDC9562B5}"/>
              </a:ext>
            </a:extLst>
          </p:cNvPr>
          <p:cNvSpPr>
            <a:spLocks noGrp="1"/>
          </p:cNvSpPr>
          <p:nvPr>
            <p:ph type="sldNum" sz="quarter" idx="12"/>
          </p:nvPr>
        </p:nvSpPr>
        <p:spPr/>
        <p:txBody>
          <a:bodyPr/>
          <a:lstStyle/>
          <a:p>
            <a:fld id="{8D18185E-BF7E-4A22-9303-B7050EE3E853}" type="slidenum">
              <a:rPr lang="en-US" smtClean="0"/>
              <a:t>‹#›</a:t>
            </a:fld>
            <a:endParaRPr lang="en-US"/>
          </a:p>
        </p:txBody>
      </p:sp>
    </p:spTree>
    <p:extLst>
      <p:ext uri="{BB962C8B-B14F-4D97-AF65-F5344CB8AC3E}">
        <p14:creationId xmlns:p14="http://schemas.microsoft.com/office/powerpoint/2010/main" val="1284630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9F81-3226-427B-BE79-33A3BD2214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F2E78-FA6D-48E8-BE75-D828E362FD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016D4F-E964-4B23-93A9-AA080BFD7C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40E1B3-14E9-4EB9-8234-4F9AD3986B10}"/>
              </a:ext>
            </a:extLst>
          </p:cNvPr>
          <p:cNvSpPr>
            <a:spLocks noGrp="1"/>
          </p:cNvSpPr>
          <p:nvPr>
            <p:ph type="dt" sz="half" idx="10"/>
          </p:nvPr>
        </p:nvSpPr>
        <p:spPr/>
        <p:txBody>
          <a:bodyPr/>
          <a:lstStyle/>
          <a:p>
            <a:fld id="{F678DAFB-AEB3-4C21-B9DC-B63677E4CCB5}" type="datetimeFigureOut">
              <a:rPr lang="en-US" smtClean="0"/>
              <a:t>12/15/2024</a:t>
            </a:fld>
            <a:endParaRPr lang="en-US"/>
          </a:p>
        </p:txBody>
      </p:sp>
      <p:sp>
        <p:nvSpPr>
          <p:cNvPr id="6" name="Footer Placeholder 5">
            <a:extLst>
              <a:ext uri="{FF2B5EF4-FFF2-40B4-BE49-F238E27FC236}">
                <a16:creationId xmlns:a16="http://schemas.microsoft.com/office/drawing/2014/main" id="{DECF25B4-17B9-448F-B0B5-58E5A519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66A8A-405A-4AC0-9348-464ABBEA5D5C}"/>
              </a:ext>
            </a:extLst>
          </p:cNvPr>
          <p:cNvSpPr>
            <a:spLocks noGrp="1"/>
          </p:cNvSpPr>
          <p:nvPr>
            <p:ph type="sldNum" sz="quarter" idx="12"/>
          </p:nvPr>
        </p:nvSpPr>
        <p:spPr/>
        <p:txBody>
          <a:bodyPr/>
          <a:lstStyle/>
          <a:p>
            <a:fld id="{8D18185E-BF7E-4A22-9303-B7050EE3E853}" type="slidenum">
              <a:rPr lang="en-US" smtClean="0"/>
              <a:t>‹#›</a:t>
            </a:fld>
            <a:endParaRPr lang="en-US"/>
          </a:p>
        </p:txBody>
      </p:sp>
    </p:spTree>
    <p:extLst>
      <p:ext uri="{BB962C8B-B14F-4D97-AF65-F5344CB8AC3E}">
        <p14:creationId xmlns:p14="http://schemas.microsoft.com/office/powerpoint/2010/main" val="381474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67F9-B754-43EE-B465-8703136F54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DC701D-ED64-4F76-B9B4-035C23FB44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8B5216-BE58-47EA-8660-5DA9477E2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DB9E40-47C6-4375-A33B-57B812BF9F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A8BA27-F584-4B6B-9B87-A232E95A6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2B3660-FBE7-471A-BD2F-B00797B00E5A}"/>
              </a:ext>
            </a:extLst>
          </p:cNvPr>
          <p:cNvSpPr>
            <a:spLocks noGrp="1"/>
          </p:cNvSpPr>
          <p:nvPr>
            <p:ph type="dt" sz="half" idx="10"/>
          </p:nvPr>
        </p:nvSpPr>
        <p:spPr/>
        <p:txBody>
          <a:bodyPr/>
          <a:lstStyle/>
          <a:p>
            <a:fld id="{F678DAFB-AEB3-4C21-B9DC-B63677E4CCB5}" type="datetimeFigureOut">
              <a:rPr lang="en-US" smtClean="0"/>
              <a:t>12/15/2024</a:t>
            </a:fld>
            <a:endParaRPr lang="en-US"/>
          </a:p>
        </p:txBody>
      </p:sp>
      <p:sp>
        <p:nvSpPr>
          <p:cNvPr id="8" name="Footer Placeholder 7">
            <a:extLst>
              <a:ext uri="{FF2B5EF4-FFF2-40B4-BE49-F238E27FC236}">
                <a16:creationId xmlns:a16="http://schemas.microsoft.com/office/drawing/2014/main" id="{E0930A0E-F829-4839-8974-36B506330E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FB1CAC-3E67-4180-83EE-94B6ADF5C179}"/>
              </a:ext>
            </a:extLst>
          </p:cNvPr>
          <p:cNvSpPr>
            <a:spLocks noGrp="1"/>
          </p:cNvSpPr>
          <p:nvPr>
            <p:ph type="sldNum" sz="quarter" idx="12"/>
          </p:nvPr>
        </p:nvSpPr>
        <p:spPr/>
        <p:txBody>
          <a:bodyPr/>
          <a:lstStyle/>
          <a:p>
            <a:fld id="{8D18185E-BF7E-4A22-9303-B7050EE3E853}" type="slidenum">
              <a:rPr lang="en-US" smtClean="0"/>
              <a:t>‹#›</a:t>
            </a:fld>
            <a:endParaRPr lang="en-US"/>
          </a:p>
        </p:txBody>
      </p:sp>
    </p:spTree>
    <p:extLst>
      <p:ext uri="{BB962C8B-B14F-4D97-AF65-F5344CB8AC3E}">
        <p14:creationId xmlns:p14="http://schemas.microsoft.com/office/powerpoint/2010/main" val="3888344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71018-4429-4AD6-932C-D1DFC0652F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2F7C26-B19C-4B8D-8C3F-FD303BF84722}"/>
              </a:ext>
            </a:extLst>
          </p:cNvPr>
          <p:cNvSpPr>
            <a:spLocks noGrp="1"/>
          </p:cNvSpPr>
          <p:nvPr>
            <p:ph type="dt" sz="half" idx="10"/>
          </p:nvPr>
        </p:nvSpPr>
        <p:spPr/>
        <p:txBody>
          <a:bodyPr/>
          <a:lstStyle/>
          <a:p>
            <a:fld id="{F678DAFB-AEB3-4C21-B9DC-B63677E4CCB5}" type="datetimeFigureOut">
              <a:rPr lang="en-US" smtClean="0"/>
              <a:t>12/15/2024</a:t>
            </a:fld>
            <a:endParaRPr lang="en-US"/>
          </a:p>
        </p:txBody>
      </p:sp>
      <p:sp>
        <p:nvSpPr>
          <p:cNvPr id="4" name="Footer Placeholder 3">
            <a:extLst>
              <a:ext uri="{FF2B5EF4-FFF2-40B4-BE49-F238E27FC236}">
                <a16:creationId xmlns:a16="http://schemas.microsoft.com/office/drawing/2014/main" id="{F99E83C3-4CCB-49AB-8608-CCA9EE29BD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C6693A-D1DC-44D4-8CD0-AAB563533882}"/>
              </a:ext>
            </a:extLst>
          </p:cNvPr>
          <p:cNvSpPr>
            <a:spLocks noGrp="1"/>
          </p:cNvSpPr>
          <p:nvPr>
            <p:ph type="sldNum" sz="quarter" idx="12"/>
          </p:nvPr>
        </p:nvSpPr>
        <p:spPr/>
        <p:txBody>
          <a:bodyPr/>
          <a:lstStyle/>
          <a:p>
            <a:fld id="{8D18185E-BF7E-4A22-9303-B7050EE3E853}" type="slidenum">
              <a:rPr lang="en-US" smtClean="0"/>
              <a:t>‹#›</a:t>
            </a:fld>
            <a:endParaRPr lang="en-US"/>
          </a:p>
        </p:txBody>
      </p:sp>
    </p:spTree>
    <p:extLst>
      <p:ext uri="{BB962C8B-B14F-4D97-AF65-F5344CB8AC3E}">
        <p14:creationId xmlns:p14="http://schemas.microsoft.com/office/powerpoint/2010/main" val="90255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DC6F202-E086-43E8-BC5F-C161767B9809}" type="datetimeFigureOut">
              <a:rPr lang="en-US" smtClean="0"/>
              <a:t>12/15/2024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128DE67-49EB-4AE0-88C0-2B97B80F6F80}" type="slidenum">
              <a:rPr lang="en-US" smtClean="0"/>
              <a:t>‹#›</a:t>
            </a:fld>
            <a:endParaRPr lang="en-US" dirty="0"/>
          </a:p>
        </p:txBody>
      </p:sp>
    </p:spTree>
    <p:extLst>
      <p:ext uri="{BB962C8B-B14F-4D97-AF65-F5344CB8AC3E}">
        <p14:creationId xmlns:p14="http://schemas.microsoft.com/office/powerpoint/2010/main" val="1304051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FCCB5B-7737-4FB0-8751-2F43CF8BF0EB}"/>
              </a:ext>
            </a:extLst>
          </p:cNvPr>
          <p:cNvSpPr>
            <a:spLocks noGrp="1"/>
          </p:cNvSpPr>
          <p:nvPr>
            <p:ph type="dt" sz="half" idx="10"/>
          </p:nvPr>
        </p:nvSpPr>
        <p:spPr/>
        <p:txBody>
          <a:bodyPr/>
          <a:lstStyle/>
          <a:p>
            <a:fld id="{F678DAFB-AEB3-4C21-B9DC-B63677E4CCB5}" type="datetimeFigureOut">
              <a:rPr lang="en-US" smtClean="0"/>
              <a:t>12/15/2024</a:t>
            </a:fld>
            <a:endParaRPr lang="en-US"/>
          </a:p>
        </p:txBody>
      </p:sp>
      <p:sp>
        <p:nvSpPr>
          <p:cNvPr id="3" name="Footer Placeholder 2">
            <a:extLst>
              <a:ext uri="{FF2B5EF4-FFF2-40B4-BE49-F238E27FC236}">
                <a16:creationId xmlns:a16="http://schemas.microsoft.com/office/drawing/2014/main" id="{09E851C3-147D-4199-9DEB-E5D26091F0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0E1533-64EA-439B-B8EF-8CB4E1D73071}"/>
              </a:ext>
            </a:extLst>
          </p:cNvPr>
          <p:cNvSpPr>
            <a:spLocks noGrp="1"/>
          </p:cNvSpPr>
          <p:nvPr>
            <p:ph type="sldNum" sz="quarter" idx="12"/>
          </p:nvPr>
        </p:nvSpPr>
        <p:spPr/>
        <p:txBody>
          <a:bodyPr/>
          <a:lstStyle/>
          <a:p>
            <a:fld id="{8D18185E-BF7E-4A22-9303-B7050EE3E853}" type="slidenum">
              <a:rPr lang="en-US" smtClean="0"/>
              <a:t>‹#›</a:t>
            </a:fld>
            <a:endParaRPr lang="en-US"/>
          </a:p>
        </p:txBody>
      </p:sp>
    </p:spTree>
    <p:extLst>
      <p:ext uri="{BB962C8B-B14F-4D97-AF65-F5344CB8AC3E}">
        <p14:creationId xmlns:p14="http://schemas.microsoft.com/office/powerpoint/2010/main" val="1955707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C561-33D3-4919-A5DC-A281881BB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18AA0-7504-4523-84D5-B7071956DD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02329E-0675-450F-A9D3-4271A9F64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4717A-0BF6-45C1-910A-EDBEE3A01494}"/>
              </a:ext>
            </a:extLst>
          </p:cNvPr>
          <p:cNvSpPr>
            <a:spLocks noGrp="1"/>
          </p:cNvSpPr>
          <p:nvPr>
            <p:ph type="dt" sz="half" idx="10"/>
          </p:nvPr>
        </p:nvSpPr>
        <p:spPr/>
        <p:txBody>
          <a:bodyPr/>
          <a:lstStyle/>
          <a:p>
            <a:fld id="{F678DAFB-AEB3-4C21-B9DC-B63677E4CCB5}" type="datetimeFigureOut">
              <a:rPr lang="en-US" smtClean="0"/>
              <a:t>12/15/2024</a:t>
            </a:fld>
            <a:endParaRPr lang="en-US"/>
          </a:p>
        </p:txBody>
      </p:sp>
      <p:sp>
        <p:nvSpPr>
          <p:cNvPr id="6" name="Footer Placeholder 5">
            <a:extLst>
              <a:ext uri="{FF2B5EF4-FFF2-40B4-BE49-F238E27FC236}">
                <a16:creationId xmlns:a16="http://schemas.microsoft.com/office/drawing/2014/main" id="{5F25BA75-8D40-4A78-89CC-04B468EAA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50AEE8-03C4-4C94-BCB7-ABFE2CC163EC}"/>
              </a:ext>
            </a:extLst>
          </p:cNvPr>
          <p:cNvSpPr>
            <a:spLocks noGrp="1"/>
          </p:cNvSpPr>
          <p:nvPr>
            <p:ph type="sldNum" sz="quarter" idx="12"/>
          </p:nvPr>
        </p:nvSpPr>
        <p:spPr/>
        <p:txBody>
          <a:bodyPr/>
          <a:lstStyle/>
          <a:p>
            <a:fld id="{8D18185E-BF7E-4A22-9303-B7050EE3E853}" type="slidenum">
              <a:rPr lang="en-US" smtClean="0"/>
              <a:t>‹#›</a:t>
            </a:fld>
            <a:endParaRPr lang="en-US"/>
          </a:p>
        </p:txBody>
      </p:sp>
    </p:spTree>
    <p:extLst>
      <p:ext uri="{BB962C8B-B14F-4D97-AF65-F5344CB8AC3E}">
        <p14:creationId xmlns:p14="http://schemas.microsoft.com/office/powerpoint/2010/main" val="2559299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05F5-F217-4244-9A7B-89D4915CF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BC975E-01C4-460E-83A2-B952D5DB1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CAF345-E931-4271-9439-69A74A053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AA0683-198A-4CF3-B28E-831E1971BFDA}"/>
              </a:ext>
            </a:extLst>
          </p:cNvPr>
          <p:cNvSpPr>
            <a:spLocks noGrp="1"/>
          </p:cNvSpPr>
          <p:nvPr>
            <p:ph type="dt" sz="half" idx="10"/>
          </p:nvPr>
        </p:nvSpPr>
        <p:spPr/>
        <p:txBody>
          <a:bodyPr/>
          <a:lstStyle/>
          <a:p>
            <a:fld id="{F678DAFB-AEB3-4C21-B9DC-B63677E4CCB5}" type="datetimeFigureOut">
              <a:rPr lang="en-US" smtClean="0"/>
              <a:t>12/15/2024</a:t>
            </a:fld>
            <a:endParaRPr lang="en-US"/>
          </a:p>
        </p:txBody>
      </p:sp>
      <p:sp>
        <p:nvSpPr>
          <p:cNvPr id="6" name="Footer Placeholder 5">
            <a:extLst>
              <a:ext uri="{FF2B5EF4-FFF2-40B4-BE49-F238E27FC236}">
                <a16:creationId xmlns:a16="http://schemas.microsoft.com/office/drawing/2014/main" id="{B34DFC7B-29ED-48BA-B5FD-C6A84F2DC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68B8A-BF57-41A3-9CAD-52A0FAB556B1}"/>
              </a:ext>
            </a:extLst>
          </p:cNvPr>
          <p:cNvSpPr>
            <a:spLocks noGrp="1"/>
          </p:cNvSpPr>
          <p:nvPr>
            <p:ph type="sldNum" sz="quarter" idx="12"/>
          </p:nvPr>
        </p:nvSpPr>
        <p:spPr/>
        <p:txBody>
          <a:bodyPr/>
          <a:lstStyle/>
          <a:p>
            <a:fld id="{8D18185E-BF7E-4A22-9303-B7050EE3E853}" type="slidenum">
              <a:rPr lang="en-US" smtClean="0"/>
              <a:t>‹#›</a:t>
            </a:fld>
            <a:endParaRPr lang="en-US"/>
          </a:p>
        </p:txBody>
      </p:sp>
    </p:spTree>
    <p:extLst>
      <p:ext uri="{BB962C8B-B14F-4D97-AF65-F5344CB8AC3E}">
        <p14:creationId xmlns:p14="http://schemas.microsoft.com/office/powerpoint/2010/main" val="1556110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6CEF-8BE5-414B-A249-AC4657662A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062060-FD6E-4F01-895E-E2CEF44DC1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1D121-555F-4717-94CD-A55D68DEFD1E}"/>
              </a:ext>
            </a:extLst>
          </p:cNvPr>
          <p:cNvSpPr>
            <a:spLocks noGrp="1"/>
          </p:cNvSpPr>
          <p:nvPr>
            <p:ph type="dt" sz="half" idx="10"/>
          </p:nvPr>
        </p:nvSpPr>
        <p:spPr/>
        <p:txBody>
          <a:bodyPr/>
          <a:lstStyle/>
          <a:p>
            <a:fld id="{F678DAFB-AEB3-4C21-B9DC-B63677E4CCB5}" type="datetimeFigureOut">
              <a:rPr lang="en-US" smtClean="0"/>
              <a:t>12/15/2024</a:t>
            </a:fld>
            <a:endParaRPr lang="en-US"/>
          </a:p>
        </p:txBody>
      </p:sp>
      <p:sp>
        <p:nvSpPr>
          <p:cNvPr id="5" name="Footer Placeholder 4">
            <a:extLst>
              <a:ext uri="{FF2B5EF4-FFF2-40B4-BE49-F238E27FC236}">
                <a16:creationId xmlns:a16="http://schemas.microsoft.com/office/drawing/2014/main" id="{2CDCCD3C-E637-4CBE-A588-19E6AC6BC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598EE-26F1-4521-81CD-8480A96BBE30}"/>
              </a:ext>
            </a:extLst>
          </p:cNvPr>
          <p:cNvSpPr>
            <a:spLocks noGrp="1"/>
          </p:cNvSpPr>
          <p:nvPr>
            <p:ph type="sldNum" sz="quarter" idx="12"/>
          </p:nvPr>
        </p:nvSpPr>
        <p:spPr/>
        <p:txBody>
          <a:bodyPr/>
          <a:lstStyle/>
          <a:p>
            <a:fld id="{8D18185E-BF7E-4A22-9303-B7050EE3E853}" type="slidenum">
              <a:rPr lang="en-US" smtClean="0"/>
              <a:t>‹#›</a:t>
            </a:fld>
            <a:endParaRPr lang="en-US"/>
          </a:p>
        </p:txBody>
      </p:sp>
    </p:spTree>
    <p:extLst>
      <p:ext uri="{BB962C8B-B14F-4D97-AF65-F5344CB8AC3E}">
        <p14:creationId xmlns:p14="http://schemas.microsoft.com/office/powerpoint/2010/main" val="1417729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FA9790-2867-403B-A55B-8C22101EB5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024326-C811-43FA-A204-99E0CBEA2F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5F56C-0426-4909-A14A-6C63D884564A}"/>
              </a:ext>
            </a:extLst>
          </p:cNvPr>
          <p:cNvSpPr>
            <a:spLocks noGrp="1"/>
          </p:cNvSpPr>
          <p:nvPr>
            <p:ph type="dt" sz="half" idx="10"/>
          </p:nvPr>
        </p:nvSpPr>
        <p:spPr/>
        <p:txBody>
          <a:bodyPr/>
          <a:lstStyle/>
          <a:p>
            <a:fld id="{F678DAFB-AEB3-4C21-B9DC-B63677E4CCB5}" type="datetimeFigureOut">
              <a:rPr lang="en-US" smtClean="0"/>
              <a:t>12/15/2024</a:t>
            </a:fld>
            <a:endParaRPr lang="en-US"/>
          </a:p>
        </p:txBody>
      </p:sp>
      <p:sp>
        <p:nvSpPr>
          <p:cNvPr id="5" name="Footer Placeholder 4">
            <a:extLst>
              <a:ext uri="{FF2B5EF4-FFF2-40B4-BE49-F238E27FC236}">
                <a16:creationId xmlns:a16="http://schemas.microsoft.com/office/drawing/2014/main" id="{0DCB572B-7037-4961-A1F5-6768120B8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F434C-42D4-43F0-9810-A5F9A6150629}"/>
              </a:ext>
            </a:extLst>
          </p:cNvPr>
          <p:cNvSpPr>
            <a:spLocks noGrp="1"/>
          </p:cNvSpPr>
          <p:nvPr>
            <p:ph type="sldNum" sz="quarter" idx="12"/>
          </p:nvPr>
        </p:nvSpPr>
        <p:spPr/>
        <p:txBody>
          <a:bodyPr/>
          <a:lstStyle/>
          <a:p>
            <a:fld id="{8D18185E-BF7E-4A22-9303-B7050EE3E853}" type="slidenum">
              <a:rPr lang="en-US" smtClean="0"/>
              <a:t>‹#›</a:t>
            </a:fld>
            <a:endParaRPr lang="en-US"/>
          </a:p>
        </p:txBody>
      </p:sp>
    </p:spTree>
    <p:extLst>
      <p:ext uri="{BB962C8B-B14F-4D97-AF65-F5344CB8AC3E}">
        <p14:creationId xmlns:p14="http://schemas.microsoft.com/office/powerpoint/2010/main" val="511462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52"/>
        <p:cNvGrpSpPr/>
        <p:nvPr/>
      </p:nvGrpSpPr>
      <p:grpSpPr>
        <a:xfrm>
          <a:off x="0" y="0"/>
          <a:ext cx="0" cy="0"/>
          <a:chOff x="0" y="0"/>
          <a:chExt cx="0" cy="0"/>
        </a:xfrm>
      </p:grpSpPr>
      <p:pic>
        <p:nvPicPr>
          <p:cNvPr id="453" name="Google Shape;453;p21"/>
          <p:cNvPicPr preferRelativeResize="0"/>
          <p:nvPr/>
        </p:nvPicPr>
        <p:blipFill>
          <a:blip r:embed="rId2">
            <a:alphaModFix/>
          </a:blip>
          <a:stretch>
            <a:fillRect/>
          </a:stretch>
        </p:blipFill>
        <p:spPr>
          <a:xfrm>
            <a:off x="5287" y="1"/>
            <a:ext cx="12181429" cy="6858001"/>
          </a:xfrm>
          <a:prstGeom prst="rect">
            <a:avLst/>
          </a:prstGeom>
          <a:noFill/>
          <a:ln>
            <a:noFill/>
          </a:ln>
        </p:spPr>
      </p:pic>
      <p:grpSp>
        <p:nvGrpSpPr>
          <p:cNvPr id="454" name="Google Shape;454;p21"/>
          <p:cNvGrpSpPr/>
          <p:nvPr/>
        </p:nvGrpSpPr>
        <p:grpSpPr>
          <a:xfrm rot="3058299" flipH="1">
            <a:off x="10311376" y="4778005"/>
            <a:ext cx="993995" cy="1262708"/>
            <a:chOff x="2986775" y="596050"/>
            <a:chExt cx="673325" cy="855350"/>
          </a:xfrm>
        </p:grpSpPr>
        <p:sp>
          <p:nvSpPr>
            <p:cNvPr id="455" name="Google Shape;455;p21"/>
            <p:cNvSpPr/>
            <p:nvPr/>
          </p:nvSpPr>
          <p:spPr>
            <a:xfrm>
              <a:off x="2986775" y="596050"/>
              <a:ext cx="673325" cy="855350"/>
            </a:xfrm>
            <a:custGeom>
              <a:avLst/>
              <a:gdLst/>
              <a:ahLst/>
              <a:cxnLst/>
              <a:rect l="l" t="t" r="r" b="b"/>
              <a:pathLst>
                <a:path w="26933" h="34214" extrusionOk="0">
                  <a:moveTo>
                    <a:pt x="25306" y="1609"/>
                  </a:moveTo>
                  <a:lnTo>
                    <a:pt x="25306" y="1609"/>
                  </a:lnTo>
                  <a:cubicBezTo>
                    <a:pt x="24350" y="2718"/>
                    <a:pt x="23432" y="3827"/>
                    <a:pt x="22514" y="4975"/>
                  </a:cubicBezTo>
                  <a:cubicBezTo>
                    <a:pt x="22514" y="4860"/>
                    <a:pt x="22514" y="4745"/>
                    <a:pt x="22514" y="4630"/>
                  </a:cubicBezTo>
                  <a:cubicBezTo>
                    <a:pt x="22591" y="4210"/>
                    <a:pt x="22629" y="3789"/>
                    <a:pt x="22629" y="3368"/>
                  </a:cubicBezTo>
                  <a:lnTo>
                    <a:pt x="22820" y="3215"/>
                  </a:lnTo>
                  <a:lnTo>
                    <a:pt x="22820" y="3215"/>
                  </a:lnTo>
                  <a:cubicBezTo>
                    <a:pt x="22744" y="3713"/>
                    <a:pt x="22629" y="4133"/>
                    <a:pt x="22553" y="4592"/>
                  </a:cubicBezTo>
                  <a:cubicBezTo>
                    <a:pt x="22553" y="4630"/>
                    <a:pt x="22581" y="4650"/>
                    <a:pt x="22615" y="4650"/>
                  </a:cubicBezTo>
                  <a:cubicBezTo>
                    <a:pt x="22648" y="4650"/>
                    <a:pt x="22686" y="4630"/>
                    <a:pt x="22706" y="4592"/>
                  </a:cubicBezTo>
                  <a:cubicBezTo>
                    <a:pt x="22897" y="4095"/>
                    <a:pt x="23012" y="3598"/>
                    <a:pt x="23050" y="3062"/>
                  </a:cubicBezTo>
                  <a:cubicBezTo>
                    <a:pt x="23815" y="2565"/>
                    <a:pt x="24541" y="2106"/>
                    <a:pt x="25306" y="1609"/>
                  </a:cubicBezTo>
                  <a:close/>
                  <a:moveTo>
                    <a:pt x="26415" y="806"/>
                  </a:moveTo>
                  <a:lnTo>
                    <a:pt x="26415" y="806"/>
                  </a:lnTo>
                  <a:cubicBezTo>
                    <a:pt x="26301" y="1035"/>
                    <a:pt x="25918" y="1915"/>
                    <a:pt x="25803" y="2259"/>
                  </a:cubicBezTo>
                  <a:cubicBezTo>
                    <a:pt x="25574" y="3101"/>
                    <a:pt x="25421" y="4018"/>
                    <a:pt x="25230" y="4898"/>
                  </a:cubicBezTo>
                  <a:cubicBezTo>
                    <a:pt x="24274" y="5128"/>
                    <a:pt x="23356" y="5434"/>
                    <a:pt x="22476" y="5816"/>
                  </a:cubicBezTo>
                  <a:lnTo>
                    <a:pt x="23662" y="4324"/>
                  </a:lnTo>
                  <a:cubicBezTo>
                    <a:pt x="24465" y="3330"/>
                    <a:pt x="25497" y="2297"/>
                    <a:pt x="26109" y="1227"/>
                  </a:cubicBezTo>
                  <a:lnTo>
                    <a:pt x="26339" y="882"/>
                  </a:lnTo>
                  <a:lnTo>
                    <a:pt x="26415" y="806"/>
                  </a:lnTo>
                  <a:close/>
                  <a:moveTo>
                    <a:pt x="22476" y="3407"/>
                  </a:moveTo>
                  <a:lnTo>
                    <a:pt x="22476" y="3407"/>
                  </a:lnTo>
                  <a:cubicBezTo>
                    <a:pt x="22361" y="3751"/>
                    <a:pt x="22285" y="4057"/>
                    <a:pt x="22285" y="4401"/>
                  </a:cubicBezTo>
                  <a:cubicBezTo>
                    <a:pt x="22247" y="4707"/>
                    <a:pt x="22208" y="4975"/>
                    <a:pt x="22208" y="5281"/>
                  </a:cubicBezTo>
                  <a:lnTo>
                    <a:pt x="21749" y="5854"/>
                  </a:lnTo>
                  <a:cubicBezTo>
                    <a:pt x="21902" y="5128"/>
                    <a:pt x="22017" y="4401"/>
                    <a:pt x="22055" y="3636"/>
                  </a:cubicBezTo>
                  <a:lnTo>
                    <a:pt x="22476" y="3407"/>
                  </a:lnTo>
                  <a:close/>
                  <a:moveTo>
                    <a:pt x="21788" y="3789"/>
                  </a:moveTo>
                  <a:lnTo>
                    <a:pt x="21788" y="3789"/>
                  </a:lnTo>
                  <a:cubicBezTo>
                    <a:pt x="21635" y="4554"/>
                    <a:pt x="21520" y="5319"/>
                    <a:pt x="21482" y="6084"/>
                  </a:cubicBezTo>
                  <a:lnTo>
                    <a:pt x="21290" y="6351"/>
                  </a:lnTo>
                  <a:cubicBezTo>
                    <a:pt x="21367" y="5969"/>
                    <a:pt x="21405" y="5587"/>
                    <a:pt x="21405" y="5204"/>
                  </a:cubicBezTo>
                  <a:cubicBezTo>
                    <a:pt x="21443" y="4822"/>
                    <a:pt x="21482" y="4401"/>
                    <a:pt x="21443" y="3980"/>
                  </a:cubicBezTo>
                  <a:lnTo>
                    <a:pt x="21788" y="3789"/>
                  </a:lnTo>
                  <a:close/>
                  <a:moveTo>
                    <a:pt x="21176" y="4171"/>
                  </a:moveTo>
                  <a:cubicBezTo>
                    <a:pt x="21176" y="4439"/>
                    <a:pt x="21176" y="4707"/>
                    <a:pt x="21176" y="4936"/>
                  </a:cubicBezTo>
                  <a:cubicBezTo>
                    <a:pt x="21099" y="5510"/>
                    <a:pt x="21023" y="6122"/>
                    <a:pt x="20984" y="6696"/>
                  </a:cubicBezTo>
                  <a:cubicBezTo>
                    <a:pt x="20908" y="6772"/>
                    <a:pt x="20793" y="6849"/>
                    <a:pt x="20717" y="6887"/>
                  </a:cubicBezTo>
                  <a:cubicBezTo>
                    <a:pt x="20870" y="6084"/>
                    <a:pt x="20908" y="5204"/>
                    <a:pt x="20870" y="4363"/>
                  </a:cubicBezTo>
                  <a:lnTo>
                    <a:pt x="21176" y="4171"/>
                  </a:lnTo>
                  <a:close/>
                  <a:moveTo>
                    <a:pt x="5839" y="24595"/>
                  </a:moveTo>
                  <a:lnTo>
                    <a:pt x="5839" y="24595"/>
                  </a:lnTo>
                  <a:cubicBezTo>
                    <a:pt x="5724" y="24786"/>
                    <a:pt x="5571" y="24977"/>
                    <a:pt x="5457" y="25169"/>
                  </a:cubicBezTo>
                  <a:lnTo>
                    <a:pt x="5380" y="25207"/>
                  </a:lnTo>
                  <a:lnTo>
                    <a:pt x="5839" y="24595"/>
                  </a:lnTo>
                  <a:close/>
                  <a:moveTo>
                    <a:pt x="5151" y="25704"/>
                  </a:moveTo>
                  <a:cubicBezTo>
                    <a:pt x="4998" y="25857"/>
                    <a:pt x="4883" y="26048"/>
                    <a:pt x="4730" y="26239"/>
                  </a:cubicBezTo>
                  <a:lnTo>
                    <a:pt x="4692" y="26239"/>
                  </a:lnTo>
                  <a:lnTo>
                    <a:pt x="5036" y="25704"/>
                  </a:lnTo>
                  <a:close/>
                  <a:moveTo>
                    <a:pt x="20755" y="4477"/>
                  </a:moveTo>
                  <a:cubicBezTo>
                    <a:pt x="20679" y="5510"/>
                    <a:pt x="20526" y="6504"/>
                    <a:pt x="20373" y="7499"/>
                  </a:cubicBezTo>
                  <a:lnTo>
                    <a:pt x="19952" y="8034"/>
                  </a:lnTo>
                  <a:cubicBezTo>
                    <a:pt x="19990" y="7728"/>
                    <a:pt x="20028" y="7384"/>
                    <a:pt x="20028" y="7078"/>
                  </a:cubicBezTo>
                  <a:cubicBezTo>
                    <a:pt x="20028" y="7040"/>
                    <a:pt x="20000" y="7021"/>
                    <a:pt x="19966" y="7021"/>
                  </a:cubicBezTo>
                  <a:cubicBezTo>
                    <a:pt x="19933" y="7021"/>
                    <a:pt x="19894" y="7040"/>
                    <a:pt x="19875" y="7078"/>
                  </a:cubicBezTo>
                  <a:cubicBezTo>
                    <a:pt x="19837" y="7537"/>
                    <a:pt x="19761" y="7958"/>
                    <a:pt x="19608" y="8417"/>
                  </a:cubicBezTo>
                  <a:lnTo>
                    <a:pt x="19569" y="8493"/>
                  </a:lnTo>
                  <a:cubicBezTo>
                    <a:pt x="19684" y="7996"/>
                    <a:pt x="19761" y="7499"/>
                    <a:pt x="19875" y="7002"/>
                  </a:cubicBezTo>
                  <a:cubicBezTo>
                    <a:pt x="19900" y="6927"/>
                    <a:pt x="19828" y="6868"/>
                    <a:pt x="19774" y="6868"/>
                  </a:cubicBezTo>
                  <a:cubicBezTo>
                    <a:pt x="19746" y="6868"/>
                    <a:pt x="19722" y="6885"/>
                    <a:pt x="19722" y="6925"/>
                  </a:cubicBezTo>
                  <a:cubicBezTo>
                    <a:pt x="19569" y="7575"/>
                    <a:pt x="19416" y="8187"/>
                    <a:pt x="19263" y="8799"/>
                  </a:cubicBezTo>
                  <a:cubicBezTo>
                    <a:pt x="19225" y="8914"/>
                    <a:pt x="19149" y="8990"/>
                    <a:pt x="19072" y="9067"/>
                  </a:cubicBezTo>
                  <a:cubicBezTo>
                    <a:pt x="19149" y="8532"/>
                    <a:pt x="19225" y="7996"/>
                    <a:pt x="19263" y="7461"/>
                  </a:cubicBezTo>
                  <a:cubicBezTo>
                    <a:pt x="19263" y="7422"/>
                    <a:pt x="19235" y="7403"/>
                    <a:pt x="19206" y="7403"/>
                  </a:cubicBezTo>
                  <a:cubicBezTo>
                    <a:pt x="19177" y="7403"/>
                    <a:pt x="19149" y="7422"/>
                    <a:pt x="19149" y="7461"/>
                  </a:cubicBezTo>
                  <a:lnTo>
                    <a:pt x="19072" y="7575"/>
                  </a:lnTo>
                  <a:cubicBezTo>
                    <a:pt x="19072" y="7614"/>
                    <a:pt x="19072" y="7652"/>
                    <a:pt x="19110" y="7652"/>
                  </a:cubicBezTo>
                  <a:cubicBezTo>
                    <a:pt x="19034" y="8226"/>
                    <a:pt x="18957" y="8761"/>
                    <a:pt x="18843" y="9335"/>
                  </a:cubicBezTo>
                  <a:lnTo>
                    <a:pt x="18537" y="9717"/>
                  </a:lnTo>
                  <a:cubicBezTo>
                    <a:pt x="18728" y="8532"/>
                    <a:pt x="18957" y="7346"/>
                    <a:pt x="19187" y="6122"/>
                  </a:cubicBezTo>
                  <a:cubicBezTo>
                    <a:pt x="19187" y="6077"/>
                    <a:pt x="19161" y="6059"/>
                    <a:pt x="19131" y="6059"/>
                  </a:cubicBezTo>
                  <a:cubicBezTo>
                    <a:pt x="19110" y="6059"/>
                    <a:pt x="19088" y="6068"/>
                    <a:pt x="19072" y="6084"/>
                  </a:cubicBezTo>
                  <a:cubicBezTo>
                    <a:pt x="18690" y="7346"/>
                    <a:pt x="18422" y="8646"/>
                    <a:pt x="18269" y="9947"/>
                  </a:cubicBezTo>
                  <a:cubicBezTo>
                    <a:pt x="17848" y="10444"/>
                    <a:pt x="17466" y="10903"/>
                    <a:pt x="17007" y="11400"/>
                  </a:cubicBezTo>
                  <a:cubicBezTo>
                    <a:pt x="17428" y="9908"/>
                    <a:pt x="17619" y="8379"/>
                    <a:pt x="17695" y="6849"/>
                  </a:cubicBezTo>
                  <a:cubicBezTo>
                    <a:pt x="17695" y="6810"/>
                    <a:pt x="17667" y="6791"/>
                    <a:pt x="17638" y="6791"/>
                  </a:cubicBezTo>
                  <a:cubicBezTo>
                    <a:pt x="17609" y="6791"/>
                    <a:pt x="17581" y="6810"/>
                    <a:pt x="17581" y="6849"/>
                  </a:cubicBezTo>
                  <a:lnTo>
                    <a:pt x="17581" y="7116"/>
                  </a:lnTo>
                  <a:cubicBezTo>
                    <a:pt x="17389" y="7155"/>
                    <a:pt x="17351" y="7308"/>
                    <a:pt x="17389" y="7537"/>
                  </a:cubicBezTo>
                  <a:lnTo>
                    <a:pt x="17351" y="7920"/>
                  </a:lnTo>
                  <a:cubicBezTo>
                    <a:pt x="17275" y="8379"/>
                    <a:pt x="17236" y="8876"/>
                    <a:pt x="17160" y="9335"/>
                  </a:cubicBezTo>
                  <a:cubicBezTo>
                    <a:pt x="17045" y="10100"/>
                    <a:pt x="16930" y="10826"/>
                    <a:pt x="16854" y="11553"/>
                  </a:cubicBezTo>
                  <a:lnTo>
                    <a:pt x="16548" y="11897"/>
                  </a:lnTo>
                  <a:cubicBezTo>
                    <a:pt x="16663" y="10903"/>
                    <a:pt x="16624" y="9908"/>
                    <a:pt x="16433" y="8952"/>
                  </a:cubicBezTo>
                  <a:cubicBezTo>
                    <a:pt x="16433" y="8920"/>
                    <a:pt x="16413" y="8908"/>
                    <a:pt x="16389" y="8908"/>
                  </a:cubicBezTo>
                  <a:cubicBezTo>
                    <a:pt x="16357" y="8908"/>
                    <a:pt x="16319" y="8930"/>
                    <a:pt x="16319" y="8952"/>
                  </a:cubicBezTo>
                  <a:cubicBezTo>
                    <a:pt x="16433" y="10023"/>
                    <a:pt x="16433" y="11094"/>
                    <a:pt x="16280" y="12165"/>
                  </a:cubicBezTo>
                  <a:lnTo>
                    <a:pt x="16013" y="12509"/>
                  </a:lnTo>
                  <a:cubicBezTo>
                    <a:pt x="16051" y="11782"/>
                    <a:pt x="16013" y="11018"/>
                    <a:pt x="15936" y="10291"/>
                  </a:cubicBezTo>
                  <a:cubicBezTo>
                    <a:pt x="15936" y="10272"/>
                    <a:pt x="15917" y="10262"/>
                    <a:pt x="15898" y="10262"/>
                  </a:cubicBezTo>
                  <a:cubicBezTo>
                    <a:pt x="15879" y="10262"/>
                    <a:pt x="15860" y="10272"/>
                    <a:pt x="15860" y="10291"/>
                  </a:cubicBezTo>
                  <a:cubicBezTo>
                    <a:pt x="15821" y="11132"/>
                    <a:pt x="15707" y="12012"/>
                    <a:pt x="15668" y="12853"/>
                  </a:cubicBezTo>
                  <a:cubicBezTo>
                    <a:pt x="15592" y="12968"/>
                    <a:pt x="15515" y="13045"/>
                    <a:pt x="15401" y="13159"/>
                  </a:cubicBezTo>
                  <a:cubicBezTo>
                    <a:pt x="15477" y="12509"/>
                    <a:pt x="15477" y="11897"/>
                    <a:pt x="15439" y="11285"/>
                  </a:cubicBezTo>
                  <a:cubicBezTo>
                    <a:pt x="15439" y="11247"/>
                    <a:pt x="15410" y="11228"/>
                    <a:pt x="15377" y="11228"/>
                  </a:cubicBezTo>
                  <a:cubicBezTo>
                    <a:pt x="15343" y="11228"/>
                    <a:pt x="15305" y="11247"/>
                    <a:pt x="15286" y="11285"/>
                  </a:cubicBezTo>
                  <a:cubicBezTo>
                    <a:pt x="15286" y="12012"/>
                    <a:pt x="15248" y="12700"/>
                    <a:pt x="15171" y="13427"/>
                  </a:cubicBezTo>
                  <a:lnTo>
                    <a:pt x="14942" y="13656"/>
                  </a:lnTo>
                  <a:cubicBezTo>
                    <a:pt x="14980" y="13236"/>
                    <a:pt x="14980" y="12853"/>
                    <a:pt x="14942" y="12433"/>
                  </a:cubicBezTo>
                  <a:cubicBezTo>
                    <a:pt x="14942" y="12375"/>
                    <a:pt x="14894" y="12347"/>
                    <a:pt x="14846" y="12347"/>
                  </a:cubicBezTo>
                  <a:cubicBezTo>
                    <a:pt x="14798" y="12347"/>
                    <a:pt x="14750" y="12375"/>
                    <a:pt x="14750" y="12433"/>
                  </a:cubicBezTo>
                  <a:cubicBezTo>
                    <a:pt x="14750" y="12968"/>
                    <a:pt x="14750" y="13465"/>
                    <a:pt x="14674" y="13962"/>
                  </a:cubicBezTo>
                  <a:lnTo>
                    <a:pt x="14444" y="14192"/>
                  </a:lnTo>
                  <a:lnTo>
                    <a:pt x="13794" y="14880"/>
                  </a:lnTo>
                  <a:cubicBezTo>
                    <a:pt x="13909" y="14115"/>
                    <a:pt x="13947" y="13312"/>
                    <a:pt x="13947" y="12509"/>
                  </a:cubicBezTo>
                  <a:cubicBezTo>
                    <a:pt x="13947" y="12452"/>
                    <a:pt x="13909" y="12423"/>
                    <a:pt x="13871" y="12423"/>
                  </a:cubicBezTo>
                  <a:cubicBezTo>
                    <a:pt x="13833" y="12423"/>
                    <a:pt x="13794" y="12452"/>
                    <a:pt x="13794" y="12509"/>
                  </a:cubicBezTo>
                  <a:cubicBezTo>
                    <a:pt x="13756" y="13389"/>
                    <a:pt x="13680" y="14307"/>
                    <a:pt x="13565" y="15225"/>
                  </a:cubicBezTo>
                  <a:lnTo>
                    <a:pt x="12494" y="16334"/>
                  </a:lnTo>
                  <a:cubicBezTo>
                    <a:pt x="12647" y="15378"/>
                    <a:pt x="12723" y="14383"/>
                    <a:pt x="12800" y="13427"/>
                  </a:cubicBezTo>
                  <a:cubicBezTo>
                    <a:pt x="12800" y="13370"/>
                    <a:pt x="12762" y="13341"/>
                    <a:pt x="12723" y="13341"/>
                  </a:cubicBezTo>
                  <a:cubicBezTo>
                    <a:pt x="12685" y="13341"/>
                    <a:pt x="12647" y="13370"/>
                    <a:pt x="12647" y="13427"/>
                  </a:cubicBezTo>
                  <a:cubicBezTo>
                    <a:pt x="12532" y="14498"/>
                    <a:pt x="12379" y="15569"/>
                    <a:pt x="12188" y="16640"/>
                  </a:cubicBezTo>
                  <a:lnTo>
                    <a:pt x="11500" y="17366"/>
                  </a:lnTo>
                  <a:cubicBezTo>
                    <a:pt x="11576" y="16372"/>
                    <a:pt x="11461" y="15339"/>
                    <a:pt x="11538" y="14345"/>
                  </a:cubicBezTo>
                  <a:cubicBezTo>
                    <a:pt x="11538" y="14303"/>
                    <a:pt x="11503" y="14272"/>
                    <a:pt x="11472" y="14272"/>
                  </a:cubicBezTo>
                  <a:cubicBezTo>
                    <a:pt x="11446" y="14272"/>
                    <a:pt x="11423" y="14293"/>
                    <a:pt x="11423" y="14345"/>
                  </a:cubicBezTo>
                  <a:cubicBezTo>
                    <a:pt x="11270" y="15454"/>
                    <a:pt x="11194" y="16601"/>
                    <a:pt x="11194" y="17711"/>
                  </a:cubicBezTo>
                  <a:cubicBezTo>
                    <a:pt x="11079" y="17864"/>
                    <a:pt x="10964" y="17978"/>
                    <a:pt x="10811" y="18093"/>
                  </a:cubicBezTo>
                  <a:lnTo>
                    <a:pt x="10811" y="17940"/>
                  </a:lnTo>
                  <a:cubicBezTo>
                    <a:pt x="10849" y="17481"/>
                    <a:pt x="10888" y="16946"/>
                    <a:pt x="10926" y="16448"/>
                  </a:cubicBezTo>
                  <a:cubicBezTo>
                    <a:pt x="10926" y="16410"/>
                    <a:pt x="10897" y="16391"/>
                    <a:pt x="10868" y="16391"/>
                  </a:cubicBezTo>
                  <a:cubicBezTo>
                    <a:pt x="10840" y="16391"/>
                    <a:pt x="10811" y="16410"/>
                    <a:pt x="10811" y="16448"/>
                  </a:cubicBezTo>
                  <a:cubicBezTo>
                    <a:pt x="10773" y="16869"/>
                    <a:pt x="10696" y="17328"/>
                    <a:pt x="10658" y="17749"/>
                  </a:cubicBezTo>
                  <a:cubicBezTo>
                    <a:pt x="10658" y="17864"/>
                    <a:pt x="10658" y="18055"/>
                    <a:pt x="10620" y="18284"/>
                  </a:cubicBezTo>
                  <a:lnTo>
                    <a:pt x="10314" y="18628"/>
                  </a:lnTo>
                  <a:cubicBezTo>
                    <a:pt x="10314" y="18323"/>
                    <a:pt x="10352" y="18017"/>
                    <a:pt x="10390" y="17711"/>
                  </a:cubicBezTo>
                  <a:cubicBezTo>
                    <a:pt x="10390" y="17669"/>
                    <a:pt x="10344" y="17638"/>
                    <a:pt x="10303" y="17638"/>
                  </a:cubicBezTo>
                  <a:cubicBezTo>
                    <a:pt x="10269" y="17638"/>
                    <a:pt x="10237" y="17659"/>
                    <a:pt x="10237" y="17711"/>
                  </a:cubicBezTo>
                  <a:cubicBezTo>
                    <a:pt x="10161" y="18093"/>
                    <a:pt x="10084" y="18514"/>
                    <a:pt x="10046" y="18934"/>
                  </a:cubicBezTo>
                  <a:lnTo>
                    <a:pt x="9740" y="19240"/>
                  </a:lnTo>
                  <a:cubicBezTo>
                    <a:pt x="9778" y="19011"/>
                    <a:pt x="9778" y="18743"/>
                    <a:pt x="9817" y="18552"/>
                  </a:cubicBezTo>
                  <a:cubicBezTo>
                    <a:pt x="9817" y="18475"/>
                    <a:pt x="9759" y="18437"/>
                    <a:pt x="9702" y="18437"/>
                  </a:cubicBezTo>
                  <a:cubicBezTo>
                    <a:pt x="9645" y="18437"/>
                    <a:pt x="9587" y="18475"/>
                    <a:pt x="9587" y="18552"/>
                  </a:cubicBezTo>
                  <a:cubicBezTo>
                    <a:pt x="9549" y="18820"/>
                    <a:pt x="9511" y="19087"/>
                    <a:pt x="9473" y="19355"/>
                  </a:cubicBezTo>
                  <a:lnTo>
                    <a:pt x="9396" y="19585"/>
                  </a:lnTo>
                  <a:lnTo>
                    <a:pt x="9014" y="20005"/>
                  </a:lnTo>
                  <a:cubicBezTo>
                    <a:pt x="9052" y="19852"/>
                    <a:pt x="9090" y="19661"/>
                    <a:pt x="9128" y="19508"/>
                  </a:cubicBezTo>
                  <a:cubicBezTo>
                    <a:pt x="9147" y="19413"/>
                    <a:pt x="9119" y="19374"/>
                    <a:pt x="9080" y="19374"/>
                  </a:cubicBezTo>
                  <a:cubicBezTo>
                    <a:pt x="9042" y="19374"/>
                    <a:pt x="8994" y="19413"/>
                    <a:pt x="8975" y="19470"/>
                  </a:cubicBezTo>
                  <a:cubicBezTo>
                    <a:pt x="8899" y="19738"/>
                    <a:pt x="8822" y="20005"/>
                    <a:pt x="8746" y="20273"/>
                  </a:cubicBezTo>
                  <a:lnTo>
                    <a:pt x="8593" y="20426"/>
                  </a:lnTo>
                  <a:cubicBezTo>
                    <a:pt x="8708" y="19852"/>
                    <a:pt x="8784" y="19202"/>
                    <a:pt x="8899" y="18628"/>
                  </a:cubicBezTo>
                  <a:cubicBezTo>
                    <a:pt x="8899" y="18562"/>
                    <a:pt x="8847" y="18521"/>
                    <a:pt x="8796" y="18521"/>
                  </a:cubicBezTo>
                  <a:cubicBezTo>
                    <a:pt x="8760" y="18521"/>
                    <a:pt x="8724" y="18542"/>
                    <a:pt x="8708" y="18590"/>
                  </a:cubicBezTo>
                  <a:cubicBezTo>
                    <a:pt x="8593" y="19317"/>
                    <a:pt x="8402" y="20044"/>
                    <a:pt x="8287" y="20770"/>
                  </a:cubicBezTo>
                  <a:lnTo>
                    <a:pt x="8096" y="21000"/>
                  </a:lnTo>
                  <a:cubicBezTo>
                    <a:pt x="8287" y="20082"/>
                    <a:pt x="8402" y="19126"/>
                    <a:pt x="8516" y="18208"/>
                  </a:cubicBezTo>
                  <a:cubicBezTo>
                    <a:pt x="8516" y="18141"/>
                    <a:pt x="8478" y="18100"/>
                    <a:pt x="8438" y="18100"/>
                  </a:cubicBezTo>
                  <a:cubicBezTo>
                    <a:pt x="8409" y="18100"/>
                    <a:pt x="8379" y="18121"/>
                    <a:pt x="8363" y="18170"/>
                  </a:cubicBezTo>
                  <a:cubicBezTo>
                    <a:pt x="8172" y="19202"/>
                    <a:pt x="7943" y="20273"/>
                    <a:pt x="7790" y="21344"/>
                  </a:cubicBezTo>
                  <a:lnTo>
                    <a:pt x="7292" y="21879"/>
                  </a:lnTo>
                  <a:cubicBezTo>
                    <a:pt x="7407" y="21114"/>
                    <a:pt x="7484" y="20388"/>
                    <a:pt x="7522" y="19623"/>
                  </a:cubicBezTo>
                  <a:cubicBezTo>
                    <a:pt x="7522" y="19604"/>
                    <a:pt x="7503" y="19594"/>
                    <a:pt x="7484" y="19594"/>
                  </a:cubicBezTo>
                  <a:cubicBezTo>
                    <a:pt x="7465" y="19594"/>
                    <a:pt x="7445" y="19604"/>
                    <a:pt x="7445" y="19623"/>
                  </a:cubicBezTo>
                  <a:cubicBezTo>
                    <a:pt x="7331" y="20464"/>
                    <a:pt x="7216" y="21306"/>
                    <a:pt x="7063" y="22147"/>
                  </a:cubicBezTo>
                  <a:cubicBezTo>
                    <a:pt x="6681" y="22568"/>
                    <a:pt x="6336" y="22989"/>
                    <a:pt x="5992" y="23447"/>
                  </a:cubicBezTo>
                  <a:cubicBezTo>
                    <a:pt x="5992" y="22683"/>
                    <a:pt x="6030" y="21918"/>
                    <a:pt x="6145" y="21153"/>
                  </a:cubicBezTo>
                  <a:cubicBezTo>
                    <a:pt x="6168" y="21084"/>
                    <a:pt x="6108" y="21029"/>
                    <a:pt x="6049" y="21029"/>
                  </a:cubicBezTo>
                  <a:cubicBezTo>
                    <a:pt x="6009" y="21029"/>
                    <a:pt x="5969" y="21053"/>
                    <a:pt x="5954" y="21114"/>
                  </a:cubicBezTo>
                  <a:cubicBezTo>
                    <a:pt x="5724" y="21994"/>
                    <a:pt x="5648" y="22950"/>
                    <a:pt x="5686" y="23868"/>
                  </a:cubicBezTo>
                  <a:lnTo>
                    <a:pt x="5495" y="24136"/>
                  </a:lnTo>
                  <a:cubicBezTo>
                    <a:pt x="5495" y="23180"/>
                    <a:pt x="5457" y="22262"/>
                    <a:pt x="5571" y="21306"/>
                  </a:cubicBezTo>
                  <a:cubicBezTo>
                    <a:pt x="5571" y="21239"/>
                    <a:pt x="5507" y="21198"/>
                    <a:pt x="5445" y="21198"/>
                  </a:cubicBezTo>
                  <a:cubicBezTo>
                    <a:pt x="5401" y="21198"/>
                    <a:pt x="5358" y="21219"/>
                    <a:pt x="5342" y="21267"/>
                  </a:cubicBezTo>
                  <a:cubicBezTo>
                    <a:pt x="5112" y="22338"/>
                    <a:pt x="5074" y="23409"/>
                    <a:pt x="5227" y="24480"/>
                  </a:cubicBezTo>
                  <a:cubicBezTo>
                    <a:pt x="4730" y="25130"/>
                    <a:pt x="4309" y="25819"/>
                    <a:pt x="3927" y="26469"/>
                  </a:cubicBezTo>
                  <a:cubicBezTo>
                    <a:pt x="3353" y="25016"/>
                    <a:pt x="4462" y="23753"/>
                    <a:pt x="4845" y="22453"/>
                  </a:cubicBezTo>
                  <a:cubicBezTo>
                    <a:pt x="5151" y="21344"/>
                    <a:pt x="4730" y="21038"/>
                    <a:pt x="6107" y="20808"/>
                  </a:cubicBezTo>
                  <a:cubicBezTo>
                    <a:pt x="6222" y="20808"/>
                    <a:pt x="6336" y="20694"/>
                    <a:pt x="6260" y="20541"/>
                  </a:cubicBezTo>
                  <a:cubicBezTo>
                    <a:pt x="5112" y="18973"/>
                    <a:pt x="8019" y="17022"/>
                    <a:pt x="8937" y="16219"/>
                  </a:cubicBezTo>
                  <a:cubicBezTo>
                    <a:pt x="9817" y="15416"/>
                    <a:pt x="10658" y="14689"/>
                    <a:pt x="11461" y="13886"/>
                  </a:cubicBezTo>
                  <a:cubicBezTo>
                    <a:pt x="13259" y="12165"/>
                    <a:pt x="14330" y="9947"/>
                    <a:pt x="16013" y="8149"/>
                  </a:cubicBezTo>
                  <a:cubicBezTo>
                    <a:pt x="17428" y="6734"/>
                    <a:pt x="19034" y="5510"/>
                    <a:pt x="20755" y="4477"/>
                  </a:cubicBezTo>
                  <a:close/>
                  <a:moveTo>
                    <a:pt x="25192" y="5128"/>
                  </a:moveTo>
                  <a:lnTo>
                    <a:pt x="25192" y="5128"/>
                  </a:lnTo>
                  <a:cubicBezTo>
                    <a:pt x="24771" y="6772"/>
                    <a:pt x="24159" y="8340"/>
                    <a:pt x="22744" y="9373"/>
                  </a:cubicBezTo>
                  <a:cubicBezTo>
                    <a:pt x="22208" y="9755"/>
                    <a:pt x="21635" y="9985"/>
                    <a:pt x="21252" y="10559"/>
                  </a:cubicBezTo>
                  <a:cubicBezTo>
                    <a:pt x="20650" y="11396"/>
                    <a:pt x="20369" y="13815"/>
                    <a:pt x="19052" y="13815"/>
                  </a:cubicBezTo>
                  <a:cubicBezTo>
                    <a:pt x="18864" y="13815"/>
                    <a:pt x="18656" y="13766"/>
                    <a:pt x="18422" y="13656"/>
                  </a:cubicBezTo>
                  <a:cubicBezTo>
                    <a:pt x="18382" y="13632"/>
                    <a:pt x="18342" y="13622"/>
                    <a:pt x="18304" y="13622"/>
                  </a:cubicBezTo>
                  <a:cubicBezTo>
                    <a:pt x="18162" y="13622"/>
                    <a:pt x="18056" y="13773"/>
                    <a:pt x="18116" y="13924"/>
                  </a:cubicBezTo>
                  <a:cubicBezTo>
                    <a:pt x="18651" y="14880"/>
                    <a:pt x="18116" y="15033"/>
                    <a:pt x="17428" y="15607"/>
                  </a:cubicBezTo>
                  <a:cubicBezTo>
                    <a:pt x="16777" y="16142"/>
                    <a:pt x="16127" y="16716"/>
                    <a:pt x="15515" y="17366"/>
                  </a:cubicBezTo>
                  <a:cubicBezTo>
                    <a:pt x="14483" y="18437"/>
                    <a:pt x="13603" y="19623"/>
                    <a:pt x="12838" y="20923"/>
                  </a:cubicBezTo>
                  <a:cubicBezTo>
                    <a:pt x="12494" y="21573"/>
                    <a:pt x="12188" y="22300"/>
                    <a:pt x="11767" y="22912"/>
                  </a:cubicBezTo>
                  <a:cubicBezTo>
                    <a:pt x="11194" y="23715"/>
                    <a:pt x="10429" y="24059"/>
                    <a:pt x="9702" y="24633"/>
                  </a:cubicBezTo>
                  <a:cubicBezTo>
                    <a:pt x="8593" y="25513"/>
                    <a:pt x="8555" y="26354"/>
                    <a:pt x="6872" y="26622"/>
                  </a:cubicBezTo>
                  <a:cubicBezTo>
                    <a:pt x="6069" y="26737"/>
                    <a:pt x="5304" y="26775"/>
                    <a:pt x="4501" y="26775"/>
                  </a:cubicBezTo>
                  <a:cubicBezTo>
                    <a:pt x="4577" y="26737"/>
                    <a:pt x="4615" y="26698"/>
                    <a:pt x="4654" y="26622"/>
                  </a:cubicBezTo>
                  <a:cubicBezTo>
                    <a:pt x="4692" y="26679"/>
                    <a:pt x="4759" y="26708"/>
                    <a:pt x="4826" y="26708"/>
                  </a:cubicBezTo>
                  <a:cubicBezTo>
                    <a:pt x="4893" y="26708"/>
                    <a:pt x="4960" y="26679"/>
                    <a:pt x="4998" y="26622"/>
                  </a:cubicBezTo>
                  <a:cubicBezTo>
                    <a:pt x="5074" y="26584"/>
                    <a:pt x="5074" y="26545"/>
                    <a:pt x="5151" y="26469"/>
                  </a:cubicBezTo>
                  <a:cubicBezTo>
                    <a:pt x="5992" y="26354"/>
                    <a:pt x="6834" y="26086"/>
                    <a:pt x="7675" y="25933"/>
                  </a:cubicBezTo>
                  <a:cubicBezTo>
                    <a:pt x="7855" y="25933"/>
                    <a:pt x="7798" y="25662"/>
                    <a:pt x="7631" y="25662"/>
                  </a:cubicBezTo>
                  <a:cubicBezTo>
                    <a:pt x="7621" y="25662"/>
                    <a:pt x="7610" y="25663"/>
                    <a:pt x="7598" y="25666"/>
                  </a:cubicBezTo>
                  <a:cubicBezTo>
                    <a:pt x="6872" y="25742"/>
                    <a:pt x="6145" y="25857"/>
                    <a:pt x="5457" y="26048"/>
                  </a:cubicBezTo>
                  <a:lnTo>
                    <a:pt x="5763" y="25589"/>
                  </a:lnTo>
                  <a:cubicBezTo>
                    <a:pt x="7140" y="25283"/>
                    <a:pt x="8440" y="24748"/>
                    <a:pt x="9625" y="24059"/>
                  </a:cubicBezTo>
                  <a:cubicBezTo>
                    <a:pt x="9757" y="23994"/>
                    <a:pt x="9662" y="23815"/>
                    <a:pt x="9536" y="23815"/>
                  </a:cubicBezTo>
                  <a:cubicBezTo>
                    <a:pt x="9515" y="23815"/>
                    <a:pt x="9494" y="23819"/>
                    <a:pt x="9473" y="23830"/>
                  </a:cubicBezTo>
                  <a:cubicBezTo>
                    <a:pt x="8402" y="24289"/>
                    <a:pt x="7331" y="24671"/>
                    <a:pt x="6183" y="24939"/>
                  </a:cubicBezTo>
                  <a:cubicBezTo>
                    <a:pt x="6375" y="24671"/>
                    <a:pt x="6528" y="24404"/>
                    <a:pt x="6681" y="24136"/>
                  </a:cubicBezTo>
                  <a:cubicBezTo>
                    <a:pt x="7292" y="23792"/>
                    <a:pt x="7904" y="23294"/>
                    <a:pt x="8478" y="22950"/>
                  </a:cubicBezTo>
                  <a:cubicBezTo>
                    <a:pt x="9243" y="22453"/>
                    <a:pt x="10046" y="22032"/>
                    <a:pt x="10849" y="21573"/>
                  </a:cubicBezTo>
                  <a:cubicBezTo>
                    <a:pt x="10882" y="21541"/>
                    <a:pt x="10859" y="21451"/>
                    <a:pt x="10803" y="21451"/>
                  </a:cubicBezTo>
                  <a:cubicBezTo>
                    <a:pt x="10793" y="21451"/>
                    <a:pt x="10784" y="21453"/>
                    <a:pt x="10773" y="21459"/>
                  </a:cubicBezTo>
                  <a:cubicBezTo>
                    <a:pt x="9931" y="21803"/>
                    <a:pt x="9128" y="22224"/>
                    <a:pt x="8325" y="22644"/>
                  </a:cubicBezTo>
                  <a:cubicBezTo>
                    <a:pt x="7943" y="22874"/>
                    <a:pt x="7484" y="23142"/>
                    <a:pt x="7063" y="23371"/>
                  </a:cubicBezTo>
                  <a:cubicBezTo>
                    <a:pt x="7178" y="23142"/>
                    <a:pt x="7292" y="22950"/>
                    <a:pt x="7407" y="22721"/>
                  </a:cubicBezTo>
                  <a:cubicBezTo>
                    <a:pt x="9243" y="21803"/>
                    <a:pt x="10888" y="20617"/>
                    <a:pt x="12762" y="19776"/>
                  </a:cubicBezTo>
                  <a:cubicBezTo>
                    <a:pt x="12827" y="19743"/>
                    <a:pt x="12780" y="19653"/>
                    <a:pt x="12717" y="19653"/>
                  </a:cubicBezTo>
                  <a:cubicBezTo>
                    <a:pt x="12707" y="19653"/>
                    <a:pt x="12696" y="19656"/>
                    <a:pt x="12685" y="19661"/>
                  </a:cubicBezTo>
                  <a:cubicBezTo>
                    <a:pt x="11002" y="20197"/>
                    <a:pt x="9396" y="21000"/>
                    <a:pt x="7904" y="22032"/>
                  </a:cubicBezTo>
                  <a:cubicBezTo>
                    <a:pt x="8096" y="21841"/>
                    <a:pt x="8287" y="21650"/>
                    <a:pt x="8440" y="21459"/>
                  </a:cubicBezTo>
                  <a:lnTo>
                    <a:pt x="10429" y="19470"/>
                  </a:lnTo>
                  <a:cubicBezTo>
                    <a:pt x="11155" y="19164"/>
                    <a:pt x="11882" y="18781"/>
                    <a:pt x="12570" y="18399"/>
                  </a:cubicBezTo>
                  <a:cubicBezTo>
                    <a:pt x="13374" y="18055"/>
                    <a:pt x="14177" y="17672"/>
                    <a:pt x="14942" y="17175"/>
                  </a:cubicBezTo>
                  <a:lnTo>
                    <a:pt x="14942" y="17137"/>
                  </a:lnTo>
                  <a:cubicBezTo>
                    <a:pt x="14177" y="17366"/>
                    <a:pt x="13450" y="17634"/>
                    <a:pt x="12723" y="17978"/>
                  </a:cubicBezTo>
                  <a:cubicBezTo>
                    <a:pt x="12188" y="18246"/>
                    <a:pt x="11614" y="18475"/>
                    <a:pt x="11117" y="18781"/>
                  </a:cubicBezTo>
                  <a:cubicBezTo>
                    <a:pt x="11423" y="18437"/>
                    <a:pt x="11767" y="18131"/>
                    <a:pt x="12073" y="17787"/>
                  </a:cubicBezTo>
                  <a:cubicBezTo>
                    <a:pt x="13680" y="17022"/>
                    <a:pt x="15248" y="15989"/>
                    <a:pt x="16854" y="15186"/>
                  </a:cubicBezTo>
                  <a:cubicBezTo>
                    <a:pt x="16958" y="15152"/>
                    <a:pt x="16873" y="14990"/>
                    <a:pt x="16770" y="14990"/>
                  </a:cubicBezTo>
                  <a:cubicBezTo>
                    <a:pt x="16760" y="14990"/>
                    <a:pt x="16750" y="14992"/>
                    <a:pt x="16739" y="14995"/>
                  </a:cubicBezTo>
                  <a:cubicBezTo>
                    <a:pt x="15477" y="15607"/>
                    <a:pt x="14138" y="16181"/>
                    <a:pt x="12915" y="16907"/>
                  </a:cubicBezTo>
                  <a:lnTo>
                    <a:pt x="13871" y="15913"/>
                  </a:lnTo>
                  <a:cubicBezTo>
                    <a:pt x="13890" y="15932"/>
                    <a:pt x="13899" y="15942"/>
                    <a:pt x="13909" y="15942"/>
                  </a:cubicBezTo>
                  <a:cubicBezTo>
                    <a:pt x="13919" y="15942"/>
                    <a:pt x="13928" y="15932"/>
                    <a:pt x="13947" y="15913"/>
                  </a:cubicBezTo>
                  <a:cubicBezTo>
                    <a:pt x="15630" y="15072"/>
                    <a:pt x="17198" y="14001"/>
                    <a:pt x="18843" y="13121"/>
                  </a:cubicBezTo>
                  <a:cubicBezTo>
                    <a:pt x="18905" y="13090"/>
                    <a:pt x="18866" y="13034"/>
                    <a:pt x="18829" y="13034"/>
                  </a:cubicBezTo>
                  <a:cubicBezTo>
                    <a:pt x="18820" y="13034"/>
                    <a:pt x="18812" y="13037"/>
                    <a:pt x="18804" y="13045"/>
                  </a:cubicBezTo>
                  <a:cubicBezTo>
                    <a:pt x="17236" y="13695"/>
                    <a:pt x="15745" y="14498"/>
                    <a:pt x="14330" y="15416"/>
                  </a:cubicBezTo>
                  <a:cubicBezTo>
                    <a:pt x="15133" y="14574"/>
                    <a:pt x="15898" y="13733"/>
                    <a:pt x="16663" y="12892"/>
                  </a:cubicBezTo>
                  <a:cubicBezTo>
                    <a:pt x="17428" y="12547"/>
                    <a:pt x="18154" y="12127"/>
                    <a:pt x="18881" y="11744"/>
                  </a:cubicBezTo>
                  <a:cubicBezTo>
                    <a:pt x="19110" y="11591"/>
                    <a:pt x="20105" y="11285"/>
                    <a:pt x="19990" y="10941"/>
                  </a:cubicBezTo>
                  <a:cubicBezTo>
                    <a:pt x="19990" y="10903"/>
                    <a:pt x="19952" y="10865"/>
                    <a:pt x="19952" y="10865"/>
                  </a:cubicBezTo>
                  <a:lnTo>
                    <a:pt x="19875" y="10865"/>
                  </a:lnTo>
                  <a:cubicBezTo>
                    <a:pt x="19799" y="10865"/>
                    <a:pt x="19761" y="10979"/>
                    <a:pt x="19837" y="11018"/>
                  </a:cubicBezTo>
                  <a:cubicBezTo>
                    <a:pt x="19827" y="11012"/>
                    <a:pt x="19814" y="11010"/>
                    <a:pt x="19799" y="11010"/>
                  </a:cubicBezTo>
                  <a:cubicBezTo>
                    <a:pt x="19585" y="11010"/>
                    <a:pt x="18909" y="11482"/>
                    <a:pt x="18766" y="11553"/>
                  </a:cubicBezTo>
                  <a:lnTo>
                    <a:pt x="17963" y="11935"/>
                  </a:lnTo>
                  <a:cubicBezTo>
                    <a:pt x="17695" y="12088"/>
                    <a:pt x="17428" y="12241"/>
                    <a:pt x="17122" y="12356"/>
                  </a:cubicBezTo>
                  <a:lnTo>
                    <a:pt x="17504" y="11974"/>
                  </a:lnTo>
                  <a:cubicBezTo>
                    <a:pt x="18613" y="11400"/>
                    <a:pt x="19646" y="10673"/>
                    <a:pt x="20793" y="10061"/>
                  </a:cubicBezTo>
                  <a:cubicBezTo>
                    <a:pt x="20826" y="10061"/>
                    <a:pt x="20803" y="9977"/>
                    <a:pt x="20771" y="9977"/>
                  </a:cubicBezTo>
                  <a:cubicBezTo>
                    <a:pt x="20766" y="9977"/>
                    <a:pt x="20760" y="9979"/>
                    <a:pt x="20755" y="9985"/>
                  </a:cubicBezTo>
                  <a:cubicBezTo>
                    <a:pt x="19761" y="10406"/>
                    <a:pt x="18804" y="10903"/>
                    <a:pt x="17887" y="11438"/>
                  </a:cubicBezTo>
                  <a:cubicBezTo>
                    <a:pt x="18154" y="11132"/>
                    <a:pt x="18460" y="10788"/>
                    <a:pt x="18728" y="10444"/>
                  </a:cubicBezTo>
                  <a:cubicBezTo>
                    <a:pt x="20334" y="9602"/>
                    <a:pt x="21941" y="8723"/>
                    <a:pt x="23547" y="7843"/>
                  </a:cubicBezTo>
                  <a:cubicBezTo>
                    <a:pt x="23585" y="7843"/>
                    <a:pt x="23547" y="7767"/>
                    <a:pt x="23509" y="7767"/>
                  </a:cubicBezTo>
                  <a:cubicBezTo>
                    <a:pt x="22017" y="8379"/>
                    <a:pt x="20602" y="9105"/>
                    <a:pt x="19187" y="9870"/>
                  </a:cubicBezTo>
                  <a:cubicBezTo>
                    <a:pt x="19493" y="9526"/>
                    <a:pt x="19799" y="9143"/>
                    <a:pt x="20105" y="8761"/>
                  </a:cubicBezTo>
                  <a:cubicBezTo>
                    <a:pt x="21099" y="8187"/>
                    <a:pt x="22170" y="7690"/>
                    <a:pt x="23279" y="7346"/>
                  </a:cubicBezTo>
                  <a:cubicBezTo>
                    <a:pt x="23356" y="7308"/>
                    <a:pt x="23317" y="7193"/>
                    <a:pt x="23241" y="7193"/>
                  </a:cubicBezTo>
                  <a:cubicBezTo>
                    <a:pt x="22285" y="7384"/>
                    <a:pt x="21367" y="7728"/>
                    <a:pt x="20526" y="8226"/>
                  </a:cubicBezTo>
                  <a:lnTo>
                    <a:pt x="20755" y="7958"/>
                  </a:lnTo>
                  <a:cubicBezTo>
                    <a:pt x="21749" y="7346"/>
                    <a:pt x="22859" y="6849"/>
                    <a:pt x="23968" y="6466"/>
                  </a:cubicBezTo>
                  <a:cubicBezTo>
                    <a:pt x="24072" y="6431"/>
                    <a:pt x="24050" y="6270"/>
                    <a:pt x="23959" y="6270"/>
                  </a:cubicBezTo>
                  <a:cubicBezTo>
                    <a:pt x="23949" y="6270"/>
                    <a:pt x="23940" y="6272"/>
                    <a:pt x="23929" y="6275"/>
                  </a:cubicBezTo>
                  <a:cubicBezTo>
                    <a:pt x="23012" y="6428"/>
                    <a:pt x="22132" y="6734"/>
                    <a:pt x="21367" y="7231"/>
                  </a:cubicBezTo>
                  <a:lnTo>
                    <a:pt x="21826" y="6619"/>
                  </a:lnTo>
                  <a:cubicBezTo>
                    <a:pt x="22897" y="6046"/>
                    <a:pt x="24044" y="5548"/>
                    <a:pt x="25192" y="5128"/>
                  </a:cubicBezTo>
                  <a:close/>
                  <a:moveTo>
                    <a:pt x="26738" y="1"/>
                  </a:moveTo>
                  <a:cubicBezTo>
                    <a:pt x="26705" y="1"/>
                    <a:pt x="26673" y="13"/>
                    <a:pt x="26645" y="41"/>
                  </a:cubicBezTo>
                  <a:cubicBezTo>
                    <a:pt x="26530" y="194"/>
                    <a:pt x="26454" y="347"/>
                    <a:pt x="26339" y="462"/>
                  </a:cubicBezTo>
                  <a:cubicBezTo>
                    <a:pt x="24733" y="1571"/>
                    <a:pt x="23050" y="2527"/>
                    <a:pt x="21405" y="3560"/>
                  </a:cubicBezTo>
                  <a:cubicBezTo>
                    <a:pt x="21405" y="3560"/>
                    <a:pt x="21405" y="3521"/>
                    <a:pt x="21367" y="3483"/>
                  </a:cubicBezTo>
                  <a:lnTo>
                    <a:pt x="21329" y="3483"/>
                  </a:lnTo>
                  <a:cubicBezTo>
                    <a:pt x="21329" y="3560"/>
                    <a:pt x="21290" y="3598"/>
                    <a:pt x="21290" y="3636"/>
                  </a:cubicBezTo>
                  <a:cubicBezTo>
                    <a:pt x="18613" y="5319"/>
                    <a:pt x="16051" y="7155"/>
                    <a:pt x="14215" y="9794"/>
                  </a:cubicBezTo>
                  <a:cubicBezTo>
                    <a:pt x="13335" y="11170"/>
                    <a:pt x="12341" y="12433"/>
                    <a:pt x="11194" y="13618"/>
                  </a:cubicBezTo>
                  <a:cubicBezTo>
                    <a:pt x="10084" y="14689"/>
                    <a:pt x="8899" y="15722"/>
                    <a:pt x="7751" y="16754"/>
                  </a:cubicBezTo>
                  <a:cubicBezTo>
                    <a:pt x="6987" y="17443"/>
                    <a:pt x="5916" y="18170"/>
                    <a:pt x="5648" y="19164"/>
                  </a:cubicBezTo>
                  <a:cubicBezTo>
                    <a:pt x="5342" y="20197"/>
                    <a:pt x="6107" y="20426"/>
                    <a:pt x="4692" y="20617"/>
                  </a:cubicBezTo>
                  <a:cubicBezTo>
                    <a:pt x="4615" y="20617"/>
                    <a:pt x="4577" y="20732"/>
                    <a:pt x="4577" y="20847"/>
                  </a:cubicBezTo>
                  <a:cubicBezTo>
                    <a:pt x="4960" y="22950"/>
                    <a:pt x="2779" y="24595"/>
                    <a:pt x="3544" y="26698"/>
                  </a:cubicBezTo>
                  <a:cubicBezTo>
                    <a:pt x="3583" y="26737"/>
                    <a:pt x="3621" y="26775"/>
                    <a:pt x="3659" y="26813"/>
                  </a:cubicBezTo>
                  <a:cubicBezTo>
                    <a:pt x="2282" y="29146"/>
                    <a:pt x="1097" y="31594"/>
                    <a:pt x="26" y="34080"/>
                  </a:cubicBezTo>
                  <a:cubicBezTo>
                    <a:pt x="1" y="34155"/>
                    <a:pt x="41" y="34213"/>
                    <a:pt x="93" y="34213"/>
                  </a:cubicBezTo>
                  <a:cubicBezTo>
                    <a:pt x="121" y="34213"/>
                    <a:pt x="152" y="34196"/>
                    <a:pt x="179" y="34156"/>
                  </a:cubicBezTo>
                  <a:cubicBezTo>
                    <a:pt x="1403" y="31823"/>
                    <a:pt x="2588" y="29490"/>
                    <a:pt x="4003" y="27310"/>
                  </a:cubicBezTo>
                  <a:cubicBezTo>
                    <a:pt x="5342" y="27234"/>
                    <a:pt x="7331" y="27463"/>
                    <a:pt x="8478" y="26660"/>
                  </a:cubicBezTo>
                  <a:cubicBezTo>
                    <a:pt x="9090" y="26201"/>
                    <a:pt x="9473" y="25513"/>
                    <a:pt x="10046" y="25016"/>
                  </a:cubicBezTo>
                  <a:cubicBezTo>
                    <a:pt x="10658" y="24518"/>
                    <a:pt x="11347" y="24212"/>
                    <a:pt x="11882" y="23600"/>
                  </a:cubicBezTo>
                  <a:cubicBezTo>
                    <a:pt x="12838" y="22415"/>
                    <a:pt x="13297" y="20808"/>
                    <a:pt x="14177" y="19585"/>
                  </a:cubicBezTo>
                  <a:cubicBezTo>
                    <a:pt x="15477" y="17749"/>
                    <a:pt x="17083" y="16181"/>
                    <a:pt x="18957" y="14957"/>
                  </a:cubicBezTo>
                  <a:cubicBezTo>
                    <a:pt x="19034" y="14919"/>
                    <a:pt x="19072" y="14804"/>
                    <a:pt x="19034" y="14689"/>
                  </a:cubicBezTo>
                  <a:lnTo>
                    <a:pt x="18728" y="14154"/>
                  </a:lnTo>
                  <a:lnTo>
                    <a:pt x="18728" y="14154"/>
                  </a:lnTo>
                  <a:cubicBezTo>
                    <a:pt x="18797" y="14162"/>
                    <a:pt x="18866" y="14167"/>
                    <a:pt x="18934" y="14167"/>
                  </a:cubicBezTo>
                  <a:cubicBezTo>
                    <a:pt x="19475" y="14167"/>
                    <a:pt x="19995" y="13902"/>
                    <a:pt x="20334" y="13427"/>
                  </a:cubicBezTo>
                  <a:cubicBezTo>
                    <a:pt x="20602" y="13083"/>
                    <a:pt x="20832" y="12662"/>
                    <a:pt x="20984" y="12203"/>
                  </a:cubicBezTo>
                  <a:cubicBezTo>
                    <a:pt x="21137" y="11553"/>
                    <a:pt x="21443" y="10941"/>
                    <a:pt x="21826" y="10444"/>
                  </a:cubicBezTo>
                  <a:cubicBezTo>
                    <a:pt x="22170" y="10138"/>
                    <a:pt x="22553" y="9870"/>
                    <a:pt x="22935" y="9641"/>
                  </a:cubicBezTo>
                  <a:cubicBezTo>
                    <a:pt x="25765" y="7422"/>
                    <a:pt x="25497" y="3598"/>
                    <a:pt x="26760" y="500"/>
                  </a:cubicBezTo>
                  <a:lnTo>
                    <a:pt x="26874" y="423"/>
                  </a:lnTo>
                  <a:cubicBezTo>
                    <a:pt x="26913" y="385"/>
                    <a:pt x="26913" y="309"/>
                    <a:pt x="26874" y="270"/>
                  </a:cubicBezTo>
                  <a:cubicBezTo>
                    <a:pt x="26874" y="270"/>
                    <a:pt x="26874" y="232"/>
                    <a:pt x="26874" y="232"/>
                  </a:cubicBezTo>
                  <a:cubicBezTo>
                    <a:pt x="26932" y="116"/>
                    <a:pt x="26837" y="1"/>
                    <a:pt x="267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1"/>
            <p:cNvSpPr/>
            <p:nvPr/>
          </p:nvSpPr>
          <p:spPr>
            <a:xfrm>
              <a:off x="3373000" y="890775"/>
              <a:ext cx="99400" cy="65050"/>
            </a:xfrm>
            <a:custGeom>
              <a:avLst/>
              <a:gdLst/>
              <a:ahLst/>
              <a:cxnLst/>
              <a:rect l="l" t="t" r="r" b="b"/>
              <a:pathLst>
                <a:path w="3976" h="2602" extrusionOk="0">
                  <a:moveTo>
                    <a:pt x="3821" y="0"/>
                  </a:moveTo>
                  <a:cubicBezTo>
                    <a:pt x="3796" y="0"/>
                    <a:pt x="3768" y="9"/>
                    <a:pt x="3738" y="32"/>
                  </a:cubicBezTo>
                  <a:cubicBezTo>
                    <a:pt x="2514" y="720"/>
                    <a:pt x="1022" y="1370"/>
                    <a:pt x="66" y="2441"/>
                  </a:cubicBezTo>
                  <a:cubicBezTo>
                    <a:pt x="0" y="2507"/>
                    <a:pt x="48" y="2602"/>
                    <a:pt x="136" y="2602"/>
                  </a:cubicBezTo>
                  <a:cubicBezTo>
                    <a:pt x="150" y="2602"/>
                    <a:pt x="165" y="2599"/>
                    <a:pt x="181" y="2594"/>
                  </a:cubicBezTo>
                  <a:cubicBezTo>
                    <a:pt x="1405" y="1791"/>
                    <a:pt x="2591" y="988"/>
                    <a:pt x="3853" y="223"/>
                  </a:cubicBezTo>
                  <a:cubicBezTo>
                    <a:pt x="3976" y="161"/>
                    <a:pt x="3925" y="0"/>
                    <a:pt x="3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21"/>
            <p:cNvSpPr/>
            <p:nvPr/>
          </p:nvSpPr>
          <p:spPr>
            <a:xfrm>
              <a:off x="3220975" y="1052700"/>
              <a:ext cx="114975" cy="64725"/>
            </a:xfrm>
            <a:custGeom>
              <a:avLst/>
              <a:gdLst/>
              <a:ahLst/>
              <a:cxnLst/>
              <a:rect l="l" t="t" r="r" b="b"/>
              <a:pathLst>
                <a:path w="4599" h="2589" extrusionOk="0">
                  <a:moveTo>
                    <a:pt x="4443" y="1"/>
                  </a:moveTo>
                  <a:cubicBezTo>
                    <a:pt x="4425" y="1"/>
                    <a:pt x="4407" y="6"/>
                    <a:pt x="4388" y="18"/>
                  </a:cubicBezTo>
                  <a:cubicBezTo>
                    <a:pt x="3011" y="745"/>
                    <a:pt x="1061" y="1204"/>
                    <a:pt x="66" y="2428"/>
                  </a:cubicBezTo>
                  <a:cubicBezTo>
                    <a:pt x="0" y="2494"/>
                    <a:pt x="77" y="2588"/>
                    <a:pt x="148" y="2588"/>
                  </a:cubicBezTo>
                  <a:cubicBezTo>
                    <a:pt x="159" y="2588"/>
                    <a:pt x="171" y="2586"/>
                    <a:pt x="181" y="2581"/>
                  </a:cubicBezTo>
                  <a:cubicBezTo>
                    <a:pt x="908" y="2198"/>
                    <a:pt x="1596" y="1739"/>
                    <a:pt x="2323" y="1357"/>
                  </a:cubicBezTo>
                  <a:cubicBezTo>
                    <a:pt x="3049" y="1013"/>
                    <a:pt x="3776" y="630"/>
                    <a:pt x="4503" y="209"/>
                  </a:cubicBezTo>
                  <a:cubicBezTo>
                    <a:pt x="4599" y="145"/>
                    <a:pt x="4534" y="1"/>
                    <a:pt x="4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8" name="Google Shape;458;p21"/>
          <p:cNvGrpSpPr/>
          <p:nvPr/>
        </p:nvGrpSpPr>
        <p:grpSpPr>
          <a:xfrm rot="-483810" flipH="1">
            <a:off x="930193" y="782821"/>
            <a:ext cx="993959" cy="1262663"/>
            <a:chOff x="2986775" y="596050"/>
            <a:chExt cx="673325" cy="855350"/>
          </a:xfrm>
        </p:grpSpPr>
        <p:sp>
          <p:nvSpPr>
            <p:cNvPr id="459" name="Google Shape;459;p21"/>
            <p:cNvSpPr/>
            <p:nvPr/>
          </p:nvSpPr>
          <p:spPr>
            <a:xfrm>
              <a:off x="2986775" y="596050"/>
              <a:ext cx="673325" cy="855350"/>
            </a:xfrm>
            <a:custGeom>
              <a:avLst/>
              <a:gdLst/>
              <a:ahLst/>
              <a:cxnLst/>
              <a:rect l="l" t="t" r="r" b="b"/>
              <a:pathLst>
                <a:path w="26933" h="34214" extrusionOk="0">
                  <a:moveTo>
                    <a:pt x="25306" y="1609"/>
                  </a:moveTo>
                  <a:lnTo>
                    <a:pt x="25306" y="1609"/>
                  </a:lnTo>
                  <a:cubicBezTo>
                    <a:pt x="24350" y="2718"/>
                    <a:pt x="23432" y="3827"/>
                    <a:pt x="22514" y="4975"/>
                  </a:cubicBezTo>
                  <a:cubicBezTo>
                    <a:pt x="22514" y="4860"/>
                    <a:pt x="22514" y="4745"/>
                    <a:pt x="22514" y="4630"/>
                  </a:cubicBezTo>
                  <a:cubicBezTo>
                    <a:pt x="22591" y="4210"/>
                    <a:pt x="22629" y="3789"/>
                    <a:pt x="22629" y="3368"/>
                  </a:cubicBezTo>
                  <a:lnTo>
                    <a:pt x="22820" y="3215"/>
                  </a:lnTo>
                  <a:lnTo>
                    <a:pt x="22820" y="3215"/>
                  </a:lnTo>
                  <a:cubicBezTo>
                    <a:pt x="22744" y="3713"/>
                    <a:pt x="22629" y="4133"/>
                    <a:pt x="22553" y="4592"/>
                  </a:cubicBezTo>
                  <a:cubicBezTo>
                    <a:pt x="22553" y="4630"/>
                    <a:pt x="22581" y="4650"/>
                    <a:pt x="22615" y="4650"/>
                  </a:cubicBezTo>
                  <a:cubicBezTo>
                    <a:pt x="22648" y="4650"/>
                    <a:pt x="22686" y="4630"/>
                    <a:pt x="22706" y="4592"/>
                  </a:cubicBezTo>
                  <a:cubicBezTo>
                    <a:pt x="22897" y="4095"/>
                    <a:pt x="23012" y="3598"/>
                    <a:pt x="23050" y="3062"/>
                  </a:cubicBezTo>
                  <a:cubicBezTo>
                    <a:pt x="23815" y="2565"/>
                    <a:pt x="24541" y="2106"/>
                    <a:pt x="25306" y="1609"/>
                  </a:cubicBezTo>
                  <a:close/>
                  <a:moveTo>
                    <a:pt x="26415" y="806"/>
                  </a:moveTo>
                  <a:lnTo>
                    <a:pt x="26415" y="806"/>
                  </a:lnTo>
                  <a:cubicBezTo>
                    <a:pt x="26301" y="1035"/>
                    <a:pt x="25918" y="1915"/>
                    <a:pt x="25803" y="2259"/>
                  </a:cubicBezTo>
                  <a:cubicBezTo>
                    <a:pt x="25574" y="3101"/>
                    <a:pt x="25421" y="4018"/>
                    <a:pt x="25230" y="4898"/>
                  </a:cubicBezTo>
                  <a:cubicBezTo>
                    <a:pt x="24274" y="5128"/>
                    <a:pt x="23356" y="5434"/>
                    <a:pt x="22476" y="5816"/>
                  </a:cubicBezTo>
                  <a:lnTo>
                    <a:pt x="23662" y="4324"/>
                  </a:lnTo>
                  <a:cubicBezTo>
                    <a:pt x="24465" y="3330"/>
                    <a:pt x="25497" y="2297"/>
                    <a:pt x="26109" y="1227"/>
                  </a:cubicBezTo>
                  <a:lnTo>
                    <a:pt x="26339" y="882"/>
                  </a:lnTo>
                  <a:lnTo>
                    <a:pt x="26415" y="806"/>
                  </a:lnTo>
                  <a:close/>
                  <a:moveTo>
                    <a:pt x="22476" y="3407"/>
                  </a:moveTo>
                  <a:lnTo>
                    <a:pt x="22476" y="3407"/>
                  </a:lnTo>
                  <a:cubicBezTo>
                    <a:pt x="22361" y="3751"/>
                    <a:pt x="22285" y="4057"/>
                    <a:pt x="22285" y="4401"/>
                  </a:cubicBezTo>
                  <a:cubicBezTo>
                    <a:pt x="22247" y="4707"/>
                    <a:pt x="22208" y="4975"/>
                    <a:pt x="22208" y="5281"/>
                  </a:cubicBezTo>
                  <a:lnTo>
                    <a:pt x="21749" y="5854"/>
                  </a:lnTo>
                  <a:cubicBezTo>
                    <a:pt x="21902" y="5128"/>
                    <a:pt x="22017" y="4401"/>
                    <a:pt x="22055" y="3636"/>
                  </a:cubicBezTo>
                  <a:lnTo>
                    <a:pt x="22476" y="3407"/>
                  </a:lnTo>
                  <a:close/>
                  <a:moveTo>
                    <a:pt x="21788" y="3789"/>
                  </a:moveTo>
                  <a:lnTo>
                    <a:pt x="21788" y="3789"/>
                  </a:lnTo>
                  <a:cubicBezTo>
                    <a:pt x="21635" y="4554"/>
                    <a:pt x="21520" y="5319"/>
                    <a:pt x="21482" y="6084"/>
                  </a:cubicBezTo>
                  <a:lnTo>
                    <a:pt x="21290" y="6351"/>
                  </a:lnTo>
                  <a:cubicBezTo>
                    <a:pt x="21367" y="5969"/>
                    <a:pt x="21405" y="5587"/>
                    <a:pt x="21405" y="5204"/>
                  </a:cubicBezTo>
                  <a:cubicBezTo>
                    <a:pt x="21443" y="4822"/>
                    <a:pt x="21482" y="4401"/>
                    <a:pt x="21443" y="3980"/>
                  </a:cubicBezTo>
                  <a:lnTo>
                    <a:pt x="21788" y="3789"/>
                  </a:lnTo>
                  <a:close/>
                  <a:moveTo>
                    <a:pt x="21176" y="4171"/>
                  </a:moveTo>
                  <a:cubicBezTo>
                    <a:pt x="21176" y="4439"/>
                    <a:pt x="21176" y="4707"/>
                    <a:pt x="21176" y="4936"/>
                  </a:cubicBezTo>
                  <a:cubicBezTo>
                    <a:pt x="21099" y="5510"/>
                    <a:pt x="21023" y="6122"/>
                    <a:pt x="20984" y="6696"/>
                  </a:cubicBezTo>
                  <a:cubicBezTo>
                    <a:pt x="20908" y="6772"/>
                    <a:pt x="20793" y="6849"/>
                    <a:pt x="20717" y="6887"/>
                  </a:cubicBezTo>
                  <a:cubicBezTo>
                    <a:pt x="20870" y="6084"/>
                    <a:pt x="20908" y="5204"/>
                    <a:pt x="20870" y="4363"/>
                  </a:cubicBezTo>
                  <a:lnTo>
                    <a:pt x="21176" y="4171"/>
                  </a:lnTo>
                  <a:close/>
                  <a:moveTo>
                    <a:pt x="5839" y="24595"/>
                  </a:moveTo>
                  <a:lnTo>
                    <a:pt x="5839" y="24595"/>
                  </a:lnTo>
                  <a:cubicBezTo>
                    <a:pt x="5724" y="24786"/>
                    <a:pt x="5571" y="24977"/>
                    <a:pt x="5457" y="25169"/>
                  </a:cubicBezTo>
                  <a:lnTo>
                    <a:pt x="5380" y="25207"/>
                  </a:lnTo>
                  <a:lnTo>
                    <a:pt x="5839" y="24595"/>
                  </a:lnTo>
                  <a:close/>
                  <a:moveTo>
                    <a:pt x="5151" y="25704"/>
                  </a:moveTo>
                  <a:cubicBezTo>
                    <a:pt x="4998" y="25857"/>
                    <a:pt x="4883" y="26048"/>
                    <a:pt x="4730" y="26239"/>
                  </a:cubicBezTo>
                  <a:lnTo>
                    <a:pt x="4692" y="26239"/>
                  </a:lnTo>
                  <a:lnTo>
                    <a:pt x="5036" y="25704"/>
                  </a:lnTo>
                  <a:close/>
                  <a:moveTo>
                    <a:pt x="20755" y="4477"/>
                  </a:moveTo>
                  <a:cubicBezTo>
                    <a:pt x="20679" y="5510"/>
                    <a:pt x="20526" y="6504"/>
                    <a:pt x="20373" y="7499"/>
                  </a:cubicBezTo>
                  <a:lnTo>
                    <a:pt x="19952" y="8034"/>
                  </a:lnTo>
                  <a:cubicBezTo>
                    <a:pt x="19990" y="7728"/>
                    <a:pt x="20028" y="7384"/>
                    <a:pt x="20028" y="7078"/>
                  </a:cubicBezTo>
                  <a:cubicBezTo>
                    <a:pt x="20028" y="7040"/>
                    <a:pt x="20000" y="7021"/>
                    <a:pt x="19966" y="7021"/>
                  </a:cubicBezTo>
                  <a:cubicBezTo>
                    <a:pt x="19933" y="7021"/>
                    <a:pt x="19894" y="7040"/>
                    <a:pt x="19875" y="7078"/>
                  </a:cubicBezTo>
                  <a:cubicBezTo>
                    <a:pt x="19837" y="7537"/>
                    <a:pt x="19761" y="7958"/>
                    <a:pt x="19608" y="8417"/>
                  </a:cubicBezTo>
                  <a:lnTo>
                    <a:pt x="19569" y="8493"/>
                  </a:lnTo>
                  <a:cubicBezTo>
                    <a:pt x="19684" y="7996"/>
                    <a:pt x="19761" y="7499"/>
                    <a:pt x="19875" y="7002"/>
                  </a:cubicBezTo>
                  <a:cubicBezTo>
                    <a:pt x="19900" y="6927"/>
                    <a:pt x="19828" y="6868"/>
                    <a:pt x="19774" y="6868"/>
                  </a:cubicBezTo>
                  <a:cubicBezTo>
                    <a:pt x="19746" y="6868"/>
                    <a:pt x="19722" y="6885"/>
                    <a:pt x="19722" y="6925"/>
                  </a:cubicBezTo>
                  <a:cubicBezTo>
                    <a:pt x="19569" y="7575"/>
                    <a:pt x="19416" y="8187"/>
                    <a:pt x="19263" y="8799"/>
                  </a:cubicBezTo>
                  <a:cubicBezTo>
                    <a:pt x="19225" y="8914"/>
                    <a:pt x="19149" y="8990"/>
                    <a:pt x="19072" y="9067"/>
                  </a:cubicBezTo>
                  <a:cubicBezTo>
                    <a:pt x="19149" y="8532"/>
                    <a:pt x="19225" y="7996"/>
                    <a:pt x="19263" y="7461"/>
                  </a:cubicBezTo>
                  <a:cubicBezTo>
                    <a:pt x="19263" y="7422"/>
                    <a:pt x="19235" y="7403"/>
                    <a:pt x="19206" y="7403"/>
                  </a:cubicBezTo>
                  <a:cubicBezTo>
                    <a:pt x="19177" y="7403"/>
                    <a:pt x="19149" y="7422"/>
                    <a:pt x="19149" y="7461"/>
                  </a:cubicBezTo>
                  <a:lnTo>
                    <a:pt x="19072" y="7575"/>
                  </a:lnTo>
                  <a:cubicBezTo>
                    <a:pt x="19072" y="7614"/>
                    <a:pt x="19072" y="7652"/>
                    <a:pt x="19110" y="7652"/>
                  </a:cubicBezTo>
                  <a:cubicBezTo>
                    <a:pt x="19034" y="8226"/>
                    <a:pt x="18957" y="8761"/>
                    <a:pt x="18843" y="9335"/>
                  </a:cubicBezTo>
                  <a:lnTo>
                    <a:pt x="18537" y="9717"/>
                  </a:lnTo>
                  <a:cubicBezTo>
                    <a:pt x="18728" y="8532"/>
                    <a:pt x="18957" y="7346"/>
                    <a:pt x="19187" y="6122"/>
                  </a:cubicBezTo>
                  <a:cubicBezTo>
                    <a:pt x="19187" y="6077"/>
                    <a:pt x="19161" y="6059"/>
                    <a:pt x="19131" y="6059"/>
                  </a:cubicBezTo>
                  <a:cubicBezTo>
                    <a:pt x="19110" y="6059"/>
                    <a:pt x="19088" y="6068"/>
                    <a:pt x="19072" y="6084"/>
                  </a:cubicBezTo>
                  <a:cubicBezTo>
                    <a:pt x="18690" y="7346"/>
                    <a:pt x="18422" y="8646"/>
                    <a:pt x="18269" y="9947"/>
                  </a:cubicBezTo>
                  <a:cubicBezTo>
                    <a:pt x="17848" y="10444"/>
                    <a:pt x="17466" y="10903"/>
                    <a:pt x="17007" y="11400"/>
                  </a:cubicBezTo>
                  <a:cubicBezTo>
                    <a:pt x="17428" y="9908"/>
                    <a:pt x="17619" y="8379"/>
                    <a:pt x="17695" y="6849"/>
                  </a:cubicBezTo>
                  <a:cubicBezTo>
                    <a:pt x="17695" y="6810"/>
                    <a:pt x="17667" y="6791"/>
                    <a:pt x="17638" y="6791"/>
                  </a:cubicBezTo>
                  <a:cubicBezTo>
                    <a:pt x="17609" y="6791"/>
                    <a:pt x="17581" y="6810"/>
                    <a:pt x="17581" y="6849"/>
                  </a:cubicBezTo>
                  <a:lnTo>
                    <a:pt x="17581" y="7116"/>
                  </a:lnTo>
                  <a:cubicBezTo>
                    <a:pt x="17389" y="7155"/>
                    <a:pt x="17351" y="7308"/>
                    <a:pt x="17389" y="7537"/>
                  </a:cubicBezTo>
                  <a:lnTo>
                    <a:pt x="17351" y="7920"/>
                  </a:lnTo>
                  <a:cubicBezTo>
                    <a:pt x="17275" y="8379"/>
                    <a:pt x="17236" y="8876"/>
                    <a:pt x="17160" y="9335"/>
                  </a:cubicBezTo>
                  <a:cubicBezTo>
                    <a:pt x="17045" y="10100"/>
                    <a:pt x="16930" y="10826"/>
                    <a:pt x="16854" y="11553"/>
                  </a:cubicBezTo>
                  <a:lnTo>
                    <a:pt x="16548" y="11897"/>
                  </a:lnTo>
                  <a:cubicBezTo>
                    <a:pt x="16663" y="10903"/>
                    <a:pt x="16624" y="9908"/>
                    <a:pt x="16433" y="8952"/>
                  </a:cubicBezTo>
                  <a:cubicBezTo>
                    <a:pt x="16433" y="8920"/>
                    <a:pt x="16413" y="8908"/>
                    <a:pt x="16389" y="8908"/>
                  </a:cubicBezTo>
                  <a:cubicBezTo>
                    <a:pt x="16357" y="8908"/>
                    <a:pt x="16319" y="8930"/>
                    <a:pt x="16319" y="8952"/>
                  </a:cubicBezTo>
                  <a:cubicBezTo>
                    <a:pt x="16433" y="10023"/>
                    <a:pt x="16433" y="11094"/>
                    <a:pt x="16280" y="12165"/>
                  </a:cubicBezTo>
                  <a:lnTo>
                    <a:pt x="16013" y="12509"/>
                  </a:lnTo>
                  <a:cubicBezTo>
                    <a:pt x="16051" y="11782"/>
                    <a:pt x="16013" y="11018"/>
                    <a:pt x="15936" y="10291"/>
                  </a:cubicBezTo>
                  <a:cubicBezTo>
                    <a:pt x="15936" y="10272"/>
                    <a:pt x="15917" y="10262"/>
                    <a:pt x="15898" y="10262"/>
                  </a:cubicBezTo>
                  <a:cubicBezTo>
                    <a:pt x="15879" y="10262"/>
                    <a:pt x="15860" y="10272"/>
                    <a:pt x="15860" y="10291"/>
                  </a:cubicBezTo>
                  <a:cubicBezTo>
                    <a:pt x="15821" y="11132"/>
                    <a:pt x="15707" y="12012"/>
                    <a:pt x="15668" y="12853"/>
                  </a:cubicBezTo>
                  <a:cubicBezTo>
                    <a:pt x="15592" y="12968"/>
                    <a:pt x="15515" y="13045"/>
                    <a:pt x="15401" y="13159"/>
                  </a:cubicBezTo>
                  <a:cubicBezTo>
                    <a:pt x="15477" y="12509"/>
                    <a:pt x="15477" y="11897"/>
                    <a:pt x="15439" y="11285"/>
                  </a:cubicBezTo>
                  <a:cubicBezTo>
                    <a:pt x="15439" y="11247"/>
                    <a:pt x="15410" y="11228"/>
                    <a:pt x="15377" y="11228"/>
                  </a:cubicBezTo>
                  <a:cubicBezTo>
                    <a:pt x="15343" y="11228"/>
                    <a:pt x="15305" y="11247"/>
                    <a:pt x="15286" y="11285"/>
                  </a:cubicBezTo>
                  <a:cubicBezTo>
                    <a:pt x="15286" y="12012"/>
                    <a:pt x="15248" y="12700"/>
                    <a:pt x="15171" y="13427"/>
                  </a:cubicBezTo>
                  <a:lnTo>
                    <a:pt x="14942" y="13656"/>
                  </a:lnTo>
                  <a:cubicBezTo>
                    <a:pt x="14980" y="13236"/>
                    <a:pt x="14980" y="12853"/>
                    <a:pt x="14942" y="12433"/>
                  </a:cubicBezTo>
                  <a:cubicBezTo>
                    <a:pt x="14942" y="12375"/>
                    <a:pt x="14894" y="12347"/>
                    <a:pt x="14846" y="12347"/>
                  </a:cubicBezTo>
                  <a:cubicBezTo>
                    <a:pt x="14798" y="12347"/>
                    <a:pt x="14750" y="12375"/>
                    <a:pt x="14750" y="12433"/>
                  </a:cubicBezTo>
                  <a:cubicBezTo>
                    <a:pt x="14750" y="12968"/>
                    <a:pt x="14750" y="13465"/>
                    <a:pt x="14674" y="13962"/>
                  </a:cubicBezTo>
                  <a:lnTo>
                    <a:pt x="14444" y="14192"/>
                  </a:lnTo>
                  <a:lnTo>
                    <a:pt x="13794" y="14880"/>
                  </a:lnTo>
                  <a:cubicBezTo>
                    <a:pt x="13909" y="14115"/>
                    <a:pt x="13947" y="13312"/>
                    <a:pt x="13947" y="12509"/>
                  </a:cubicBezTo>
                  <a:cubicBezTo>
                    <a:pt x="13947" y="12452"/>
                    <a:pt x="13909" y="12423"/>
                    <a:pt x="13871" y="12423"/>
                  </a:cubicBezTo>
                  <a:cubicBezTo>
                    <a:pt x="13833" y="12423"/>
                    <a:pt x="13794" y="12452"/>
                    <a:pt x="13794" y="12509"/>
                  </a:cubicBezTo>
                  <a:cubicBezTo>
                    <a:pt x="13756" y="13389"/>
                    <a:pt x="13680" y="14307"/>
                    <a:pt x="13565" y="15225"/>
                  </a:cubicBezTo>
                  <a:lnTo>
                    <a:pt x="12494" y="16334"/>
                  </a:lnTo>
                  <a:cubicBezTo>
                    <a:pt x="12647" y="15378"/>
                    <a:pt x="12723" y="14383"/>
                    <a:pt x="12800" y="13427"/>
                  </a:cubicBezTo>
                  <a:cubicBezTo>
                    <a:pt x="12800" y="13370"/>
                    <a:pt x="12762" y="13341"/>
                    <a:pt x="12723" y="13341"/>
                  </a:cubicBezTo>
                  <a:cubicBezTo>
                    <a:pt x="12685" y="13341"/>
                    <a:pt x="12647" y="13370"/>
                    <a:pt x="12647" y="13427"/>
                  </a:cubicBezTo>
                  <a:cubicBezTo>
                    <a:pt x="12532" y="14498"/>
                    <a:pt x="12379" y="15569"/>
                    <a:pt x="12188" y="16640"/>
                  </a:cubicBezTo>
                  <a:lnTo>
                    <a:pt x="11500" y="17366"/>
                  </a:lnTo>
                  <a:cubicBezTo>
                    <a:pt x="11576" y="16372"/>
                    <a:pt x="11461" y="15339"/>
                    <a:pt x="11538" y="14345"/>
                  </a:cubicBezTo>
                  <a:cubicBezTo>
                    <a:pt x="11538" y="14303"/>
                    <a:pt x="11503" y="14272"/>
                    <a:pt x="11472" y="14272"/>
                  </a:cubicBezTo>
                  <a:cubicBezTo>
                    <a:pt x="11446" y="14272"/>
                    <a:pt x="11423" y="14293"/>
                    <a:pt x="11423" y="14345"/>
                  </a:cubicBezTo>
                  <a:cubicBezTo>
                    <a:pt x="11270" y="15454"/>
                    <a:pt x="11194" y="16601"/>
                    <a:pt x="11194" y="17711"/>
                  </a:cubicBezTo>
                  <a:cubicBezTo>
                    <a:pt x="11079" y="17864"/>
                    <a:pt x="10964" y="17978"/>
                    <a:pt x="10811" y="18093"/>
                  </a:cubicBezTo>
                  <a:lnTo>
                    <a:pt x="10811" y="17940"/>
                  </a:lnTo>
                  <a:cubicBezTo>
                    <a:pt x="10849" y="17481"/>
                    <a:pt x="10888" y="16946"/>
                    <a:pt x="10926" y="16448"/>
                  </a:cubicBezTo>
                  <a:cubicBezTo>
                    <a:pt x="10926" y="16410"/>
                    <a:pt x="10897" y="16391"/>
                    <a:pt x="10868" y="16391"/>
                  </a:cubicBezTo>
                  <a:cubicBezTo>
                    <a:pt x="10840" y="16391"/>
                    <a:pt x="10811" y="16410"/>
                    <a:pt x="10811" y="16448"/>
                  </a:cubicBezTo>
                  <a:cubicBezTo>
                    <a:pt x="10773" y="16869"/>
                    <a:pt x="10696" y="17328"/>
                    <a:pt x="10658" y="17749"/>
                  </a:cubicBezTo>
                  <a:cubicBezTo>
                    <a:pt x="10658" y="17864"/>
                    <a:pt x="10658" y="18055"/>
                    <a:pt x="10620" y="18284"/>
                  </a:cubicBezTo>
                  <a:lnTo>
                    <a:pt x="10314" y="18628"/>
                  </a:lnTo>
                  <a:cubicBezTo>
                    <a:pt x="10314" y="18323"/>
                    <a:pt x="10352" y="18017"/>
                    <a:pt x="10390" y="17711"/>
                  </a:cubicBezTo>
                  <a:cubicBezTo>
                    <a:pt x="10390" y="17669"/>
                    <a:pt x="10344" y="17638"/>
                    <a:pt x="10303" y="17638"/>
                  </a:cubicBezTo>
                  <a:cubicBezTo>
                    <a:pt x="10269" y="17638"/>
                    <a:pt x="10237" y="17659"/>
                    <a:pt x="10237" y="17711"/>
                  </a:cubicBezTo>
                  <a:cubicBezTo>
                    <a:pt x="10161" y="18093"/>
                    <a:pt x="10084" y="18514"/>
                    <a:pt x="10046" y="18934"/>
                  </a:cubicBezTo>
                  <a:lnTo>
                    <a:pt x="9740" y="19240"/>
                  </a:lnTo>
                  <a:cubicBezTo>
                    <a:pt x="9778" y="19011"/>
                    <a:pt x="9778" y="18743"/>
                    <a:pt x="9817" y="18552"/>
                  </a:cubicBezTo>
                  <a:cubicBezTo>
                    <a:pt x="9817" y="18475"/>
                    <a:pt x="9759" y="18437"/>
                    <a:pt x="9702" y="18437"/>
                  </a:cubicBezTo>
                  <a:cubicBezTo>
                    <a:pt x="9645" y="18437"/>
                    <a:pt x="9587" y="18475"/>
                    <a:pt x="9587" y="18552"/>
                  </a:cubicBezTo>
                  <a:cubicBezTo>
                    <a:pt x="9549" y="18820"/>
                    <a:pt x="9511" y="19087"/>
                    <a:pt x="9473" y="19355"/>
                  </a:cubicBezTo>
                  <a:lnTo>
                    <a:pt x="9396" y="19585"/>
                  </a:lnTo>
                  <a:lnTo>
                    <a:pt x="9014" y="20005"/>
                  </a:lnTo>
                  <a:cubicBezTo>
                    <a:pt x="9052" y="19852"/>
                    <a:pt x="9090" y="19661"/>
                    <a:pt x="9128" y="19508"/>
                  </a:cubicBezTo>
                  <a:cubicBezTo>
                    <a:pt x="9147" y="19413"/>
                    <a:pt x="9119" y="19374"/>
                    <a:pt x="9080" y="19374"/>
                  </a:cubicBezTo>
                  <a:cubicBezTo>
                    <a:pt x="9042" y="19374"/>
                    <a:pt x="8994" y="19413"/>
                    <a:pt x="8975" y="19470"/>
                  </a:cubicBezTo>
                  <a:cubicBezTo>
                    <a:pt x="8899" y="19738"/>
                    <a:pt x="8822" y="20005"/>
                    <a:pt x="8746" y="20273"/>
                  </a:cubicBezTo>
                  <a:lnTo>
                    <a:pt x="8593" y="20426"/>
                  </a:lnTo>
                  <a:cubicBezTo>
                    <a:pt x="8708" y="19852"/>
                    <a:pt x="8784" y="19202"/>
                    <a:pt x="8899" y="18628"/>
                  </a:cubicBezTo>
                  <a:cubicBezTo>
                    <a:pt x="8899" y="18562"/>
                    <a:pt x="8847" y="18521"/>
                    <a:pt x="8796" y="18521"/>
                  </a:cubicBezTo>
                  <a:cubicBezTo>
                    <a:pt x="8760" y="18521"/>
                    <a:pt x="8724" y="18542"/>
                    <a:pt x="8708" y="18590"/>
                  </a:cubicBezTo>
                  <a:cubicBezTo>
                    <a:pt x="8593" y="19317"/>
                    <a:pt x="8402" y="20044"/>
                    <a:pt x="8287" y="20770"/>
                  </a:cubicBezTo>
                  <a:lnTo>
                    <a:pt x="8096" y="21000"/>
                  </a:lnTo>
                  <a:cubicBezTo>
                    <a:pt x="8287" y="20082"/>
                    <a:pt x="8402" y="19126"/>
                    <a:pt x="8516" y="18208"/>
                  </a:cubicBezTo>
                  <a:cubicBezTo>
                    <a:pt x="8516" y="18141"/>
                    <a:pt x="8478" y="18100"/>
                    <a:pt x="8438" y="18100"/>
                  </a:cubicBezTo>
                  <a:cubicBezTo>
                    <a:pt x="8409" y="18100"/>
                    <a:pt x="8379" y="18121"/>
                    <a:pt x="8363" y="18170"/>
                  </a:cubicBezTo>
                  <a:cubicBezTo>
                    <a:pt x="8172" y="19202"/>
                    <a:pt x="7943" y="20273"/>
                    <a:pt x="7790" y="21344"/>
                  </a:cubicBezTo>
                  <a:lnTo>
                    <a:pt x="7292" y="21879"/>
                  </a:lnTo>
                  <a:cubicBezTo>
                    <a:pt x="7407" y="21114"/>
                    <a:pt x="7484" y="20388"/>
                    <a:pt x="7522" y="19623"/>
                  </a:cubicBezTo>
                  <a:cubicBezTo>
                    <a:pt x="7522" y="19604"/>
                    <a:pt x="7503" y="19594"/>
                    <a:pt x="7484" y="19594"/>
                  </a:cubicBezTo>
                  <a:cubicBezTo>
                    <a:pt x="7465" y="19594"/>
                    <a:pt x="7445" y="19604"/>
                    <a:pt x="7445" y="19623"/>
                  </a:cubicBezTo>
                  <a:cubicBezTo>
                    <a:pt x="7331" y="20464"/>
                    <a:pt x="7216" y="21306"/>
                    <a:pt x="7063" y="22147"/>
                  </a:cubicBezTo>
                  <a:cubicBezTo>
                    <a:pt x="6681" y="22568"/>
                    <a:pt x="6336" y="22989"/>
                    <a:pt x="5992" y="23447"/>
                  </a:cubicBezTo>
                  <a:cubicBezTo>
                    <a:pt x="5992" y="22683"/>
                    <a:pt x="6030" y="21918"/>
                    <a:pt x="6145" y="21153"/>
                  </a:cubicBezTo>
                  <a:cubicBezTo>
                    <a:pt x="6168" y="21084"/>
                    <a:pt x="6108" y="21029"/>
                    <a:pt x="6049" y="21029"/>
                  </a:cubicBezTo>
                  <a:cubicBezTo>
                    <a:pt x="6009" y="21029"/>
                    <a:pt x="5969" y="21053"/>
                    <a:pt x="5954" y="21114"/>
                  </a:cubicBezTo>
                  <a:cubicBezTo>
                    <a:pt x="5724" y="21994"/>
                    <a:pt x="5648" y="22950"/>
                    <a:pt x="5686" y="23868"/>
                  </a:cubicBezTo>
                  <a:lnTo>
                    <a:pt x="5495" y="24136"/>
                  </a:lnTo>
                  <a:cubicBezTo>
                    <a:pt x="5495" y="23180"/>
                    <a:pt x="5457" y="22262"/>
                    <a:pt x="5571" y="21306"/>
                  </a:cubicBezTo>
                  <a:cubicBezTo>
                    <a:pt x="5571" y="21239"/>
                    <a:pt x="5507" y="21198"/>
                    <a:pt x="5445" y="21198"/>
                  </a:cubicBezTo>
                  <a:cubicBezTo>
                    <a:pt x="5401" y="21198"/>
                    <a:pt x="5358" y="21219"/>
                    <a:pt x="5342" y="21267"/>
                  </a:cubicBezTo>
                  <a:cubicBezTo>
                    <a:pt x="5112" y="22338"/>
                    <a:pt x="5074" y="23409"/>
                    <a:pt x="5227" y="24480"/>
                  </a:cubicBezTo>
                  <a:cubicBezTo>
                    <a:pt x="4730" y="25130"/>
                    <a:pt x="4309" y="25819"/>
                    <a:pt x="3927" y="26469"/>
                  </a:cubicBezTo>
                  <a:cubicBezTo>
                    <a:pt x="3353" y="25016"/>
                    <a:pt x="4462" y="23753"/>
                    <a:pt x="4845" y="22453"/>
                  </a:cubicBezTo>
                  <a:cubicBezTo>
                    <a:pt x="5151" y="21344"/>
                    <a:pt x="4730" y="21038"/>
                    <a:pt x="6107" y="20808"/>
                  </a:cubicBezTo>
                  <a:cubicBezTo>
                    <a:pt x="6222" y="20808"/>
                    <a:pt x="6336" y="20694"/>
                    <a:pt x="6260" y="20541"/>
                  </a:cubicBezTo>
                  <a:cubicBezTo>
                    <a:pt x="5112" y="18973"/>
                    <a:pt x="8019" y="17022"/>
                    <a:pt x="8937" y="16219"/>
                  </a:cubicBezTo>
                  <a:cubicBezTo>
                    <a:pt x="9817" y="15416"/>
                    <a:pt x="10658" y="14689"/>
                    <a:pt x="11461" y="13886"/>
                  </a:cubicBezTo>
                  <a:cubicBezTo>
                    <a:pt x="13259" y="12165"/>
                    <a:pt x="14330" y="9947"/>
                    <a:pt x="16013" y="8149"/>
                  </a:cubicBezTo>
                  <a:cubicBezTo>
                    <a:pt x="17428" y="6734"/>
                    <a:pt x="19034" y="5510"/>
                    <a:pt x="20755" y="4477"/>
                  </a:cubicBezTo>
                  <a:close/>
                  <a:moveTo>
                    <a:pt x="25192" y="5128"/>
                  </a:moveTo>
                  <a:lnTo>
                    <a:pt x="25192" y="5128"/>
                  </a:lnTo>
                  <a:cubicBezTo>
                    <a:pt x="24771" y="6772"/>
                    <a:pt x="24159" y="8340"/>
                    <a:pt x="22744" y="9373"/>
                  </a:cubicBezTo>
                  <a:cubicBezTo>
                    <a:pt x="22208" y="9755"/>
                    <a:pt x="21635" y="9985"/>
                    <a:pt x="21252" y="10559"/>
                  </a:cubicBezTo>
                  <a:cubicBezTo>
                    <a:pt x="20650" y="11396"/>
                    <a:pt x="20369" y="13815"/>
                    <a:pt x="19052" y="13815"/>
                  </a:cubicBezTo>
                  <a:cubicBezTo>
                    <a:pt x="18864" y="13815"/>
                    <a:pt x="18656" y="13766"/>
                    <a:pt x="18422" y="13656"/>
                  </a:cubicBezTo>
                  <a:cubicBezTo>
                    <a:pt x="18382" y="13632"/>
                    <a:pt x="18342" y="13622"/>
                    <a:pt x="18304" y="13622"/>
                  </a:cubicBezTo>
                  <a:cubicBezTo>
                    <a:pt x="18162" y="13622"/>
                    <a:pt x="18056" y="13773"/>
                    <a:pt x="18116" y="13924"/>
                  </a:cubicBezTo>
                  <a:cubicBezTo>
                    <a:pt x="18651" y="14880"/>
                    <a:pt x="18116" y="15033"/>
                    <a:pt x="17428" y="15607"/>
                  </a:cubicBezTo>
                  <a:cubicBezTo>
                    <a:pt x="16777" y="16142"/>
                    <a:pt x="16127" y="16716"/>
                    <a:pt x="15515" y="17366"/>
                  </a:cubicBezTo>
                  <a:cubicBezTo>
                    <a:pt x="14483" y="18437"/>
                    <a:pt x="13603" y="19623"/>
                    <a:pt x="12838" y="20923"/>
                  </a:cubicBezTo>
                  <a:cubicBezTo>
                    <a:pt x="12494" y="21573"/>
                    <a:pt x="12188" y="22300"/>
                    <a:pt x="11767" y="22912"/>
                  </a:cubicBezTo>
                  <a:cubicBezTo>
                    <a:pt x="11194" y="23715"/>
                    <a:pt x="10429" y="24059"/>
                    <a:pt x="9702" y="24633"/>
                  </a:cubicBezTo>
                  <a:cubicBezTo>
                    <a:pt x="8593" y="25513"/>
                    <a:pt x="8555" y="26354"/>
                    <a:pt x="6872" y="26622"/>
                  </a:cubicBezTo>
                  <a:cubicBezTo>
                    <a:pt x="6069" y="26737"/>
                    <a:pt x="5304" y="26775"/>
                    <a:pt x="4501" y="26775"/>
                  </a:cubicBezTo>
                  <a:cubicBezTo>
                    <a:pt x="4577" y="26737"/>
                    <a:pt x="4615" y="26698"/>
                    <a:pt x="4654" y="26622"/>
                  </a:cubicBezTo>
                  <a:cubicBezTo>
                    <a:pt x="4692" y="26679"/>
                    <a:pt x="4759" y="26708"/>
                    <a:pt x="4826" y="26708"/>
                  </a:cubicBezTo>
                  <a:cubicBezTo>
                    <a:pt x="4893" y="26708"/>
                    <a:pt x="4960" y="26679"/>
                    <a:pt x="4998" y="26622"/>
                  </a:cubicBezTo>
                  <a:cubicBezTo>
                    <a:pt x="5074" y="26584"/>
                    <a:pt x="5074" y="26545"/>
                    <a:pt x="5151" y="26469"/>
                  </a:cubicBezTo>
                  <a:cubicBezTo>
                    <a:pt x="5992" y="26354"/>
                    <a:pt x="6834" y="26086"/>
                    <a:pt x="7675" y="25933"/>
                  </a:cubicBezTo>
                  <a:cubicBezTo>
                    <a:pt x="7855" y="25933"/>
                    <a:pt x="7798" y="25662"/>
                    <a:pt x="7631" y="25662"/>
                  </a:cubicBezTo>
                  <a:cubicBezTo>
                    <a:pt x="7621" y="25662"/>
                    <a:pt x="7610" y="25663"/>
                    <a:pt x="7598" y="25666"/>
                  </a:cubicBezTo>
                  <a:cubicBezTo>
                    <a:pt x="6872" y="25742"/>
                    <a:pt x="6145" y="25857"/>
                    <a:pt x="5457" y="26048"/>
                  </a:cubicBezTo>
                  <a:lnTo>
                    <a:pt x="5763" y="25589"/>
                  </a:lnTo>
                  <a:cubicBezTo>
                    <a:pt x="7140" y="25283"/>
                    <a:pt x="8440" y="24748"/>
                    <a:pt x="9625" y="24059"/>
                  </a:cubicBezTo>
                  <a:cubicBezTo>
                    <a:pt x="9757" y="23994"/>
                    <a:pt x="9662" y="23815"/>
                    <a:pt x="9536" y="23815"/>
                  </a:cubicBezTo>
                  <a:cubicBezTo>
                    <a:pt x="9515" y="23815"/>
                    <a:pt x="9494" y="23819"/>
                    <a:pt x="9473" y="23830"/>
                  </a:cubicBezTo>
                  <a:cubicBezTo>
                    <a:pt x="8402" y="24289"/>
                    <a:pt x="7331" y="24671"/>
                    <a:pt x="6183" y="24939"/>
                  </a:cubicBezTo>
                  <a:cubicBezTo>
                    <a:pt x="6375" y="24671"/>
                    <a:pt x="6528" y="24404"/>
                    <a:pt x="6681" y="24136"/>
                  </a:cubicBezTo>
                  <a:cubicBezTo>
                    <a:pt x="7292" y="23792"/>
                    <a:pt x="7904" y="23294"/>
                    <a:pt x="8478" y="22950"/>
                  </a:cubicBezTo>
                  <a:cubicBezTo>
                    <a:pt x="9243" y="22453"/>
                    <a:pt x="10046" y="22032"/>
                    <a:pt x="10849" y="21573"/>
                  </a:cubicBezTo>
                  <a:cubicBezTo>
                    <a:pt x="10882" y="21541"/>
                    <a:pt x="10859" y="21451"/>
                    <a:pt x="10803" y="21451"/>
                  </a:cubicBezTo>
                  <a:cubicBezTo>
                    <a:pt x="10793" y="21451"/>
                    <a:pt x="10784" y="21453"/>
                    <a:pt x="10773" y="21459"/>
                  </a:cubicBezTo>
                  <a:cubicBezTo>
                    <a:pt x="9931" y="21803"/>
                    <a:pt x="9128" y="22224"/>
                    <a:pt x="8325" y="22644"/>
                  </a:cubicBezTo>
                  <a:cubicBezTo>
                    <a:pt x="7943" y="22874"/>
                    <a:pt x="7484" y="23142"/>
                    <a:pt x="7063" y="23371"/>
                  </a:cubicBezTo>
                  <a:cubicBezTo>
                    <a:pt x="7178" y="23142"/>
                    <a:pt x="7292" y="22950"/>
                    <a:pt x="7407" y="22721"/>
                  </a:cubicBezTo>
                  <a:cubicBezTo>
                    <a:pt x="9243" y="21803"/>
                    <a:pt x="10888" y="20617"/>
                    <a:pt x="12762" y="19776"/>
                  </a:cubicBezTo>
                  <a:cubicBezTo>
                    <a:pt x="12827" y="19743"/>
                    <a:pt x="12780" y="19653"/>
                    <a:pt x="12717" y="19653"/>
                  </a:cubicBezTo>
                  <a:cubicBezTo>
                    <a:pt x="12707" y="19653"/>
                    <a:pt x="12696" y="19656"/>
                    <a:pt x="12685" y="19661"/>
                  </a:cubicBezTo>
                  <a:cubicBezTo>
                    <a:pt x="11002" y="20197"/>
                    <a:pt x="9396" y="21000"/>
                    <a:pt x="7904" y="22032"/>
                  </a:cubicBezTo>
                  <a:cubicBezTo>
                    <a:pt x="8096" y="21841"/>
                    <a:pt x="8287" y="21650"/>
                    <a:pt x="8440" y="21459"/>
                  </a:cubicBezTo>
                  <a:lnTo>
                    <a:pt x="10429" y="19470"/>
                  </a:lnTo>
                  <a:cubicBezTo>
                    <a:pt x="11155" y="19164"/>
                    <a:pt x="11882" y="18781"/>
                    <a:pt x="12570" y="18399"/>
                  </a:cubicBezTo>
                  <a:cubicBezTo>
                    <a:pt x="13374" y="18055"/>
                    <a:pt x="14177" y="17672"/>
                    <a:pt x="14942" y="17175"/>
                  </a:cubicBezTo>
                  <a:lnTo>
                    <a:pt x="14942" y="17137"/>
                  </a:lnTo>
                  <a:cubicBezTo>
                    <a:pt x="14177" y="17366"/>
                    <a:pt x="13450" y="17634"/>
                    <a:pt x="12723" y="17978"/>
                  </a:cubicBezTo>
                  <a:cubicBezTo>
                    <a:pt x="12188" y="18246"/>
                    <a:pt x="11614" y="18475"/>
                    <a:pt x="11117" y="18781"/>
                  </a:cubicBezTo>
                  <a:cubicBezTo>
                    <a:pt x="11423" y="18437"/>
                    <a:pt x="11767" y="18131"/>
                    <a:pt x="12073" y="17787"/>
                  </a:cubicBezTo>
                  <a:cubicBezTo>
                    <a:pt x="13680" y="17022"/>
                    <a:pt x="15248" y="15989"/>
                    <a:pt x="16854" y="15186"/>
                  </a:cubicBezTo>
                  <a:cubicBezTo>
                    <a:pt x="16958" y="15152"/>
                    <a:pt x="16873" y="14990"/>
                    <a:pt x="16770" y="14990"/>
                  </a:cubicBezTo>
                  <a:cubicBezTo>
                    <a:pt x="16760" y="14990"/>
                    <a:pt x="16750" y="14992"/>
                    <a:pt x="16739" y="14995"/>
                  </a:cubicBezTo>
                  <a:cubicBezTo>
                    <a:pt x="15477" y="15607"/>
                    <a:pt x="14138" y="16181"/>
                    <a:pt x="12915" y="16907"/>
                  </a:cubicBezTo>
                  <a:lnTo>
                    <a:pt x="13871" y="15913"/>
                  </a:lnTo>
                  <a:cubicBezTo>
                    <a:pt x="13890" y="15932"/>
                    <a:pt x="13899" y="15942"/>
                    <a:pt x="13909" y="15942"/>
                  </a:cubicBezTo>
                  <a:cubicBezTo>
                    <a:pt x="13919" y="15942"/>
                    <a:pt x="13928" y="15932"/>
                    <a:pt x="13947" y="15913"/>
                  </a:cubicBezTo>
                  <a:cubicBezTo>
                    <a:pt x="15630" y="15072"/>
                    <a:pt x="17198" y="14001"/>
                    <a:pt x="18843" y="13121"/>
                  </a:cubicBezTo>
                  <a:cubicBezTo>
                    <a:pt x="18905" y="13090"/>
                    <a:pt x="18866" y="13034"/>
                    <a:pt x="18829" y="13034"/>
                  </a:cubicBezTo>
                  <a:cubicBezTo>
                    <a:pt x="18820" y="13034"/>
                    <a:pt x="18812" y="13037"/>
                    <a:pt x="18804" y="13045"/>
                  </a:cubicBezTo>
                  <a:cubicBezTo>
                    <a:pt x="17236" y="13695"/>
                    <a:pt x="15745" y="14498"/>
                    <a:pt x="14330" y="15416"/>
                  </a:cubicBezTo>
                  <a:cubicBezTo>
                    <a:pt x="15133" y="14574"/>
                    <a:pt x="15898" y="13733"/>
                    <a:pt x="16663" y="12892"/>
                  </a:cubicBezTo>
                  <a:cubicBezTo>
                    <a:pt x="17428" y="12547"/>
                    <a:pt x="18154" y="12127"/>
                    <a:pt x="18881" y="11744"/>
                  </a:cubicBezTo>
                  <a:cubicBezTo>
                    <a:pt x="19110" y="11591"/>
                    <a:pt x="20105" y="11285"/>
                    <a:pt x="19990" y="10941"/>
                  </a:cubicBezTo>
                  <a:cubicBezTo>
                    <a:pt x="19990" y="10903"/>
                    <a:pt x="19952" y="10865"/>
                    <a:pt x="19952" y="10865"/>
                  </a:cubicBezTo>
                  <a:lnTo>
                    <a:pt x="19875" y="10865"/>
                  </a:lnTo>
                  <a:cubicBezTo>
                    <a:pt x="19799" y="10865"/>
                    <a:pt x="19761" y="10979"/>
                    <a:pt x="19837" y="11018"/>
                  </a:cubicBezTo>
                  <a:cubicBezTo>
                    <a:pt x="19827" y="11012"/>
                    <a:pt x="19814" y="11010"/>
                    <a:pt x="19799" y="11010"/>
                  </a:cubicBezTo>
                  <a:cubicBezTo>
                    <a:pt x="19585" y="11010"/>
                    <a:pt x="18909" y="11482"/>
                    <a:pt x="18766" y="11553"/>
                  </a:cubicBezTo>
                  <a:lnTo>
                    <a:pt x="17963" y="11935"/>
                  </a:lnTo>
                  <a:cubicBezTo>
                    <a:pt x="17695" y="12088"/>
                    <a:pt x="17428" y="12241"/>
                    <a:pt x="17122" y="12356"/>
                  </a:cubicBezTo>
                  <a:lnTo>
                    <a:pt x="17504" y="11974"/>
                  </a:lnTo>
                  <a:cubicBezTo>
                    <a:pt x="18613" y="11400"/>
                    <a:pt x="19646" y="10673"/>
                    <a:pt x="20793" y="10061"/>
                  </a:cubicBezTo>
                  <a:cubicBezTo>
                    <a:pt x="20826" y="10061"/>
                    <a:pt x="20803" y="9977"/>
                    <a:pt x="20771" y="9977"/>
                  </a:cubicBezTo>
                  <a:cubicBezTo>
                    <a:pt x="20766" y="9977"/>
                    <a:pt x="20760" y="9979"/>
                    <a:pt x="20755" y="9985"/>
                  </a:cubicBezTo>
                  <a:cubicBezTo>
                    <a:pt x="19761" y="10406"/>
                    <a:pt x="18804" y="10903"/>
                    <a:pt x="17887" y="11438"/>
                  </a:cubicBezTo>
                  <a:cubicBezTo>
                    <a:pt x="18154" y="11132"/>
                    <a:pt x="18460" y="10788"/>
                    <a:pt x="18728" y="10444"/>
                  </a:cubicBezTo>
                  <a:cubicBezTo>
                    <a:pt x="20334" y="9602"/>
                    <a:pt x="21941" y="8723"/>
                    <a:pt x="23547" y="7843"/>
                  </a:cubicBezTo>
                  <a:cubicBezTo>
                    <a:pt x="23585" y="7843"/>
                    <a:pt x="23547" y="7767"/>
                    <a:pt x="23509" y="7767"/>
                  </a:cubicBezTo>
                  <a:cubicBezTo>
                    <a:pt x="22017" y="8379"/>
                    <a:pt x="20602" y="9105"/>
                    <a:pt x="19187" y="9870"/>
                  </a:cubicBezTo>
                  <a:cubicBezTo>
                    <a:pt x="19493" y="9526"/>
                    <a:pt x="19799" y="9143"/>
                    <a:pt x="20105" y="8761"/>
                  </a:cubicBezTo>
                  <a:cubicBezTo>
                    <a:pt x="21099" y="8187"/>
                    <a:pt x="22170" y="7690"/>
                    <a:pt x="23279" y="7346"/>
                  </a:cubicBezTo>
                  <a:cubicBezTo>
                    <a:pt x="23356" y="7308"/>
                    <a:pt x="23317" y="7193"/>
                    <a:pt x="23241" y="7193"/>
                  </a:cubicBezTo>
                  <a:cubicBezTo>
                    <a:pt x="22285" y="7384"/>
                    <a:pt x="21367" y="7728"/>
                    <a:pt x="20526" y="8226"/>
                  </a:cubicBezTo>
                  <a:lnTo>
                    <a:pt x="20755" y="7958"/>
                  </a:lnTo>
                  <a:cubicBezTo>
                    <a:pt x="21749" y="7346"/>
                    <a:pt x="22859" y="6849"/>
                    <a:pt x="23968" y="6466"/>
                  </a:cubicBezTo>
                  <a:cubicBezTo>
                    <a:pt x="24072" y="6431"/>
                    <a:pt x="24050" y="6270"/>
                    <a:pt x="23959" y="6270"/>
                  </a:cubicBezTo>
                  <a:cubicBezTo>
                    <a:pt x="23949" y="6270"/>
                    <a:pt x="23940" y="6272"/>
                    <a:pt x="23929" y="6275"/>
                  </a:cubicBezTo>
                  <a:cubicBezTo>
                    <a:pt x="23012" y="6428"/>
                    <a:pt x="22132" y="6734"/>
                    <a:pt x="21367" y="7231"/>
                  </a:cubicBezTo>
                  <a:lnTo>
                    <a:pt x="21826" y="6619"/>
                  </a:lnTo>
                  <a:cubicBezTo>
                    <a:pt x="22897" y="6046"/>
                    <a:pt x="24044" y="5548"/>
                    <a:pt x="25192" y="5128"/>
                  </a:cubicBezTo>
                  <a:close/>
                  <a:moveTo>
                    <a:pt x="26738" y="1"/>
                  </a:moveTo>
                  <a:cubicBezTo>
                    <a:pt x="26705" y="1"/>
                    <a:pt x="26673" y="13"/>
                    <a:pt x="26645" y="41"/>
                  </a:cubicBezTo>
                  <a:cubicBezTo>
                    <a:pt x="26530" y="194"/>
                    <a:pt x="26454" y="347"/>
                    <a:pt x="26339" y="462"/>
                  </a:cubicBezTo>
                  <a:cubicBezTo>
                    <a:pt x="24733" y="1571"/>
                    <a:pt x="23050" y="2527"/>
                    <a:pt x="21405" y="3560"/>
                  </a:cubicBezTo>
                  <a:cubicBezTo>
                    <a:pt x="21405" y="3560"/>
                    <a:pt x="21405" y="3521"/>
                    <a:pt x="21367" y="3483"/>
                  </a:cubicBezTo>
                  <a:lnTo>
                    <a:pt x="21329" y="3483"/>
                  </a:lnTo>
                  <a:cubicBezTo>
                    <a:pt x="21329" y="3560"/>
                    <a:pt x="21290" y="3598"/>
                    <a:pt x="21290" y="3636"/>
                  </a:cubicBezTo>
                  <a:cubicBezTo>
                    <a:pt x="18613" y="5319"/>
                    <a:pt x="16051" y="7155"/>
                    <a:pt x="14215" y="9794"/>
                  </a:cubicBezTo>
                  <a:cubicBezTo>
                    <a:pt x="13335" y="11170"/>
                    <a:pt x="12341" y="12433"/>
                    <a:pt x="11194" y="13618"/>
                  </a:cubicBezTo>
                  <a:cubicBezTo>
                    <a:pt x="10084" y="14689"/>
                    <a:pt x="8899" y="15722"/>
                    <a:pt x="7751" y="16754"/>
                  </a:cubicBezTo>
                  <a:cubicBezTo>
                    <a:pt x="6987" y="17443"/>
                    <a:pt x="5916" y="18170"/>
                    <a:pt x="5648" y="19164"/>
                  </a:cubicBezTo>
                  <a:cubicBezTo>
                    <a:pt x="5342" y="20197"/>
                    <a:pt x="6107" y="20426"/>
                    <a:pt x="4692" y="20617"/>
                  </a:cubicBezTo>
                  <a:cubicBezTo>
                    <a:pt x="4615" y="20617"/>
                    <a:pt x="4577" y="20732"/>
                    <a:pt x="4577" y="20847"/>
                  </a:cubicBezTo>
                  <a:cubicBezTo>
                    <a:pt x="4960" y="22950"/>
                    <a:pt x="2779" y="24595"/>
                    <a:pt x="3544" y="26698"/>
                  </a:cubicBezTo>
                  <a:cubicBezTo>
                    <a:pt x="3583" y="26737"/>
                    <a:pt x="3621" y="26775"/>
                    <a:pt x="3659" y="26813"/>
                  </a:cubicBezTo>
                  <a:cubicBezTo>
                    <a:pt x="2282" y="29146"/>
                    <a:pt x="1097" y="31594"/>
                    <a:pt x="26" y="34080"/>
                  </a:cubicBezTo>
                  <a:cubicBezTo>
                    <a:pt x="1" y="34155"/>
                    <a:pt x="41" y="34213"/>
                    <a:pt x="93" y="34213"/>
                  </a:cubicBezTo>
                  <a:cubicBezTo>
                    <a:pt x="121" y="34213"/>
                    <a:pt x="152" y="34196"/>
                    <a:pt x="179" y="34156"/>
                  </a:cubicBezTo>
                  <a:cubicBezTo>
                    <a:pt x="1403" y="31823"/>
                    <a:pt x="2588" y="29490"/>
                    <a:pt x="4003" y="27310"/>
                  </a:cubicBezTo>
                  <a:cubicBezTo>
                    <a:pt x="5342" y="27234"/>
                    <a:pt x="7331" y="27463"/>
                    <a:pt x="8478" y="26660"/>
                  </a:cubicBezTo>
                  <a:cubicBezTo>
                    <a:pt x="9090" y="26201"/>
                    <a:pt x="9473" y="25513"/>
                    <a:pt x="10046" y="25016"/>
                  </a:cubicBezTo>
                  <a:cubicBezTo>
                    <a:pt x="10658" y="24518"/>
                    <a:pt x="11347" y="24212"/>
                    <a:pt x="11882" y="23600"/>
                  </a:cubicBezTo>
                  <a:cubicBezTo>
                    <a:pt x="12838" y="22415"/>
                    <a:pt x="13297" y="20808"/>
                    <a:pt x="14177" y="19585"/>
                  </a:cubicBezTo>
                  <a:cubicBezTo>
                    <a:pt x="15477" y="17749"/>
                    <a:pt x="17083" y="16181"/>
                    <a:pt x="18957" y="14957"/>
                  </a:cubicBezTo>
                  <a:cubicBezTo>
                    <a:pt x="19034" y="14919"/>
                    <a:pt x="19072" y="14804"/>
                    <a:pt x="19034" y="14689"/>
                  </a:cubicBezTo>
                  <a:lnTo>
                    <a:pt x="18728" y="14154"/>
                  </a:lnTo>
                  <a:lnTo>
                    <a:pt x="18728" y="14154"/>
                  </a:lnTo>
                  <a:cubicBezTo>
                    <a:pt x="18797" y="14162"/>
                    <a:pt x="18866" y="14167"/>
                    <a:pt x="18934" y="14167"/>
                  </a:cubicBezTo>
                  <a:cubicBezTo>
                    <a:pt x="19475" y="14167"/>
                    <a:pt x="19995" y="13902"/>
                    <a:pt x="20334" y="13427"/>
                  </a:cubicBezTo>
                  <a:cubicBezTo>
                    <a:pt x="20602" y="13083"/>
                    <a:pt x="20832" y="12662"/>
                    <a:pt x="20984" y="12203"/>
                  </a:cubicBezTo>
                  <a:cubicBezTo>
                    <a:pt x="21137" y="11553"/>
                    <a:pt x="21443" y="10941"/>
                    <a:pt x="21826" y="10444"/>
                  </a:cubicBezTo>
                  <a:cubicBezTo>
                    <a:pt x="22170" y="10138"/>
                    <a:pt x="22553" y="9870"/>
                    <a:pt x="22935" y="9641"/>
                  </a:cubicBezTo>
                  <a:cubicBezTo>
                    <a:pt x="25765" y="7422"/>
                    <a:pt x="25497" y="3598"/>
                    <a:pt x="26760" y="500"/>
                  </a:cubicBezTo>
                  <a:lnTo>
                    <a:pt x="26874" y="423"/>
                  </a:lnTo>
                  <a:cubicBezTo>
                    <a:pt x="26913" y="385"/>
                    <a:pt x="26913" y="309"/>
                    <a:pt x="26874" y="270"/>
                  </a:cubicBezTo>
                  <a:cubicBezTo>
                    <a:pt x="26874" y="270"/>
                    <a:pt x="26874" y="232"/>
                    <a:pt x="26874" y="232"/>
                  </a:cubicBezTo>
                  <a:cubicBezTo>
                    <a:pt x="26932" y="116"/>
                    <a:pt x="26837" y="1"/>
                    <a:pt x="267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1"/>
            <p:cNvSpPr/>
            <p:nvPr/>
          </p:nvSpPr>
          <p:spPr>
            <a:xfrm>
              <a:off x="3373000" y="890775"/>
              <a:ext cx="99400" cy="65050"/>
            </a:xfrm>
            <a:custGeom>
              <a:avLst/>
              <a:gdLst/>
              <a:ahLst/>
              <a:cxnLst/>
              <a:rect l="l" t="t" r="r" b="b"/>
              <a:pathLst>
                <a:path w="3976" h="2602" extrusionOk="0">
                  <a:moveTo>
                    <a:pt x="3821" y="0"/>
                  </a:moveTo>
                  <a:cubicBezTo>
                    <a:pt x="3796" y="0"/>
                    <a:pt x="3768" y="9"/>
                    <a:pt x="3738" y="32"/>
                  </a:cubicBezTo>
                  <a:cubicBezTo>
                    <a:pt x="2514" y="720"/>
                    <a:pt x="1022" y="1370"/>
                    <a:pt x="66" y="2441"/>
                  </a:cubicBezTo>
                  <a:cubicBezTo>
                    <a:pt x="0" y="2507"/>
                    <a:pt x="48" y="2602"/>
                    <a:pt x="136" y="2602"/>
                  </a:cubicBezTo>
                  <a:cubicBezTo>
                    <a:pt x="150" y="2602"/>
                    <a:pt x="165" y="2599"/>
                    <a:pt x="181" y="2594"/>
                  </a:cubicBezTo>
                  <a:cubicBezTo>
                    <a:pt x="1405" y="1791"/>
                    <a:pt x="2591" y="988"/>
                    <a:pt x="3853" y="223"/>
                  </a:cubicBezTo>
                  <a:cubicBezTo>
                    <a:pt x="3976" y="161"/>
                    <a:pt x="3925" y="0"/>
                    <a:pt x="3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1"/>
            <p:cNvSpPr/>
            <p:nvPr/>
          </p:nvSpPr>
          <p:spPr>
            <a:xfrm>
              <a:off x="3220975" y="1052700"/>
              <a:ext cx="114975" cy="64725"/>
            </a:xfrm>
            <a:custGeom>
              <a:avLst/>
              <a:gdLst/>
              <a:ahLst/>
              <a:cxnLst/>
              <a:rect l="l" t="t" r="r" b="b"/>
              <a:pathLst>
                <a:path w="4599" h="2589" extrusionOk="0">
                  <a:moveTo>
                    <a:pt x="4443" y="1"/>
                  </a:moveTo>
                  <a:cubicBezTo>
                    <a:pt x="4425" y="1"/>
                    <a:pt x="4407" y="6"/>
                    <a:pt x="4388" y="18"/>
                  </a:cubicBezTo>
                  <a:cubicBezTo>
                    <a:pt x="3011" y="745"/>
                    <a:pt x="1061" y="1204"/>
                    <a:pt x="66" y="2428"/>
                  </a:cubicBezTo>
                  <a:cubicBezTo>
                    <a:pt x="0" y="2494"/>
                    <a:pt x="77" y="2588"/>
                    <a:pt x="148" y="2588"/>
                  </a:cubicBezTo>
                  <a:cubicBezTo>
                    <a:pt x="159" y="2588"/>
                    <a:pt x="171" y="2586"/>
                    <a:pt x="181" y="2581"/>
                  </a:cubicBezTo>
                  <a:cubicBezTo>
                    <a:pt x="908" y="2198"/>
                    <a:pt x="1596" y="1739"/>
                    <a:pt x="2323" y="1357"/>
                  </a:cubicBezTo>
                  <a:cubicBezTo>
                    <a:pt x="3049" y="1013"/>
                    <a:pt x="3776" y="630"/>
                    <a:pt x="4503" y="209"/>
                  </a:cubicBezTo>
                  <a:cubicBezTo>
                    <a:pt x="4599" y="145"/>
                    <a:pt x="4534" y="1"/>
                    <a:pt x="4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2" name="Google Shape;462;p21"/>
          <p:cNvGrpSpPr/>
          <p:nvPr/>
        </p:nvGrpSpPr>
        <p:grpSpPr>
          <a:xfrm>
            <a:off x="173167" y="172003"/>
            <a:ext cx="11839439" cy="6515605"/>
            <a:chOff x="129875" y="129002"/>
            <a:chExt cx="8879579" cy="4886704"/>
          </a:xfrm>
        </p:grpSpPr>
        <p:grpSp>
          <p:nvGrpSpPr>
            <p:cNvPr id="463" name="Google Shape;463;p21"/>
            <p:cNvGrpSpPr/>
            <p:nvPr/>
          </p:nvGrpSpPr>
          <p:grpSpPr>
            <a:xfrm>
              <a:off x="139519" y="132777"/>
              <a:ext cx="8864961" cy="4877945"/>
              <a:chOff x="245600" y="857825"/>
              <a:chExt cx="7086300" cy="3985575"/>
            </a:xfrm>
          </p:grpSpPr>
          <p:sp>
            <p:nvSpPr>
              <p:cNvPr id="464" name="Google Shape;464;p21"/>
              <p:cNvSpPr/>
              <p:nvPr/>
            </p:nvSpPr>
            <p:spPr>
              <a:xfrm>
                <a:off x="245600" y="857825"/>
                <a:ext cx="7086300" cy="3985575"/>
              </a:xfrm>
              <a:custGeom>
                <a:avLst/>
                <a:gdLst/>
                <a:ahLst/>
                <a:cxnLst/>
                <a:rect l="l" t="t" r="r" b="b"/>
                <a:pathLst>
                  <a:path w="283452" h="159423" fill="none" extrusionOk="0">
                    <a:moveTo>
                      <a:pt x="274803" y="76037"/>
                    </a:moveTo>
                    <a:lnTo>
                      <a:pt x="272203" y="79187"/>
                    </a:lnTo>
                    <a:lnTo>
                      <a:pt x="274803" y="82336"/>
                    </a:lnTo>
                    <a:lnTo>
                      <a:pt x="279202" y="87685"/>
                    </a:lnTo>
                    <a:lnTo>
                      <a:pt x="283451" y="92784"/>
                    </a:lnTo>
                    <a:lnTo>
                      <a:pt x="283451" y="159422"/>
                    </a:lnTo>
                    <a:lnTo>
                      <a:pt x="155124" y="159422"/>
                    </a:lnTo>
                    <a:lnTo>
                      <a:pt x="150175" y="155323"/>
                    </a:lnTo>
                    <a:lnTo>
                      <a:pt x="144876" y="150974"/>
                    </a:lnTo>
                    <a:lnTo>
                      <a:pt x="141926" y="148574"/>
                    </a:lnTo>
                    <a:lnTo>
                      <a:pt x="139027" y="150974"/>
                    </a:lnTo>
                    <a:lnTo>
                      <a:pt x="133678" y="155323"/>
                    </a:lnTo>
                    <a:lnTo>
                      <a:pt x="128728" y="159422"/>
                    </a:lnTo>
                    <a:lnTo>
                      <a:pt x="1" y="159422"/>
                    </a:lnTo>
                    <a:lnTo>
                      <a:pt x="1" y="92534"/>
                    </a:lnTo>
                    <a:lnTo>
                      <a:pt x="4250" y="87435"/>
                    </a:lnTo>
                    <a:lnTo>
                      <a:pt x="8599" y="82086"/>
                    </a:lnTo>
                    <a:lnTo>
                      <a:pt x="10999" y="79187"/>
                    </a:lnTo>
                    <a:lnTo>
                      <a:pt x="8599" y="76287"/>
                    </a:lnTo>
                    <a:lnTo>
                      <a:pt x="4250" y="70988"/>
                    </a:lnTo>
                    <a:lnTo>
                      <a:pt x="1" y="65839"/>
                    </a:lnTo>
                    <a:lnTo>
                      <a:pt x="1" y="1"/>
                    </a:lnTo>
                    <a:lnTo>
                      <a:pt x="128478" y="1"/>
                    </a:lnTo>
                    <a:lnTo>
                      <a:pt x="133478" y="4100"/>
                    </a:lnTo>
                    <a:lnTo>
                      <a:pt x="138777" y="8499"/>
                    </a:lnTo>
                    <a:lnTo>
                      <a:pt x="141926" y="11099"/>
                    </a:lnTo>
                    <a:lnTo>
                      <a:pt x="145076" y="8499"/>
                    </a:lnTo>
                    <a:lnTo>
                      <a:pt x="150375" y="4100"/>
                    </a:lnTo>
                    <a:lnTo>
                      <a:pt x="155374" y="1"/>
                    </a:lnTo>
                    <a:lnTo>
                      <a:pt x="283451" y="1"/>
                    </a:lnTo>
                    <a:lnTo>
                      <a:pt x="283451" y="65589"/>
                    </a:lnTo>
                    <a:lnTo>
                      <a:pt x="279202" y="70738"/>
                    </a:lnTo>
                    <a:close/>
                  </a:path>
                </a:pathLst>
              </a:custGeom>
              <a:noFill/>
              <a:ln w="16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1"/>
              <p:cNvSpPr/>
              <p:nvPr/>
            </p:nvSpPr>
            <p:spPr>
              <a:xfrm>
                <a:off x="245600" y="2909975"/>
                <a:ext cx="215000" cy="261225"/>
              </a:xfrm>
              <a:custGeom>
                <a:avLst/>
                <a:gdLst/>
                <a:ahLst/>
                <a:cxnLst/>
                <a:rect l="l" t="t" r="r" b="b"/>
                <a:pathLst>
                  <a:path w="8600" h="10449" fill="none" extrusionOk="0">
                    <a:moveTo>
                      <a:pt x="1" y="10448"/>
                    </a:moveTo>
                    <a:lnTo>
                      <a:pt x="4250" y="5349"/>
                    </a:lnTo>
                    <a:lnTo>
                      <a:pt x="8599" y="0"/>
                    </a:lnTo>
                  </a:path>
                </a:pathLst>
              </a:custGeom>
              <a:noFill/>
              <a:ln w="16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1"/>
              <p:cNvSpPr/>
              <p:nvPr/>
            </p:nvSpPr>
            <p:spPr>
              <a:xfrm>
                <a:off x="245600" y="2503800"/>
                <a:ext cx="215000" cy="261225"/>
              </a:xfrm>
              <a:custGeom>
                <a:avLst/>
                <a:gdLst/>
                <a:ahLst/>
                <a:cxnLst/>
                <a:rect l="l" t="t" r="r" b="b"/>
                <a:pathLst>
                  <a:path w="8600" h="10449" fill="none" extrusionOk="0">
                    <a:moveTo>
                      <a:pt x="8599" y="10448"/>
                    </a:moveTo>
                    <a:lnTo>
                      <a:pt x="4250" y="5149"/>
                    </a:lnTo>
                    <a:lnTo>
                      <a:pt x="1" y="0"/>
                    </a:lnTo>
                  </a:path>
                </a:pathLst>
              </a:custGeom>
              <a:noFill/>
              <a:ln w="16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1"/>
              <p:cNvSpPr/>
              <p:nvPr/>
            </p:nvSpPr>
            <p:spPr>
              <a:xfrm>
                <a:off x="351850" y="960325"/>
                <a:ext cx="6873825" cy="3780575"/>
              </a:xfrm>
              <a:custGeom>
                <a:avLst/>
                <a:gdLst/>
                <a:ahLst/>
                <a:cxnLst/>
                <a:rect l="l" t="t" r="r" b="b"/>
                <a:pathLst>
                  <a:path w="274953" h="151223" fill="none" extrusionOk="0">
                    <a:moveTo>
                      <a:pt x="270553" y="71937"/>
                    </a:moveTo>
                    <a:lnTo>
                      <a:pt x="267953" y="75087"/>
                    </a:lnTo>
                    <a:lnTo>
                      <a:pt x="270553" y="78236"/>
                    </a:lnTo>
                    <a:lnTo>
                      <a:pt x="274952" y="83585"/>
                    </a:lnTo>
                    <a:lnTo>
                      <a:pt x="274952" y="151223"/>
                    </a:lnTo>
                    <a:lnTo>
                      <a:pt x="145925" y="151223"/>
                    </a:lnTo>
                    <a:lnTo>
                      <a:pt x="140626" y="146874"/>
                    </a:lnTo>
                    <a:lnTo>
                      <a:pt x="137676" y="144474"/>
                    </a:lnTo>
                    <a:lnTo>
                      <a:pt x="134777" y="146874"/>
                    </a:lnTo>
                    <a:lnTo>
                      <a:pt x="129428" y="151223"/>
                    </a:lnTo>
                    <a:lnTo>
                      <a:pt x="0" y="151223"/>
                    </a:lnTo>
                    <a:lnTo>
                      <a:pt x="0" y="83335"/>
                    </a:lnTo>
                    <a:lnTo>
                      <a:pt x="4349" y="77986"/>
                    </a:lnTo>
                    <a:lnTo>
                      <a:pt x="6749" y="75087"/>
                    </a:lnTo>
                    <a:lnTo>
                      <a:pt x="4349" y="72187"/>
                    </a:lnTo>
                    <a:lnTo>
                      <a:pt x="0" y="66888"/>
                    </a:lnTo>
                    <a:lnTo>
                      <a:pt x="0" y="0"/>
                    </a:lnTo>
                    <a:lnTo>
                      <a:pt x="129228" y="0"/>
                    </a:lnTo>
                    <a:lnTo>
                      <a:pt x="134527" y="4399"/>
                    </a:lnTo>
                    <a:lnTo>
                      <a:pt x="137676" y="6999"/>
                    </a:lnTo>
                    <a:lnTo>
                      <a:pt x="140826" y="4399"/>
                    </a:lnTo>
                    <a:lnTo>
                      <a:pt x="146125" y="0"/>
                    </a:lnTo>
                    <a:lnTo>
                      <a:pt x="274952" y="0"/>
                    </a:lnTo>
                    <a:lnTo>
                      <a:pt x="274952" y="66638"/>
                    </a:lnTo>
                    <a:close/>
                  </a:path>
                </a:pathLst>
              </a:custGeom>
              <a:noFill/>
              <a:ln w="16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1"/>
              <p:cNvSpPr/>
              <p:nvPr/>
            </p:nvSpPr>
            <p:spPr>
              <a:xfrm>
                <a:off x="460575" y="1070300"/>
                <a:ext cx="6655100" cy="3561875"/>
              </a:xfrm>
              <a:custGeom>
                <a:avLst/>
                <a:gdLst/>
                <a:ahLst/>
                <a:cxnLst/>
                <a:rect l="l" t="t" r="r" b="b"/>
                <a:pathLst>
                  <a:path w="266204" h="142475" fill="none" extrusionOk="0">
                    <a:moveTo>
                      <a:pt x="266204" y="67538"/>
                    </a:moveTo>
                    <a:lnTo>
                      <a:pt x="263604" y="70688"/>
                    </a:lnTo>
                    <a:lnTo>
                      <a:pt x="266204" y="73837"/>
                    </a:lnTo>
                    <a:lnTo>
                      <a:pt x="266204" y="142475"/>
                    </a:lnTo>
                    <a:lnTo>
                      <a:pt x="136277" y="142475"/>
                    </a:lnTo>
                    <a:lnTo>
                      <a:pt x="133327" y="140075"/>
                    </a:lnTo>
                    <a:lnTo>
                      <a:pt x="130428" y="142475"/>
                    </a:lnTo>
                    <a:lnTo>
                      <a:pt x="0" y="142475"/>
                    </a:lnTo>
                    <a:lnTo>
                      <a:pt x="0" y="73587"/>
                    </a:lnTo>
                    <a:lnTo>
                      <a:pt x="2400" y="70688"/>
                    </a:lnTo>
                    <a:lnTo>
                      <a:pt x="0" y="67788"/>
                    </a:lnTo>
                    <a:lnTo>
                      <a:pt x="0" y="0"/>
                    </a:lnTo>
                    <a:lnTo>
                      <a:pt x="130178" y="0"/>
                    </a:lnTo>
                    <a:lnTo>
                      <a:pt x="133327" y="2600"/>
                    </a:lnTo>
                    <a:lnTo>
                      <a:pt x="136477" y="0"/>
                    </a:lnTo>
                    <a:lnTo>
                      <a:pt x="266204" y="0"/>
                    </a:lnTo>
                    <a:close/>
                  </a:path>
                </a:pathLst>
              </a:custGeom>
              <a:noFill/>
              <a:ln w="16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1"/>
              <p:cNvSpPr/>
              <p:nvPr/>
            </p:nvSpPr>
            <p:spPr>
              <a:xfrm>
                <a:off x="3457550" y="857825"/>
                <a:ext cx="257475" cy="212500"/>
              </a:xfrm>
              <a:custGeom>
                <a:avLst/>
                <a:gdLst/>
                <a:ahLst/>
                <a:cxnLst/>
                <a:rect l="l" t="t" r="r" b="b"/>
                <a:pathLst>
                  <a:path w="10299" h="8500" fill="none" extrusionOk="0">
                    <a:moveTo>
                      <a:pt x="0" y="1"/>
                    </a:moveTo>
                    <a:lnTo>
                      <a:pt x="5000" y="4100"/>
                    </a:lnTo>
                    <a:lnTo>
                      <a:pt x="10299" y="8499"/>
                    </a:lnTo>
                  </a:path>
                </a:pathLst>
              </a:custGeom>
              <a:noFill/>
              <a:ln w="16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1"/>
              <p:cNvSpPr/>
              <p:nvPr/>
            </p:nvSpPr>
            <p:spPr>
              <a:xfrm>
                <a:off x="3872475" y="857825"/>
                <a:ext cx="257475" cy="212500"/>
              </a:xfrm>
              <a:custGeom>
                <a:avLst/>
                <a:gdLst/>
                <a:ahLst/>
                <a:cxnLst/>
                <a:rect l="l" t="t" r="r" b="b"/>
                <a:pathLst>
                  <a:path w="10299" h="8500" fill="none" extrusionOk="0">
                    <a:moveTo>
                      <a:pt x="1" y="8499"/>
                    </a:moveTo>
                    <a:lnTo>
                      <a:pt x="5300" y="4100"/>
                    </a:lnTo>
                    <a:lnTo>
                      <a:pt x="10299" y="1"/>
                    </a:lnTo>
                  </a:path>
                </a:pathLst>
              </a:custGeom>
              <a:noFill/>
              <a:ln w="16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1"/>
              <p:cNvSpPr/>
              <p:nvPr/>
            </p:nvSpPr>
            <p:spPr>
              <a:xfrm>
                <a:off x="7115650" y="2497550"/>
                <a:ext cx="216250" cy="261225"/>
              </a:xfrm>
              <a:custGeom>
                <a:avLst/>
                <a:gdLst/>
                <a:ahLst/>
                <a:cxnLst/>
                <a:rect l="l" t="t" r="r" b="b"/>
                <a:pathLst>
                  <a:path w="8650" h="10449" fill="none" extrusionOk="0">
                    <a:moveTo>
                      <a:pt x="8649" y="0"/>
                    </a:moveTo>
                    <a:lnTo>
                      <a:pt x="4400" y="5149"/>
                    </a:lnTo>
                    <a:lnTo>
                      <a:pt x="1" y="10448"/>
                    </a:lnTo>
                  </a:path>
                </a:pathLst>
              </a:custGeom>
              <a:noFill/>
              <a:ln w="16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1"/>
              <p:cNvSpPr/>
              <p:nvPr/>
            </p:nvSpPr>
            <p:spPr>
              <a:xfrm>
                <a:off x="7115650" y="2916225"/>
                <a:ext cx="216250" cy="261225"/>
              </a:xfrm>
              <a:custGeom>
                <a:avLst/>
                <a:gdLst/>
                <a:ahLst/>
                <a:cxnLst/>
                <a:rect l="l" t="t" r="r" b="b"/>
                <a:pathLst>
                  <a:path w="8650" h="10449" fill="none" extrusionOk="0">
                    <a:moveTo>
                      <a:pt x="1" y="0"/>
                    </a:moveTo>
                    <a:lnTo>
                      <a:pt x="4400" y="5349"/>
                    </a:lnTo>
                    <a:lnTo>
                      <a:pt x="8649" y="10448"/>
                    </a:lnTo>
                  </a:path>
                </a:pathLst>
              </a:custGeom>
              <a:noFill/>
              <a:ln w="16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1"/>
              <p:cNvSpPr/>
              <p:nvPr/>
            </p:nvSpPr>
            <p:spPr>
              <a:xfrm>
                <a:off x="3867475" y="4632150"/>
                <a:ext cx="256225" cy="211250"/>
              </a:xfrm>
              <a:custGeom>
                <a:avLst/>
                <a:gdLst/>
                <a:ahLst/>
                <a:cxnLst/>
                <a:rect l="l" t="t" r="r" b="b"/>
                <a:pathLst>
                  <a:path w="10249" h="8450" fill="none" extrusionOk="0">
                    <a:moveTo>
                      <a:pt x="10249" y="8449"/>
                    </a:moveTo>
                    <a:lnTo>
                      <a:pt x="5300" y="4350"/>
                    </a:lnTo>
                    <a:lnTo>
                      <a:pt x="1" y="1"/>
                    </a:lnTo>
                  </a:path>
                </a:pathLst>
              </a:custGeom>
              <a:noFill/>
              <a:ln w="16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21"/>
              <p:cNvSpPr/>
              <p:nvPr/>
            </p:nvSpPr>
            <p:spPr>
              <a:xfrm>
                <a:off x="3463800" y="4632150"/>
                <a:ext cx="257475" cy="211250"/>
              </a:xfrm>
              <a:custGeom>
                <a:avLst/>
                <a:gdLst/>
                <a:ahLst/>
                <a:cxnLst/>
                <a:rect l="l" t="t" r="r" b="b"/>
                <a:pathLst>
                  <a:path w="10299" h="8450" fill="none" extrusionOk="0">
                    <a:moveTo>
                      <a:pt x="10299" y="1"/>
                    </a:moveTo>
                    <a:lnTo>
                      <a:pt x="4950" y="4350"/>
                    </a:lnTo>
                    <a:lnTo>
                      <a:pt x="0" y="8449"/>
                    </a:lnTo>
                  </a:path>
                </a:pathLst>
              </a:custGeom>
              <a:noFill/>
              <a:ln w="162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5" name="Google Shape;475;p21"/>
            <p:cNvSpPr/>
            <p:nvPr/>
          </p:nvSpPr>
          <p:spPr>
            <a:xfrm rot="10800000">
              <a:off x="4277400" y="129002"/>
              <a:ext cx="603300" cy="244800"/>
            </a:xfrm>
            <a:prstGeom prst="triangle">
              <a:avLst>
                <a:gd name="adj" fmla="val 4970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1"/>
            <p:cNvSpPr/>
            <p:nvPr/>
          </p:nvSpPr>
          <p:spPr>
            <a:xfrm flipH="1">
              <a:off x="4280308" y="4770906"/>
              <a:ext cx="603300" cy="244800"/>
            </a:xfrm>
            <a:prstGeom prst="triangle">
              <a:avLst>
                <a:gd name="adj" fmla="val 4970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1"/>
            <p:cNvSpPr/>
            <p:nvPr/>
          </p:nvSpPr>
          <p:spPr>
            <a:xfrm rot="-5400000" flipH="1">
              <a:off x="8585404" y="2434418"/>
              <a:ext cx="603300" cy="244800"/>
            </a:xfrm>
            <a:prstGeom prst="triangle">
              <a:avLst>
                <a:gd name="adj" fmla="val 4970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1"/>
            <p:cNvSpPr/>
            <p:nvPr/>
          </p:nvSpPr>
          <p:spPr>
            <a:xfrm rot="5400000">
              <a:off x="-49375" y="2434418"/>
              <a:ext cx="603300" cy="244800"/>
            </a:xfrm>
            <a:prstGeom prst="triangle">
              <a:avLst>
                <a:gd name="adj" fmla="val 4970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8278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DC6F202-E086-43E8-BC5F-C161767B9809}" type="datetimeFigureOut">
              <a:rPr lang="en-US" smtClean="0"/>
              <a:t>12/15/2024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128DE67-49EB-4AE0-88C0-2B97B80F6F80}" type="slidenum">
              <a:rPr lang="en-US" smtClean="0"/>
              <a:t>‹#›</a:t>
            </a:fld>
            <a:endParaRPr lang="en-US" dirty="0"/>
          </a:p>
        </p:txBody>
      </p:sp>
    </p:spTree>
    <p:extLst>
      <p:ext uri="{BB962C8B-B14F-4D97-AF65-F5344CB8AC3E}">
        <p14:creationId xmlns:p14="http://schemas.microsoft.com/office/powerpoint/2010/main" val="249011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DC6F202-E086-43E8-BC5F-C161767B9809}" type="datetimeFigureOut">
              <a:rPr lang="en-US" smtClean="0"/>
              <a:t>12/15/2024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128DE67-49EB-4AE0-88C0-2B97B80F6F80}" type="slidenum">
              <a:rPr lang="en-US" smtClean="0"/>
              <a:t>‹#›</a:t>
            </a:fld>
            <a:endParaRPr lang="en-US" dirty="0"/>
          </a:p>
        </p:txBody>
      </p:sp>
    </p:spTree>
    <p:extLst>
      <p:ext uri="{BB962C8B-B14F-4D97-AF65-F5344CB8AC3E}">
        <p14:creationId xmlns:p14="http://schemas.microsoft.com/office/powerpoint/2010/main" val="262292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DC6F202-E086-43E8-BC5F-C161767B9809}" type="datetimeFigureOut">
              <a:rPr lang="en-US" smtClean="0"/>
              <a:t>12/15/2024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128DE67-49EB-4AE0-88C0-2B97B80F6F80}" type="slidenum">
              <a:rPr lang="en-US" smtClean="0"/>
              <a:t>‹#›</a:t>
            </a:fld>
            <a:endParaRPr lang="en-US" dirty="0"/>
          </a:p>
        </p:txBody>
      </p:sp>
    </p:spTree>
    <p:extLst>
      <p:ext uri="{BB962C8B-B14F-4D97-AF65-F5344CB8AC3E}">
        <p14:creationId xmlns:p14="http://schemas.microsoft.com/office/powerpoint/2010/main" val="58113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DC6F202-E086-43E8-BC5F-C161767B9809}" type="datetimeFigureOut">
              <a:rPr lang="en-US" smtClean="0"/>
              <a:t>12/15/2024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128DE67-49EB-4AE0-88C0-2B97B80F6F80}" type="slidenum">
              <a:rPr lang="en-US" smtClean="0"/>
              <a:t>‹#›</a:t>
            </a:fld>
            <a:endParaRPr lang="en-US" dirty="0"/>
          </a:p>
        </p:txBody>
      </p:sp>
    </p:spTree>
    <p:extLst>
      <p:ext uri="{BB962C8B-B14F-4D97-AF65-F5344CB8AC3E}">
        <p14:creationId xmlns:p14="http://schemas.microsoft.com/office/powerpoint/2010/main" val="311422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DC6F202-E086-43E8-BC5F-C161767B9809}" type="datetimeFigureOut">
              <a:rPr lang="en-US" smtClean="0"/>
              <a:t>12/15/2024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128DE67-49EB-4AE0-88C0-2B97B80F6F80}" type="slidenum">
              <a:rPr lang="en-US" smtClean="0"/>
              <a:t>‹#›</a:t>
            </a:fld>
            <a:endParaRPr lang="en-US" dirty="0"/>
          </a:p>
        </p:txBody>
      </p:sp>
    </p:spTree>
    <p:extLst>
      <p:ext uri="{BB962C8B-B14F-4D97-AF65-F5344CB8AC3E}">
        <p14:creationId xmlns:p14="http://schemas.microsoft.com/office/powerpoint/2010/main" val="308071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DC6F202-E086-43E8-BC5F-C161767B9809}" type="datetimeFigureOut">
              <a:rPr lang="en-US" smtClean="0"/>
              <a:t>12/15/2024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128DE67-49EB-4AE0-88C0-2B97B80F6F80}" type="slidenum">
              <a:rPr lang="en-US" smtClean="0"/>
              <a:t>‹#›</a:t>
            </a:fld>
            <a:endParaRPr lang="en-US" dirty="0"/>
          </a:p>
        </p:txBody>
      </p:sp>
    </p:spTree>
    <p:extLst>
      <p:ext uri="{BB962C8B-B14F-4D97-AF65-F5344CB8AC3E}">
        <p14:creationId xmlns:p14="http://schemas.microsoft.com/office/powerpoint/2010/main" val="7215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1497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EB5BF-0CC3-4CB7-B1D1-32850B0BD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DE9443-B566-4F68-98FF-729D77471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C5E78-21EA-459D-A341-D2FF4B896F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9979A-781F-4AE0-84A0-D1CCDE5A44FF}" type="datetimeFigureOut">
              <a:rPr lang="en-US" smtClean="0"/>
              <a:t>12/15/2024</a:t>
            </a:fld>
            <a:endParaRPr lang="en-US"/>
          </a:p>
        </p:txBody>
      </p:sp>
      <p:sp>
        <p:nvSpPr>
          <p:cNvPr id="5" name="Footer Placeholder 4">
            <a:extLst>
              <a:ext uri="{FF2B5EF4-FFF2-40B4-BE49-F238E27FC236}">
                <a16:creationId xmlns:a16="http://schemas.microsoft.com/office/drawing/2014/main" id="{47383E14-4FA3-41CA-B13B-95B1E86BB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295202-DB91-46C1-9260-48767E56CB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07A86-934A-419E-BFC4-BA354CB0BFA9}" type="slidenum">
              <a:rPr lang="en-US" smtClean="0"/>
              <a:t>‹#›</a:t>
            </a:fld>
            <a:endParaRPr lang="en-US"/>
          </a:p>
        </p:txBody>
      </p:sp>
    </p:spTree>
    <p:extLst>
      <p:ext uri="{BB962C8B-B14F-4D97-AF65-F5344CB8AC3E}">
        <p14:creationId xmlns:p14="http://schemas.microsoft.com/office/powerpoint/2010/main" val="38651543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699ED-CFAA-4E45-A7FE-2848265AB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75D70C-6472-45C9-81A3-AB9AC7B3C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DF96D-A8DC-4923-966E-D15650F6AB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8DAFB-AEB3-4C21-B9DC-B63677E4CCB5}" type="datetimeFigureOut">
              <a:rPr lang="en-US" smtClean="0"/>
              <a:t>12/15/2024</a:t>
            </a:fld>
            <a:endParaRPr lang="en-US"/>
          </a:p>
        </p:txBody>
      </p:sp>
      <p:sp>
        <p:nvSpPr>
          <p:cNvPr id="5" name="Footer Placeholder 4">
            <a:extLst>
              <a:ext uri="{FF2B5EF4-FFF2-40B4-BE49-F238E27FC236}">
                <a16:creationId xmlns:a16="http://schemas.microsoft.com/office/drawing/2014/main" id="{7DB9B4D6-AD7E-4FBF-8A77-C1057C0FE2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CD52D9-AA0D-49EB-B3EA-F14B767B1F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8185E-BF7E-4A22-9303-B7050EE3E853}" type="slidenum">
              <a:rPr lang="en-US" smtClean="0"/>
              <a:t>‹#›</a:t>
            </a:fld>
            <a:endParaRPr lang="en-US"/>
          </a:p>
        </p:txBody>
      </p:sp>
    </p:spTree>
    <p:extLst>
      <p:ext uri="{BB962C8B-B14F-4D97-AF65-F5344CB8AC3E}">
        <p14:creationId xmlns:p14="http://schemas.microsoft.com/office/powerpoint/2010/main" val="1907653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customXml" Target="../ink/ink5.xml"/><Relationship Id="rId1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customXml" Target="../ink/ink2.xml"/><Relationship Id="rId12" Type="http://schemas.openxmlformats.org/officeDocument/2006/relationships/image" Target="../media/image31.png"/><Relationship Id="rId17" Type="http://schemas.openxmlformats.org/officeDocument/2006/relationships/customXml" Target="../ink/ink7.xml"/><Relationship Id="rId2" Type="http://schemas.openxmlformats.org/officeDocument/2006/relationships/image" Target="../media/image4.png"/><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customXml" Target="../ink/ink3.xml"/><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customXml" Target="../ink/ink12.xml"/><Relationship Id="rId18" Type="http://schemas.openxmlformats.org/officeDocument/2006/relationships/image" Target="../media/image43.png"/><Relationship Id="rId3" Type="http://schemas.openxmlformats.org/officeDocument/2006/relationships/image" Target="../media/image5.png"/><Relationship Id="rId7" Type="http://schemas.openxmlformats.org/officeDocument/2006/relationships/customXml" Target="../ink/ink9.xml"/><Relationship Id="rId12" Type="http://schemas.openxmlformats.org/officeDocument/2006/relationships/image" Target="../media/image40.png"/><Relationship Id="rId17" Type="http://schemas.openxmlformats.org/officeDocument/2006/relationships/customXml" Target="../ink/ink14.xml"/><Relationship Id="rId2" Type="http://schemas.openxmlformats.org/officeDocument/2006/relationships/image" Target="../media/image4.png"/><Relationship Id="rId16" Type="http://schemas.openxmlformats.org/officeDocument/2006/relationships/image" Target="../media/image42.png"/><Relationship Id="rId20"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customXml" Target="../ink/ink11.xml"/><Relationship Id="rId5" Type="http://schemas.openxmlformats.org/officeDocument/2006/relationships/customXml" Target="../ink/ink8.xml"/><Relationship Id="rId15" Type="http://schemas.openxmlformats.org/officeDocument/2006/relationships/customXml" Target="../ink/ink13.xml"/><Relationship Id="rId10" Type="http://schemas.openxmlformats.org/officeDocument/2006/relationships/image" Target="../media/image39.png"/><Relationship Id="rId19" Type="http://schemas.openxmlformats.org/officeDocument/2006/relationships/customXml" Target="../ink/ink15.xml"/><Relationship Id="rId4" Type="http://schemas.openxmlformats.org/officeDocument/2006/relationships/image" Target="../media/image36.png"/><Relationship Id="rId9" Type="http://schemas.openxmlformats.org/officeDocument/2006/relationships/customXml" Target="../ink/ink10.xml"/><Relationship Id="rId1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0.png"/><Relationship Id="rId5" Type="http://schemas.openxmlformats.org/officeDocument/2006/relationships/image" Target="../media/image8.png"/><Relationship Id="rId10" Type="http://schemas.openxmlformats.org/officeDocument/2006/relationships/customXml" Target="../ink/ink17.xml"/><Relationship Id="rId4" Type="http://schemas.openxmlformats.org/officeDocument/2006/relationships/image" Target="../media/image47.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0.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0" y="0"/>
            <a:ext cx="2082800" cy="185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91982" y="2092034"/>
            <a:ext cx="8214522" cy="4431983"/>
          </a:xfrm>
          <a:prstGeom prst="rect">
            <a:avLst/>
          </a:prstGeom>
          <a:noFill/>
        </p:spPr>
        <p:txBody>
          <a:bodyPr wrap="square" rtlCol="1">
            <a:spAutoFit/>
          </a:bodyPr>
          <a:lstStyle/>
          <a:p>
            <a:pPr algn="r" rtl="1">
              <a:lnSpc>
                <a:spcPct val="150000"/>
              </a:lnSpc>
            </a:pPr>
            <a:r>
              <a:rPr lang="ar-SA" sz="4400" dirty="0">
                <a:cs typeface="AGA Battouta Regular" pitchFamily="2" charset="-78"/>
              </a:rPr>
              <a:t>الوحدة : </a:t>
            </a:r>
            <a:r>
              <a:rPr lang="ar-JO" sz="4400" dirty="0">
                <a:cs typeface="AGA Battouta Regular" pitchFamily="2" charset="-78"/>
              </a:rPr>
              <a:t>بأخلاقي أفتخر</a:t>
            </a:r>
            <a:endParaRPr lang="ar-SA" sz="4400" dirty="0">
              <a:cs typeface="AGA Battouta Regular" pitchFamily="2" charset="-78"/>
            </a:endParaRPr>
          </a:p>
          <a:p>
            <a:pPr algn="r" rtl="1">
              <a:lnSpc>
                <a:spcPct val="150000"/>
              </a:lnSpc>
            </a:pPr>
            <a:r>
              <a:rPr lang="ar-SA" sz="4400" dirty="0">
                <a:cs typeface="AGA Battouta Regular" pitchFamily="2" charset="-78"/>
              </a:rPr>
              <a:t>الدرس : </a:t>
            </a:r>
            <a:r>
              <a:rPr lang="ar-JO" sz="4400" dirty="0">
                <a:cs typeface="AGA Battouta Regular" pitchFamily="2" charset="-78"/>
              </a:rPr>
              <a:t>سورة الهمزة</a:t>
            </a:r>
          </a:p>
          <a:p>
            <a:pPr algn="r" rtl="1">
              <a:lnSpc>
                <a:spcPct val="150000"/>
              </a:lnSpc>
            </a:pPr>
            <a:r>
              <a:rPr lang="ar-SA" sz="4400" dirty="0">
                <a:cs typeface="AGA Battouta Regular" pitchFamily="2" charset="-78"/>
              </a:rPr>
              <a:t>المبحث : </a:t>
            </a:r>
            <a:r>
              <a:rPr lang="ar-JO" sz="4400" dirty="0">
                <a:cs typeface="AGA Battouta Regular" pitchFamily="2" charset="-78"/>
              </a:rPr>
              <a:t>التربية الاسلامية</a:t>
            </a:r>
            <a:r>
              <a:rPr lang="ar-SA" sz="4400" dirty="0">
                <a:cs typeface="AGA Battouta Regular" pitchFamily="2" charset="-78"/>
              </a:rPr>
              <a:t> </a:t>
            </a:r>
          </a:p>
          <a:p>
            <a:pPr algn="r" rtl="1">
              <a:lnSpc>
                <a:spcPct val="150000"/>
              </a:lnSpc>
            </a:pPr>
            <a:r>
              <a:rPr lang="ar-SA" sz="4400" dirty="0">
                <a:cs typeface="AGA Battouta Regular" pitchFamily="2" charset="-78"/>
              </a:rPr>
              <a:t>الصف :  </a:t>
            </a:r>
            <a:r>
              <a:rPr lang="ar-JO" sz="4400" dirty="0">
                <a:cs typeface="AGA Battouta Regular" pitchFamily="2" charset="-78"/>
              </a:rPr>
              <a:t>الخامس</a:t>
            </a:r>
          </a:p>
          <a:p>
            <a:endParaRPr lang="ar-J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05" y="328517"/>
            <a:ext cx="5910202" cy="185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810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2" name="Double Wave 21">
            <a:extLst>
              <a:ext uri="{FF2B5EF4-FFF2-40B4-BE49-F238E27FC236}">
                <a16:creationId xmlns:a16="http://schemas.microsoft.com/office/drawing/2014/main" id="{11947133-C50F-43DC-9309-64065DF4AC88}"/>
              </a:ext>
            </a:extLst>
          </p:cNvPr>
          <p:cNvSpPr/>
          <p:nvPr/>
        </p:nvSpPr>
        <p:spPr>
          <a:xfrm>
            <a:off x="3870762" y="540814"/>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23" name="Double Wave 22">
            <a:extLst>
              <a:ext uri="{FF2B5EF4-FFF2-40B4-BE49-F238E27FC236}">
                <a16:creationId xmlns:a16="http://schemas.microsoft.com/office/drawing/2014/main" id="{E98AFD0F-332A-4493-BC08-15A6272DDF6B}"/>
              </a:ext>
            </a:extLst>
          </p:cNvPr>
          <p:cNvSpPr/>
          <p:nvPr/>
        </p:nvSpPr>
        <p:spPr>
          <a:xfrm>
            <a:off x="719109" y="540813"/>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24" name="Double Wave 23">
            <a:extLst>
              <a:ext uri="{FF2B5EF4-FFF2-40B4-BE49-F238E27FC236}">
                <a16:creationId xmlns:a16="http://schemas.microsoft.com/office/drawing/2014/main" id="{BDA14C55-6BEC-41EF-975F-6291F9148A8C}"/>
              </a:ext>
            </a:extLst>
          </p:cNvPr>
          <p:cNvSpPr/>
          <p:nvPr/>
        </p:nvSpPr>
        <p:spPr>
          <a:xfrm>
            <a:off x="7878509" y="5273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1FFC76E7-4A5E-472E-9AC4-F5AFA597CAFB}"/>
              </a:ext>
            </a:extLst>
          </p:cNvPr>
          <p:cNvSpPr/>
          <p:nvPr/>
        </p:nvSpPr>
        <p:spPr>
          <a:xfrm>
            <a:off x="5826868" y="540813"/>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4" name="Picture 3">
            <a:extLst>
              <a:ext uri="{FF2B5EF4-FFF2-40B4-BE49-F238E27FC236}">
                <a16:creationId xmlns:a16="http://schemas.microsoft.com/office/drawing/2014/main" id="{6D5FBD5E-FD01-46EF-82D0-9850EE48EC67}"/>
              </a:ext>
            </a:extLst>
          </p:cNvPr>
          <p:cNvPicPr>
            <a:picLocks noChangeAspect="1"/>
          </p:cNvPicPr>
          <p:nvPr/>
        </p:nvPicPr>
        <p:blipFill>
          <a:blip r:embed="rId4"/>
          <a:stretch>
            <a:fillRect/>
          </a:stretch>
        </p:blipFill>
        <p:spPr>
          <a:xfrm>
            <a:off x="3288056" y="1145893"/>
            <a:ext cx="3860737" cy="5259387"/>
          </a:xfrm>
          <a:prstGeom prst="rect">
            <a:avLst/>
          </a:prstGeom>
        </p:spPr>
      </p:pic>
    </p:spTree>
    <p:extLst>
      <p:ext uri="{BB962C8B-B14F-4D97-AF65-F5344CB8AC3E}">
        <p14:creationId xmlns:p14="http://schemas.microsoft.com/office/powerpoint/2010/main" val="147261279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45 Light" panose="020B0403020202020204" pitchFamily="34" charset="-78"/>
                <a:ea typeface="+mn-ea"/>
                <a:cs typeface="HelveticaNeueLT Arabic 45 Light" panose="020B0403020202020204" pitchFamily="34" charset="-78"/>
              </a:rPr>
              <a:t>النتاجات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التقويم القبلي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التقديم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التغذية الراجعة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تقويم التكويني </a:t>
            </a:r>
            <a:endParaRPr kumimoji="0" lang="ar-JO"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التمايز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التمهيد </a:t>
            </a:r>
            <a:endParaRPr kumimoji="0" lang="ar-JO"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 </a:t>
            </a:r>
            <a:r>
              <a:rPr kumimoji="0" lang="en-US"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a:t>
            </a:r>
            <a:endParaRPr kumimoji="0" lang="ar-JO"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endParaRPr kumimoji="0" lang="ar-JO"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04:00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الربط بالحياة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التفكير الناقد </a:t>
            </a:r>
            <a:endParaRPr kumimoji="0" lang="ar-JO"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بطاقة خروج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92579"/>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 </a:t>
            </a:r>
            <a:r>
              <a:rPr kumimoji="0" lang="en-US"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a:t>
            </a:r>
            <a:endParaRPr kumimoji="0" lang="ar-JO"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en-US"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a:t>
            </a:r>
            <a:endParaRPr kumimoji="0" lang="ar-JO"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33" name="TextBox 32">
            <a:extLst>
              <a:ext uri="{FF2B5EF4-FFF2-40B4-BE49-F238E27FC236}">
                <a16:creationId xmlns:a16="http://schemas.microsoft.com/office/drawing/2014/main" id="{12FEB6C2-25E3-4EEE-ADB9-19B08BC87A35}"/>
              </a:ext>
            </a:extLst>
          </p:cNvPr>
          <p:cNvSpPr txBox="1"/>
          <p:nvPr/>
        </p:nvSpPr>
        <p:spPr>
          <a:xfrm>
            <a:off x="1715177" y="3417647"/>
            <a:ext cx="7032812" cy="9511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استنتج الآيات التي تدل على المعاني الرئيسة الموجودة في الورقة المرفقة بالتعاون مع زميلتي</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0CDBBDD0-93E2-4B96-B8F5-97196D5737A5}"/>
              </a:ext>
            </a:extLst>
          </p:cNvPr>
          <p:cNvPicPr>
            <a:picLocks noChangeAspect="1"/>
          </p:cNvPicPr>
          <p:nvPr/>
        </p:nvPicPr>
        <p:blipFill>
          <a:blip r:embed="rId4"/>
          <a:stretch>
            <a:fillRect/>
          </a:stretch>
        </p:blipFill>
        <p:spPr>
          <a:xfrm>
            <a:off x="8552796" y="468824"/>
            <a:ext cx="1771846" cy="2343900"/>
          </a:xfrm>
          <a:prstGeom prst="rect">
            <a:avLst/>
          </a:prstGeom>
        </p:spPr>
      </p:pic>
      <p:sp>
        <p:nvSpPr>
          <p:cNvPr id="5" name="TextBox 4">
            <a:extLst>
              <a:ext uri="{FF2B5EF4-FFF2-40B4-BE49-F238E27FC236}">
                <a16:creationId xmlns:a16="http://schemas.microsoft.com/office/drawing/2014/main" id="{1C722CFF-6907-4737-BB26-83FCE504713B}"/>
              </a:ext>
            </a:extLst>
          </p:cNvPr>
          <p:cNvSpPr txBox="1"/>
          <p:nvPr/>
        </p:nvSpPr>
        <p:spPr>
          <a:xfrm rot="20957864">
            <a:off x="8876150" y="1469253"/>
            <a:ext cx="164054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sz="44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Calibri" panose="020F0502020204030204" pitchFamily="34" charset="0"/>
                <a:ea typeface="Calibri" panose="020F0502020204030204" pitchFamily="34" charset="0"/>
                <a:cs typeface="Calibri" panose="020F0502020204030204" pitchFamily="34" charset="0"/>
              </a:rPr>
              <a:t>مهمة</a:t>
            </a:r>
            <a:endParaRPr kumimoji="0" lang="en-US" sz="44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461818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JO"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45 Light" panose="020B0403020202020204" pitchFamily="34" charset="-78"/>
                <a:ea typeface="+mn-ea"/>
                <a:cs typeface="HelveticaNeueLT Arabic 45 Light" panose="020B0403020202020204" pitchFamily="34" charset="-78"/>
              </a:rPr>
              <a:t>النتاجات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التقويم القبلي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التقديم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التغذية الراجعة </a:t>
            </a:r>
            <a:endParaRPr kumimoji="0" lang="ar-JO"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تقويم التكويني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التمايز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التمهيد </a:t>
            </a:r>
            <a:endParaRPr kumimoji="0" lang="ar-JO"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 </a:t>
            </a:r>
            <a:r>
              <a:rPr kumimoji="0" lang="en-US"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a:t>
            </a:r>
            <a:endParaRPr kumimoji="0" lang="ar-JO"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endParaRPr kumimoji="0" lang="ar-JO"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01:00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الربط بالحياة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التفكير الناقد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بطاقة خروج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92579"/>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 </a:t>
            </a:r>
            <a:r>
              <a:rPr kumimoji="0" lang="en-US"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a:t>
            </a:r>
            <a:endParaRPr kumimoji="0" lang="ar-JO"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en-US"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a:t>
            </a:r>
            <a:endParaRPr kumimoji="0" lang="ar-JO" sz="1600" b="1" i="0" u="none" strike="noStrike" kern="120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graphicFrame>
        <p:nvGraphicFramePr>
          <p:cNvPr id="2" name="Table 1">
            <a:extLst>
              <a:ext uri="{FF2B5EF4-FFF2-40B4-BE49-F238E27FC236}">
                <a16:creationId xmlns:a16="http://schemas.microsoft.com/office/drawing/2014/main" id="{F2690D9C-E343-42D0-8FE1-69545D0F0656}"/>
              </a:ext>
            </a:extLst>
          </p:cNvPr>
          <p:cNvGraphicFramePr>
            <a:graphicFrameLocks noGrp="1"/>
          </p:cNvGraphicFramePr>
          <p:nvPr>
            <p:extLst>
              <p:ext uri="{D42A27DB-BD31-4B8C-83A1-F6EECF244321}">
                <p14:modId xmlns:p14="http://schemas.microsoft.com/office/powerpoint/2010/main" val="3674921000"/>
              </p:ext>
            </p:extLst>
          </p:nvPr>
        </p:nvGraphicFramePr>
        <p:xfrm>
          <a:off x="847165" y="966338"/>
          <a:ext cx="9480176" cy="5702176"/>
        </p:xfrm>
        <a:graphic>
          <a:graphicData uri="http://schemas.openxmlformats.org/drawingml/2006/table">
            <a:tbl>
              <a:tblPr firstRow="1" firstCol="1" bandRow="1"/>
              <a:tblGrid>
                <a:gridCol w="4834457">
                  <a:extLst>
                    <a:ext uri="{9D8B030D-6E8A-4147-A177-3AD203B41FA5}">
                      <a16:colId xmlns:a16="http://schemas.microsoft.com/office/drawing/2014/main" val="3492740843"/>
                    </a:ext>
                  </a:extLst>
                </a:gridCol>
                <a:gridCol w="4645719">
                  <a:extLst>
                    <a:ext uri="{9D8B030D-6E8A-4147-A177-3AD203B41FA5}">
                      <a16:colId xmlns:a16="http://schemas.microsoft.com/office/drawing/2014/main" val="3306305168"/>
                    </a:ext>
                  </a:extLst>
                </a:gridCol>
              </a:tblGrid>
              <a:tr h="0">
                <a:tc>
                  <a:txBody>
                    <a:bodyPr/>
                    <a:lstStyle/>
                    <a:p>
                      <a:pPr marL="0" marR="0" algn="ctr">
                        <a:lnSpc>
                          <a:spcPct val="107000"/>
                        </a:lnSpc>
                        <a:spcBef>
                          <a:spcPts val="0"/>
                        </a:spcBef>
                        <a:spcAft>
                          <a:spcPts val="0"/>
                        </a:spcAft>
                      </a:pPr>
                      <a:r>
                        <a:rPr lang="ar-JO" sz="1800" b="1" dirty="0">
                          <a:effectLst/>
                          <a:highlight>
                            <a:srgbClr val="FFFF00"/>
                          </a:highlight>
                          <a:latin typeface="Calibri" panose="020F0502020204030204" pitchFamily="34" charset="0"/>
                          <a:ea typeface="Calibri" panose="020F0502020204030204" pitchFamily="34" charset="0"/>
                          <a:cs typeface="+mn-cs"/>
                        </a:rPr>
                        <a:t>بؤسًا وهلاكًا لكل من يعيب الناس ويسخر منهم:</a:t>
                      </a:r>
                    </a:p>
                    <a:p>
                      <a:pPr marL="0" marR="0" algn="ctr">
                        <a:lnSpc>
                          <a:spcPct val="107000"/>
                        </a:lnSpc>
                        <a:spcBef>
                          <a:spcPts val="0"/>
                        </a:spcBef>
                        <a:spcAft>
                          <a:spcPts val="0"/>
                        </a:spcAft>
                      </a:pPr>
                      <a:r>
                        <a:rPr lang="ar-JO" sz="1800" b="1" dirty="0">
                          <a:effectLst/>
                          <a:latin typeface="Calibri" panose="020F0502020204030204" pitchFamily="34" charset="0"/>
                          <a:ea typeface="Calibri" panose="020F0502020204030204" pitchFamily="34" charset="0"/>
                          <a:cs typeface="+mn-cs"/>
                        </a:rPr>
                        <a:t>......................................................</a:t>
                      </a:r>
                    </a:p>
                    <a:p>
                      <a:pPr marL="0" marR="0" algn="ctr">
                        <a:lnSpc>
                          <a:spcPct val="107000"/>
                        </a:lnSpc>
                        <a:spcBef>
                          <a:spcPts val="0"/>
                        </a:spcBef>
                        <a:spcAft>
                          <a:spcPts val="0"/>
                        </a:spcAft>
                      </a:pPr>
                      <a:endParaRPr lang="ar-JO" sz="1100" dirty="0">
                        <a:effectLst/>
                        <a:latin typeface="Calibri" panose="020F0502020204030204" pitchFamily="34" charset="0"/>
                        <a:ea typeface="Calibri" panose="020F0502020204030204" pitchFamily="34" charset="0"/>
                        <a:cs typeface="+mn-cs"/>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ctr">
                        <a:lnSpc>
                          <a:spcPct val="115000"/>
                        </a:lnSpc>
                        <a:spcBef>
                          <a:spcPts val="0"/>
                        </a:spcBef>
                        <a:spcAft>
                          <a:spcPts val="0"/>
                        </a:spcAft>
                      </a:pPr>
                      <a:r>
                        <a:rPr lang="ar-SA" sz="3600" b="1" dirty="0">
                          <a:effectLst/>
                          <a:latin typeface="Calibri" panose="020F0502020204030204" pitchFamily="34" charset="0"/>
                          <a:ea typeface="Calibri" panose="020F0502020204030204" pitchFamily="34" charset="0"/>
                          <a:cs typeface="+mn-cs"/>
                        </a:rPr>
                        <a:t>وَيۡلٞ لِّكُلِّ هُمَزَةٖ لُّمَزَةٍ (1) ٱلَّذِي جَمَعَ مَالٗا وَعَدَّدَهُۥ (2) يَحۡسَبُ أَنَّ مَالَهُۥٓ أَخۡلَدَهُۥ (3) كَلَّاۖ لَيُنۢبَذَنَّ فِي ٱلۡحُطَمَةِ (4) وَمَآ أَدۡرَىٰكَ مَا ٱلۡحُطَمَةُ (5) نَارُ ٱللَّهِ ٱلۡمُوقَدَةُ (6) ٱلَّتِي تَطَّلِعُ عَلَى ٱلۡأَفۡـِٔدَةِ (7) إِنَّهَا عَلَيۡهِم مُّؤۡصَدَةٞ (8) فِي عَمَدٖ مُّمَدَّدَةِۭ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583491"/>
                  </a:ext>
                </a:extLst>
              </a:tr>
              <a:tr h="0">
                <a:tc>
                  <a:txBody>
                    <a:bodyPr/>
                    <a:lstStyle/>
                    <a:p>
                      <a:pPr marL="0" marR="0" algn="ctr">
                        <a:lnSpc>
                          <a:spcPct val="107000"/>
                        </a:lnSpc>
                        <a:spcBef>
                          <a:spcPts val="0"/>
                        </a:spcBef>
                        <a:spcAft>
                          <a:spcPts val="0"/>
                        </a:spcAft>
                      </a:pPr>
                      <a:r>
                        <a:rPr lang="ar-JO" sz="2000" b="1" dirty="0">
                          <a:effectLst/>
                          <a:highlight>
                            <a:srgbClr val="FFFF00"/>
                          </a:highlight>
                          <a:latin typeface="Calibri" panose="020F0502020204030204" pitchFamily="34" charset="0"/>
                          <a:ea typeface="Calibri" panose="020F0502020204030204" pitchFamily="34" charset="0"/>
                          <a:cs typeface="+mn-cs"/>
                        </a:rPr>
                        <a:t>الذي يجمع المال حبًا فيه ويصبح مشغولاً به عن الطاعة:</a:t>
                      </a:r>
                    </a:p>
                    <a:p>
                      <a:pPr marL="0" marR="0" algn="ctr">
                        <a:lnSpc>
                          <a:spcPct val="107000"/>
                        </a:lnSpc>
                        <a:spcBef>
                          <a:spcPts val="0"/>
                        </a:spcBef>
                        <a:spcAft>
                          <a:spcPts val="0"/>
                        </a:spcAft>
                      </a:pPr>
                      <a:r>
                        <a:rPr lang="ar-JO" sz="2000" b="1" dirty="0">
                          <a:effectLst/>
                          <a:latin typeface="Calibri" panose="020F0502020204030204" pitchFamily="34" charset="0"/>
                          <a:ea typeface="Calibri" panose="020F0502020204030204" pitchFamily="34" charset="0"/>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00679803"/>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ar-JO" sz="20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rPr>
                        <a:t>يظن أن ماله الذي جمعه يضمن له الخلود.:</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ar-JO"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760915814"/>
                  </a:ext>
                </a:extLst>
              </a:tr>
              <a:tr h="0">
                <a:tc>
                  <a:txBody>
                    <a:bodyPr/>
                    <a:lstStyle/>
                    <a:p>
                      <a:pPr algn="ctr"/>
                      <a:r>
                        <a:rPr lang="ar-JO" sz="1800" b="1" i="0" kern="1200" dirty="0">
                          <a:solidFill>
                            <a:schemeClr val="tx1"/>
                          </a:solidFill>
                          <a:effectLst/>
                          <a:highlight>
                            <a:srgbClr val="FFFF00"/>
                          </a:highlight>
                          <a:latin typeface="+mn-lt"/>
                          <a:ea typeface="+mn-ea"/>
                          <a:cs typeface="+mn-cs"/>
                        </a:rPr>
                        <a:t>كلا ليس الأمر كما يظن ولسوف نطرحه في النار، وما أعلمك بحقيقة هذه النار؟ إنها مفزعة بأغلالها:</a:t>
                      </a:r>
                      <a:endParaRPr kumimoji="0" lang="ar-JO" sz="20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ar-JO"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ar-JO"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35494861"/>
                  </a:ext>
                </a:extLst>
              </a:tr>
              <a:tr h="0">
                <a:tc>
                  <a:txBody>
                    <a:bodyPr/>
                    <a:lstStyle/>
                    <a:p>
                      <a:pPr algn="ctr"/>
                      <a:r>
                        <a:rPr lang="ar-JO" sz="1800" b="1" i="0" kern="1200" dirty="0">
                          <a:solidFill>
                            <a:schemeClr val="tx1"/>
                          </a:solidFill>
                          <a:effectLst/>
                          <a:highlight>
                            <a:srgbClr val="FFFF00"/>
                          </a:highlight>
                          <a:latin typeface="+mn-lt"/>
                          <a:ea typeface="+mn-ea"/>
                          <a:cs typeface="+mn-cs"/>
                        </a:rPr>
                        <a:t>إنها نار الله التي أوقدها ومن شدة حرارتها تنفذ من الأجسام إلى القلوب:</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ar-JO"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31807866"/>
                  </a:ext>
                </a:extLst>
              </a:tr>
              <a:tr h="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ar-JO" sz="1800" b="1" i="0" kern="1200" dirty="0">
                          <a:solidFill>
                            <a:schemeClr val="tx1"/>
                          </a:solidFill>
                          <a:effectLst/>
                          <a:highlight>
                            <a:srgbClr val="FFFF00"/>
                          </a:highlight>
                          <a:latin typeface="+mn-lt"/>
                          <a:ea typeface="+mn-ea"/>
                          <a:cs typeface="+mn-cs"/>
                        </a:rPr>
                        <a:t>هذه النار تطبق على أصحابها لا يخرجون منها أبداً.  لها عمد خلف الأبواب طويلة ممدودة حتى لا يستطيعوا الخروج منها.:</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ar-JO"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ar-JO"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04575690"/>
                  </a:ext>
                </a:extLst>
              </a:tr>
            </a:tbl>
          </a:graphicData>
        </a:graphic>
      </p:graphicFrame>
    </p:spTree>
    <p:extLst>
      <p:ext uri="{BB962C8B-B14F-4D97-AF65-F5344CB8AC3E}">
        <p14:creationId xmlns:p14="http://schemas.microsoft.com/office/powerpoint/2010/main" val="30652915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04:00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92579"/>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6" name="Double Wave 35">
            <a:extLst>
              <a:ext uri="{FF2B5EF4-FFF2-40B4-BE49-F238E27FC236}">
                <a16:creationId xmlns:a16="http://schemas.microsoft.com/office/drawing/2014/main" id="{202265AA-BCCD-476E-83C9-012AA3BCE430}"/>
              </a:ext>
            </a:extLst>
          </p:cNvPr>
          <p:cNvSpPr/>
          <p:nvPr/>
        </p:nvSpPr>
        <p:spPr>
          <a:xfrm>
            <a:off x="3870762" y="11051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7" name="Double Wave 36">
            <a:extLst>
              <a:ext uri="{FF2B5EF4-FFF2-40B4-BE49-F238E27FC236}">
                <a16:creationId xmlns:a16="http://schemas.microsoft.com/office/drawing/2014/main" id="{16DABFAE-77B9-46DC-B414-912AA707FB98}"/>
              </a:ext>
            </a:extLst>
          </p:cNvPr>
          <p:cNvSpPr/>
          <p:nvPr/>
        </p:nvSpPr>
        <p:spPr>
          <a:xfrm>
            <a:off x="719109" y="11050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45" name="Double Wave 44">
            <a:extLst>
              <a:ext uri="{FF2B5EF4-FFF2-40B4-BE49-F238E27FC236}">
                <a16:creationId xmlns:a16="http://schemas.microsoft.com/office/drawing/2014/main" id="{C01D03FA-E5AF-4243-AAC7-9028EF97B57B}"/>
              </a:ext>
            </a:extLst>
          </p:cNvPr>
          <p:cNvSpPr/>
          <p:nvPr/>
        </p:nvSpPr>
        <p:spPr>
          <a:xfrm>
            <a:off x="7878509" y="97062"/>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46" name="Double Wave 45">
            <a:extLst>
              <a:ext uri="{FF2B5EF4-FFF2-40B4-BE49-F238E27FC236}">
                <a16:creationId xmlns:a16="http://schemas.microsoft.com/office/drawing/2014/main" id="{C04FB233-82C5-4722-8CF3-5A9F0C04EFE9}"/>
              </a:ext>
            </a:extLst>
          </p:cNvPr>
          <p:cNvSpPr/>
          <p:nvPr/>
        </p:nvSpPr>
        <p:spPr>
          <a:xfrm>
            <a:off x="5826868" y="11050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3" name="Picture 2">
            <a:extLst>
              <a:ext uri="{FF2B5EF4-FFF2-40B4-BE49-F238E27FC236}">
                <a16:creationId xmlns:a16="http://schemas.microsoft.com/office/drawing/2014/main" id="{E06DD9EB-EBCA-4E8C-ACAB-E048DE8F8F3D}"/>
              </a:ext>
            </a:extLst>
          </p:cNvPr>
          <p:cNvPicPr>
            <a:picLocks noChangeAspect="1"/>
          </p:cNvPicPr>
          <p:nvPr/>
        </p:nvPicPr>
        <p:blipFill>
          <a:blip r:embed="rId4"/>
          <a:stretch>
            <a:fillRect/>
          </a:stretch>
        </p:blipFill>
        <p:spPr>
          <a:xfrm>
            <a:off x="592171" y="681771"/>
            <a:ext cx="9205667" cy="4865458"/>
          </a:xfrm>
          <a:prstGeom prst="rect">
            <a:avLst/>
          </a:prstGeom>
        </p:spPr>
      </p:pic>
      <p:pic>
        <p:nvPicPr>
          <p:cNvPr id="2" name="Picture 1">
            <a:extLst>
              <a:ext uri="{FF2B5EF4-FFF2-40B4-BE49-F238E27FC236}">
                <a16:creationId xmlns:a16="http://schemas.microsoft.com/office/drawing/2014/main" id="{0CDBBDD0-93E2-4B96-B8F5-97196D5737A5}"/>
              </a:ext>
            </a:extLst>
          </p:cNvPr>
          <p:cNvPicPr>
            <a:picLocks noChangeAspect="1"/>
          </p:cNvPicPr>
          <p:nvPr/>
        </p:nvPicPr>
        <p:blipFill>
          <a:blip r:embed="rId5"/>
          <a:stretch>
            <a:fillRect/>
          </a:stretch>
        </p:blipFill>
        <p:spPr>
          <a:xfrm>
            <a:off x="9606883" y="348461"/>
            <a:ext cx="1211876" cy="1603140"/>
          </a:xfrm>
          <a:prstGeom prst="rect">
            <a:avLst/>
          </a:prstGeom>
        </p:spPr>
      </p:pic>
      <p:sp>
        <p:nvSpPr>
          <p:cNvPr id="5" name="TextBox 4">
            <a:extLst>
              <a:ext uri="{FF2B5EF4-FFF2-40B4-BE49-F238E27FC236}">
                <a16:creationId xmlns:a16="http://schemas.microsoft.com/office/drawing/2014/main" id="{1C722CFF-6907-4737-BB26-83FCE504713B}"/>
              </a:ext>
            </a:extLst>
          </p:cNvPr>
          <p:cNvSpPr txBox="1"/>
          <p:nvPr/>
        </p:nvSpPr>
        <p:spPr>
          <a:xfrm rot="20957864">
            <a:off x="9738410" y="983758"/>
            <a:ext cx="1640541" cy="646331"/>
          </a:xfrm>
          <a:prstGeom prst="rect">
            <a:avLst/>
          </a:prstGeom>
          <a:noFill/>
        </p:spPr>
        <p:txBody>
          <a:bodyPr wrap="square" rtlCol="0">
            <a:spAutoFit/>
          </a:bodyPr>
          <a:lstStyle/>
          <a:p>
            <a:r>
              <a:rPr lang="ar-JO" sz="3600" dirty="0">
                <a:ln w="0"/>
                <a:solidFill>
                  <a:schemeClr val="accent6">
                    <a:lumMod val="75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مهمة</a:t>
            </a:r>
            <a:endParaRPr lang="en-US" sz="3600" dirty="0">
              <a:ln w="0"/>
              <a:solidFill>
                <a:schemeClr val="accent6">
                  <a:lumMod val="75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C28EE487-DCA9-4AB4-8712-DD10EED732A6}"/>
              </a:ext>
            </a:extLst>
          </p:cNvPr>
          <p:cNvPicPr>
            <a:picLocks noChangeAspect="1"/>
          </p:cNvPicPr>
          <p:nvPr/>
        </p:nvPicPr>
        <p:blipFill>
          <a:blip r:embed="rId5"/>
          <a:stretch>
            <a:fillRect/>
          </a:stretch>
        </p:blipFill>
        <p:spPr>
          <a:xfrm>
            <a:off x="9606883" y="335014"/>
            <a:ext cx="1211876" cy="1603140"/>
          </a:xfrm>
          <a:prstGeom prst="rect">
            <a:avLst/>
          </a:prstGeom>
        </p:spPr>
      </p:pic>
      <p:sp>
        <p:nvSpPr>
          <p:cNvPr id="49" name="TextBox 48">
            <a:extLst>
              <a:ext uri="{FF2B5EF4-FFF2-40B4-BE49-F238E27FC236}">
                <a16:creationId xmlns:a16="http://schemas.microsoft.com/office/drawing/2014/main" id="{3F866412-1B36-449B-A197-77ABFE72965D}"/>
              </a:ext>
            </a:extLst>
          </p:cNvPr>
          <p:cNvSpPr txBox="1"/>
          <p:nvPr/>
        </p:nvSpPr>
        <p:spPr>
          <a:xfrm rot="20957864">
            <a:off x="9738410" y="970311"/>
            <a:ext cx="1640541" cy="646331"/>
          </a:xfrm>
          <a:prstGeom prst="rect">
            <a:avLst/>
          </a:prstGeom>
          <a:noFill/>
        </p:spPr>
        <p:txBody>
          <a:bodyPr wrap="square" rtlCol="0">
            <a:spAutoFit/>
          </a:bodyPr>
          <a:lstStyle/>
          <a:p>
            <a:r>
              <a:rPr lang="ar-JO" sz="3600" dirty="0">
                <a:ln w="0"/>
                <a:solidFill>
                  <a:schemeClr val="accent6">
                    <a:lumMod val="75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مهمة</a:t>
            </a:r>
            <a:endParaRPr lang="en-US" sz="3600" dirty="0">
              <a:ln w="0"/>
              <a:solidFill>
                <a:schemeClr val="accent6">
                  <a:lumMod val="75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50" name="Picture 49">
            <a:extLst>
              <a:ext uri="{FF2B5EF4-FFF2-40B4-BE49-F238E27FC236}">
                <a16:creationId xmlns:a16="http://schemas.microsoft.com/office/drawing/2014/main" id="{09E21E82-AC4B-43D2-8C7D-B19D9F7F6ED7}"/>
              </a:ext>
            </a:extLst>
          </p:cNvPr>
          <p:cNvPicPr>
            <a:picLocks noChangeAspect="1"/>
          </p:cNvPicPr>
          <p:nvPr/>
        </p:nvPicPr>
        <p:blipFill rotWithShape="1">
          <a:blip r:embed="rId6"/>
          <a:srcRect l="15804" t="9555" r="14880" b="15830"/>
          <a:stretch/>
        </p:blipFill>
        <p:spPr>
          <a:xfrm>
            <a:off x="0" y="5471024"/>
            <a:ext cx="1954306" cy="11009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620708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01:00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92579"/>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3" name="Double Wave 32">
            <a:extLst>
              <a:ext uri="{FF2B5EF4-FFF2-40B4-BE49-F238E27FC236}">
                <a16:creationId xmlns:a16="http://schemas.microsoft.com/office/drawing/2014/main" id="{CF76ABE1-B8D2-45A6-B429-010A783890AA}"/>
              </a:ext>
            </a:extLst>
          </p:cNvPr>
          <p:cNvSpPr/>
          <p:nvPr/>
        </p:nvSpPr>
        <p:spPr>
          <a:xfrm>
            <a:off x="3870762" y="11051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6" name="Double Wave 35">
            <a:extLst>
              <a:ext uri="{FF2B5EF4-FFF2-40B4-BE49-F238E27FC236}">
                <a16:creationId xmlns:a16="http://schemas.microsoft.com/office/drawing/2014/main" id="{5B0C44EE-74A5-4BDC-811C-018C925605B2}"/>
              </a:ext>
            </a:extLst>
          </p:cNvPr>
          <p:cNvSpPr/>
          <p:nvPr/>
        </p:nvSpPr>
        <p:spPr>
          <a:xfrm>
            <a:off x="719109" y="11050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37" name="Double Wave 36">
            <a:extLst>
              <a:ext uri="{FF2B5EF4-FFF2-40B4-BE49-F238E27FC236}">
                <a16:creationId xmlns:a16="http://schemas.microsoft.com/office/drawing/2014/main" id="{9EA06C4C-5D16-438E-8FB1-01A10EE474E7}"/>
              </a:ext>
            </a:extLst>
          </p:cNvPr>
          <p:cNvSpPr/>
          <p:nvPr/>
        </p:nvSpPr>
        <p:spPr>
          <a:xfrm>
            <a:off x="7878509" y="97062"/>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45" name="Double Wave 44">
            <a:extLst>
              <a:ext uri="{FF2B5EF4-FFF2-40B4-BE49-F238E27FC236}">
                <a16:creationId xmlns:a16="http://schemas.microsoft.com/office/drawing/2014/main" id="{692DEA85-0B42-40BA-820E-7BED550E1BF0}"/>
              </a:ext>
            </a:extLst>
          </p:cNvPr>
          <p:cNvSpPr/>
          <p:nvPr/>
        </p:nvSpPr>
        <p:spPr>
          <a:xfrm>
            <a:off x="5826868" y="11050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3" name="Picture 2">
            <a:extLst>
              <a:ext uri="{FF2B5EF4-FFF2-40B4-BE49-F238E27FC236}">
                <a16:creationId xmlns:a16="http://schemas.microsoft.com/office/drawing/2014/main" id="{854495A3-E6DD-4C0B-9C4C-83C89C085C57}"/>
              </a:ext>
            </a:extLst>
          </p:cNvPr>
          <p:cNvPicPr>
            <a:picLocks noChangeAspect="1"/>
          </p:cNvPicPr>
          <p:nvPr/>
        </p:nvPicPr>
        <p:blipFill rotWithShape="1">
          <a:blip r:embed="rId4"/>
          <a:srcRect t="30132" b="15361"/>
          <a:stretch/>
        </p:blipFill>
        <p:spPr>
          <a:xfrm>
            <a:off x="1018609" y="2295148"/>
            <a:ext cx="9239852" cy="2647899"/>
          </a:xfrm>
          <a:prstGeom prst="rect">
            <a:avLst/>
          </a:prstGeom>
        </p:spPr>
      </p:pic>
      <p:pic>
        <p:nvPicPr>
          <p:cNvPr id="5" name="Picture 4">
            <a:extLst>
              <a:ext uri="{FF2B5EF4-FFF2-40B4-BE49-F238E27FC236}">
                <a16:creationId xmlns:a16="http://schemas.microsoft.com/office/drawing/2014/main" id="{39852ABA-E73D-4F74-A33C-A646F801E582}"/>
              </a:ext>
            </a:extLst>
          </p:cNvPr>
          <p:cNvPicPr>
            <a:picLocks noChangeAspect="1"/>
          </p:cNvPicPr>
          <p:nvPr/>
        </p:nvPicPr>
        <p:blipFill>
          <a:blip r:embed="rId5"/>
          <a:stretch>
            <a:fillRect/>
          </a:stretch>
        </p:blipFill>
        <p:spPr>
          <a:xfrm>
            <a:off x="9132482" y="594739"/>
            <a:ext cx="1956986" cy="1713124"/>
          </a:xfrm>
          <a:prstGeom prst="rect">
            <a:avLst/>
          </a:prstGeom>
        </p:spPr>
      </p:pic>
      <p:pic>
        <p:nvPicPr>
          <p:cNvPr id="46" name="Picture 45">
            <a:extLst>
              <a:ext uri="{FF2B5EF4-FFF2-40B4-BE49-F238E27FC236}">
                <a16:creationId xmlns:a16="http://schemas.microsoft.com/office/drawing/2014/main" id="{02998A1F-70B9-49BF-B811-A4F29838F28A}"/>
              </a:ext>
            </a:extLst>
          </p:cNvPr>
          <p:cNvPicPr>
            <a:picLocks noChangeAspect="1"/>
          </p:cNvPicPr>
          <p:nvPr/>
        </p:nvPicPr>
        <p:blipFill rotWithShape="1">
          <a:blip r:embed="rId6"/>
          <a:srcRect r="36072"/>
          <a:stretch/>
        </p:blipFill>
        <p:spPr>
          <a:xfrm>
            <a:off x="257629" y="5311823"/>
            <a:ext cx="1954623" cy="1495425"/>
          </a:xfrm>
          <a:prstGeom prst="ellipse">
            <a:avLst/>
          </a:prstGeom>
        </p:spPr>
      </p:pic>
    </p:spTree>
    <p:extLst>
      <p:ext uri="{BB962C8B-B14F-4D97-AF65-F5344CB8AC3E}">
        <p14:creationId xmlns:p14="http://schemas.microsoft.com/office/powerpoint/2010/main" val="324250722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01:00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92579"/>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3" name="Double Wave 32">
            <a:extLst>
              <a:ext uri="{FF2B5EF4-FFF2-40B4-BE49-F238E27FC236}">
                <a16:creationId xmlns:a16="http://schemas.microsoft.com/office/drawing/2014/main" id="{B528B023-242A-450D-9E39-D319F04693EA}"/>
              </a:ext>
            </a:extLst>
          </p:cNvPr>
          <p:cNvSpPr/>
          <p:nvPr/>
        </p:nvSpPr>
        <p:spPr>
          <a:xfrm>
            <a:off x="3870762" y="11051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6" name="Double Wave 35">
            <a:extLst>
              <a:ext uri="{FF2B5EF4-FFF2-40B4-BE49-F238E27FC236}">
                <a16:creationId xmlns:a16="http://schemas.microsoft.com/office/drawing/2014/main" id="{7D740DA8-B516-4950-A423-804F61F81BEE}"/>
              </a:ext>
            </a:extLst>
          </p:cNvPr>
          <p:cNvSpPr/>
          <p:nvPr/>
        </p:nvSpPr>
        <p:spPr>
          <a:xfrm>
            <a:off x="719109" y="11050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37" name="Double Wave 36">
            <a:extLst>
              <a:ext uri="{FF2B5EF4-FFF2-40B4-BE49-F238E27FC236}">
                <a16:creationId xmlns:a16="http://schemas.microsoft.com/office/drawing/2014/main" id="{B69AAC9E-159A-4405-90BA-093195D4C19C}"/>
              </a:ext>
            </a:extLst>
          </p:cNvPr>
          <p:cNvSpPr/>
          <p:nvPr/>
        </p:nvSpPr>
        <p:spPr>
          <a:xfrm>
            <a:off x="7878509" y="97062"/>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45" name="Double Wave 44">
            <a:extLst>
              <a:ext uri="{FF2B5EF4-FFF2-40B4-BE49-F238E27FC236}">
                <a16:creationId xmlns:a16="http://schemas.microsoft.com/office/drawing/2014/main" id="{E35422EE-EBC8-4CA9-A043-04DC9E7C1BCC}"/>
              </a:ext>
            </a:extLst>
          </p:cNvPr>
          <p:cNvSpPr/>
          <p:nvPr/>
        </p:nvSpPr>
        <p:spPr>
          <a:xfrm>
            <a:off x="5826868" y="11050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4" name="Picture 3">
            <a:extLst>
              <a:ext uri="{FF2B5EF4-FFF2-40B4-BE49-F238E27FC236}">
                <a16:creationId xmlns:a16="http://schemas.microsoft.com/office/drawing/2014/main" id="{5A0EF7AD-B19D-44A6-95FB-2F5A575B3452}"/>
              </a:ext>
            </a:extLst>
          </p:cNvPr>
          <p:cNvPicPr>
            <a:picLocks noChangeAspect="1"/>
          </p:cNvPicPr>
          <p:nvPr/>
        </p:nvPicPr>
        <p:blipFill>
          <a:blip r:embed="rId4"/>
          <a:stretch>
            <a:fillRect/>
          </a:stretch>
        </p:blipFill>
        <p:spPr>
          <a:xfrm>
            <a:off x="719109" y="900450"/>
            <a:ext cx="9366361" cy="5342966"/>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735DFE1A-2649-4C02-9940-477C9AB49DFA}"/>
                  </a:ext>
                </a:extLst>
              </p14:cNvPr>
              <p14:cNvContentPartPr/>
              <p14:nvPr/>
            </p14:nvContentPartPr>
            <p14:xfrm>
              <a:off x="3143160" y="1919880"/>
              <a:ext cx="6170760" cy="116280"/>
            </p14:xfrm>
          </p:contentPart>
        </mc:Choice>
        <mc:Fallback>
          <p:pic>
            <p:nvPicPr>
              <p:cNvPr id="2" name="Ink 1">
                <a:extLst>
                  <a:ext uri="{FF2B5EF4-FFF2-40B4-BE49-F238E27FC236}">
                    <a16:creationId xmlns:a16="http://schemas.microsoft.com/office/drawing/2014/main" id="{735DFE1A-2649-4C02-9940-477C9AB49DFA}"/>
                  </a:ext>
                </a:extLst>
              </p:cNvPr>
              <p:cNvPicPr/>
              <p:nvPr/>
            </p:nvPicPr>
            <p:blipFill>
              <a:blip r:embed="rId6"/>
              <a:stretch>
                <a:fillRect/>
              </a:stretch>
            </p:blipFill>
            <p:spPr>
              <a:xfrm>
                <a:off x="3127320" y="1856520"/>
                <a:ext cx="62020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1FE7CD4B-6909-461C-8886-D5749A464FD7}"/>
                  </a:ext>
                </a:extLst>
              </p14:cNvPr>
              <p14:cNvContentPartPr/>
              <p14:nvPr/>
            </p14:nvContentPartPr>
            <p14:xfrm>
              <a:off x="8420760" y="3071880"/>
              <a:ext cx="866520" cy="27000"/>
            </p14:xfrm>
          </p:contentPart>
        </mc:Choice>
        <mc:Fallback>
          <p:pic>
            <p:nvPicPr>
              <p:cNvPr id="3" name="Ink 2">
                <a:extLst>
                  <a:ext uri="{FF2B5EF4-FFF2-40B4-BE49-F238E27FC236}">
                    <a16:creationId xmlns:a16="http://schemas.microsoft.com/office/drawing/2014/main" id="{1FE7CD4B-6909-461C-8886-D5749A464FD7}"/>
                  </a:ext>
                </a:extLst>
              </p:cNvPr>
              <p:cNvPicPr/>
              <p:nvPr/>
            </p:nvPicPr>
            <p:blipFill>
              <a:blip r:embed="rId8"/>
              <a:stretch>
                <a:fillRect/>
              </a:stretch>
            </p:blipFill>
            <p:spPr>
              <a:xfrm>
                <a:off x="8404920" y="3008520"/>
                <a:ext cx="897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CF06B4CA-9DE5-41C7-81C1-50AD8DB8E5EF}"/>
                  </a:ext>
                </a:extLst>
              </p14:cNvPr>
              <p14:cNvContentPartPr/>
              <p14:nvPr/>
            </p14:nvContentPartPr>
            <p14:xfrm>
              <a:off x="884160" y="4143240"/>
              <a:ext cx="4643640" cy="36360"/>
            </p14:xfrm>
          </p:contentPart>
        </mc:Choice>
        <mc:Fallback>
          <p:pic>
            <p:nvPicPr>
              <p:cNvPr id="5" name="Ink 4">
                <a:extLst>
                  <a:ext uri="{FF2B5EF4-FFF2-40B4-BE49-F238E27FC236}">
                    <a16:creationId xmlns:a16="http://schemas.microsoft.com/office/drawing/2014/main" id="{CF06B4CA-9DE5-41C7-81C1-50AD8DB8E5EF}"/>
                  </a:ext>
                </a:extLst>
              </p:cNvPr>
              <p:cNvPicPr/>
              <p:nvPr/>
            </p:nvPicPr>
            <p:blipFill>
              <a:blip r:embed="rId10"/>
              <a:stretch>
                <a:fillRect/>
              </a:stretch>
            </p:blipFill>
            <p:spPr>
              <a:xfrm>
                <a:off x="868320" y="4079880"/>
                <a:ext cx="4674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a:extLst>
                  <a:ext uri="{FF2B5EF4-FFF2-40B4-BE49-F238E27FC236}">
                    <a16:creationId xmlns:a16="http://schemas.microsoft.com/office/drawing/2014/main" id="{95299DCE-8EE6-4B82-9EF0-8BDEC7A178D3}"/>
                  </a:ext>
                </a:extLst>
              </p14:cNvPr>
              <p14:cNvContentPartPr/>
              <p14:nvPr/>
            </p14:nvContentPartPr>
            <p14:xfrm>
              <a:off x="8617320" y="4679280"/>
              <a:ext cx="732600" cy="71640"/>
            </p14:xfrm>
          </p:contentPart>
        </mc:Choice>
        <mc:Fallback>
          <p:pic>
            <p:nvPicPr>
              <p:cNvPr id="6" name="Ink 5">
                <a:extLst>
                  <a:ext uri="{FF2B5EF4-FFF2-40B4-BE49-F238E27FC236}">
                    <a16:creationId xmlns:a16="http://schemas.microsoft.com/office/drawing/2014/main" id="{95299DCE-8EE6-4B82-9EF0-8BDEC7A178D3}"/>
                  </a:ext>
                </a:extLst>
              </p:cNvPr>
              <p:cNvPicPr/>
              <p:nvPr/>
            </p:nvPicPr>
            <p:blipFill>
              <a:blip r:embed="rId12"/>
              <a:stretch>
                <a:fillRect/>
              </a:stretch>
            </p:blipFill>
            <p:spPr>
              <a:xfrm>
                <a:off x="8601480" y="4615920"/>
                <a:ext cx="7639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E9962CBA-11E7-430F-A996-2DF02E6AB509}"/>
                  </a:ext>
                </a:extLst>
              </p14:cNvPr>
              <p14:cNvContentPartPr/>
              <p14:nvPr/>
            </p14:nvContentPartPr>
            <p14:xfrm>
              <a:off x="857160" y="4687920"/>
              <a:ext cx="7394400" cy="223920"/>
            </p14:xfrm>
          </p:contentPart>
        </mc:Choice>
        <mc:Fallback>
          <p:pic>
            <p:nvPicPr>
              <p:cNvPr id="7" name="Ink 6">
                <a:extLst>
                  <a:ext uri="{FF2B5EF4-FFF2-40B4-BE49-F238E27FC236}">
                    <a16:creationId xmlns:a16="http://schemas.microsoft.com/office/drawing/2014/main" id="{E9962CBA-11E7-430F-A996-2DF02E6AB509}"/>
                  </a:ext>
                </a:extLst>
              </p:cNvPr>
              <p:cNvPicPr/>
              <p:nvPr/>
            </p:nvPicPr>
            <p:blipFill>
              <a:blip r:embed="rId14"/>
              <a:stretch>
                <a:fillRect/>
              </a:stretch>
            </p:blipFill>
            <p:spPr>
              <a:xfrm>
                <a:off x="841320" y="4624560"/>
                <a:ext cx="742572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a:extLst>
                  <a:ext uri="{FF2B5EF4-FFF2-40B4-BE49-F238E27FC236}">
                    <a16:creationId xmlns:a16="http://schemas.microsoft.com/office/drawing/2014/main" id="{CA1E446C-8851-4260-9B50-52AC8786023C}"/>
                  </a:ext>
                </a:extLst>
              </p14:cNvPr>
              <p14:cNvContentPartPr/>
              <p14:nvPr/>
            </p14:nvContentPartPr>
            <p14:xfrm>
              <a:off x="1169640" y="5223960"/>
              <a:ext cx="8090640" cy="134280"/>
            </p14:xfrm>
          </p:contentPart>
        </mc:Choice>
        <mc:Fallback>
          <p:pic>
            <p:nvPicPr>
              <p:cNvPr id="8" name="Ink 7">
                <a:extLst>
                  <a:ext uri="{FF2B5EF4-FFF2-40B4-BE49-F238E27FC236}">
                    <a16:creationId xmlns:a16="http://schemas.microsoft.com/office/drawing/2014/main" id="{CA1E446C-8851-4260-9B50-52AC8786023C}"/>
                  </a:ext>
                </a:extLst>
              </p:cNvPr>
              <p:cNvPicPr/>
              <p:nvPr/>
            </p:nvPicPr>
            <p:blipFill>
              <a:blip r:embed="rId16"/>
              <a:stretch>
                <a:fillRect/>
              </a:stretch>
            </p:blipFill>
            <p:spPr>
              <a:xfrm>
                <a:off x="1153800" y="5160600"/>
                <a:ext cx="81219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a:extLst>
                  <a:ext uri="{FF2B5EF4-FFF2-40B4-BE49-F238E27FC236}">
                    <a16:creationId xmlns:a16="http://schemas.microsoft.com/office/drawing/2014/main" id="{4B643513-726B-4177-8FAC-A2AE67343F25}"/>
                  </a:ext>
                </a:extLst>
              </p14:cNvPr>
              <p14:cNvContentPartPr/>
              <p14:nvPr/>
            </p14:nvContentPartPr>
            <p14:xfrm>
              <a:off x="2768040" y="5670360"/>
              <a:ext cx="6394320" cy="160920"/>
            </p14:xfrm>
          </p:contentPart>
        </mc:Choice>
        <mc:Fallback>
          <p:pic>
            <p:nvPicPr>
              <p:cNvPr id="9" name="Ink 8">
                <a:extLst>
                  <a:ext uri="{FF2B5EF4-FFF2-40B4-BE49-F238E27FC236}">
                    <a16:creationId xmlns:a16="http://schemas.microsoft.com/office/drawing/2014/main" id="{4B643513-726B-4177-8FAC-A2AE67343F25}"/>
                  </a:ext>
                </a:extLst>
              </p:cNvPr>
              <p:cNvPicPr/>
              <p:nvPr/>
            </p:nvPicPr>
            <p:blipFill>
              <a:blip r:embed="rId18"/>
              <a:stretch>
                <a:fillRect/>
              </a:stretch>
            </p:blipFill>
            <p:spPr>
              <a:xfrm>
                <a:off x="2752200" y="5607000"/>
                <a:ext cx="6425640" cy="287640"/>
              </a:xfrm>
              <a:prstGeom prst="rect">
                <a:avLst/>
              </a:prstGeom>
            </p:spPr>
          </p:pic>
        </mc:Fallback>
      </mc:AlternateContent>
    </p:spTree>
    <p:extLst>
      <p:ext uri="{BB962C8B-B14F-4D97-AF65-F5344CB8AC3E}">
        <p14:creationId xmlns:p14="http://schemas.microsoft.com/office/powerpoint/2010/main" val="351120852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01:00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92579"/>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6" name="Double Wave 35">
            <a:extLst>
              <a:ext uri="{FF2B5EF4-FFF2-40B4-BE49-F238E27FC236}">
                <a16:creationId xmlns:a16="http://schemas.microsoft.com/office/drawing/2014/main" id="{23A86480-D38D-4CE5-9EB0-7375BB0CA48F}"/>
              </a:ext>
            </a:extLst>
          </p:cNvPr>
          <p:cNvSpPr/>
          <p:nvPr/>
        </p:nvSpPr>
        <p:spPr>
          <a:xfrm>
            <a:off x="3870762" y="11051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7" name="Double Wave 36">
            <a:extLst>
              <a:ext uri="{FF2B5EF4-FFF2-40B4-BE49-F238E27FC236}">
                <a16:creationId xmlns:a16="http://schemas.microsoft.com/office/drawing/2014/main" id="{2FFF1013-CFCF-43E4-B93F-6215B01D4F43}"/>
              </a:ext>
            </a:extLst>
          </p:cNvPr>
          <p:cNvSpPr/>
          <p:nvPr/>
        </p:nvSpPr>
        <p:spPr>
          <a:xfrm>
            <a:off x="719109" y="11050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45" name="Double Wave 44">
            <a:extLst>
              <a:ext uri="{FF2B5EF4-FFF2-40B4-BE49-F238E27FC236}">
                <a16:creationId xmlns:a16="http://schemas.microsoft.com/office/drawing/2014/main" id="{BFF5FF29-670C-444C-B273-4A6CD0D4C3CA}"/>
              </a:ext>
            </a:extLst>
          </p:cNvPr>
          <p:cNvSpPr/>
          <p:nvPr/>
        </p:nvSpPr>
        <p:spPr>
          <a:xfrm>
            <a:off x="7878509" y="97062"/>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46" name="Double Wave 45">
            <a:extLst>
              <a:ext uri="{FF2B5EF4-FFF2-40B4-BE49-F238E27FC236}">
                <a16:creationId xmlns:a16="http://schemas.microsoft.com/office/drawing/2014/main" id="{2148ECA6-18BD-44AC-B443-72DBD1734E36}"/>
              </a:ext>
            </a:extLst>
          </p:cNvPr>
          <p:cNvSpPr/>
          <p:nvPr/>
        </p:nvSpPr>
        <p:spPr>
          <a:xfrm>
            <a:off x="5826868" y="11050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47" name="Picture 46">
            <a:extLst>
              <a:ext uri="{FF2B5EF4-FFF2-40B4-BE49-F238E27FC236}">
                <a16:creationId xmlns:a16="http://schemas.microsoft.com/office/drawing/2014/main" id="{E184A8FF-8648-41CB-B394-1600C678964F}"/>
              </a:ext>
            </a:extLst>
          </p:cNvPr>
          <p:cNvPicPr>
            <a:picLocks noChangeAspect="1"/>
          </p:cNvPicPr>
          <p:nvPr/>
        </p:nvPicPr>
        <p:blipFill>
          <a:blip r:embed="rId4"/>
          <a:stretch>
            <a:fillRect/>
          </a:stretch>
        </p:blipFill>
        <p:spPr>
          <a:xfrm>
            <a:off x="444462" y="961856"/>
            <a:ext cx="10216336" cy="4884833"/>
          </a:xfrm>
          <a:prstGeom prst="rect">
            <a:avLst/>
          </a:prstGeom>
        </p:spPr>
      </p:pic>
      <p:sp>
        <p:nvSpPr>
          <p:cNvPr id="48" name="Oval 47">
            <a:extLst>
              <a:ext uri="{FF2B5EF4-FFF2-40B4-BE49-F238E27FC236}">
                <a16:creationId xmlns:a16="http://schemas.microsoft.com/office/drawing/2014/main" id="{2AD3D24A-F901-4940-8D20-4B87E56DB45A}"/>
              </a:ext>
            </a:extLst>
          </p:cNvPr>
          <p:cNvSpPr/>
          <p:nvPr/>
        </p:nvSpPr>
        <p:spPr>
          <a:xfrm>
            <a:off x="2744303" y="2127854"/>
            <a:ext cx="863353" cy="872995"/>
          </a:xfrm>
          <a:prstGeom prst="ellipse">
            <a:avLst/>
          </a:prstGeom>
          <a:noFill/>
          <a:ln w="38100"/>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chemeClr val="accent3"/>
              </a:solidFill>
            </a:endParaRPr>
          </a:p>
        </p:txBody>
      </p:sp>
      <p:sp>
        <p:nvSpPr>
          <p:cNvPr id="49" name="Oval 48">
            <a:extLst>
              <a:ext uri="{FF2B5EF4-FFF2-40B4-BE49-F238E27FC236}">
                <a16:creationId xmlns:a16="http://schemas.microsoft.com/office/drawing/2014/main" id="{36B4D310-F4B8-4469-AFA4-040E6053F69F}"/>
              </a:ext>
            </a:extLst>
          </p:cNvPr>
          <p:cNvSpPr/>
          <p:nvPr/>
        </p:nvSpPr>
        <p:spPr>
          <a:xfrm>
            <a:off x="943155" y="3134738"/>
            <a:ext cx="863353" cy="872995"/>
          </a:xfrm>
          <a:prstGeom prst="ellipse">
            <a:avLst/>
          </a:prstGeom>
          <a:noFill/>
          <a:ln w="38100"/>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solidFill>
                <a:schemeClr val="accent3"/>
              </a:solidFill>
            </a:endParaRPr>
          </a:p>
        </p:txBody>
      </p:sp>
      <p:sp>
        <p:nvSpPr>
          <p:cNvPr id="50" name="TextBox 49">
            <a:extLst>
              <a:ext uri="{FF2B5EF4-FFF2-40B4-BE49-F238E27FC236}">
                <a16:creationId xmlns:a16="http://schemas.microsoft.com/office/drawing/2014/main" id="{560E016C-8B48-4EFB-8038-215B009877B6}"/>
              </a:ext>
            </a:extLst>
          </p:cNvPr>
          <p:cNvSpPr txBox="1"/>
          <p:nvPr/>
        </p:nvSpPr>
        <p:spPr>
          <a:xfrm>
            <a:off x="2252282" y="4372902"/>
            <a:ext cx="2080723" cy="1107996"/>
          </a:xfrm>
          <a:prstGeom prst="rect">
            <a:avLst/>
          </a:prstGeom>
          <a:noFill/>
        </p:spPr>
        <p:txBody>
          <a:bodyPr wrap="square" rtlCol="0">
            <a:spAutoFit/>
          </a:bodyPr>
          <a:lstStyle/>
          <a:p>
            <a:pPr algn="ctr" rtl="1"/>
            <a:r>
              <a:rPr lang="ar-AE" sz="6600" b="1" dirty="0">
                <a:solidFill>
                  <a:srgbClr val="C00000"/>
                </a:solidFill>
                <a:latin typeface="Sakkal Majalla" panose="02000000000000000000" pitchFamily="2" charset="-78"/>
                <a:cs typeface="Sakkal Majalla" panose="02000000000000000000" pitchFamily="2" charset="-78"/>
              </a:rPr>
              <a:t>الخير </a:t>
            </a:r>
            <a:endParaRPr lang="en-US" sz="6600" b="1" dirty="0">
              <a:solidFill>
                <a:srgbClr val="C00000"/>
              </a:solidFill>
              <a:latin typeface="Sakkal Majalla" panose="02000000000000000000" pitchFamily="2" charset="-78"/>
              <a:cs typeface="Sakkal Majalla" panose="02000000000000000000" pitchFamily="2" charset="-78"/>
            </a:endParaRPr>
          </a:p>
        </p:txBody>
      </p:sp>
      <p:pic>
        <p:nvPicPr>
          <p:cNvPr id="33" name="Picture 32">
            <a:extLst>
              <a:ext uri="{FF2B5EF4-FFF2-40B4-BE49-F238E27FC236}">
                <a16:creationId xmlns:a16="http://schemas.microsoft.com/office/drawing/2014/main" id="{521C4137-6095-4F69-AAEE-3904AF1067FD}"/>
              </a:ext>
            </a:extLst>
          </p:cNvPr>
          <p:cNvPicPr>
            <a:picLocks noChangeAspect="1"/>
          </p:cNvPicPr>
          <p:nvPr/>
        </p:nvPicPr>
        <p:blipFill rotWithShape="1">
          <a:blip r:embed="rId5"/>
          <a:srcRect r="36072"/>
          <a:stretch/>
        </p:blipFill>
        <p:spPr>
          <a:xfrm>
            <a:off x="257629" y="5311823"/>
            <a:ext cx="1954623" cy="1495425"/>
          </a:xfrm>
          <a:prstGeom prst="ellipse">
            <a:avLst/>
          </a:prstGeom>
        </p:spPr>
      </p:pic>
    </p:spTree>
    <p:extLst>
      <p:ext uri="{BB962C8B-B14F-4D97-AF65-F5344CB8AC3E}">
        <p14:creationId xmlns:p14="http://schemas.microsoft.com/office/powerpoint/2010/main" val="32210326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decel="50000" fill="hold">
                                          <p:stCondLst>
                                            <p:cond delay="0"/>
                                          </p:stCondLst>
                                        </p:cTn>
                                        <p:tgtEl>
                                          <p:spTgt spid="5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0"/>
                                        </p:tgtEl>
                                        <p:attrNameLst>
                                          <p:attrName>ppt_w</p:attrName>
                                        </p:attrNameLst>
                                      </p:cBhvr>
                                      <p:tavLst>
                                        <p:tav tm="0">
                                          <p:val>
                                            <p:strVal val="#ppt_w*.05"/>
                                          </p:val>
                                        </p:tav>
                                        <p:tav tm="100000">
                                          <p:val>
                                            <p:strVal val="#ppt_w"/>
                                          </p:val>
                                        </p:tav>
                                      </p:tavLst>
                                    </p:anim>
                                    <p:anim calcmode="lin" valueType="num">
                                      <p:cBhvr>
                                        <p:cTn id="20" dur="1000" fill="hold"/>
                                        <p:tgtEl>
                                          <p:spTgt spid="5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01:00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92579"/>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3" name="Double Wave 32">
            <a:extLst>
              <a:ext uri="{FF2B5EF4-FFF2-40B4-BE49-F238E27FC236}">
                <a16:creationId xmlns:a16="http://schemas.microsoft.com/office/drawing/2014/main" id="{62511F14-C4AF-42FC-AC8E-6DEB0543E144}"/>
              </a:ext>
            </a:extLst>
          </p:cNvPr>
          <p:cNvSpPr/>
          <p:nvPr/>
        </p:nvSpPr>
        <p:spPr>
          <a:xfrm>
            <a:off x="3870762" y="11051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6" name="Double Wave 35">
            <a:extLst>
              <a:ext uri="{FF2B5EF4-FFF2-40B4-BE49-F238E27FC236}">
                <a16:creationId xmlns:a16="http://schemas.microsoft.com/office/drawing/2014/main" id="{0D8E19E3-032D-4087-A92A-14D9F542A1B1}"/>
              </a:ext>
            </a:extLst>
          </p:cNvPr>
          <p:cNvSpPr/>
          <p:nvPr/>
        </p:nvSpPr>
        <p:spPr>
          <a:xfrm>
            <a:off x="719109" y="11050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37" name="Double Wave 36">
            <a:extLst>
              <a:ext uri="{FF2B5EF4-FFF2-40B4-BE49-F238E27FC236}">
                <a16:creationId xmlns:a16="http://schemas.microsoft.com/office/drawing/2014/main" id="{69C60689-8BE0-46A4-9B54-894F0BFC36ED}"/>
              </a:ext>
            </a:extLst>
          </p:cNvPr>
          <p:cNvSpPr/>
          <p:nvPr/>
        </p:nvSpPr>
        <p:spPr>
          <a:xfrm>
            <a:off x="7878509" y="97062"/>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45" name="Double Wave 44">
            <a:extLst>
              <a:ext uri="{FF2B5EF4-FFF2-40B4-BE49-F238E27FC236}">
                <a16:creationId xmlns:a16="http://schemas.microsoft.com/office/drawing/2014/main" id="{03BB941D-F152-40E2-BC3E-4E3A68B2AD75}"/>
              </a:ext>
            </a:extLst>
          </p:cNvPr>
          <p:cNvSpPr/>
          <p:nvPr/>
        </p:nvSpPr>
        <p:spPr>
          <a:xfrm>
            <a:off x="5826868" y="11050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4" name="Picture 3">
            <a:extLst>
              <a:ext uri="{FF2B5EF4-FFF2-40B4-BE49-F238E27FC236}">
                <a16:creationId xmlns:a16="http://schemas.microsoft.com/office/drawing/2014/main" id="{3CE2EF3D-019D-43FB-AEA5-47495ACEEBB7}"/>
              </a:ext>
            </a:extLst>
          </p:cNvPr>
          <p:cNvPicPr>
            <a:picLocks noChangeAspect="1"/>
          </p:cNvPicPr>
          <p:nvPr/>
        </p:nvPicPr>
        <p:blipFill>
          <a:blip r:embed="rId4"/>
          <a:stretch>
            <a:fillRect/>
          </a:stretch>
        </p:blipFill>
        <p:spPr>
          <a:xfrm>
            <a:off x="737579" y="1155412"/>
            <a:ext cx="9499918" cy="4130399"/>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8C68428C-1779-49E2-BC59-AC77C650D426}"/>
                  </a:ext>
                </a:extLst>
              </p14:cNvPr>
              <p14:cNvContentPartPr/>
              <p14:nvPr/>
            </p14:nvContentPartPr>
            <p14:xfrm>
              <a:off x="4581000" y="2419920"/>
              <a:ext cx="4947480" cy="63000"/>
            </p14:xfrm>
          </p:contentPart>
        </mc:Choice>
        <mc:Fallback>
          <p:pic>
            <p:nvPicPr>
              <p:cNvPr id="2" name="Ink 1">
                <a:extLst>
                  <a:ext uri="{FF2B5EF4-FFF2-40B4-BE49-F238E27FC236}">
                    <a16:creationId xmlns:a16="http://schemas.microsoft.com/office/drawing/2014/main" id="{8C68428C-1779-49E2-BC59-AC77C650D426}"/>
                  </a:ext>
                </a:extLst>
              </p:cNvPr>
              <p:cNvPicPr/>
              <p:nvPr/>
            </p:nvPicPr>
            <p:blipFill>
              <a:blip r:embed="rId6"/>
              <a:stretch>
                <a:fillRect/>
              </a:stretch>
            </p:blipFill>
            <p:spPr>
              <a:xfrm>
                <a:off x="4565160" y="2356560"/>
                <a:ext cx="49788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BC9E8893-C366-4805-B3EB-94EF2559C136}"/>
                  </a:ext>
                </a:extLst>
              </p14:cNvPr>
              <p14:cNvContentPartPr/>
              <p14:nvPr/>
            </p14:nvContentPartPr>
            <p14:xfrm>
              <a:off x="5938200" y="2946960"/>
              <a:ext cx="3804480" cy="98280"/>
            </p14:xfrm>
          </p:contentPart>
        </mc:Choice>
        <mc:Fallback>
          <p:pic>
            <p:nvPicPr>
              <p:cNvPr id="3" name="Ink 2">
                <a:extLst>
                  <a:ext uri="{FF2B5EF4-FFF2-40B4-BE49-F238E27FC236}">
                    <a16:creationId xmlns:a16="http://schemas.microsoft.com/office/drawing/2014/main" id="{BC9E8893-C366-4805-B3EB-94EF2559C136}"/>
                  </a:ext>
                </a:extLst>
              </p:cNvPr>
              <p:cNvPicPr/>
              <p:nvPr/>
            </p:nvPicPr>
            <p:blipFill>
              <a:blip r:embed="rId8"/>
              <a:stretch>
                <a:fillRect/>
              </a:stretch>
            </p:blipFill>
            <p:spPr>
              <a:xfrm>
                <a:off x="5922360" y="2883600"/>
                <a:ext cx="38358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50DF1E5B-CE6D-4D4D-90CB-E2AF5F1A23CB}"/>
                  </a:ext>
                </a:extLst>
              </p14:cNvPr>
              <p14:cNvContentPartPr/>
              <p14:nvPr/>
            </p14:nvContentPartPr>
            <p14:xfrm>
              <a:off x="4929120" y="3473640"/>
              <a:ext cx="4813560" cy="54000"/>
            </p14:xfrm>
          </p:contentPart>
        </mc:Choice>
        <mc:Fallback>
          <p:pic>
            <p:nvPicPr>
              <p:cNvPr id="5" name="Ink 4">
                <a:extLst>
                  <a:ext uri="{FF2B5EF4-FFF2-40B4-BE49-F238E27FC236}">
                    <a16:creationId xmlns:a16="http://schemas.microsoft.com/office/drawing/2014/main" id="{50DF1E5B-CE6D-4D4D-90CB-E2AF5F1A23CB}"/>
                  </a:ext>
                </a:extLst>
              </p:cNvPr>
              <p:cNvPicPr/>
              <p:nvPr/>
            </p:nvPicPr>
            <p:blipFill>
              <a:blip r:embed="rId10"/>
              <a:stretch>
                <a:fillRect/>
              </a:stretch>
            </p:blipFill>
            <p:spPr>
              <a:xfrm>
                <a:off x="4913280" y="3410280"/>
                <a:ext cx="48448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a:extLst>
                  <a:ext uri="{FF2B5EF4-FFF2-40B4-BE49-F238E27FC236}">
                    <a16:creationId xmlns:a16="http://schemas.microsoft.com/office/drawing/2014/main" id="{672B6AA3-5062-418D-9CA9-EA61FA0644CF}"/>
                  </a:ext>
                </a:extLst>
              </p14:cNvPr>
              <p14:cNvContentPartPr/>
              <p14:nvPr/>
            </p14:nvContentPartPr>
            <p14:xfrm>
              <a:off x="8331480" y="4107600"/>
              <a:ext cx="1634400" cy="45000"/>
            </p14:xfrm>
          </p:contentPart>
        </mc:Choice>
        <mc:Fallback>
          <p:pic>
            <p:nvPicPr>
              <p:cNvPr id="6" name="Ink 5">
                <a:extLst>
                  <a:ext uri="{FF2B5EF4-FFF2-40B4-BE49-F238E27FC236}">
                    <a16:creationId xmlns:a16="http://schemas.microsoft.com/office/drawing/2014/main" id="{672B6AA3-5062-418D-9CA9-EA61FA0644CF}"/>
                  </a:ext>
                </a:extLst>
              </p:cNvPr>
              <p:cNvPicPr/>
              <p:nvPr/>
            </p:nvPicPr>
            <p:blipFill>
              <a:blip r:embed="rId12"/>
              <a:stretch>
                <a:fillRect/>
              </a:stretch>
            </p:blipFill>
            <p:spPr>
              <a:xfrm>
                <a:off x="8315640" y="4044240"/>
                <a:ext cx="16657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CD053949-A1C9-46E3-9E68-00545D9A51F0}"/>
                  </a:ext>
                </a:extLst>
              </p14:cNvPr>
              <p14:cNvContentPartPr/>
              <p14:nvPr/>
            </p14:nvContentPartPr>
            <p14:xfrm>
              <a:off x="1616400" y="2419920"/>
              <a:ext cx="2125440" cy="178920"/>
            </p14:xfrm>
          </p:contentPart>
        </mc:Choice>
        <mc:Fallback>
          <p:pic>
            <p:nvPicPr>
              <p:cNvPr id="7" name="Ink 6">
                <a:extLst>
                  <a:ext uri="{FF2B5EF4-FFF2-40B4-BE49-F238E27FC236}">
                    <a16:creationId xmlns:a16="http://schemas.microsoft.com/office/drawing/2014/main" id="{CD053949-A1C9-46E3-9E68-00545D9A51F0}"/>
                  </a:ext>
                </a:extLst>
              </p:cNvPr>
              <p:cNvPicPr/>
              <p:nvPr/>
            </p:nvPicPr>
            <p:blipFill>
              <a:blip r:embed="rId14"/>
              <a:stretch>
                <a:fillRect/>
              </a:stretch>
            </p:blipFill>
            <p:spPr>
              <a:xfrm>
                <a:off x="1600560" y="2356560"/>
                <a:ext cx="21567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a:extLst>
                  <a:ext uri="{FF2B5EF4-FFF2-40B4-BE49-F238E27FC236}">
                    <a16:creationId xmlns:a16="http://schemas.microsoft.com/office/drawing/2014/main" id="{B8562B45-7E11-4D3B-9ED3-23E8CBDD7406}"/>
                  </a:ext>
                </a:extLst>
              </p14:cNvPr>
              <p14:cNvContentPartPr/>
              <p14:nvPr/>
            </p14:nvContentPartPr>
            <p14:xfrm>
              <a:off x="1535760" y="3598560"/>
              <a:ext cx="2197080" cy="54000"/>
            </p14:xfrm>
          </p:contentPart>
        </mc:Choice>
        <mc:Fallback>
          <p:pic>
            <p:nvPicPr>
              <p:cNvPr id="8" name="Ink 7">
                <a:extLst>
                  <a:ext uri="{FF2B5EF4-FFF2-40B4-BE49-F238E27FC236}">
                    <a16:creationId xmlns:a16="http://schemas.microsoft.com/office/drawing/2014/main" id="{B8562B45-7E11-4D3B-9ED3-23E8CBDD7406}"/>
                  </a:ext>
                </a:extLst>
              </p:cNvPr>
              <p:cNvPicPr/>
              <p:nvPr/>
            </p:nvPicPr>
            <p:blipFill>
              <a:blip r:embed="rId16"/>
              <a:stretch>
                <a:fillRect/>
              </a:stretch>
            </p:blipFill>
            <p:spPr>
              <a:xfrm>
                <a:off x="1519920" y="3535200"/>
                <a:ext cx="22284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a:extLst>
                  <a:ext uri="{FF2B5EF4-FFF2-40B4-BE49-F238E27FC236}">
                    <a16:creationId xmlns:a16="http://schemas.microsoft.com/office/drawing/2014/main" id="{32840246-35D2-4534-AEF1-C69FDBE0604B}"/>
                  </a:ext>
                </a:extLst>
              </p14:cNvPr>
              <p14:cNvContentPartPr/>
              <p14:nvPr/>
            </p14:nvContentPartPr>
            <p14:xfrm>
              <a:off x="1785960" y="4152240"/>
              <a:ext cx="1786320" cy="27360"/>
            </p14:xfrm>
          </p:contentPart>
        </mc:Choice>
        <mc:Fallback>
          <p:pic>
            <p:nvPicPr>
              <p:cNvPr id="9" name="Ink 8">
                <a:extLst>
                  <a:ext uri="{FF2B5EF4-FFF2-40B4-BE49-F238E27FC236}">
                    <a16:creationId xmlns:a16="http://schemas.microsoft.com/office/drawing/2014/main" id="{32840246-35D2-4534-AEF1-C69FDBE0604B}"/>
                  </a:ext>
                </a:extLst>
              </p:cNvPr>
              <p:cNvPicPr/>
              <p:nvPr/>
            </p:nvPicPr>
            <p:blipFill>
              <a:blip r:embed="rId18"/>
              <a:stretch>
                <a:fillRect/>
              </a:stretch>
            </p:blipFill>
            <p:spPr>
              <a:xfrm>
                <a:off x="1770120" y="4088880"/>
                <a:ext cx="1817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a:extLst>
                  <a:ext uri="{FF2B5EF4-FFF2-40B4-BE49-F238E27FC236}">
                    <a16:creationId xmlns:a16="http://schemas.microsoft.com/office/drawing/2014/main" id="{84604B6C-40E5-4A43-8C06-9A4FC6028304}"/>
                  </a:ext>
                </a:extLst>
              </p14:cNvPr>
              <p14:cNvContentPartPr/>
              <p14:nvPr/>
            </p14:nvContentPartPr>
            <p14:xfrm>
              <a:off x="2455560" y="4661280"/>
              <a:ext cx="696960" cy="71640"/>
            </p14:xfrm>
          </p:contentPart>
        </mc:Choice>
        <mc:Fallback>
          <p:pic>
            <p:nvPicPr>
              <p:cNvPr id="10" name="Ink 9">
                <a:extLst>
                  <a:ext uri="{FF2B5EF4-FFF2-40B4-BE49-F238E27FC236}">
                    <a16:creationId xmlns:a16="http://schemas.microsoft.com/office/drawing/2014/main" id="{84604B6C-40E5-4A43-8C06-9A4FC6028304}"/>
                  </a:ext>
                </a:extLst>
              </p:cNvPr>
              <p:cNvPicPr/>
              <p:nvPr/>
            </p:nvPicPr>
            <p:blipFill>
              <a:blip r:embed="rId20"/>
              <a:stretch>
                <a:fillRect/>
              </a:stretch>
            </p:blipFill>
            <p:spPr>
              <a:xfrm>
                <a:off x="2439720" y="4597920"/>
                <a:ext cx="728280" cy="198360"/>
              </a:xfrm>
              <a:prstGeom prst="rect">
                <a:avLst/>
              </a:prstGeom>
            </p:spPr>
          </p:pic>
        </mc:Fallback>
      </mc:AlternateContent>
    </p:spTree>
    <p:extLst>
      <p:ext uri="{BB962C8B-B14F-4D97-AF65-F5344CB8AC3E}">
        <p14:creationId xmlns:p14="http://schemas.microsoft.com/office/powerpoint/2010/main" val="390747929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01:00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92579"/>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36" name="Picture 35">
            <a:extLst>
              <a:ext uri="{FF2B5EF4-FFF2-40B4-BE49-F238E27FC236}">
                <a16:creationId xmlns:a16="http://schemas.microsoft.com/office/drawing/2014/main" id="{B0C1AF6D-79D0-407D-BE28-CD439847B19E}"/>
              </a:ext>
            </a:extLst>
          </p:cNvPr>
          <p:cNvPicPr>
            <a:picLocks noChangeAspect="1"/>
          </p:cNvPicPr>
          <p:nvPr/>
        </p:nvPicPr>
        <p:blipFill>
          <a:blip r:embed="rId4"/>
          <a:stretch>
            <a:fillRect/>
          </a:stretch>
        </p:blipFill>
        <p:spPr>
          <a:xfrm>
            <a:off x="-78693" y="735113"/>
            <a:ext cx="1686273" cy="1124182"/>
          </a:xfrm>
          <a:prstGeom prst="ellipse">
            <a:avLst/>
          </a:prstGeom>
        </p:spPr>
      </p:pic>
      <p:sp>
        <p:nvSpPr>
          <p:cNvPr id="46" name="Double Wave 45">
            <a:extLst>
              <a:ext uri="{FF2B5EF4-FFF2-40B4-BE49-F238E27FC236}">
                <a16:creationId xmlns:a16="http://schemas.microsoft.com/office/drawing/2014/main" id="{F414100C-F0C8-4A1B-B145-D1670E69FA70}"/>
              </a:ext>
            </a:extLst>
          </p:cNvPr>
          <p:cNvSpPr/>
          <p:nvPr/>
        </p:nvSpPr>
        <p:spPr>
          <a:xfrm>
            <a:off x="3870762" y="11051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7" name="Double Wave 46">
            <a:extLst>
              <a:ext uri="{FF2B5EF4-FFF2-40B4-BE49-F238E27FC236}">
                <a16:creationId xmlns:a16="http://schemas.microsoft.com/office/drawing/2014/main" id="{EF9E5826-16BB-4CB6-B10F-DC0B7AD1BEED}"/>
              </a:ext>
            </a:extLst>
          </p:cNvPr>
          <p:cNvSpPr/>
          <p:nvPr/>
        </p:nvSpPr>
        <p:spPr>
          <a:xfrm>
            <a:off x="719109" y="11050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48" name="Double Wave 47">
            <a:extLst>
              <a:ext uri="{FF2B5EF4-FFF2-40B4-BE49-F238E27FC236}">
                <a16:creationId xmlns:a16="http://schemas.microsoft.com/office/drawing/2014/main" id="{BD697CBF-5E3E-4CEB-AE3C-D8FE544CBDE8}"/>
              </a:ext>
            </a:extLst>
          </p:cNvPr>
          <p:cNvSpPr/>
          <p:nvPr/>
        </p:nvSpPr>
        <p:spPr>
          <a:xfrm>
            <a:off x="7878509" y="97062"/>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49" name="Double Wave 48">
            <a:extLst>
              <a:ext uri="{FF2B5EF4-FFF2-40B4-BE49-F238E27FC236}">
                <a16:creationId xmlns:a16="http://schemas.microsoft.com/office/drawing/2014/main" id="{409E803D-9A41-4C4D-9456-04AAEEDEA574}"/>
              </a:ext>
            </a:extLst>
          </p:cNvPr>
          <p:cNvSpPr/>
          <p:nvPr/>
        </p:nvSpPr>
        <p:spPr>
          <a:xfrm>
            <a:off x="5826868" y="11050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3" name="Picture 2">
            <a:extLst>
              <a:ext uri="{FF2B5EF4-FFF2-40B4-BE49-F238E27FC236}">
                <a16:creationId xmlns:a16="http://schemas.microsoft.com/office/drawing/2014/main" id="{41F69F15-AA87-4987-8E0C-E43BD3D496D0}"/>
              </a:ext>
            </a:extLst>
          </p:cNvPr>
          <p:cNvPicPr>
            <a:picLocks noChangeAspect="1"/>
          </p:cNvPicPr>
          <p:nvPr/>
        </p:nvPicPr>
        <p:blipFill>
          <a:blip r:embed="rId5"/>
          <a:stretch>
            <a:fillRect/>
          </a:stretch>
        </p:blipFill>
        <p:spPr>
          <a:xfrm>
            <a:off x="1679983" y="774437"/>
            <a:ext cx="8720714" cy="5377773"/>
          </a:xfrm>
          <a:prstGeom prst="rect">
            <a:avLst/>
          </a:prstGeom>
        </p:spPr>
      </p:pic>
      <p:pic>
        <p:nvPicPr>
          <p:cNvPr id="45" name="Picture 44">
            <a:extLst>
              <a:ext uri="{FF2B5EF4-FFF2-40B4-BE49-F238E27FC236}">
                <a16:creationId xmlns:a16="http://schemas.microsoft.com/office/drawing/2014/main" id="{C63FC621-62DE-4C20-BA42-274031522CD6}"/>
              </a:ext>
            </a:extLst>
          </p:cNvPr>
          <p:cNvPicPr>
            <a:picLocks noChangeAspect="1"/>
          </p:cNvPicPr>
          <p:nvPr/>
        </p:nvPicPr>
        <p:blipFill rotWithShape="1">
          <a:blip r:embed="rId6"/>
          <a:srcRect r="36072"/>
          <a:stretch/>
        </p:blipFill>
        <p:spPr>
          <a:xfrm>
            <a:off x="257629" y="5311823"/>
            <a:ext cx="1954623" cy="1495425"/>
          </a:xfrm>
          <a:prstGeom prst="ellipse">
            <a:avLst/>
          </a:prstGeom>
        </p:spPr>
      </p:pic>
    </p:spTree>
    <p:extLst>
      <p:ext uri="{BB962C8B-B14F-4D97-AF65-F5344CB8AC3E}">
        <p14:creationId xmlns:p14="http://schemas.microsoft.com/office/powerpoint/2010/main" val="312114638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4</a:t>
              </a:r>
              <a:r>
                <a:rPr lang="en-US" sz="1600" b="1" dirty="0">
                  <a:latin typeface="Calibri" panose="020F0502020204030204" pitchFamily="34" charset="0"/>
                  <a:cs typeface="Calibri" panose="020F0502020204030204" pitchFamily="34" charset="0"/>
                </a:rPr>
                <a:t>:00 minutes</a:t>
              </a:r>
            </a:p>
          </p:txBody>
        </p:sp>
      </p:grpSp>
      <p:sp>
        <p:nvSpPr>
          <p:cNvPr id="4" name="TextBox 3"/>
          <p:cNvSpPr txBox="1"/>
          <p:nvPr/>
        </p:nvSpPr>
        <p:spPr>
          <a:xfrm>
            <a:off x="1614657" y="1174543"/>
            <a:ext cx="7851113" cy="400110"/>
          </a:xfrm>
          <a:prstGeom prst="rect">
            <a:avLst/>
          </a:prstGeom>
          <a:noFill/>
        </p:spPr>
        <p:txBody>
          <a:bodyPr wrap="square" rtlCol="0">
            <a:spAutoFit/>
          </a:bodyPr>
          <a:lstStyle/>
          <a:p>
            <a:pPr algn="r" rtl="1"/>
            <a:r>
              <a:rPr lang="ar-JO" sz="2000" b="1" dirty="0"/>
              <a:t>أجيبي الأسئلة التالية حسب فهمك للآيات:</a:t>
            </a:r>
            <a:endParaRPr lang="ar-SA" sz="2000" b="1" dirty="0"/>
          </a:p>
        </p:txBody>
      </p:sp>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27" name="Group 26"/>
          <p:cNvGrpSpPr/>
          <p:nvPr/>
        </p:nvGrpSpPr>
        <p:grpSpPr>
          <a:xfrm>
            <a:off x="4208564" y="1794253"/>
            <a:ext cx="2055138" cy="4382095"/>
            <a:chOff x="6287512" y="2493050"/>
            <a:chExt cx="2055138" cy="4382095"/>
          </a:xfrm>
        </p:grpSpPr>
        <p:sp>
          <p:nvSpPr>
            <p:cNvPr id="29" name="Shape 2">
              <a:extLst>
                <a:ext uri="{FF2B5EF4-FFF2-40B4-BE49-F238E27FC236}">
                  <a16:creationId xmlns:a16="http://schemas.microsoft.com/office/drawing/2014/main" id="{E7AC2A34-6142-E906-338F-AEC60747B39E}"/>
                </a:ext>
              </a:extLst>
            </p:cNvPr>
            <p:cNvSpPr/>
            <p:nvPr/>
          </p:nvSpPr>
          <p:spPr>
            <a:xfrm>
              <a:off x="7292935" y="2493050"/>
              <a:ext cx="44410" cy="4382095"/>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0" name="Shape 3">
              <a:extLst>
                <a:ext uri="{FF2B5EF4-FFF2-40B4-BE49-F238E27FC236}">
                  <a16:creationId xmlns:a16="http://schemas.microsoft.com/office/drawing/2014/main" id="{7F6B48C4-E63C-C065-BC44-13176ABDEC50}"/>
                </a:ext>
              </a:extLst>
            </p:cNvPr>
            <p:cNvSpPr/>
            <p:nvPr/>
          </p:nvSpPr>
          <p:spPr>
            <a:xfrm>
              <a:off x="7565053" y="2894350"/>
              <a:ext cx="777597" cy="44410"/>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1" name="Shape 4">
              <a:extLst>
                <a:ext uri="{FF2B5EF4-FFF2-40B4-BE49-F238E27FC236}">
                  <a16:creationId xmlns:a16="http://schemas.microsoft.com/office/drawing/2014/main" id="{638B7FF1-2629-0300-ECCB-FEBEDB7A220B}"/>
                </a:ext>
              </a:extLst>
            </p:cNvPr>
            <p:cNvSpPr/>
            <p:nvPr/>
          </p:nvSpPr>
          <p:spPr>
            <a:xfrm>
              <a:off x="7076816" y="2655884"/>
              <a:ext cx="499943" cy="499943"/>
            </a:xfrm>
            <a:prstGeom prst="roundRect">
              <a:avLst>
                <a:gd name="adj" fmla="val 20000"/>
              </a:avLst>
            </a:prstGeom>
            <a:solidFill>
              <a:srgbClr val="EBD0FB"/>
            </a:solidFill>
            <a:ln w="13811">
              <a:solidFill>
                <a:srgbClr val="D7A1F7"/>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2" name="Text 5">
              <a:extLst>
                <a:ext uri="{FF2B5EF4-FFF2-40B4-BE49-F238E27FC236}">
                  <a16:creationId xmlns:a16="http://schemas.microsoft.com/office/drawing/2014/main" id="{26859F2F-3E10-7852-2CE4-C439CF85BD63}"/>
                </a:ext>
              </a:extLst>
            </p:cNvPr>
            <p:cNvSpPr/>
            <p:nvPr/>
          </p:nvSpPr>
          <p:spPr>
            <a:xfrm>
              <a:off x="7223105" y="2708315"/>
              <a:ext cx="183952" cy="416481"/>
            </a:xfrm>
            <a:prstGeom prst="rect">
              <a:avLst/>
            </a:prstGeom>
            <a:noFill/>
            <a:ln/>
          </p:spPr>
          <p:txBody>
            <a:bodyPr wrap="none" rtlCol="0" anchor="t"/>
            <a:lstStyle/>
            <a:p>
              <a:pPr marL="0" marR="0" lvl="0" indent="0" algn="ctr" defTabSz="914400" eaLnBrk="1" fontAlgn="auto" latinLnBrk="0" hangingPunct="1">
                <a:lnSpc>
                  <a:spcPts val="3281"/>
                </a:lnSpc>
                <a:spcBef>
                  <a:spcPts val="0"/>
                </a:spcBef>
                <a:spcAft>
                  <a:spcPts val="0"/>
                </a:spcAft>
                <a:buClrTx/>
                <a:buSzTx/>
                <a:buFontTx/>
                <a:buNone/>
                <a:tabLst/>
                <a:defRPr/>
              </a:pPr>
              <a:r>
                <a:rPr kumimoji="0" lang="en-US" sz="2624" b="1" i="0" u="none" strike="noStrike" kern="0" cap="none" spc="-52" normalizeH="0" baseline="0" noProof="0" dirty="0">
                  <a:ln>
                    <a:noFill/>
                  </a:ln>
                  <a:solidFill>
                    <a:srgbClr val="272525"/>
                  </a:solidFill>
                  <a:effectLst/>
                  <a:uLnTx/>
                  <a:uFillTx/>
                  <a:latin typeface="adonis-web" pitchFamily="34" charset="0"/>
                  <a:ea typeface="adonis-web" pitchFamily="34" charset="-122"/>
                  <a:cs typeface="adonis-web" pitchFamily="34" charset="-120"/>
                </a:rPr>
                <a:t>1</a:t>
              </a:r>
              <a:endParaRPr kumimoji="0" lang="en-US" sz="2624" b="0" i="0" u="none" strike="noStrike" kern="0" cap="none" spc="0" normalizeH="0" baseline="0" noProof="0" dirty="0">
                <a:ln>
                  <a:noFill/>
                </a:ln>
                <a:solidFill>
                  <a:sysClr val="windowText" lastClr="000000"/>
                </a:solidFill>
                <a:effectLst/>
                <a:uLnTx/>
                <a:uFillTx/>
              </a:endParaRPr>
            </a:p>
          </p:txBody>
        </p:sp>
        <p:sp>
          <p:nvSpPr>
            <p:cNvPr id="34" name="Shape 8">
              <a:extLst>
                <a:ext uri="{FF2B5EF4-FFF2-40B4-BE49-F238E27FC236}">
                  <a16:creationId xmlns:a16="http://schemas.microsoft.com/office/drawing/2014/main" id="{87F88120-07C1-DA73-FE01-511617E1C071}"/>
                </a:ext>
              </a:extLst>
            </p:cNvPr>
            <p:cNvSpPr/>
            <p:nvPr/>
          </p:nvSpPr>
          <p:spPr>
            <a:xfrm>
              <a:off x="6287512" y="4005203"/>
              <a:ext cx="777597" cy="44410"/>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 name="Shape 9">
              <a:extLst>
                <a:ext uri="{FF2B5EF4-FFF2-40B4-BE49-F238E27FC236}">
                  <a16:creationId xmlns:a16="http://schemas.microsoft.com/office/drawing/2014/main" id="{2BC01055-80C0-77E7-B6B8-79D5B3349246}"/>
                </a:ext>
              </a:extLst>
            </p:cNvPr>
            <p:cNvSpPr/>
            <p:nvPr/>
          </p:nvSpPr>
          <p:spPr>
            <a:xfrm>
              <a:off x="7065109" y="3777496"/>
              <a:ext cx="499943" cy="499943"/>
            </a:xfrm>
            <a:prstGeom prst="roundRect">
              <a:avLst>
                <a:gd name="adj" fmla="val 20000"/>
              </a:avLst>
            </a:prstGeom>
            <a:solidFill>
              <a:srgbClr val="EBD0FB"/>
            </a:solidFill>
            <a:ln w="13811">
              <a:solidFill>
                <a:srgbClr val="D7A1F7"/>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4" name="Text 10">
              <a:extLst>
                <a:ext uri="{FF2B5EF4-FFF2-40B4-BE49-F238E27FC236}">
                  <a16:creationId xmlns:a16="http://schemas.microsoft.com/office/drawing/2014/main" id="{8EE93098-4EC1-B0BB-5A82-76A76BDDFABD}"/>
                </a:ext>
              </a:extLst>
            </p:cNvPr>
            <p:cNvSpPr/>
            <p:nvPr/>
          </p:nvSpPr>
          <p:spPr>
            <a:xfrm>
              <a:off x="7223105" y="3819168"/>
              <a:ext cx="183952" cy="416481"/>
            </a:xfrm>
            <a:prstGeom prst="rect">
              <a:avLst/>
            </a:prstGeom>
            <a:noFill/>
            <a:ln/>
          </p:spPr>
          <p:txBody>
            <a:bodyPr wrap="none" rtlCol="0" anchor="t"/>
            <a:lstStyle/>
            <a:p>
              <a:pPr marL="0" marR="0" lvl="0" indent="0" algn="ctr" defTabSz="914400" eaLnBrk="1" fontAlgn="auto" latinLnBrk="0" hangingPunct="1">
                <a:lnSpc>
                  <a:spcPts val="3281"/>
                </a:lnSpc>
                <a:spcBef>
                  <a:spcPts val="0"/>
                </a:spcBef>
                <a:spcAft>
                  <a:spcPts val="0"/>
                </a:spcAft>
                <a:buClrTx/>
                <a:buSzTx/>
                <a:buFontTx/>
                <a:buNone/>
                <a:tabLst/>
                <a:defRPr/>
              </a:pPr>
              <a:r>
                <a:rPr kumimoji="0" lang="en-US" sz="2624" b="1" i="0" u="none" strike="noStrike" kern="0" cap="none" spc="-52" normalizeH="0" baseline="0" noProof="0" dirty="0">
                  <a:ln>
                    <a:noFill/>
                  </a:ln>
                  <a:solidFill>
                    <a:srgbClr val="272525"/>
                  </a:solidFill>
                  <a:effectLst/>
                  <a:uLnTx/>
                  <a:uFillTx/>
                  <a:latin typeface="adonis-web" pitchFamily="34" charset="0"/>
                  <a:ea typeface="adonis-web" pitchFamily="34" charset="-122"/>
                  <a:cs typeface="adonis-web" pitchFamily="34" charset="-120"/>
                </a:rPr>
                <a:t>2</a:t>
              </a:r>
              <a:endParaRPr kumimoji="0" lang="en-US" sz="2624" b="0" i="0" u="none" strike="noStrike" kern="0" cap="none" spc="0" normalizeH="0" baseline="0" noProof="0" dirty="0">
                <a:ln>
                  <a:noFill/>
                </a:ln>
                <a:solidFill>
                  <a:sysClr val="windowText" lastClr="000000"/>
                </a:solidFill>
                <a:effectLst/>
                <a:uLnTx/>
                <a:uFillTx/>
              </a:endParaRPr>
            </a:p>
          </p:txBody>
        </p:sp>
        <p:sp>
          <p:nvSpPr>
            <p:cNvPr id="55" name="Shape 13">
              <a:extLst>
                <a:ext uri="{FF2B5EF4-FFF2-40B4-BE49-F238E27FC236}">
                  <a16:creationId xmlns:a16="http://schemas.microsoft.com/office/drawing/2014/main" id="{90D2BED4-4E81-51D4-EEE9-283E9A341BA1}"/>
                </a:ext>
              </a:extLst>
            </p:cNvPr>
            <p:cNvSpPr/>
            <p:nvPr/>
          </p:nvSpPr>
          <p:spPr>
            <a:xfrm>
              <a:off x="7565053" y="5196423"/>
              <a:ext cx="777597" cy="44410"/>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6" name="Shape 14">
              <a:extLst>
                <a:ext uri="{FF2B5EF4-FFF2-40B4-BE49-F238E27FC236}">
                  <a16:creationId xmlns:a16="http://schemas.microsoft.com/office/drawing/2014/main" id="{F1EEB422-CD7D-C49E-AE4A-0F50444C3C4E}"/>
                </a:ext>
              </a:extLst>
            </p:cNvPr>
            <p:cNvSpPr/>
            <p:nvPr/>
          </p:nvSpPr>
          <p:spPr>
            <a:xfrm>
              <a:off x="7065109" y="4968716"/>
              <a:ext cx="499943" cy="499943"/>
            </a:xfrm>
            <a:prstGeom prst="roundRect">
              <a:avLst>
                <a:gd name="adj" fmla="val 20000"/>
              </a:avLst>
            </a:prstGeom>
            <a:solidFill>
              <a:srgbClr val="EBD0FB"/>
            </a:solidFill>
            <a:ln w="13811">
              <a:solidFill>
                <a:srgbClr val="D7A1F7"/>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57" name="Text 15">
              <a:extLst>
                <a:ext uri="{FF2B5EF4-FFF2-40B4-BE49-F238E27FC236}">
                  <a16:creationId xmlns:a16="http://schemas.microsoft.com/office/drawing/2014/main" id="{8595E128-06CD-8863-5C3A-72B76A9A0CD9}"/>
                </a:ext>
              </a:extLst>
            </p:cNvPr>
            <p:cNvSpPr/>
            <p:nvPr/>
          </p:nvSpPr>
          <p:spPr>
            <a:xfrm>
              <a:off x="7223105" y="5010388"/>
              <a:ext cx="183952" cy="416481"/>
            </a:xfrm>
            <a:prstGeom prst="rect">
              <a:avLst/>
            </a:prstGeom>
            <a:noFill/>
            <a:ln/>
          </p:spPr>
          <p:txBody>
            <a:bodyPr wrap="none" rtlCol="0" anchor="t"/>
            <a:lstStyle/>
            <a:p>
              <a:pPr marL="0" marR="0" lvl="0" indent="0" algn="ctr" defTabSz="914400" eaLnBrk="1" fontAlgn="auto" latinLnBrk="0" hangingPunct="1">
                <a:lnSpc>
                  <a:spcPts val="3281"/>
                </a:lnSpc>
                <a:spcBef>
                  <a:spcPts val="0"/>
                </a:spcBef>
                <a:spcAft>
                  <a:spcPts val="0"/>
                </a:spcAft>
                <a:buClrTx/>
                <a:buSzTx/>
                <a:buFontTx/>
                <a:buNone/>
                <a:tabLst/>
                <a:defRPr/>
              </a:pPr>
              <a:r>
                <a:rPr kumimoji="0" lang="en-US" sz="2624" b="1" i="0" u="none" strike="noStrike" kern="0" cap="none" spc="-52" normalizeH="0" baseline="0" noProof="0" dirty="0">
                  <a:ln>
                    <a:noFill/>
                  </a:ln>
                  <a:solidFill>
                    <a:srgbClr val="272525"/>
                  </a:solidFill>
                  <a:effectLst/>
                  <a:uLnTx/>
                  <a:uFillTx/>
                  <a:latin typeface="adonis-web" pitchFamily="34" charset="0"/>
                  <a:ea typeface="adonis-web" pitchFamily="34" charset="-122"/>
                  <a:cs typeface="adonis-web" pitchFamily="34" charset="-120"/>
                </a:rPr>
                <a:t>3</a:t>
              </a:r>
              <a:endParaRPr kumimoji="0" lang="en-US" sz="2624" b="0" i="0" u="none" strike="noStrike" kern="0" cap="none" spc="0" normalizeH="0" baseline="0" noProof="0" dirty="0">
                <a:ln>
                  <a:noFill/>
                </a:ln>
                <a:solidFill>
                  <a:sysClr val="windowText" lastClr="000000"/>
                </a:solidFill>
                <a:effectLst/>
                <a:uLnTx/>
                <a:uFillTx/>
              </a:endParaRPr>
            </a:p>
          </p:txBody>
        </p:sp>
        <p:sp>
          <p:nvSpPr>
            <p:cNvPr id="58" name="Shape 4">
              <a:extLst>
                <a:ext uri="{FF2B5EF4-FFF2-40B4-BE49-F238E27FC236}">
                  <a16:creationId xmlns:a16="http://schemas.microsoft.com/office/drawing/2014/main" id="{575EAB91-AA07-F831-947E-C34E8C1F6743}"/>
                </a:ext>
              </a:extLst>
            </p:cNvPr>
            <p:cNvSpPr/>
            <p:nvPr/>
          </p:nvSpPr>
          <p:spPr>
            <a:xfrm>
              <a:off x="7065108" y="6224863"/>
              <a:ext cx="499943" cy="499943"/>
            </a:xfrm>
            <a:prstGeom prst="roundRect">
              <a:avLst>
                <a:gd name="adj" fmla="val 20000"/>
              </a:avLst>
            </a:prstGeom>
            <a:solidFill>
              <a:srgbClr val="EBD0FB"/>
            </a:solidFill>
            <a:ln w="13811">
              <a:solidFill>
                <a:srgbClr val="D7A1F7"/>
              </a:solidFill>
              <a:prstDash val="soli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r>
                <a:rPr kumimoji="0" lang="en-US" sz="2400" b="1" i="0" u="none" strike="noStrike" kern="0" cap="none" spc="0" normalizeH="0" baseline="0" noProof="0" dirty="0">
                  <a:ln>
                    <a:noFill/>
                  </a:ln>
                  <a:solidFill>
                    <a:sysClr val="windowText" lastClr="000000"/>
                  </a:solidFill>
                  <a:effectLst/>
                  <a:uLnTx/>
                  <a:uFillTx/>
                </a:rPr>
                <a:t>4</a:t>
              </a:r>
              <a:endParaRPr kumimoji="0" lang="en-GB" sz="1800" b="1" i="0" u="none" strike="noStrike" kern="0" cap="none" spc="0" normalizeH="0" baseline="0" noProof="0" dirty="0">
                <a:ln>
                  <a:noFill/>
                </a:ln>
                <a:solidFill>
                  <a:sysClr val="windowText" lastClr="000000"/>
                </a:solidFill>
                <a:effectLst/>
                <a:uLnTx/>
                <a:uFillTx/>
              </a:endParaRPr>
            </a:p>
          </p:txBody>
        </p:sp>
        <p:sp>
          <p:nvSpPr>
            <p:cNvPr id="59" name="Shape 8">
              <a:extLst>
                <a:ext uri="{FF2B5EF4-FFF2-40B4-BE49-F238E27FC236}">
                  <a16:creationId xmlns:a16="http://schemas.microsoft.com/office/drawing/2014/main" id="{0D5A7EAB-D4DB-CEAE-1EEA-5E1D2011FFD3}"/>
                </a:ext>
              </a:extLst>
            </p:cNvPr>
            <p:cNvSpPr/>
            <p:nvPr/>
          </p:nvSpPr>
          <p:spPr>
            <a:xfrm>
              <a:off x="6304181" y="6452629"/>
              <a:ext cx="777597" cy="44410"/>
            </a:xfrm>
            <a:prstGeom prst="rect">
              <a:avLst/>
            </a:prstGeom>
            <a:solidFill>
              <a:srgbClr val="D7A1F7"/>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2" name="TextBox 1">
            <a:extLst>
              <a:ext uri="{FF2B5EF4-FFF2-40B4-BE49-F238E27FC236}">
                <a16:creationId xmlns:a16="http://schemas.microsoft.com/office/drawing/2014/main" id="{251E6917-F49E-45CF-AFF6-7D654413EA22}"/>
              </a:ext>
            </a:extLst>
          </p:cNvPr>
          <p:cNvSpPr txBox="1"/>
          <p:nvPr/>
        </p:nvSpPr>
        <p:spPr>
          <a:xfrm>
            <a:off x="6280027" y="1861613"/>
            <a:ext cx="308200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ar-JO" b="1" dirty="0">
                <a:effectLst>
                  <a:outerShdw blurRad="38100" dist="38100" dir="2700000" algn="tl">
                    <a:srgbClr val="000000">
                      <a:alpha val="43137"/>
                    </a:srgbClr>
                  </a:outerShdw>
                </a:effectLst>
              </a:rPr>
              <a:t>هل تعلمين سور قرآنية أخرى حذرت من أخلاقٍ سيئة؟</a:t>
            </a:r>
            <a:endParaRPr lang="en-US" sz="1800" b="1" dirty="0">
              <a:effectLst>
                <a:outerShdw blurRad="38100" dist="38100" dir="2700000" algn="tl">
                  <a:srgbClr val="000000">
                    <a:alpha val="43137"/>
                  </a:srgbClr>
                </a:outerShdw>
              </a:effectLst>
            </a:endParaRPr>
          </a:p>
        </p:txBody>
      </p:sp>
      <p:sp>
        <p:nvSpPr>
          <p:cNvPr id="60" name="TextBox 59">
            <a:extLst>
              <a:ext uri="{FF2B5EF4-FFF2-40B4-BE49-F238E27FC236}">
                <a16:creationId xmlns:a16="http://schemas.microsoft.com/office/drawing/2014/main" id="{C4E25882-19AB-41E0-8BA9-65E5B981361E}"/>
              </a:ext>
            </a:extLst>
          </p:cNvPr>
          <p:cNvSpPr txBox="1"/>
          <p:nvPr/>
        </p:nvSpPr>
        <p:spPr>
          <a:xfrm>
            <a:off x="1091645" y="2857558"/>
            <a:ext cx="308200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ar-JO" sz="1800" b="1" dirty="0">
                <a:effectLst>
                  <a:outerShdw blurRad="38100" dist="38100" dir="2700000" algn="tl">
                    <a:srgbClr val="000000">
                      <a:alpha val="43137"/>
                    </a:srgbClr>
                  </a:outerShdw>
                </a:effectLst>
              </a:rPr>
              <a:t>استنتجي أثراً ايجابيا لاحترام الآخرين على حياتك</a:t>
            </a:r>
            <a:endParaRPr lang="en-US" sz="1800" b="1" dirty="0">
              <a:effectLst>
                <a:outerShdw blurRad="38100" dist="38100" dir="2700000" algn="tl">
                  <a:srgbClr val="000000">
                    <a:alpha val="43137"/>
                  </a:srgbClr>
                </a:outerShdw>
              </a:effectLst>
            </a:endParaRPr>
          </a:p>
        </p:txBody>
      </p:sp>
      <p:sp>
        <p:nvSpPr>
          <p:cNvPr id="61" name="TextBox 60">
            <a:extLst>
              <a:ext uri="{FF2B5EF4-FFF2-40B4-BE49-F238E27FC236}">
                <a16:creationId xmlns:a16="http://schemas.microsoft.com/office/drawing/2014/main" id="{BC8A9050-36F0-488C-8C00-38B2FEC4EDC4}"/>
              </a:ext>
            </a:extLst>
          </p:cNvPr>
          <p:cNvSpPr txBox="1"/>
          <p:nvPr/>
        </p:nvSpPr>
        <p:spPr>
          <a:xfrm>
            <a:off x="6263702" y="4312960"/>
            <a:ext cx="308200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ar-JO" sz="1800" b="1" dirty="0">
                <a:effectLst>
                  <a:outerShdw blurRad="38100" dist="38100" dir="2700000" algn="tl">
                    <a:srgbClr val="000000">
                      <a:alpha val="43137"/>
                    </a:srgbClr>
                  </a:outerShdw>
                </a:effectLst>
              </a:rPr>
              <a:t>ضعي عنوان مناسب للايات</a:t>
            </a:r>
            <a:endParaRPr lang="en-US" sz="1800" b="1" dirty="0">
              <a:effectLst>
                <a:outerShdw blurRad="38100" dist="38100" dir="2700000" algn="tl">
                  <a:srgbClr val="000000">
                    <a:alpha val="43137"/>
                  </a:srgbClr>
                </a:outerShdw>
              </a:effectLst>
            </a:endParaRPr>
          </a:p>
        </p:txBody>
      </p:sp>
      <p:sp>
        <p:nvSpPr>
          <p:cNvPr id="62" name="TextBox 61">
            <a:extLst>
              <a:ext uri="{FF2B5EF4-FFF2-40B4-BE49-F238E27FC236}">
                <a16:creationId xmlns:a16="http://schemas.microsoft.com/office/drawing/2014/main" id="{CF73591A-8A93-4DD4-BAAA-0321684B8DDC}"/>
              </a:ext>
            </a:extLst>
          </p:cNvPr>
          <p:cNvSpPr txBox="1"/>
          <p:nvPr/>
        </p:nvSpPr>
        <p:spPr>
          <a:xfrm>
            <a:off x="1078397" y="5545204"/>
            <a:ext cx="308200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ar-JO" b="1" dirty="0">
                <a:effectLst>
                  <a:outerShdw blurRad="38100" dist="38100" dir="2700000" algn="tl">
                    <a:srgbClr val="000000">
                      <a:alpha val="43137"/>
                    </a:srgbClr>
                  </a:outerShdw>
                </a:effectLst>
              </a:rPr>
              <a:t>ما معنى لينبذن</a:t>
            </a:r>
            <a:endParaRPr lang="en-US" b="1" dirty="0">
              <a:effectLst>
                <a:outerShdw blurRad="38100" dist="38100" dir="2700000" algn="tl">
                  <a:srgbClr val="000000">
                    <a:alpha val="43137"/>
                  </a:srgbClr>
                </a:outerShdw>
              </a:effectLst>
            </a:endParaRPr>
          </a:p>
        </p:txBody>
      </p:sp>
      <p:sp>
        <p:nvSpPr>
          <p:cNvPr id="63" name="Cloud 62">
            <a:extLst>
              <a:ext uri="{FF2B5EF4-FFF2-40B4-BE49-F238E27FC236}">
                <a16:creationId xmlns:a16="http://schemas.microsoft.com/office/drawing/2014/main" id="{A25B2FD2-D60B-4CE6-B002-8C8F0C181DF4}"/>
              </a:ext>
            </a:extLst>
          </p:cNvPr>
          <p:cNvSpPr/>
          <p:nvPr/>
        </p:nvSpPr>
        <p:spPr>
          <a:xfrm>
            <a:off x="2415580" y="3490813"/>
            <a:ext cx="1730943" cy="60704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b="1" dirty="0"/>
              <a:t>س4/أ  ص62</a:t>
            </a:r>
            <a:endParaRPr lang="en-US" b="1" dirty="0"/>
          </a:p>
        </p:txBody>
      </p:sp>
      <p:sp>
        <p:nvSpPr>
          <p:cNvPr id="64" name="Cloud 63">
            <a:extLst>
              <a:ext uri="{FF2B5EF4-FFF2-40B4-BE49-F238E27FC236}">
                <a16:creationId xmlns:a16="http://schemas.microsoft.com/office/drawing/2014/main" id="{C25E3668-D87E-4694-AF16-90802DBCE269}"/>
              </a:ext>
            </a:extLst>
          </p:cNvPr>
          <p:cNvSpPr/>
          <p:nvPr/>
        </p:nvSpPr>
        <p:spPr>
          <a:xfrm>
            <a:off x="7646482" y="4848963"/>
            <a:ext cx="1730943" cy="60704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b="1" dirty="0"/>
              <a:t>س1  ص62</a:t>
            </a:r>
            <a:endParaRPr lang="en-US" b="1" dirty="0"/>
          </a:p>
        </p:txBody>
      </p:sp>
      <p:sp>
        <p:nvSpPr>
          <p:cNvPr id="66" name="Double Wave 65">
            <a:extLst>
              <a:ext uri="{FF2B5EF4-FFF2-40B4-BE49-F238E27FC236}">
                <a16:creationId xmlns:a16="http://schemas.microsoft.com/office/drawing/2014/main" id="{7A61865A-311B-436A-AC85-E1FC50A8F12E}"/>
              </a:ext>
            </a:extLst>
          </p:cNvPr>
          <p:cNvSpPr/>
          <p:nvPr/>
        </p:nvSpPr>
        <p:spPr>
          <a:xfrm>
            <a:off x="3870762" y="60804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67" name="Double Wave 66">
            <a:extLst>
              <a:ext uri="{FF2B5EF4-FFF2-40B4-BE49-F238E27FC236}">
                <a16:creationId xmlns:a16="http://schemas.microsoft.com/office/drawing/2014/main" id="{B7B98A21-DC8B-484F-9AD0-9508F6C77D09}"/>
              </a:ext>
            </a:extLst>
          </p:cNvPr>
          <p:cNvSpPr/>
          <p:nvPr/>
        </p:nvSpPr>
        <p:spPr>
          <a:xfrm>
            <a:off x="719109" y="608048"/>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68" name="Double Wave 67">
            <a:extLst>
              <a:ext uri="{FF2B5EF4-FFF2-40B4-BE49-F238E27FC236}">
                <a16:creationId xmlns:a16="http://schemas.microsoft.com/office/drawing/2014/main" id="{9A03A397-EF9B-4B8F-AD60-0DC52217536C}"/>
              </a:ext>
            </a:extLst>
          </p:cNvPr>
          <p:cNvSpPr/>
          <p:nvPr/>
        </p:nvSpPr>
        <p:spPr>
          <a:xfrm>
            <a:off x="7878509" y="594601"/>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69" name="Double Wave 68">
            <a:extLst>
              <a:ext uri="{FF2B5EF4-FFF2-40B4-BE49-F238E27FC236}">
                <a16:creationId xmlns:a16="http://schemas.microsoft.com/office/drawing/2014/main" id="{3DC933EF-56D7-49CD-BE84-D3F4CC04936C}"/>
              </a:ext>
            </a:extLst>
          </p:cNvPr>
          <p:cNvSpPr/>
          <p:nvPr/>
        </p:nvSpPr>
        <p:spPr>
          <a:xfrm>
            <a:off x="5826868" y="608048"/>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Tree>
    <p:extLst>
      <p:ext uri="{BB962C8B-B14F-4D97-AF65-F5344CB8AC3E}">
        <p14:creationId xmlns:p14="http://schemas.microsoft.com/office/powerpoint/2010/main" val="32671845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rgbClr val="FF0000"/>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01:00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79132"/>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2" name="Picture 1">
            <a:extLst>
              <a:ext uri="{FF2B5EF4-FFF2-40B4-BE49-F238E27FC236}">
                <a16:creationId xmlns:a16="http://schemas.microsoft.com/office/drawing/2014/main" id="{A8129CB3-35C2-4247-BB3C-3442B363F5D5}"/>
              </a:ext>
            </a:extLst>
          </p:cNvPr>
          <p:cNvPicPr>
            <a:picLocks noChangeAspect="1"/>
          </p:cNvPicPr>
          <p:nvPr/>
        </p:nvPicPr>
        <p:blipFill rotWithShape="1">
          <a:blip r:embed="rId4"/>
          <a:srcRect l="32623" t="7170" r="24780" b="10425"/>
          <a:stretch/>
        </p:blipFill>
        <p:spPr>
          <a:xfrm>
            <a:off x="7930399" y="446148"/>
            <a:ext cx="2591470" cy="2506609"/>
          </a:xfrm>
          <a:prstGeom prst="ellipse">
            <a:avLst/>
          </a:prstGeom>
        </p:spPr>
      </p:pic>
      <p:sp>
        <p:nvSpPr>
          <p:cNvPr id="4" name="TextBox 3">
            <a:extLst>
              <a:ext uri="{FF2B5EF4-FFF2-40B4-BE49-F238E27FC236}">
                <a16:creationId xmlns:a16="http://schemas.microsoft.com/office/drawing/2014/main" id="{E2107CDD-2002-4CD6-B5EC-B9969B2858E7}"/>
              </a:ext>
            </a:extLst>
          </p:cNvPr>
          <p:cNvSpPr txBox="1"/>
          <p:nvPr/>
        </p:nvSpPr>
        <p:spPr>
          <a:xfrm>
            <a:off x="8408963" y="2089067"/>
            <a:ext cx="176783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ar-JO" b="1" dirty="0">
                <a:latin typeface="Calibri" panose="020F0502020204030204" pitchFamily="34" charset="0"/>
                <a:ea typeface="Calibri" panose="020F0502020204030204" pitchFamily="34" charset="0"/>
                <a:cs typeface="Calibri" panose="020F0502020204030204" pitchFamily="34" charset="0"/>
              </a:rPr>
              <a:t>الاهداف الرئيسة</a:t>
            </a:r>
            <a:endParaRPr lang="en-US"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1EF8509-C92D-4134-97FC-83BCCA1D60C0}"/>
              </a:ext>
            </a:extLst>
          </p:cNvPr>
          <p:cNvPicPr>
            <a:picLocks noChangeAspect="1"/>
          </p:cNvPicPr>
          <p:nvPr/>
        </p:nvPicPr>
        <p:blipFill>
          <a:blip r:embed="rId5"/>
          <a:stretch>
            <a:fillRect/>
          </a:stretch>
        </p:blipFill>
        <p:spPr>
          <a:xfrm>
            <a:off x="1064200" y="3092037"/>
            <a:ext cx="8206321" cy="2438379"/>
          </a:xfrm>
          <a:prstGeom prst="rect">
            <a:avLst/>
          </a:prstGeom>
        </p:spPr>
      </p:pic>
    </p:spTree>
    <p:extLst>
      <p:ext uri="{BB962C8B-B14F-4D97-AF65-F5344CB8AC3E}">
        <p14:creationId xmlns:p14="http://schemas.microsoft.com/office/powerpoint/2010/main" val="363365894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01:00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92579"/>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7" name="Double Wave 36">
            <a:extLst>
              <a:ext uri="{FF2B5EF4-FFF2-40B4-BE49-F238E27FC236}">
                <a16:creationId xmlns:a16="http://schemas.microsoft.com/office/drawing/2014/main" id="{CFC449CE-1CEC-4857-8F93-56EFD7E93081}"/>
              </a:ext>
            </a:extLst>
          </p:cNvPr>
          <p:cNvSpPr/>
          <p:nvPr/>
        </p:nvSpPr>
        <p:spPr>
          <a:xfrm>
            <a:off x="3870762" y="11051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a:extLst>
              <a:ext uri="{FF2B5EF4-FFF2-40B4-BE49-F238E27FC236}">
                <a16:creationId xmlns:a16="http://schemas.microsoft.com/office/drawing/2014/main" id="{0423B826-D3B6-4B27-AA0F-D0C151FECEC6}"/>
              </a:ext>
            </a:extLst>
          </p:cNvPr>
          <p:cNvSpPr/>
          <p:nvPr/>
        </p:nvSpPr>
        <p:spPr>
          <a:xfrm>
            <a:off x="719109" y="11050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46" name="Double Wave 45">
            <a:extLst>
              <a:ext uri="{FF2B5EF4-FFF2-40B4-BE49-F238E27FC236}">
                <a16:creationId xmlns:a16="http://schemas.microsoft.com/office/drawing/2014/main" id="{AEEA4DAB-023E-4D76-BB7A-15B6BB15FD62}"/>
              </a:ext>
            </a:extLst>
          </p:cNvPr>
          <p:cNvSpPr/>
          <p:nvPr/>
        </p:nvSpPr>
        <p:spPr>
          <a:xfrm>
            <a:off x="7878509" y="97062"/>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47" name="Double Wave 46">
            <a:extLst>
              <a:ext uri="{FF2B5EF4-FFF2-40B4-BE49-F238E27FC236}">
                <a16:creationId xmlns:a16="http://schemas.microsoft.com/office/drawing/2014/main" id="{60354626-9776-4190-9EC2-AF02CD925A34}"/>
              </a:ext>
            </a:extLst>
          </p:cNvPr>
          <p:cNvSpPr/>
          <p:nvPr/>
        </p:nvSpPr>
        <p:spPr>
          <a:xfrm>
            <a:off x="5826868" y="11050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3" name="Picture 2">
            <a:extLst>
              <a:ext uri="{FF2B5EF4-FFF2-40B4-BE49-F238E27FC236}">
                <a16:creationId xmlns:a16="http://schemas.microsoft.com/office/drawing/2014/main" id="{D1E9FE81-B9FC-44BB-82BE-4FBFB76D5E7B}"/>
              </a:ext>
            </a:extLst>
          </p:cNvPr>
          <p:cNvPicPr>
            <a:picLocks noChangeAspect="1"/>
          </p:cNvPicPr>
          <p:nvPr/>
        </p:nvPicPr>
        <p:blipFill>
          <a:blip r:embed="rId4"/>
          <a:stretch>
            <a:fillRect/>
          </a:stretch>
        </p:blipFill>
        <p:spPr>
          <a:xfrm>
            <a:off x="943541" y="1504509"/>
            <a:ext cx="9389988" cy="4564214"/>
          </a:xfrm>
          <a:prstGeom prst="rect">
            <a:avLst/>
          </a:prstGeom>
        </p:spPr>
      </p:pic>
      <p:pic>
        <p:nvPicPr>
          <p:cNvPr id="48" name="Picture 47">
            <a:extLst>
              <a:ext uri="{FF2B5EF4-FFF2-40B4-BE49-F238E27FC236}">
                <a16:creationId xmlns:a16="http://schemas.microsoft.com/office/drawing/2014/main" id="{688A0BE1-5EE6-4D8B-9473-E25DFAB1125B}"/>
              </a:ext>
            </a:extLst>
          </p:cNvPr>
          <p:cNvPicPr>
            <a:picLocks noChangeAspect="1"/>
          </p:cNvPicPr>
          <p:nvPr/>
        </p:nvPicPr>
        <p:blipFill rotWithShape="1">
          <a:blip r:embed="rId5"/>
          <a:srcRect r="36072"/>
          <a:stretch/>
        </p:blipFill>
        <p:spPr>
          <a:xfrm>
            <a:off x="257629" y="5311823"/>
            <a:ext cx="1954623" cy="1495425"/>
          </a:xfrm>
          <a:prstGeom prst="ellipse">
            <a:avLst/>
          </a:prstGeom>
        </p:spPr>
      </p:pic>
      <p:pic>
        <p:nvPicPr>
          <p:cNvPr id="4" name="Picture 3">
            <a:extLst>
              <a:ext uri="{FF2B5EF4-FFF2-40B4-BE49-F238E27FC236}">
                <a16:creationId xmlns:a16="http://schemas.microsoft.com/office/drawing/2014/main" id="{4614D5E4-96EC-4455-9317-C4A600BB9A55}"/>
              </a:ext>
            </a:extLst>
          </p:cNvPr>
          <p:cNvPicPr>
            <a:picLocks noChangeAspect="1"/>
          </p:cNvPicPr>
          <p:nvPr/>
        </p:nvPicPr>
        <p:blipFill>
          <a:blip r:embed="rId6"/>
          <a:stretch>
            <a:fillRect/>
          </a:stretch>
        </p:blipFill>
        <p:spPr>
          <a:xfrm>
            <a:off x="203727" y="803920"/>
            <a:ext cx="2588401" cy="1486308"/>
          </a:xfrm>
          <a:prstGeom prst="rect">
            <a:avLst/>
          </a:prstGeom>
        </p:spPr>
      </p:pic>
      <p:pic>
        <p:nvPicPr>
          <p:cNvPr id="49" name="Picture 48">
            <a:extLst>
              <a:ext uri="{FF2B5EF4-FFF2-40B4-BE49-F238E27FC236}">
                <a16:creationId xmlns:a16="http://schemas.microsoft.com/office/drawing/2014/main" id="{BE50C14A-7DE4-47D8-8F98-697AEFD3CAB7}"/>
              </a:ext>
            </a:extLst>
          </p:cNvPr>
          <p:cNvPicPr>
            <a:picLocks noChangeAspect="1"/>
          </p:cNvPicPr>
          <p:nvPr/>
        </p:nvPicPr>
        <p:blipFill>
          <a:blip r:embed="rId7"/>
          <a:stretch>
            <a:fillRect/>
          </a:stretch>
        </p:blipFill>
        <p:spPr>
          <a:xfrm>
            <a:off x="9192442" y="294939"/>
            <a:ext cx="1956986" cy="1713124"/>
          </a:xfrm>
          <a:prstGeom prst="rect">
            <a:avLst/>
          </a:prstGeom>
        </p:spPr>
      </p:pic>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76D9157C-9B6F-4AF0-B46E-A5B9026367D2}"/>
                  </a:ext>
                </a:extLst>
              </p14:cNvPr>
              <p14:cNvContentPartPr/>
              <p14:nvPr/>
            </p14:nvContentPartPr>
            <p14:xfrm>
              <a:off x="1553760" y="3339720"/>
              <a:ext cx="4911840" cy="125280"/>
            </p14:xfrm>
          </p:contentPart>
        </mc:Choice>
        <mc:Fallback>
          <p:pic>
            <p:nvPicPr>
              <p:cNvPr id="2" name="Ink 1">
                <a:extLst>
                  <a:ext uri="{FF2B5EF4-FFF2-40B4-BE49-F238E27FC236}">
                    <a16:creationId xmlns:a16="http://schemas.microsoft.com/office/drawing/2014/main" id="{76D9157C-9B6F-4AF0-B46E-A5B9026367D2}"/>
                  </a:ext>
                </a:extLst>
              </p:cNvPr>
              <p:cNvPicPr/>
              <p:nvPr/>
            </p:nvPicPr>
            <p:blipFill>
              <a:blip r:embed="rId9"/>
              <a:stretch>
                <a:fillRect/>
              </a:stretch>
            </p:blipFill>
            <p:spPr>
              <a:xfrm>
                <a:off x="1537920" y="3276360"/>
                <a:ext cx="49431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8EAA79BB-3421-410E-AC9D-21203893D95E}"/>
                  </a:ext>
                </a:extLst>
              </p14:cNvPr>
              <p14:cNvContentPartPr/>
              <p14:nvPr/>
            </p14:nvContentPartPr>
            <p14:xfrm>
              <a:off x="4366440" y="3955680"/>
              <a:ext cx="5679720" cy="152280"/>
            </p14:xfrm>
          </p:contentPart>
        </mc:Choice>
        <mc:Fallback>
          <p:pic>
            <p:nvPicPr>
              <p:cNvPr id="5" name="Ink 4">
                <a:extLst>
                  <a:ext uri="{FF2B5EF4-FFF2-40B4-BE49-F238E27FC236}">
                    <a16:creationId xmlns:a16="http://schemas.microsoft.com/office/drawing/2014/main" id="{8EAA79BB-3421-410E-AC9D-21203893D95E}"/>
                  </a:ext>
                </a:extLst>
              </p:cNvPr>
              <p:cNvPicPr/>
              <p:nvPr/>
            </p:nvPicPr>
            <p:blipFill>
              <a:blip r:embed="rId11"/>
              <a:stretch>
                <a:fillRect/>
              </a:stretch>
            </p:blipFill>
            <p:spPr>
              <a:xfrm>
                <a:off x="4350600" y="3892320"/>
                <a:ext cx="5711040" cy="279000"/>
              </a:xfrm>
              <a:prstGeom prst="rect">
                <a:avLst/>
              </a:prstGeom>
            </p:spPr>
          </p:pic>
        </mc:Fallback>
      </mc:AlternateContent>
    </p:spTree>
    <p:extLst>
      <p:ext uri="{BB962C8B-B14F-4D97-AF65-F5344CB8AC3E}">
        <p14:creationId xmlns:p14="http://schemas.microsoft.com/office/powerpoint/2010/main" val="24025308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05</a:t>
              </a:r>
              <a:r>
                <a:rPr lang="en-US" sz="1600" b="1" dirty="0">
                  <a:latin typeface="Calibri" panose="020F0502020204030204" pitchFamily="34" charset="0"/>
                  <a:cs typeface="Calibri" panose="020F0502020204030204" pitchFamily="34" charset="0"/>
                </a:rPr>
                <a:t>:00 minutes</a:t>
              </a:r>
            </a:p>
          </p:txBody>
        </p:sp>
      </p:grpSp>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7" name="Picture 26">
            <a:extLst>
              <a:ext uri="{FF2B5EF4-FFF2-40B4-BE49-F238E27FC236}">
                <a16:creationId xmlns:a16="http://schemas.microsoft.com/office/drawing/2014/main" id="{17FB490A-407E-4B7C-8D69-60AB3405612D}"/>
              </a:ext>
            </a:extLst>
          </p:cNvPr>
          <p:cNvPicPr>
            <a:picLocks noChangeAspect="1"/>
          </p:cNvPicPr>
          <p:nvPr/>
        </p:nvPicPr>
        <p:blipFill rotWithShape="1">
          <a:blip r:embed="rId4"/>
          <a:srcRect r="36072"/>
          <a:stretch/>
        </p:blipFill>
        <p:spPr>
          <a:xfrm>
            <a:off x="257629" y="5311823"/>
            <a:ext cx="1954623" cy="1495425"/>
          </a:xfrm>
          <a:prstGeom prst="ellipse">
            <a:avLst/>
          </a:prstGeom>
        </p:spPr>
      </p:pic>
      <p:sp>
        <p:nvSpPr>
          <p:cNvPr id="29" name="Double Wave 28">
            <a:extLst>
              <a:ext uri="{FF2B5EF4-FFF2-40B4-BE49-F238E27FC236}">
                <a16:creationId xmlns:a16="http://schemas.microsoft.com/office/drawing/2014/main" id="{3A812C98-32BA-4E90-9C38-025DDBBF62D4}"/>
              </a:ext>
            </a:extLst>
          </p:cNvPr>
          <p:cNvSpPr/>
          <p:nvPr/>
        </p:nvSpPr>
        <p:spPr>
          <a:xfrm>
            <a:off x="3870762" y="60804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0" name="Double Wave 29">
            <a:extLst>
              <a:ext uri="{FF2B5EF4-FFF2-40B4-BE49-F238E27FC236}">
                <a16:creationId xmlns:a16="http://schemas.microsoft.com/office/drawing/2014/main" id="{79654F9A-0D56-48B9-89C1-ACA3DF295AD5}"/>
              </a:ext>
            </a:extLst>
          </p:cNvPr>
          <p:cNvSpPr/>
          <p:nvPr/>
        </p:nvSpPr>
        <p:spPr>
          <a:xfrm>
            <a:off x="719109" y="608048"/>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31" name="Double Wave 30">
            <a:extLst>
              <a:ext uri="{FF2B5EF4-FFF2-40B4-BE49-F238E27FC236}">
                <a16:creationId xmlns:a16="http://schemas.microsoft.com/office/drawing/2014/main" id="{59D99A3B-9E8A-456E-A73E-C8DAB1C52B9A}"/>
              </a:ext>
            </a:extLst>
          </p:cNvPr>
          <p:cNvSpPr/>
          <p:nvPr/>
        </p:nvSpPr>
        <p:spPr>
          <a:xfrm>
            <a:off x="7878509" y="594601"/>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2" name="Double Wave 31">
            <a:extLst>
              <a:ext uri="{FF2B5EF4-FFF2-40B4-BE49-F238E27FC236}">
                <a16:creationId xmlns:a16="http://schemas.microsoft.com/office/drawing/2014/main" id="{B6A6C02C-5B83-40EF-AEC7-85C72FCBDEA6}"/>
              </a:ext>
            </a:extLst>
          </p:cNvPr>
          <p:cNvSpPr/>
          <p:nvPr/>
        </p:nvSpPr>
        <p:spPr>
          <a:xfrm>
            <a:off x="5826868" y="608048"/>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4" name="Picture 3">
            <a:extLst>
              <a:ext uri="{FF2B5EF4-FFF2-40B4-BE49-F238E27FC236}">
                <a16:creationId xmlns:a16="http://schemas.microsoft.com/office/drawing/2014/main" id="{8A14BEF5-7627-4320-A785-25307128F90C}"/>
              </a:ext>
            </a:extLst>
          </p:cNvPr>
          <p:cNvPicPr>
            <a:picLocks noChangeAspect="1"/>
          </p:cNvPicPr>
          <p:nvPr/>
        </p:nvPicPr>
        <p:blipFill>
          <a:blip r:embed="rId5"/>
          <a:stretch>
            <a:fillRect/>
          </a:stretch>
        </p:blipFill>
        <p:spPr>
          <a:xfrm>
            <a:off x="2584543" y="1215471"/>
            <a:ext cx="6010275" cy="4638675"/>
          </a:xfrm>
          <a:prstGeom prst="rect">
            <a:avLst/>
          </a:prstGeom>
        </p:spPr>
      </p:pic>
    </p:spTree>
    <p:extLst>
      <p:ext uri="{BB962C8B-B14F-4D97-AF65-F5344CB8AC3E}">
        <p14:creationId xmlns:p14="http://schemas.microsoft.com/office/powerpoint/2010/main" val="260748017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A2321-82BF-4BC9-B307-40A04D5415A0}"/>
              </a:ext>
            </a:extLst>
          </p:cNvPr>
          <p:cNvPicPr>
            <a:picLocks noChangeAspect="1"/>
          </p:cNvPicPr>
          <p:nvPr/>
        </p:nvPicPr>
        <p:blipFill>
          <a:blip r:embed="rId2"/>
          <a:stretch>
            <a:fillRect/>
          </a:stretch>
        </p:blipFill>
        <p:spPr>
          <a:xfrm>
            <a:off x="2353456" y="179882"/>
            <a:ext cx="7640261" cy="6368883"/>
          </a:xfrm>
          <a:prstGeom prst="rect">
            <a:avLst/>
          </a:prstGeom>
        </p:spPr>
      </p:pic>
      <p:sp>
        <p:nvSpPr>
          <p:cNvPr id="2" name="TextBox 1">
            <a:extLst>
              <a:ext uri="{FF2B5EF4-FFF2-40B4-BE49-F238E27FC236}">
                <a16:creationId xmlns:a16="http://schemas.microsoft.com/office/drawing/2014/main" id="{20CF2BE5-CF5B-489F-A5C9-A64A4A3BA817}"/>
              </a:ext>
            </a:extLst>
          </p:cNvPr>
          <p:cNvSpPr txBox="1"/>
          <p:nvPr/>
        </p:nvSpPr>
        <p:spPr>
          <a:xfrm>
            <a:off x="5558118" y="605118"/>
            <a:ext cx="361725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JO" sz="2400" b="1" dirty="0"/>
              <a:t>التحذير من السخرية من الناس</a:t>
            </a:r>
            <a:endParaRPr lang="en-US" sz="2400" b="1" dirty="0"/>
          </a:p>
        </p:txBody>
      </p:sp>
      <p:sp>
        <p:nvSpPr>
          <p:cNvPr id="4" name="TextBox 3">
            <a:extLst>
              <a:ext uri="{FF2B5EF4-FFF2-40B4-BE49-F238E27FC236}">
                <a16:creationId xmlns:a16="http://schemas.microsoft.com/office/drawing/2014/main" id="{5CC698FE-4C2C-4203-B443-E0B26A92AF9C}"/>
              </a:ext>
            </a:extLst>
          </p:cNvPr>
          <p:cNvSpPr txBox="1"/>
          <p:nvPr/>
        </p:nvSpPr>
        <p:spPr>
          <a:xfrm>
            <a:off x="7234518" y="1492019"/>
            <a:ext cx="209325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JO" sz="2400" b="1" dirty="0"/>
              <a:t>ويلٌ</a:t>
            </a:r>
            <a:endParaRPr lang="en-US" sz="2400" b="1" dirty="0"/>
          </a:p>
        </p:txBody>
      </p:sp>
      <p:sp>
        <p:nvSpPr>
          <p:cNvPr id="5" name="TextBox 4">
            <a:extLst>
              <a:ext uri="{FF2B5EF4-FFF2-40B4-BE49-F238E27FC236}">
                <a16:creationId xmlns:a16="http://schemas.microsoft.com/office/drawing/2014/main" id="{D7D3EBE1-3E31-4234-B1C3-148BC900D412}"/>
              </a:ext>
            </a:extLst>
          </p:cNvPr>
          <p:cNvSpPr txBox="1"/>
          <p:nvPr/>
        </p:nvSpPr>
        <p:spPr>
          <a:xfrm>
            <a:off x="7082118" y="1953684"/>
            <a:ext cx="209325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ar-JO" sz="2400" b="1" dirty="0"/>
              <a:t>مؤصدة</a:t>
            </a:r>
            <a:endParaRPr lang="en-US" sz="2400" b="1" dirty="0"/>
          </a:p>
        </p:txBody>
      </p:sp>
      <p:sp>
        <p:nvSpPr>
          <p:cNvPr id="6" name="TextBox 5">
            <a:extLst>
              <a:ext uri="{FF2B5EF4-FFF2-40B4-BE49-F238E27FC236}">
                <a16:creationId xmlns:a16="http://schemas.microsoft.com/office/drawing/2014/main" id="{98949D22-CA95-41A5-9D51-C2F7A2B693A0}"/>
              </a:ext>
            </a:extLst>
          </p:cNvPr>
          <p:cNvSpPr txBox="1"/>
          <p:nvPr/>
        </p:nvSpPr>
        <p:spPr>
          <a:xfrm>
            <a:off x="6916271" y="2440993"/>
            <a:ext cx="209325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r-JO" sz="2400" b="1" dirty="0"/>
              <a:t>لينبذن</a:t>
            </a:r>
            <a:endParaRPr lang="en-US" sz="2400" b="1" dirty="0"/>
          </a:p>
        </p:txBody>
      </p:sp>
      <p:sp>
        <p:nvSpPr>
          <p:cNvPr id="7" name="TextBox 6">
            <a:extLst>
              <a:ext uri="{FF2B5EF4-FFF2-40B4-BE49-F238E27FC236}">
                <a16:creationId xmlns:a16="http://schemas.microsoft.com/office/drawing/2014/main" id="{45F9C77F-55EE-4877-AD84-7970804EC1FD}"/>
              </a:ext>
            </a:extLst>
          </p:cNvPr>
          <p:cNvSpPr txBox="1"/>
          <p:nvPr/>
        </p:nvSpPr>
        <p:spPr>
          <a:xfrm>
            <a:off x="1954306" y="3715266"/>
            <a:ext cx="209325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r-JO" sz="2400" b="1" dirty="0"/>
              <a:t>لا أوافق</a:t>
            </a:r>
            <a:endParaRPr lang="en-US" sz="2400" b="1" dirty="0"/>
          </a:p>
        </p:txBody>
      </p:sp>
      <p:sp>
        <p:nvSpPr>
          <p:cNvPr id="8" name="TextBox 7">
            <a:extLst>
              <a:ext uri="{FF2B5EF4-FFF2-40B4-BE49-F238E27FC236}">
                <a16:creationId xmlns:a16="http://schemas.microsoft.com/office/drawing/2014/main" id="{11E7AEF5-9D15-43F2-9FC9-3F7D1D627C60}"/>
              </a:ext>
            </a:extLst>
          </p:cNvPr>
          <p:cNvSpPr txBox="1"/>
          <p:nvPr/>
        </p:nvSpPr>
        <p:spPr>
          <a:xfrm>
            <a:off x="1954305" y="4176931"/>
            <a:ext cx="209325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ar-JO" sz="2400" b="1" dirty="0"/>
              <a:t> أوافق</a:t>
            </a:r>
            <a:endParaRPr lang="en-US" sz="2400" b="1" dirty="0"/>
          </a:p>
        </p:txBody>
      </p:sp>
      <p:sp>
        <p:nvSpPr>
          <p:cNvPr id="9" name="TextBox 8">
            <a:extLst>
              <a:ext uri="{FF2B5EF4-FFF2-40B4-BE49-F238E27FC236}">
                <a16:creationId xmlns:a16="http://schemas.microsoft.com/office/drawing/2014/main" id="{AB72CB8C-22B5-4B7C-BFD9-6F3C04D24CD0}"/>
              </a:ext>
            </a:extLst>
          </p:cNvPr>
          <p:cNvSpPr txBox="1"/>
          <p:nvPr/>
        </p:nvSpPr>
        <p:spPr>
          <a:xfrm>
            <a:off x="1434352" y="4670350"/>
            <a:ext cx="209325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ar-JO" sz="2400" b="1" dirty="0"/>
              <a:t> أوافق</a:t>
            </a:r>
            <a:endParaRPr lang="en-US" sz="2400" b="1" dirty="0"/>
          </a:p>
        </p:txBody>
      </p:sp>
      <p:sp>
        <p:nvSpPr>
          <p:cNvPr id="10" name="TextBox 9">
            <a:extLst>
              <a:ext uri="{FF2B5EF4-FFF2-40B4-BE49-F238E27FC236}">
                <a16:creationId xmlns:a16="http://schemas.microsoft.com/office/drawing/2014/main" id="{78C37330-3DCD-4D63-BD88-97E5CFA536E2}"/>
              </a:ext>
            </a:extLst>
          </p:cNvPr>
          <p:cNvSpPr txBox="1"/>
          <p:nvPr/>
        </p:nvSpPr>
        <p:spPr>
          <a:xfrm>
            <a:off x="5441576" y="5512672"/>
            <a:ext cx="209325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ar-JO" sz="2400" b="1" dirty="0"/>
              <a:t> احترام الناس لي</a:t>
            </a:r>
            <a:endParaRPr lang="en-US" sz="2400" b="1" dirty="0"/>
          </a:p>
        </p:txBody>
      </p:sp>
      <p:sp>
        <p:nvSpPr>
          <p:cNvPr id="11" name="TextBox 10">
            <a:extLst>
              <a:ext uri="{FF2B5EF4-FFF2-40B4-BE49-F238E27FC236}">
                <a16:creationId xmlns:a16="http://schemas.microsoft.com/office/drawing/2014/main" id="{B94D5A98-C418-4559-8006-B74CA63C39AD}"/>
              </a:ext>
            </a:extLst>
          </p:cNvPr>
          <p:cNvSpPr txBox="1"/>
          <p:nvPr/>
        </p:nvSpPr>
        <p:spPr>
          <a:xfrm>
            <a:off x="5441576" y="6030718"/>
            <a:ext cx="209325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ar-JO" sz="2400" b="1" dirty="0"/>
              <a:t> محبة الناس لي</a:t>
            </a:r>
            <a:endParaRPr lang="en-US" sz="2400" b="1" dirty="0"/>
          </a:p>
        </p:txBody>
      </p:sp>
    </p:spTree>
    <p:extLst>
      <p:ext uri="{BB962C8B-B14F-4D97-AF65-F5344CB8AC3E}">
        <p14:creationId xmlns:p14="http://schemas.microsoft.com/office/powerpoint/2010/main" val="283530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fade">
                                      <p:cBhvr>
                                        <p:cTn id="49" dur="1000"/>
                                        <p:tgtEl>
                                          <p:spTgt spid="9">
                                            <p:txEl>
                                              <p:pRg st="0" end="0"/>
                                            </p:txEl>
                                          </p:spTgt>
                                        </p:tgtEl>
                                      </p:cBhvr>
                                    </p:animEffect>
                                    <p:anim calcmode="lin" valueType="num">
                                      <p:cBhvr>
                                        <p:cTn id="5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fade">
                                      <p:cBhvr>
                                        <p:cTn id="56" dur="1000"/>
                                        <p:tgtEl>
                                          <p:spTgt spid="10">
                                            <p:txEl>
                                              <p:pRg st="0" end="0"/>
                                            </p:txEl>
                                          </p:spTgt>
                                        </p:tgtEl>
                                      </p:cBhvr>
                                    </p:animEffect>
                                    <p:anim calcmode="lin" valueType="num">
                                      <p:cBhvr>
                                        <p:cTn id="5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Effect transition="in" filter="fade">
                                      <p:cBhvr>
                                        <p:cTn id="63" dur="1000"/>
                                        <p:tgtEl>
                                          <p:spTgt spid="11">
                                            <p:txEl>
                                              <p:pRg st="0" end="0"/>
                                            </p:txEl>
                                          </p:spTgt>
                                        </p:tgtEl>
                                      </p:cBhvr>
                                    </p:animEffect>
                                    <p:anim calcmode="lin" valueType="num">
                                      <p:cBhvr>
                                        <p:cTn id="6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02:00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92579"/>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3" name="TextBox 32">
            <a:extLst>
              <a:ext uri="{FF2B5EF4-FFF2-40B4-BE49-F238E27FC236}">
                <a16:creationId xmlns:a16="http://schemas.microsoft.com/office/drawing/2014/main" id="{8E45E313-DE85-468A-B7C5-AB9A8620C370}"/>
              </a:ext>
            </a:extLst>
          </p:cNvPr>
          <p:cNvSpPr txBox="1"/>
          <p:nvPr/>
        </p:nvSpPr>
        <p:spPr>
          <a:xfrm>
            <a:off x="1234940" y="1121536"/>
            <a:ext cx="8396231" cy="4524315"/>
          </a:xfrm>
          <a:prstGeom prst="rect">
            <a:avLst/>
          </a:prstGeom>
          <a:noFill/>
        </p:spPr>
        <p:txBody>
          <a:bodyPr wrap="square" rtlCol="0">
            <a:spAutoFit/>
          </a:bodyPr>
          <a:lstStyle/>
          <a:p>
            <a:pPr algn="r" rtl="1"/>
            <a:r>
              <a:rPr lang="ar-JO" sz="72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أمرنا الإسلام باجتناب الاخلاق السيئة، اذكري اخلاقا نهانا الإسلام عن الاتصاف بها؟</a:t>
            </a:r>
            <a:endParaRPr lang="en-US" sz="72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6C38DA05-4E60-45BD-BA57-19089BFB8037}"/>
              </a:ext>
            </a:extLst>
          </p:cNvPr>
          <p:cNvSpPr/>
          <p:nvPr/>
        </p:nvSpPr>
        <p:spPr>
          <a:xfrm>
            <a:off x="330031" y="6024282"/>
            <a:ext cx="1996310" cy="675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ECE3AD7-C49C-4DE8-B183-16504D0B4262}"/>
              </a:ext>
            </a:extLst>
          </p:cNvPr>
          <p:cNvPicPr>
            <a:picLocks noChangeAspect="1"/>
          </p:cNvPicPr>
          <p:nvPr/>
        </p:nvPicPr>
        <p:blipFill rotWithShape="1">
          <a:blip r:embed="rId4"/>
          <a:srcRect r="36072"/>
          <a:stretch/>
        </p:blipFill>
        <p:spPr>
          <a:xfrm>
            <a:off x="257629" y="5311823"/>
            <a:ext cx="1954623" cy="1495425"/>
          </a:xfrm>
          <a:prstGeom prst="ellipse">
            <a:avLst/>
          </a:prstGeom>
        </p:spPr>
      </p:pic>
      <p:sp>
        <p:nvSpPr>
          <p:cNvPr id="37" name="Double Wave 36">
            <a:extLst>
              <a:ext uri="{FF2B5EF4-FFF2-40B4-BE49-F238E27FC236}">
                <a16:creationId xmlns:a16="http://schemas.microsoft.com/office/drawing/2014/main" id="{5645D83E-5C72-4954-990F-767851BD5DF1}"/>
              </a:ext>
            </a:extLst>
          </p:cNvPr>
          <p:cNvSpPr/>
          <p:nvPr/>
        </p:nvSpPr>
        <p:spPr>
          <a:xfrm>
            <a:off x="3870762" y="11051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5" name="Double Wave 44">
            <a:extLst>
              <a:ext uri="{FF2B5EF4-FFF2-40B4-BE49-F238E27FC236}">
                <a16:creationId xmlns:a16="http://schemas.microsoft.com/office/drawing/2014/main" id="{00F09585-F1A9-4D61-AAA7-94D789C1D3A5}"/>
              </a:ext>
            </a:extLst>
          </p:cNvPr>
          <p:cNvSpPr/>
          <p:nvPr/>
        </p:nvSpPr>
        <p:spPr>
          <a:xfrm>
            <a:off x="719109" y="11050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46" name="Double Wave 45">
            <a:extLst>
              <a:ext uri="{FF2B5EF4-FFF2-40B4-BE49-F238E27FC236}">
                <a16:creationId xmlns:a16="http://schemas.microsoft.com/office/drawing/2014/main" id="{33EA8C74-A73D-46F7-A30F-553F2C9BDFC0}"/>
              </a:ext>
            </a:extLst>
          </p:cNvPr>
          <p:cNvSpPr/>
          <p:nvPr/>
        </p:nvSpPr>
        <p:spPr>
          <a:xfrm>
            <a:off x="7878509" y="97062"/>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47" name="Double Wave 46">
            <a:extLst>
              <a:ext uri="{FF2B5EF4-FFF2-40B4-BE49-F238E27FC236}">
                <a16:creationId xmlns:a16="http://schemas.microsoft.com/office/drawing/2014/main" id="{6CC47E7F-6E68-491B-8DA4-087674E2EA66}"/>
              </a:ext>
            </a:extLst>
          </p:cNvPr>
          <p:cNvSpPr/>
          <p:nvPr/>
        </p:nvSpPr>
        <p:spPr>
          <a:xfrm>
            <a:off x="5826868" y="11050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Tree>
    <p:extLst>
      <p:ext uri="{BB962C8B-B14F-4D97-AF65-F5344CB8AC3E}">
        <p14:creationId xmlns:p14="http://schemas.microsoft.com/office/powerpoint/2010/main" val="322095734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02:00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92579"/>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2" name="Picture 1">
            <a:extLst>
              <a:ext uri="{FF2B5EF4-FFF2-40B4-BE49-F238E27FC236}">
                <a16:creationId xmlns:a16="http://schemas.microsoft.com/office/drawing/2014/main" id="{301F72C7-B25B-4DAE-808B-3C245ADD9112}"/>
              </a:ext>
            </a:extLst>
          </p:cNvPr>
          <p:cNvPicPr>
            <a:picLocks noChangeAspect="1"/>
          </p:cNvPicPr>
          <p:nvPr/>
        </p:nvPicPr>
        <p:blipFill rotWithShape="1">
          <a:blip r:embed="rId4"/>
          <a:srcRect l="15804" t="9555" r="14880" b="15830"/>
          <a:stretch/>
        </p:blipFill>
        <p:spPr>
          <a:xfrm>
            <a:off x="0" y="5471024"/>
            <a:ext cx="1954306" cy="1100951"/>
          </a:xfrm>
          <a:prstGeom prst="rect">
            <a:avLst/>
          </a:prstGeom>
          <a:ln>
            <a:noFill/>
          </a:ln>
          <a:effectLst>
            <a:outerShdw blurRad="292100" dist="139700" dir="2700000" algn="tl" rotWithShape="0">
              <a:srgbClr val="333333">
                <a:alpha val="65000"/>
              </a:srgbClr>
            </a:outerShdw>
          </a:effectLst>
        </p:spPr>
      </p:pic>
      <p:sp>
        <p:nvSpPr>
          <p:cNvPr id="45" name="Double Wave 44">
            <a:extLst>
              <a:ext uri="{FF2B5EF4-FFF2-40B4-BE49-F238E27FC236}">
                <a16:creationId xmlns:a16="http://schemas.microsoft.com/office/drawing/2014/main" id="{67AD0F1B-AB14-4488-A85A-46F1507C19C4}"/>
              </a:ext>
            </a:extLst>
          </p:cNvPr>
          <p:cNvSpPr/>
          <p:nvPr/>
        </p:nvSpPr>
        <p:spPr>
          <a:xfrm>
            <a:off x="3870762" y="11051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6" name="Double Wave 45">
            <a:extLst>
              <a:ext uri="{FF2B5EF4-FFF2-40B4-BE49-F238E27FC236}">
                <a16:creationId xmlns:a16="http://schemas.microsoft.com/office/drawing/2014/main" id="{DCC56DDE-C356-4457-84A6-5D50FC831759}"/>
              </a:ext>
            </a:extLst>
          </p:cNvPr>
          <p:cNvSpPr/>
          <p:nvPr/>
        </p:nvSpPr>
        <p:spPr>
          <a:xfrm>
            <a:off x="719109" y="11050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47" name="Double Wave 46">
            <a:extLst>
              <a:ext uri="{FF2B5EF4-FFF2-40B4-BE49-F238E27FC236}">
                <a16:creationId xmlns:a16="http://schemas.microsoft.com/office/drawing/2014/main" id="{1BC28ACF-1E1B-42C7-8B22-418B51E8A7A0}"/>
              </a:ext>
            </a:extLst>
          </p:cNvPr>
          <p:cNvSpPr/>
          <p:nvPr/>
        </p:nvSpPr>
        <p:spPr>
          <a:xfrm>
            <a:off x="7878509" y="97062"/>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48" name="Double Wave 47">
            <a:extLst>
              <a:ext uri="{FF2B5EF4-FFF2-40B4-BE49-F238E27FC236}">
                <a16:creationId xmlns:a16="http://schemas.microsoft.com/office/drawing/2014/main" id="{15BF9D24-1075-44A8-942E-39BAF001C498}"/>
              </a:ext>
            </a:extLst>
          </p:cNvPr>
          <p:cNvSpPr/>
          <p:nvPr/>
        </p:nvSpPr>
        <p:spPr>
          <a:xfrm>
            <a:off x="5826868" y="11050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4" name="Picture 3">
            <a:extLst>
              <a:ext uri="{FF2B5EF4-FFF2-40B4-BE49-F238E27FC236}">
                <a16:creationId xmlns:a16="http://schemas.microsoft.com/office/drawing/2014/main" id="{480BBFD1-13F6-44D1-A1D3-B32A99EE8BC9}"/>
              </a:ext>
            </a:extLst>
          </p:cNvPr>
          <p:cNvPicPr>
            <a:picLocks noChangeAspect="1"/>
          </p:cNvPicPr>
          <p:nvPr/>
        </p:nvPicPr>
        <p:blipFill>
          <a:blip r:embed="rId5"/>
          <a:stretch>
            <a:fillRect/>
          </a:stretch>
        </p:blipFill>
        <p:spPr>
          <a:xfrm>
            <a:off x="2719462" y="690955"/>
            <a:ext cx="6857866" cy="5881019"/>
          </a:xfrm>
          <a:prstGeom prst="rect">
            <a:avLst/>
          </a:prstGeom>
        </p:spPr>
      </p:pic>
      <p:sp>
        <p:nvSpPr>
          <p:cNvPr id="36" name="TextBox 35">
            <a:extLst>
              <a:ext uri="{FF2B5EF4-FFF2-40B4-BE49-F238E27FC236}">
                <a16:creationId xmlns:a16="http://schemas.microsoft.com/office/drawing/2014/main" id="{E21737E5-AAD4-4057-8528-CC3DAFDA5E51}"/>
              </a:ext>
            </a:extLst>
          </p:cNvPr>
          <p:cNvSpPr txBox="1"/>
          <p:nvPr/>
        </p:nvSpPr>
        <p:spPr>
          <a:xfrm>
            <a:off x="6098261" y="1922667"/>
            <a:ext cx="3138314" cy="461665"/>
          </a:xfrm>
          <a:prstGeom prst="rect">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lgn="r">
              <a:buClr>
                <a:srgbClr val="000000"/>
              </a:buClr>
              <a:buFont typeface="Arial"/>
              <a:buNone/>
              <a:defRPr/>
            </a:pPr>
            <a:r>
              <a:rPr lang="ar-JO" sz="2400" b="1" kern="0" dirty="0">
                <a:solidFill>
                  <a:srgbClr val="3B290C"/>
                </a:solidFill>
                <a:latin typeface="Arial"/>
                <a:sym typeface="Arial"/>
              </a:rPr>
              <a:t>احتقار المسلم لأخيه المسلم</a:t>
            </a:r>
            <a:endParaRPr lang="en-US" sz="2400" b="1" kern="0" dirty="0">
              <a:solidFill>
                <a:srgbClr val="3B290C"/>
              </a:solidFill>
              <a:latin typeface="Arial"/>
              <a:sym typeface="Arial"/>
            </a:endParaRPr>
          </a:p>
        </p:txBody>
      </p:sp>
      <p:sp>
        <p:nvSpPr>
          <p:cNvPr id="37" name="TextBox 36">
            <a:extLst>
              <a:ext uri="{FF2B5EF4-FFF2-40B4-BE49-F238E27FC236}">
                <a16:creationId xmlns:a16="http://schemas.microsoft.com/office/drawing/2014/main" id="{1DA0A7E6-8038-4774-AF61-8DDC992FADBC}"/>
              </a:ext>
            </a:extLst>
          </p:cNvPr>
          <p:cNvSpPr txBox="1"/>
          <p:nvPr/>
        </p:nvSpPr>
        <p:spPr>
          <a:xfrm>
            <a:off x="5579960" y="5802672"/>
            <a:ext cx="3434968" cy="584775"/>
          </a:xfrm>
          <a:prstGeom prst="rect">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lgn="r">
              <a:buClr>
                <a:srgbClr val="000000"/>
              </a:buClr>
              <a:buFont typeface="Arial"/>
              <a:buNone/>
              <a:defRPr/>
            </a:pPr>
            <a:r>
              <a:rPr lang="ar-JO" sz="3200" b="1" kern="0" dirty="0">
                <a:solidFill>
                  <a:srgbClr val="3B290C"/>
                </a:solidFill>
                <a:latin typeface="Arial"/>
                <a:sym typeface="Arial"/>
              </a:rPr>
              <a:t>التنمر</a:t>
            </a:r>
            <a:endParaRPr lang="en-US" sz="3200" b="1" kern="0" dirty="0">
              <a:solidFill>
                <a:srgbClr val="3B290C"/>
              </a:solidFill>
              <a:latin typeface="Arial"/>
              <a:sym typeface="Arial"/>
            </a:endParaRPr>
          </a:p>
        </p:txBody>
      </p:sp>
    </p:spTree>
    <p:extLst>
      <p:ext uri="{BB962C8B-B14F-4D97-AF65-F5344CB8AC3E}">
        <p14:creationId xmlns:p14="http://schemas.microsoft.com/office/powerpoint/2010/main" val="3437032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01:00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92579"/>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2" name="TextBox 1">
            <a:extLst>
              <a:ext uri="{FF2B5EF4-FFF2-40B4-BE49-F238E27FC236}">
                <a16:creationId xmlns:a16="http://schemas.microsoft.com/office/drawing/2014/main" id="{51625825-3EC0-497D-86EF-E34B0B62D4D8}"/>
              </a:ext>
            </a:extLst>
          </p:cNvPr>
          <p:cNvSpPr txBox="1"/>
          <p:nvPr/>
        </p:nvSpPr>
        <p:spPr>
          <a:xfrm>
            <a:off x="2731586" y="628397"/>
            <a:ext cx="7754071" cy="461665"/>
          </a:xfrm>
          <a:prstGeom prst="rect">
            <a:avLst/>
          </a:prstGeom>
          <a:noFill/>
        </p:spPr>
        <p:txBody>
          <a:bodyPr wrap="square" rtlCol="0">
            <a:spAutoFit/>
          </a:bodyPr>
          <a:lstStyle/>
          <a:p>
            <a:pPr algn="r"/>
            <a:r>
              <a:rPr lang="ar-JO" sz="2400" b="1" dirty="0">
                <a:solidFill>
                  <a:srgbClr val="00B050"/>
                </a:solidFill>
              </a:rPr>
              <a:t>لنستمع معًا لتلاوة الآيات الكريمة</a:t>
            </a:r>
            <a:r>
              <a:rPr lang="ar-JO" dirty="0"/>
              <a:t>:</a:t>
            </a:r>
            <a:endParaRPr lang="en-US" dirty="0"/>
          </a:p>
        </p:txBody>
      </p:sp>
      <p:sp>
        <p:nvSpPr>
          <p:cNvPr id="33" name="Double Wave 32">
            <a:extLst>
              <a:ext uri="{FF2B5EF4-FFF2-40B4-BE49-F238E27FC236}">
                <a16:creationId xmlns:a16="http://schemas.microsoft.com/office/drawing/2014/main" id="{684A483F-6035-4308-AA35-A66EDEBDD4FC}"/>
              </a:ext>
            </a:extLst>
          </p:cNvPr>
          <p:cNvSpPr/>
          <p:nvPr/>
        </p:nvSpPr>
        <p:spPr>
          <a:xfrm>
            <a:off x="3870762" y="11051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6" name="Double Wave 35">
            <a:extLst>
              <a:ext uri="{FF2B5EF4-FFF2-40B4-BE49-F238E27FC236}">
                <a16:creationId xmlns:a16="http://schemas.microsoft.com/office/drawing/2014/main" id="{DF608035-F231-450B-ADD8-D481C27E068B}"/>
              </a:ext>
            </a:extLst>
          </p:cNvPr>
          <p:cNvSpPr/>
          <p:nvPr/>
        </p:nvSpPr>
        <p:spPr>
          <a:xfrm>
            <a:off x="719109" y="11050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37" name="Double Wave 36">
            <a:extLst>
              <a:ext uri="{FF2B5EF4-FFF2-40B4-BE49-F238E27FC236}">
                <a16:creationId xmlns:a16="http://schemas.microsoft.com/office/drawing/2014/main" id="{5A018DF3-25F0-42C1-ADB7-6B3C744A05DD}"/>
              </a:ext>
            </a:extLst>
          </p:cNvPr>
          <p:cNvSpPr/>
          <p:nvPr/>
        </p:nvSpPr>
        <p:spPr>
          <a:xfrm>
            <a:off x="7878509" y="97062"/>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45" name="Double Wave 44">
            <a:extLst>
              <a:ext uri="{FF2B5EF4-FFF2-40B4-BE49-F238E27FC236}">
                <a16:creationId xmlns:a16="http://schemas.microsoft.com/office/drawing/2014/main" id="{A7C77CFF-F837-4A7D-B3B8-1EDC07F790B4}"/>
              </a:ext>
            </a:extLst>
          </p:cNvPr>
          <p:cNvSpPr/>
          <p:nvPr/>
        </p:nvSpPr>
        <p:spPr>
          <a:xfrm>
            <a:off x="5826868" y="11050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3" name="سورة الهمزة اسلام صبحي.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802236" y="1006579"/>
            <a:ext cx="9683421" cy="5446924"/>
          </a:xfrm>
          <a:prstGeom prst="roundRect">
            <a:avLst>
              <a:gd name="adj" fmla="val 5439"/>
            </a:avLst>
          </a:prstGeom>
          <a:ln>
            <a:noFill/>
          </a:ln>
          <a:effectLst>
            <a:innerShdw blurRad="114300" dist="50800">
              <a:srgbClr val="000000">
                <a:alpha val="0"/>
              </a:srgbClr>
            </a:innerShdw>
          </a:effectLst>
        </p:spPr>
      </p:pic>
    </p:spTree>
    <p:extLst>
      <p:ext uri="{BB962C8B-B14F-4D97-AF65-F5344CB8AC3E}">
        <p14:creationId xmlns:p14="http://schemas.microsoft.com/office/powerpoint/2010/main" val="846308152"/>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02:00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92579"/>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50" name="Rectangle 49">
            <a:extLst>
              <a:ext uri="{FF2B5EF4-FFF2-40B4-BE49-F238E27FC236}">
                <a16:creationId xmlns:a16="http://schemas.microsoft.com/office/drawing/2014/main" id="{479B5183-1AAC-48C9-83F4-EB0A4B2A9075}"/>
              </a:ext>
            </a:extLst>
          </p:cNvPr>
          <p:cNvSpPr/>
          <p:nvPr/>
        </p:nvSpPr>
        <p:spPr>
          <a:xfrm>
            <a:off x="6630378" y="4659564"/>
            <a:ext cx="1246305" cy="496764"/>
          </a:xfrm>
          <a:prstGeom prst="rect">
            <a:avLst/>
          </a:prstGeom>
          <a:solidFill>
            <a:srgbClr val="00B050">
              <a:alpha val="3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FDA2B77-AFF7-40A8-8F70-58486E4653C3}"/>
              </a:ext>
            </a:extLst>
          </p:cNvPr>
          <p:cNvSpPr txBox="1"/>
          <p:nvPr/>
        </p:nvSpPr>
        <p:spPr>
          <a:xfrm>
            <a:off x="3429243" y="690956"/>
            <a:ext cx="6736733" cy="554863"/>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6BFB8B07-0206-44D6-8578-FE0EFE93C279}"/>
              </a:ext>
            </a:extLst>
          </p:cNvPr>
          <p:cNvSpPr txBox="1"/>
          <p:nvPr/>
        </p:nvSpPr>
        <p:spPr>
          <a:xfrm>
            <a:off x="6777318" y="690956"/>
            <a:ext cx="3523129" cy="523220"/>
          </a:xfrm>
          <a:prstGeom prst="rect">
            <a:avLst/>
          </a:prstGeom>
          <a:noFill/>
        </p:spPr>
        <p:txBody>
          <a:bodyPr wrap="square" rtlCol="0">
            <a:spAutoFit/>
          </a:bodyPr>
          <a:lstStyle/>
          <a:p>
            <a:pPr algn="r"/>
            <a:r>
              <a:rPr lang="ar-JO" sz="2800" b="1" dirty="0">
                <a:solidFill>
                  <a:srgbClr val="C00000"/>
                </a:solidFill>
              </a:rPr>
              <a:t>تلقين الآيات:</a:t>
            </a:r>
            <a:endParaRPr lang="en-US" sz="2800" b="1" dirty="0">
              <a:solidFill>
                <a:srgbClr val="C00000"/>
              </a:solidFill>
            </a:endParaRPr>
          </a:p>
        </p:txBody>
      </p:sp>
      <p:sp>
        <p:nvSpPr>
          <p:cNvPr id="54" name="Double Wave 53">
            <a:extLst>
              <a:ext uri="{FF2B5EF4-FFF2-40B4-BE49-F238E27FC236}">
                <a16:creationId xmlns:a16="http://schemas.microsoft.com/office/drawing/2014/main" id="{F3E79E14-6E6E-486D-8755-842BF8B418D8}"/>
              </a:ext>
            </a:extLst>
          </p:cNvPr>
          <p:cNvSpPr/>
          <p:nvPr/>
        </p:nvSpPr>
        <p:spPr>
          <a:xfrm>
            <a:off x="3870762" y="11051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55" name="Double Wave 54">
            <a:extLst>
              <a:ext uri="{FF2B5EF4-FFF2-40B4-BE49-F238E27FC236}">
                <a16:creationId xmlns:a16="http://schemas.microsoft.com/office/drawing/2014/main" id="{200C4A62-FF26-43BC-AA9F-714068052B91}"/>
              </a:ext>
            </a:extLst>
          </p:cNvPr>
          <p:cNvSpPr/>
          <p:nvPr/>
        </p:nvSpPr>
        <p:spPr>
          <a:xfrm>
            <a:off x="719109" y="11050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56" name="Double Wave 55">
            <a:extLst>
              <a:ext uri="{FF2B5EF4-FFF2-40B4-BE49-F238E27FC236}">
                <a16:creationId xmlns:a16="http://schemas.microsoft.com/office/drawing/2014/main" id="{5C7C809D-32EA-4B37-9F6B-04A6F5283AFC}"/>
              </a:ext>
            </a:extLst>
          </p:cNvPr>
          <p:cNvSpPr/>
          <p:nvPr/>
        </p:nvSpPr>
        <p:spPr>
          <a:xfrm>
            <a:off x="7878509" y="97062"/>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57" name="Double Wave 56">
            <a:extLst>
              <a:ext uri="{FF2B5EF4-FFF2-40B4-BE49-F238E27FC236}">
                <a16:creationId xmlns:a16="http://schemas.microsoft.com/office/drawing/2014/main" id="{65822410-E58D-4493-B2BE-F6A940817706}"/>
              </a:ext>
            </a:extLst>
          </p:cNvPr>
          <p:cNvSpPr/>
          <p:nvPr/>
        </p:nvSpPr>
        <p:spPr>
          <a:xfrm>
            <a:off x="5826868" y="11050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5" name="Picture 4">
            <a:extLst>
              <a:ext uri="{FF2B5EF4-FFF2-40B4-BE49-F238E27FC236}">
                <a16:creationId xmlns:a16="http://schemas.microsoft.com/office/drawing/2014/main" id="{5CC74E8A-263E-4149-8CC6-3433FFC7BD9C}"/>
              </a:ext>
            </a:extLst>
          </p:cNvPr>
          <p:cNvPicPr>
            <a:picLocks noChangeAspect="1"/>
          </p:cNvPicPr>
          <p:nvPr/>
        </p:nvPicPr>
        <p:blipFill>
          <a:blip r:embed="rId4"/>
          <a:stretch>
            <a:fillRect/>
          </a:stretch>
        </p:blipFill>
        <p:spPr>
          <a:xfrm>
            <a:off x="1794640" y="656581"/>
            <a:ext cx="6578899" cy="5667947"/>
          </a:xfrm>
          <a:prstGeom prst="rect">
            <a:avLst/>
          </a:prstGeom>
        </p:spPr>
      </p:pic>
      <p:sp>
        <p:nvSpPr>
          <p:cNvPr id="36" name="Rectangle 35">
            <a:extLst>
              <a:ext uri="{FF2B5EF4-FFF2-40B4-BE49-F238E27FC236}">
                <a16:creationId xmlns:a16="http://schemas.microsoft.com/office/drawing/2014/main" id="{91D96676-9190-4AD2-B02A-4BC3DC579862}"/>
              </a:ext>
            </a:extLst>
          </p:cNvPr>
          <p:cNvSpPr/>
          <p:nvPr/>
        </p:nvSpPr>
        <p:spPr>
          <a:xfrm>
            <a:off x="3977399" y="1869615"/>
            <a:ext cx="3899292" cy="496764"/>
          </a:xfrm>
          <a:prstGeom prst="rect">
            <a:avLst/>
          </a:prstGeom>
          <a:solidFill>
            <a:srgbClr val="FF0000">
              <a:alpha val="3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9726CB6F-4ABA-4706-944B-64B61AEDF2E6}"/>
              </a:ext>
            </a:extLst>
          </p:cNvPr>
          <p:cNvSpPr/>
          <p:nvPr/>
        </p:nvSpPr>
        <p:spPr>
          <a:xfrm>
            <a:off x="2094809" y="1809208"/>
            <a:ext cx="973265" cy="496764"/>
          </a:xfrm>
          <a:prstGeom prst="rect">
            <a:avLst/>
          </a:prstGeom>
          <a:solidFill>
            <a:srgbClr val="FF0000">
              <a:alpha val="3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54C6B075-EC39-4DC7-B953-8C0C92DC7530}"/>
              </a:ext>
            </a:extLst>
          </p:cNvPr>
          <p:cNvSpPr/>
          <p:nvPr/>
        </p:nvSpPr>
        <p:spPr>
          <a:xfrm>
            <a:off x="5599387" y="2672197"/>
            <a:ext cx="2654210" cy="496764"/>
          </a:xfrm>
          <a:prstGeom prst="rect">
            <a:avLst/>
          </a:prstGeom>
          <a:solidFill>
            <a:srgbClr val="FF0000">
              <a:alpha val="3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E549AE27-A694-43C9-A54D-BBB0C0FF1893}"/>
              </a:ext>
            </a:extLst>
          </p:cNvPr>
          <p:cNvSpPr/>
          <p:nvPr/>
        </p:nvSpPr>
        <p:spPr>
          <a:xfrm>
            <a:off x="2094809" y="2672197"/>
            <a:ext cx="2767846" cy="496764"/>
          </a:xfrm>
          <a:prstGeom prst="rect">
            <a:avLst/>
          </a:prstGeom>
          <a:solidFill>
            <a:srgbClr val="FF0000">
              <a:alpha val="3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F46A5989-6553-47DC-A1B9-BC74984184D8}"/>
              </a:ext>
            </a:extLst>
          </p:cNvPr>
          <p:cNvSpPr/>
          <p:nvPr/>
        </p:nvSpPr>
        <p:spPr>
          <a:xfrm>
            <a:off x="6853811" y="3436983"/>
            <a:ext cx="1519728" cy="496764"/>
          </a:xfrm>
          <a:prstGeom prst="rect">
            <a:avLst/>
          </a:prstGeom>
          <a:solidFill>
            <a:srgbClr val="FF0000">
              <a:alpha val="3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2127EF9-13FE-4A9D-965D-D03A99A11E8C}"/>
              </a:ext>
            </a:extLst>
          </p:cNvPr>
          <p:cNvSpPr/>
          <p:nvPr/>
        </p:nvSpPr>
        <p:spPr>
          <a:xfrm>
            <a:off x="2094810" y="3448978"/>
            <a:ext cx="4444042" cy="496764"/>
          </a:xfrm>
          <a:prstGeom prst="rect">
            <a:avLst/>
          </a:prstGeom>
          <a:solidFill>
            <a:srgbClr val="00B050">
              <a:alpha val="3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0E18C692-9ADE-4A5E-A219-71432AF74340}"/>
              </a:ext>
            </a:extLst>
          </p:cNvPr>
          <p:cNvSpPr/>
          <p:nvPr/>
        </p:nvSpPr>
        <p:spPr>
          <a:xfrm>
            <a:off x="5419165" y="4243867"/>
            <a:ext cx="2834432" cy="496764"/>
          </a:xfrm>
          <a:prstGeom prst="rect">
            <a:avLst/>
          </a:prstGeom>
          <a:solidFill>
            <a:srgbClr val="00B050">
              <a:alpha val="3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0F55E6C8-3BF9-4003-81B8-B5F40BD443C6}"/>
              </a:ext>
            </a:extLst>
          </p:cNvPr>
          <p:cNvSpPr/>
          <p:nvPr/>
        </p:nvSpPr>
        <p:spPr>
          <a:xfrm>
            <a:off x="4249271" y="4982593"/>
            <a:ext cx="3248345" cy="496764"/>
          </a:xfrm>
          <a:prstGeom prst="rect">
            <a:avLst/>
          </a:prstGeom>
          <a:solidFill>
            <a:srgbClr val="00B050">
              <a:alpha val="3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299C6659-AF0A-445F-8A7C-4FFB774E8A0E}"/>
              </a:ext>
            </a:extLst>
          </p:cNvPr>
          <p:cNvSpPr/>
          <p:nvPr/>
        </p:nvSpPr>
        <p:spPr>
          <a:xfrm>
            <a:off x="1979126" y="4162800"/>
            <a:ext cx="2834432" cy="496764"/>
          </a:xfrm>
          <a:prstGeom prst="rect">
            <a:avLst/>
          </a:prstGeom>
          <a:solidFill>
            <a:srgbClr val="00B050">
              <a:alpha val="3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D36E8C78-0054-46DF-97CF-70F4EE313297}"/>
              </a:ext>
            </a:extLst>
          </p:cNvPr>
          <p:cNvSpPr/>
          <p:nvPr/>
        </p:nvSpPr>
        <p:spPr>
          <a:xfrm>
            <a:off x="1975660" y="4907946"/>
            <a:ext cx="1627833" cy="496764"/>
          </a:xfrm>
          <a:prstGeom prst="rect">
            <a:avLst/>
          </a:prstGeom>
          <a:solidFill>
            <a:srgbClr val="00B050">
              <a:alpha val="3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338302E1-2D2C-48D9-B582-9DDA265E253B}"/>
              </a:ext>
            </a:extLst>
          </p:cNvPr>
          <p:cNvSpPr/>
          <p:nvPr/>
        </p:nvSpPr>
        <p:spPr>
          <a:xfrm>
            <a:off x="7108488" y="5665461"/>
            <a:ext cx="1246305" cy="496764"/>
          </a:xfrm>
          <a:prstGeom prst="rect">
            <a:avLst/>
          </a:prstGeom>
          <a:solidFill>
            <a:srgbClr val="00B050">
              <a:alpha val="3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11516C83-D82B-4365-8C88-823FA3D413F7}"/>
              </a:ext>
            </a:extLst>
          </p:cNvPr>
          <p:cNvSpPr/>
          <p:nvPr/>
        </p:nvSpPr>
        <p:spPr>
          <a:xfrm>
            <a:off x="4249272" y="5737179"/>
            <a:ext cx="2200528" cy="496764"/>
          </a:xfrm>
          <a:prstGeom prst="rect">
            <a:avLst/>
          </a:prstGeom>
          <a:solidFill>
            <a:srgbClr val="00B050">
              <a:alpha val="3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918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down)">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down)">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down)">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down)">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down)">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6" grpId="0" animBg="1"/>
      <p:bldP spid="37" grpId="0" animBg="1"/>
      <p:bldP spid="45" grpId="0" animBg="1"/>
      <p:bldP spid="46" grpId="0" animBg="1"/>
      <p:bldP spid="48" grpId="0" animBg="1"/>
      <p:bldP spid="49" grpId="0" animBg="1"/>
      <p:bldP spid="51" grpId="0" animBg="1"/>
      <p:bldP spid="52" grpId="0" animBg="1"/>
      <p:bldP spid="53" grpId="0" animBg="1"/>
      <p:bldP spid="58" grpId="0" animBg="1"/>
      <p:bldP spid="59" grpId="0" animBg="1"/>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68055-F6E5-4F27-810F-94B9D98932A3}"/>
              </a:ext>
            </a:extLst>
          </p:cNvPr>
          <p:cNvPicPr>
            <a:picLocks noChangeAspect="1"/>
          </p:cNvPicPr>
          <p:nvPr/>
        </p:nvPicPr>
        <p:blipFill>
          <a:blip r:embed="rId2"/>
          <a:stretch>
            <a:fillRect/>
          </a:stretch>
        </p:blipFill>
        <p:spPr>
          <a:xfrm>
            <a:off x="1" y="2686929"/>
            <a:ext cx="3100544" cy="1873520"/>
          </a:xfrm>
          <a:prstGeom prst="rect">
            <a:avLst/>
          </a:prstGeom>
        </p:spPr>
      </p:pic>
      <p:pic>
        <p:nvPicPr>
          <p:cNvPr id="4" name="Picture 3">
            <a:extLst>
              <a:ext uri="{FF2B5EF4-FFF2-40B4-BE49-F238E27FC236}">
                <a16:creationId xmlns:a16="http://schemas.microsoft.com/office/drawing/2014/main" id="{27CCAFB8-8123-40A4-BC9C-E6DFD0C8C5A0}"/>
              </a:ext>
            </a:extLst>
          </p:cNvPr>
          <p:cNvPicPr>
            <a:picLocks noChangeAspect="1"/>
          </p:cNvPicPr>
          <p:nvPr/>
        </p:nvPicPr>
        <p:blipFill>
          <a:blip r:embed="rId3"/>
          <a:stretch>
            <a:fillRect/>
          </a:stretch>
        </p:blipFill>
        <p:spPr>
          <a:xfrm>
            <a:off x="6171036" y="2686929"/>
            <a:ext cx="3070492" cy="1873520"/>
          </a:xfrm>
          <a:prstGeom prst="rect">
            <a:avLst/>
          </a:prstGeom>
        </p:spPr>
      </p:pic>
      <p:pic>
        <p:nvPicPr>
          <p:cNvPr id="5" name="Picture 4">
            <a:extLst>
              <a:ext uri="{FF2B5EF4-FFF2-40B4-BE49-F238E27FC236}">
                <a16:creationId xmlns:a16="http://schemas.microsoft.com/office/drawing/2014/main" id="{9EAC7293-7FC4-4CAD-A305-52822422541F}"/>
              </a:ext>
            </a:extLst>
          </p:cNvPr>
          <p:cNvPicPr>
            <a:picLocks noChangeAspect="1"/>
          </p:cNvPicPr>
          <p:nvPr/>
        </p:nvPicPr>
        <p:blipFill>
          <a:blip r:embed="rId4"/>
          <a:stretch>
            <a:fillRect/>
          </a:stretch>
        </p:blipFill>
        <p:spPr>
          <a:xfrm>
            <a:off x="9241528" y="2673700"/>
            <a:ext cx="3113853" cy="1899978"/>
          </a:xfrm>
          <a:prstGeom prst="rect">
            <a:avLst/>
          </a:prstGeom>
        </p:spPr>
      </p:pic>
      <p:pic>
        <p:nvPicPr>
          <p:cNvPr id="6" name="Picture 5">
            <a:extLst>
              <a:ext uri="{FF2B5EF4-FFF2-40B4-BE49-F238E27FC236}">
                <a16:creationId xmlns:a16="http://schemas.microsoft.com/office/drawing/2014/main" id="{E11E8E39-7662-4385-A12E-BFDC1D6A0076}"/>
              </a:ext>
            </a:extLst>
          </p:cNvPr>
          <p:cNvPicPr>
            <a:picLocks noChangeAspect="1"/>
          </p:cNvPicPr>
          <p:nvPr/>
        </p:nvPicPr>
        <p:blipFill>
          <a:blip r:embed="rId5"/>
          <a:stretch>
            <a:fillRect/>
          </a:stretch>
        </p:blipFill>
        <p:spPr>
          <a:xfrm>
            <a:off x="3070492" y="2660471"/>
            <a:ext cx="3100545" cy="1899978"/>
          </a:xfrm>
          <a:prstGeom prst="rect">
            <a:avLst/>
          </a:prstGeom>
        </p:spPr>
      </p:pic>
      <p:sp>
        <p:nvSpPr>
          <p:cNvPr id="7" name="TextBox 6">
            <a:extLst>
              <a:ext uri="{FF2B5EF4-FFF2-40B4-BE49-F238E27FC236}">
                <a16:creationId xmlns:a16="http://schemas.microsoft.com/office/drawing/2014/main" id="{C24409C2-9C9F-4615-AE52-3241781B0A15}"/>
              </a:ext>
            </a:extLst>
          </p:cNvPr>
          <p:cNvSpPr txBox="1"/>
          <p:nvPr/>
        </p:nvSpPr>
        <p:spPr>
          <a:xfrm>
            <a:off x="9580098" y="3123028"/>
            <a:ext cx="2124222" cy="689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871D4E4-9957-4D4E-B66A-D614BDD97318}"/>
              </a:ext>
            </a:extLst>
          </p:cNvPr>
          <p:cNvSpPr txBox="1"/>
          <p:nvPr/>
        </p:nvSpPr>
        <p:spPr>
          <a:xfrm>
            <a:off x="9369084" y="2964130"/>
            <a:ext cx="2575888" cy="646331"/>
          </a:xfrm>
          <a:prstGeom prst="rect">
            <a:avLst/>
          </a:prstGeom>
          <a:noFill/>
        </p:spPr>
        <p:txBody>
          <a:bodyPr wrap="square" rtlCol="0">
            <a:spAutoFit/>
          </a:bodyPr>
          <a:lstStyle/>
          <a:p>
            <a:pPr lvl="0" algn="ctr">
              <a:defRPr/>
            </a:pPr>
            <a:r>
              <a:rPr lang="ar-JO" sz="3600" b="1" dirty="0">
                <a:solidFill>
                  <a:prstClr val="black"/>
                </a:solidFill>
              </a:rPr>
              <a:t>هُمَزَةٖ لُّمَزَةٍ</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2CE7704-8C34-4A96-9524-9196381C8B0D}"/>
              </a:ext>
            </a:extLst>
          </p:cNvPr>
          <p:cNvSpPr txBox="1"/>
          <p:nvPr/>
        </p:nvSpPr>
        <p:spPr>
          <a:xfrm>
            <a:off x="6342185" y="2961787"/>
            <a:ext cx="2575888" cy="584775"/>
          </a:xfrm>
          <a:prstGeom prst="rect">
            <a:avLst/>
          </a:prstGeom>
          <a:noFill/>
        </p:spPr>
        <p:txBody>
          <a:bodyPr wrap="square" rtlCol="0">
            <a:spAutoFit/>
          </a:bodyPr>
          <a:lstStyle/>
          <a:p>
            <a:pPr lvl="0" algn="ctr">
              <a:defRPr/>
            </a:pPr>
            <a:r>
              <a:rPr lang="ar-JO" sz="3200" b="1" dirty="0">
                <a:solidFill>
                  <a:prstClr val="black"/>
                </a:solidFill>
              </a:rPr>
              <a:t>أَخۡلَدَهُۥ</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BCE3077-A00A-4BC9-8509-F106D124456C}"/>
              </a:ext>
            </a:extLst>
          </p:cNvPr>
          <p:cNvSpPr txBox="1"/>
          <p:nvPr/>
        </p:nvSpPr>
        <p:spPr>
          <a:xfrm>
            <a:off x="3317628" y="3003987"/>
            <a:ext cx="2575888" cy="584775"/>
          </a:xfrm>
          <a:prstGeom prst="rect">
            <a:avLst/>
          </a:prstGeom>
          <a:noFill/>
        </p:spPr>
        <p:txBody>
          <a:bodyPr wrap="square" rtlCol="0">
            <a:spAutoFit/>
          </a:bodyPr>
          <a:lstStyle/>
          <a:p>
            <a:pPr lvl="0" algn="ctr">
              <a:defRPr/>
            </a:pPr>
            <a:r>
              <a:rPr lang="ar-JO" sz="3200" b="1" dirty="0">
                <a:solidFill>
                  <a:prstClr val="black"/>
                </a:solidFill>
              </a:rPr>
              <a:t>لَيُنۢبَذَنَّ</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ED328AE-42AE-473E-ACF2-1777A36EE885}"/>
              </a:ext>
            </a:extLst>
          </p:cNvPr>
          <p:cNvSpPr txBox="1"/>
          <p:nvPr/>
        </p:nvSpPr>
        <p:spPr>
          <a:xfrm>
            <a:off x="194600" y="3032123"/>
            <a:ext cx="2575888" cy="769441"/>
          </a:xfrm>
          <a:prstGeom prst="rect">
            <a:avLst/>
          </a:prstGeom>
          <a:noFill/>
        </p:spPr>
        <p:txBody>
          <a:bodyPr wrap="square" rtlCol="0">
            <a:spAutoFit/>
          </a:bodyPr>
          <a:lstStyle/>
          <a:p>
            <a:pPr lvl="0" algn="ctr">
              <a:defRPr/>
            </a:pPr>
            <a:r>
              <a:rPr lang="ar-JO" sz="4400" b="1" dirty="0">
                <a:solidFill>
                  <a:prstClr val="black"/>
                </a:solidFill>
              </a:rPr>
              <a:t>مُّؤۡصَدَةٞ</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rrow: Down 12">
            <a:extLst>
              <a:ext uri="{FF2B5EF4-FFF2-40B4-BE49-F238E27FC236}">
                <a16:creationId xmlns:a16="http://schemas.microsoft.com/office/drawing/2014/main" id="{82E7118D-9FB1-4480-BF31-709552DFCEA3}"/>
              </a:ext>
            </a:extLst>
          </p:cNvPr>
          <p:cNvSpPr/>
          <p:nvPr/>
        </p:nvSpPr>
        <p:spPr>
          <a:xfrm>
            <a:off x="3100545" y="294145"/>
            <a:ext cx="5930913" cy="1899977"/>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لنتدرب على نطق هذه الكلمات جيدًا</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96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884014" y="774437"/>
            <a:ext cx="1236339"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10779232" y="719644"/>
            <a:ext cx="1209041"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10779230" y="1859295"/>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10765582" y="2384332"/>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10859912" y="3606848"/>
            <a:ext cx="1222692" cy="52398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10779230" y="2891113"/>
            <a:ext cx="1209044" cy="5571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10819370" y="4275192"/>
            <a:ext cx="122269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10779232" y="1277266"/>
            <a:ext cx="1236338"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8" name="Double Wave 37"/>
          <p:cNvSpPr/>
          <p:nvPr/>
        </p:nvSpPr>
        <p:spPr>
          <a:xfrm>
            <a:off x="3825938" y="9258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9257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538726"/>
            <a:ext cx="10017230" cy="616074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6918"/>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48667" y="-42566"/>
            <a:ext cx="1209040" cy="623857"/>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0</a:t>
              </a:r>
              <a:r>
                <a:rPr lang="ar-JO" sz="1400" b="1" dirty="0">
                  <a:latin typeface="Calibri" panose="020F0502020204030204" pitchFamily="34" charset="0"/>
                  <a:cs typeface="Calibri" panose="020F0502020204030204" pitchFamily="34" charset="0"/>
                </a:rPr>
                <a:t>2</a:t>
              </a:r>
              <a:r>
                <a:rPr lang="en-US" sz="1400" b="1" dirty="0">
                  <a:latin typeface="Calibri" panose="020F0502020204030204" pitchFamily="34" charset="0"/>
                  <a:cs typeface="Calibri" panose="020F0502020204030204" pitchFamily="34" charset="0"/>
                </a:rPr>
                <a:t>:00 minutes</a:t>
              </a:r>
            </a:p>
          </p:txBody>
        </p:sp>
      </p:grpSp>
      <p:sp>
        <p:nvSpPr>
          <p:cNvPr id="24" name="Rounded Rectangle 23"/>
          <p:cNvSpPr/>
          <p:nvPr/>
        </p:nvSpPr>
        <p:spPr>
          <a:xfrm>
            <a:off x="10859912" y="4754732"/>
            <a:ext cx="1209044"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10765582" y="5285811"/>
            <a:ext cx="131822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0811612" y="5841480"/>
            <a:ext cx="1236339"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Double Wave 24">
            <a:extLst>
              <a:ext uri="{FF2B5EF4-FFF2-40B4-BE49-F238E27FC236}">
                <a16:creationId xmlns:a16="http://schemas.microsoft.com/office/drawing/2014/main" id="{EE777FD2-5A27-442A-A1BE-FB91493B69B6}"/>
              </a:ext>
            </a:extLst>
          </p:cNvPr>
          <p:cNvSpPr/>
          <p:nvPr/>
        </p:nvSpPr>
        <p:spPr>
          <a:xfrm>
            <a:off x="7833685" y="92579"/>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8" name="Double Wave 27">
            <a:extLst>
              <a:ext uri="{FF2B5EF4-FFF2-40B4-BE49-F238E27FC236}">
                <a16:creationId xmlns:a16="http://schemas.microsoft.com/office/drawing/2014/main" id="{92756E55-11C0-41D4-A70E-D9F2B0C61D4E}"/>
              </a:ext>
            </a:extLst>
          </p:cNvPr>
          <p:cNvSpPr/>
          <p:nvPr/>
        </p:nvSpPr>
        <p:spPr>
          <a:xfrm>
            <a:off x="5782044" y="9257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54" name="TextBox 53">
            <a:extLst>
              <a:ext uri="{FF2B5EF4-FFF2-40B4-BE49-F238E27FC236}">
                <a16:creationId xmlns:a16="http://schemas.microsoft.com/office/drawing/2014/main" id="{222A1FAC-20E9-4106-92FE-688FA15CECC2}"/>
              </a:ext>
            </a:extLst>
          </p:cNvPr>
          <p:cNvSpPr txBox="1"/>
          <p:nvPr/>
        </p:nvSpPr>
        <p:spPr>
          <a:xfrm>
            <a:off x="1902760" y="632192"/>
            <a:ext cx="612513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نستنتج معًا المحاور الرئيسية للايات الكريمة:</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55" name="Straight Arrow Connector 54">
            <a:extLst>
              <a:ext uri="{FF2B5EF4-FFF2-40B4-BE49-F238E27FC236}">
                <a16:creationId xmlns:a16="http://schemas.microsoft.com/office/drawing/2014/main" id="{0C7DC28A-69CB-4718-A351-0328BAA5F207}"/>
              </a:ext>
            </a:extLst>
          </p:cNvPr>
          <p:cNvCxnSpPr>
            <a:cxnSpLocks/>
          </p:cNvCxnSpPr>
          <p:nvPr/>
        </p:nvCxnSpPr>
        <p:spPr>
          <a:xfrm>
            <a:off x="8417077" y="2744372"/>
            <a:ext cx="533325" cy="0"/>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6" name="Straight Arrow Connector 55">
            <a:extLst>
              <a:ext uri="{FF2B5EF4-FFF2-40B4-BE49-F238E27FC236}">
                <a16:creationId xmlns:a16="http://schemas.microsoft.com/office/drawing/2014/main" id="{5D4B15B6-D664-4E94-B4A2-70D1E68957DC}"/>
              </a:ext>
            </a:extLst>
          </p:cNvPr>
          <p:cNvCxnSpPr>
            <a:cxnSpLocks/>
          </p:cNvCxnSpPr>
          <p:nvPr/>
        </p:nvCxnSpPr>
        <p:spPr>
          <a:xfrm flipH="1">
            <a:off x="2014807" y="4275192"/>
            <a:ext cx="394890" cy="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pic>
        <p:nvPicPr>
          <p:cNvPr id="57" name="Picture 56">
            <a:extLst>
              <a:ext uri="{FF2B5EF4-FFF2-40B4-BE49-F238E27FC236}">
                <a16:creationId xmlns:a16="http://schemas.microsoft.com/office/drawing/2014/main" id="{8CA74F13-ED5A-400E-8DFD-18595F909C52}"/>
              </a:ext>
            </a:extLst>
          </p:cNvPr>
          <p:cNvPicPr>
            <a:picLocks noChangeAspect="1"/>
          </p:cNvPicPr>
          <p:nvPr/>
        </p:nvPicPr>
        <p:blipFill rotWithShape="1">
          <a:blip r:embed="rId4"/>
          <a:srcRect r="36072"/>
          <a:stretch/>
        </p:blipFill>
        <p:spPr>
          <a:xfrm>
            <a:off x="257629" y="5311823"/>
            <a:ext cx="1954623" cy="1495425"/>
          </a:xfrm>
          <a:prstGeom prst="ellipse">
            <a:avLst/>
          </a:prstGeom>
        </p:spPr>
      </p:pic>
      <p:sp>
        <p:nvSpPr>
          <p:cNvPr id="58" name="Double Wave 57">
            <a:extLst>
              <a:ext uri="{FF2B5EF4-FFF2-40B4-BE49-F238E27FC236}">
                <a16:creationId xmlns:a16="http://schemas.microsoft.com/office/drawing/2014/main" id="{3CFFBAE3-CB5D-4BF6-94F2-CFE87183B578}"/>
              </a:ext>
            </a:extLst>
          </p:cNvPr>
          <p:cNvSpPr/>
          <p:nvPr/>
        </p:nvSpPr>
        <p:spPr>
          <a:xfrm>
            <a:off x="3870762" y="110510"/>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59" name="Double Wave 58">
            <a:extLst>
              <a:ext uri="{FF2B5EF4-FFF2-40B4-BE49-F238E27FC236}">
                <a16:creationId xmlns:a16="http://schemas.microsoft.com/office/drawing/2014/main" id="{A0145415-B3A8-4D13-B4CF-238B38A0043A}"/>
              </a:ext>
            </a:extLst>
          </p:cNvPr>
          <p:cNvSpPr/>
          <p:nvPr/>
        </p:nvSpPr>
        <p:spPr>
          <a:xfrm>
            <a:off x="719109" y="110509"/>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60" name="Double Wave 59">
            <a:extLst>
              <a:ext uri="{FF2B5EF4-FFF2-40B4-BE49-F238E27FC236}">
                <a16:creationId xmlns:a16="http://schemas.microsoft.com/office/drawing/2014/main" id="{3003752A-3622-4ED6-83EA-9D49A0078F44}"/>
              </a:ext>
            </a:extLst>
          </p:cNvPr>
          <p:cNvSpPr/>
          <p:nvPr/>
        </p:nvSpPr>
        <p:spPr>
          <a:xfrm>
            <a:off x="7878509" y="97062"/>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61" name="Double Wave 60">
            <a:extLst>
              <a:ext uri="{FF2B5EF4-FFF2-40B4-BE49-F238E27FC236}">
                <a16:creationId xmlns:a16="http://schemas.microsoft.com/office/drawing/2014/main" id="{1426DEAB-E9D7-4976-913C-402DBF199AD3}"/>
              </a:ext>
            </a:extLst>
          </p:cNvPr>
          <p:cNvSpPr/>
          <p:nvPr/>
        </p:nvSpPr>
        <p:spPr>
          <a:xfrm>
            <a:off x="5826868" y="110509"/>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pic>
        <p:nvPicPr>
          <p:cNvPr id="2" name="Picture 1">
            <a:extLst>
              <a:ext uri="{FF2B5EF4-FFF2-40B4-BE49-F238E27FC236}">
                <a16:creationId xmlns:a16="http://schemas.microsoft.com/office/drawing/2014/main" id="{BCDB2F20-4B28-457E-9D6A-79EEB7B2C849}"/>
              </a:ext>
            </a:extLst>
          </p:cNvPr>
          <p:cNvPicPr>
            <a:picLocks noChangeAspect="1"/>
          </p:cNvPicPr>
          <p:nvPr/>
        </p:nvPicPr>
        <p:blipFill>
          <a:blip r:embed="rId5"/>
          <a:stretch>
            <a:fillRect/>
          </a:stretch>
        </p:blipFill>
        <p:spPr>
          <a:xfrm>
            <a:off x="2480479" y="1230059"/>
            <a:ext cx="5877382" cy="5055637"/>
          </a:xfrm>
          <a:prstGeom prst="rect">
            <a:avLst/>
          </a:prstGeom>
        </p:spPr>
      </p:pic>
      <p:pic>
        <p:nvPicPr>
          <p:cNvPr id="4" name="Picture 3">
            <a:extLst>
              <a:ext uri="{FF2B5EF4-FFF2-40B4-BE49-F238E27FC236}">
                <a16:creationId xmlns:a16="http://schemas.microsoft.com/office/drawing/2014/main" id="{73D927D6-FC8C-4747-B7F4-F6AC70DFAF3E}"/>
              </a:ext>
            </a:extLst>
          </p:cNvPr>
          <p:cNvPicPr>
            <a:picLocks noChangeAspect="1"/>
          </p:cNvPicPr>
          <p:nvPr/>
        </p:nvPicPr>
        <p:blipFill>
          <a:blip r:embed="rId6"/>
          <a:stretch>
            <a:fillRect/>
          </a:stretch>
        </p:blipFill>
        <p:spPr>
          <a:xfrm>
            <a:off x="8880136" y="2335073"/>
            <a:ext cx="2139305" cy="874460"/>
          </a:xfrm>
          <a:prstGeom prst="rect">
            <a:avLst/>
          </a:prstGeom>
        </p:spPr>
      </p:pic>
      <p:pic>
        <p:nvPicPr>
          <p:cNvPr id="8" name="Picture 7">
            <a:extLst>
              <a:ext uri="{FF2B5EF4-FFF2-40B4-BE49-F238E27FC236}">
                <a16:creationId xmlns:a16="http://schemas.microsoft.com/office/drawing/2014/main" id="{58A667BB-CBC9-4F4F-A8E4-42ED3E4A3913}"/>
              </a:ext>
            </a:extLst>
          </p:cNvPr>
          <p:cNvPicPr>
            <a:picLocks noChangeAspect="1"/>
          </p:cNvPicPr>
          <p:nvPr/>
        </p:nvPicPr>
        <p:blipFill>
          <a:blip r:embed="rId7"/>
          <a:stretch>
            <a:fillRect/>
          </a:stretch>
        </p:blipFill>
        <p:spPr>
          <a:xfrm>
            <a:off x="-706750" y="3941153"/>
            <a:ext cx="2669165" cy="747915"/>
          </a:xfrm>
          <a:prstGeom prst="rect">
            <a:avLst/>
          </a:prstGeom>
        </p:spPr>
      </p:pic>
    </p:spTree>
    <p:extLst>
      <p:ext uri="{BB962C8B-B14F-4D97-AF65-F5344CB8AC3E}">
        <p14:creationId xmlns:p14="http://schemas.microsoft.com/office/powerpoint/2010/main" val="13003693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33" name="Double Wave 32"/>
          <p:cNvSpPr/>
          <p:nvPr/>
        </p:nvSpPr>
        <p:spPr>
          <a:xfrm>
            <a:off x="7833685"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التاريخ :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إلى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825938"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a:extLst>
              <a:ext uri="{FF2B5EF4-FFF2-40B4-BE49-F238E27FC236}">
                <a16:creationId xmlns:a16="http://schemas.microsoft.com/office/drawing/2014/main" id="{55BD5D74-8B6B-B77B-CAED-CFAC384830F6}"/>
              </a:ext>
            </a:extLst>
          </p:cNvPr>
          <p:cNvGrpSpPr/>
          <p:nvPr/>
        </p:nvGrpSpPr>
        <p:grpSpPr>
          <a:xfrm>
            <a:off x="41638" y="1139784"/>
            <a:ext cx="1573020" cy="730155"/>
            <a:chOff x="7446246" y="205862"/>
            <a:chExt cx="1544854" cy="691058"/>
          </a:xfrm>
        </p:grpSpPr>
        <p:sp>
          <p:nvSpPr>
            <p:cNvPr id="28" name="Rounded Rectangle 10">
              <a:extLst>
                <a:ext uri="{FF2B5EF4-FFF2-40B4-BE49-F238E27FC236}">
                  <a16:creationId xmlns:a16="http://schemas.microsoft.com/office/drawing/2014/main" id="{2CF5BB96-A051-5086-27E8-62E8E656A25D}"/>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13">
              <a:extLst>
                <a:ext uri="{FF2B5EF4-FFF2-40B4-BE49-F238E27FC236}">
                  <a16:creationId xmlns:a16="http://schemas.microsoft.com/office/drawing/2014/main" id="{7E73D375-E601-15FA-3CEE-05395CC61902}"/>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02:00 minutes</a:t>
              </a:r>
            </a:p>
          </p:txBody>
        </p:sp>
      </p:grpSp>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 name="Picture 1">
            <a:extLst>
              <a:ext uri="{FF2B5EF4-FFF2-40B4-BE49-F238E27FC236}">
                <a16:creationId xmlns:a16="http://schemas.microsoft.com/office/drawing/2014/main" id="{3EBA5FCF-C865-489F-82E1-43ADEC102E3C}"/>
              </a:ext>
            </a:extLst>
          </p:cNvPr>
          <p:cNvPicPr>
            <a:picLocks noChangeAspect="1"/>
          </p:cNvPicPr>
          <p:nvPr/>
        </p:nvPicPr>
        <p:blipFill>
          <a:blip r:embed="rId4"/>
          <a:stretch>
            <a:fillRect/>
          </a:stretch>
        </p:blipFill>
        <p:spPr>
          <a:xfrm>
            <a:off x="4900115" y="3181422"/>
            <a:ext cx="4180915" cy="2341312"/>
          </a:xfrm>
          <a:prstGeom prst="rect">
            <a:avLst/>
          </a:prstGeom>
        </p:spPr>
      </p:pic>
      <p:sp>
        <p:nvSpPr>
          <p:cNvPr id="3" name="TextBox 2">
            <a:extLst>
              <a:ext uri="{FF2B5EF4-FFF2-40B4-BE49-F238E27FC236}">
                <a16:creationId xmlns:a16="http://schemas.microsoft.com/office/drawing/2014/main" id="{7B1C09F7-37C5-4EB5-BF77-F617DEA33840}"/>
              </a:ext>
            </a:extLst>
          </p:cNvPr>
          <p:cNvSpPr txBox="1"/>
          <p:nvPr/>
        </p:nvSpPr>
        <p:spPr>
          <a:xfrm>
            <a:off x="1209040" y="3814319"/>
            <a:ext cx="3174701" cy="1200329"/>
          </a:xfrm>
          <a:prstGeom prst="rect">
            <a:avLst/>
          </a:prstGeom>
          <a:noFill/>
        </p:spPr>
        <p:txBody>
          <a:bodyPr wrap="square" rtlCol="0">
            <a:spAutoFit/>
          </a:bodyPr>
          <a:lstStyle/>
          <a:p>
            <a:pPr algn="ctr"/>
            <a:r>
              <a:rPr lang="ar-JO" sz="2400" b="1" dirty="0">
                <a:solidFill>
                  <a:srgbClr val="7030A0"/>
                </a:solidFill>
              </a:rPr>
              <a:t>لنتعرف على معاني المفردات باستخدام استراتيجية القفل والمفتاح</a:t>
            </a:r>
            <a:endParaRPr lang="en-US" sz="2400" b="1" dirty="0">
              <a:solidFill>
                <a:srgbClr val="7030A0"/>
              </a:solidFill>
            </a:endParaRPr>
          </a:p>
        </p:txBody>
      </p:sp>
      <p:pic>
        <p:nvPicPr>
          <p:cNvPr id="5" name="Picture 4">
            <a:extLst>
              <a:ext uri="{FF2B5EF4-FFF2-40B4-BE49-F238E27FC236}">
                <a16:creationId xmlns:a16="http://schemas.microsoft.com/office/drawing/2014/main" id="{B6A2B733-7FEA-4E62-8BBB-098F09F5ADF5}"/>
              </a:ext>
            </a:extLst>
          </p:cNvPr>
          <p:cNvPicPr>
            <a:picLocks noChangeAspect="1"/>
          </p:cNvPicPr>
          <p:nvPr/>
        </p:nvPicPr>
        <p:blipFill>
          <a:blip r:embed="rId5"/>
          <a:stretch>
            <a:fillRect/>
          </a:stretch>
        </p:blipFill>
        <p:spPr>
          <a:xfrm>
            <a:off x="3495195" y="1282647"/>
            <a:ext cx="1777092" cy="1777092"/>
          </a:xfrm>
          <a:prstGeom prst="rect">
            <a:avLst/>
          </a:prstGeom>
        </p:spPr>
      </p:pic>
      <p:pic>
        <p:nvPicPr>
          <p:cNvPr id="30" name="Picture 29">
            <a:extLst>
              <a:ext uri="{FF2B5EF4-FFF2-40B4-BE49-F238E27FC236}">
                <a16:creationId xmlns:a16="http://schemas.microsoft.com/office/drawing/2014/main" id="{919B21EC-889B-46F7-A681-B9D2A81BC792}"/>
              </a:ext>
            </a:extLst>
          </p:cNvPr>
          <p:cNvPicPr>
            <a:picLocks noChangeAspect="1"/>
          </p:cNvPicPr>
          <p:nvPr/>
        </p:nvPicPr>
        <p:blipFill rotWithShape="1">
          <a:blip r:embed="rId6"/>
          <a:srcRect l="15804" t="9555" r="14880" b="15830"/>
          <a:stretch/>
        </p:blipFill>
        <p:spPr>
          <a:xfrm>
            <a:off x="0" y="5471024"/>
            <a:ext cx="1954306" cy="1100951"/>
          </a:xfrm>
          <a:prstGeom prst="rect">
            <a:avLst/>
          </a:prstGeom>
          <a:ln>
            <a:noFill/>
          </a:ln>
          <a:effectLst>
            <a:outerShdw blurRad="292100" dist="139700" dir="2700000" algn="tl" rotWithShape="0">
              <a:srgbClr val="333333">
                <a:alpha val="65000"/>
              </a:srgbClr>
            </a:outerShdw>
          </a:effectLst>
        </p:spPr>
      </p:pic>
      <p:sp>
        <p:nvSpPr>
          <p:cNvPr id="29" name="Double Wave 28">
            <a:extLst>
              <a:ext uri="{FF2B5EF4-FFF2-40B4-BE49-F238E27FC236}">
                <a16:creationId xmlns:a16="http://schemas.microsoft.com/office/drawing/2014/main" id="{5CAE152B-123D-4470-975F-98D56B4C387A}"/>
              </a:ext>
            </a:extLst>
          </p:cNvPr>
          <p:cNvSpPr/>
          <p:nvPr/>
        </p:nvSpPr>
        <p:spPr>
          <a:xfrm>
            <a:off x="3870762" y="62149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الثالثة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1" name="Double Wave 30">
            <a:extLst>
              <a:ext uri="{FF2B5EF4-FFF2-40B4-BE49-F238E27FC236}">
                <a16:creationId xmlns:a16="http://schemas.microsoft.com/office/drawing/2014/main" id="{8C5C6831-7CC3-49FC-BDA5-0DBCF50CCB28}"/>
              </a:ext>
            </a:extLst>
          </p:cNvPr>
          <p:cNvSpPr/>
          <p:nvPr/>
        </p:nvSpPr>
        <p:spPr>
          <a:xfrm>
            <a:off x="719109" y="62149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الأول</a:t>
            </a:r>
          </a:p>
        </p:txBody>
      </p:sp>
      <p:sp>
        <p:nvSpPr>
          <p:cNvPr id="32" name="Double Wave 31">
            <a:extLst>
              <a:ext uri="{FF2B5EF4-FFF2-40B4-BE49-F238E27FC236}">
                <a16:creationId xmlns:a16="http://schemas.microsoft.com/office/drawing/2014/main" id="{76F348ED-204E-479C-B38D-568770542C1A}"/>
              </a:ext>
            </a:extLst>
          </p:cNvPr>
          <p:cNvSpPr/>
          <p:nvPr/>
        </p:nvSpPr>
        <p:spPr>
          <a:xfrm>
            <a:off x="7878509" y="608048"/>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التربية الإسلامية</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Double Wave 33">
            <a:extLst>
              <a:ext uri="{FF2B5EF4-FFF2-40B4-BE49-F238E27FC236}">
                <a16:creationId xmlns:a16="http://schemas.microsoft.com/office/drawing/2014/main" id="{A1123EDC-549B-40AA-8205-A8B128B58568}"/>
              </a:ext>
            </a:extLst>
          </p:cNvPr>
          <p:cNvSpPr/>
          <p:nvPr/>
        </p:nvSpPr>
        <p:spPr>
          <a:xfrm>
            <a:off x="5826868" y="621495"/>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الخامس</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Tree>
    <p:extLst>
      <p:ext uri="{BB962C8B-B14F-4D97-AF65-F5344CB8AC3E}">
        <p14:creationId xmlns:p14="http://schemas.microsoft.com/office/powerpoint/2010/main" val="1161048061"/>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1073</Words>
  <Application>Microsoft Office PowerPoint</Application>
  <PresentationFormat>Widescreen</PresentationFormat>
  <Paragraphs>410</Paragraphs>
  <Slides>22</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Adobe Arabic</vt:lpstr>
      <vt:lpstr>adonis-web</vt:lpstr>
      <vt:lpstr>Arial</vt:lpstr>
      <vt:lpstr>Calibri</vt:lpstr>
      <vt:lpstr>Calibri Light</vt:lpstr>
      <vt:lpstr>HelveticaNeueLT Arabic 45 Light</vt:lpstr>
      <vt:lpstr>HelveticaNeueLT Arabic 55 Roman</vt:lpstr>
      <vt:lpstr>Sakkal Majalla</vt:lpstr>
      <vt:lpstr>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Hazza</dc:creator>
  <cp:lastModifiedBy>DELL</cp:lastModifiedBy>
  <cp:revision>173</cp:revision>
  <dcterms:created xsi:type="dcterms:W3CDTF">2019-06-13T08:00:41Z</dcterms:created>
  <dcterms:modified xsi:type="dcterms:W3CDTF">2024-12-15T05:49:38Z</dcterms:modified>
</cp:coreProperties>
</file>