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4" r:id="rId2"/>
    <p:sldMasterId id="2147483686" r:id="rId3"/>
    <p:sldMasterId id="2147483698" r:id="rId4"/>
  </p:sldMasterIdLst>
  <p:sldIdLst>
    <p:sldId id="256" r:id="rId5"/>
    <p:sldId id="274" r:id="rId6"/>
    <p:sldId id="860" r:id="rId7"/>
    <p:sldId id="288" r:id="rId8"/>
    <p:sldId id="289" r:id="rId9"/>
    <p:sldId id="861" r:id="rId10"/>
    <p:sldId id="867" r:id="rId11"/>
    <p:sldId id="866" r:id="rId12"/>
    <p:sldId id="864" r:id="rId13"/>
    <p:sldId id="292" r:id="rId14"/>
    <p:sldId id="293" r:id="rId15"/>
    <p:sldId id="865" r:id="rId16"/>
    <p:sldId id="262" r:id="rId17"/>
    <p:sldId id="257" r:id="rId18"/>
    <p:sldId id="259" r:id="rId19"/>
    <p:sldId id="267" r:id="rId20"/>
    <p:sldId id="297" r:id="rId21"/>
    <p:sldId id="300" r:id="rId22"/>
    <p:sldId id="312" r:id="rId23"/>
    <p:sldId id="868" r:id="rId24"/>
    <p:sldId id="302" r:id="rId25"/>
    <p:sldId id="305" r:id="rId26"/>
    <p:sldId id="315" r:id="rId27"/>
    <p:sldId id="276" r:id="rId28"/>
    <p:sldId id="26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1B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62" autoAdjust="0"/>
    <p:restoredTop sz="94660"/>
  </p:normalViewPr>
  <p:slideViewPr>
    <p:cSldViewPr snapToGrid="0">
      <p:cViewPr varScale="1">
        <p:scale>
          <a:sx n="71" d="100"/>
          <a:sy n="71" d="100"/>
        </p:scale>
        <p:origin x="1242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4-12-15T05:41:28.08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10616 5655 0,'0'-24'47,"-24"24"-31,-26 0-1,-49 0 1,-50 0 0,50 0-1,0 0 1,74 0-1,0 0-15,-74 0 32,49 0-17,-49 0 1,0 0 0,-25 0-1,49 0 1,50 0-1,1 0 1,-51 24 0,1-24-1,-25 0 1,-25 0 0,24 0-1,1 0 1,49 0 15,1 0-15,-125 0-1,1 0 1,24 0 0,99 0-1,25 0 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4-12-15T05:42:08.61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25896 11336 0,'-25'0'172,"-24"0"-172,-1 0 15,-49 0 1,74 0-1,-49 0 1,49 0 0,0 0-1,0 0 1,-49 0 0,-1 0 15,-49 0-31,-24 0 15,24 0 17,24 25-17,1-1 1,-25-24 0,74 0-1,-49 0 1,0 0-1,49 0-15,26 0 16,-26 25 0,25-25 31,-24 0-16,24 0-16,0 0 1,0 0 0,0 25 31,50 0 62,25 0-109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4-12-15T05:42:09.68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26442 13097 0,'-25'0'16,"0"-25"-16,0 25 31,1-25-31,-1 0 15,-25 25 1,-24-24 0,-25-26-1,24 50 1,-24 0 0,0 0 15,-25 0-16,-25 0 1,0 0 0,99 0-16,-123 0 15,-26 0 1,50 0 0,-49 0-1,-50 0 1,124 0-1,25 0 1,74 0 31,-49 0-31,-26 0-1,1 0 1,49 0-1,-49 0 1,50 0 93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4-12-15T05:42:28.93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26764 6003 0,'-74'49'188,"24"-49"-173,25 25-15,1-25 16,-26 0 0,50 25-1,-25-25-15,-99 50 16,75-50 15,-75 0-15,99 0-16,0 49 15,-124-49 1,50 0 0,-25 0-1,-25 0 1,-49 0-1,-26 0 1,100 50 0,0-50-1,25 25 1,-50-1 0,-24 1-1,-75 25 1,74-50-1,-99 25-15,25 24 32,74-49-17,26 25 1,-26-25 0,0 0-1,1 0 1,-51 0-1,76 0 1,24 0 0,0 0-1,-25 0 1,-74 0 0,-1 0-1,-173 0 1,-74 0-1,-124 0 1,223 0 15,49 0-15,125 0 0,-1 0-1,51 0 1,48 0-1,-123 0 1,74 0 0,-99 0-1,-25 0 1,100 0 0,74 0 15,-1 0-31,51 0 15,-1 0 1,-99 0 0,-74 0 15,-174 0-15,298 0-1,-224 0 1,175 0-1,48 0 1,1 0 0,-25 0-1,25 0 1,0 0 0,-25 0-1,-25 0 1,-25 0-1,-74 0 1,-149 0 0,149 0 15,50 0-15,-50 0-1,-50 0 1,-49 0-1,0 0 1,-50 0 0,0 0-1,-74 0 1,148 0 0,75 0-1,-25 0 1,75 0 15,-50 0-31,-50 0 16,0 0-1,26 0 17,48 0-17,-49 0 1,125 0-1,24 0 1,-25 0 0,25 0-1,-50 0 1,100 0 0,-1 0-1,-24 0 1,0 0-1,-25 0 1,49 0 0,-49 0 15,-49 0-31,-75 0 31,-50 0-15,0 0-1,-198 0 1,223 0 0,25 0-1,124 0 1,-24 0 0,-26 0-1,-74 0 1,-50 0 15,-24 0-31,49 0 16,-74 0-1,148 0 1,-24-25 0,124-24 15,74 24-16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4-12-15T05:42:32.02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26665 7764 0,'-25'0'109,"-24"0"-109,-51 25 16,-98 24 0,24-49-1,100 0-15,-199 0 16,-49 0 0,-125 0-1,125 0 1,74 0-1,49 0 1,26 0 0,98 0 15,26 0-15,24 25-1,0-25 1,-223 0-1,-25 0 1,-49 0 0,-1 0-1,125 0 1,-125 0 0,-49 0-1,25 0 1,173 0-1,25 0 1,1 0 0,-76 25-1,-98-25 17,-273 0-17,347 0 1,24 0-1,75 0 1,-24 0 0,-1 0-1,-148 0 1,-50 0 0,49 0-1,1 0 1,74 0-1,49 0 1,50 0 0,-123 0-1,24 0 1,-25 0 0,49 0-1,51 0 16,-50 0-15,-50 0 0,99 0-1,75 0 1,-25 0 0,-174 0-1,-74 0 1,50 0-1,-1 0 1,75 0 0,0 0-1,124 0 1,25 0 0,-50 0-1,25 0 1,-25 0-1,-74 0 17,124 0-32,-1 0 15,-148 0 1,149 0 0,25 0-1,-1 0 1,-49 0-1,-24 0 1,-1 0 0,-99 0-1,49 0 1,-98 25 0,49-25-1,-125 0 1,225 0-1,-76 0 17,-98 0-17,-25 49 1,223-49 0,74 25-1,25-25 16,0 25-15,1-25 0,-51 0-1,1 0 1,-1 0-16,-123 0 16,-50 0-1,124 0 1,74 0-1,1 0 17,-26 25-17,-123 24 1,74-49 0,-50 0 15,25 0-16,75 0-15,49 0 16,-124 0 0,-24 0-1,-26 0 1,-49 0 0,74 0-1,1 0 1,24 0-1,25 50 1,-25-25 0,50-25-1,49 0 1,-24 0 15,-25 0-31,-25 0 16,-25 0-1,0 0 1,25 0 0,74 0-1,125 0 157,148 0-172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4-12-15T05:42:33.66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26789 9475 0,'-74'0'47,"-26"0"-31,-98 0-16,-50 0 15,-99 0 1,-1 0 0,150 0-1,24 0 1,1 0-1,-75 0 1,-75 0 0,-98 0-1,272 0-15,-124 0 16,74 0 0,100 0-1,50 0 1,-51 0 15,-24 0-15,-149 0-1,25 0 1,0 0 0,0 0-1,75 0 1,73 0-1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4-12-15T05:42:38.02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26467 11187 0,'-75'0'109,"1"0"-109,-75 25 0,50-25 16,-174 0-1,-273 0 1,75 0 0,49 0 15,-248 0-16,125 0 1,-1 0 0,75 0-1,248 0 1,99 0 0,-50 0-1,124 25 1,-49-25-1,-75 24 1,1-24 0,24 0-1,-74 0 1,-125 0 0,26 0-1,-50 0 1,-50 0-1,25 0 1,25 0 0,124-24 15,-149-26-15,75 25-1,74-25-15,49 50 16,-49-49-1,75 24 1,-75-25 0,49 26-1,1-1 1,-1 0 0,-123 25-1,-1 0 1,-24-50-1,-50 50 1,-49 0 15,-224 0-15,224 0 0,49 0-1,49-24 1,51-26-1,123 50 1,75 0 0,25 0-1,-50 0 1,-50-25 0,-25 25-1,-24 0 1,25 0-1,173 0 1,-25 0 0,-49 0-1,-99 0 1,-75 0 15,25 0-15,25 0-1,74 0 1,25 0 0,-50 0-1,-49 0 1,-248 0 0,74 0-1,-50 0 1,1 0-1,49 0 1,50 0 0,99 0-1,124 0 1,24 0 15,51 0-15,-26 0-1,-24 0 1,74 0 0,-49 0 46,-75 0-46,-74-49-16,0 49 15,-249-100 1,1 26 0,297 74-1,125 0 1,-1 0 31,25 0-32,-74 0 1,-149 0 0,74 0-1,26 0 1,98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4-12-15T05:42:40.46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26566 13022 0,'-75'0'47,"-24"0"-47,25 0 15,-224 0 1,25 0-1,-124 50 1,25-50 0,99 0-1,1 0 1,73 0 0,-24 0-1,-50 0 1,-173 0-1,222 0-15,-495 0 32,124 0-17,24 0 1,100 0 0,99 0-1,74 0 1,50 0-1,25 0 1,24 50 0,125-50-1,-50 24 1,-223-24 0,-1 0-1,-73 0 16,98 0-31,1 0 16,99 0 0,24 0 15,1 0-15,-50 0-1,-100 0 1,-48 0-1,-1 0 1,-124 0 0,273 0-1,0 0 1,0 0 0,24 0-1,26 0 1,49 0-1,-24 0 1,-76 0 15,-48 0-31,-26 0 16,75 0 15,-49 0-15,148 0-1,-50 0 1,-73 0 0,-51 0-1,25 0 1,-49 0 0,25 0-1,-1 0 16,-148 0-31,-224 0 16,249-24 0,148-51-1,1 75 1,98-49 15,26 49-15,-150-75-1,1 75 1,24 0 0,-24-25-1,197 1 1,76 24 0,24 0 30,0 0-46,-99 0 16,-99 0 15,49 0-31,-98 0 16,48 0 0,51 0-1,49 0 16,99 0-15,-25 0 0,25 0-1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4-12-15T05:42:42.28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27087 14908 0,'-50'24'32,"-49"-24"-17,-149 0 1,-174 0-1,-49 0 1,-174-24 0,198-26-1,323 50 1,0-25-16,-148-24 31,48 49-15,-98 0-1,-25 0 1,-25 0 0,24 0-1,1 0 1,-25 0 0,-25 0-1,-74 0 1,74 0-1,74 0 1,-148 0 0,74 0-1,0 0 17,-297-25-32,173 25 15,198-50 16,26 50-15,24-25 0,75 25-1,-75-49 1,0 49 0,50 0-1,-75-50 1,224 50-1,49 0-15,-50 0 16,51 0 0,-51 0-1,25 0 1,1 0 0,-1 0 30,1 0-30,-26 0 0,26 0-1,-1 0-15,0 0 16,-148 0 0,99 0-1,74 0 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4-12-15T05:42:51.42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27806 7045 0,'-50'0'31,"-49"0"-31,50 24 16,-51 1 0,1 25-1,-74-50 1,-51 0-1,-49 0 1,1 0 0,-1 0-1,-99 49 17,173-49-17,-24 0-15,0 0 31,-50 0-15,0 0 0,0 0-1,0 0 1,25 0 0,-25 0-1,25 0 1,50 0-1,-75 0 1,75 0 0,-75 0-1,0 0 1,-25 0 0,-24 0-1,-1 0 1,1 0-1,-25 0 1,-1 0 0,51 0-1,24 0 17,50 0-17,-1 0 1,125 0-16,-25 0 15,-25 0 1,1 0 0,-26 0-1,0 0 1,-49 0 0,74 0-1,75 0 1,-50 0-1,-25 0 1,25 0 0,49 0-16,-49 0 31,0 0-15,25 0-1,-149 0 1,0 0-1,74 0 1,50 0 0,25 0-1,-74 0 1,-75 0 0,49 0-1,75 0 1,74 0-16,-98 0 15,-51 0 17,-24 0-17,-50 0-15,-74 0 16,74 0 0,149 0 15,25 0-16,-75 0 1,1 0 0,73 0-1,-24 0 1,-49 0 0,-26 0-1,-98 0 1,123 0-1,0 0 1,75 0 0,-50 0-1,-24 0 17,-75 0-32,-100 0 15,-49 0 1,-74 0 15,297 0-15,50 0-1,50 0 1,-50 0 0,-149 0-1,-49 0 1,74 0-1,24 0 17,-24 0-32,124 0 15,25 0 1,-75 0 0,75 0-1,-50 0 16,-24 0-15,-26 0 0,-49 0-1,25 0 1,0 0 15,-50 0-15,0 0-1,174 0 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4-12-15T05:42:52.77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3746 7144 0,'0'25'109,"-50"-25"-109,-25 49 16,-148-49-1,74 25 1,1-25 0,24 25-1,49 24 1,1-49-1,-25 25 1,-26 0 15,1-25-15,75 25 78,-26 0-79,51-25 1,-1 0 78,-25 24-94,25 1 15,1-25 1,-26 0-16,25 0 31,-74 0 32,74 25 46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4-12-15T05:41:29.26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7565 5680 0,'-49'0'109,"-26"0"-93,-49 0-16,0 0 15,-223 0 1,149 0 0,148 0-16,0 0 31,26 0-31,-51 0 0,50 0 15,-49 0 1,-25 0 15,-75 0-31,50 25 16,25-25 15,74 0-15,-74 0 15,24 0-31,-73 0 16,73 25-16,1-25 15,24 0 1,-24 49 0,-1-49 15,1 0-16,0 0 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4-12-15T05:43:02.41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25127 5581 0,'-25'-25'78,"-24"25"-62,-26 0-16,51 0 16,-101 0-1,1 0 1,50 0-16,-50 0 16,0 0-1,-25 25 16,-74-25-15,24 25 0,1-25-1,49 0 1,-49 49 0,74-49-1,-99 0 1,-26 0-1,-48 0 1,-125 0 0,249 0-1,48 0 1,1 25 0,-173 25-1,-100-50 1,-99 0-1,-75 0 17,298 0-17,50 0 1,-50 0 0,-272 25-1,24-25 1,25 0-1,124 0 1,148 0 0,-48 0-1,-1 0 1,0 0 0,0 0-1,99 0 1,1 0 15,-26 0-31,-98 0 16,24 0-1,149 0 17,74 0-17,149 0 126,25 0-126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4-12-15T05:43:05.27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27409 7392 0,'-74'0'79,"-100"0"-64,-24 0-15,-75 0 16,-248 0-16,-149 0 15,348-50 1,123 25 0,50-24 15,25 49-15,0 0 15,-99 0-16,-25 0 1,149 0-16,-75 0 16,-24 0-1,49 0 1,-99 0 0,0 0-1,-25 0 1,0 0-1,75 0 1,-1 0 0,-49 0-1,-25 0 1,-322 0 0,223 0 15,25 0-16,-25 0 1,99 0-16,0 0 16,50 0-1,0 0 17,-1 0-17,-49 0 1,100 0-1,-100 0 1,124 0 0,-24 0-1,73 0 1,26 0 15,-25 0-31,-50 0 16,-50 0-1,-24 0 1,0 0 0,0 0 15,24 0-31,26 0 16,-51 0 15,100 0-16,100 0 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4-12-15T05:43:07.18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20067 10120 0,'-25'0'62,"-24"25"-62,-125 0 16,-99-25 0,-25 0-1,26 0 1,-26 0-1,-49 0 1,74 0 0,99 0-1,1 0 1,24 0 0,49 0 15,26 0-16,49 0 1,-24 0-16,24 0 16,0 0-1,-99 0 48,74 0-63,1 0 15,-50 0 1,-1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4-12-15T05:43:09.00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24507 11881 0,'-25'0'78,"-124"0"-62,-24 0-16,-323-99 16,49 50 15,224 24-16,173 0-15,-24 25 63,-25 0-63,-25 0 16,-199 0-1,-24 0 1,49-25-1,125-24 1,148 49 0,-50 0-1,26 0 1,-1 0-16,1 0 16,-51 0-1,1-50 1,0 50-1,49-25 17,1 25-17,-26 0 1,1 0 0,-25 0-1,-25 25 16,49-25-15,50 25-16,1-25 16,-1 0-1,-25 0 95,25 0-110,-24 0 15,24-25 17,0 25-32,0 0 15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4-12-15T05:43:09.99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18926 11509 0,'-25'0'79,"-74"0"-64,-75 0 1,-148 0-1,-50 0 1,99 0 0,124 0-1,75 0 1,-1 0-16,-74 0 16,-74 50-1,-50-50 1,-24 0-1,24 0 1,99 0 0,75 0-1,74 0 1,-99 0 0,-149 25-1,-49-25 16,-125 0-15,348 0 0,25 0-1,-50 0 1,24 0 0,76 0 15,148 0 47,49 0-62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4-12-15T05:43:11.93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26739 13419 0,'-49'0'16,"-75"0"0,0 0-16,-248 0 15,99 0 1,99 0 0,1-49 15,-26 49-16,75 0-15,-99 0 16,24 0 0,26 0-1,-26-25 1,26 0 0,49 25-1,25-25 1,-1 25-1,-49 0 1,25 0 0,-124 0-1,75 0 1,-1-49 0,-148 49-1,74 0 16,-124 0-15,-1 0 0,175 0-1,0 0 1,98 0 0,-48 0-1,-150 0 1,-99 0-1,-25-75 1,199 50 0,174 25-1,-1 0 1,-99 0 0,-74 0-1,-75 0 16,50-49-15,99 24 0,75 25-1,-25 0 1,-50 0 0,-74 0-1,-323-74 1,223 49-1,125 25 1,49 0 0,0-25-1,25-25 1,25 50 0,-25 0-1,-50 0 16,-24-74-15,-75 24 0,25 1-1,-124-50 1,198 24 0,26 26-1,24-1 1,0 50-1,-50-25 1,-99 0 0,99 1-1,75 24 1,74-25 171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25157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22-11-01T09:05:48.53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25382 13370 0,'-17'0'94,"-1"36"-63,-35 34 0,0 89 0,-53-18 1,36-18-1,17 19 0,18-90 0,35-34-15</inkml:trace>
  <inkml:trace contextRef="#ctx0" brushRef="#br0" timeOffset="1260.74">24694 13441 0,'0'-18'125,"18"18"-110,17 18 1,54 52 15,-1 1 0,18 17 1,-36-70 15,-52-1-47,-1 1 31,19-18-31,-19 18 15,-17-1 1,71 36 0,-36 0 31,36 0-16,17 53-16,-35-71 32,-53 0 0,17-17-16,1 0 1,17 35-1,1-36 0,-19 36 0,1-35 1</inkml:trace>
  <inkml:trace contextRef="#ctx0" brushRef="#br0" timeOffset="2490.93">25523 15064 0,'-35'0'109,"18"0"-93,-54 53-1,-17 35 16,70-53-31,-35 0 32,18-17-32,0 0 0,-54 52 31,1 1 0,18-1 0,52-34-15,-17-19 0,17 1-1,18-1 1,-17-34 93</inkml:trace>
  <inkml:trace contextRef="#ctx0" brushRef="#br0" timeOffset="3441.5">24747 14852 0,'18'0'125,"0"0"-110,-1 18 1,36 34-1,0-16 1,-53-19 0,53 19-1,18-1 1,17 71 0,-53-71-1,0 0 1,1 18-1,-1-17 1,-17-1 0,-1 0 15,18 0-15,-17-17-1,17 17 1,-17-17-1,0 0 1,17 17 0,-17-17-1,-18-1 1,17 1 0</inkml:trace>
  <inkml:trace contextRef="#ctx0" brushRef="#br0" timeOffset="5465.81">24765 16704 0,'0'18'125,"0"35"-125,0-18 15,0 18-15,0 0 16,0 0-16,0-18 16,0-17-16,0 17 0,0-18 15,0 1 1,35-36 140,-17-17-140,35-18-16,53-70 15,-1 17 1,-34 35 0,0 1-1,17-1 1,-35 18 15,17 18-15,-17-35-1,0-1 1,-35 71-16,35-35 16,-18-1-16,-17 36 0,17-35 15,-17 17 1,17 1-1</inkml:trace>
  <inkml:trace contextRef="#ctx0" brushRef="#br0" timeOffset="7382.96">24606 17974 0,'18'35'94,"17"18"-79,-35-17-15,18 87 16,-18-70-1,17 0-15,-17-18 16,18-17 0,-18 17-16,0 0 15,18 1 1,-18-19 31,17-17 93,1-35-124,35-53 0,35-53-1,18 35 1,-36 18 0,-17 35-1,0-18 16,0 18-31,-17 36 16,-1-19-16,-18 19 16,19-1-16,-19 0 15,1 1 1,53-36 0,-36 18-1,53-18-15,-35 17 16,35 1-1,-70 0 17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4-12-15T05:41:30.50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10071 6896 0,'-50'0'62,"-24"0"-62,-1 0 16,-74 0 0,-49 0-1,-25 0 1,-75 0-1,-148 0 1,-50 0 0,-149 0-1,173 0 1,100 0 0,273 0-1,74 0-15,0 0 16,1 0-1,-26 0 17,0 0-17,-49 0 1,25 0 0,49 0 15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4-12-15T05:41:31.87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10765 8111 0,'-25'25'47,"-24"-25"-32,-50 0-15,-273 25 16,-149-25 0,-298 0-1,298 0 1,248 0 15,124 0-15,50 0-1,-74 0 1,-100 0 0,25 0-1,49 0 1,75 0 0,25 0-1,25 0 1,-50 0-1,74 0 1,0 0 15,-24 0-31,-75 0 16,-49 0 15,24 0-15,124 0-1,1 0-15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4-12-15T05:41:46.35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14362 15032 0,'-25'0'31,"-25"0"-16,-49 0-15,-74 0 16,-150 49 0,26-49-1,222 0-15,-24 0 16,49 0 0,1 0 15,-51 0-16,-98 0 1,0 0 0,74 0-1,0 0 1,49 0 0,26 0-1,24 0 1,-99 0-1,0 0 1,74 0-16,-49 0 16,49 0-1,1 0 1,-51 0 0,-48 0-1,-26 0 16,-25 0-15,-173 0 0,0 0-1,25 0 1,74 0 0,149 0-1,99 0 1,-74 0 359,25 0-375,-323 0 15,25 0 17,273 0-17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4-12-15T05:41:47.49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7714 15106 0,'-25'0'109,"-74"0"-93,-25 0-1,-248 0 1,-25 0 0,124 0-1,199 0 1,49 0 78,0 0-94,-24 0 31,-1 0-15,25 0-16,1 0 78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4-12-15T05:41:50.60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27583 16545 0,'0'-25'16,"0"0"15,-25 25-31,-74 0 16,-75 0-1,25 0 1,-124 0 0,125 0 15,73 0-15,50 0-16,-49 0 15,-75 0 1,-49 0-1,24 0 1,0 0 0,1 0-1,24 0 1,0 0 0,0 0-1,-49 0 1,24 0-1,75 0 1,49 0 0,26 0 15,-26 0-15,0 0-1,1 0 1,-1 0-1,-49 0 1,-50 0 0,-24 0-1,-26 0 1,1 0 0,24 0-1,50 0 1,-50 0-1,50 0 1,75 0 15,-50 0-31,24 0 32,1 0-17,-1 0 1,1-25-1,49 25 17,0 0-17,0 0-15,1 0 16,-26 0 0,-24 0-1,-1 0 1,26 0-1,-1 0 1,25 0 0,-99 0-1,0 0 17,0 0-17,0 0 1,25 0-1,0 0 1,-1 0 0,76 0 15,-1 0-15,-25 0-1,1 0 1,-51 0-1,51 0 1,-75 0 15,74 0-31,-24 0 16,49 0 0,-25 0-1,1 0 1,-100 0-1,25 0 1,0 0 0,-25 0-1,50 0 1,-50 0 0,-25 0-1,-49 0 1,74 0-1,75 0 1,-25 0 0,-25 25-1,0 0 1,-50-25 15,0 0-31,1 0 31,49 0-15,-25 25 0,25 24-1,25-49 1,-1 50 0,-24-50 15,50 25-31,-100 24 31,50-24-15,0 0-1,-49-25 1,73 50 0,51-50-1,-1 0 1,1 0 15,-26 0-15,-49 0-1,-25 0 1,-74 0 0,99 0-1,0 0 1,-50 0-1,-49 0 1,50 0 0,98 0-1,25 0 1,-24 0 15,49 0-15,-124 0-1,50 0 1,74 0 0,-49-50-1,-25 0 1,-50 26 0,50-1-1,49 0 1,25 25-1,1 0 1,-26 0 31,25-25 62,-74-24-109,-149-1 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4-12-15T05:41:52.94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12774 16570 0,'-49'0'31,"24"0"-31,-49 0 16,49 0-16,-99 0 16,25 0-1,-1 0 17,-98 0-32,-50 0 31,-75 0-16,-24 0 1,173 0 0,26 0-1,48 0 1,1 0 0,-25 0-1,25 0 1,-75 0-1,1 0 1,-125 0 0,50 0-1,149 0 1,24 0 0,1 0-1,-25 0 16,0 0-15,-50 0 0,25 0-1,-25 0 1,74 0 0,-73 0-1,-26 0 1,25 0-1,75 0 1,-50 0 0,24 0-1,1 0 17,50-25-32,24 25 15,0 0 79,0 0-78,-24 0-1,-1 0 1,0 0-1,-123-25 1,98 25 0,51 0-1,-1 0 501,0-25-500,0 25-16,0 0 15,-24 0 16,24 0-31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4-12-15T05:41:54.69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27657 17835 0,'-74'0'79,"49"0"-79,-49 0 15,49 0-15,-50 0 16,-73 0-1,-1 0 1,-25 0 0,75 0-1,0 0 1,49 0 0,0 0-1,-24 0 1,-75 0-1,-74 0 1,99 0 0,25 0-1,74 0 48,0 0-48,-25 0 1,26 0 0,-1 0 31,0 0-32,-25 0-15,26 24 16,24 1 156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573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C6F202-E086-43E8-BC5F-C161767B9809}" type="datetimeFigureOut">
              <a:rPr lang="en-US" smtClean="0"/>
              <a:t>12/15/2024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756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C6F202-E086-43E8-BC5F-C161767B9809}" type="datetimeFigureOut">
              <a:rPr lang="en-US" smtClean="0"/>
              <a:t>12/15/2024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296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C9F7D-AFCF-441E-B88E-DA38C981D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444256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F9661-3AA8-4B9E-B224-921DD556AE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F1D955-A0F4-4075-B939-5284963D14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C36782-F420-4F92-9B24-8995CEDC6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94428-3B9E-417A-AECE-8F5769215F91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BCC4E1-E413-48A0-BBB6-B290DE9EB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86DF7D-39E8-435B-B062-6FD179754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31D95-A590-4C01-8163-23F4C2A9B0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83226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A8E7A-F345-4DB8-AEE1-C55DE66011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8183FA-DE9F-4D63-A105-56E188DF66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1EDA5-6CA3-4CE6-9D1F-E5CBEE8C0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979A-781F-4AE0-84A0-D1CCDE5A44FF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7553D5-52DC-40C1-9117-F2E6A3226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2F7CB9-C2FF-41F7-B8DF-6ABF74D3D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7A86-934A-419E-BFC4-BA354CB0B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1631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3C181-386A-4A9C-8A8F-F0DC3B022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109FD5-3A6C-463B-ABAD-D1A1D2C9DA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4A8DA3-BF84-42EF-A2FD-858330EC9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979A-781F-4AE0-84A0-D1CCDE5A44FF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FB8EC4-94B1-468C-BD4E-E6DE94608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ABB5B-0798-4C65-9180-B2528C980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7A86-934A-419E-BFC4-BA354CB0B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2121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D25FF-5D5E-4ED7-A794-69DD762A6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548552-E5F9-4D8A-B400-3DF2794F9C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E54DAF-6B49-422C-B5B1-1CC828855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979A-781F-4AE0-84A0-D1CCDE5A44FF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80509-D676-4E9A-B01C-CD190C349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1D2A2B-9736-4316-826A-0C437A620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7A86-934A-419E-BFC4-BA354CB0B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5301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AB803-9449-4F58-817D-937275E08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AE4AA0-1BBC-46B1-AD23-120746EDD8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C97592-AEE6-45B2-8710-EA6E105227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98A595-520B-4F59-A0EE-F0D87B14E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979A-781F-4AE0-84A0-D1CCDE5A44FF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3CE2E5-8E2D-4764-A69B-54E9258BE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001F8A-041F-4F23-8ED6-B59AEC77D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7A86-934A-419E-BFC4-BA354CB0B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545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2DBE0-CA91-44FC-A37C-322717DE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3B0AB9-E9BB-4676-BC3B-3B0F304009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87B301-D13D-46EC-A829-79090AE82B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5F0773-5219-45C0-A8EA-5E6ED83143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D95529-48B8-45CE-82E9-9B4A5588FE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0926ED-3644-4E31-9D8A-C4E1B7893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979A-781F-4AE0-84A0-D1CCDE5A44FF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FD07430-4025-4F73-B1E1-129B518F6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3BBCDB-F144-46C4-B931-9D92ED8F5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7A86-934A-419E-BFC4-BA354CB0B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9313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D9FB1-3238-4E0F-BADE-1030AD542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78E454-561B-4BDC-AD9B-5052A65A3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979A-781F-4AE0-84A0-D1CCDE5A44FF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B7FCE7-72AD-469F-9ED6-DEDAD3995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104355-131B-49A2-A8E9-A2CC2CF87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7A86-934A-419E-BFC4-BA354CB0B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093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C6F202-E086-43E8-BC5F-C161767B9809}" type="datetimeFigureOut">
              <a:rPr lang="en-US" smtClean="0"/>
              <a:t>12/15/2024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0923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A53878-E957-47D9-9061-11D518402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979A-781F-4AE0-84A0-D1CCDE5A44FF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A9F8A1-2B7E-4C53-A1CD-2AE8249C1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695F1-D74D-484E-BDCD-B319F1FC6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7A86-934A-419E-BFC4-BA354CB0B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8492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D7B29-12DB-4F94-94A3-3EC235E4A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19AA14-99B8-46DD-A894-4A86BFAF7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1A8E4D-90F8-40EE-8213-F4334D4C26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2AC0F4-0DB9-43E5-9E82-067E7336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979A-781F-4AE0-84A0-D1CCDE5A44FF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BF79A6-1371-4276-ADE0-F64E4DDF0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F4B2E0-44D0-4D77-A3F7-61EB02D74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7A86-934A-419E-BFC4-BA354CB0B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33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4930C-B281-4BFD-8981-AAEF06618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9A652E-8C37-4A20-AC6C-500086917B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F037AF-0E9A-4D11-A75A-4FA7C990C2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749984-D731-4914-96E8-A8C97FE69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979A-781F-4AE0-84A0-D1CCDE5A44FF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06F2A5-6D8E-4C6A-8399-DAE6D468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89E18B-5298-4AE3-97A6-351D6DFF9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7A86-934A-419E-BFC4-BA354CB0B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568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FD5F9-3295-45EB-B625-65A5B6E09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63B1D2-144F-46C8-A6BE-3CBFF8DE54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5AB1B4-1721-425E-BA5B-4FDD1FFAF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979A-781F-4AE0-84A0-D1CCDE5A44FF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C9A9C1-6D75-4ACE-858C-7DE2618CE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55A267-D980-47DE-B5A8-B878A3782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7A86-934A-419E-BFC4-BA354CB0B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3569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50A821-0132-4A49-8DF9-810840E741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9B5ED3-9B8F-4FE9-9ED8-B2E09408AB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B9D417-27F7-471F-BC83-50C1F576F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979A-781F-4AE0-84A0-D1CCDE5A44FF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318122-0F33-4D57-996D-0ADAE6292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2A9707-C306-4E42-9208-C88984436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7A86-934A-419E-BFC4-BA354CB0B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2564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7D122-AF00-4447-9653-59318E5A335E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F9545-A705-4A11-9DC6-FAE47E375F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936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7D122-AF00-4447-9653-59318E5A335E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F9545-A705-4A11-9DC6-FAE47E375F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5043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7D122-AF00-4447-9653-59318E5A335E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F9545-A705-4A11-9DC6-FAE47E375F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9133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7D122-AF00-4447-9653-59318E5A335E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F9545-A705-4A11-9DC6-FAE47E375F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8886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7D122-AF00-4447-9653-59318E5A335E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F9545-A705-4A11-9DC6-FAE47E375F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703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C6F202-E086-43E8-BC5F-C161767B9809}" type="datetimeFigureOut">
              <a:rPr lang="en-US" smtClean="0"/>
              <a:t>12/15/2024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0519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7D122-AF00-4447-9653-59318E5A335E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F9545-A705-4A11-9DC6-FAE47E375F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2453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7D122-AF00-4447-9653-59318E5A335E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F9545-A705-4A11-9DC6-FAE47E375F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0137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7D122-AF00-4447-9653-59318E5A335E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F9545-A705-4A11-9DC6-FAE47E375F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9532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7D122-AF00-4447-9653-59318E5A335E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F9545-A705-4A11-9DC6-FAE47E375F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1375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7D122-AF00-4447-9653-59318E5A335E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F9545-A705-4A11-9DC6-FAE47E375F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8306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7D122-AF00-4447-9653-59318E5A335E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F9545-A705-4A11-9DC6-FAE47E375F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5802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F9661-3AA8-4B9E-B224-921DD556AE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F1D955-A0F4-4075-B939-5284963D14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C36782-F420-4F92-9B24-8995CEDC6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94428-3B9E-417A-AECE-8F5769215F91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BCC4E1-E413-48A0-BBB6-B290DE9EB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86DF7D-39E8-435B-B062-6FD179754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31D95-A590-4C01-8163-23F4C2A9B0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97238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5B589-8678-4CF3-8470-BA0A27FA1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5C8592-2729-4AE0-ACCE-0975261E25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6AF016-C5E7-4C7D-8845-B35AC2883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94428-3B9E-417A-AECE-8F5769215F91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21C3D-B1EA-4F8B-BD2E-857C42820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CE9B2C-26C9-478A-B926-17D1F74A5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31D95-A590-4C01-8163-23F4C2A9B0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23137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3BBC5-D285-4052-A563-72E7B9F1D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96783A-9704-4E85-840D-BAFB7F0C63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2F89B8-1995-4871-9862-D7E1164D9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94428-3B9E-417A-AECE-8F5769215F91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5C1A84-C79F-4BF0-B27A-83DCEBE19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AED121-0DA9-4C41-8B95-3D796F6A4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31D95-A590-4C01-8163-23F4C2A9B0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1676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EA1FD-BC8E-4373-A8D1-52CA2F959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92D5F1-3CB3-4651-BAB9-74A04EBD29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7EC93F-5B39-4A87-A71E-79C79BD5CE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59ADE1-008F-4809-869E-85D4E26BC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94428-3B9E-417A-AECE-8F5769215F91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5F14FC-A620-455C-8B05-56E8E1C8A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9377-CDCF-402C-A1D7-AC010DAD0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31D95-A590-4C01-8163-23F4C2A9B0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8681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C6F202-E086-43E8-BC5F-C161767B9809}" type="datetimeFigureOut">
              <a:rPr lang="en-US" smtClean="0"/>
              <a:t>12/15/2024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1143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A63FB-03ED-424A-A836-FB01FDF95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4BF869-C1DB-4CBE-AA22-DDD1EF6441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9D95AC-50EF-442C-8DE2-2C8FF06E19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14540F-4C9A-4C13-916D-8745475C0E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A6380C-3800-499B-893D-5D935227D6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10B5C8-76E9-4B53-AC46-0E913F277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94428-3B9E-417A-AECE-8F5769215F91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F87206-B490-4F1B-9BE3-B32B4921F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89F7B8-6173-4DF6-A477-5EDA2DCBE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31D95-A590-4C01-8163-23F4C2A9B0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8617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29909-EC58-483D-9213-6AC3964B7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75DF60-01EA-4D4E-BF9A-990D1DC2E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94428-3B9E-417A-AECE-8F5769215F91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C6567F-3EF5-4987-BDFA-CACA8BBC4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BE47CB-0B0C-4859-A3A0-9EC0E027B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31D95-A590-4C01-8163-23F4C2A9B0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18869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C56153-9BA6-4633-B259-08B657351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94428-3B9E-417A-AECE-8F5769215F91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810AE1-9458-4F05-ABAF-D88FA6C4A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4DB556-0EB9-4E6F-8E37-B3E969011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31D95-A590-4C01-8163-23F4C2A9B0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53024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DA127-089C-4370-B14D-C3C25B410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78D506-43E4-42BB-B0BD-C10773AA70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F7C520-E44F-497E-B32E-CA73AB661C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14F503-A898-4755-BE13-62F196B98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94428-3B9E-417A-AECE-8F5769215F91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C4DB81-D258-4222-A25F-687FB70A0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87CFD-0569-4890-986A-66E41D604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31D95-A590-4C01-8163-23F4C2A9B0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63065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0C25B-A657-49B1-82A2-B9F5D2A8B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B25602-EBE4-4DC3-9C8C-B0DC03D6DD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0CF150-39B4-423B-9BF7-3E53A8A253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E76417-6A6C-48C3-BC01-6FE78BF76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94428-3B9E-417A-AECE-8F5769215F91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B863BB-C5BC-4A95-BCCF-045C72A2D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1DC055-FE69-4374-87B1-97139ED19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31D95-A590-4C01-8163-23F4C2A9B0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68730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64DA8-2A1A-4EA1-BB0E-22D91EB54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8A9143-D73E-42D8-9F28-AAEAA95EC7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4CB131-F668-4C12-BB7E-50739B778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94428-3B9E-417A-AECE-8F5769215F91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1C48C8-F302-4884-A55C-5868EC757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3965F4-C673-4D09-A695-D957826FA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31D95-A590-4C01-8163-23F4C2A9B0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71741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838B4D-CA9B-4B53-B10B-516EF96610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78A8B0-E8BC-4CDF-A04B-687A19FBE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7412B2-D0E2-4CE9-A964-78C5A5F7C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94428-3B9E-417A-AECE-8F5769215F91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740BF-909D-43D9-B6F4-917DFF3E5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A91784-5E90-495C-A96C-ED189376F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31D95-A590-4C01-8163-23F4C2A9B0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16681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3436"/>
            <a:ext cx="1548518" cy="41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804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C6F202-E086-43E8-BC5F-C161767B9809}" type="datetimeFigureOut">
              <a:rPr lang="en-US" smtClean="0"/>
              <a:t>12/15/2024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924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C6F202-E086-43E8-BC5F-C161767B9809}" type="datetimeFigureOut">
              <a:rPr lang="en-US" smtClean="0"/>
              <a:t>12/15/2024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137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C6F202-E086-43E8-BC5F-C161767B9809}" type="datetimeFigureOut">
              <a:rPr lang="en-US" smtClean="0"/>
              <a:t>12/15/2024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221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C6F202-E086-43E8-BC5F-C161767B9809}" type="datetimeFigureOut">
              <a:rPr lang="en-US" smtClean="0"/>
              <a:t>12/15/2024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714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C6F202-E086-43E8-BC5F-C161767B9809}" type="datetimeFigureOut">
              <a:rPr lang="en-US" smtClean="0"/>
              <a:t>12/15/2024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52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14978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  <p:sldLayoutId id="214748371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DEB5BF-0CC3-4CB7-B1D1-32850B0BD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DE9443-B566-4F68-98FF-729D77471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AC5E78-21EA-459D-A341-D2FF4B896F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09979A-781F-4AE0-84A0-D1CCDE5A44FF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83E14-4FA3-41CA-B13B-95B1E86BBC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295202-DB91-46C1-9260-48767E56CB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307A86-934A-419E-BFC4-BA354CB0B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154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7D122-AF00-4447-9653-59318E5A335E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EF9545-A705-4A11-9DC6-FAE47E375F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974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64958A-7372-4C88-A0C9-FE7302A28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EDEA72-8E8E-4D05-8649-CB87C03A17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0718E9-2E32-482C-9203-3E1E587C4D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494428-3B9E-417A-AECE-8F5769215F91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70E930-F7A5-4188-A366-3BAC369D36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38BAED-86B8-48A1-83B3-0AFB91D226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D31D95-A590-4C01-8163-23F4C2A9B0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5741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customXml" Target="../ink/ink9.xml"/><Relationship Id="rId3" Type="http://schemas.openxmlformats.org/officeDocument/2006/relationships/image" Target="../media/image5.png"/><Relationship Id="rId7" Type="http://schemas.openxmlformats.org/officeDocument/2006/relationships/customXml" Target="../ink/ink6.xml"/><Relationship Id="rId12" Type="http://schemas.openxmlformats.org/officeDocument/2006/relationships/image" Target="../media/image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customXml" Target="../ink/ink8.xml"/><Relationship Id="rId5" Type="http://schemas.openxmlformats.org/officeDocument/2006/relationships/customXml" Target="../ink/ink5.xml"/><Relationship Id="rId10" Type="http://schemas.openxmlformats.org/officeDocument/2006/relationships/image" Target="../media/image43.png"/><Relationship Id="rId4" Type="http://schemas.openxmlformats.org/officeDocument/2006/relationships/image" Target="../media/image40.png"/><Relationship Id="rId9" Type="http://schemas.openxmlformats.org/officeDocument/2006/relationships/customXml" Target="../ink/ink7.xml"/><Relationship Id="rId1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39.jp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audio2.wav"/><Relationship Id="rId7" Type="http://schemas.openxmlformats.org/officeDocument/2006/relationships/image" Target="../media/image5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7.png"/><Relationship Id="rId9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audio2.wav"/><Relationship Id="rId7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8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57.png"/><Relationship Id="rId9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audio2.wav"/><Relationship Id="rId7" Type="http://schemas.openxmlformats.org/officeDocument/2006/relationships/image" Target="../media/image5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7.png"/><Relationship Id="rId9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.png"/><Relationship Id="rId7" Type="http://schemas.openxmlformats.org/officeDocument/2006/relationships/customXml" Target="../ink/ink1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customXml" Target="../ink/ink10.xml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hyperlink" Target="https://wordwall.net/ar/resource/4968220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customXml" Target="../ink/ink16.xml"/><Relationship Id="rId3" Type="http://schemas.openxmlformats.org/officeDocument/2006/relationships/image" Target="../media/image5.png"/><Relationship Id="rId7" Type="http://schemas.openxmlformats.org/officeDocument/2006/relationships/customXml" Target="../ink/ink13.xml"/><Relationship Id="rId12" Type="http://schemas.openxmlformats.org/officeDocument/2006/relationships/image" Target="../media/image68.png"/><Relationship Id="rId2" Type="http://schemas.openxmlformats.org/officeDocument/2006/relationships/image" Target="../media/image4.png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11" Type="http://schemas.openxmlformats.org/officeDocument/2006/relationships/customXml" Target="../ink/ink15.xml"/><Relationship Id="rId5" Type="http://schemas.openxmlformats.org/officeDocument/2006/relationships/customXml" Target="../ink/ink12.xml"/><Relationship Id="rId15" Type="http://schemas.openxmlformats.org/officeDocument/2006/relationships/customXml" Target="../ink/ink17.xml"/><Relationship Id="rId10" Type="http://schemas.openxmlformats.org/officeDocument/2006/relationships/image" Target="../media/image67.png"/><Relationship Id="rId4" Type="http://schemas.openxmlformats.org/officeDocument/2006/relationships/image" Target="../media/image64.png"/><Relationship Id="rId9" Type="http://schemas.openxmlformats.org/officeDocument/2006/relationships/customXml" Target="../ink/ink14.xml"/><Relationship Id="rId1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5.png"/><Relationship Id="rId7" Type="http://schemas.openxmlformats.org/officeDocument/2006/relationships/customXml" Target="../ink/ink19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customXml" Target="../ink/ink18.xml"/><Relationship Id="rId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customXml" Target="../ink/ink24.xml"/><Relationship Id="rId3" Type="http://schemas.openxmlformats.org/officeDocument/2006/relationships/image" Target="../media/image5.png"/><Relationship Id="rId7" Type="http://schemas.openxmlformats.org/officeDocument/2006/relationships/customXml" Target="../ink/ink21.xml"/><Relationship Id="rId12" Type="http://schemas.openxmlformats.org/officeDocument/2006/relationships/image" Target="../media/image78.png"/><Relationship Id="rId2" Type="http://schemas.openxmlformats.org/officeDocument/2006/relationships/image" Target="../media/image4.png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11" Type="http://schemas.openxmlformats.org/officeDocument/2006/relationships/customXml" Target="../ink/ink23.xml"/><Relationship Id="rId5" Type="http://schemas.openxmlformats.org/officeDocument/2006/relationships/customXml" Target="../ink/ink20.xml"/><Relationship Id="rId15" Type="http://schemas.openxmlformats.org/officeDocument/2006/relationships/customXml" Target="../ink/ink25.xml"/><Relationship Id="rId10" Type="http://schemas.openxmlformats.org/officeDocument/2006/relationships/image" Target="../media/image77.png"/><Relationship Id="rId4" Type="http://schemas.openxmlformats.org/officeDocument/2006/relationships/image" Target="../media/image74.png"/><Relationship Id="rId9" Type="http://schemas.openxmlformats.org/officeDocument/2006/relationships/customXml" Target="../ink/ink22.xml"/><Relationship Id="rId14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ustomXml" Target="../ink/ink26.xm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image" Target="../media/image23.png"/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12" Type="http://schemas.openxmlformats.org/officeDocument/2006/relationships/customXml" Target="../ink/ink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.xml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openxmlformats.org/officeDocument/2006/relationships/customXml" Target="../ink/ink3.xml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0"/>
            <a:ext cx="2082800" cy="185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91982" y="2092034"/>
            <a:ext cx="8214522" cy="443198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SA" sz="4400" dirty="0">
                <a:cs typeface="AGA Battouta Regular" pitchFamily="2" charset="-78"/>
              </a:rPr>
              <a:t>الوحدة : </a:t>
            </a:r>
            <a:r>
              <a:rPr lang="ar-JO" sz="4400" dirty="0">
                <a:cs typeface="AGA Battouta Regular" pitchFamily="2" charset="-78"/>
              </a:rPr>
              <a:t>بأخلاقي أفتخر</a:t>
            </a:r>
          </a:p>
          <a:p>
            <a:pPr algn="r" rtl="1">
              <a:lnSpc>
                <a:spcPct val="150000"/>
              </a:lnSpc>
            </a:pPr>
            <a:r>
              <a:rPr lang="ar-SA" sz="4400" dirty="0">
                <a:cs typeface="AGA Battouta Regular" pitchFamily="2" charset="-78"/>
              </a:rPr>
              <a:t>الدرس : </a:t>
            </a:r>
            <a:r>
              <a:rPr lang="ar-JO" sz="4400" dirty="0">
                <a:cs typeface="AGA Battouta Regular" pitchFamily="2" charset="-78"/>
              </a:rPr>
              <a:t>الرفق بالحيوان</a:t>
            </a:r>
          </a:p>
          <a:p>
            <a:pPr algn="r" rtl="1">
              <a:lnSpc>
                <a:spcPct val="150000"/>
              </a:lnSpc>
            </a:pPr>
            <a:r>
              <a:rPr lang="ar-SA" sz="4400" dirty="0">
                <a:cs typeface="AGA Battouta Regular" pitchFamily="2" charset="-78"/>
              </a:rPr>
              <a:t>المبحث : </a:t>
            </a:r>
            <a:r>
              <a:rPr lang="ar-JO" sz="4400" dirty="0">
                <a:cs typeface="AGA Battouta Regular" pitchFamily="2" charset="-78"/>
              </a:rPr>
              <a:t>التربية الاسلامية</a:t>
            </a:r>
            <a:r>
              <a:rPr lang="ar-SA" sz="4400" dirty="0">
                <a:cs typeface="AGA Battouta Regular" pitchFamily="2" charset="-78"/>
              </a:rPr>
              <a:t> </a:t>
            </a:r>
          </a:p>
          <a:p>
            <a:pPr algn="r" rtl="1">
              <a:lnSpc>
                <a:spcPct val="150000"/>
              </a:lnSpc>
            </a:pPr>
            <a:r>
              <a:rPr lang="ar-SA" sz="4400" dirty="0">
                <a:cs typeface="AGA Battouta Regular" pitchFamily="2" charset="-78"/>
              </a:rPr>
              <a:t>الصف :  </a:t>
            </a:r>
            <a:r>
              <a:rPr lang="ar-JO" sz="4400" dirty="0">
                <a:cs typeface="AGA Battouta Regular" pitchFamily="2" charset="-78"/>
              </a:rPr>
              <a:t>الخامس</a:t>
            </a:r>
          </a:p>
          <a:p>
            <a:endParaRPr lang="ar-JO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805" y="328517"/>
            <a:ext cx="5910202" cy="1857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181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538726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-48667" y="-42566"/>
            <a:ext cx="1209040" cy="623857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r>
                <a:rPr lang="ar-JO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>
            <a:extLst>
              <a:ext uri="{FF2B5EF4-FFF2-40B4-BE49-F238E27FC236}">
                <a16:creationId xmlns:a16="http://schemas.microsoft.com/office/drawing/2014/main" id="{EE777FD2-5A27-442A-A1BE-FB91493B69B6}"/>
              </a:ext>
            </a:extLst>
          </p:cNvPr>
          <p:cNvSpPr/>
          <p:nvPr/>
        </p:nvSpPr>
        <p:spPr>
          <a:xfrm>
            <a:off x="7833685" y="9257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>
            <a:extLst>
              <a:ext uri="{FF2B5EF4-FFF2-40B4-BE49-F238E27FC236}">
                <a16:creationId xmlns:a16="http://schemas.microsoft.com/office/drawing/2014/main" id="{92756E55-11C0-41D4-A70E-D9F2B0C61D4E}"/>
              </a:ext>
            </a:extLst>
          </p:cNvPr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3271A08B-E451-48CC-919D-7BB92198C284}"/>
              </a:ext>
            </a:extLst>
          </p:cNvPr>
          <p:cNvSpPr/>
          <p:nvPr/>
        </p:nvSpPr>
        <p:spPr>
          <a:xfrm>
            <a:off x="3911103" y="123957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الأولى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Double Wave 35">
            <a:extLst>
              <a:ext uri="{FF2B5EF4-FFF2-40B4-BE49-F238E27FC236}">
                <a16:creationId xmlns:a16="http://schemas.microsoft.com/office/drawing/2014/main" id="{3356109C-5EAF-4BFB-8DA0-CF4E30BC5513}"/>
              </a:ext>
            </a:extLst>
          </p:cNvPr>
          <p:cNvSpPr/>
          <p:nvPr/>
        </p:nvSpPr>
        <p:spPr>
          <a:xfrm>
            <a:off x="759450" y="123956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</a:t>
            </a: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0852BA02-18FB-49B7-8A20-38ECE08E7FE9}"/>
              </a:ext>
            </a:extLst>
          </p:cNvPr>
          <p:cNvSpPr/>
          <p:nvPr/>
        </p:nvSpPr>
        <p:spPr>
          <a:xfrm>
            <a:off x="7918850" y="11050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التربية الإسلامية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5" name="Double Wave 44">
            <a:extLst>
              <a:ext uri="{FF2B5EF4-FFF2-40B4-BE49-F238E27FC236}">
                <a16:creationId xmlns:a16="http://schemas.microsoft.com/office/drawing/2014/main" id="{32825C82-5288-4BB0-AC32-A232716BE0F2}"/>
              </a:ext>
            </a:extLst>
          </p:cNvPr>
          <p:cNvSpPr/>
          <p:nvPr/>
        </p:nvSpPr>
        <p:spPr>
          <a:xfrm>
            <a:off x="5867209" y="12395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Double Wave 45">
            <a:extLst>
              <a:ext uri="{FF2B5EF4-FFF2-40B4-BE49-F238E27FC236}">
                <a16:creationId xmlns:a16="http://schemas.microsoft.com/office/drawing/2014/main" id="{B76AD27D-74B8-4053-A735-7FF70ADD919D}"/>
              </a:ext>
            </a:extLst>
          </p:cNvPr>
          <p:cNvSpPr/>
          <p:nvPr/>
        </p:nvSpPr>
        <p:spPr>
          <a:xfrm>
            <a:off x="3911103" y="11051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الثالثة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7" name="Double Wave 46">
            <a:extLst>
              <a:ext uri="{FF2B5EF4-FFF2-40B4-BE49-F238E27FC236}">
                <a16:creationId xmlns:a16="http://schemas.microsoft.com/office/drawing/2014/main" id="{6E6F4C89-40E0-4E6B-A71B-BBDAACBFBE62}"/>
              </a:ext>
            </a:extLst>
          </p:cNvPr>
          <p:cNvSpPr/>
          <p:nvPr/>
        </p:nvSpPr>
        <p:spPr>
          <a:xfrm>
            <a:off x="759450" y="11050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الرابع</a:t>
            </a:r>
          </a:p>
        </p:txBody>
      </p:sp>
      <p:sp>
        <p:nvSpPr>
          <p:cNvPr id="48" name="Double Wave 47">
            <a:extLst>
              <a:ext uri="{FF2B5EF4-FFF2-40B4-BE49-F238E27FC236}">
                <a16:creationId xmlns:a16="http://schemas.microsoft.com/office/drawing/2014/main" id="{0CFBCDB8-34FA-4FED-84CC-7F0D5579128E}"/>
              </a:ext>
            </a:extLst>
          </p:cNvPr>
          <p:cNvSpPr/>
          <p:nvPr/>
        </p:nvSpPr>
        <p:spPr>
          <a:xfrm>
            <a:off x="7918850" y="97062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التربية الإسلامية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Double Wave 48">
            <a:extLst>
              <a:ext uri="{FF2B5EF4-FFF2-40B4-BE49-F238E27FC236}">
                <a16:creationId xmlns:a16="http://schemas.microsoft.com/office/drawing/2014/main" id="{2D9D340C-7BE6-4EBB-9BA3-181087854D32}"/>
              </a:ext>
            </a:extLst>
          </p:cNvPr>
          <p:cNvSpPr/>
          <p:nvPr/>
        </p:nvSpPr>
        <p:spPr>
          <a:xfrm>
            <a:off x="5867209" y="11050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6799F2-8888-4007-8B9C-2B3A79D19C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3822" y="774437"/>
            <a:ext cx="8815547" cy="5824758"/>
          </a:xfrm>
          <a:prstGeom prst="rect">
            <a:avLst/>
          </a:prstGeom>
        </p:spPr>
      </p:pic>
      <p:sp>
        <p:nvSpPr>
          <p:cNvPr id="50" name="Double Wave 49">
            <a:extLst>
              <a:ext uri="{FF2B5EF4-FFF2-40B4-BE49-F238E27FC236}">
                <a16:creationId xmlns:a16="http://schemas.microsoft.com/office/drawing/2014/main" id="{CDFCFF2C-A5D5-4965-B8A3-FA40E6990CE0}"/>
              </a:ext>
            </a:extLst>
          </p:cNvPr>
          <p:cNvSpPr/>
          <p:nvPr/>
        </p:nvSpPr>
        <p:spPr>
          <a:xfrm>
            <a:off x="750486" y="114992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الرابع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65A2C80-55DE-4261-98A8-94A367AC8D39}"/>
                  </a:ext>
                </a:extLst>
              </p14:cNvPr>
              <p14:cNvContentPartPr/>
              <p14:nvPr/>
            </p14:nvContentPartPr>
            <p14:xfrm>
              <a:off x="3080880" y="5411520"/>
              <a:ext cx="2089800" cy="180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65A2C80-55DE-4261-98A8-94A367AC8D3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65040" y="5348160"/>
                <a:ext cx="212112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F6DB8FE-0888-4F83-AFF5-DAB3562F08DD}"/>
                  </a:ext>
                </a:extLst>
              </p14:cNvPr>
              <p14:cNvContentPartPr/>
              <p14:nvPr/>
            </p14:nvContentPartPr>
            <p14:xfrm>
              <a:off x="2214720" y="5438160"/>
              <a:ext cx="562680" cy="3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F6DB8FE-0888-4F83-AFF5-DAB3562F08D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198880" y="5374800"/>
                <a:ext cx="59400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C8A118E-A93D-4065-B11E-D4A42980BE7B}"/>
                  </a:ext>
                </a:extLst>
              </p14:cNvPr>
              <p14:cNvContentPartPr/>
              <p14:nvPr/>
            </p14:nvContentPartPr>
            <p14:xfrm>
              <a:off x="5036400" y="5929200"/>
              <a:ext cx="4893840" cy="12564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C8A118E-A93D-4065-B11E-D4A42980BE7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020560" y="5865840"/>
                <a:ext cx="4925160" cy="25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467A5F6-BE96-4FFD-B3A0-EBBFF4C3335D}"/>
                  </a:ext>
                </a:extLst>
              </p14:cNvPr>
              <p14:cNvContentPartPr/>
              <p14:nvPr/>
            </p14:nvContentPartPr>
            <p14:xfrm>
              <a:off x="2518200" y="5938200"/>
              <a:ext cx="2080800" cy="273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467A5F6-BE96-4FFD-B3A0-EBBFF4C3335D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502360" y="5874840"/>
                <a:ext cx="211212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30EF985-A5E8-4FE2-8163-1626055AAF6F}"/>
                  </a:ext>
                </a:extLst>
              </p14:cNvPr>
              <p14:cNvContentPartPr/>
              <p14:nvPr/>
            </p14:nvContentPartPr>
            <p14:xfrm>
              <a:off x="9251280" y="6420600"/>
              <a:ext cx="705600" cy="180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30EF985-A5E8-4FE2-8163-1626055AAF6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235440" y="6357240"/>
                <a:ext cx="736920" cy="144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46308152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538726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-48667" y="-42566"/>
            <a:ext cx="1209040" cy="623857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04:00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>
            <a:extLst>
              <a:ext uri="{FF2B5EF4-FFF2-40B4-BE49-F238E27FC236}">
                <a16:creationId xmlns:a16="http://schemas.microsoft.com/office/drawing/2014/main" id="{EE777FD2-5A27-442A-A1BE-FB91493B69B6}"/>
              </a:ext>
            </a:extLst>
          </p:cNvPr>
          <p:cNvSpPr/>
          <p:nvPr/>
        </p:nvSpPr>
        <p:spPr>
          <a:xfrm>
            <a:off x="7833685" y="9257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>
            <a:extLst>
              <a:ext uri="{FF2B5EF4-FFF2-40B4-BE49-F238E27FC236}">
                <a16:creationId xmlns:a16="http://schemas.microsoft.com/office/drawing/2014/main" id="{92756E55-11C0-41D4-A70E-D9F2B0C61D4E}"/>
              </a:ext>
            </a:extLst>
          </p:cNvPr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Double Wave 35">
            <a:extLst>
              <a:ext uri="{FF2B5EF4-FFF2-40B4-BE49-F238E27FC236}">
                <a16:creationId xmlns:a16="http://schemas.microsoft.com/office/drawing/2014/main" id="{D451C91F-2A7E-4A6B-A2E9-FB632D602C31}"/>
              </a:ext>
            </a:extLst>
          </p:cNvPr>
          <p:cNvSpPr/>
          <p:nvPr/>
        </p:nvSpPr>
        <p:spPr>
          <a:xfrm>
            <a:off x="3911103" y="123957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الأولى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759851CA-E1A9-4258-A722-B6F73FE419E3}"/>
              </a:ext>
            </a:extLst>
          </p:cNvPr>
          <p:cNvSpPr/>
          <p:nvPr/>
        </p:nvSpPr>
        <p:spPr>
          <a:xfrm>
            <a:off x="759450" y="123956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</a:t>
            </a:r>
          </a:p>
        </p:txBody>
      </p:sp>
      <p:sp>
        <p:nvSpPr>
          <p:cNvPr id="45" name="Double Wave 44">
            <a:extLst>
              <a:ext uri="{FF2B5EF4-FFF2-40B4-BE49-F238E27FC236}">
                <a16:creationId xmlns:a16="http://schemas.microsoft.com/office/drawing/2014/main" id="{27059C3B-5ADE-4A84-9909-44DAACBCBE2F}"/>
              </a:ext>
            </a:extLst>
          </p:cNvPr>
          <p:cNvSpPr/>
          <p:nvPr/>
        </p:nvSpPr>
        <p:spPr>
          <a:xfrm>
            <a:off x="7918850" y="11050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التربية الإسلامية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6" name="Double Wave 45">
            <a:extLst>
              <a:ext uri="{FF2B5EF4-FFF2-40B4-BE49-F238E27FC236}">
                <a16:creationId xmlns:a16="http://schemas.microsoft.com/office/drawing/2014/main" id="{99719060-4E80-4001-A9C8-D690F452A87F}"/>
              </a:ext>
            </a:extLst>
          </p:cNvPr>
          <p:cNvSpPr/>
          <p:nvPr/>
        </p:nvSpPr>
        <p:spPr>
          <a:xfrm>
            <a:off x="5867209" y="12395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DA96B6BD-958C-4B09-A607-E4370EE0EAE4}"/>
              </a:ext>
            </a:extLst>
          </p:cNvPr>
          <p:cNvSpPr/>
          <p:nvPr/>
        </p:nvSpPr>
        <p:spPr>
          <a:xfrm>
            <a:off x="3911103" y="11051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الثالثة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50" name="Double Wave 49">
            <a:extLst>
              <a:ext uri="{FF2B5EF4-FFF2-40B4-BE49-F238E27FC236}">
                <a16:creationId xmlns:a16="http://schemas.microsoft.com/office/drawing/2014/main" id="{737E2556-D2BF-4934-B32C-9A62D17D2BE2}"/>
              </a:ext>
            </a:extLst>
          </p:cNvPr>
          <p:cNvSpPr/>
          <p:nvPr/>
        </p:nvSpPr>
        <p:spPr>
          <a:xfrm>
            <a:off x="759450" y="11050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</a:t>
            </a:r>
          </a:p>
        </p:txBody>
      </p:sp>
      <p:sp>
        <p:nvSpPr>
          <p:cNvPr id="51" name="Double Wave 50">
            <a:extLst>
              <a:ext uri="{FF2B5EF4-FFF2-40B4-BE49-F238E27FC236}">
                <a16:creationId xmlns:a16="http://schemas.microsoft.com/office/drawing/2014/main" id="{8C3A401D-D78B-4ADA-9FE8-5A3A7A1790A1}"/>
              </a:ext>
            </a:extLst>
          </p:cNvPr>
          <p:cNvSpPr/>
          <p:nvPr/>
        </p:nvSpPr>
        <p:spPr>
          <a:xfrm>
            <a:off x="7918850" y="97062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التربية الإسلامية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Double Wave 51">
            <a:extLst>
              <a:ext uri="{FF2B5EF4-FFF2-40B4-BE49-F238E27FC236}">
                <a16:creationId xmlns:a16="http://schemas.microsoft.com/office/drawing/2014/main" id="{0BB89A8A-EFBA-4656-B1A0-9205462CB6B3}"/>
              </a:ext>
            </a:extLst>
          </p:cNvPr>
          <p:cNvSpPr/>
          <p:nvPr/>
        </p:nvSpPr>
        <p:spPr>
          <a:xfrm>
            <a:off x="5867209" y="11050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BFAA2A09-3FE3-40AB-8762-6526D2C66B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530" t="11448" r="15763" b="9210"/>
          <a:stretch/>
        </p:blipFill>
        <p:spPr>
          <a:xfrm>
            <a:off x="1453896" y="481564"/>
            <a:ext cx="8322116" cy="6280646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4C721435-0A40-49D1-B213-6EF0635D97BC}"/>
              </a:ext>
            </a:extLst>
          </p:cNvPr>
          <p:cNvSpPr txBox="1"/>
          <p:nvPr/>
        </p:nvSpPr>
        <p:spPr>
          <a:xfrm>
            <a:off x="1453896" y="2774306"/>
            <a:ext cx="2840224" cy="461665"/>
          </a:xfrm>
          <a:prstGeom prst="rect">
            <a:avLst/>
          </a:prstGeom>
          <a:solidFill>
            <a:srgbClr val="FFC000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الركوب عليها/ أكل لحومها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635B79B-3460-469A-BBA8-8402407762AC}"/>
              </a:ext>
            </a:extLst>
          </p:cNvPr>
          <p:cNvSpPr txBox="1"/>
          <p:nvPr/>
        </p:nvSpPr>
        <p:spPr>
          <a:xfrm>
            <a:off x="1423416" y="3575930"/>
            <a:ext cx="2840224" cy="830997"/>
          </a:xfrm>
          <a:prstGeom prst="rect">
            <a:avLst/>
          </a:prstGeom>
          <a:solidFill>
            <a:srgbClr val="FFC000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اللباس والفراش من صوفها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373621D-3AEE-4D26-8342-7A359F3936BC}"/>
              </a:ext>
            </a:extLst>
          </p:cNvPr>
          <p:cNvSpPr txBox="1"/>
          <p:nvPr/>
        </p:nvSpPr>
        <p:spPr>
          <a:xfrm>
            <a:off x="1405128" y="4810370"/>
            <a:ext cx="2840224" cy="461665"/>
          </a:xfrm>
          <a:prstGeom prst="rect">
            <a:avLst/>
          </a:prstGeom>
          <a:solidFill>
            <a:srgbClr val="FFC000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علاج وشفاء للناس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228BD13-E6B1-40A7-886D-C0C3FC846A4F}"/>
              </a:ext>
            </a:extLst>
          </p:cNvPr>
          <p:cNvSpPr txBox="1"/>
          <p:nvPr/>
        </p:nvSpPr>
        <p:spPr>
          <a:xfrm>
            <a:off x="2990088" y="6181970"/>
            <a:ext cx="5902026" cy="461665"/>
          </a:xfrm>
          <a:prstGeom prst="rect">
            <a:avLst/>
          </a:prstGeom>
          <a:solidFill>
            <a:srgbClr val="FFC000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شكره وحمده على هذه النعم العظيمة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Double Wave 54">
            <a:extLst>
              <a:ext uri="{FF2B5EF4-FFF2-40B4-BE49-F238E27FC236}">
                <a16:creationId xmlns:a16="http://schemas.microsoft.com/office/drawing/2014/main" id="{EED1F226-8FD8-4C14-90EE-9CF88B66582E}"/>
              </a:ext>
            </a:extLst>
          </p:cNvPr>
          <p:cNvSpPr/>
          <p:nvPr/>
        </p:nvSpPr>
        <p:spPr>
          <a:xfrm>
            <a:off x="750486" y="114992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الرابع</a:t>
            </a:r>
          </a:p>
        </p:txBody>
      </p:sp>
    </p:spTree>
    <p:extLst>
      <p:ext uri="{BB962C8B-B14F-4D97-AF65-F5344CB8AC3E}">
        <p14:creationId xmlns:p14="http://schemas.microsoft.com/office/powerpoint/2010/main" val="14962070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8992D5D-52FC-4864-B35D-006A95EFE6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92" t="23278" b="7672"/>
          <a:stretch/>
        </p:blipFill>
        <p:spPr>
          <a:xfrm>
            <a:off x="19581" y="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37A23B6-EE06-4EB0-A7DA-C69280ABE6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398" r="3322" b="74710"/>
          <a:stretch/>
        </p:blipFill>
        <p:spPr>
          <a:xfrm>
            <a:off x="9705703" y="154074"/>
            <a:ext cx="2233748" cy="14925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1E3583-6218-4CCC-B004-0883DFFD59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581" y="1907176"/>
            <a:ext cx="4018189" cy="465892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FFC8389-B217-45E0-A6C2-28300A198C3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793"/>
          <a:stretch/>
        </p:blipFill>
        <p:spPr>
          <a:xfrm>
            <a:off x="4197096" y="37934"/>
            <a:ext cx="4575687" cy="33531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82EAF8E-5008-4C6F-843B-153C851F3380}"/>
              </a:ext>
            </a:extLst>
          </p:cNvPr>
          <p:cNvSpPr txBox="1"/>
          <p:nvPr/>
        </p:nvSpPr>
        <p:spPr>
          <a:xfrm>
            <a:off x="4162371" y="1189829"/>
            <a:ext cx="507687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6600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  <a:cs typeface="(AH) Manal Black" pitchFamily="2" charset="-78"/>
              </a:rPr>
              <a:t>صور الرفق </a:t>
            </a:r>
            <a:r>
              <a:rPr kumimoji="0" lang="ar-JO" sz="6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 </a:t>
            </a:r>
            <a:r>
              <a:rPr kumimoji="0" lang="ar-SA" sz="6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ب</a:t>
            </a:r>
            <a:r>
              <a:rPr kumimoji="0" lang="ar-JO" sz="6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الحيوان</a:t>
            </a:r>
            <a:endParaRPr kumimoji="0" lang="ar-AE" sz="6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(AH) Manal Black" pitchFamily="2" charset="-78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9186511-4F36-4112-BD2F-A21F7CFD9B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783" y="3429000"/>
            <a:ext cx="3544513" cy="354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713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"/>
          <p:cNvSpPr/>
          <p:nvPr/>
        </p:nvSpPr>
        <p:spPr>
          <a:xfrm>
            <a:off x="0" y="0"/>
            <a:ext cx="12192000" cy="658618"/>
          </a:xfrm>
          <a:custGeom>
            <a:avLst/>
            <a:gdLst>
              <a:gd name="connsiteX0" fmla="*/ 0 w 12192000"/>
              <a:gd name="connsiteY0" fmla="*/ 0 h 528034"/>
              <a:gd name="connsiteX1" fmla="*/ 12192000 w 12192000"/>
              <a:gd name="connsiteY1" fmla="*/ 0 h 528034"/>
              <a:gd name="connsiteX2" fmla="*/ 12192000 w 12192000"/>
              <a:gd name="connsiteY2" fmla="*/ 528034 h 528034"/>
              <a:gd name="connsiteX3" fmla="*/ 0 w 12192000"/>
              <a:gd name="connsiteY3" fmla="*/ 528034 h 528034"/>
              <a:gd name="connsiteX4" fmla="*/ 0 w 12192000"/>
              <a:gd name="connsiteY4" fmla="*/ 0 h 528034"/>
              <a:gd name="connsiteX0" fmla="*/ 0 w 12192000"/>
              <a:gd name="connsiteY0" fmla="*/ 0 h 528034"/>
              <a:gd name="connsiteX1" fmla="*/ 12192000 w 12192000"/>
              <a:gd name="connsiteY1" fmla="*/ 0 h 528034"/>
              <a:gd name="connsiteX2" fmla="*/ 12192000 w 12192000"/>
              <a:gd name="connsiteY2" fmla="*/ 528034 h 528034"/>
              <a:gd name="connsiteX3" fmla="*/ 2653048 w 12192000"/>
              <a:gd name="connsiteY3" fmla="*/ 528034 h 528034"/>
              <a:gd name="connsiteX4" fmla="*/ 0 w 12192000"/>
              <a:gd name="connsiteY4" fmla="*/ 528034 h 528034"/>
              <a:gd name="connsiteX5" fmla="*/ 0 w 12192000"/>
              <a:gd name="connsiteY5" fmla="*/ 0 h 528034"/>
              <a:gd name="connsiteX0" fmla="*/ 0 w 12192000"/>
              <a:gd name="connsiteY0" fmla="*/ 0 h 894366"/>
              <a:gd name="connsiteX1" fmla="*/ 12192000 w 12192000"/>
              <a:gd name="connsiteY1" fmla="*/ 0 h 894366"/>
              <a:gd name="connsiteX2" fmla="*/ 12192000 w 12192000"/>
              <a:gd name="connsiteY2" fmla="*/ 528034 h 894366"/>
              <a:gd name="connsiteX3" fmla="*/ 2653048 w 12192000"/>
              <a:gd name="connsiteY3" fmla="*/ 528034 h 894366"/>
              <a:gd name="connsiteX4" fmla="*/ 0 w 12192000"/>
              <a:gd name="connsiteY4" fmla="*/ 528034 h 894366"/>
              <a:gd name="connsiteX5" fmla="*/ 0 w 12192000"/>
              <a:gd name="connsiteY5" fmla="*/ 0 h 894366"/>
              <a:gd name="connsiteX0" fmla="*/ 0 w 12192000"/>
              <a:gd name="connsiteY0" fmla="*/ 0 h 894366"/>
              <a:gd name="connsiteX1" fmla="*/ 12192000 w 12192000"/>
              <a:gd name="connsiteY1" fmla="*/ 0 h 894366"/>
              <a:gd name="connsiteX2" fmla="*/ 12192000 w 12192000"/>
              <a:gd name="connsiteY2" fmla="*/ 528034 h 894366"/>
              <a:gd name="connsiteX3" fmla="*/ 2653048 w 12192000"/>
              <a:gd name="connsiteY3" fmla="*/ 528034 h 894366"/>
              <a:gd name="connsiteX4" fmla="*/ 0 w 12192000"/>
              <a:gd name="connsiteY4" fmla="*/ 528034 h 894366"/>
              <a:gd name="connsiteX5" fmla="*/ 0 w 12192000"/>
              <a:gd name="connsiteY5" fmla="*/ 0 h 89436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2653048 w 12192000"/>
              <a:gd name="connsiteY3" fmla="*/ 528034 h 734096"/>
              <a:gd name="connsiteX4" fmla="*/ 0 w 12192000"/>
              <a:gd name="connsiteY4" fmla="*/ 528034 h 734096"/>
              <a:gd name="connsiteX5" fmla="*/ 0 w 12192000"/>
              <a:gd name="connsiteY5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10045521 w 12192000"/>
              <a:gd name="connsiteY3" fmla="*/ 425003 h 734096"/>
              <a:gd name="connsiteX4" fmla="*/ 6426558 w 12192000"/>
              <a:gd name="connsiteY4" fmla="*/ 734096 h 734096"/>
              <a:gd name="connsiteX5" fmla="*/ 2653048 w 12192000"/>
              <a:gd name="connsiteY5" fmla="*/ 528034 h 734096"/>
              <a:gd name="connsiteX6" fmla="*/ 0 w 12192000"/>
              <a:gd name="connsiteY6" fmla="*/ 528034 h 734096"/>
              <a:gd name="connsiteX7" fmla="*/ 0 w 12192000"/>
              <a:gd name="connsiteY7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10045521 w 12192000"/>
              <a:gd name="connsiteY3" fmla="*/ 425003 h 734096"/>
              <a:gd name="connsiteX4" fmla="*/ 6426558 w 12192000"/>
              <a:gd name="connsiteY4" fmla="*/ 734096 h 734096"/>
              <a:gd name="connsiteX5" fmla="*/ 2653048 w 12192000"/>
              <a:gd name="connsiteY5" fmla="*/ 528034 h 734096"/>
              <a:gd name="connsiteX6" fmla="*/ 0 w 12192000"/>
              <a:gd name="connsiteY6" fmla="*/ 528034 h 734096"/>
              <a:gd name="connsiteX7" fmla="*/ 0 w 12192000"/>
              <a:gd name="connsiteY7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10045521 w 12192000"/>
              <a:gd name="connsiteY3" fmla="*/ 425003 h 734096"/>
              <a:gd name="connsiteX4" fmla="*/ 6426558 w 12192000"/>
              <a:gd name="connsiteY4" fmla="*/ 734096 h 734096"/>
              <a:gd name="connsiteX5" fmla="*/ 2653048 w 12192000"/>
              <a:gd name="connsiteY5" fmla="*/ 528034 h 734096"/>
              <a:gd name="connsiteX6" fmla="*/ 0 w 12192000"/>
              <a:gd name="connsiteY6" fmla="*/ 528034 h 734096"/>
              <a:gd name="connsiteX7" fmla="*/ 0 w 12192000"/>
              <a:gd name="connsiteY7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9556124 w 12192000"/>
              <a:gd name="connsiteY3" fmla="*/ 515155 h 734096"/>
              <a:gd name="connsiteX4" fmla="*/ 6426558 w 12192000"/>
              <a:gd name="connsiteY4" fmla="*/ 734096 h 734096"/>
              <a:gd name="connsiteX5" fmla="*/ 2653048 w 12192000"/>
              <a:gd name="connsiteY5" fmla="*/ 528034 h 734096"/>
              <a:gd name="connsiteX6" fmla="*/ 0 w 12192000"/>
              <a:gd name="connsiteY6" fmla="*/ 528034 h 734096"/>
              <a:gd name="connsiteX7" fmla="*/ 0 w 12192000"/>
              <a:gd name="connsiteY7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9556124 w 12192000"/>
              <a:gd name="connsiteY3" fmla="*/ 515155 h 734096"/>
              <a:gd name="connsiteX4" fmla="*/ 6426558 w 12192000"/>
              <a:gd name="connsiteY4" fmla="*/ 734096 h 734096"/>
              <a:gd name="connsiteX5" fmla="*/ 2653048 w 12192000"/>
              <a:gd name="connsiteY5" fmla="*/ 528034 h 734096"/>
              <a:gd name="connsiteX6" fmla="*/ 0 w 12192000"/>
              <a:gd name="connsiteY6" fmla="*/ 528034 h 734096"/>
              <a:gd name="connsiteX7" fmla="*/ 0 w 12192000"/>
              <a:gd name="connsiteY7" fmla="*/ 0 h 734096"/>
              <a:gd name="connsiteX0" fmla="*/ 0 w 12192000"/>
              <a:gd name="connsiteY0" fmla="*/ 0 h 658618"/>
              <a:gd name="connsiteX1" fmla="*/ 12192000 w 12192000"/>
              <a:gd name="connsiteY1" fmla="*/ 0 h 658618"/>
              <a:gd name="connsiteX2" fmla="*/ 12192000 w 12192000"/>
              <a:gd name="connsiteY2" fmla="*/ 528034 h 658618"/>
              <a:gd name="connsiteX3" fmla="*/ 9556124 w 12192000"/>
              <a:gd name="connsiteY3" fmla="*/ 515155 h 658618"/>
              <a:gd name="connsiteX4" fmla="*/ 6426558 w 12192000"/>
              <a:gd name="connsiteY4" fmla="*/ 644155 h 658618"/>
              <a:gd name="connsiteX5" fmla="*/ 2653048 w 12192000"/>
              <a:gd name="connsiteY5" fmla="*/ 528034 h 658618"/>
              <a:gd name="connsiteX6" fmla="*/ 0 w 12192000"/>
              <a:gd name="connsiteY6" fmla="*/ 528034 h 658618"/>
              <a:gd name="connsiteX7" fmla="*/ 0 w 12192000"/>
              <a:gd name="connsiteY7" fmla="*/ 0 h 658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58618">
                <a:moveTo>
                  <a:pt x="0" y="0"/>
                </a:moveTo>
                <a:lnTo>
                  <a:pt x="12192000" y="0"/>
                </a:lnTo>
                <a:lnTo>
                  <a:pt x="12192000" y="528034"/>
                </a:lnTo>
                <a:cubicBezTo>
                  <a:pt x="11834254" y="598868"/>
                  <a:pt x="10903397" y="622479"/>
                  <a:pt x="9556124" y="515155"/>
                </a:cubicBezTo>
                <a:cubicBezTo>
                  <a:pt x="7371724" y="742682"/>
                  <a:pt x="7658637" y="626983"/>
                  <a:pt x="6426558" y="644155"/>
                </a:cubicBezTo>
                <a:cubicBezTo>
                  <a:pt x="5168721" y="575468"/>
                  <a:pt x="4129826" y="287628"/>
                  <a:pt x="2653048" y="528034"/>
                </a:cubicBezTo>
                <a:cubicBezTo>
                  <a:pt x="1524000" y="154547"/>
                  <a:pt x="884349" y="528034"/>
                  <a:pt x="0" y="528034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dirty="0"/>
          </a:p>
        </p:txBody>
      </p:sp>
      <p:sp>
        <p:nvSpPr>
          <p:cNvPr id="6" name="Shape"/>
          <p:cNvSpPr/>
          <p:nvPr/>
        </p:nvSpPr>
        <p:spPr>
          <a:xfrm>
            <a:off x="0" y="0"/>
            <a:ext cx="12192000" cy="476518"/>
          </a:xfrm>
          <a:custGeom>
            <a:avLst/>
            <a:gdLst>
              <a:gd name="connsiteX0" fmla="*/ 0 w 12192000"/>
              <a:gd name="connsiteY0" fmla="*/ 0 h 528034"/>
              <a:gd name="connsiteX1" fmla="*/ 12192000 w 12192000"/>
              <a:gd name="connsiteY1" fmla="*/ 0 h 528034"/>
              <a:gd name="connsiteX2" fmla="*/ 12192000 w 12192000"/>
              <a:gd name="connsiteY2" fmla="*/ 528034 h 528034"/>
              <a:gd name="connsiteX3" fmla="*/ 0 w 12192000"/>
              <a:gd name="connsiteY3" fmla="*/ 528034 h 528034"/>
              <a:gd name="connsiteX4" fmla="*/ 0 w 12192000"/>
              <a:gd name="connsiteY4" fmla="*/ 0 h 528034"/>
              <a:gd name="connsiteX0" fmla="*/ 0 w 12192000"/>
              <a:gd name="connsiteY0" fmla="*/ 0 h 528034"/>
              <a:gd name="connsiteX1" fmla="*/ 12192000 w 12192000"/>
              <a:gd name="connsiteY1" fmla="*/ 0 h 528034"/>
              <a:gd name="connsiteX2" fmla="*/ 12192000 w 12192000"/>
              <a:gd name="connsiteY2" fmla="*/ 528034 h 528034"/>
              <a:gd name="connsiteX3" fmla="*/ 2653048 w 12192000"/>
              <a:gd name="connsiteY3" fmla="*/ 528034 h 528034"/>
              <a:gd name="connsiteX4" fmla="*/ 0 w 12192000"/>
              <a:gd name="connsiteY4" fmla="*/ 528034 h 528034"/>
              <a:gd name="connsiteX5" fmla="*/ 0 w 12192000"/>
              <a:gd name="connsiteY5" fmla="*/ 0 h 528034"/>
              <a:gd name="connsiteX0" fmla="*/ 0 w 12192000"/>
              <a:gd name="connsiteY0" fmla="*/ 0 h 894366"/>
              <a:gd name="connsiteX1" fmla="*/ 12192000 w 12192000"/>
              <a:gd name="connsiteY1" fmla="*/ 0 h 894366"/>
              <a:gd name="connsiteX2" fmla="*/ 12192000 w 12192000"/>
              <a:gd name="connsiteY2" fmla="*/ 528034 h 894366"/>
              <a:gd name="connsiteX3" fmla="*/ 2653048 w 12192000"/>
              <a:gd name="connsiteY3" fmla="*/ 528034 h 894366"/>
              <a:gd name="connsiteX4" fmla="*/ 0 w 12192000"/>
              <a:gd name="connsiteY4" fmla="*/ 528034 h 894366"/>
              <a:gd name="connsiteX5" fmla="*/ 0 w 12192000"/>
              <a:gd name="connsiteY5" fmla="*/ 0 h 894366"/>
              <a:gd name="connsiteX0" fmla="*/ 0 w 12192000"/>
              <a:gd name="connsiteY0" fmla="*/ 0 h 894366"/>
              <a:gd name="connsiteX1" fmla="*/ 12192000 w 12192000"/>
              <a:gd name="connsiteY1" fmla="*/ 0 h 894366"/>
              <a:gd name="connsiteX2" fmla="*/ 12192000 w 12192000"/>
              <a:gd name="connsiteY2" fmla="*/ 528034 h 894366"/>
              <a:gd name="connsiteX3" fmla="*/ 2653048 w 12192000"/>
              <a:gd name="connsiteY3" fmla="*/ 528034 h 894366"/>
              <a:gd name="connsiteX4" fmla="*/ 0 w 12192000"/>
              <a:gd name="connsiteY4" fmla="*/ 528034 h 894366"/>
              <a:gd name="connsiteX5" fmla="*/ 0 w 12192000"/>
              <a:gd name="connsiteY5" fmla="*/ 0 h 89436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2653048 w 12192000"/>
              <a:gd name="connsiteY3" fmla="*/ 528034 h 734096"/>
              <a:gd name="connsiteX4" fmla="*/ 0 w 12192000"/>
              <a:gd name="connsiteY4" fmla="*/ 528034 h 734096"/>
              <a:gd name="connsiteX5" fmla="*/ 0 w 12192000"/>
              <a:gd name="connsiteY5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10045521 w 12192000"/>
              <a:gd name="connsiteY3" fmla="*/ 425003 h 734096"/>
              <a:gd name="connsiteX4" fmla="*/ 6426558 w 12192000"/>
              <a:gd name="connsiteY4" fmla="*/ 734096 h 734096"/>
              <a:gd name="connsiteX5" fmla="*/ 2653048 w 12192000"/>
              <a:gd name="connsiteY5" fmla="*/ 528034 h 734096"/>
              <a:gd name="connsiteX6" fmla="*/ 0 w 12192000"/>
              <a:gd name="connsiteY6" fmla="*/ 528034 h 734096"/>
              <a:gd name="connsiteX7" fmla="*/ 0 w 12192000"/>
              <a:gd name="connsiteY7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10045521 w 12192000"/>
              <a:gd name="connsiteY3" fmla="*/ 425003 h 734096"/>
              <a:gd name="connsiteX4" fmla="*/ 6426558 w 12192000"/>
              <a:gd name="connsiteY4" fmla="*/ 734096 h 734096"/>
              <a:gd name="connsiteX5" fmla="*/ 2653048 w 12192000"/>
              <a:gd name="connsiteY5" fmla="*/ 528034 h 734096"/>
              <a:gd name="connsiteX6" fmla="*/ 0 w 12192000"/>
              <a:gd name="connsiteY6" fmla="*/ 528034 h 734096"/>
              <a:gd name="connsiteX7" fmla="*/ 0 w 12192000"/>
              <a:gd name="connsiteY7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10045521 w 12192000"/>
              <a:gd name="connsiteY3" fmla="*/ 425003 h 734096"/>
              <a:gd name="connsiteX4" fmla="*/ 6426558 w 12192000"/>
              <a:gd name="connsiteY4" fmla="*/ 734096 h 734096"/>
              <a:gd name="connsiteX5" fmla="*/ 2653048 w 12192000"/>
              <a:gd name="connsiteY5" fmla="*/ 528034 h 734096"/>
              <a:gd name="connsiteX6" fmla="*/ 0 w 12192000"/>
              <a:gd name="connsiteY6" fmla="*/ 528034 h 734096"/>
              <a:gd name="connsiteX7" fmla="*/ 0 w 12192000"/>
              <a:gd name="connsiteY7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9556124 w 12192000"/>
              <a:gd name="connsiteY3" fmla="*/ 515155 h 734096"/>
              <a:gd name="connsiteX4" fmla="*/ 6426558 w 12192000"/>
              <a:gd name="connsiteY4" fmla="*/ 734096 h 734096"/>
              <a:gd name="connsiteX5" fmla="*/ 2653048 w 12192000"/>
              <a:gd name="connsiteY5" fmla="*/ 528034 h 734096"/>
              <a:gd name="connsiteX6" fmla="*/ 0 w 12192000"/>
              <a:gd name="connsiteY6" fmla="*/ 528034 h 734096"/>
              <a:gd name="connsiteX7" fmla="*/ 0 w 12192000"/>
              <a:gd name="connsiteY7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9556124 w 12192000"/>
              <a:gd name="connsiteY3" fmla="*/ 515155 h 734096"/>
              <a:gd name="connsiteX4" fmla="*/ 6426558 w 12192000"/>
              <a:gd name="connsiteY4" fmla="*/ 734096 h 734096"/>
              <a:gd name="connsiteX5" fmla="*/ 2653048 w 12192000"/>
              <a:gd name="connsiteY5" fmla="*/ 528034 h 734096"/>
              <a:gd name="connsiteX6" fmla="*/ 0 w 12192000"/>
              <a:gd name="connsiteY6" fmla="*/ 528034 h 734096"/>
              <a:gd name="connsiteX7" fmla="*/ 0 w 12192000"/>
              <a:gd name="connsiteY7" fmla="*/ 0 h 734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734096">
                <a:moveTo>
                  <a:pt x="0" y="0"/>
                </a:moveTo>
                <a:lnTo>
                  <a:pt x="12192000" y="0"/>
                </a:lnTo>
                <a:lnTo>
                  <a:pt x="12192000" y="528034"/>
                </a:lnTo>
                <a:cubicBezTo>
                  <a:pt x="11834254" y="598868"/>
                  <a:pt x="10903397" y="622479"/>
                  <a:pt x="9556124" y="515155"/>
                </a:cubicBezTo>
                <a:cubicBezTo>
                  <a:pt x="7371724" y="742682"/>
                  <a:pt x="7658637" y="716924"/>
                  <a:pt x="6426558" y="734096"/>
                </a:cubicBezTo>
                <a:cubicBezTo>
                  <a:pt x="5168721" y="665409"/>
                  <a:pt x="4129826" y="287628"/>
                  <a:pt x="2653048" y="528034"/>
                </a:cubicBezTo>
                <a:cubicBezTo>
                  <a:pt x="1524000" y="154547"/>
                  <a:pt x="884349" y="528034"/>
                  <a:pt x="0" y="528034"/>
                </a:cubicBez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dirty="0"/>
          </a:p>
        </p:txBody>
      </p:sp>
      <p:sp>
        <p:nvSpPr>
          <p:cNvPr id="9" name="Shape"/>
          <p:cNvSpPr/>
          <p:nvPr/>
        </p:nvSpPr>
        <p:spPr>
          <a:xfrm rot="10800000">
            <a:off x="0" y="6191059"/>
            <a:ext cx="12192000" cy="666941"/>
          </a:xfrm>
          <a:custGeom>
            <a:avLst/>
            <a:gdLst>
              <a:gd name="connsiteX0" fmla="*/ 0 w 12192000"/>
              <a:gd name="connsiteY0" fmla="*/ 0 h 528034"/>
              <a:gd name="connsiteX1" fmla="*/ 12192000 w 12192000"/>
              <a:gd name="connsiteY1" fmla="*/ 0 h 528034"/>
              <a:gd name="connsiteX2" fmla="*/ 12192000 w 12192000"/>
              <a:gd name="connsiteY2" fmla="*/ 528034 h 528034"/>
              <a:gd name="connsiteX3" fmla="*/ 0 w 12192000"/>
              <a:gd name="connsiteY3" fmla="*/ 528034 h 528034"/>
              <a:gd name="connsiteX4" fmla="*/ 0 w 12192000"/>
              <a:gd name="connsiteY4" fmla="*/ 0 h 528034"/>
              <a:gd name="connsiteX0" fmla="*/ 0 w 12192000"/>
              <a:gd name="connsiteY0" fmla="*/ 0 h 528034"/>
              <a:gd name="connsiteX1" fmla="*/ 12192000 w 12192000"/>
              <a:gd name="connsiteY1" fmla="*/ 0 h 528034"/>
              <a:gd name="connsiteX2" fmla="*/ 12192000 w 12192000"/>
              <a:gd name="connsiteY2" fmla="*/ 528034 h 528034"/>
              <a:gd name="connsiteX3" fmla="*/ 2653048 w 12192000"/>
              <a:gd name="connsiteY3" fmla="*/ 528034 h 528034"/>
              <a:gd name="connsiteX4" fmla="*/ 0 w 12192000"/>
              <a:gd name="connsiteY4" fmla="*/ 528034 h 528034"/>
              <a:gd name="connsiteX5" fmla="*/ 0 w 12192000"/>
              <a:gd name="connsiteY5" fmla="*/ 0 h 528034"/>
              <a:gd name="connsiteX0" fmla="*/ 0 w 12192000"/>
              <a:gd name="connsiteY0" fmla="*/ 0 h 894366"/>
              <a:gd name="connsiteX1" fmla="*/ 12192000 w 12192000"/>
              <a:gd name="connsiteY1" fmla="*/ 0 h 894366"/>
              <a:gd name="connsiteX2" fmla="*/ 12192000 w 12192000"/>
              <a:gd name="connsiteY2" fmla="*/ 528034 h 894366"/>
              <a:gd name="connsiteX3" fmla="*/ 2653048 w 12192000"/>
              <a:gd name="connsiteY3" fmla="*/ 528034 h 894366"/>
              <a:gd name="connsiteX4" fmla="*/ 0 w 12192000"/>
              <a:gd name="connsiteY4" fmla="*/ 528034 h 894366"/>
              <a:gd name="connsiteX5" fmla="*/ 0 w 12192000"/>
              <a:gd name="connsiteY5" fmla="*/ 0 h 894366"/>
              <a:gd name="connsiteX0" fmla="*/ 0 w 12192000"/>
              <a:gd name="connsiteY0" fmla="*/ 0 h 894366"/>
              <a:gd name="connsiteX1" fmla="*/ 12192000 w 12192000"/>
              <a:gd name="connsiteY1" fmla="*/ 0 h 894366"/>
              <a:gd name="connsiteX2" fmla="*/ 12192000 w 12192000"/>
              <a:gd name="connsiteY2" fmla="*/ 528034 h 894366"/>
              <a:gd name="connsiteX3" fmla="*/ 2653048 w 12192000"/>
              <a:gd name="connsiteY3" fmla="*/ 528034 h 894366"/>
              <a:gd name="connsiteX4" fmla="*/ 0 w 12192000"/>
              <a:gd name="connsiteY4" fmla="*/ 528034 h 894366"/>
              <a:gd name="connsiteX5" fmla="*/ 0 w 12192000"/>
              <a:gd name="connsiteY5" fmla="*/ 0 h 89436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2653048 w 12192000"/>
              <a:gd name="connsiteY3" fmla="*/ 528034 h 734096"/>
              <a:gd name="connsiteX4" fmla="*/ 0 w 12192000"/>
              <a:gd name="connsiteY4" fmla="*/ 528034 h 734096"/>
              <a:gd name="connsiteX5" fmla="*/ 0 w 12192000"/>
              <a:gd name="connsiteY5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10045521 w 12192000"/>
              <a:gd name="connsiteY3" fmla="*/ 425003 h 734096"/>
              <a:gd name="connsiteX4" fmla="*/ 6426558 w 12192000"/>
              <a:gd name="connsiteY4" fmla="*/ 734096 h 734096"/>
              <a:gd name="connsiteX5" fmla="*/ 2653048 w 12192000"/>
              <a:gd name="connsiteY5" fmla="*/ 528034 h 734096"/>
              <a:gd name="connsiteX6" fmla="*/ 0 w 12192000"/>
              <a:gd name="connsiteY6" fmla="*/ 528034 h 734096"/>
              <a:gd name="connsiteX7" fmla="*/ 0 w 12192000"/>
              <a:gd name="connsiteY7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10045521 w 12192000"/>
              <a:gd name="connsiteY3" fmla="*/ 425003 h 734096"/>
              <a:gd name="connsiteX4" fmla="*/ 6426558 w 12192000"/>
              <a:gd name="connsiteY4" fmla="*/ 734096 h 734096"/>
              <a:gd name="connsiteX5" fmla="*/ 2653048 w 12192000"/>
              <a:gd name="connsiteY5" fmla="*/ 528034 h 734096"/>
              <a:gd name="connsiteX6" fmla="*/ 0 w 12192000"/>
              <a:gd name="connsiteY6" fmla="*/ 528034 h 734096"/>
              <a:gd name="connsiteX7" fmla="*/ 0 w 12192000"/>
              <a:gd name="connsiteY7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10045521 w 12192000"/>
              <a:gd name="connsiteY3" fmla="*/ 425003 h 734096"/>
              <a:gd name="connsiteX4" fmla="*/ 6426558 w 12192000"/>
              <a:gd name="connsiteY4" fmla="*/ 734096 h 734096"/>
              <a:gd name="connsiteX5" fmla="*/ 2653048 w 12192000"/>
              <a:gd name="connsiteY5" fmla="*/ 528034 h 734096"/>
              <a:gd name="connsiteX6" fmla="*/ 0 w 12192000"/>
              <a:gd name="connsiteY6" fmla="*/ 528034 h 734096"/>
              <a:gd name="connsiteX7" fmla="*/ 0 w 12192000"/>
              <a:gd name="connsiteY7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9556124 w 12192000"/>
              <a:gd name="connsiteY3" fmla="*/ 515155 h 734096"/>
              <a:gd name="connsiteX4" fmla="*/ 6426558 w 12192000"/>
              <a:gd name="connsiteY4" fmla="*/ 734096 h 734096"/>
              <a:gd name="connsiteX5" fmla="*/ 2653048 w 12192000"/>
              <a:gd name="connsiteY5" fmla="*/ 528034 h 734096"/>
              <a:gd name="connsiteX6" fmla="*/ 0 w 12192000"/>
              <a:gd name="connsiteY6" fmla="*/ 528034 h 734096"/>
              <a:gd name="connsiteX7" fmla="*/ 0 w 12192000"/>
              <a:gd name="connsiteY7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9556124 w 12192000"/>
              <a:gd name="connsiteY3" fmla="*/ 515155 h 734096"/>
              <a:gd name="connsiteX4" fmla="*/ 6426558 w 12192000"/>
              <a:gd name="connsiteY4" fmla="*/ 734096 h 734096"/>
              <a:gd name="connsiteX5" fmla="*/ 2653048 w 12192000"/>
              <a:gd name="connsiteY5" fmla="*/ 528034 h 734096"/>
              <a:gd name="connsiteX6" fmla="*/ 0 w 12192000"/>
              <a:gd name="connsiteY6" fmla="*/ 528034 h 734096"/>
              <a:gd name="connsiteX7" fmla="*/ 0 w 12192000"/>
              <a:gd name="connsiteY7" fmla="*/ 0 h 734096"/>
              <a:gd name="connsiteX0" fmla="*/ 0 w 12192000"/>
              <a:gd name="connsiteY0" fmla="*/ 0 h 666941"/>
              <a:gd name="connsiteX1" fmla="*/ 12192000 w 12192000"/>
              <a:gd name="connsiteY1" fmla="*/ 0 h 666941"/>
              <a:gd name="connsiteX2" fmla="*/ 12192000 w 12192000"/>
              <a:gd name="connsiteY2" fmla="*/ 528034 h 666941"/>
              <a:gd name="connsiteX3" fmla="*/ 9556124 w 12192000"/>
              <a:gd name="connsiteY3" fmla="*/ 515155 h 666941"/>
              <a:gd name="connsiteX4" fmla="*/ 6426558 w 12192000"/>
              <a:gd name="connsiteY4" fmla="*/ 659145 h 666941"/>
              <a:gd name="connsiteX5" fmla="*/ 2653048 w 12192000"/>
              <a:gd name="connsiteY5" fmla="*/ 528034 h 666941"/>
              <a:gd name="connsiteX6" fmla="*/ 0 w 12192000"/>
              <a:gd name="connsiteY6" fmla="*/ 528034 h 666941"/>
              <a:gd name="connsiteX7" fmla="*/ 0 w 12192000"/>
              <a:gd name="connsiteY7" fmla="*/ 0 h 666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66941">
                <a:moveTo>
                  <a:pt x="0" y="0"/>
                </a:moveTo>
                <a:lnTo>
                  <a:pt x="12192000" y="0"/>
                </a:lnTo>
                <a:lnTo>
                  <a:pt x="12192000" y="528034"/>
                </a:lnTo>
                <a:cubicBezTo>
                  <a:pt x="11834254" y="598868"/>
                  <a:pt x="10903397" y="622479"/>
                  <a:pt x="9556124" y="515155"/>
                </a:cubicBezTo>
                <a:cubicBezTo>
                  <a:pt x="7371724" y="742682"/>
                  <a:pt x="7658637" y="641973"/>
                  <a:pt x="6426558" y="659145"/>
                </a:cubicBezTo>
                <a:cubicBezTo>
                  <a:pt x="5168721" y="590458"/>
                  <a:pt x="4129826" y="287628"/>
                  <a:pt x="2653048" y="528034"/>
                </a:cubicBezTo>
                <a:cubicBezTo>
                  <a:pt x="1524000" y="154547"/>
                  <a:pt x="884349" y="528034"/>
                  <a:pt x="0" y="528034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dirty="0"/>
          </a:p>
        </p:txBody>
      </p:sp>
      <p:sp>
        <p:nvSpPr>
          <p:cNvPr id="10" name="Shape"/>
          <p:cNvSpPr/>
          <p:nvPr/>
        </p:nvSpPr>
        <p:spPr>
          <a:xfrm rot="10800000">
            <a:off x="0" y="6381482"/>
            <a:ext cx="12192000" cy="476518"/>
          </a:xfrm>
          <a:custGeom>
            <a:avLst/>
            <a:gdLst>
              <a:gd name="connsiteX0" fmla="*/ 0 w 12192000"/>
              <a:gd name="connsiteY0" fmla="*/ 0 h 528034"/>
              <a:gd name="connsiteX1" fmla="*/ 12192000 w 12192000"/>
              <a:gd name="connsiteY1" fmla="*/ 0 h 528034"/>
              <a:gd name="connsiteX2" fmla="*/ 12192000 w 12192000"/>
              <a:gd name="connsiteY2" fmla="*/ 528034 h 528034"/>
              <a:gd name="connsiteX3" fmla="*/ 0 w 12192000"/>
              <a:gd name="connsiteY3" fmla="*/ 528034 h 528034"/>
              <a:gd name="connsiteX4" fmla="*/ 0 w 12192000"/>
              <a:gd name="connsiteY4" fmla="*/ 0 h 528034"/>
              <a:gd name="connsiteX0" fmla="*/ 0 w 12192000"/>
              <a:gd name="connsiteY0" fmla="*/ 0 h 528034"/>
              <a:gd name="connsiteX1" fmla="*/ 12192000 w 12192000"/>
              <a:gd name="connsiteY1" fmla="*/ 0 h 528034"/>
              <a:gd name="connsiteX2" fmla="*/ 12192000 w 12192000"/>
              <a:gd name="connsiteY2" fmla="*/ 528034 h 528034"/>
              <a:gd name="connsiteX3" fmla="*/ 2653048 w 12192000"/>
              <a:gd name="connsiteY3" fmla="*/ 528034 h 528034"/>
              <a:gd name="connsiteX4" fmla="*/ 0 w 12192000"/>
              <a:gd name="connsiteY4" fmla="*/ 528034 h 528034"/>
              <a:gd name="connsiteX5" fmla="*/ 0 w 12192000"/>
              <a:gd name="connsiteY5" fmla="*/ 0 h 528034"/>
              <a:gd name="connsiteX0" fmla="*/ 0 w 12192000"/>
              <a:gd name="connsiteY0" fmla="*/ 0 h 894366"/>
              <a:gd name="connsiteX1" fmla="*/ 12192000 w 12192000"/>
              <a:gd name="connsiteY1" fmla="*/ 0 h 894366"/>
              <a:gd name="connsiteX2" fmla="*/ 12192000 w 12192000"/>
              <a:gd name="connsiteY2" fmla="*/ 528034 h 894366"/>
              <a:gd name="connsiteX3" fmla="*/ 2653048 w 12192000"/>
              <a:gd name="connsiteY3" fmla="*/ 528034 h 894366"/>
              <a:gd name="connsiteX4" fmla="*/ 0 w 12192000"/>
              <a:gd name="connsiteY4" fmla="*/ 528034 h 894366"/>
              <a:gd name="connsiteX5" fmla="*/ 0 w 12192000"/>
              <a:gd name="connsiteY5" fmla="*/ 0 h 894366"/>
              <a:gd name="connsiteX0" fmla="*/ 0 w 12192000"/>
              <a:gd name="connsiteY0" fmla="*/ 0 h 894366"/>
              <a:gd name="connsiteX1" fmla="*/ 12192000 w 12192000"/>
              <a:gd name="connsiteY1" fmla="*/ 0 h 894366"/>
              <a:gd name="connsiteX2" fmla="*/ 12192000 w 12192000"/>
              <a:gd name="connsiteY2" fmla="*/ 528034 h 894366"/>
              <a:gd name="connsiteX3" fmla="*/ 2653048 w 12192000"/>
              <a:gd name="connsiteY3" fmla="*/ 528034 h 894366"/>
              <a:gd name="connsiteX4" fmla="*/ 0 w 12192000"/>
              <a:gd name="connsiteY4" fmla="*/ 528034 h 894366"/>
              <a:gd name="connsiteX5" fmla="*/ 0 w 12192000"/>
              <a:gd name="connsiteY5" fmla="*/ 0 h 89436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2653048 w 12192000"/>
              <a:gd name="connsiteY3" fmla="*/ 528034 h 734096"/>
              <a:gd name="connsiteX4" fmla="*/ 0 w 12192000"/>
              <a:gd name="connsiteY4" fmla="*/ 528034 h 734096"/>
              <a:gd name="connsiteX5" fmla="*/ 0 w 12192000"/>
              <a:gd name="connsiteY5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10045521 w 12192000"/>
              <a:gd name="connsiteY3" fmla="*/ 425003 h 734096"/>
              <a:gd name="connsiteX4" fmla="*/ 6426558 w 12192000"/>
              <a:gd name="connsiteY4" fmla="*/ 734096 h 734096"/>
              <a:gd name="connsiteX5" fmla="*/ 2653048 w 12192000"/>
              <a:gd name="connsiteY5" fmla="*/ 528034 h 734096"/>
              <a:gd name="connsiteX6" fmla="*/ 0 w 12192000"/>
              <a:gd name="connsiteY6" fmla="*/ 528034 h 734096"/>
              <a:gd name="connsiteX7" fmla="*/ 0 w 12192000"/>
              <a:gd name="connsiteY7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10045521 w 12192000"/>
              <a:gd name="connsiteY3" fmla="*/ 425003 h 734096"/>
              <a:gd name="connsiteX4" fmla="*/ 6426558 w 12192000"/>
              <a:gd name="connsiteY4" fmla="*/ 734096 h 734096"/>
              <a:gd name="connsiteX5" fmla="*/ 2653048 w 12192000"/>
              <a:gd name="connsiteY5" fmla="*/ 528034 h 734096"/>
              <a:gd name="connsiteX6" fmla="*/ 0 w 12192000"/>
              <a:gd name="connsiteY6" fmla="*/ 528034 h 734096"/>
              <a:gd name="connsiteX7" fmla="*/ 0 w 12192000"/>
              <a:gd name="connsiteY7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10045521 w 12192000"/>
              <a:gd name="connsiteY3" fmla="*/ 425003 h 734096"/>
              <a:gd name="connsiteX4" fmla="*/ 6426558 w 12192000"/>
              <a:gd name="connsiteY4" fmla="*/ 734096 h 734096"/>
              <a:gd name="connsiteX5" fmla="*/ 2653048 w 12192000"/>
              <a:gd name="connsiteY5" fmla="*/ 528034 h 734096"/>
              <a:gd name="connsiteX6" fmla="*/ 0 w 12192000"/>
              <a:gd name="connsiteY6" fmla="*/ 528034 h 734096"/>
              <a:gd name="connsiteX7" fmla="*/ 0 w 12192000"/>
              <a:gd name="connsiteY7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9556124 w 12192000"/>
              <a:gd name="connsiteY3" fmla="*/ 515155 h 734096"/>
              <a:gd name="connsiteX4" fmla="*/ 6426558 w 12192000"/>
              <a:gd name="connsiteY4" fmla="*/ 734096 h 734096"/>
              <a:gd name="connsiteX5" fmla="*/ 2653048 w 12192000"/>
              <a:gd name="connsiteY5" fmla="*/ 528034 h 734096"/>
              <a:gd name="connsiteX6" fmla="*/ 0 w 12192000"/>
              <a:gd name="connsiteY6" fmla="*/ 528034 h 734096"/>
              <a:gd name="connsiteX7" fmla="*/ 0 w 12192000"/>
              <a:gd name="connsiteY7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9556124 w 12192000"/>
              <a:gd name="connsiteY3" fmla="*/ 515155 h 734096"/>
              <a:gd name="connsiteX4" fmla="*/ 6426558 w 12192000"/>
              <a:gd name="connsiteY4" fmla="*/ 734096 h 734096"/>
              <a:gd name="connsiteX5" fmla="*/ 2653048 w 12192000"/>
              <a:gd name="connsiteY5" fmla="*/ 528034 h 734096"/>
              <a:gd name="connsiteX6" fmla="*/ 0 w 12192000"/>
              <a:gd name="connsiteY6" fmla="*/ 528034 h 734096"/>
              <a:gd name="connsiteX7" fmla="*/ 0 w 12192000"/>
              <a:gd name="connsiteY7" fmla="*/ 0 h 734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734096">
                <a:moveTo>
                  <a:pt x="0" y="0"/>
                </a:moveTo>
                <a:lnTo>
                  <a:pt x="12192000" y="0"/>
                </a:lnTo>
                <a:lnTo>
                  <a:pt x="12192000" y="528034"/>
                </a:lnTo>
                <a:cubicBezTo>
                  <a:pt x="11834254" y="598868"/>
                  <a:pt x="10903397" y="622479"/>
                  <a:pt x="9556124" y="515155"/>
                </a:cubicBezTo>
                <a:cubicBezTo>
                  <a:pt x="7371724" y="742682"/>
                  <a:pt x="7658637" y="716924"/>
                  <a:pt x="6426558" y="734096"/>
                </a:cubicBezTo>
                <a:cubicBezTo>
                  <a:pt x="5168721" y="665409"/>
                  <a:pt x="4129826" y="287628"/>
                  <a:pt x="2653048" y="528034"/>
                </a:cubicBezTo>
                <a:cubicBezTo>
                  <a:pt x="1524000" y="154547"/>
                  <a:pt x="884349" y="528034"/>
                  <a:pt x="0" y="528034"/>
                </a:cubicBez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dirty="0"/>
          </a:p>
        </p:txBody>
      </p:sp>
      <p:sp>
        <p:nvSpPr>
          <p:cNvPr id="2" name="Shape"/>
          <p:cNvSpPr/>
          <p:nvPr/>
        </p:nvSpPr>
        <p:spPr>
          <a:xfrm rot="1137353">
            <a:off x="989338" y="1049873"/>
            <a:ext cx="776546" cy="776546"/>
          </a:xfrm>
          <a:prstGeom prst="star10">
            <a:avLst>
              <a:gd name="adj" fmla="val 41985"/>
              <a:gd name="hf" fmla="val 105146"/>
            </a:avLst>
          </a:prstGeom>
          <a:solidFill>
            <a:srgbClr val="FFDC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JO"/>
          </a:p>
        </p:txBody>
      </p:sp>
      <p:sp>
        <p:nvSpPr>
          <p:cNvPr id="3" name="Shape"/>
          <p:cNvSpPr/>
          <p:nvPr/>
        </p:nvSpPr>
        <p:spPr>
          <a:xfrm>
            <a:off x="1110393" y="1170928"/>
            <a:ext cx="534437" cy="534437"/>
          </a:xfrm>
          <a:prstGeom prst="ellipse">
            <a:avLst/>
          </a:prstGeom>
          <a:solidFill>
            <a:srgbClr val="F2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JO"/>
          </a:p>
        </p:txBody>
      </p:sp>
      <p:pic>
        <p:nvPicPr>
          <p:cNvPr id="33" name="Shape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37" y="1403081"/>
            <a:ext cx="1003387" cy="794991"/>
          </a:xfrm>
          <a:prstGeom prst="rect">
            <a:avLst/>
          </a:prstGeom>
        </p:spPr>
      </p:pic>
      <p:sp>
        <p:nvSpPr>
          <p:cNvPr id="13" name="Shape"/>
          <p:cNvSpPr/>
          <p:nvPr/>
        </p:nvSpPr>
        <p:spPr>
          <a:xfrm>
            <a:off x="3086637" y="1478959"/>
            <a:ext cx="6018726" cy="3257128"/>
          </a:xfrm>
          <a:prstGeom prst="plaqu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14" name="Shape"/>
          <p:cNvSpPr/>
          <p:nvPr/>
        </p:nvSpPr>
        <p:spPr>
          <a:xfrm>
            <a:off x="3227701" y="1596981"/>
            <a:ext cx="5736598" cy="3021084"/>
          </a:xfrm>
          <a:prstGeom prst="plaque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JO"/>
          </a:p>
        </p:txBody>
      </p:sp>
      <p:sp>
        <p:nvSpPr>
          <p:cNvPr id="15" name="Shape"/>
          <p:cNvSpPr/>
          <p:nvPr/>
        </p:nvSpPr>
        <p:spPr>
          <a:xfrm>
            <a:off x="3368765" y="1705365"/>
            <a:ext cx="5454470" cy="2804316"/>
          </a:xfrm>
          <a:prstGeom prst="plaqu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4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5B4306-8CF9-4A7E-A43F-F22E5C321636}"/>
              </a:ext>
            </a:extLst>
          </p:cNvPr>
          <p:cNvSpPr/>
          <p:nvPr/>
        </p:nvSpPr>
        <p:spPr>
          <a:xfrm>
            <a:off x="4453798" y="2716952"/>
            <a:ext cx="30540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AE" sz="4000" dirty="0">
                <a:cs typeface="(AH) Manal Black" pitchFamily="2" charset="-78"/>
              </a:rPr>
              <a:t>كيف أرفق بالحيوان </a:t>
            </a:r>
            <a:endParaRPr lang="en-US" sz="4000" dirty="0">
              <a:cs typeface="(AH) Manal Black" pitchFamily="2" charset="-78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C313881-D4A0-4F3C-A975-B8D9D48413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6" t="3479" r="67592" b="2989"/>
          <a:stretch/>
        </p:blipFill>
        <p:spPr>
          <a:xfrm>
            <a:off x="9722247" y="3188827"/>
            <a:ext cx="1600177" cy="28584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D732322-3846-4525-AF39-946F2F1B7E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3255" b="10187"/>
          <a:stretch/>
        </p:blipFill>
        <p:spPr>
          <a:xfrm>
            <a:off x="222597" y="2409799"/>
            <a:ext cx="1860295" cy="193084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0676DD9-D456-4ABE-A203-25FC36AEA3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384" y="4158543"/>
            <a:ext cx="2517716" cy="251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283179"/>
      </p:ext>
    </p:extLst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"/>
          <p:cNvSpPr/>
          <p:nvPr/>
        </p:nvSpPr>
        <p:spPr>
          <a:xfrm rot="1137353">
            <a:off x="989338" y="1049873"/>
            <a:ext cx="776546" cy="776546"/>
          </a:xfrm>
          <a:prstGeom prst="star10">
            <a:avLst>
              <a:gd name="adj" fmla="val 41985"/>
              <a:gd name="hf" fmla="val 105146"/>
            </a:avLst>
          </a:prstGeom>
          <a:solidFill>
            <a:srgbClr val="FFDC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JO"/>
          </a:p>
        </p:txBody>
      </p:sp>
      <p:sp>
        <p:nvSpPr>
          <p:cNvPr id="29" name="Shape"/>
          <p:cNvSpPr/>
          <p:nvPr/>
        </p:nvSpPr>
        <p:spPr>
          <a:xfrm>
            <a:off x="1110393" y="1170928"/>
            <a:ext cx="534437" cy="534437"/>
          </a:xfrm>
          <a:prstGeom prst="ellipse">
            <a:avLst/>
          </a:prstGeom>
          <a:solidFill>
            <a:srgbClr val="F2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JO"/>
          </a:p>
        </p:txBody>
      </p:sp>
      <p:pic>
        <p:nvPicPr>
          <p:cNvPr id="36" name="Shape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81" y="1315988"/>
            <a:ext cx="1003387" cy="794991"/>
          </a:xfrm>
          <a:prstGeom prst="rect">
            <a:avLst/>
          </a:prstGeom>
        </p:spPr>
      </p:pic>
      <p:pic>
        <p:nvPicPr>
          <p:cNvPr id="37" name="Shap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488" y="666941"/>
            <a:ext cx="1369811" cy="826378"/>
          </a:xfrm>
          <a:prstGeom prst="rect">
            <a:avLst/>
          </a:prstGeom>
        </p:spPr>
      </p:pic>
      <p:pic>
        <p:nvPicPr>
          <p:cNvPr id="39" name="Shap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6849" y="1316198"/>
            <a:ext cx="964118" cy="615292"/>
          </a:xfrm>
          <a:prstGeom prst="rect">
            <a:avLst/>
          </a:prstGeom>
        </p:spPr>
      </p:pic>
      <p:pic>
        <p:nvPicPr>
          <p:cNvPr id="40" name="Shap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973" y="659612"/>
            <a:ext cx="877507" cy="570380"/>
          </a:xfrm>
          <a:prstGeom prst="rect">
            <a:avLst/>
          </a:prstGeom>
        </p:spPr>
      </p:pic>
      <p:sp>
        <p:nvSpPr>
          <p:cNvPr id="12" name="Shape"/>
          <p:cNvSpPr/>
          <p:nvPr/>
        </p:nvSpPr>
        <p:spPr>
          <a:xfrm>
            <a:off x="3086637" y="1044542"/>
            <a:ext cx="6018726" cy="2804315"/>
          </a:xfrm>
          <a:prstGeom prst="roundRect">
            <a:avLst>
              <a:gd name="adj" fmla="val 9891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1" name="Shape"/>
          <p:cNvSpPr/>
          <p:nvPr/>
        </p:nvSpPr>
        <p:spPr>
          <a:xfrm>
            <a:off x="3227701" y="1044542"/>
            <a:ext cx="5736598" cy="2804315"/>
          </a:xfrm>
          <a:prstGeom prst="roundRect">
            <a:avLst>
              <a:gd name="adj" fmla="val 9891"/>
            </a:avLst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JO"/>
          </a:p>
        </p:txBody>
      </p:sp>
      <p:sp>
        <p:nvSpPr>
          <p:cNvPr id="32" name="السؤال"/>
          <p:cNvSpPr/>
          <p:nvPr/>
        </p:nvSpPr>
        <p:spPr>
          <a:xfrm>
            <a:off x="3368765" y="1044542"/>
            <a:ext cx="5454470" cy="2804315"/>
          </a:xfrm>
          <a:prstGeom prst="roundRect">
            <a:avLst>
              <a:gd name="adj" fmla="val 9891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مرِضَ أحَدُ الحيوانات الأليفة الذي يعيش عندنا في المنزل</a:t>
            </a:r>
            <a:endParaRPr lang="ar-JO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جواب 1"/>
          <p:cNvSpPr/>
          <p:nvPr/>
        </p:nvSpPr>
        <p:spPr>
          <a:xfrm>
            <a:off x="3367052" y="4260183"/>
            <a:ext cx="5490000" cy="433662"/>
          </a:xfrm>
          <a:prstGeom prst="roundRect">
            <a:avLst>
              <a:gd name="adj" fmla="val 35943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أتركه </a:t>
            </a:r>
            <a:endParaRPr lang="ar-JO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جواب 2"/>
          <p:cNvSpPr/>
          <p:nvPr/>
        </p:nvSpPr>
        <p:spPr>
          <a:xfrm>
            <a:off x="3351000" y="4809221"/>
            <a:ext cx="5490000" cy="433662"/>
          </a:xfrm>
          <a:prstGeom prst="roundRect">
            <a:avLst>
              <a:gd name="adj" fmla="val 41214"/>
            </a:avLst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أخذه للطبيب </a:t>
            </a:r>
            <a:endParaRPr lang="ar-JO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جواب 3"/>
          <p:cNvSpPr/>
          <p:nvPr/>
        </p:nvSpPr>
        <p:spPr>
          <a:xfrm>
            <a:off x="3340447" y="5300685"/>
            <a:ext cx="5490000" cy="433662"/>
          </a:xfrm>
          <a:prstGeom prst="roundRect">
            <a:avLst>
              <a:gd name="adj" fmla="val 35943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أرميه خارج المنزل</a:t>
            </a:r>
            <a:endParaRPr lang="ar-JO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8" name="Shap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5914" y="4512005"/>
            <a:ext cx="1832400" cy="2175611"/>
          </a:xfrm>
          <a:prstGeom prst="rect">
            <a:avLst/>
          </a:prstGeom>
          <a:effectLst>
            <a:outerShdw blurRad="50800" dist="38100" dir="8100000" sx="99000" sy="99000" algn="tr" rotWithShape="0">
              <a:prstClr val="black">
                <a:alpha val="40000"/>
              </a:prstClr>
            </a:outerShdw>
          </a:effectLst>
        </p:spPr>
      </p:pic>
      <p:sp>
        <p:nvSpPr>
          <p:cNvPr id="27" name="Shape"/>
          <p:cNvSpPr/>
          <p:nvPr/>
        </p:nvSpPr>
        <p:spPr>
          <a:xfrm>
            <a:off x="9427099" y="2507601"/>
            <a:ext cx="2267887" cy="1519484"/>
          </a:xfrm>
          <a:prstGeom prst="cloudCallout">
            <a:avLst>
              <a:gd name="adj1" fmla="val -11964"/>
              <a:gd name="adj2" fmla="val 88976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63500"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الجواب خطأ!</a:t>
            </a:r>
          </a:p>
          <a:p>
            <a:pPr algn="ctr"/>
            <a:r>
              <a:rPr lang="ar-JO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لا بأس محاولة أخرى..</a:t>
            </a:r>
          </a:p>
        </p:txBody>
      </p:sp>
      <p:pic>
        <p:nvPicPr>
          <p:cNvPr id="54" name="Shap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627" y="4493537"/>
            <a:ext cx="1830687" cy="2173577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Shape"/>
          <p:cNvSpPr/>
          <p:nvPr/>
        </p:nvSpPr>
        <p:spPr>
          <a:xfrm>
            <a:off x="9428812" y="2507601"/>
            <a:ext cx="2267887" cy="1519484"/>
          </a:xfrm>
          <a:prstGeom prst="cloudCallout">
            <a:avLst>
              <a:gd name="adj1" fmla="val -11964"/>
              <a:gd name="adj2" fmla="val 88976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63500"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ممتاز!</a:t>
            </a:r>
          </a:p>
          <a:p>
            <a:pPr algn="ctr"/>
            <a:r>
              <a:rPr lang="ar-JO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هيا بنا للسؤال التالي..</a:t>
            </a:r>
          </a:p>
        </p:txBody>
      </p:sp>
      <p:grpSp>
        <p:nvGrpSpPr>
          <p:cNvPr id="51" name="قناع شفاف خطأ"/>
          <p:cNvGrpSpPr/>
          <p:nvPr/>
        </p:nvGrpSpPr>
        <p:grpSpPr>
          <a:xfrm>
            <a:off x="2726279" y="4254269"/>
            <a:ext cx="6739441" cy="1402378"/>
            <a:chOff x="2101559" y="4027864"/>
            <a:chExt cx="6739441" cy="1402378"/>
          </a:xfrm>
        </p:grpSpPr>
        <p:sp>
          <p:nvSpPr>
            <p:cNvPr id="47" name="Shape"/>
            <p:cNvSpPr/>
            <p:nvPr/>
          </p:nvSpPr>
          <p:spPr>
            <a:xfrm>
              <a:off x="3351000" y="4027864"/>
              <a:ext cx="5490000" cy="433662"/>
            </a:xfrm>
            <a:prstGeom prst="roundRect">
              <a:avLst>
                <a:gd name="adj" fmla="val 35943"/>
              </a:avLst>
            </a:prstGeom>
            <a:solidFill>
              <a:srgbClr val="C00000">
                <a:alpha val="0"/>
              </a:srgb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8" name="Shape"/>
            <p:cNvSpPr/>
            <p:nvPr/>
          </p:nvSpPr>
          <p:spPr>
            <a:xfrm>
              <a:off x="3351000" y="4603158"/>
              <a:ext cx="5490000" cy="433662"/>
            </a:xfrm>
            <a:prstGeom prst="roundRect">
              <a:avLst>
                <a:gd name="adj" fmla="val 35943"/>
              </a:avLst>
            </a:prstGeom>
            <a:solidFill>
              <a:srgbClr val="C00000">
                <a:alpha val="0"/>
              </a:srgb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9" name="Shape"/>
            <p:cNvSpPr/>
            <p:nvPr/>
          </p:nvSpPr>
          <p:spPr>
            <a:xfrm>
              <a:off x="2101559" y="4996580"/>
              <a:ext cx="5490000" cy="433662"/>
            </a:xfrm>
            <a:prstGeom prst="roundRect">
              <a:avLst>
                <a:gd name="adj" fmla="val 35943"/>
              </a:avLst>
            </a:prstGeom>
            <a:solidFill>
              <a:srgbClr val="C00000">
                <a:alpha val="0"/>
              </a:srgb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50" name="قناع صحيح"/>
          <p:cNvSpPr/>
          <p:nvPr/>
        </p:nvSpPr>
        <p:spPr>
          <a:xfrm>
            <a:off x="2578849" y="4832884"/>
            <a:ext cx="5511600" cy="457200"/>
          </a:xfrm>
          <a:prstGeom prst="roundRect">
            <a:avLst>
              <a:gd name="adj" fmla="val 35943"/>
            </a:avLst>
          </a:prstGeom>
          <a:solidFill>
            <a:srgbClr val="00B050">
              <a:alpha val="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قناع شفاف نهائي"/>
          <p:cNvSpPr/>
          <p:nvPr/>
        </p:nvSpPr>
        <p:spPr>
          <a:xfrm>
            <a:off x="3067295" y="4076041"/>
            <a:ext cx="5736598" cy="182512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dirty="0"/>
          </a:p>
        </p:txBody>
      </p:sp>
      <p:sp>
        <p:nvSpPr>
          <p:cNvPr id="4" name="Shape"/>
          <p:cNvSpPr/>
          <p:nvPr/>
        </p:nvSpPr>
        <p:spPr>
          <a:xfrm>
            <a:off x="0" y="0"/>
            <a:ext cx="12192000" cy="658618"/>
          </a:xfrm>
          <a:custGeom>
            <a:avLst/>
            <a:gdLst>
              <a:gd name="connsiteX0" fmla="*/ 0 w 12192000"/>
              <a:gd name="connsiteY0" fmla="*/ 0 h 528034"/>
              <a:gd name="connsiteX1" fmla="*/ 12192000 w 12192000"/>
              <a:gd name="connsiteY1" fmla="*/ 0 h 528034"/>
              <a:gd name="connsiteX2" fmla="*/ 12192000 w 12192000"/>
              <a:gd name="connsiteY2" fmla="*/ 528034 h 528034"/>
              <a:gd name="connsiteX3" fmla="*/ 0 w 12192000"/>
              <a:gd name="connsiteY3" fmla="*/ 528034 h 528034"/>
              <a:gd name="connsiteX4" fmla="*/ 0 w 12192000"/>
              <a:gd name="connsiteY4" fmla="*/ 0 h 528034"/>
              <a:gd name="connsiteX0" fmla="*/ 0 w 12192000"/>
              <a:gd name="connsiteY0" fmla="*/ 0 h 528034"/>
              <a:gd name="connsiteX1" fmla="*/ 12192000 w 12192000"/>
              <a:gd name="connsiteY1" fmla="*/ 0 h 528034"/>
              <a:gd name="connsiteX2" fmla="*/ 12192000 w 12192000"/>
              <a:gd name="connsiteY2" fmla="*/ 528034 h 528034"/>
              <a:gd name="connsiteX3" fmla="*/ 2653048 w 12192000"/>
              <a:gd name="connsiteY3" fmla="*/ 528034 h 528034"/>
              <a:gd name="connsiteX4" fmla="*/ 0 w 12192000"/>
              <a:gd name="connsiteY4" fmla="*/ 528034 h 528034"/>
              <a:gd name="connsiteX5" fmla="*/ 0 w 12192000"/>
              <a:gd name="connsiteY5" fmla="*/ 0 h 528034"/>
              <a:gd name="connsiteX0" fmla="*/ 0 w 12192000"/>
              <a:gd name="connsiteY0" fmla="*/ 0 h 894366"/>
              <a:gd name="connsiteX1" fmla="*/ 12192000 w 12192000"/>
              <a:gd name="connsiteY1" fmla="*/ 0 h 894366"/>
              <a:gd name="connsiteX2" fmla="*/ 12192000 w 12192000"/>
              <a:gd name="connsiteY2" fmla="*/ 528034 h 894366"/>
              <a:gd name="connsiteX3" fmla="*/ 2653048 w 12192000"/>
              <a:gd name="connsiteY3" fmla="*/ 528034 h 894366"/>
              <a:gd name="connsiteX4" fmla="*/ 0 w 12192000"/>
              <a:gd name="connsiteY4" fmla="*/ 528034 h 894366"/>
              <a:gd name="connsiteX5" fmla="*/ 0 w 12192000"/>
              <a:gd name="connsiteY5" fmla="*/ 0 h 894366"/>
              <a:gd name="connsiteX0" fmla="*/ 0 w 12192000"/>
              <a:gd name="connsiteY0" fmla="*/ 0 h 894366"/>
              <a:gd name="connsiteX1" fmla="*/ 12192000 w 12192000"/>
              <a:gd name="connsiteY1" fmla="*/ 0 h 894366"/>
              <a:gd name="connsiteX2" fmla="*/ 12192000 w 12192000"/>
              <a:gd name="connsiteY2" fmla="*/ 528034 h 894366"/>
              <a:gd name="connsiteX3" fmla="*/ 2653048 w 12192000"/>
              <a:gd name="connsiteY3" fmla="*/ 528034 h 894366"/>
              <a:gd name="connsiteX4" fmla="*/ 0 w 12192000"/>
              <a:gd name="connsiteY4" fmla="*/ 528034 h 894366"/>
              <a:gd name="connsiteX5" fmla="*/ 0 w 12192000"/>
              <a:gd name="connsiteY5" fmla="*/ 0 h 89436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2653048 w 12192000"/>
              <a:gd name="connsiteY3" fmla="*/ 528034 h 734096"/>
              <a:gd name="connsiteX4" fmla="*/ 0 w 12192000"/>
              <a:gd name="connsiteY4" fmla="*/ 528034 h 734096"/>
              <a:gd name="connsiteX5" fmla="*/ 0 w 12192000"/>
              <a:gd name="connsiteY5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10045521 w 12192000"/>
              <a:gd name="connsiteY3" fmla="*/ 425003 h 734096"/>
              <a:gd name="connsiteX4" fmla="*/ 6426558 w 12192000"/>
              <a:gd name="connsiteY4" fmla="*/ 734096 h 734096"/>
              <a:gd name="connsiteX5" fmla="*/ 2653048 w 12192000"/>
              <a:gd name="connsiteY5" fmla="*/ 528034 h 734096"/>
              <a:gd name="connsiteX6" fmla="*/ 0 w 12192000"/>
              <a:gd name="connsiteY6" fmla="*/ 528034 h 734096"/>
              <a:gd name="connsiteX7" fmla="*/ 0 w 12192000"/>
              <a:gd name="connsiteY7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10045521 w 12192000"/>
              <a:gd name="connsiteY3" fmla="*/ 425003 h 734096"/>
              <a:gd name="connsiteX4" fmla="*/ 6426558 w 12192000"/>
              <a:gd name="connsiteY4" fmla="*/ 734096 h 734096"/>
              <a:gd name="connsiteX5" fmla="*/ 2653048 w 12192000"/>
              <a:gd name="connsiteY5" fmla="*/ 528034 h 734096"/>
              <a:gd name="connsiteX6" fmla="*/ 0 w 12192000"/>
              <a:gd name="connsiteY6" fmla="*/ 528034 h 734096"/>
              <a:gd name="connsiteX7" fmla="*/ 0 w 12192000"/>
              <a:gd name="connsiteY7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10045521 w 12192000"/>
              <a:gd name="connsiteY3" fmla="*/ 425003 h 734096"/>
              <a:gd name="connsiteX4" fmla="*/ 6426558 w 12192000"/>
              <a:gd name="connsiteY4" fmla="*/ 734096 h 734096"/>
              <a:gd name="connsiteX5" fmla="*/ 2653048 w 12192000"/>
              <a:gd name="connsiteY5" fmla="*/ 528034 h 734096"/>
              <a:gd name="connsiteX6" fmla="*/ 0 w 12192000"/>
              <a:gd name="connsiteY6" fmla="*/ 528034 h 734096"/>
              <a:gd name="connsiteX7" fmla="*/ 0 w 12192000"/>
              <a:gd name="connsiteY7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9556124 w 12192000"/>
              <a:gd name="connsiteY3" fmla="*/ 515155 h 734096"/>
              <a:gd name="connsiteX4" fmla="*/ 6426558 w 12192000"/>
              <a:gd name="connsiteY4" fmla="*/ 734096 h 734096"/>
              <a:gd name="connsiteX5" fmla="*/ 2653048 w 12192000"/>
              <a:gd name="connsiteY5" fmla="*/ 528034 h 734096"/>
              <a:gd name="connsiteX6" fmla="*/ 0 w 12192000"/>
              <a:gd name="connsiteY6" fmla="*/ 528034 h 734096"/>
              <a:gd name="connsiteX7" fmla="*/ 0 w 12192000"/>
              <a:gd name="connsiteY7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9556124 w 12192000"/>
              <a:gd name="connsiteY3" fmla="*/ 515155 h 734096"/>
              <a:gd name="connsiteX4" fmla="*/ 6426558 w 12192000"/>
              <a:gd name="connsiteY4" fmla="*/ 734096 h 734096"/>
              <a:gd name="connsiteX5" fmla="*/ 2653048 w 12192000"/>
              <a:gd name="connsiteY5" fmla="*/ 528034 h 734096"/>
              <a:gd name="connsiteX6" fmla="*/ 0 w 12192000"/>
              <a:gd name="connsiteY6" fmla="*/ 528034 h 734096"/>
              <a:gd name="connsiteX7" fmla="*/ 0 w 12192000"/>
              <a:gd name="connsiteY7" fmla="*/ 0 h 734096"/>
              <a:gd name="connsiteX0" fmla="*/ 0 w 12192000"/>
              <a:gd name="connsiteY0" fmla="*/ 0 h 658618"/>
              <a:gd name="connsiteX1" fmla="*/ 12192000 w 12192000"/>
              <a:gd name="connsiteY1" fmla="*/ 0 h 658618"/>
              <a:gd name="connsiteX2" fmla="*/ 12192000 w 12192000"/>
              <a:gd name="connsiteY2" fmla="*/ 528034 h 658618"/>
              <a:gd name="connsiteX3" fmla="*/ 9556124 w 12192000"/>
              <a:gd name="connsiteY3" fmla="*/ 515155 h 658618"/>
              <a:gd name="connsiteX4" fmla="*/ 6426558 w 12192000"/>
              <a:gd name="connsiteY4" fmla="*/ 644155 h 658618"/>
              <a:gd name="connsiteX5" fmla="*/ 2653048 w 12192000"/>
              <a:gd name="connsiteY5" fmla="*/ 528034 h 658618"/>
              <a:gd name="connsiteX6" fmla="*/ 0 w 12192000"/>
              <a:gd name="connsiteY6" fmla="*/ 528034 h 658618"/>
              <a:gd name="connsiteX7" fmla="*/ 0 w 12192000"/>
              <a:gd name="connsiteY7" fmla="*/ 0 h 658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58618">
                <a:moveTo>
                  <a:pt x="0" y="0"/>
                </a:moveTo>
                <a:lnTo>
                  <a:pt x="12192000" y="0"/>
                </a:lnTo>
                <a:lnTo>
                  <a:pt x="12192000" y="528034"/>
                </a:lnTo>
                <a:cubicBezTo>
                  <a:pt x="11834254" y="598868"/>
                  <a:pt x="10903397" y="622479"/>
                  <a:pt x="9556124" y="515155"/>
                </a:cubicBezTo>
                <a:cubicBezTo>
                  <a:pt x="7371724" y="742682"/>
                  <a:pt x="7658637" y="626983"/>
                  <a:pt x="6426558" y="644155"/>
                </a:cubicBezTo>
                <a:cubicBezTo>
                  <a:pt x="5168721" y="575468"/>
                  <a:pt x="4129826" y="287628"/>
                  <a:pt x="2653048" y="528034"/>
                </a:cubicBezTo>
                <a:cubicBezTo>
                  <a:pt x="1524000" y="154547"/>
                  <a:pt x="884349" y="528034"/>
                  <a:pt x="0" y="528034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dirty="0"/>
          </a:p>
        </p:txBody>
      </p:sp>
      <p:pic>
        <p:nvPicPr>
          <p:cNvPr id="30" name="Shap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0" y="5347679"/>
            <a:ext cx="1136664" cy="1278746"/>
          </a:xfrm>
          <a:prstGeom prst="rect">
            <a:avLst/>
          </a:prstGeom>
        </p:spPr>
      </p:pic>
      <p:pic>
        <p:nvPicPr>
          <p:cNvPr id="38" name="Shape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263" y="5336713"/>
            <a:ext cx="1360586" cy="1530659"/>
          </a:xfrm>
          <a:prstGeom prst="rect">
            <a:avLst/>
          </a:prstGeom>
        </p:spPr>
      </p:pic>
      <p:sp>
        <p:nvSpPr>
          <p:cNvPr id="6" name="Shape"/>
          <p:cNvSpPr/>
          <p:nvPr/>
        </p:nvSpPr>
        <p:spPr>
          <a:xfrm>
            <a:off x="0" y="0"/>
            <a:ext cx="12192000" cy="476518"/>
          </a:xfrm>
          <a:custGeom>
            <a:avLst/>
            <a:gdLst>
              <a:gd name="connsiteX0" fmla="*/ 0 w 12192000"/>
              <a:gd name="connsiteY0" fmla="*/ 0 h 528034"/>
              <a:gd name="connsiteX1" fmla="*/ 12192000 w 12192000"/>
              <a:gd name="connsiteY1" fmla="*/ 0 h 528034"/>
              <a:gd name="connsiteX2" fmla="*/ 12192000 w 12192000"/>
              <a:gd name="connsiteY2" fmla="*/ 528034 h 528034"/>
              <a:gd name="connsiteX3" fmla="*/ 0 w 12192000"/>
              <a:gd name="connsiteY3" fmla="*/ 528034 h 528034"/>
              <a:gd name="connsiteX4" fmla="*/ 0 w 12192000"/>
              <a:gd name="connsiteY4" fmla="*/ 0 h 528034"/>
              <a:gd name="connsiteX0" fmla="*/ 0 w 12192000"/>
              <a:gd name="connsiteY0" fmla="*/ 0 h 528034"/>
              <a:gd name="connsiteX1" fmla="*/ 12192000 w 12192000"/>
              <a:gd name="connsiteY1" fmla="*/ 0 h 528034"/>
              <a:gd name="connsiteX2" fmla="*/ 12192000 w 12192000"/>
              <a:gd name="connsiteY2" fmla="*/ 528034 h 528034"/>
              <a:gd name="connsiteX3" fmla="*/ 2653048 w 12192000"/>
              <a:gd name="connsiteY3" fmla="*/ 528034 h 528034"/>
              <a:gd name="connsiteX4" fmla="*/ 0 w 12192000"/>
              <a:gd name="connsiteY4" fmla="*/ 528034 h 528034"/>
              <a:gd name="connsiteX5" fmla="*/ 0 w 12192000"/>
              <a:gd name="connsiteY5" fmla="*/ 0 h 528034"/>
              <a:gd name="connsiteX0" fmla="*/ 0 w 12192000"/>
              <a:gd name="connsiteY0" fmla="*/ 0 h 894366"/>
              <a:gd name="connsiteX1" fmla="*/ 12192000 w 12192000"/>
              <a:gd name="connsiteY1" fmla="*/ 0 h 894366"/>
              <a:gd name="connsiteX2" fmla="*/ 12192000 w 12192000"/>
              <a:gd name="connsiteY2" fmla="*/ 528034 h 894366"/>
              <a:gd name="connsiteX3" fmla="*/ 2653048 w 12192000"/>
              <a:gd name="connsiteY3" fmla="*/ 528034 h 894366"/>
              <a:gd name="connsiteX4" fmla="*/ 0 w 12192000"/>
              <a:gd name="connsiteY4" fmla="*/ 528034 h 894366"/>
              <a:gd name="connsiteX5" fmla="*/ 0 w 12192000"/>
              <a:gd name="connsiteY5" fmla="*/ 0 h 894366"/>
              <a:gd name="connsiteX0" fmla="*/ 0 w 12192000"/>
              <a:gd name="connsiteY0" fmla="*/ 0 h 894366"/>
              <a:gd name="connsiteX1" fmla="*/ 12192000 w 12192000"/>
              <a:gd name="connsiteY1" fmla="*/ 0 h 894366"/>
              <a:gd name="connsiteX2" fmla="*/ 12192000 w 12192000"/>
              <a:gd name="connsiteY2" fmla="*/ 528034 h 894366"/>
              <a:gd name="connsiteX3" fmla="*/ 2653048 w 12192000"/>
              <a:gd name="connsiteY3" fmla="*/ 528034 h 894366"/>
              <a:gd name="connsiteX4" fmla="*/ 0 w 12192000"/>
              <a:gd name="connsiteY4" fmla="*/ 528034 h 894366"/>
              <a:gd name="connsiteX5" fmla="*/ 0 w 12192000"/>
              <a:gd name="connsiteY5" fmla="*/ 0 h 89436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2653048 w 12192000"/>
              <a:gd name="connsiteY3" fmla="*/ 528034 h 734096"/>
              <a:gd name="connsiteX4" fmla="*/ 0 w 12192000"/>
              <a:gd name="connsiteY4" fmla="*/ 528034 h 734096"/>
              <a:gd name="connsiteX5" fmla="*/ 0 w 12192000"/>
              <a:gd name="connsiteY5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10045521 w 12192000"/>
              <a:gd name="connsiteY3" fmla="*/ 425003 h 734096"/>
              <a:gd name="connsiteX4" fmla="*/ 6426558 w 12192000"/>
              <a:gd name="connsiteY4" fmla="*/ 734096 h 734096"/>
              <a:gd name="connsiteX5" fmla="*/ 2653048 w 12192000"/>
              <a:gd name="connsiteY5" fmla="*/ 528034 h 734096"/>
              <a:gd name="connsiteX6" fmla="*/ 0 w 12192000"/>
              <a:gd name="connsiteY6" fmla="*/ 528034 h 734096"/>
              <a:gd name="connsiteX7" fmla="*/ 0 w 12192000"/>
              <a:gd name="connsiteY7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10045521 w 12192000"/>
              <a:gd name="connsiteY3" fmla="*/ 425003 h 734096"/>
              <a:gd name="connsiteX4" fmla="*/ 6426558 w 12192000"/>
              <a:gd name="connsiteY4" fmla="*/ 734096 h 734096"/>
              <a:gd name="connsiteX5" fmla="*/ 2653048 w 12192000"/>
              <a:gd name="connsiteY5" fmla="*/ 528034 h 734096"/>
              <a:gd name="connsiteX6" fmla="*/ 0 w 12192000"/>
              <a:gd name="connsiteY6" fmla="*/ 528034 h 734096"/>
              <a:gd name="connsiteX7" fmla="*/ 0 w 12192000"/>
              <a:gd name="connsiteY7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10045521 w 12192000"/>
              <a:gd name="connsiteY3" fmla="*/ 425003 h 734096"/>
              <a:gd name="connsiteX4" fmla="*/ 6426558 w 12192000"/>
              <a:gd name="connsiteY4" fmla="*/ 734096 h 734096"/>
              <a:gd name="connsiteX5" fmla="*/ 2653048 w 12192000"/>
              <a:gd name="connsiteY5" fmla="*/ 528034 h 734096"/>
              <a:gd name="connsiteX6" fmla="*/ 0 w 12192000"/>
              <a:gd name="connsiteY6" fmla="*/ 528034 h 734096"/>
              <a:gd name="connsiteX7" fmla="*/ 0 w 12192000"/>
              <a:gd name="connsiteY7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9556124 w 12192000"/>
              <a:gd name="connsiteY3" fmla="*/ 515155 h 734096"/>
              <a:gd name="connsiteX4" fmla="*/ 6426558 w 12192000"/>
              <a:gd name="connsiteY4" fmla="*/ 734096 h 734096"/>
              <a:gd name="connsiteX5" fmla="*/ 2653048 w 12192000"/>
              <a:gd name="connsiteY5" fmla="*/ 528034 h 734096"/>
              <a:gd name="connsiteX6" fmla="*/ 0 w 12192000"/>
              <a:gd name="connsiteY6" fmla="*/ 528034 h 734096"/>
              <a:gd name="connsiteX7" fmla="*/ 0 w 12192000"/>
              <a:gd name="connsiteY7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9556124 w 12192000"/>
              <a:gd name="connsiteY3" fmla="*/ 515155 h 734096"/>
              <a:gd name="connsiteX4" fmla="*/ 6426558 w 12192000"/>
              <a:gd name="connsiteY4" fmla="*/ 734096 h 734096"/>
              <a:gd name="connsiteX5" fmla="*/ 2653048 w 12192000"/>
              <a:gd name="connsiteY5" fmla="*/ 528034 h 734096"/>
              <a:gd name="connsiteX6" fmla="*/ 0 w 12192000"/>
              <a:gd name="connsiteY6" fmla="*/ 528034 h 734096"/>
              <a:gd name="connsiteX7" fmla="*/ 0 w 12192000"/>
              <a:gd name="connsiteY7" fmla="*/ 0 h 734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734096">
                <a:moveTo>
                  <a:pt x="0" y="0"/>
                </a:moveTo>
                <a:lnTo>
                  <a:pt x="12192000" y="0"/>
                </a:lnTo>
                <a:lnTo>
                  <a:pt x="12192000" y="528034"/>
                </a:lnTo>
                <a:cubicBezTo>
                  <a:pt x="11834254" y="598868"/>
                  <a:pt x="10903397" y="622479"/>
                  <a:pt x="9556124" y="515155"/>
                </a:cubicBezTo>
                <a:cubicBezTo>
                  <a:pt x="7371724" y="742682"/>
                  <a:pt x="7658637" y="716924"/>
                  <a:pt x="6426558" y="734096"/>
                </a:cubicBezTo>
                <a:cubicBezTo>
                  <a:pt x="5168721" y="665409"/>
                  <a:pt x="4129826" y="287628"/>
                  <a:pt x="2653048" y="528034"/>
                </a:cubicBezTo>
                <a:cubicBezTo>
                  <a:pt x="1524000" y="154547"/>
                  <a:pt x="884349" y="528034"/>
                  <a:pt x="0" y="528034"/>
                </a:cubicBez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dirty="0"/>
          </a:p>
        </p:txBody>
      </p:sp>
      <p:sp>
        <p:nvSpPr>
          <p:cNvPr id="9" name="Shape"/>
          <p:cNvSpPr/>
          <p:nvPr/>
        </p:nvSpPr>
        <p:spPr>
          <a:xfrm rot="10800000">
            <a:off x="0" y="6191059"/>
            <a:ext cx="12192000" cy="666941"/>
          </a:xfrm>
          <a:custGeom>
            <a:avLst/>
            <a:gdLst>
              <a:gd name="connsiteX0" fmla="*/ 0 w 12192000"/>
              <a:gd name="connsiteY0" fmla="*/ 0 h 528034"/>
              <a:gd name="connsiteX1" fmla="*/ 12192000 w 12192000"/>
              <a:gd name="connsiteY1" fmla="*/ 0 h 528034"/>
              <a:gd name="connsiteX2" fmla="*/ 12192000 w 12192000"/>
              <a:gd name="connsiteY2" fmla="*/ 528034 h 528034"/>
              <a:gd name="connsiteX3" fmla="*/ 0 w 12192000"/>
              <a:gd name="connsiteY3" fmla="*/ 528034 h 528034"/>
              <a:gd name="connsiteX4" fmla="*/ 0 w 12192000"/>
              <a:gd name="connsiteY4" fmla="*/ 0 h 528034"/>
              <a:gd name="connsiteX0" fmla="*/ 0 w 12192000"/>
              <a:gd name="connsiteY0" fmla="*/ 0 h 528034"/>
              <a:gd name="connsiteX1" fmla="*/ 12192000 w 12192000"/>
              <a:gd name="connsiteY1" fmla="*/ 0 h 528034"/>
              <a:gd name="connsiteX2" fmla="*/ 12192000 w 12192000"/>
              <a:gd name="connsiteY2" fmla="*/ 528034 h 528034"/>
              <a:gd name="connsiteX3" fmla="*/ 2653048 w 12192000"/>
              <a:gd name="connsiteY3" fmla="*/ 528034 h 528034"/>
              <a:gd name="connsiteX4" fmla="*/ 0 w 12192000"/>
              <a:gd name="connsiteY4" fmla="*/ 528034 h 528034"/>
              <a:gd name="connsiteX5" fmla="*/ 0 w 12192000"/>
              <a:gd name="connsiteY5" fmla="*/ 0 h 528034"/>
              <a:gd name="connsiteX0" fmla="*/ 0 w 12192000"/>
              <a:gd name="connsiteY0" fmla="*/ 0 h 894366"/>
              <a:gd name="connsiteX1" fmla="*/ 12192000 w 12192000"/>
              <a:gd name="connsiteY1" fmla="*/ 0 h 894366"/>
              <a:gd name="connsiteX2" fmla="*/ 12192000 w 12192000"/>
              <a:gd name="connsiteY2" fmla="*/ 528034 h 894366"/>
              <a:gd name="connsiteX3" fmla="*/ 2653048 w 12192000"/>
              <a:gd name="connsiteY3" fmla="*/ 528034 h 894366"/>
              <a:gd name="connsiteX4" fmla="*/ 0 w 12192000"/>
              <a:gd name="connsiteY4" fmla="*/ 528034 h 894366"/>
              <a:gd name="connsiteX5" fmla="*/ 0 w 12192000"/>
              <a:gd name="connsiteY5" fmla="*/ 0 h 894366"/>
              <a:gd name="connsiteX0" fmla="*/ 0 w 12192000"/>
              <a:gd name="connsiteY0" fmla="*/ 0 h 894366"/>
              <a:gd name="connsiteX1" fmla="*/ 12192000 w 12192000"/>
              <a:gd name="connsiteY1" fmla="*/ 0 h 894366"/>
              <a:gd name="connsiteX2" fmla="*/ 12192000 w 12192000"/>
              <a:gd name="connsiteY2" fmla="*/ 528034 h 894366"/>
              <a:gd name="connsiteX3" fmla="*/ 2653048 w 12192000"/>
              <a:gd name="connsiteY3" fmla="*/ 528034 h 894366"/>
              <a:gd name="connsiteX4" fmla="*/ 0 w 12192000"/>
              <a:gd name="connsiteY4" fmla="*/ 528034 h 894366"/>
              <a:gd name="connsiteX5" fmla="*/ 0 w 12192000"/>
              <a:gd name="connsiteY5" fmla="*/ 0 h 89436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2653048 w 12192000"/>
              <a:gd name="connsiteY3" fmla="*/ 528034 h 734096"/>
              <a:gd name="connsiteX4" fmla="*/ 0 w 12192000"/>
              <a:gd name="connsiteY4" fmla="*/ 528034 h 734096"/>
              <a:gd name="connsiteX5" fmla="*/ 0 w 12192000"/>
              <a:gd name="connsiteY5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10045521 w 12192000"/>
              <a:gd name="connsiteY3" fmla="*/ 425003 h 734096"/>
              <a:gd name="connsiteX4" fmla="*/ 6426558 w 12192000"/>
              <a:gd name="connsiteY4" fmla="*/ 734096 h 734096"/>
              <a:gd name="connsiteX5" fmla="*/ 2653048 w 12192000"/>
              <a:gd name="connsiteY5" fmla="*/ 528034 h 734096"/>
              <a:gd name="connsiteX6" fmla="*/ 0 w 12192000"/>
              <a:gd name="connsiteY6" fmla="*/ 528034 h 734096"/>
              <a:gd name="connsiteX7" fmla="*/ 0 w 12192000"/>
              <a:gd name="connsiteY7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10045521 w 12192000"/>
              <a:gd name="connsiteY3" fmla="*/ 425003 h 734096"/>
              <a:gd name="connsiteX4" fmla="*/ 6426558 w 12192000"/>
              <a:gd name="connsiteY4" fmla="*/ 734096 h 734096"/>
              <a:gd name="connsiteX5" fmla="*/ 2653048 w 12192000"/>
              <a:gd name="connsiteY5" fmla="*/ 528034 h 734096"/>
              <a:gd name="connsiteX6" fmla="*/ 0 w 12192000"/>
              <a:gd name="connsiteY6" fmla="*/ 528034 h 734096"/>
              <a:gd name="connsiteX7" fmla="*/ 0 w 12192000"/>
              <a:gd name="connsiteY7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10045521 w 12192000"/>
              <a:gd name="connsiteY3" fmla="*/ 425003 h 734096"/>
              <a:gd name="connsiteX4" fmla="*/ 6426558 w 12192000"/>
              <a:gd name="connsiteY4" fmla="*/ 734096 h 734096"/>
              <a:gd name="connsiteX5" fmla="*/ 2653048 w 12192000"/>
              <a:gd name="connsiteY5" fmla="*/ 528034 h 734096"/>
              <a:gd name="connsiteX6" fmla="*/ 0 w 12192000"/>
              <a:gd name="connsiteY6" fmla="*/ 528034 h 734096"/>
              <a:gd name="connsiteX7" fmla="*/ 0 w 12192000"/>
              <a:gd name="connsiteY7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9556124 w 12192000"/>
              <a:gd name="connsiteY3" fmla="*/ 515155 h 734096"/>
              <a:gd name="connsiteX4" fmla="*/ 6426558 w 12192000"/>
              <a:gd name="connsiteY4" fmla="*/ 734096 h 734096"/>
              <a:gd name="connsiteX5" fmla="*/ 2653048 w 12192000"/>
              <a:gd name="connsiteY5" fmla="*/ 528034 h 734096"/>
              <a:gd name="connsiteX6" fmla="*/ 0 w 12192000"/>
              <a:gd name="connsiteY6" fmla="*/ 528034 h 734096"/>
              <a:gd name="connsiteX7" fmla="*/ 0 w 12192000"/>
              <a:gd name="connsiteY7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9556124 w 12192000"/>
              <a:gd name="connsiteY3" fmla="*/ 515155 h 734096"/>
              <a:gd name="connsiteX4" fmla="*/ 6426558 w 12192000"/>
              <a:gd name="connsiteY4" fmla="*/ 734096 h 734096"/>
              <a:gd name="connsiteX5" fmla="*/ 2653048 w 12192000"/>
              <a:gd name="connsiteY5" fmla="*/ 528034 h 734096"/>
              <a:gd name="connsiteX6" fmla="*/ 0 w 12192000"/>
              <a:gd name="connsiteY6" fmla="*/ 528034 h 734096"/>
              <a:gd name="connsiteX7" fmla="*/ 0 w 12192000"/>
              <a:gd name="connsiteY7" fmla="*/ 0 h 734096"/>
              <a:gd name="connsiteX0" fmla="*/ 0 w 12192000"/>
              <a:gd name="connsiteY0" fmla="*/ 0 h 666941"/>
              <a:gd name="connsiteX1" fmla="*/ 12192000 w 12192000"/>
              <a:gd name="connsiteY1" fmla="*/ 0 h 666941"/>
              <a:gd name="connsiteX2" fmla="*/ 12192000 w 12192000"/>
              <a:gd name="connsiteY2" fmla="*/ 528034 h 666941"/>
              <a:gd name="connsiteX3" fmla="*/ 9556124 w 12192000"/>
              <a:gd name="connsiteY3" fmla="*/ 515155 h 666941"/>
              <a:gd name="connsiteX4" fmla="*/ 6426558 w 12192000"/>
              <a:gd name="connsiteY4" fmla="*/ 659145 h 666941"/>
              <a:gd name="connsiteX5" fmla="*/ 2653048 w 12192000"/>
              <a:gd name="connsiteY5" fmla="*/ 528034 h 666941"/>
              <a:gd name="connsiteX6" fmla="*/ 0 w 12192000"/>
              <a:gd name="connsiteY6" fmla="*/ 528034 h 666941"/>
              <a:gd name="connsiteX7" fmla="*/ 0 w 12192000"/>
              <a:gd name="connsiteY7" fmla="*/ 0 h 666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66941">
                <a:moveTo>
                  <a:pt x="0" y="0"/>
                </a:moveTo>
                <a:lnTo>
                  <a:pt x="12192000" y="0"/>
                </a:lnTo>
                <a:lnTo>
                  <a:pt x="12192000" y="528034"/>
                </a:lnTo>
                <a:cubicBezTo>
                  <a:pt x="11834254" y="598868"/>
                  <a:pt x="10903397" y="622479"/>
                  <a:pt x="9556124" y="515155"/>
                </a:cubicBezTo>
                <a:cubicBezTo>
                  <a:pt x="7371724" y="742682"/>
                  <a:pt x="7658637" y="641973"/>
                  <a:pt x="6426558" y="659145"/>
                </a:cubicBezTo>
                <a:cubicBezTo>
                  <a:pt x="5168721" y="590458"/>
                  <a:pt x="4129826" y="287628"/>
                  <a:pt x="2653048" y="528034"/>
                </a:cubicBezTo>
                <a:cubicBezTo>
                  <a:pt x="1524000" y="154547"/>
                  <a:pt x="884349" y="528034"/>
                  <a:pt x="0" y="528034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dirty="0"/>
          </a:p>
        </p:txBody>
      </p:sp>
      <p:sp>
        <p:nvSpPr>
          <p:cNvPr id="10" name="Shape"/>
          <p:cNvSpPr/>
          <p:nvPr/>
        </p:nvSpPr>
        <p:spPr>
          <a:xfrm rot="10800000">
            <a:off x="0" y="6381482"/>
            <a:ext cx="12192000" cy="476518"/>
          </a:xfrm>
          <a:custGeom>
            <a:avLst/>
            <a:gdLst>
              <a:gd name="connsiteX0" fmla="*/ 0 w 12192000"/>
              <a:gd name="connsiteY0" fmla="*/ 0 h 528034"/>
              <a:gd name="connsiteX1" fmla="*/ 12192000 w 12192000"/>
              <a:gd name="connsiteY1" fmla="*/ 0 h 528034"/>
              <a:gd name="connsiteX2" fmla="*/ 12192000 w 12192000"/>
              <a:gd name="connsiteY2" fmla="*/ 528034 h 528034"/>
              <a:gd name="connsiteX3" fmla="*/ 0 w 12192000"/>
              <a:gd name="connsiteY3" fmla="*/ 528034 h 528034"/>
              <a:gd name="connsiteX4" fmla="*/ 0 w 12192000"/>
              <a:gd name="connsiteY4" fmla="*/ 0 h 528034"/>
              <a:gd name="connsiteX0" fmla="*/ 0 w 12192000"/>
              <a:gd name="connsiteY0" fmla="*/ 0 h 528034"/>
              <a:gd name="connsiteX1" fmla="*/ 12192000 w 12192000"/>
              <a:gd name="connsiteY1" fmla="*/ 0 h 528034"/>
              <a:gd name="connsiteX2" fmla="*/ 12192000 w 12192000"/>
              <a:gd name="connsiteY2" fmla="*/ 528034 h 528034"/>
              <a:gd name="connsiteX3" fmla="*/ 2653048 w 12192000"/>
              <a:gd name="connsiteY3" fmla="*/ 528034 h 528034"/>
              <a:gd name="connsiteX4" fmla="*/ 0 w 12192000"/>
              <a:gd name="connsiteY4" fmla="*/ 528034 h 528034"/>
              <a:gd name="connsiteX5" fmla="*/ 0 w 12192000"/>
              <a:gd name="connsiteY5" fmla="*/ 0 h 528034"/>
              <a:gd name="connsiteX0" fmla="*/ 0 w 12192000"/>
              <a:gd name="connsiteY0" fmla="*/ 0 h 894366"/>
              <a:gd name="connsiteX1" fmla="*/ 12192000 w 12192000"/>
              <a:gd name="connsiteY1" fmla="*/ 0 h 894366"/>
              <a:gd name="connsiteX2" fmla="*/ 12192000 w 12192000"/>
              <a:gd name="connsiteY2" fmla="*/ 528034 h 894366"/>
              <a:gd name="connsiteX3" fmla="*/ 2653048 w 12192000"/>
              <a:gd name="connsiteY3" fmla="*/ 528034 h 894366"/>
              <a:gd name="connsiteX4" fmla="*/ 0 w 12192000"/>
              <a:gd name="connsiteY4" fmla="*/ 528034 h 894366"/>
              <a:gd name="connsiteX5" fmla="*/ 0 w 12192000"/>
              <a:gd name="connsiteY5" fmla="*/ 0 h 894366"/>
              <a:gd name="connsiteX0" fmla="*/ 0 w 12192000"/>
              <a:gd name="connsiteY0" fmla="*/ 0 h 894366"/>
              <a:gd name="connsiteX1" fmla="*/ 12192000 w 12192000"/>
              <a:gd name="connsiteY1" fmla="*/ 0 h 894366"/>
              <a:gd name="connsiteX2" fmla="*/ 12192000 w 12192000"/>
              <a:gd name="connsiteY2" fmla="*/ 528034 h 894366"/>
              <a:gd name="connsiteX3" fmla="*/ 2653048 w 12192000"/>
              <a:gd name="connsiteY3" fmla="*/ 528034 h 894366"/>
              <a:gd name="connsiteX4" fmla="*/ 0 w 12192000"/>
              <a:gd name="connsiteY4" fmla="*/ 528034 h 894366"/>
              <a:gd name="connsiteX5" fmla="*/ 0 w 12192000"/>
              <a:gd name="connsiteY5" fmla="*/ 0 h 89436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2653048 w 12192000"/>
              <a:gd name="connsiteY3" fmla="*/ 528034 h 734096"/>
              <a:gd name="connsiteX4" fmla="*/ 0 w 12192000"/>
              <a:gd name="connsiteY4" fmla="*/ 528034 h 734096"/>
              <a:gd name="connsiteX5" fmla="*/ 0 w 12192000"/>
              <a:gd name="connsiteY5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10045521 w 12192000"/>
              <a:gd name="connsiteY3" fmla="*/ 425003 h 734096"/>
              <a:gd name="connsiteX4" fmla="*/ 6426558 w 12192000"/>
              <a:gd name="connsiteY4" fmla="*/ 734096 h 734096"/>
              <a:gd name="connsiteX5" fmla="*/ 2653048 w 12192000"/>
              <a:gd name="connsiteY5" fmla="*/ 528034 h 734096"/>
              <a:gd name="connsiteX6" fmla="*/ 0 w 12192000"/>
              <a:gd name="connsiteY6" fmla="*/ 528034 h 734096"/>
              <a:gd name="connsiteX7" fmla="*/ 0 w 12192000"/>
              <a:gd name="connsiteY7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10045521 w 12192000"/>
              <a:gd name="connsiteY3" fmla="*/ 425003 h 734096"/>
              <a:gd name="connsiteX4" fmla="*/ 6426558 w 12192000"/>
              <a:gd name="connsiteY4" fmla="*/ 734096 h 734096"/>
              <a:gd name="connsiteX5" fmla="*/ 2653048 w 12192000"/>
              <a:gd name="connsiteY5" fmla="*/ 528034 h 734096"/>
              <a:gd name="connsiteX6" fmla="*/ 0 w 12192000"/>
              <a:gd name="connsiteY6" fmla="*/ 528034 h 734096"/>
              <a:gd name="connsiteX7" fmla="*/ 0 w 12192000"/>
              <a:gd name="connsiteY7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10045521 w 12192000"/>
              <a:gd name="connsiteY3" fmla="*/ 425003 h 734096"/>
              <a:gd name="connsiteX4" fmla="*/ 6426558 w 12192000"/>
              <a:gd name="connsiteY4" fmla="*/ 734096 h 734096"/>
              <a:gd name="connsiteX5" fmla="*/ 2653048 w 12192000"/>
              <a:gd name="connsiteY5" fmla="*/ 528034 h 734096"/>
              <a:gd name="connsiteX6" fmla="*/ 0 w 12192000"/>
              <a:gd name="connsiteY6" fmla="*/ 528034 h 734096"/>
              <a:gd name="connsiteX7" fmla="*/ 0 w 12192000"/>
              <a:gd name="connsiteY7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9556124 w 12192000"/>
              <a:gd name="connsiteY3" fmla="*/ 515155 h 734096"/>
              <a:gd name="connsiteX4" fmla="*/ 6426558 w 12192000"/>
              <a:gd name="connsiteY4" fmla="*/ 734096 h 734096"/>
              <a:gd name="connsiteX5" fmla="*/ 2653048 w 12192000"/>
              <a:gd name="connsiteY5" fmla="*/ 528034 h 734096"/>
              <a:gd name="connsiteX6" fmla="*/ 0 w 12192000"/>
              <a:gd name="connsiteY6" fmla="*/ 528034 h 734096"/>
              <a:gd name="connsiteX7" fmla="*/ 0 w 12192000"/>
              <a:gd name="connsiteY7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9556124 w 12192000"/>
              <a:gd name="connsiteY3" fmla="*/ 515155 h 734096"/>
              <a:gd name="connsiteX4" fmla="*/ 6426558 w 12192000"/>
              <a:gd name="connsiteY4" fmla="*/ 734096 h 734096"/>
              <a:gd name="connsiteX5" fmla="*/ 2653048 w 12192000"/>
              <a:gd name="connsiteY5" fmla="*/ 528034 h 734096"/>
              <a:gd name="connsiteX6" fmla="*/ 0 w 12192000"/>
              <a:gd name="connsiteY6" fmla="*/ 528034 h 734096"/>
              <a:gd name="connsiteX7" fmla="*/ 0 w 12192000"/>
              <a:gd name="connsiteY7" fmla="*/ 0 h 734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734096">
                <a:moveTo>
                  <a:pt x="0" y="0"/>
                </a:moveTo>
                <a:lnTo>
                  <a:pt x="12192000" y="0"/>
                </a:lnTo>
                <a:lnTo>
                  <a:pt x="12192000" y="528034"/>
                </a:lnTo>
                <a:cubicBezTo>
                  <a:pt x="11834254" y="598868"/>
                  <a:pt x="10903397" y="622479"/>
                  <a:pt x="9556124" y="515155"/>
                </a:cubicBezTo>
                <a:cubicBezTo>
                  <a:pt x="7371724" y="742682"/>
                  <a:pt x="7658637" y="716924"/>
                  <a:pt x="6426558" y="734096"/>
                </a:cubicBezTo>
                <a:cubicBezTo>
                  <a:pt x="5168721" y="665409"/>
                  <a:pt x="4129826" y="287628"/>
                  <a:pt x="2653048" y="528034"/>
                </a:cubicBezTo>
                <a:cubicBezTo>
                  <a:pt x="1524000" y="154547"/>
                  <a:pt x="884349" y="528034"/>
                  <a:pt x="0" y="528034"/>
                </a:cubicBez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dirty="0"/>
          </a:p>
        </p:txBody>
      </p:sp>
      <p:sp>
        <p:nvSpPr>
          <p:cNvPr id="57" name="Shape">
            <a:hlinkClick r:id="" action="ppaction://hlinkshowjump?jump=nextslide"/>
          </p:cNvPr>
          <p:cNvSpPr/>
          <p:nvPr/>
        </p:nvSpPr>
        <p:spPr>
          <a:xfrm flipH="1">
            <a:off x="10458450" y="3746500"/>
            <a:ext cx="215900" cy="215900"/>
          </a:xfrm>
          <a:prstGeom prst="chevron">
            <a:avLst/>
          </a:prstGeom>
          <a:solidFill>
            <a:srgbClr val="70AC2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63500"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9958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3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3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3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4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3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4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3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4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3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59259E-6 L 1.04544 -2.59259E-6 " pathEditMode="relative" rAng="0" ptsTypes="AA">
                                      <p:cBhvr>
                                        <p:cTn id="28" dur="18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266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L 0.85403 -1.48148E-6 " pathEditMode="relative" rAng="0" ptsTypes="AA">
                                      <p:cBhvr>
                                        <p:cTn id="30" dur="20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695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59259E-6 L -0.76498 2.59259E-6 " pathEditMode="relative" rAng="0" ptsTypes="AA">
                                      <p:cBhvr>
                                        <p:cTn id="32" dur="23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55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44444E-6 L -1.13698 4.44444E-6 " pathEditMode="relative" rAng="0" ptsTypes="AA">
                                      <p:cBhvr>
                                        <p:cTn id="34" dur="22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8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81481E-6 L 1.04167E-6 0.00024 C 0.00013 0.00209 0.00065 0.00417 0.00065 0.00625 C 0.00091 0.01551 0.00052 0.01991 1.04167E-6 0.02778 C 0.00013 0.0345 1.04167E-6 0.03774 0.00065 0.04306 C 0.00078 0.04375 0.00091 0.04445 0.00117 0.04514 C 0.00117 0.047 0.0013 0.04885 0.00143 0.0507 C 0.0026 0.06389 0.00208 0.03866 0.00221 0.03264 C 0.00234 0.03195 0.00247 0.03125 0.00273 0.03056 C 0.00325 0.02107 0.00338 0.0213 0.00273 0.00834 C 0.0026 0.00695 0.00195 0.00417 0.00195 0.0044 C 0.00195 0.00278 0.00221 0.00139 0.00221 -4.81481E-6 C 0.00221 -0.00069 0.00195 0.00139 0.00195 0.00209 C 0.00195 0.01899 0.00221 0.03588 0.00221 0.05278 C 0.00312 0.04815 0.00247 0.05232 0.00299 0.04375 C 0.00312 0.04237 0.00325 0.04098 0.00351 0.03959 C 0.00325 0.0338 0.00325 0.02801 0.00299 0.02223 C 0.00286 0.01667 0.00299 0.0176 0.00221 0.01389 C 0.00247 0.01019 0.00273 0.00649 0.00273 0.00278 C 0.00273 -0.00023 0.00039 0.00047 1.04167E-6 -4.81481E-6 Z " pathEditMode="relative" rAng="0" ptsTypes="AAAAAAAAAAAAAAAAAAAA">
                                      <p:cBhvr>
                                        <p:cTn id="39" dur="1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2708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8.33333E-7 0.00023 C 0.00013 0.00208 0.00065 0.00416 0.00065 0.00625 C 0.00091 0.01551 0.00052 0.0199 8.33333E-7 0.02777 C 0.00013 0.03449 8.33333E-7 0.03773 0.00065 0.04305 C 0.00078 0.04375 0.00091 0.04444 0.00117 0.04514 C 0.00117 0.04699 0.0013 0.04884 0.00143 0.05069 C 0.0026 0.06389 0.00208 0.03865 0.00221 0.03264 C 0.00234 0.03194 0.00247 0.03125 0.00273 0.03055 C 0.00325 0.02106 0.00338 0.02129 0.00273 0.00833 C 0.0026 0.00694 0.00195 0.00416 0.00195 0.00439 C 0.00195 0.00277 0.00221 0.00139 0.00221 3.33333E-6 C 0.00221 -0.0007 0.00195 0.00139 0.00195 0.00208 C 0.00195 0.01898 0.00221 0.03588 0.00221 0.05277 C 0.00312 0.04814 0.00247 0.05231 0.00299 0.04375 C 0.00312 0.04236 0.00325 0.04097 0.00351 0.03958 C 0.00325 0.03379 0.00325 0.02801 0.00299 0.02222 C 0.00286 0.01666 0.00299 0.01759 0.00221 0.01389 C 0.00247 0.01018 0.00273 0.00648 0.00273 0.00277 C 0.00273 -0.00023 0.00039 0.00046 8.33333E-7 3.33333E-6 Z " pathEditMode="relative" rAng="0" ptsTypes="AAAAAAAAAAAAAAAAAAAA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2708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ds Cheer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rowd Reaction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2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26" grpId="0" animBg="1"/>
      <p:bldP spid="12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27" grpId="0" animBg="1"/>
      <p:bldP spid="27" grpId="1" animBg="1"/>
      <p:bldP spid="56" grpId="0" animBg="1"/>
      <p:bldP spid="50" grpId="0" animBg="1"/>
      <p:bldP spid="25" grpId="0" animBg="1"/>
      <p:bldP spid="25" grpId="1" animBg="1"/>
      <p:bldP spid="25" grpId="2" animBg="1"/>
      <p:bldP spid="5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"/>
          <p:cNvSpPr/>
          <p:nvPr/>
        </p:nvSpPr>
        <p:spPr>
          <a:xfrm rot="1137353">
            <a:off x="989338" y="1049873"/>
            <a:ext cx="776546" cy="776546"/>
          </a:xfrm>
          <a:prstGeom prst="star10">
            <a:avLst>
              <a:gd name="adj" fmla="val 41985"/>
              <a:gd name="hf" fmla="val 105146"/>
            </a:avLst>
          </a:prstGeom>
          <a:solidFill>
            <a:srgbClr val="FFDC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JO"/>
          </a:p>
        </p:txBody>
      </p:sp>
      <p:sp>
        <p:nvSpPr>
          <p:cNvPr id="36" name="Shape"/>
          <p:cNvSpPr/>
          <p:nvPr/>
        </p:nvSpPr>
        <p:spPr>
          <a:xfrm>
            <a:off x="1110393" y="1170928"/>
            <a:ext cx="534437" cy="534437"/>
          </a:xfrm>
          <a:prstGeom prst="ellipse">
            <a:avLst/>
          </a:prstGeom>
          <a:solidFill>
            <a:srgbClr val="F2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JO"/>
          </a:p>
        </p:txBody>
      </p:sp>
      <p:pic>
        <p:nvPicPr>
          <p:cNvPr id="13" name="Shape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99" y="1363195"/>
            <a:ext cx="1109485" cy="754450"/>
          </a:xfrm>
          <a:prstGeom prst="rect">
            <a:avLst/>
          </a:prstGeom>
        </p:spPr>
      </p:pic>
      <p:pic>
        <p:nvPicPr>
          <p:cNvPr id="14" name="Shap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488" y="666941"/>
            <a:ext cx="1369811" cy="826378"/>
          </a:xfrm>
          <a:prstGeom prst="rect">
            <a:avLst/>
          </a:prstGeom>
        </p:spPr>
      </p:pic>
      <p:pic>
        <p:nvPicPr>
          <p:cNvPr id="15" name="Shap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5441" y="1316198"/>
            <a:ext cx="1306934" cy="615292"/>
          </a:xfrm>
          <a:prstGeom prst="rect">
            <a:avLst/>
          </a:prstGeom>
        </p:spPr>
      </p:pic>
      <p:pic>
        <p:nvPicPr>
          <p:cNvPr id="16" name="Shap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134" y="767612"/>
            <a:ext cx="893745" cy="570380"/>
          </a:xfrm>
          <a:prstGeom prst="rect">
            <a:avLst/>
          </a:prstGeom>
        </p:spPr>
      </p:pic>
      <p:sp>
        <p:nvSpPr>
          <p:cNvPr id="12" name="Shape"/>
          <p:cNvSpPr/>
          <p:nvPr/>
        </p:nvSpPr>
        <p:spPr>
          <a:xfrm>
            <a:off x="3086637" y="1044542"/>
            <a:ext cx="6018726" cy="2804315"/>
          </a:xfrm>
          <a:prstGeom prst="roundRect">
            <a:avLst>
              <a:gd name="adj" fmla="val 9891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1" name="Shape"/>
          <p:cNvSpPr/>
          <p:nvPr/>
        </p:nvSpPr>
        <p:spPr>
          <a:xfrm>
            <a:off x="3227701" y="1044542"/>
            <a:ext cx="5736598" cy="2804315"/>
          </a:xfrm>
          <a:prstGeom prst="roundRect">
            <a:avLst>
              <a:gd name="adj" fmla="val 9891"/>
            </a:avLst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JO"/>
          </a:p>
        </p:txBody>
      </p:sp>
      <p:sp>
        <p:nvSpPr>
          <p:cNvPr id="32" name="السؤال"/>
          <p:cNvSpPr/>
          <p:nvPr/>
        </p:nvSpPr>
        <p:spPr>
          <a:xfrm>
            <a:off x="3368765" y="1044542"/>
            <a:ext cx="5454470" cy="2804315"/>
          </a:xfrm>
          <a:prstGeom prst="roundRect">
            <a:avLst>
              <a:gd name="adj" fmla="val 9891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سنسافر في رحلة مدة أسبوعين ولدينا حيَوانٌ أليفٌ في المنزل و لا نستطيع أخذه معنا  </a:t>
            </a:r>
            <a:endParaRPr lang="ar-JO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جواب 1"/>
          <p:cNvSpPr/>
          <p:nvPr/>
        </p:nvSpPr>
        <p:spPr>
          <a:xfrm>
            <a:off x="3351000" y="4233148"/>
            <a:ext cx="5490000" cy="433662"/>
          </a:xfrm>
          <a:prstGeom prst="roundRect">
            <a:avLst>
              <a:gd name="adj" fmla="val 35943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أتركه مع احد أقاربي او الجيران</a:t>
            </a:r>
            <a:endParaRPr lang="ar-JO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جواب 2"/>
          <p:cNvSpPr/>
          <p:nvPr/>
        </p:nvSpPr>
        <p:spPr>
          <a:xfrm>
            <a:off x="3351000" y="4809221"/>
            <a:ext cx="5490000" cy="433662"/>
          </a:xfrm>
          <a:prstGeom prst="roundRect">
            <a:avLst>
              <a:gd name="adj" fmla="val 41214"/>
            </a:avLst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أتركه في المنزل و اذهب عنه</a:t>
            </a:r>
            <a:endParaRPr lang="ar-JO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جواب 3"/>
          <p:cNvSpPr/>
          <p:nvPr/>
        </p:nvSpPr>
        <p:spPr>
          <a:xfrm>
            <a:off x="3351000" y="5385295"/>
            <a:ext cx="5490000" cy="433662"/>
          </a:xfrm>
          <a:prstGeom prst="roundRect">
            <a:avLst>
              <a:gd name="adj" fmla="val 35943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أرميه خارج المنزل</a:t>
            </a:r>
            <a:endParaRPr lang="ar-JO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8" name="Shap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5914" y="4512005"/>
            <a:ext cx="1832400" cy="2175611"/>
          </a:xfrm>
          <a:prstGeom prst="rect">
            <a:avLst/>
          </a:prstGeom>
          <a:effectLst>
            <a:outerShdw blurRad="50800" dist="38100" dir="8100000" sx="99000" sy="99000" algn="tr" rotWithShape="0">
              <a:prstClr val="black">
                <a:alpha val="40000"/>
              </a:prstClr>
            </a:outerShdw>
          </a:effectLst>
        </p:spPr>
      </p:pic>
      <p:sp>
        <p:nvSpPr>
          <p:cNvPr id="27" name="Shape"/>
          <p:cNvSpPr/>
          <p:nvPr/>
        </p:nvSpPr>
        <p:spPr>
          <a:xfrm>
            <a:off x="9427099" y="2507601"/>
            <a:ext cx="2267887" cy="1519484"/>
          </a:xfrm>
          <a:prstGeom prst="cloudCallout">
            <a:avLst>
              <a:gd name="adj1" fmla="val -11964"/>
              <a:gd name="adj2" fmla="val 88976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63500"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الجواب خطأ!</a:t>
            </a:r>
          </a:p>
          <a:p>
            <a:pPr algn="ctr"/>
            <a:r>
              <a:rPr lang="ar-JO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لا بأس محاولة أخرى..</a:t>
            </a:r>
          </a:p>
        </p:txBody>
      </p:sp>
      <p:pic>
        <p:nvPicPr>
          <p:cNvPr id="54" name="Shap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627" y="4527151"/>
            <a:ext cx="1830687" cy="2173577"/>
          </a:xfrm>
          <a:prstGeom prst="rect">
            <a:avLst/>
          </a:prstGeom>
          <a:effectLst>
            <a:outerShdw blurRad="50800" dist="38100" dir="8100000" sx="99000" sy="99000" algn="tr" rotWithShape="0">
              <a:prstClr val="black">
                <a:alpha val="40000"/>
              </a:prstClr>
            </a:outerShdw>
          </a:effectLst>
        </p:spPr>
      </p:pic>
      <p:sp>
        <p:nvSpPr>
          <p:cNvPr id="56" name="Shape"/>
          <p:cNvSpPr/>
          <p:nvPr/>
        </p:nvSpPr>
        <p:spPr>
          <a:xfrm>
            <a:off x="9428812" y="2507601"/>
            <a:ext cx="2267887" cy="1519484"/>
          </a:xfrm>
          <a:prstGeom prst="cloudCallout">
            <a:avLst>
              <a:gd name="adj1" fmla="val -11964"/>
              <a:gd name="adj2" fmla="val 88976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63500"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أحسنت!</a:t>
            </a:r>
          </a:p>
          <a:p>
            <a:pPr algn="ctr"/>
            <a:r>
              <a:rPr lang="ar-JO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هيا بنا للسؤال التالي..</a:t>
            </a:r>
          </a:p>
        </p:txBody>
      </p:sp>
      <p:pic>
        <p:nvPicPr>
          <p:cNvPr id="3" name="Shap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0" y="5347679"/>
            <a:ext cx="1136664" cy="1278746"/>
          </a:xfrm>
          <a:prstGeom prst="rect">
            <a:avLst/>
          </a:prstGeom>
        </p:spPr>
      </p:pic>
      <p:pic>
        <p:nvPicPr>
          <p:cNvPr id="5" name="Shape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263" y="5336713"/>
            <a:ext cx="1360586" cy="1530659"/>
          </a:xfrm>
          <a:prstGeom prst="rect">
            <a:avLst/>
          </a:prstGeom>
        </p:spPr>
      </p:pic>
      <p:grpSp>
        <p:nvGrpSpPr>
          <p:cNvPr id="51" name="قناع شفاف خطأ"/>
          <p:cNvGrpSpPr/>
          <p:nvPr/>
        </p:nvGrpSpPr>
        <p:grpSpPr>
          <a:xfrm>
            <a:off x="2578849" y="4139021"/>
            <a:ext cx="7130017" cy="2223558"/>
            <a:chOff x="1710983" y="3389334"/>
            <a:chExt cx="7130017" cy="2223558"/>
          </a:xfrm>
        </p:grpSpPr>
        <p:sp>
          <p:nvSpPr>
            <p:cNvPr id="47" name="Shape"/>
            <p:cNvSpPr/>
            <p:nvPr/>
          </p:nvSpPr>
          <p:spPr>
            <a:xfrm>
              <a:off x="1710983" y="3389334"/>
              <a:ext cx="5490000" cy="433662"/>
            </a:xfrm>
            <a:prstGeom prst="roundRect">
              <a:avLst>
                <a:gd name="adj" fmla="val 35943"/>
              </a:avLst>
            </a:prstGeom>
            <a:solidFill>
              <a:srgbClr val="C00000">
                <a:alpha val="0"/>
              </a:srgb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8" name="Shape"/>
            <p:cNvSpPr/>
            <p:nvPr/>
          </p:nvSpPr>
          <p:spPr>
            <a:xfrm>
              <a:off x="1759697" y="4303134"/>
              <a:ext cx="5490000" cy="433662"/>
            </a:xfrm>
            <a:prstGeom prst="roundRect">
              <a:avLst>
                <a:gd name="adj" fmla="val 35943"/>
              </a:avLst>
            </a:prstGeom>
            <a:solidFill>
              <a:srgbClr val="C00000">
                <a:alpha val="0"/>
              </a:srgb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9" name="Shape"/>
            <p:cNvSpPr/>
            <p:nvPr/>
          </p:nvSpPr>
          <p:spPr>
            <a:xfrm>
              <a:off x="3351000" y="5179230"/>
              <a:ext cx="5490000" cy="433662"/>
            </a:xfrm>
            <a:prstGeom prst="roundRect">
              <a:avLst>
                <a:gd name="adj" fmla="val 35943"/>
              </a:avLst>
            </a:prstGeom>
            <a:solidFill>
              <a:srgbClr val="C00000">
                <a:alpha val="0"/>
              </a:srgb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50" name="قناع صحيح"/>
          <p:cNvSpPr/>
          <p:nvPr/>
        </p:nvSpPr>
        <p:spPr>
          <a:xfrm>
            <a:off x="3311635" y="4220800"/>
            <a:ext cx="5511600" cy="457200"/>
          </a:xfrm>
          <a:prstGeom prst="roundRect">
            <a:avLst>
              <a:gd name="adj" fmla="val 35943"/>
            </a:avLst>
          </a:prstGeom>
          <a:solidFill>
            <a:srgbClr val="00B050">
              <a:alpha val="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قناع شفاف نهائي"/>
          <p:cNvSpPr/>
          <p:nvPr/>
        </p:nvSpPr>
        <p:spPr>
          <a:xfrm>
            <a:off x="3302384" y="4075767"/>
            <a:ext cx="5736598" cy="182512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dirty="0"/>
          </a:p>
        </p:txBody>
      </p:sp>
      <p:sp>
        <p:nvSpPr>
          <p:cNvPr id="4" name="Shape"/>
          <p:cNvSpPr/>
          <p:nvPr/>
        </p:nvSpPr>
        <p:spPr>
          <a:xfrm>
            <a:off x="0" y="0"/>
            <a:ext cx="12192000" cy="658618"/>
          </a:xfrm>
          <a:custGeom>
            <a:avLst/>
            <a:gdLst>
              <a:gd name="connsiteX0" fmla="*/ 0 w 12192000"/>
              <a:gd name="connsiteY0" fmla="*/ 0 h 528034"/>
              <a:gd name="connsiteX1" fmla="*/ 12192000 w 12192000"/>
              <a:gd name="connsiteY1" fmla="*/ 0 h 528034"/>
              <a:gd name="connsiteX2" fmla="*/ 12192000 w 12192000"/>
              <a:gd name="connsiteY2" fmla="*/ 528034 h 528034"/>
              <a:gd name="connsiteX3" fmla="*/ 0 w 12192000"/>
              <a:gd name="connsiteY3" fmla="*/ 528034 h 528034"/>
              <a:gd name="connsiteX4" fmla="*/ 0 w 12192000"/>
              <a:gd name="connsiteY4" fmla="*/ 0 h 528034"/>
              <a:gd name="connsiteX0" fmla="*/ 0 w 12192000"/>
              <a:gd name="connsiteY0" fmla="*/ 0 h 528034"/>
              <a:gd name="connsiteX1" fmla="*/ 12192000 w 12192000"/>
              <a:gd name="connsiteY1" fmla="*/ 0 h 528034"/>
              <a:gd name="connsiteX2" fmla="*/ 12192000 w 12192000"/>
              <a:gd name="connsiteY2" fmla="*/ 528034 h 528034"/>
              <a:gd name="connsiteX3" fmla="*/ 2653048 w 12192000"/>
              <a:gd name="connsiteY3" fmla="*/ 528034 h 528034"/>
              <a:gd name="connsiteX4" fmla="*/ 0 w 12192000"/>
              <a:gd name="connsiteY4" fmla="*/ 528034 h 528034"/>
              <a:gd name="connsiteX5" fmla="*/ 0 w 12192000"/>
              <a:gd name="connsiteY5" fmla="*/ 0 h 528034"/>
              <a:gd name="connsiteX0" fmla="*/ 0 w 12192000"/>
              <a:gd name="connsiteY0" fmla="*/ 0 h 894366"/>
              <a:gd name="connsiteX1" fmla="*/ 12192000 w 12192000"/>
              <a:gd name="connsiteY1" fmla="*/ 0 h 894366"/>
              <a:gd name="connsiteX2" fmla="*/ 12192000 w 12192000"/>
              <a:gd name="connsiteY2" fmla="*/ 528034 h 894366"/>
              <a:gd name="connsiteX3" fmla="*/ 2653048 w 12192000"/>
              <a:gd name="connsiteY3" fmla="*/ 528034 h 894366"/>
              <a:gd name="connsiteX4" fmla="*/ 0 w 12192000"/>
              <a:gd name="connsiteY4" fmla="*/ 528034 h 894366"/>
              <a:gd name="connsiteX5" fmla="*/ 0 w 12192000"/>
              <a:gd name="connsiteY5" fmla="*/ 0 h 894366"/>
              <a:gd name="connsiteX0" fmla="*/ 0 w 12192000"/>
              <a:gd name="connsiteY0" fmla="*/ 0 h 894366"/>
              <a:gd name="connsiteX1" fmla="*/ 12192000 w 12192000"/>
              <a:gd name="connsiteY1" fmla="*/ 0 h 894366"/>
              <a:gd name="connsiteX2" fmla="*/ 12192000 w 12192000"/>
              <a:gd name="connsiteY2" fmla="*/ 528034 h 894366"/>
              <a:gd name="connsiteX3" fmla="*/ 2653048 w 12192000"/>
              <a:gd name="connsiteY3" fmla="*/ 528034 h 894366"/>
              <a:gd name="connsiteX4" fmla="*/ 0 w 12192000"/>
              <a:gd name="connsiteY4" fmla="*/ 528034 h 894366"/>
              <a:gd name="connsiteX5" fmla="*/ 0 w 12192000"/>
              <a:gd name="connsiteY5" fmla="*/ 0 h 89436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2653048 w 12192000"/>
              <a:gd name="connsiteY3" fmla="*/ 528034 h 734096"/>
              <a:gd name="connsiteX4" fmla="*/ 0 w 12192000"/>
              <a:gd name="connsiteY4" fmla="*/ 528034 h 734096"/>
              <a:gd name="connsiteX5" fmla="*/ 0 w 12192000"/>
              <a:gd name="connsiteY5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10045521 w 12192000"/>
              <a:gd name="connsiteY3" fmla="*/ 425003 h 734096"/>
              <a:gd name="connsiteX4" fmla="*/ 6426558 w 12192000"/>
              <a:gd name="connsiteY4" fmla="*/ 734096 h 734096"/>
              <a:gd name="connsiteX5" fmla="*/ 2653048 w 12192000"/>
              <a:gd name="connsiteY5" fmla="*/ 528034 h 734096"/>
              <a:gd name="connsiteX6" fmla="*/ 0 w 12192000"/>
              <a:gd name="connsiteY6" fmla="*/ 528034 h 734096"/>
              <a:gd name="connsiteX7" fmla="*/ 0 w 12192000"/>
              <a:gd name="connsiteY7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10045521 w 12192000"/>
              <a:gd name="connsiteY3" fmla="*/ 425003 h 734096"/>
              <a:gd name="connsiteX4" fmla="*/ 6426558 w 12192000"/>
              <a:gd name="connsiteY4" fmla="*/ 734096 h 734096"/>
              <a:gd name="connsiteX5" fmla="*/ 2653048 w 12192000"/>
              <a:gd name="connsiteY5" fmla="*/ 528034 h 734096"/>
              <a:gd name="connsiteX6" fmla="*/ 0 w 12192000"/>
              <a:gd name="connsiteY6" fmla="*/ 528034 h 734096"/>
              <a:gd name="connsiteX7" fmla="*/ 0 w 12192000"/>
              <a:gd name="connsiteY7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10045521 w 12192000"/>
              <a:gd name="connsiteY3" fmla="*/ 425003 h 734096"/>
              <a:gd name="connsiteX4" fmla="*/ 6426558 w 12192000"/>
              <a:gd name="connsiteY4" fmla="*/ 734096 h 734096"/>
              <a:gd name="connsiteX5" fmla="*/ 2653048 w 12192000"/>
              <a:gd name="connsiteY5" fmla="*/ 528034 h 734096"/>
              <a:gd name="connsiteX6" fmla="*/ 0 w 12192000"/>
              <a:gd name="connsiteY6" fmla="*/ 528034 h 734096"/>
              <a:gd name="connsiteX7" fmla="*/ 0 w 12192000"/>
              <a:gd name="connsiteY7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9556124 w 12192000"/>
              <a:gd name="connsiteY3" fmla="*/ 515155 h 734096"/>
              <a:gd name="connsiteX4" fmla="*/ 6426558 w 12192000"/>
              <a:gd name="connsiteY4" fmla="*/ 734096 h 734096"/>
              <a:gd name="connsiteX5" fmla="*/ 2653048 w 12192000"/>
              <a:gd name="connsiteY5" fmla="*/ 528034 h 734096"/>
              <a:gd name="connsiteX6" fmla="*/ 0 w 12192000"/>
              <a:gd name="connsiteY6" fmla="*/ 528034 h 734096"/>
              <a:gd name="connsiteX7" fmla="*/ 0 w 12192000"/>
              <a:gd name="connsiteY7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9556124 w 12192000"/>
              <a:gd name="connsiteY3" fmla="*/ 515155 h 734096"/>
              <a:gd name="connsiteX4" fmla="*/ 6426558 w 12192000"/>
              <a:gd name="connsiteY4" fmla="*/ 734096 h 734096"/>
              <a:gd name="connsiteX5" fmla="*/ 2653048 w 12192000"/>
              <a:gd name="connsiteY5" fmla="*/ 528034 h 734096"/>
              <a:gd name="connsiteX6" fmla="*/ 0 w 12192000"/>
              <a:gd name="connsiteY6" fmla="*/ 528034 h 734096"/>
              <a:gd name="connsiteX7" fmla="*/ 0 w 12192000"/>
              <a:gd name="connsiteY7" fmla="*/ 0 h 734096"/>
              <a:gd name="connsiteX0" fmla="*/ 0 w 12192000"/>
              <a:gd name="connsiteY0" fmla="*/ 0 h 658618"/>
              <a:gd name="connsiteX1" fmla="*/ 12192000 w 12192000"/>
              <a:gd name="connsiteY1" fmla="*/ 0 h 658618"/>
              <a:gd name="connsiteX2" fmla="*/ 12192000 w 12192000"/>
              <a:gd name="connsiteY2" fmla="*/ 528034 h 658618"/>
              <a:gd name="connsiteX3" fmla="*/ 9556124 w 12192000"/>
              <a:gd name="connsiteY3" fmla="*/ 515155 h 658618"/>
              <a:gd name="connsiteX4" fmla="*/ 6426558 w 12192000"/>
              <a:gd name="connsiteY4" fmla="*/ 644155 h 658618"/>
              <a:gd name="connsiteX5" fmla="*/ 2653048 w 12192000"/>
              <a:gd name="connsiteY5" fmla="*/ 528034 h 658618"/>
              <a:gd name="connsiteX6" fmla="*/ 0 w 12192000"/>
              <a:gd name="connsiteY6" fmla="*/ 528034 h 658618"/>
              <a:gd name="connsiteX7" fmla="*/ 0 w 12192000"/>
              <a:gd name="connsiteY7" fmla="*/ 0 h 658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58618">
                <a:moveTo>
                  <a:pt x="0" y="0"/>
                </a:moveTo>
                <a:lnTo>
                  <a:pt x="12192000" y="0"/>
                </a:lnTo>
                <a:lnTo>
                  <a:pt x="12192000" y="528034"/>
                </a:lnTo>
                <a:cubicBezTo>
                  <a:pt x="11834254" y="598868"/>
                  <a:pt x="10903397" y="622479"/>
                  <a:pt x="9556124" y="515155"/>
                </a:cubicBezTo>
                <a:cubicBezTo>
                  <a:pt x="7371724" y="742682"/>
                  <a:pt x="7658637" y="626983"/>
                  <a:pt x="6426558" y="644155"/>
                </a:cubicBezTo>
                <a:cubicBezTo>
                  <a:pt x="5168721" y="575468"/>
                  <a:pt x="4129826" y="287628"/>
                  <a:pt x="2653048" y="528034"/>
                </a:cubicBezTo>
                <a:cubicBezTo>
                  <a:pt x="1524000" y="154547"/>
                  <a:pt x="884349" y="528034"/>
                  <a:pt x="0" y="528034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dirty="0"/>
          </a:p>
        </p:txBody>
      </p:sp>
      <p:sp>
        <p:nvSpPr>
          <p:cNvPr id="6" name="Shape"/>
          <p:cNvSpPr/>
          <p:nvPr/>
        </p:nvSpPr>
        <p:spPr>
          <a:xfrm>
            <a:off x="0" y="0"/>
            <a:ext cx="12192000" cy="476518"/>
          </a:xfrm>
          <a:custGeom>
            <a:avLst/>
            <a:gdLst>
              <a:gd name="connsiteX0" fmla="*/ 0 w 12192000"/>
              <a:gd name="connsiteY0" fmla="*/ 0 h 528034"/>
              <a:gd name="connsiteX1" fmla="*/ 12192000 w 12192000"/>
              <a:gd name="connsiteY1" fmla="*/ 0 h 528034"/>
              <a:gd name="connsiteX2" fmla="*/ 12192000 w 12192000"/>
              <a:gd name="connsiteY2" fmla="*/ 528034 h 528034"/>
              <a:gd name="connsiteX3" fmla="*/ 0 w 12192000"/>
              <a:gd name="connsiteY3" fmla="*/ 528034 h 528034"/>
              <a:gd name="connsiteX4" fmla="*/ 0 w 12192000"/>
              <a:gd name="connsiteY4" fmla="*/ 0 h 528034"/>
              <a:gd name="connsiteX0" fmla="*/ 0 w 12192000"/>
              <a:gd name="connsiteY0" fmla="*/ 0 h 528034"/>
              <a:gd name="connsiteX1" fmla="*/ 12192000 w 12192000"/>
              <a:gd name="connsiteY1" fmla="*/ 0 h 528034"/>
              <a:gd name="connsiteX2" fmla="*/ 12192000 w 12192000"/>
              <a:gd name="connsiteY2" fmla="*/ 528034 h 528034"/>
              <a:gd name="connsiteX3" fmla="*/ 2653048 w 12192000"/>
              <a:gd name="connsiteY3" fmla="*/ 528034 h 528034"/>
              <a:gd name="connsiteX4" fmla="*/ 0 w 12192000"/>
              <a:gd name="connsiteY4" fmla="*/ 528034 h 528034"/>
              <a:gd name="connsiteX5" fmla="*/ 0 w 12192000"/>
              <a:gd name="connsiteY5" fmla="*/ 0 h 528034"/>
              <a:gd name="connsiteX0" fmla="*/ 0 w 12192000"/>
              <a:gd name="connsiteY0" fmla="*/ 0 h 894366"/>
              <a:gd name="connsiteX1" fmla="*/ 12192000 w 12192000"/>
              <a:gd name="connsiteY1" fmla="*/ 0 h 894366"/>
              <a:gd name="connsiteX2" fmla="*/ 12192000 w 12192000"/>
              <a:gd name="connsiteY2" fmla="*/ 528034 h 894366"/>
              <a:gd name="connsiteX3" fmla="*/ 2653048 w 12192000"/>
              <a:gd name="connsiteY3" fmla="*/ 528034 h 894366"/>
              <a:gd name="connsiteX4" fmla="*/ 0 w 12192000"/>
              <a:gd name="connsiteY4" fmla="*/ 528034 h 894366"/>
              <a:gd name="connsiteX5" fmla="*/ 0 w 12192000"/>
              <a:gd name="connsiteY5" fmla="*/ 0 h 894366"/>
              <a:gd name="connsiteX0" fmla="*/ 0 w 12192000"/>
              <a:gd name="connsiteY0" fmla="*/ 0 h 894366"/>
              <a:gd name="connsiteX1" fmla="*/ 12192000 w 12192000"/>
              <a:gd name="connsiteY1" fmla="*/ 0 h 894366"/>
              <a:gd name="connsiteX2" fmla="*/ 12192000 w 12192000"/>
              <a:gd name="connsiteY2" fmla="*/ 528034 h 894366"/>
              <a:gd name="connsiteX3" fmla="*/ 2653048 w 12192000"/>
              <a:gd name="connsiteY3" fmla="*/ 528034 h 894366"/>
              <a:gd name="connsiteX4" fmla="*/ 0 w 12192000"/>
              <a:gd name="connsiteY4" fmla="*/ 528034 h 894366"/>
              <a:gd name="connsiteX5" fmla="*/ 0 w 12192000"/>
              <a:gd name="connsiteY5" fmla="*/ 0 h 89436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2653048 w 12192000"/>
              <a:gd name="connsiteY3" fmla="*/ 528034 h 734096"/>
              <a:gd name="connsiteX4" fmla="*/ 0 w 12192000"/>
              <a:gd name="connsiteY4" fmla="*/ 528034 h 734096"/>
              <a:gd name="connsiteX5" fmla="*/ 0 w 12192000"/>
              <a:gd name="connsiteY5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10045521 w 12192000"/>
              <a:gd name="connsiteY3" fmla="*/ 425003 h 734096"/>
              <a:gd name="connsiteX4" fmla="*/ 6426558 w 12192000"/>
              <a:gd name="connsiteY4" fmla="*/ 734096 h 734096"/>
              <a:gd name="connsiteX5" fmla="*/ 2653048 w 12192000"/>
              <a:gd name="connsiteY5" fmla="*/ 528034 h 734096"/>
              <a:gd name="connsiteX6" fmla="*/ 0 w 12192000"/>
              <a:gd name="connsiteY6" fmla="*/ 528034 h 734096"/>
              <a:gd name="connsiteX7" fmla="*/ 0 w 12192000"/>
              <a:gd name="connsiteY7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10045521 w 12192000"/>
              <a:gd name="connsiteY3" fmla="*/ 425003 h 734096"/>
              <a:gd name="connsiteX4" fmla="*/ 6426558 w 12192000"/>
              <a:gd name="connsiteY4" fmla="*/ 734096 h 734096"/>
              <a:gd name="connsiteX5" fmla="*/ 2653048 w 12192000"/>
              <a:gd name="connsiteY5" fmla="*/ 528034 h 734096"/>
              <a:gd name="connsiteX6" fmla="*/ 0 w 12192000"/>
              <a:gd name="connsiteY6" fmla="*/ 528034 h 734096"/>
              <a:gd name="connsiteX7" fmla="*/ 0 w 12192000"/>
              <a:gd name="connsiteY7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10045521 w 12192000"/>
              <a:gd name="connsiteY3" fmla="*/ 425003 h 734096"/>
              <a:gd name="connsiteX4" fmla="*/ 6426558 w 12192000"/>
              <a:gd name="connsiteY4" fmla="*/ 734096 h 734096"/>
              <a:gd name="connsiteX5" fmla="*/ 2653048 w 12192000"/>
              <a:gd name="connsiteY5" fmla="*/ 528034 h 734096"/>
              <a:gd name="connsiteX6" fmla="*/ 0 w 12192000"/>
              <a:gd name="connsiteY6" fmla="*/ 528034 h 734096"/>
              <a:gd name="connsiteX7" fmla="*/ 0 w 12192000"/>
              <a:gd name="connsiteY7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9556124 w 12192000"/>
              <a:gd name="connsiteY3" fmla="*/ 515155 h 734096"/>
              <a:gd name="connsiteX4" fmla="*/ 6426558 w 12192000"/>
              <a:gd name="connsiteY4" fmla="*/ 734096 h 734096"/>
              <a:gd name="connsiteX5" fmla="*/ 2653048 w 12192000"/>
              <a:gd name="connsiteY5" fmla="*/ 528034 h 734096"/>
              <a:gd name="connsiteX6" fmla="*/ 0 w 12192000"/>
              <a:gd name="connsiteY6" fmla="*/ 528034 h 734096"/>
              <a:gd name="connsiteX7" fmla="*/ 0 w 12192000"/>
              <a:gd name="connsiteY7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9556124 w 12192000"/>
              <a:gd name="connsiteY3" fmla="*/ 515155 h 734096"/>
              <a:gd name="connsiteX4" fmla="*/ 6426558 w 12192000"/>
              <a:gd name="connsiteY4" fmla="*/ 734096 h 734096"/>
              <a:gd name="connsiteX5" fmla="*/ 2653048 w 12192000"/>
              <a:gd name="connsiteY5" fmla="*/ 528034 h 734096"/>
              <a:gd name="connsiteX6" fmla="*/ 0 w 12192000"/>
              <a:gd name="connsiteY6" fmla="*/ 528034 h 734096"/>
              <a:gd name="connsiteX7" fmla="*/ 0 w 12192000"/>
              <a:gd name="connsiteY7" fmla="*/ 0 h 734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734096">
                <a:moveTo>
                  <a:pt x="0" y="0"/>
                </a:moveTo>
                <a:lnTo>
                  <a:pt x="12192000" y="0"/>
                </a:lnTo>
                <a:lnTo>
                  <a:pt x="12192000" y="528034"/>
                </a:lnTo>
                <a:cubicBezTo>
                  <a:pt x="11834254" y="598868"/>
                  <a:pt x="10903397" y="622479"/>
                  <a:pt x="9556124" y="515155"/>
                </a:cubicBezTo>
                <a:cubicBezTo>
                  <a:pt x="7371724" y="742682"/>
                  <a:pt x="7658637" y="716924"/>
                  <a:pt x="6426558" y="734096"/>
                </a:cubicBezTo>
                <a:cubicBezTo>
                  <a:pt x="5168721" y="665409"/>
                  <a:pt x="4129826" y="287628"/>
                  <a:pt x="2653048" y="528034"/>
                </a:cubicBezTo>
                <a:cubicBezTo>
                  <a:pt x="1524000" y="154547"/>
                  <a:pt x="884349" y="528034"/>
                  <a:pt x="0" y="528034"/>
                </a:cubicBez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dirty="0"/>
          </a:p>
        </p:txBody>
      </p:sp>
      <p:sp>
        <p:nvSpPr>
          <p:cNvPr id="9" name="Shape"/>
          <p:cNvSpPr/>
          <p:nvPr/>
        </p:nvSpPr>
        <p:spPr>
          <a:xfrm rot="10800000">
            <a:off x="0" y="6191059"/>
            <a:ext cx="12192000" cy="666941"/>
          </a:xfrm>
          <a:custGeom>
            <a:avLst/>
            <a:gdLst>
              <a:gd name="connsiteX0" fmla="*/ 0 w 12192000"/>
              <a:gd name="connsiteY0" fmla="*/ 0 h 528034"/>
              <a:gd name="connsiteX1" fmla="*/ 12192000 w 12192000"/>
              <a:gd name="connsiteY1" fmla="*/ 0 h 528034"/>
              <a:gd name="connsiteX2" fmla="*/ 12192000 w 12192000"/>
              <a:gd name="connsiteY2" fmla="*/ 528034 h 528034"/>
              <a:gd name="connsiteX3" fmla="*/ 0 w 12192000"/>
              <a:gd name="connsiteY3" fmla="*/ 528034 h 528034"/>
              <a:gd name="connsiteX4" fmla="*/ 0 w 12192000"/>
              <a:gd name="connsiteY4" fmla="*/ 0 h 528034"/>
              <a:gd name="connsiteX0" fmla="*/ 0 w 12192000"/>
              <a:gd name="connsiteY0" fmla="*/ 0 h 528034"/>
              <a:gd name="connsiteX1" fmla="*/ 12192000 w 12192000"/>
              <a:gd name="connsiteY1" fmla="*/ 0 h 528034"/>
              <a:gd name="connsiteX2" fmla="*/ 12192000 w 12192000"/>
              <a:gd name="connsiteY2" fmla="*/ 528034 h 528034"/>
              <a:gd name="connsiteX3" fmla="*/ 2653048 w 12192000"/>
              <a:gd name="connsiteY3" fmla="*/ 528034 h 528034"/>
              <a:gd name="connsiteX4" fmla="*/ 0 w 12192000"/>
              <a:gd name="connsiteY4" fmla="*/ 528034 h 528034"/>
              <a:gd name="connsiteX5" fmla="*/ 0 w 12192000"/>
              <a:gd name="connsiteY5" fmla="*/ 0 h 528034"/>
              <a:gd name="connsiteX0" fmla="*/ 0 w 12192000"/>
              <a:gd name="connsiteY0" fmla="*/ 0 h 894366"/>
              <a:gd name="connsiteX1" fmla="*/ 12192000 w 12192000"/>
              <a:gd name="connsiteY1" fmla="*/ 0 h 894366"/>
              <a:gd name="connsiteX2" fmla="*/ 12192000 w 12192000"/>
              <a:gd name="connsiteY2" fmla="*/ 528034 h 894366"/>
              <a:gd name="connsiteX3" fmla="*/ 2653048 w 12192000"/>
              <a:gd name="connsiteY3" fmla="*/ 528034 h 894366"/>
              <a:gd name="connsiteX4" fmla="*/ 0 w 12192000"/>
              <a:gd name="connsiteY4" fmla="*/ 528034 h 894366"/>
              <a:gd name="connsiteX5" fmla="*/ 0 w 12192000"/>
              <a:gd name="connsiteY5" fmla="*/ 0 h 894366"/>
              <a:gd name="connsiteX0" fmla="*/ 0 w 12192000"/>
              <a:gd name="connsiteY0" fmla="*/ 0 h 894366"/>
              <a:gd name="connsiteX1" fmla="*/ 12192000 w 12192000"/>
              <a:gd name="connsiteY1" fmla="*/ 0 h 894366"/>
              <a:gd name="connsiteX2" fmla="*/ 12192000 w 12192000"/>
              <a:gd name="connsiteY2" fmla="*/ 528034 h 894366"/>
              <a:gd name="connsiteX3" fmla="*/ 2653048 w 12192000"/>
              <a:gd name="connsiteY3" fmla="*/ 528034 h 894366"/>
              <a:gd name="connsiteX4" fmla="*/ 0 w 12192000"/>
              <a:gd name="connsiteY4" fmla="*/ 528034 h 894366"/>
              <a:gd name="connsiteX5" fmla="*/ 0 w 12192000"/>
              <a:gd name="connsiteY5" fmla="*/ 0 h 89436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2653048 w 12192000"/>
              <a:gd name="connsiteY3" fmla="*/ 528034 h 734096"/>
              <a:gd name="connsiteX4" fmla="*/ 0 w 12192000"/>
              <a:gd name="connsiteY4" fmla="*/ 528034 h 734096"/>
              <a:gd name="connsiteX5" fmla="*/ 0 w 12192000"/>
              <a:gd name="connsiteY5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10045521 w 12192000"/>
              <a:gd name="connsiteY3" fmla="*/ 425003 h 734096"/>
              <a:gd name="connsiteX4" fmla="*/ 6426558 w 12192000"/>
              <a:gd name="connsiteY4" fmla="*/ 734096 h 734096"/>
              <a:gd name="connsiteX5" fmla="*/ 2653048 w 12192000"/>
              <a:gd name="connsiteY5" fmla="*/ 528034 h 734096"/>
              <a:gd name="connsiteX6" fmla="*/ 0 w 12192000"/>
              <a:gd name="connsiteY6" fmla="*/ 528034 h 734096"/>
              <a:gd name="connsiteX7" fmla="*/ 0 w 12192000"/>
              <a:gd name="connsiteY7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10045521 w 12192000"/>
              <a:gd name="connsiteY3" fmla="*/ 425003 h 734096"/>
              <a:gd name="connsiteX4" fmla="*/ 6426558 w 12192000"/>
              <a:gd name="connsiteY4" fmla="*/ 734096 h 734096"/>
              <a:gd name="connsiteX5" fmla="*/ 2653048 w 12192000"/>
              <a:gd name="connsiteY5" fmla="*/ 528034 h 734096"/>
              <a:gd name="connsiteX6" fmla="*/ 0 w 12192000"/>
              <a:gd name="connsiteY6" fmla="*/ 528034 h 734096"/>
              <a:gd name="connsiteX7" fmla="*/ 0 w 12192000"/>
              <a:gd name="connsiteY7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10045521 w 12192000"/>
              <a:gd name="connsiteY3" fmla="*/ 425003 h 734096"/>
              <a:gd name="connsiteX4" fmla="*/ 6426558 w 12192000"/>
              <a:gd name="connsiteY4" fmla="*/ 734096 h 734096"/>
              <a:gd name="connsiteX5" fmla="*/ 2653048 w 12192000"/>
              <a:gd name="connsiteY5" fmla="*/ 528034 h 734096"/>
              <a:gd name="connsiteX6" fmla="*/ 0 w 12192000"/>
              <a:gd name="connsiteY6" fmla="*/ 528034 h 734096"/>
              <a:gd name="connsiteX7" fmla="*/ 0 w 12192000"/>
              <a:gd name="connsiteY7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9556124 w 12192000"/>
              <a:gd name="connsiteY3" fmla="*/ 515155 h 734096"/>
              <a:gd name="connsiteX4" fmla="*/ 6426558 w 12192000"/>
              <a:gd name="connsiteY4" fmla="*/ 734096 h 734096"/>
              <a:gd name="connsiteX5" fmla="*/ 2653048 w 12192000"/>
              <a:gd name="connsiteY5" fmla="*/ 528034 h 734096"/>
              <a:gd name="connsiteX6" fmla="*/ 0 w 12192000"/>
              <a:gd name="connsiteY6" fmla="*/ 528034 h 734096"/>
              <a:gd name="connsiteX7" fmla="*/ 0 w 12192000"/>
              <a:gd name="connsiteY7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9556124 w 12192000"/>
              <a:gd name="connsiteY3" fmla="*/ 515155 h 734096"/>
              <a:gd name="connsiteX4" fmla="*/ 6426558 w 12192000"/>
              <a:gd name="connsiteY4" fmla="*/ 734096 h 734096"/>
              <a:gd name="connsiteX5" fmla="*/ 2653048 w 12192000"/>
              <a:gd name="connsiteY5" fmla="*/ 528034 h 734096"/>
              <a:gd name="connsiteX6" fmla="*/ 0 w 12192000"/>
              <a:gd name="connsiteY6" fmla="*/ 528034 h 734096"/>
              <a:gd name="connsiteX7" fmla="*/ 0 w 12192000"/>
              <a:gd name="connsiteY7" fmla="*/ 0 h 734096"/>
              <a:gd name="connsiteX0" fmla="*/ 0 w 12192000"/>
              <a:gd name="connsiteY0" fmla="*/ 0 h 666941"/>
              <a:gd name="connsiteX1" fmla="*/ 12192000 w 12192000"/>
              <a:gd name="connsiteY1" fmla="*/ 0 h 666941"/>
              <a:gd name="connsiteX2" fmla="*/ 12192000 w 12192000"/>
              <a:gd name="connsiteY2" fmla="*/ 528034 h 666941"/>
              <a:gd name="connsiteX3" fmla="*/ 9556124 w 12192000"/>
              <a:gd name="connsiteY3" fmla="*/ 515155 h 666941"/>
              <a:gd name="connsiteX4" fmla="*/ 6426558 w 12192000"/>
              <a:gd name="connsiteY4" fmla="*/ 659145 h 666941"/>
              <a:gd name="connsiteX5" fmla="*/ 2653048 w 12192000"/>
              <a:gd name="connsiteY5" fmla="*/ 528034 h 666941"/>
              <a:gd name="connsiteX6" fmla="*/ 0 w 12192000"/>
              <a:gd name="connsiteY6" fmla="*/ 528034 h 666941"/>
              <a:gd name="connsiteX7" fmla="*/ 0 w 12192000"/>
              <a:gd name="connsiteY7" fmla="*/ 0 h 666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66941">
                <a:moveTo>
                  <a:pt x="0" y="0"/>
                </a:moveTo>
                <a:lnTo>
                  <a:pt x="12192000" y="0"/>
                </a:lnTo>
                <a:lnTo>
                  <a:pt x="12192000" y="528034"/>
                </a:lnTo>
                <a:cubicBezTo>
                  <a:pt x="11834254" y="598868"/>
                  <a:pt x="10903397" y="622479"/>
                  <a:pt x="9556124" y="515155"/>
                </a:cubicBezTo>
                <a:cubicBezTo>
                  <a:pt x="7371724" y="742682"/>
                  <a:pt x="7658637" y="641973"/>
                  <a:pt x="6426558" y="659145"/>
                </a:cubicBezTo>
                <a:cubicBezTo>
                  <a:pt x="5168721" y="590458"/>
                  <a:pt x="4129826" y="287628"/>
                  <a:pt x="2653048" y="528034"/>
                </a:cubicBezTo>
                <a:cubicBezTo>
                  <a:pt x="1524000" y="154547"/>
                  <a:pt x="884349" y="528034"/>
                  <a:pt x="0" y="528034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dirty="0"/>
          </a:p>
        </p:txBody>
      </p:sp>
      <p:sp>
        <p:nvSpPr>
          <p:cNvPr id="10" name="Shape"/>
          <p:cNvSpPr/>
          <p:nvPr/>
        </p:nvSpPr>
        <p:spPr>
          <a:xfrm rot="10800000">
            <a:off x="0" y="6381482"/>
            <a:ext cx="12192000" cy="476518"/>
          </a:xfrm>
          <a:custGeom>
            <a:avLst/>
            <a:gdLst>
              <a:gd name="connsiteX0" fmla="*/ 0 w 12192000"/>
              <a:gd name="connsiteY0" fmla="*/ 0 h 528034"/>
              <a:gd name="connsiteX1" fmla="*/ 12192000 w 12192000"/>
              <a:gd name="connsiteY1" fmla="*/ 0 h 528034"/>
              <a:gd name="connsiteX2" fmla="*/ 12192000 w 12192000"/>
              <a:gd name="connsiteY2" fmla="*/ 528034 h 528034"/>
              <a:gd name="connsiteX3" fmla="*/ 0 w 12192000"/>
              <a:gd name="connsiteY3" fmla="*/ 528034 h 528034"/>
              <a:gd name="connsiteX4" fmla="*/ 0 w 12192000"/>
              <a:gd name="connsiteY4" fmla="*/ 0 h 528034"/>
              <a:gd name="connsiteX0" fmla="*/ 0 w 12192000"/>
              <a:gd name="connsiteY0" fmla="*/ 0 h 528034"/>
              <a:gd name="connsiteX1" fmla="*/ 12192000 w 12192000"/>
              <a:gd name="connsiteY1" fmla="*/ 0 h 528034"/>
              <a:gd name="connsiteX2" fmla="*/ 12192000 w 12192000"/>
              <a:gd name="connsiteY2" fmla="*/ 528034 h 528034"/>
              <a:gd name="connsiteX3" fmla="*/ 2653048 w 12192000"/>
              <a:gd name="connsiteY3" fmla="*/ 528034 h 528034"/>
              <a:gd name="connsiteX4" fmla="*/ 0 w 12192000"/>
              <a:gd name="connsiteY4" fmla="*/ 528034 h 528034"/>
              <a:gd name="connsiteX5" fmla="*/ 0 w 12192000"/>
              <a:gd name="connsiteY5" fmla="*/ 0 h 528034"/>
              <a:gd name="connsiteX0" fmla="*/ 0 w 12192000"/>
              <a:gd name="connsiteY0" fmla="*/ 0 h 894366"/>
              <a:gd name="connsiteX1" fmla="*/ 12192000 w 12192000"/>
              <a:gd name="connsiteY1" fmla="*/ 0 h 894366"/>
              <a:gd name="connsiteX2" fmla="*/ 12192000 w 12192000"/>
              <a:gd name="connsiteY2" fmla="*/ 528034 h 894366"/>
              <a:gd name="connsiteX3" fmla="*/ 2653048 w 12192000"/>
              <a:gd name="connsiteY3" fmla="*/ 528034 h 894366"/>
              <a:gd name="connsiteX4" fmla="*/ 0 w 12192000"/>
              <a:gd name="connsiteY4" fmla="*/ 528034 h 894366"/>
              <a:gd name="connsiteX5" fmla="*/ 0 w 12192000"/>
              <a:gd name="connsiteY5" fmla="*/ 0 h 894366"/>
              <a:gd name="connsiteX0" fmla="*/ 0 w 12192000"/>
              <a:gd name="connsiteY0" fmla="*/ 0 h 894366"/>
              <a:gd name="connsiteX1" fmla="*/ 12192000 w 12192000"/>
              <a:gd name="connsiteY1" fmla="*/ 0 h 894366"/>
              <a:gd name="connsiteX2" fmla="*/ 12192000 w 12192000"/>
              <a:gd name="connsiteY2" fmla="*/ 528034 h 894366"/>
              <a:gd name="connsiteX3" fmla="*/ 2653048 w 12192000"/>
              <a:gd name="connsiteY3" fmla="*/ 528034 h 894366"/>
              <a:gd name="connsiteX4" fmla="*/ 0 w 12192000"/>
              <a:gd name="connsiteY4" fmla="*/ 528034 h 894366"/>
              <a:gd name="connsiteX5" fmla="*/ 0 w 12192000"/>
              <a:gd name="connsiteY5" fmla="*/ 0 h 89436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2653048 w 12192000"/>
              <a:gd name="connsiteY3" fmla="*/ 528034 h 734096"/>
              <a:gd name="connsiteX4" fmla="*/ 0 w 12192000"/>
              <a:gd name="connsiteY4" fmla="*/ 528034 h 734096"/>
              <a:gd name="connsiteX5" fmla="*/ 0 w 12192000"/>
              <a:gd name="connsiteY5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10045521 w 12192000"/>
              <a:gd name="connsiteY3" fmla="*/ 425003 h 734096"/>
              <a:gd name="connsiteX4" fmla="*/ 6426558 w 12192000"/>
              <a:gd name="connsiteY4" fmla="*/ 734096 h 734096"/>
              <a:gd name="connsiteX5" fmla="*/ 2653048 w 12192000"/>
              <a:gd name="connsiteY5" fmla="*/ 528034 h 734096"/>
              <a:gd name="connsiteX6" fmla="*/ 0 w 12192000"/>
              <a:gd name="connsiteY6" fmla="*/ 528034 h 734096"/>
              <a:gd name="connsiteX7" fmla="*/ 0 w 12192000"/>
              <a:gd name="connsiteY7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10045521 w 12192000"/>
              <a:gd name="connsiteY3" fmla="*/ 425003 h 734096"/>
              <a:gd name="connsiteX4" fmla="*/ 6426558 w 12192000"/>
              <a:gd name="connsiteY4" fmla="*/ 734096 h 734096"/>
              <a:gd name="connsiteX5" fmla="*/ 2653048 w 12192000"/>
              <a:gd name="connsiteY5" fmla="*/ 528034 h 734096"/>
              <a:gd name="connsiteX6" fmla="*/ 0 w 12192000"/>
              <a:gd name="connsiteY6" fmla="*/ 528034 h 734096"/>
              <a:gd name="connsiteX7" fmla="*/ 0 w 12192000"/>
              <a:gd name="connsiteY7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10045521 w 12192000"/>
              <a:gd name="connsiteY3" fmla="*/ 425003 h 734096"/>
              <a:gd name="connsiteX4" fmla="*/ 6426558 w 12192000"/>
              <a:gd name="connsiteY4" fmla="*/ 734096 h 734096"/>
              <a:gd name="connsiteX5" fmla="*/ 2653048 w 12192000"/>
              <a:gd name="connsiteY5" fmla="*/ 528034 h 734096"/>
              <a:gd name="connsiteX6" fmla="*/ 0 w 12192000"/>
              <a:gd name="connsiteY6" fmla="*/ 528034 h 734096"/>
              <a:gd name="connsiteX7" fmla="*/ 0 w 12192000"/>
              <a:gd name="connsiteY7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9556124 w 12192000"/>
              <a:gd name="connsiteY3" fmla="*/ 515155 h 734096"/>
              <a:gd name="connsiteX4" fmla="*/ 6426558 w 12192000"/>
              <a:gd name="connsiteY4" fmla="*/ 734096 h 734096"/>
              <a:gd name="connsiteX5" fmla="*/ 2653048 w 12192000"/>
              <a:gd name="connsiteY5" fmla="*/ 528034 h 734096"/>
              <a:gd name="connsiteX6" fmla="*/ 0 w 12192000"/>
              <a:gd name="connsiteY6" fmla="*/ 528034 h 734096"/>
              <a:gd name="connsiteX7" fmla="*/ 0 w 12192000"/>
              <a:gd name="connsiteY7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9556124 w 12192000"/>
              <a:gd name="connsiteY3" fmla="*/ 515155 h 734096"/>
              <a:gd name="connsiteX4" fmla="*/ 6426558 w 12192000"/>
              <a:gd name="connsiteY4" fmla="*/ 734096 h 734096"/>
              <a:gd name="connsiteX5" fmla="*/ 2653048 w 12192000"/>
              <a:gd name="connsiteY5" fmla="*/ 528034 h 734096"/>
              <a:gd name="connsiteX6" fmla="*/ 0 w 12192000"/>
              <a:gd name="connsiteY6" fmla="*/ 528034 h 734096"/>
              <a:gd name="connsiteX7" fmla="*/ 0 w 12192000"/>
              <a:gd name="connsiteY7" fmla="*/ 0 h 734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734096">
                <a:moveTo>
                  <a:pt x="0" y="0"/>
                </a:moveTo>
                <a:lnTo>
                  <a:pt x="12192000" y="0"/>
                </a:lnTo>
                <a:lnTo>
                  <a:pt x="12192000" y="528034"/>
                </a:lnTo>
                <a:cubicBezTo>
                  <a:pt x="11834254" y="598868"/>
                  <a:pt x="10903397" y="622479"/>
                  <a:pt x="9556124" y="515155"/>
                </a:cubicBezTo>
                <a:cubicBezTo>
                  <a:pt x="7371724" y="742682"/>
                  <a:pt x="7658637" y="716924"/>
                  <a:pt x="6426558" y="734096"/>
                </a:cubicBezTo>
                <a:cubicBezTo>
                  <a:pt x="5168721" y="665409"/>
                  <a:pt x="4129826" y="287628"/>
                  <a:pt x="2653048" y="528034"/>
                </a:cubicBezTo>
                <a:cubicBezTo>
                  <a:pt x="1524000" y="154547"/>
                  <a:pt x="884349" y="528034"/>
                  <a:pt x="0" y="528034"/>
                </a:cubicBez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dirty="0"/>
          </a:p>
        </p:txBody>
      </p:sp>
      <p:sp>
        <p:nvSpPr>
          <p:cNvPr id="57" name="Shape">
            <a:hlinkClick r:id="" action="ppaction://hlinkshowjump?jump=nextslide"/>
          </p:cNvPr>
          <p:cNvSpPr/>
          <p:nvPr/>
        </p:nvSpPr>
        <p:spPr>
          <a:xfrm flipH="1">
            <a:off x="10458450" y="3746500"/>
            <a:ext cx="215900" cy="215900"/>
          </a:xfrm>
          <a:prstGeom prst="chevron">
            <a:avLst/>
          </a:prstGeom>
          <a:solidFill>
            <a:srgbClr val="70AC2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63500"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754649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3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3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3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4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3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4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3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4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3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7037E-6 L 1.04544 3.7037E-6 " pathEditMode="relative" rAng="0" ptsTypes="AA">
                                      <p:cBhvr>
                                        <p:cTn id="28" dur="18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266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0.78542 -2.22222E-6 " pathEditMode="relative" rAng="0" ptsTypes="AA">
                                      <p:cBhvr>
                                        <p:cTn id="30" dur="20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271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59259E-6 L -0.76498 2.59259E-6 " pathEditMode="relative" rAng="0" ptsTypes="AA">
                                      <p:cBhvr>
                                        <p:cTn id="32" dur="23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55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44444E-6 L -1.13698 4.44444E-6 " pathEditMode="relative" rAng="0" ptsTypes="AA">
                                      <p:cBhvr>
                                        <p:cTn id="34" dur="22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8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81481E-6 L 1.04167E-6 0.00024 C 0.00013 0.00209 0.00065 0.00417 0.00065 0.00625 C 0.00091 0.01551 0.00052 0.01991 1.04167E-6 0.02778 C 0.00013 0.0345 1.04167E-6 0.03774 0.00065 0.04306 C 0.00078 0.04375 0.00091 0.04445 0.00117 0.04514 C 0.00117 0.047 0.0013 0.04885 0.00143 0.0507 C 0.0026 0.06389 0.00208 0.03866 0.00221 0.03264 C 0.00234 0.03195 0.00247 0.03125 0.00273 0.03056 C 0.00325 0.02107 0.00338 0.0213 0.00273 0.00834 C 0.0026 0.00695 0.00195 0.00417 0.00195 0.0044 C 0.00195 0.00278 0.00221 0.00139 0.00221 -4.81481E-6 C 0.00221 -0.00069 0.00195 0.00139 0.00195 0.00209 C 0.00195 0.01899 0.00221 0.03588 0.00221 0.05278 C 0.00312 0.04815 0.00247 0.05232 0.00299 0.04375 C 0.00312 0.04237 0.00325 0.04098 0.00351 0.03959 C 0.00325 0.0338 0.00325 0.02801 0.00299 0.02223 C 0.00286 0.01667 0.00299 0.0176 0.00221 0.01389 C 0.00247 0.01019 0.00273 0.00649 0.00273 0.00278 C 0.00273 -0.00023 0.00039 0.00047 1.04167E-6 -4.81481E-6 Z " pathEditMode="relative" rAng="0" ptsTypes="AAAAAAAAAAAAAAAAAAAA">
                                      <p:cBhvr>
                                        <p:cTn id="3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2708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8.33333E-7 0.00023 C 0.00013 0.00208 0.00065 0.00416 0.00065 0.00625 C 0.00091 0.01551 0.00052 0.0199 8.33333E-7 0.02777 C 0.00013 0.03449 8.33333E-7 0.03773 0.00065 0.04305 C 0.00078 0.04375 0.00091 0.04444 0.00117 0.04514 C 0.00117 0.04699 0.0013 0.04884 0.00143 0.05069 C 0.0026 0.06389 0.00208 0.03865 0.00221 0.03264 C 0.00234 0.03194 0.00247 0.03125 0.00273 0.03055 C 0.00325 0.02106 0.00338 0.02129 0.00273 0.00833 C 0.0026 0.00694 0.00195 0.00416 0.00195 0.00439 C 0.00195 0.00277 0.00221 0.00139 0.00221 3.33333E-6 C 0.00221 -0.0007 0.00195 0.00139 0.00195 0.00208 C 0.00195 0.01898 0.00221 0.03588 0.00221 0.05277 C 0.00312 0.04814 0.00247 0.05231 0.00299 0.04375 C 0.00312 0.04236 0.00325 0.04097 0.00351 0.03958 C 0.00325 0.03379 0.00325 0.02801 0.00299 0.02222 C 0.00286 0.01666 0.00299 0.01759 0.00221 0.01389 C 0.00247 0.01018 0.00273 0.00648 0.00273 0.00277 C 0.00273 -0.00023 0.00039 0.00046 8.33333E-7 3.33333E-6 Z " pathEditMode="relative" rAng="0" ptsTypes="AAAAAAAAAAAAAAAAAAAA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2708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ds Cheer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rowd Reaction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2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30" grpId="0" animBg="1"/>
      <p:bldP spid="12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27" grpId="0" animBg="1"/>
      <p:bldP spid="27" grpId="1" animBg="1"/>
      <p:bldP spid="56" grpId="0" animBg="1"/>
      <p:bldP spid="50" grpId="0" animBg="1"/>
      <p:bldP spid="2" grpId="0" animBg="1"/>
      <p:bldP spid="2" grpId="1" animBg="1"/>
      <p:bldP spid="2" grpId="2" animBg="1"/>
      <p:bldP spid="5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"/>
          <p:cNvSpPr/>
          <p:nvPr/>
        </p:nvSpPr>
        <p:spPr>
          <a:xfrm rot="1137353">
            <a:off x="989338" y="1049873"/>
            <a:ext cx="776546" cy="776546"/>
          </a:xfrm>
          <a:prstGeom prst="star10">
            <a:avLst>
              <a:gd name="adj" fmla="val 41985"/>
              <a:gd name="hf" fmla="val 105146"/>
            </a:avLst>
          </a:prstGeom>
          <a:solidFill>
            <a:srgbClr val="FFDC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JO"/>
          </a:p>
        </p:txBody>
      </p:sp>
      <p:sp>
        <p:nvSpPr>
          <p:cNvPr id="29" name="Shape"/>
          <p:cNvSpPr/>
          <p:nvPr/>
        </p:nvSpPr>
        <p:spPr>
          <a:xfrm>
            <a:off x="1110393" y="1170928"/>
            <a:ext cx="534437" cy="534437"/>
          </a:xfrm>
          <a:prstGeom prst="ellipse">
            <a:avLst/>
          </a:prstGeom>
          <a:solidFill>
            <a:srgbClr val="F2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JO"/>
          </a:p>
        </p:txBody>
      </p:sp>
      <p:pic>
        <p:nvPicPr>
          <p:cNvPr id="36" name="Shape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50" y="1403029"/>
            <a:ext cx="1003387" cy="794991"/>
          </a:xfrm>
          <a:prstGeom prst="rect">
            <a:avLst/>
          </a:prstGeom>
        </p:spPr>
      </p:pic>
      <p:pic>
        <p:nvPicPr>
          <p:cNvPr id="37" name="Shap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488" y="666941"/>
            <a:ext cx="1369811" cy="826378"/>
          </a:xfrm>
          <a:prstGeom prst="rect">
            <a:avLst/>
          </a:prstGeom>
        </p:spPr>
      </p:pic>
      <p:pic>
        <p:nvPicPr>
          <p:cNvPr id="39" name="Shap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6849" y="1316198"/>
            <a:ext cx="964118" cy="615292"/>
          </a:xfrm>
          <a:prstGeom prst="rect">
            <a:avLst/>
          </a:prstGeom>
        </p:spPr>
      </p:pic>
      <p:pic>
        <p:nvPicPr>
          <p:cNvPr id="40" name="Shap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973" y="659612"/>
            <a:ext cx="877507" cy="570380"/>
          </a:xfrm>
          <a:prstGeom prst="rect">
            <a:avLst/>
          </a:prstGeom>
        </p:spPr>
      </p:pic>
      <p:sp>
        <p:nvSpPr>
          <p:cNvPr id="12" name="Shape"/>
          <p:cNvSpPr/>
          <p:nvPr/>
        </p:nvSpPr>
        <p:spPr>
          <a:xfrm>
            <a:off x="3086637" y="1044542"/>
            <a:ext cx="6018726" cy="2804315"/>
          </a:xfrm>
          <a:prstGeom prst="roundRect">
            <a:avLst>
              <a:gd name="adj" fmla="val 9891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1" name="Shape"/>
          <p:cNvSpPr/>
          <p:nvPr/>
        </p:nvSpPr>
        <p:spPr>
          <a:xfrm>
            <a:off x="3227701" y="1044542"/>
            <a:ext cx="5736598" cy="2804315"/>
          </a:xfrm>
          <a:prstGeom prst="roundRect">
            <a:avLst>
              <a:gd name="adj" fmla="val 9891"/>
            </a:avLst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JO"/>
          </a:p>
        </p:txBody>
      </p:sp>
      <p:sp>
        <p:nvSpPr>
          <p:cNvPr id="32" name="السؤال"/>
          <p:cNvSpPr/>
          <p:nvPr/>
        </p:nvSpPr>
        <p:spPr>
          <a:xfrm>
            <a:off x="3368765" y="1044542"/>
            <a:ext cx="5454470" cy="2804315"/>
          </a:xfrm>
          <a:prstGeom prst="roundRect">
            <a:avLst>
              <a:gd name="adj" fmla="val 9891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لدينا حيوانٌ أليفٌ في المنزل</a:t>
            </a:r>
            <a:endParaRPr lang="ar-JO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جواب 1"/>
          <p:cNvSpPr/>
          <p:nvPr/>
        </p:nvSpPr>
        <p:spPr>
          <a:xfrm>
            <a:off x="3351000" y="4233148"/>
            <a:ext cx="5490000" cy="433662"/>
          </a:xfrm>
          <a:prstGeom prst="roundRect">
            <a:avLst>
              <a:gd name="adj" fmla="val 35943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أعتني به </a:t>
            </a:r>
            <a:endParaRPr lang="ar-JO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جواب 2"/>
          <p:cNvSpPr/>
          <p:nvPr/>
        </p:nvSpPr>
        <p:spPr>
          <a:xfrm>
            <a:off x="3351000" y="4809221"/>
            <a:ext cx="5490000" cy="433662"/>
          </a:xfrm>
          <a:prstGeom prst="roundRect">
            <a:avLst>
              <a:gd name="adj" fmla="val 41214"/>
            </a:avLst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أضربه</a:t>
            </a:r>
            <a:endParaRPr lang="ar-JO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جواب 3"/>
          <p:cNvSpPr/>
          <p:nvPr/>
        </p:nvSpPr>
        <p:spPr>
          <a:xfrm>
            <a:off x="3351000" y="5385295"/>
            <a:ext cx="5490000" cy="433662"/>
          </a:xfrm>
          <a:prstGeom prst="roundRect">
            <a:avLst>
              <a:gd name="adj" fmla="val 35943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أتركه بلا طعام و لا شراب</a:t>
            </a:r>
            <a:endParaRPr lang="ar-JO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8" name="Shap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5914" y="4512005"/>
            <a:ext cx="1832400" cy="2175611"/>
          </a:xfrm>
          <a:prstGeom prst="rect">
            <a:avLst/>
          </a:prstGeom>
          <a:effectLst>
            <a:outerShdw blurRad="50800" dist="38100" dir="8100000" sx="99000" sy="99000" algn="tr" rotWithShape="0">
              <a:prstClr val="black">
                <a:alpha val="40000"/>
              </a:prstClr>
            </a:outerShdw>
          </a:effectLst>
        </p:spPr>
      </p:pic>
      <p:sp>
        <p:nvSpPr>
          <p:cNvPr id="27" name="Shape"/>
          <p:cNvSpPr/>
          <p:nvPr/>
        </p:nvSpPr>
        <p:spPr>
          <a:xfrm>
            <a:off x="9427099" y="2507601"/>
            <a:ext cx="2267887" cy="1519484"/>
          </a:xfrm>
          <a:prstGeom prst="cloudCallout">
            <a:avLst>
              <a:gd name="adj1" fmla="val -11964"/>
              <a:gd name="adj2" fmla="val 88976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63500"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الجواب خطأ!</a:t>
            </a:r>
          </a:p>
          <a:p>
            <a:pPr algn="ctr"/>
            <a:r>
              <a:rPr lang="ar-JO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لا بأس محاولة أخرى..</a:t>
            </a:r>
          </a:p>
        </p:txBody>
      </p:sp>
      <p:pic>
        <p:nvPicPr>
          <p:cNvPr id="54" name="Shap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627" y="4527151"/>
            <a:ext cx="1830687" cy="2173577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Shape"/>
          <p:cNvSpPr/>
          <p:nvPr/>
        </p:nvSpPr>
        <p:spPr>
          <a:xfrm>
            <a:off x="9428812" y="2507601"/>
            <a:ext cx="2267887" cy="1519484"/>
          </a:xfrm>
          <a:prstGeom prst="cloudCallout">
            <a:avLst>
              <a:gd name="adj1" fmla="val -11964"/>
              <a:gd name="adj2" fmla="val 88976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63500"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نعم صحيح!</a:t>
            </a:r>
          </a:p>
          <a:p>
            <a:pPr algn="ctr"/>
            <a:r>
              <a:rPr lang="ar-JO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هيا بنا للسؤال التالي..</a:t>
            </a:r>
          </a:p>
        </p:txBody>
      </p:sp>
      <p:grpSp>
        <p:nvGrpSpPr>
          <p:cNvPr id="51" name="قناع خطأ شفاف"/>
          <p:cNvGrpSpPr/>
          <p:nvPr/>
        </p:nvGrpSpPr>
        <p:grpSpPr>
          <a:xfrm>
            <a:off x="3261524" y="4078117"/>
            <a:ext cx="5490000" cy="1585028"/>
            <a:chOff x="3351000" y="4027864"/>
            <a:chExt cx="5490000" cy="1585028"/>
          </a:xfrm>
        </p:grpSpPr>
        <p:sp>
          <p:nvSpPr>
            <p:cNvPr id="47" name="Shape"/>
            <p:cNvSpPr/>
            <p:nvPr/>
          </p:nvSpPr>
          <p:spPr>
            <a:xfrm>
              <a:off x="3351000" y="4027864"/>
              <a:ext cx="5490000" cy="433662"/>
            </a:xfrm>
            <a:prstGeom prst="roundRect">
              <a:avLst>
                <a:gd name="adj" fmla="val 35943"/>
              </a:avLst>
            </a:prstGeom>
            <a:solidFill>
              <a:srgbClr val="C00000">
                <a:alpha val="0"/>
              </a:srgb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8" name="Shape"/>
            <p:cNvSpPr/>
            <p:nvPr/>
          </p:nvSpPr>
          <p:spPr>
            <a:xfrm>
              <a:off x="3351000" y="4603158"/>
              <a:ext cx="5490000" cy="433662"/>
            </a:xfrm>
            <a:prstGeom prst="roundRect">
              <a:avLst>
                <a:gd name="adj" fmla="val 35943"/>
              </a:avLst>
            </a:prstGeom>
            <a:solidFill>
              <a:srgbClr val="C00000">
                <a:alpha val="0"/>
              </a:srgb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9" name="Shape"/>
            <p:cNvSpPr/>
            <p:nvPr/>
          </p:nvSpPr>
          <p:spPr>
            <a:xfrm>
              <a:off x="3351000" y="5179230"/>
              <a:ext cx="5490000" cy="433662"/>
            </a:xfrm>
            <a:prstGeom prst="roundRect">
              <a:avLst>
                <a:gd name="adj" fmla="val 35943"/>
              </a:avLst>
            </a:prstGeom>
            <a:solidFill>
              <a:srgbClr val="C00000">
                <a:alpha val="0"/>
              </a:srgb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50" name="قناع صحيح شفاف"/>
          <p:cNvSpPr/>
          <p:nvPr/>
        </p:nvSpPr>
        <p:spPr>
          <a:xfrm>
            <a:off x="3452699" y="4234570"/>
            <a:ext cx="5511600" cy="457200"/>
          </a:xfrm>
          <a:prstGeom prst="roundRect">
            <a:avLst>
              <a:gd name="adj" fmla="val 35943"/>
            </a:avLst>
          </a:prstGeom>
          <a:solidFill>
            <a:srgbClr val="00B050">
              <a:alpha val="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قناع شفاف نهائي"/>
          <p:cNvSpPr/>
          <p:nvPr/>
        </p:nvSpPr>
        <p:spPr>
          <a:xfrm>
            <a:off x="3241079" y="3957678"/>
            <a:ext cx="5736598" cy="182512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4" name="Shape"/>
          <p:cNvSpPr/>
          <p:nvPr/>
        </p:nvSpPr>
        <p:spPr>
          <a:xfrm>
            <a:off x="0" y="0"/>
            <a:ext cx="12192000" cy="658618"/>
          </a:xfrm>
          <a:custGeom>
            <a:avLst/>
            <a:gdLst>
              <a:gd name="connsiteX0" fmla="*/ 0 w 12192000"/>
              <a:gd name="connsiteY0" fmla="*/ 0 h 528034"/>
              <a:gd name="connsiteX1" fmla="*/ 12192000 w 12192000"/>
              <a:gd name="connsiteY1" fmla="*/ 0 h 528034"/>
              <a:gd name="connsiteX2" fmla="*/ 12192000 w 12192000"/>
              <a:gd name="connsiteY2" fmla="*/ 528034 h 528034"/>
              <a:gd name="connsiteX3" fmla="*/ 0 w 12192000"/>
              <a:gd name="connsiteY3" fmla="*/ 528034 h 528034"/>
              <a:gd name="connsiteX4" fmla="*/ 0 w 12192000"/>
              <a:gd name="connsiteY4" fmla="*/ 0 h 528034"/>
              <a:gd name="connsiteX0" fmla="*/ 0 w 12192000"/>
              <a:gd name="connsiteY0" fmla="*/ 0 h 528034"/>
              <a:gd name="connsiteX1" fmla="*/ 12192000 w 12192000"/>
              <a:gd name="connsiteY1" fmla="*/ 0 h 528034"/>
              <a:gd name="connsiteX2" fmla="*/ 12192000 w 12192000"/>
              <a:gd name="connsiteY2" fmla="*/ 528034 h 528034"/>
              <a:gd name="connsiteX3" fmla="*/ 2653048 w 12192000"/>
              <a:gd name="connsiteY3" fmla="*/ 528034 h 528034"/>
              <a:gd name="connsiteX4" fmla="*/ 0 w 12192000"/>
              <a:gd name="connsiteY4" fmla="*/ 528034 h 528034"/>
              <a:gd name="connsiteX5" fmla="*/ 0 w 12192000"/>
              <a:gd name="connsiteY5" fmla="*/ 0 h 528034"/>
              <a:gd name="connsiteX0" fmla="*/ 0 w 12192000"/>
              <a:gd name="connsiteY0" fmla="*/ 0 h 894366"/>
              <a:gd name="connsiteX1" fmla="*/ 12192000 w 12192000"/>
              <a:gd name="connsiteY1" fmla="*/ 0 h 894366"/>
              <a:gd name="connsiteX2" fmla="*/ 12192000 w 12192000"/>
              <a:gd name="connsiteY2" fmla="*/ 528034 h 894366"/>
              <a:gd name="connsiteX3" fmla="*/ 2653048 w 12192000"/>
              <a:gd name="connsiteY3" fmla="*/ 528034 h 894366"/>
              <a:gd name="connsiteX4" fmla="*/ 0 w 12192000"/>
              <a:gd name="connsiteY4" fmla="*/ 528034 h 894366"/>
              <a:gd name="connsiteX5" fmla="*/ 0 w 12192000"/>
              <a:gd name="connsiteY5" fmla="*/ 0 h 894366"/>
              <a:gd name="connsiteX0" fmla="*/ 0 w 12192000"/>
              <a:gd name="connsiteY0" fmla="*/ 0 h 894366"/>
              <a:gd name="connsiteX1" fmla="*/ 12192000 w 12192000"/>
              <a:gd name="connsiteY1" fmla="*/ 0 h 894366"/>
              <a:gd name="connsiteX2" fmla="*/ 12192000 w 12192000"/>
              <a:gd name="connsiteY2" fmla="*/ 528034 h 894366"/>
              <a:gd name="connsiteX3" fmla="*/ 2653048 w 12192000"/>
              <a:gd name="connsiteY3" fmla="*/ 528034 h 894366"/>
              <a:gd name="connsiteX4" fmla="*/ 0 w 12192000"/>
              <a:gd name="connsiteY4" fmla="*/ 528034 h 894366"/>
              <a:gd name="connsiteX5" fmla="*/ 0 w 12192000"/>
              <a:gd name="connsiteY5" fmla="*/ 0 h 89436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2653048 w 12192000"/>
              <a:gd name="connsiteY3" fmla="*/ 528034 h 734096"/>
              <a:gd name="connsiteX4" fmla="*/ 0 w 12192000"/>
              <a:gd name="connsiteY4" fmla="*/ 528034 h 734096"/>
              <a:gd name="connsiteX5" fmla="*/ 0 w 12192000"/>
              <a:gd name="connsiteY5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10045521 w 12192000"/>
              <a:gd name="connsiteY3" fmla="*/ 425003 h 734096"/>
              <a:gd name="connsiteX4" fmla="*/ 6426558 w 12192000"/>
              <a:gd name="connsiteY4" fmla="*/ 734096 h 734096"/>
              <a:gd name="connsiteX5" fmla="*/ 2653048 w 12192000"/>
              <a:gd name="connsiteY5" fmla="*/ 528034 h 734096"/>
              <a:gd name="connsiteX6" fmla="*/ 0 w 12192000"/>
              <a:gd name="connsiteY6" fmla="*/ 528034 h 734096"/>
              <a:gd name="connsiteX7" fmla="*/ 0 w 12192000"/>
              <a:gd name="connsiteY7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10045521 w 12192000"/>
              <a:gd name="connsiteY3" fmla="*/ 425003 h 734096"/>
              <a:gd name="connsiteX4" fmla="*/ 6426558 w 12192000"/>
              <a:gd name="connsiteY4" fmla="*/ 734096 h 734096"/>
              <a:gd name="connsiteX5" fmla="*/ 2653048 w 12192000"/>
              <a:gd name="connsiteY5" fmla="*/ 528034 h 734096"/>
              <a:gd name="connsiteX6" fmla="*/ 0 w 12192000"/>
              <a:gd name="connsiteY6" fmla="*/ 528034 h 734096"/>
              <a:gd name="connsiteX7" fmla="*/ 0 w 12192000"/>
              <a:gd name="connsiteY7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10045521 w 12192000"/>
              <a:gd name="connsiteY3" fmla="*/ 425003 h 734096"/>
              <a:gd name="connsiteX4" fmla="*/ 6426558 w 12192000"/>
              <a:gd name="connsiteY4" fmla="*/ 734096 h 734096"/>
              <a:gd name="connsiteX5" fmla="*/ 2653048 w 12192000"/>
              <a:gd name="connsiteY5" fmla="*/ 528034 h 734096"/>
              <a:gd name="connsiteX6" fmla="*/ 0 w 12192000"/>
              <a:gd name="connsiteY6" fmla="*/ 528034 h 734096"/>
              <a:gd name="connsiteX7" fmla="*/ 0 w 12192000"/>
              <a:gd name="connsiteY7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9556124 w 12192000"/>
              <a:gd name="connsiteY3" fmla="*/ 515155 h 734096"/>
              <a:gd name="connsiteX4" fmla="*/ 6426558 w 12192000"/>
              <a:gd name="connsiteY4" fmla="*/ 734096 h 734096"/>
              <a:gd name="connsiteX5" fmla="*/ 2653048 w 12192000"/>
              <a:gd name="connsiteY5" fmla="*/ 528034 h 734096"/>
              <a:gd name="connsiteX6" fmla="*/ 0 w 12192000"/>
              <a:gd name="connsiteY6" fmla="*/ 528034 h 734096"/>
              <a:gd name="connsiteX7" fmla="*/ 0 w 12192000"/>
              <a:gd name="connsiteY7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9556124 w 12192000"/>
              <a:gd name="connsiteY3" fmla="*/ 515155 h 734096"/>
              <a:gd name="connsiteX4" fmla="*/ 6426558 w 12192000"/>
              <a:gd name="connsiteY4" fmla="*/ 734096 h 734096"/>
              <a:gd name="connsiteX5" fmla="*/ 2653048 w 12192000"/>
              <a:gd name="connsiteY5" fmla="*/ 528034 h 734096"/>
              <a:gd name="connsiteX6" fmla="*/ 0 w 12192000"/>
              <a:gd name="connsiteY6" fmla="*/ 528034 h 734096"/>
              <a:gd name="connsiteX7" fmla="*/ 0 w 12192000"/>
              <a:gd name="connsiteY7" fmla="*/ 0 h 734096"/>
              <a:gd name="connsiteX0" fmla="*/ 0 w 12192000"/>
              <a:gd name="connsiteY0" fmla="*/ 0 h 658618"/>
              <a:gd name="connsiteX1" fmla="*/ 12192000 w 12192000"/>
              <a:gd name="connsiteY1" fmla="*/ 0 h 658618"/>
              <a:gd name="connsiteX2" fmla="*/ 12192000 w 12192000"/>
              <a:gd name="connsiteY2" fmla="*/ 528034 h 658618"/>
              <a:gd name="connsiteX3" fmla="*/ 9556124 w 12192000"/>
              <a:gd name="connsiteY3" fmla="*/ 515155 h 658618"/>
              <a:gd name="connsiteX4" fmla="*/ 6426558 w 12192000"/>
              <a:gd name="connsiteY4" fmla="*/ 644155 h 658618"/>
              <a:gd name="connsiteX5" fmla="*/ 2653048 w 12192000"/>
              <a:gd name="connsiteY5" fmla="*/ 528034 h 658618"/>
              <a:gd name="connsiteX6" fmla="*/ 0 w 12192000"/>
              <a:gd name="connsiteY6" fmla="*/ 528034 h 658618"/>
              <a:gd name="connsiteX7" fmla="*/ 0 w 12192000"/>
              <a:gd name="connsiteY7" fmla="*/ 0 h 658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58618">
                <a:moveTo>
                  <a:pt x="0" y="0"/>
                </a:moveTo>
                <a:lnTo>
                  <a:pt x="12192000" y="0"/>
                </a:lnTo>
                <a:lnTo>
                  <a:pt x="12192000" y="528034"/>
                </a:lnTo>
                <a:cubicBezTo>
                  <a:pt x="11834254" y="598868"/>
                  <a:pt x="10903397" y="622479"/>
                  <a:pt x="9556124" y="515155"/>
                </a:cubicBezTo>
                <a:cubicBezTo>
                  <a:pt x="7371724" y="742682"/>
                  <a:pt x="7658637" y="626983"/>
                  <a:pt x="6426558" y="644155"/>
                </a:cubicBezTo>
                <a:cubicBezTo>
                  <a:pt x="5168721" y="575468"/>
                  <a:pt x="4129826" y="287628"/>
                  <a:pt x="2653048" y="528034"/>
                </a:cubicBezTo>
                <a:cubicBezTo>
                  <a:pt x="1524000" y="154547"/>
                  <a:pt x="884349" y="528034"/>
                  <a:pt x="0" y="528034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dirty="0"/>
          </a:p>
        </p:txBody>
      </p:sp>
      <p:pic>
        <p:nvPicPr>
          <p:cNvPr id="30" name="Shap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0" y="5347679"/>
            <a:ext cx="1136664" cy="1278746"/>
          </a:xfrm>
          <a:prstGeom prst="rect">
            <a:avLst/>
          </a:prstGeom>
        </p:spPr>
      </p:pic>
      <p:pic>
        <p:nvPicPr>
          <p:cNvPr id="38" name="Shape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263" y="5336713"/>
            <a:ext cx="1360586" cy="1530659"/>
          </a:xfrm>
          <a:prstGeom prst="rect">
            <a:avLst/>
          </a:prstGeom>
        </p:spPr>
      </p:pic>
      <p:sp>
        <p:nvSpPr>
          <p:cNvPr id="6" name="Shape"/>
          <p:cNvSpPr/>
          <p:nvPr/>
        </p:nvSpPr>
        <p:spPr>
          <a:xfrm>
            <a:off x="0" y="0"/>
            <a:ext cx="12192000" cy="476518"/>
          </a:xfrm>
          <a:custGeom>
            <a:avLst/>
            <a:gdLst>
              <a:gd name="connsiteX0" fmla="*/ 0 w 12192000"/>
              <a:gd name="connsiteY0" fmla="*/ 0 h 528034"/>
              <a:gd name="connsiteX1" fmla="*/ 12192000 w 12192000"/>
              <a:gd name="connsiteY1" fmla="*/ 0 h 528034"/>
              <a:gd name="connsiteX2" fmla="*/ 12192000 w 12192000"/>
              <a:gd name="connsiteY2" fmla="*/ 528034 h 528034"/>
              <a:gd name="connsiteX3" fmla="*/ 0 w 12192000"/>
              <a:gd name="connsiteY3" fmla="*/ 528034 h 528034"/>
              <a:gd name="connsiteX4" fmla="*/ 0 w 12192000"/>
              <a:gd name="connsiteY4" fmla="*/ 0 h 528034"/>
              <a:gd name="connsiteX0" fmla="*/ 0 w 12192000"/>
              <a:gd name="connsiteY0" fmla="*/ 0 h 528034"/>
              <a:gd name="connsiteX1" fmla="*/ 12192000 w 12192000"/>
              <a:gd name="connsiteY1" fmla="*/ 0 h 528034"/>
              <a:gd name="connsiteX2" fmla="*/ 12192000 w 12192000"/>
              <a:gd name="connsiteY2" fmla="*/ 528034 h 528034"/>
              <a:gd name="connsiteX3" fmla="*/ 2653048 w 12192000"/>
              <a:gd name="connsiteY3" fmla="*/ 528034 h 528034"/>
              <a:gd name="connsiteX4" fmla="*/ 0 w 12192000"/>
              <a:gd name="connsiteY4" fmla="*/ 528034 h 528034"/>
              <a:gd name="connsiteX5" fmla="*/ 0 w 12192000"/>
              <a:gd name="connsiteY5" fmla="*/ 0 h 528034"/>
              <a:gd name="connsiteX0" fmla="*/ 0 w 12192000"/>
              <a:gd name="connsiteY0" fmla="*/ 0 h 894366"/>
              <a:gd name="connsiteX1" fmla="*/ 12192000 w 12192000"/>
              <a:gd name="connsiteY1" fmla="*/ 0 h 894366"/>
              <a:gd name="connsiteX2" fmla="*/ 12192000 w 12192000"/>
              <a:gd name="connsiteY2" fmla="*/ 528034 h 894366"/>
              <a:gd name="connsiteX3" fmla="*/ 2653048 w 12192000"/>
              <a:gd name="connsiteY3" fmla="*/ 528034 h 894366"/>
              <a:gd name="connsiteX4" fmla="*/ 0 w 12192000"/>
              <a:gd name="connsiteY4" fmla="*/ 528034 h 894366"/>
              <a:gd name="connsiteX5" fmla="*/ 0 w 12192000"/>
              <a:gd name="connsiteY5" fmla="*/ 0 h 894366"/>
              <a:gd name="connsiteX0" fmla="*/ 0 w 12192000"/>
              <a:gd name="connsiteY0" fmla="*/ 0 h 894366"/>
              <a:gd name="connsiteX1" fmla="*/ 12192000 w 12192000"/>
              <a:gd name="connsiteY1" fmla="*/ 0 h 894366"/>
              <a:gd name="connsiteX2" fmla="*/ 12192000 w 12192000"/>
              <a:gd name="connsiteY2" fmla="*/ 528034 h 894366"/>
              <a:gd name="connsiteX3" fmla="*/ 2653048 w 12192000"/>
              <a:gd name="connsiteY3" fmla="*/ 528034 h 894366"/>
              <a:gd name="connsiteX4" fmla="*/ 0 w 12192000"/>
              <a:gd name="connsiteY4" fmla="*/ 528034 h 894366"/>
              <a:gd name="connsiteX5" fmla="*/ 0 w 12192000"/>
              <a:gd name="connsiteY5" fmla="*/ 0 h 89436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2653048 w 12192000"/>
              <a:gd name="connsiteY3" fmla="*/ 528034 h 734096"/>
              <a:gd name="connsiteX4" fmla="*/ 0 w 12192000"/>
              <a:gd name="connsiteY4" fmla="*/ 528034 h 734096"/>
              <a:gd name="connsiteX5" fmla="*/ 0 w 12192000"/>
              <a:gd name="connsiteY5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10045521 w 12192000"/>
              <a:gd name="connsiteY3" fmla="*/ 425003 h 734096"/>
              <a:gd name="connsiteX4" fmla="*/ 6426558 w 12192000"/>
              <a:gd name="connsiteY4" fmla="*/ 734096 h 734096"/>
              <a:gd name="connsiteX5" fmla="*/ 2653048 w 12192000"/>
              <a:gd name="connsiteY5" fmla="*/ 528034 h 734096"/>
              <a:gd name="connsiteX6" fmla="*/ 0 w 12192000"/>
              <a:gd name="connsiteY6" fmla="*/ 528034 h 734096"/>
              <a:gd name="connsiteX7" fmla="*/ 0 w 12192000"/>
              <a:gd name="connsiteY7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10045521 w 12192000"/>
              <a:gd name="connsiteY3" fmla="*/ 425003 h 734096"/>
              <a:gd name="connsiteX4" fmla="*/ 6426558 w 12192000"/>
              <a:gd name="connsiteY4" fmla="*/ 734096 h 734096"/>
              <a:gd name="connsiteX5" fmla="*/ 2653048 w 12192000"/>
              <a:gd name="connsiteY5" fmla="*/ 528034 h 734096"/>
              <a:gd name="connsiteX6" fmla="*/ 0 w 12192000"/>
              <a:gd name="connsiteY6" fmla="*/ 528034 h 734096"/>
              <a:gd name="connsiteX7" fmla="*/ 0 w 12192000"/>
              <a:gd name="connsiteY7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10045521 w 12192000"/>
              <a:gd name="connsiteY3" fmla="*/ 425003 h 734096"/>
              <a:gd name="connsiteX4" fmla="*/ 6426558 w 12192000"/>
              <a:gd name="connsiteY4" fmla="*/ 734096 h 734096"/>
              <a:gd name="connsiteX5" fmla="*/ 2653048 w 12192000"/>
              <a:gd name="connsiteY5" fmla="*/ 528034 h 734096"/>
              <a:gd name="connsiteX6" fmla="*/ 0 w 12192000"/>
              <a:gd name="connsiteY6" fmla="*/ 528034 h 734096"/>
              <a:gd name="connsiteX7" fmla="*/ 0 w 12192000"/>
              <a:gd name="connsiteY7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9556124 w 12192000"/>
              <a:gd name="connsiteY3" fmla="*/ 515155 h 734096"/>
              <a:gd name="connsiteX4" fmla="*/ 6426558 w 12192000"/>
              <a:gd name="connsiteY4" fmla="*/ 734096 h 734096"/>
              <a:gd name="connsiteX5" fmla="*/ 2653048 w 12192000"/>
              <a:gd name="connsiteY5" fmla="*/ 528034 h 734096"/>
              <a:gd name="connsiteX6" fmla="*/ 0 w 12192000"/>
              <a:gd name="connsiteY6" fmla="*/ 528034 h 734096"/>
              <a:gd name="connsiteX7" fmla="*/ 0 w 12192000"/>
              <a:gd name="connsiteY7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9556124 w 12192000"/>
              <a:gd name="connsiteY3" fmla="*/ 515155 h 734096"/>
              <a:gd name="connsiteX4" fmla="*/ 6426558 w 12192000"/>
              <a:gd name="connsiteY4" fmla="*/ 734096 h 734096"/>
              <a:gd name="connsiteX5" fmla="*/ 2653048 w 12192000"/>
              <a:gd name="connsiteY5" fmla="*/ 528034 h 734096"/>
              <a:gd name="connsiteX6" fmla="*/ 0 w 12192000"/>
              <a:gd name="connsiteY6" fmla="*/ 528034 h 734096"/>
              <a:gd name="connsiteX7" fmla="*/ 0 w 12192000"/>
              <a:gd name="connsiteY7" fmla="*/ 0 h 734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734096">
                <a:moveTo>
                  <a:pt x="0" y="0"/>
                </a:moveTo>
                <a:lnTo>
                  <a:pt x="12192000" y="0"/>
                </a:lnTo>
                <a:lnTo>
                  <a:pt x="12192000" y="528034"/>
                </a:lnTo>
                <a:cubicBezTo>
                  <a:pt x="11834254" y="598868"/>
                  <a:pt x="10903397" y="622479"/>
                  <a:pt x="9556124" y="515155"/>
                </a:cubicBezTo>
                <a:cubicBezTo>
                  <a:pt x="7371724" y="742682"/>
                  <a:pt x="7658637" y="716924"/>
                  <a:pt x="6426558" y="734096"/>
                </a:cubicBezTo>
                <a:cubicBezTo>
                  <a:pt x="5168721" y="665409"/>
                  <a:pt x="4129826" y="287628"/>
                  <a:pt x="2653048" y="528034"/>
                </a:cubicBezTo>
                <a:cubicBezTo>
                  <a:pt x="1524000" y="154547"/>
                  <a:pt x="884349" y="528034"/>
                  <a:pt x="0" y="528034"/>
                </a:cubicBez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dirty="0"/>
          </a:p>
        </p:txBody>
      </p:sp>
      <p:sp>
        <p:nvSpPr>
          <p:cNvPr id="9" name="Shape"/>
          <p:cNvSpPr/>
          <p:nvPr/>
        </p:nvSpPr>
        <p:spPr>
          <a:xfrm rot="10800000">
            <a:off x="13378" y="6149802"/>
            <a:ext cx="12192000" cy="666941"/>
          </a:xfrm>
          <a:custGeom>
            <a:avLst/>
            <a:gdLst>
              <a:gd name="connsiteX0" fmla="*/ 0 w 12192000"/>
              <a:gd name="connsiteY0" fmla="*/ 0 h 528034"/>
              <a:gd name="connsiteX1" fmla="*/ 12192000 w 12192000"/>
              <a:gd name="connsiteY1" fmla="*/ 0 h 528034"/>
              <a:gd name="connsiteX2" fmla="*/ 12192000 w 12192000"/>
              <a:gd name="connsiteY2" fmla="*/ 528034 h 528034"/>
              <a:gd name="connsiteX3" fmla="*/ 0 w 12192000"/>
              <a:gd name="connsiteY3" fmla="*/ 528034 h 528034"/>
              <a:gd name="connsiteX4" fmla="*/ 0 w 12192000"/>
              <a:gd name="connsiteY4" fmla="*/ 0 h 528034"/>
              <a:gd name="connsiteX0" fmla="*/ 0 w 12192000"/>
              <a:gd name="connsiteY0" fmla="*/ 0 h 528034"/>
              <a:gd name="connsiteX1" fmla="*/ 12192000 w 12192000"/>
              <a:gd name="connsiteY1" fmla="*/ 0 h 528034"/>
              <a:gd name="connsiteX2" fmla="*/ 12192000 w 12192000"/>
              <a:gd name="connsiteY2" fmla="*/ 528034 h 528034"/>
              <a:gd name="connsiteX3" fmla="*/ 2653048 w 12192000"/>
              <a:gd name="connsiteY3" fmla="*/ 528034 h 528034"/>
              <a:gd name="connsiteX4" fmla="*/ 0 w 12192000"/>
              <a:gd name="connsiteY4" fmla="*/ 528034 h 528034"/>
              <a:gd name="connsiteX5" fmla="*/ 0 w 12192000"/>
              <a:gd name="connsiteY5" fmla="*/ 0 h 528034"/>
              <a:gd name="connsiteX0" fmla="*/ 0 w 12192000"/>
              <a:gd name="connsiteY0" fmla="*/ 0 h 894366"/>
              <a:gd name="connsiteX1" fmla="*/ 12192000 w 12192000"/>
              <a:gd name="connsiteY1" fmla="*/ 0 h 894366"/>
              <a:gd name="connsiteX2" fmla="*/ 12192000 w 12192000"/>
              <a:gd name="connsiteY2" fmla="*/ 528034 h 894366"/>
              <a:gd name="connsiteX3" fmla="*/ 2653048 w 12192000"/>
              <a:gd name="connsiteY3" fmla="*/ 528034 h 894366"/>
              <a:gd name="connsiteX4" fmla="*/ 0 w 12192000"/>
              <a:gd name="connsiteY4" fmla="*/ 528034 h 894366"/>
              <a:gd name="connsiteX5" fmla="*/ 0 w 12192000"/>
              <a:gd name="connsiteY5" fmla="*/ 0 h 894366"/>
              <a:gd name="connsiteX0" fmla="*/ 0 w 12192000"/>
              <a:gd name="connsiteY0" fmla="*/ 0 h 894366"/>
              <a:gd name="connsiteX1" fmla="*/ 12192000 w 12192000"/>
              <a:gd name="connsiteY1" fmla="*/ 0 h 894366"/>
              <a:gd name="connsiteX2" fmla="*/ 12192000 w 12192000"/>
              <a:gd name="connsiteY2" fmla="*/ 528034 h 894366"/>
              <a:gd name="connsiteX3" fmla="*/ 2653048 w 12192000"/>
              <a:gd name="connsiteY3" fmla="*/ 528034 h 894366"/>
              <a:gd name="connsiteX4" fmla="*/ 0 w 12192000"/>
              <a:gd name="connsiteY4" fmla="*/ 528034 h 894366"/>
              <a:gd name="connsiteX5" fmla="*/ 0 w 12192000"/>
              <a:gd name="connsiteY5" fmla="*/ 0 h 89436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2653048 w 12192000"/>
              <a:gd name="connsiteY3" fmla="*/ 528034 h 734096"/>
              <a:gd name="connsiteX4" fmla="*/ 0 w 12192000"/>
              <a:gd name="connsiteY4" fmla="*/ 528034 h 734096"/>
              <a:gd name="connsiteX5" fmla="*/ 0 w 12192000"/>
              <a:gd name="connsiteY5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10045521 w 12192000"/>
              <a:gd name="connsiteY3" fmla="*/ 425003 h 734096"/>
              <a:gd name="connsiteX4" fmla="*/ 6426558 w 12192000"/>
              <a:gd name="connsiteY4" fmla="*/ 734096 h 734096"/>
              <a:gd name="connsiteX5" fmla="*/ 2653048 w 12192000"/>
              <a:gd name="connsiteY5" fmla="*/ 528034 h 734096"/>
              <a:gd name="connsiteX6" fmla="*/ 0 w 12192000"/>
              <a:gd name="connsiteY6" fmla="*/ 528034 h 734096"/>
              <a:gd name="connsiteX7" fmla="*/ 0 w 12192000"/>
              <a:gd name="connsiteY7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10045521 w 12192000"/>
              <a:gd name="connsiteY3" fmla="*/ 425003 h 734096"/>
              <a:gd name="connsiteX4" fmla="*/ 6426558 w 12192000"/>
              <a:gd name="connsiteY4" fmla="*/ 734096 h 734096"/>
              <a:gd name="connsiteX5" fmla="*/ 2653048 w 12192000"/>
              <a:gd name="connsiteY5" fmla="*/ 528034 h 734096"/>
              <a:gd name="connsiteX6" fmla="*/ 0 w 12192000"/>
              <a:gd name="connsiteY6" fmla="*/ 528034 h 734096"/>
              <a:gd name="connsiteX7" fmla="*/ 0 w 12192000"/>
              <a:gd name="connsiteY7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10045521 w 12192000"/>
              <a:gd name="connsiteY3" fmla="*/ 425003 h 734096"/>
              <a:gd name="connsiteX4" fmla="*/ 6426558 w 12192000"/>
              <a:gd name="connsiteY4" fmla="*/ 734096 h 734096"/>
              <a:gd name="connsiteX5" fmla="*/ 2653048 w 12192000"/>
              <a:gd name="connsiteY5" fmla="*/ 528034 h 734096"/>
              <a:gd name="connsiteX6" fmla="*/ 0 w 12192000"/>
              <a:gd name="connsiteY6" fmla="*/ 528034 h 734096"/>
              <a:gd name="connsiteX7" fmla="*/ 0 w 12192000"/>
              <a:gd name="connsiteY7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9556124 w 12192000"/>
              <a:gd name="connsiteY3" fmla="*/ 515155 h 734096"/>
              <a:gd name="connsiteX4" fmla="*/ 6426558 w 12192000"/>
              <a:gd name="connsiteY4" fmla="*/ 734096 h 734096"/>
              <a:gd name="connsiteX5" fmla="*/ 2653048 w 12192000"/>
              <a:gd name="connsiteY5" fmla="*/ 528034 h 734096"/>
              <a:gd name="connsiteX6" fmla="*/ 0 w 12192000"/>
              <a:gd name="connsiteY6" fmla="*/ 528034 h 734096"/>
              <a:gd name="connsiteX7" fmla="*/ 0 w 12192000"/>
              <a:gd name="connsiteY7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9556124 w 12192000"/>
              <a:gd name="connsiteY3" fmla="*/ 515155 h 734096"/>
              <a:gd name="connsiteX4" fmla="*/ 6426558 w 12192000"/>
              <a:gd name="connsiteY4" fmla="*/ 734096 h 734096"/>
              <a:gd name="connsiteX5" fmla="*/ 2653048 w 12192000"/>
              <a:gd name="connsiteY5" fmla="*/ 528034 h 734096"/>
              <a:gd name="connsiteX6" fmla="*/ 0 w 12192000"/>
              <a:gd name="connsiteY6" fmla="*/ 528034 h 734096"/>
              <a:gd name="connsiteX7" fmla="*/ 0 w 12192000"/>
              <a:gd name="connsiteY7" fmla="*/ 0 h 734096"/>
              <a:gd name="connsiteX0" fmla="*/ 0 w 12192000"/>
              <a:gd name="connsiteY0" fmla="*/ 0 h 666941"/>
              <a:gd name="connsiteX1" fmla="*/ 12192000 w 12192000"/>
              <a:gd name="connsiteY1" fmla="*/ 0 h 666941"/>
              <a:gd name="connsiteX2" fmla="*/ 12192000 w 12192000"/>
              <a:gd name="connsiteY2" fmla="*/ 528034 h 666941"/>
              <a:gd name="connsiteX3" fmla="*/ 9556124 w 12192000"/>
              <a:gd name="connsiteY3" fmla="*/ 515155 h 666941"/>
              <a:gd name="connsiteX4" fmla="*/ 6426558 w 12192000"/>
              <a:gd name="connsiteY4" fmla="*/ 659145 h 666941"/>
              <a:gd name="connsiteX5" fmla="*/ 2653048 w 12192000"/>
              <a:gd name="connsiteY5" fmla="*/ 528034 h 666941"/>
              <a:gd name="connsiteX6" fmla="*/ 0 w 12192000"/>
              <a:gd name="connsiteY6" fmla="*/ 528034 h 666941"/>
              <a:gd name="connsiteX7" fmla="*/ 0 w 12192000"/>
              <a:gd name="connsiteY7" fmla="*/ 0 h 666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66941">
                <a:moveTo>
                  <a:pt x="0" y="0"/>
                </a:moveTo>
                <a:lnTo>
                  <a:pt x="12192000" y="0"/>
                </a:lnTo>
                <a:lnTo>
                  <a:pt x="12192000" y="528034"/>
                </a:lnTo>
                <a:cubicBezTo>
                  <a:pt x="11834254" y="598868"/>
                  <a:pt x="10903397" y="622479"/>
                  <a:pt x="9556124" y="515155"/>
                </a:cubicBezTo>
                <a:cubicBezTo>
                  <a:pt x="7371724" y="742682"/>
                  <a:pt x="7658637" y="641973"/>
                  <a:pt x="6426558" y="659145"/>
                </a:cubicBezTo>
                <a:cubicBezTo>
                  <a:pt x="5168721" y="590458"/>
                  <a:pt x="4129826" y="287628"/>
                  <a:pt x="2653048" y="528034"/>
                </a:cubicBezTo>
                <a:cubicBezTo>
                  <a:pt x="1524000" y="154547"/>
                  <a:pt x="884349" y="528034"/>
                  <a:pt x="0" y="528034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dirty="0"/>
          </a:p>
        </p:txBody>
      </p:sp>
      <p:sp>
        <p:nvSpPr>
          <p:cNvPr id="10" name="Shape"/>
          <p:cNvSpPr/>
          <p:nvPr/>
        </p:nvSpPr>
        <p:spPr>
          <a:xfrm rot="10800000">
            <a:off x="0" y="6381482"/>
            <a:ext cx="12192000" cy="476518"/>
          </a:xfrm>
          <a:custGeom>
            <a:avLst/>
            <a:gdLst>
              <a:gd name="connsiteX0" fmla="*/ 0 w 12192000"/>
              <a:gd name="connsiteY0" fmla="*/ 0 h 528034"/>
              <a:gd name="connsiteX1" fmla="*/ 12192000 w 12192000"/>
              <a:gd name="connsiteY1" fmla="*/ 0 h 528034"/>
              <a:gd name="connsiteX2" fmla="*/ 12192000 w 12192000"/>
              <a:gd name="connsiteY2" fmla="*/ 528034 h 528034"/>
              <a:gd name="connsiteX3" fmla="*/ 0 w 12192000"/>
              <a:gd name="connsiteY3" fmla="*/ 528034 h 528034"/>
              <a:gd name="connsiteX4" fmla="*/ 0 w 12192000"/>
              <a:gd name="connsiteY4" fmla="*/ 0 h 528034"/>
              <a:gd name="connsiteX0" fmla="*/ 0 w 12192000"/>
              <a:gd name="connsiteY0" fmla="*/ 0 h 528034"/>
              <a:gd name="connsiteX1" fmla="*/ 12192000 w 12192000"/>
              <a:gd name="connsiteY1" fmla="*/ 0 h 528034"/>
              <a:gd name="connsiteX2" fmla="*/ 12192000 w 12192000"/>
              <a:gd name="connsiteY2" fmla="*/ 528034 h 528034"/>
              <a:gd name="connsiteX3" fmla="*/ 2653048 w 12192000"/>
              <a:gd name="connsiteY3" fmla="*/ 528034 h 528034"/>
              <a:gd name="connsiteX4" fmla="*/ 0 w 12192000"/>
              <a:gd name="connsiteY4" fmla="*/ 528034 h 528034"/>
              <a:gd name="connsiteX5" fmla="*/ 0 w 12192000"/>
              <a:gd name="connsiteY5" fmla="*/ 0 h 528034"/>
              <a:gd name="connsiteX0" fmla="*/ 0 w 12192000"/>
              <a:gd name="connsiteY0" fmla="*/ 0 h 894366"/>
              <a:gd name="connsiteX1" fmla="*/ 12192000 w 12192000"/>
              <a:gd name="connsiteY1" fmla="*/ 0 h 894366"/>
              <a:gd name="connsiteX2" fmla="*/ 12192000 w 12192000"/>
              <a:gd name="connsiteY2" fmla="*/ 528034 h 894366"/>
              <a:gd name="connsiteX3" fmla="*/ 2653048 w 12192000"/>
              <a:gd name="connsiteY3" fmla="*/ 528034 h 894366"/>
              <a:gd name="connsiteX4" fmla="*/ 0 w 12192000"/>
              <a:gd name="connsiteY4" fmla="*/ 528034 h 894366"/>
              <a:gd name="connsiteX5" fmla="*/ 0 w 12192000"/>
              <a:gd name="connsiteY5" fmla="*/ 0 h 894366"/>
              <a:gd name="connsiteX0" fmla="*/ 0 w 12192000"/>
              <a:gd name="connsiteY0" fmla="*/ 0 h 894366"/>
              <a:gd name="connsiteX1" fmla="*/ 12192000 w 12192000"/>
              <a:gd name="connsiteY1" fmla="*/ 0 h 894366"/>
              <a:gd name="connsiteX2" fmla="*/ 12192000 w 12192000"/>
              <a:gd name="connsiteY2" fmla="*/ 528034 h 894366"/>
              <a:gd name="connsiteX3" fmla="*/ 2653048 w 12192000"/>
              <a:gd name="connsiteY3" fmla="*/ 528034 h 894366"/>
              <a:gd name="connsiteX4" fmla="*/ 0 w 12192000"/>
              <a:gd name="connsiteY4" fmla="*/ 528034 h 894366"/>
              <a:gd name="connsiteX5" fmla="*/ 0 w 12192000"/>
              <a:gd name="connsiteY5" fmla="*/ 0 h 89436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2653048 w 12192000"/>
              <a:gd name="connsiteY3" fmla="*/ 528034 h 734096"/>
              <a:gd name="connsiteX4" fmla="*/ 0 w 12192000"/>
              <a:gd name="connsiteY4" fmla="*/ 528034 h 734096"/>
              <a:gd name="connsiteX5" fmla="*/ 0 w 12192000"/>
              <a:gd name="connsiteY5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10045521 w 12192000"/>
              <a:gd name="connsiteY3" fmla="*/ 425003 h 734096"/>
              <a:gd name="connsiteX4" fmla="*/ 6426558 w 12192000"/>
              <a:gd name="connsiteY4" fmla="*/ 734096 h 734096"/>
              <a:gd name="connsiteX5" fmla="*/ 2653048 w 12192000"/>
              <a:gd name="connsiteY5" fmla="*/ 528034 h 734096"/>
              <a:gd name="connsiteX6" fmla="*/ 0 w 12192000"/>
              <a:gd name="connsiteY6" fmla="*/ 528034 h 734096"/>
              <a:gd name="connsiteX7" fmla="*/ 0 w 12192000"/>
              <a:gd name="connsiteY7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10045521 w 12192000"/>
              <a:gd name="connsiteY3" fmla="*/ 425003 h 734096"/>
              <a:gd name="connsiteX4" fmla="*/ 6426558 w 12192000"/>
              <a:gd name="connsiteY4" fmla="*/ 734096 h 734096"/>
              <a:gd name="connsiteX5" fmla="*/ 2653048 w 12192000"/>
              <a:gd name="connsiteY5" fmla="*/ 528034 h 734096"/>
              <a:gd name="connsiteX6" fmla="*/ 0 w 12192000"/>
              <a:gd name="connsiteY6" fmla="*/ 528034 h 734096"/>
              <a:gd name="connsiteX7" fmla="*/ 0 w 12192000"/>
              <a:gd name="connsiteY7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10045521 w 12192000"/>
              <a:gd name="connsiteY3" fmla="*/ 425003 h 734096"/>
              <a:gd name="connsiteX4" fmla="*/ 6426558 w 12192000"/>
              <a:gd name="connsiteY4" fmla="*/ 734096 h 734096"/>
              <a:gd name="connsiteX5" fmla="*/ 2653048 w 12192000"/>
              <a:gd name="connsiteY5" fmla="*/ 528034 h 734096"/>
              <a:gd name="connsiteX6" fmla="*/ 0 w 12192000"/>
              <a:gd name="connsiteY6" fmla="*/ 528034 h 734096"/>
              <a:gd name="connsiteX7" fmla="*/ 0 w 12192000"/>
              <a:gd name="connsiteY7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9556124 w 12192000"/>
              <a:gd name="connsiteY3" fmla="*/ 515155 h 734096"/>
              <a:gd name="connsiteX4" fmla="*/ 6426558 w 12192000"/>
              <a:gd name="connsiteY4" fmla="*/ 734096 h 734096"/>
              <a:gd name="connsiteX5" fmla="*/ 2653048 w 12192000"/>
              <a:gd name="connsiteY5" fmla="*/ 528034 h 734096"/>
              <a:gd name="connsiteX6" fmla="*/ 0 w 12192000"/>
              <a:gd name="connsiteY6" fmla="*/ 528034 h 734096"/>
              <a:gd name="connsiteX7" fmla="*/ 0 w 12192000"/>
              <a:gd name="connsiteY7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9556124 w 12192000"/>
              <a:gd name="connsiteY3" fmla="*/ 515155 h 734096"/>
              <a:gd name="connsiteX4" fmla="*/ 6426558 w 12192000"/>
              <a:gd name="connsiteY4" fmla="*/ 734096 h 734096"/>
              <a:gd name="connsiteX5" fmla="*/ 2653048 w 12192000"/>
              <a:gd name="connsiteY5" fmla="*/ 528034 h 734096"/>
              <a:gd name="connsiteX6" fmla="*/ 0 w 12192000"/>
              <a:gd name="connsiteY6" fmla="*/ 528034 h 734096"/>
              <a:gd name="connsiteX7" fmla="*/ 0 w 12192000"/>
              <a:gd name="connsiteY7" fmla="*/ 0 h 734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734096">
                <a:moveTo>
                  <a:pt x="0" y="0"/>
                </a:moveTo>
                <a:lnTo>
                  <a:pt x="12192000" y="0"/>
                </a:lnTo>
                <a:lnTo>
                  <a:pt x="12192000" y="528034"/>
                </a:lnTo>
                <a:cubicBezTo>
                  <a:pt x="11834254" y="598868"/>
                  <a:pt x="10903397" y="622479"/>
                  <a:pt x="9556124" y="515155"/>
                </a:cubicBezTo>
                <a:cubicBezTo>
                  <a:pt x="7371724" y="742682"/>
                  <a:pt x="7658637" y="716924"/>
                  <a:pt x="6426558" y="734096"/>
                </a:cubicBezTo>
                <a:cubicBezTo>
                  <a:pt x="5168721" y="665409"/>
                  <a:pt x="4129826" y="287628"/>
                  <a:pt x="2653048" y="528034"/>
                </a:cubicBezTo>
                <a:cubicBezTo>
                  <a:pt x="1524000" y="154547"/>
                  <a:pt x="884349" y="528034"/>
                  <a:pt x="0" y="528034"/>
                </a:cubicBez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dirty="0"/>
          </a:p>
        </p:txBody>
      </p:sp>
      <p:sp>
        <p:nvSpPr>
          <p:cNvPr id="57" name="Shape">
            <a:hlinkClick r:id="" action="ppaction://hlinkshowjump?jump=nextslide"/>
          </p:cNvPr>
          <p:cNvSpPr/>
          <p:nvPr/>
        </p:nvSpPr>
        <p:spPr>
          <a:xfrm flipH="1">
            <a:off x="10458450" y="3746500"/>
            <a:ext cx="215900" cy="215900"/>
          </a:xfrm>
          <a:prstGeom prst="chevron">
            <a:avLst/>
          </a:prstGeom>
          <a:solidFill>
            <a:srgbClr val="70AC2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63500"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9210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3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3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3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4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3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4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3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4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3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59259E-6 L 1.04544 -2.59259E-6 " pathEditMode="relative" rAng="0" ptsTypes="AA">
                                      <p:cBhvr>
                                        <p:cTn id="28" dur="18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266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L 0.85403 -1.48148E-6 " pathEditMode="relative" rAng="0" ptsTypes="AA">
                                      <p:cBhvr>
                                        <p:cTn id="30" dur="20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695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59259E-6 L -0.76498 2.59259E-6 " pathEditMode="relative" rAng="0" ptsTypes="AA">
                                      <p:cBhvr>
                                        <p:cTn id="32" dur="23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55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44444E-6 L -1.13698 4.44444E-6 " pathEditMode="relative" rAng="0" ptsTypes="AA">
                                      <p:cBhvr>
                                        <p:cTn id="34" dur="22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8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81481E-6 L 1.04167E-6 0.00024 C 0.00013 0.00209 0.00065 0.00417 0.00065 0.00625 C 0.00091 0.01551 0.00052 0.01991 1.04167E-6 0.02778 C 0.00013 0.0345 1.04167E-6 0.03774 0.00065 0.04306 C 0.00078 0.04375 0.00091 0.04445 0.00117 0.04514 C 0.00117 0.047 0.0013 0.04885 0.00143 0.0507 C 0.0026 0.06389 0.00208 0.03866 0.00221 0.03264 C 0.00234 0.03195 0.00247 0.03125 0.00273 0.03056 C 0.00325 0.02107 0.00338 0.0213 0.00273 0.00834 C 0.0026 0.00695 0.00195 0.00417 0.00195 0.0044 C 0.00195 0.00278 0.00221 0.00139 0.00221 -4.81481E-6 C 0.00221 -0.00069 0.00195 0.00139 0.00195 0.00209 C 0.00195 0.01899 0.00221 0.03588 0.00221 0.05278 C 0.00312 0.04815 0.00247 0.05232 0.00299 0.04375 C 0.00312 0.04237 0.00325 0.04098 0.00351 0.03959 C 0.00325 0.0338 0.00325 0.02801 0.00299 0.02223 C 0.00286 0.01667 0.00299 0.0176 0.00221 0.01389 C 0.00247 0.01019 0.00273 0.00649 0.00273 0.00278 C 0.00273 -0.00023 0.00039 0.00047 1.04167E-6 -4.81481E-6 Z " pathEditMode="relative" rAng="0" ptsTypes="AAAAAAAAAAAAAAAAAAAA">
                                      <p:cBhvr>
                                        <p:cTn id="39" dur="1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2708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8.33333E-7 0.00023 C 0.00013 0.00208 0.00065 0.00416 0.00065 0.00625 C 0.00091 0.01551 0.00052 0.0199 8.33333E-7 0.02777 C 0.00013 0.03449 8.33333E-7 0.03773 0.00065 0.04305 C 0.00078 0.04375 0.00091 0.04444 0.00117 0.04514 C 0.00117 0.04699 0.0013 0.04884 0.00143 0.05069 C 0.0026 0.06389 0.00208 0.03865 0.00221 0.03264 C 0.00234 0.03194 0.00247 0.03125 0.00273 0.03055 C 0.00325 0.02106 0.00338 0.02129 0.00273 0.00833 C 0.0026 0.00694 0.00195 0.00416 0.00195 0.00439 C 0.00195 0.00277 0.00221 0.00139 0.00221 3.33333E-6 C 0.00221 -0.0007 0.00195 0.00139 0.00195 0.00208 C 0.00195 0.01898 0.00221 0.03588 0.00221 0.05277 C 0.00312 0.04814 0.00247 0.05231 0.00299 0.04375 C 0.00312 0.04236 0.00325 0.04097 0.00351 0.03958 C 0.00325 0.03379 0.00325 0.02801 0.00299 0.02222 C 0.00286 0.01666 0.00299 0.01759 0.00221 0.01389 C 0.00247 0.01018 0.00273 0.00648 0.00273 0.00277 C 0.00273 -0.00023 0.00039 0.00046 8.33333E-7 3.33333E-6 Z " pathEditMode="relative" rAng="0" ptsTypes="AAAAAAAAAAAAAAAAAAAA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2708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ds Cheer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rowd Reaction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2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26" grpId="0" animBg="1"/>
      <p:bldP spid="12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27" grpId="0" animBg="1"/>
      <p:bldP spid="27" grpId="1" animBg="1"/>
      <p:bldP spid="56" grpId="0" animBg="1"/>
      <p:bldP spid="50" grpId="0" animBg="1"/>
      <p:bldP spid="25" grpId="0" animBg="1"/>
      <p:bldP spid="25" grpId="1" animBg="1"/>
      <p:bldP spid="25" grpId="2" animBg="1"/>
      <p:bldP spid="5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538726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-48667" y="-42566"/>
            <a:ext cx="1209040" cy="623857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>
            <a:extLst>
              <a:ext uri="{FF2B5EF4-FFF2-40B4-BE49-F238E27FC236}">
                <a16:creationId xmlns:a16="http://schemas.microsoft.com/office/drawing/2014/main" id="{EE777FD2-5A27-442A-A1BE-FB91493B69B6}"/>
              </a:ext>
            </a:extLst>
          </p:cNvPr>
          <p:cNvSpPr/>
          <p:nvPr/>
        </p:nvSpPr>
        <p:spPr>
          <a:xfrm>
            <a:off x="7833685" y="9257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>
            <a:extLst>
              <a:ext uri="{FF2B5EF4-FFF2-40B4-BE49-F238E27FC236}">
                <a16:creationId xmlns:a16="http://schemas.microsoft.com/office/drawing/2014/main" id="{92756E55-11C0-41D4-A70E-D9F2B0C61D4E}"/>
              </a:ext>
            </a:extLst>
          </p:cNvPr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877AA860-956C-4303-BF7A-0B07214FD2F4}"/>
              </a:ext>
            </a:extLst>
          </p:cNvPr>
          <p:cNvSpPr/>
          <p:nvPr/>
        </p:nvSpPr>
        <p:spPr>
          <a:xfrm>
            <a:off x="3911103" y="123957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الأولى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Double Wave 35">
            <a:extLst>
              <a:ext uri="{FF2B5EF4-FFF2-40B4-BE49-F238E27FC236}">
                <a16:creationId xmlns:a16="http://schemas.microsoft.com/office/drawing/2014/main" id="{3728FD7E-927C-47EB-8515-A3942C94A9E4}"/>
              </a:ext>
            </a:extLst>
          </p:cNvPr>
          <p:cNvSpPr/>
          <p:nvPr/>
        </p:nvSpPr>
        <p:spPr>
          <a:xfrm>
            <a:off x="759450" y="123956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</a:t>
            </a: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E560B695-4DE1-4BD4-A090-E754B7D65ABD}"/>
              </a:ext>
            </a:extLst>
          </p:cNvPr>
          <p:cNvSpPr/>
          <p:nvPr/>
        </p:nvSpPr>
        <p:spPr>
          <a:xfrm>
            <a:off x="7918850" y="11050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التربية الإسلامية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5" name="Double Wave 44">
            <a:extLst>
              <a:ext uri="{FF2B5EF4-FFF2-40B4-BE49-F238E27FC236}">
                <a16:creationId xmlns:a16="http://schemas.microsoft.com/office/drawing/2014/main" id="{66FBA71C-99E0-45CE-8193-0526855783F0}"/>
              </a:ext>
            </a:extLst>
          </p:cNvPr>
          <p:cNvSpPr/>
          <p:nvPr/>
        </p:nvSpPr>
        <p:spPr>
          <a:xfrm>
            <a:off x="5867209" y="12395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Double Wave 45">
            <a:extLst>
              <a:ext uri="{FF2B5EF4-FFF2-40B4-BE49-F238E27FC236}">
                <a16:creationId xmlns:a16="http://schemas.microsoft.com/office/drawing/2014/main" id="{F5F131C8-E267-406D-918F-2CB9DB476DA9}"/>
              </a:ext>
            </a:extLst>
          </p:cNvPr>
          <p:cNvSpPr/>
          <p:nvPr/>
        </p:nvSpPr>
        <p:spPr>
          <a:xfrm>
            <a:off x="3911103" y="11051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الثالثة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7" name="Double Wave 46">
            <a:extLst>
              <a:ext uri="{FF2B5EF4-FFF2-40B4-BE49-F238E27FC236}">
                <a16:creationId xmlns:a16="http://schemas.microsoft.com/office/drawing/2014/main" id="{103E4D88-15F8-4A7D-A8F0-EDAD19B557D4}"/>
              </a:ext>
            </a:extLst>
          </p:cNvPr>
          <p:cNvSpPr/>
          <p:nvPr/>
        </p:nvSpPr>
        <p:spPr>
          <a:xfrm>
            <a:off x="759450" y="11050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</a:t>
            </a:r>
          </a:p>
        </p:txBody>
      </p:sp>
      <p:sp>
        <p:nvSpPr>
          <p:cNvPr id="48" name="Double Wave 47">
            <a:extLst>
              <a:ext uri="{FF2B5EF4-FFF2-40B4-BE49-F238E27FC236}">
                <a16:creationId xmlns:a16="http://schemas.microsoft.com/office/drawing/2014/main" id="{E168CE0B-6CC7-4932-AFC9-341BB9A3188C}"/>
              </a:ext>
            </a:extLst>
          </p:cNvPr>
          <p:cNvSpPr/>
          <p:nvPr/>
        </p:nvSpPr>
        <p:spPr>
          <a:xfrm>
            <a:off x="7918850" y="97062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التربية الإسلامية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Double Wave 48">
            <a:extLst>
              <a:ext uri="{FF2B5EF4-FFF2-40B4-BE49-F238E27FC236}">
                <a16:creationId xmlns:a16="http://schemas.microsoft.com/office/drawing/2014/main" id="{8101D892-1562-4688-9365-00E4190B39DF}"/>
              </a:ext>
            </a:extLst>
          </p:cNvPr>
          <p:cNvSpPr/>
          <p:nvPr/>
        </p:nvSpPr>
        <p:spPr>
          <a:xfrm>
            <a:off x="5867209" y="11050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ECC333-4D88-4CBC-95DB-FA4B37CDCC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285" y="1553222"/>
            <a:ext cx="9784234" cy="3843030"/>
          </a:xfrm>
          <a:prstGeom prst="rect">
            <a:avLst/>
          </a:prstGeom>
        </p:spPr>
      </p:pic>
      <p:sp>
        <p:nvSpPr>
          <p:cNvPr id="50" name="Double Wave 49">
            <a:extLst>
              <a:ext uri="{FF2B5EF4-FFF2-40B4-BE49-F238E27FC236}">
                <a16:creationId xmlns:a16="http://schemas.microsoft.com/office/drawing/2014/main" id="{2B202E43-6445-4B74-87F6-7E5C7BE1AA3B}"/>
              </a:ext>
            </a:extLst>
          </p:cNvPr>
          <p:cNvSpPr/>
          <p:nvPr/>
        </p:nvSpPr>
        <p:spPr>
          <a:xfrm>
            <a:off x="750486" y="114992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الرابع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530A5E3-E76F-4B28-B80A-0AE48D13BF55}"/>
                  </a:ext>
                </a:extLst>
              </p14:cNvPr>
              <p14:cNvContentPartPr/>
              <p14:nvPr/>
            </p14:nvContentPartPr>
            <p14:xfrm>
              <a:off x="8670600" y="4080960"/>
              <a:ext cx="652320" cy="540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530A5E3-E76F-4B28-B80A-0AE48D13BF5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654760" y="4017600"/>
                <a:ext cx="683640" cy="18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899FFBE-EBE7-470F-884F-CC1A2726ED3D}"/>
                  </a:ext>
                </a:extLst>
              </p14:cNvPr>
              <p14:cNvContentPartPr/>
              <p14:nvPr/>
            </p14:nvContentPartPr>
            <p14:xfrm>
              <a:off x="8519040" y="4661280"/>
              <a:ext cx="1000440" cy="540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899FFBE-EBE7-470F-884F-CC1A2726ED3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503200" y="4597920"/>
                <a:ext cx="1031760" cy="180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11208521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538726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-48667" y="-42566"/>
            <a:ext cx="1209040" cy="623857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r>
                <a:rPr lang="ar-JO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>
            <a:extLst>
              <a:ext uri="{FF2B5EF4-FFF2-40B4-BE49-F238E27FC236}">
                <a16:creationId xmlns:a16="http://schemas.microsoft.com/office/drawing/2014/main" id="{EE777FD2-5A27-442A-A1BE-FB91493B69B6}"/>
              </a:ext>
            </a:extLst>
          </p:cNvPr>
          <p:cNvSpPr/>
          <p:nvPr/>
        </p:nvSpPr>
        <p:spPr>
          <a:xfrm>
            <a:off x="7833685" y="9257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>
            <a:extLst>
              <a:ext uri="{FF2B5EF4-FFF2-40B4-BE49-F238E27FC236}">
                <a16:creationId xmlns:a16="http://schemas.microsoft.com/office/drawing/2014/main" id="{92756E55-11C0-41D4-A70E-D9F2B0C61D4E}"/>
              </a:ext>
            </a:extLst>
          </p:cNvPr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4A42A00D-54C2-47DC-B901-F10A389D8B49}"/>
              </a:ext>
            </a:extLst>
          </p:cNvPr>
          <p:cNvSpPr/>
          <p:nvPr/>
        </p:nvSpPr>
        <p:spPr>
          <a:xfrm>
            <a:off x="3911103" y="11051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الثالثة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Double Wave 35">
            <a:extLst>
              <a:ext uri="{FF2B5EF4-FFF2-40B4-BE49-F238E27FC236}">
                <a16:creationId xmlns:a16="http://schemas.microsoft.com/office/drawing/2014/main" id="{1DABB4BB-A8A5-4265-9269-6DD4284D1837}"/>
              </a:ext>
            </a:extLst>
          </p:cNvPr>
          <p:cNvSpPr/>
          <p:nvPr/>
        </p:nvSpPr>
        <p:spPr>
          <a:xfrm>
            <a:off x="759450" y="11050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</a:t>
            </a:r>
          </a:p>
        </p:txBody>
      </p:sp>
      <p:sp>
        <p:nvSpPr>
          <p:cNvPr id="46" name="Double Wave 45">
            <a:extLst>
              <a:ext uri="{FF2B5EF4-FFF2-40B4-BE49-F238E27FC236}">
                <a16:creationId xmlns:a16="http://schemas.microsoft.com/office/drawing/2014/main" id="{A1BF0615-3A6F-4303-AEB9-19B921190796}"/>
              </a:ext>
            </a:extLst>
          </p:cNvPr>
          <p:cNvSpPr/>
          <p:nvPr/>
        </p:nvSpPr>
        <p:spPr>
          <a:xfrm>
            <a:off x="7918850" y="97062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التربية الإسلامية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Double Wave 46">
            <a:extLst>
              <a:ext uri="{FF2B5EF4-FFF2-40B4-BE49-F238E27FC236}">
                <a16:creationId xmlns:a16="http://schemas.microsoft.com/office/drawing/2014/main" id="{18307B32-9A30-4D55-98D6-5DAA0F87D398}"/>
              </a:ext>
            </a:extLst>
          </p:cNvPr>
          <p:cNvSpPr/>
          <p:nvPr/>
        </p:nvSpPr>
        <p:spPr>
          <a:xfrm>
            <a:off x="5867209" y="11050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A9248B55-7CC6-4F33-B0DA-77B62718F9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04" t="9555" r="14880" b="15830"/>
          <a:stretch/>
        </p:blipFill>
        <p:spPr>
          <a:xfrm>
            <a:off x="0" y="5841480"/>
            <a:ext cx="1296707" cy="730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7814A40E-B320-47ED-96FA-2D59D1A75D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039" t="9983" r="18722" b="5086"/>
          <a:stretch/>
        </p:blipFill>
        <p:spPr>
          <a:xfrm>
            <a:off x="1946600" y="545060"/>
            <a:ext cx="7591134" cy="6176514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BC73CEF7-003E-46F1-862C-D2C010075BA5}"/>
              </a:ext>
            </a:extLst>
          </p:cNvPr>
          <p:cNvSpPr txBox="1"/>
          <p:nvPr/>
        </p:nvSpPr>
        <p:spPr>
          <a:xfrm>
            <a:off x="7888584" y="3013072"/>
            <a:ext cx="1451123" cy="461665"/>
          </a:xfrm>
          <a:prstGeom prst="rect">
            <a:avLst/>
          </a:prstGeom>
          <a:solidFill>
            <a:srgbClr val="FFC000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انقاذها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62D6B5D-3400-4054-B1F3-5A0C015DBE41}"/>
              </a:ext>
            </a:extLst>
          </p:cNvPr>
          <p:cNvSpPr txBox="1"/>
          <p:nvPr/>
        </p:nvSpPr>
        <p:spPr>
          <a:xfrm>
            <a:off x="4491318" y="2938494"/>
            <a:ext cx="2886204" cy="461665"/>
          </a:xfrm>
          <a:prstGeom prst="rect">
            <a:avLst/>
          </a:prstGeom>
          <a:solidFill>
            <a:srgbClr val="FFC000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عدم تحمليها ما لا تطيق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CCBF482-C5F8-4848-9072-5314086949E0}"/>
              </a:ext>
            </a:extLst>
          </p:cNvPr>
          <p:cNvSpPr txBox="1"/>
          <p:nvPr/>
        </p:nvSpPr>
        <p:spPr>
          <a:xfrm>
            <a:off x="2325841" y="3013072"/>
            <a:ext cx="1031723" cy="461665"/>
          </a:xfrm>
          <a:prstGeom prst="rect">
            <a:avLst/>
          </a:prstGeom>
          <a:solidFill>
            <a:srgbClr val="FFC000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إطعامها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624A4F0-9B6D-45C8-88B8-F5F0ECD5F694}"/>
              </a:ext>
            </a:extLst>
          </p:cNvPr>
          <p:cNvSpPr txBox="1"/>
          <p:nvPr/>
        </p:nvSpPr>
        <p:spPr>
          <a:xfrm>
            <a:off x="6418016" y="4662942"/>
            <a:ext cx="2759650" cy="461665"/>
          </a:xfrm>
          <a:prstGeom prst="rect">
            <a:avLst/>
          </a:prstGeom>
          <a:solidFill>
            <a:srgbClr val="FFC000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بسبب تعذيبها للقطة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Double Wave 44">
            <a:extLst>
              <a:ext uri="{FF2B5EF4-FFF2-40B4-BE49-F238E27FC236}">
                <a16:creationId xmlns:a16="http://schemas.microsoft.com/office/drawing/2014/main" id="{8983C2EC-90F2-4E1F-A2C9-A79A08CD3C37}"/>
              </a:ext>
            </a:extLst>
          </p:cNvPr>
          <p:cNvSpPr/>
          <p:nvPr/>
        </p:nvSpPr>
        <p:spPr>
          <a:xfrm>
            <a:off x="750486" y="114992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الرابع</a:t>
            </a:r>
          </a:p>
        </p:txBody>
      </p:sp>
    </p:spTree>
    <p:extLst>
      <p:ext uri="{BB962C8B-B14F-4D97-AF65-F5344CB8AC3E}">
        <p14:creationId xmlns:p14="http://schemas.microsoft.com/office/powerpoint/2010/main" val="2402530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التاريخ :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/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  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إلى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/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r>
                <a:rPr lang="ar-JO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:00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614657" y="1174543"/>
            <a:ext cx="78511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000" b="1" dirty="0"/>
              <a:t>بعد تأملك للمعلومات الواردة في الفيديو اجيبي عن السؤال الخاص بك:</a:t>
            </a:r>
            <a:endParaRPr lang="ar-SA" sz="2000" b="1" dirty="0"/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4208564" y="1794253"/>
            <a:ext cx="2055138" cy="4382095"/>
            <a:chOff x="6287512" y="2493050"/>
            <a:chExt cx="2055138" cy="4382095"/>
          </a:xfrm>
        </p:grpSpPr>
        <p:sp>
          <p:nvSpPr>
            <p:cNvPr id="29" name="Shape 2">
              <a:extLst>
                <a:ext uri="{FF2B5EF4-FFF2-40B4-BE49-F238E27FC236}">
                  <a16:creationId xmlns:a16="http://schemas.microsoft.com/office/drawing/2014/main" id="{E7AC2A34-6142-E906-338F-AEC60747B39E}"/>
                </a:ext>
              </a:extLst>
            </p:cNvPr>
            <p:cNvSpPr/>
            <p:nvPr/>
          </p:nvSpPr>
          <p:spPr>
            <a:xfrm>
              <a:off x="7292935" y="2493050"/>
              <a:ext cx="44410" cy="4382095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Shape 3">
              <a:extLst>
                <a:ext uri="{FF2B5EF4-FFF2-40B4-BE49-F238E27FC236}">
                  <a16:creationId xmlns:a16="http://schemas.microsoft.com/office/drawing/2014/main" id="{7F6B48C4-E63C-C065-BC44-13176ABDEC50}"/>
                </a:ext>
              </a:extLst>
            </p:cNvPr>
            <p:cNvSpPr/>
            <p:nvPr/>
          </p:nvSpPr>
          <p:spPr>
            <a:xfrm>
              <a:off x="7565053" y="2894350"/>
              <a:ext cx="777597" cy="44410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Shape 4">
              <a:extLst>
                <a:ext uri="{FF2B5EF4-FFF2-40B4-BE49-F238E27FC236}">
                  <a16:creationId xmlns:a16="http://schemas.microsoft.com/office/drawing/2014/main" id="{638B7FF1-2629-0300-ECCB-FEBEDB7A220B}"/>
                </a:ext>
              </a:extLst>
            </p:cNvPr>
            <p:cNvSpPr/>
            <p:nvPr/>
          </p:nvSpPr>
          <p:spPr>
            <a:xfrm>
              <a:off x="7076816" y="2655884"/>
              <a:ext cx="499943" cy="499943"/>
            </a:xfrm>
            <a:prstGeom prst="roundRect">
              <a:avLst>
                <a:gd name="adj" fmla="val 20000"/>
              </a:avLst>
            </a:prstGeom>
            <a:solidFill>
              <a:srgbClr val="EBD0FB"/>
            </a:solidFill>
            <a:ln w="13811">
              <a:solidFill>
                <a:srgbClr val="D7A1F7"/>
              </a:solidFill>
              <a:prstDash val="soli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Text 5">
              <a:extLst>
                <a:ext uri="{FF2B5EF4-FFF2-40B4-BE49-F238E27FC236}">
                  <a16:creationId xmlns:a16="http://schemas.microsoft.com/office/drawing/2014/main" id="{26859F2F-3E10-7852-2CE4-C439CF85BD63}"/>
                </a:ext>
              </a:extLst>
            </p:cNvPr>
            <p:cNvSpPr/>
            <p:nvPr/>
          </p:nvSpPr>
          <p:spPr>
            <a:xfrm>
              <a:off x="7223105" y="2708315"/>
              <a:ext cx="183952" cy="416481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marR="0" lvl="0" indent="0" algn="ctr" defTabSz="914400" eaLnBrk="1" fontAlgn="auto" latinLnBrk="0" hangingPunct="1">
                <a:lnSpc>
                  <a:spcPts val="328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24" b="1" i="0" u="none" strike="noStrike" kern="0" cap="none" spc="-52" normalizeH="0" baseline="0" noProof="0" dirty="0">
                  <a:ln>
                    <a:noFill/>
                  </a:ln>
                  <a:solidFill>
                    <a:srgbClr val="272525"/>
                  </a:solidFill>
                  <a:effectLst/>
                  <a:uLnTx/>
                  <a:uFillTx/>
                  <a:latin typeface="adonis-web" pitchFamily="34" charset="0"/>
                  <a:ea typeface="adonis-web" pitchFamily="34" charset="-122"/>
                  <a:cs typeface="adonis-web" pitchFamily="34" charset="-120"/>
                </a:rPr>
                <a:t>1</a:t>
              </a:r>
              <a:endParaRPr kumimoji="0" lang="en-US" sz="2624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Shape 8">
              <a:extLst>
                <a:ext uri="{FF2B5EF4-FFF2-40B4-BE49-F238E27FC236}">
                  <a16:creationId xmlns:a16="http://schemas.microsoft.com/office/drawing/2014/main" id="{87F88120-07C1-DA73-FE01-511617E1C071}"/>
                </a:ext>
              </a:extLst>
            </p:cNvPr>
            <p:cNvSpPr/>
            <p:nvPr/>
          </p:nvSpPr>
          <p:spPr>
            <a:xfrm>
              <a:off x="6287512" y="4005203"/>
              <a:ext cx="777597" cy="44410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Shape 9">
              <a:extLst>
                <a:ext uri="{FF2B5EF4-FFF2-40B4-BE49-F238E27FC236}">
                  <a16:creationId xmlns:a16="http://schemas.microsoft.com/office/drawing/2014/main" id="{2BC01055-80C0-77E7-B6B8-79D5B3349246}"/>
                </a:ext>
              </a:extLst>
            </p:cNvPr>
            <p:cNvSpPr/>
            <p:nvPr/>
          </p:nvSpPr>
          <p:spPr>
            <a:xfrm>
              <a:off x="7065109" y="3777496"/>
              <a:ext cx="499943" cy="499943"/>
            </a:xfrm>
            <a:prstGeom prst="roundRect">
              <a:avLst>
                <a:gd name="adj" fmla="val 20000"/>
              </a:avLst>
            </a:prstGeom>
            <a:solidFill>
              <a:srgbClr val="EBD0FB"/>
            </a:solidFill>
            <a:ln w="13811">
              <a:solidFill>
                <a:srgbClr val="D7A1F7"/>
              </a:solidFill>
              <a:prstDash val="soli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Text 10">
              <a:extLst>
                <a:ext uri="{FF2B5EF4-FFF2-40B4-BE49-F238E27FC236}">
                  <a16:creationId xmlns:a16="http://schemas.microsoft.com/office/drawing/2014/main" id="{8EE93098-4EC1-B0BB-5A82-76A76BDDFABD}"/>
                </a:ext>
              </a:extLst>
            </p:cNvPr>
            <p:cNvSpPr/>
            <p:nvPr/>
          </p:nvSpPr>
          <p:spPr>
            <a:xfrm>
              <a:off x="7223105" y="3819168"/>
              <a:ext cx="183952" cy="416481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marR="0" lvl="0" indent="0" algn="ctr" defTabSz="914400" eaLnBrk="1" fontAlgn="auto" latinLnBrk="0" hangingPunct="1">
                <a:lnSpc>
                  <a:spcPts val="328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24" b="1" i="0" u="none" strike="noStrike" kern="0" cap="none" spc="-52" normalizeH="0" baseline="0" noProof="0" dirty="0">
                  <a:ln>
                    <a:noFill/>
                  </a:ln>
                  <a:solidFill>
                    <a:srgbClr val="272525"/>
                  </a:solidFill>
                  <a:effectLst/>
                  <a:uLnTx/>
                  <a:uFillTx/>
                  <a:latin typeface="adonis-web" pitchFamily="34" charset="0"/>
                  <a:ea typeface="adonis-web" pitchFamily="34" charset="-122"/>
                  <a:cs typeface="adonis-web" pitchFamily="34" charset="-120"/>
                </a:rPr>
                <a:t>2</a:t>
              </a:r>
              <a:endParaRPr kumimoji="0" lang="en-US" sz="2624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Shape 13">
              <a:extLst>
                <a:ext uri="{FF2B5EF4-FFF2-40B4-BE49-F238E27FC236}">
                  <a16:creationId xmlns:a16="http://schemas.microsoft.com/office/drawing/2014/main" id="{90D2BED4-4E81-51D4-EEE9-283E9A341BA1}"/>
                </a:ext>
              </a:extLst>
            </p:cNvPr>
            <p:cNvSpPr/>
            <p:nvPr/>
          </p:nvSpPr>
          <p:spPr>
            <a:xfrm>
              <a:off x="7565053" y="5196423"/>
              <a:ext cx="777597" cy="44410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Shape 14">
              <a:extLst>
                <a:ext uri="{FF2B5EF4-FFF2-40B4-BE49-F238E27FC236}">
                  <a16:creationId xmlns:a16="http://schemas.microsoft.com/office/drawing/2014/main" id="{F1EEB422-CD7D-C49E-AE4A-0F50444C3C4E}"/>
                </a:ext>
              </a:extLst>
            </p:cNvPr>
            <p:cNvSpPr/>
            <p:nvPr/>
          </p:nvSpPr>
          <p:spPr>
            <a:xfrm>
              <a:off x="7065109" y="4968716"/>
              <a:ext cx="499943" cy="499943"/>
            </a:xfrm>
            <a:prstGeom prst="roundRect">
              <a:avLst>
                <a:gd name="adj" fmla="val 20000"/>
              </a:avLst>
            </a:prstGeom>
            <a:solidFill>
              <a:srgbClr val="EBD0FB"/>
            </a:solidFill>
            <a:ln w="13811">
              <a:solidFill>
                <a:srgbClr val="D7A1F7"/>
              </a:solidFill>
              <a:prstDash val="soli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Text 15">
              <a:extLst>
                <a:ext uri="{FF2B5EF4-FFF2-40B4-BE49-F238E27FC236}">
                  <a16:creationId xmlns:a16="http://schemas.microsoft.com/office/drawing/2014/main" id="{8595E128-06CD-8863-5C3A-72B76A9A0CD9}"/>
                </a:ext>
              </a:extLst>
            </p:cNvPr>
            <p:cNvSpPr/>
            <p:nvPr/>
          </p:nvSpPr>
          <p:spPr>
            <a:xfrm>
              <a:off x="7223105" y="5010388"/>
              <a:ext cx="183952" cy="416481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marR="0" lvl="0" indent="0" algn="ctr" defTabSz="914400" eaLnBrk="1" fontAlgn="auto" latinLnBrk="0" hangingPunct="1">
                <a:lnSpc>
                  <a:spcPts val="328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24" b="1" i="0" u="none" strike="noStrike" kern="0" cap="none" spc="-52" normalizeH="0" baseline="0" noProof="0" dirty="0">
                  <a:ln>
                    <a:noFill/>
                  </a:ln>
                  <a:solidFill>
                    <a:srgbClr val="272525"/>
                  </a:solidFill>
                  <a:effectLst/>
                  <a:uLnTx/>
                  <a:uFillTx/>
                  <a:latin typeface="adonis-web" pitchFamily="34" charset="0"/>
                  <a:ea typeface="adonis-web" pitchFamily="34" charset="-122"/>
                  <a:cs typeface="adonis-web" pitchFamily="34" charset="-120"/>
                </a:rPr>
                <a:t>3</a:t>
              </a:r>
              <a:endParaRPr kumimoji="0" lang="en-US" sz="2624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Shape 4">
              <a:extLst>
                <a:ext uri="{FF2B5EF4-FFF2-40B4-BE49-F238E27FC236}">
                  <a16:creationId xmlns:a16="http://schemas.microsoft.com/office/drawing/2014/main" id="{575EAB91-AA07-F831-947E-C34E8C1F6743}"/>
                </a:ext>
              </a:extLst>
            </p:cNvPr>
            <p:cNvSpPr/>
            <p:nvPr/>
          </p:nvSpPr>
          <p:spPr>
            <a:xfrm>
              <a:off x="7065108" y="6224863"/>
              <a:ext cx="499943" cy="499943"/>
            </a:xfrm>
            <a:prstGeom prst="roundRect">
              <a:avLst>
                <a:gd name="adj" fmla="val 20000"/>
              </a:avLst>
            </a:prstGeom>
            <a:solidFill>
              <a:srgbClr val="EBD0FB"/>
            </a:solidFill>
            <a:ln w="13811">
              <a:solidFill>
                <a:srgbClr val="D7A1F7"/>
              </a:solidFill>
              <a:prstDash val="soli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4</a:t>
              </a:r>
              <a:endPara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Shape 8">
              <a:extLst>
                <a:ext uri="{FF2B5EF4-FFF2-40B4-BE49-F238E27FC236}">
                  <a16:creationId xmlns:a16="http://schemas.microsoft.com/office/drawing/2014/main" id="{0D5A7EAB-D4DB-CEAE-1EEA-5E1D2011FFD3}"/>
                </a:ext>
              </a:extLst>
            </p:cNvPr>
            <p:cNvSpPr/>
            <p:nvPr/>
          </p:nvSpPr>
          <p:spPr>
            <a:xfrm>
              <a:off x="6304181" y="6452629"/>
              <a:ext cx="777597" cy="44410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51E6917-F49E-45CF-AFF6-7D654413EA22}"/>
              </a:ext>
            </a:extLst>
          </p:cNvPr>
          <p:cNvSpPr txBox="1"/>
          <p:nvPr/>
        </p:nvSpPr>
        <p:spPr>
          <a:xfrm>
            <a:off x="6280027" y="1861613"/>
            <a:ext cx="3082004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ar-JO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هاتي أمثلة أخرى من الدين الإسلامي على أخلاق حسنة حث عليها الإسلام مع ذكر أمثلة؟</a:t>
            </a:r>
            <a:endPara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4E25882-19AB-41E0-8BA9-65E5B981361E}"/>
              </a:ext>
            </a:extLst>
          </p:cNvPr>
          <p:cNvSpPr txBox="1"/>
          <p:nvPr/>
        </p:nvSpPr>
        <p:spPr>
          <a:xfrm>
            <a:off x="1091645" y="2857558"/>
            <a:ext cx="3082004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ar-JO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اذكري نقطتين على أهمية الحيوان</a:t>
            </a:r>
            <a:endPara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C8A9050-36F0-488C-8C00-38B2FEC4EDC4}"/>
              </a:ext>
            </a:extLst>
          </p:cNvPr>
          <p:cNvSpPr txBox="1"/>
          <p:nvPr/>
        </p:nvSpPr>
        <p:spPr>
          <a:xfrm>
            <a:off x="6263702" y="4312960"/>
            <a:ext cx="3082004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ar-JO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استنتجي فضل الرفق بالحيوان  عند الله تعالى؟</a:t>
            </a:r>
            <a:endPara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F73591A-8A93-4DD4-BAAA-0321684B8DDC}"/>
              </a:ext>
            </a:extLst>
          </p:cNvPr>
          <p:cNvSpPr txBox="1"/>
          <p:nvPr/>
        </p:nvSpPr>
        <p:spPr>
          <a:xfrm>
            <a:off x="480231" y="5545204"/>
            <a:ext cx="368017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ar-JO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اذكري صورتين من صور الرفق بالحيوان؟</a:t>
            </a:r>
            <a:endPara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6" name="Double Wave 65">
            <a:extLst>
              <a:ext uri="{FF2B5EF4-FFF2-40B4-BE49-F238E27FC236}">
                <a16:creationId xmlns:a16="http://schemas.microsoft.com/office/drawing/2014/main" id="{D72BE5AA-988A-4F44-A9B3-AF7A39F0ADB3}"/>
              </a:ext>
            </a:extLst>
          </p:cNvPr>
          <p:cNvSpPr/>
          <p:nvPr/>
        </p:nvSpPr>
        <p:spPr>
          <a:xfrm>
            <a:off x="3870762" y="137404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الأولى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67" name="Double Wave 66">
            <a:extLst>
              <a:ext uri="{FF2B5EF4-FFF2-40B4-BE49-F238E27FC236}">
                <a16:creationId xmlns:a16="http://schemas.microsoft.com/office/drawing/2014/main" id="{9A605D2D-D464-42F9-ABA9-47B5FDB5781B}"/>
              </a:ext>
            </a:extLst>
          </p:cNvPr>
          <p:cNvSpPr/>
          <p:nvPr/>
        </p:nvSpPr>
        <p:spPr>
          <a:xfrm>
            <a:off x="719109" y="137403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</a:t>
            </a:r>
          </a:p>
        </p:txBody>
      </p:sp>
      <p:sp>
        <p:nvSpPr>
          <p:cNvPr id="68" name="Double Wave 67">
            <a:extLst>
              <a:ext uri="{FF2B5EF4-FFF2-40B4-BE49-F238E27FC236}">
                <a16:creationId xmlns:a16="http://schemas.microsoft.com/office/drawing/2014/main" id="{C5D29C6F-7AED-4F84-984F-174A47D4F5CB}"/>
              </a:ext>
            </a:extLst>
          </p:cNvPr>
          <p:cNvSpPr/>
          <p:nvPr/>
        </p:nvSpPr>
        <p:spPr>
          <a:xfrm>
            <a:off x="7878509" y="12395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التربية الإسلامية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69" name="Double Wave 68">
            <a:extLst>
              <a:ext uri="{FF2B5EF4-FFF2-40B4-BE49-F238E27FC236}">
                <a16:creationId xmlns:a16="http://schemas.microsoft.com/office/drawing/2014/main" id="{9DF3674F-5EDB-4A44-A155-2B246A3DEE82}"/>
              </a:ext>
            </a:extLst>
          </p:cNvPr>
          <p:cNvSpPr/>
          <p:nvPr/>
        </p:nvSpPr>
        <p:spPr>
          <a:xfrm>
            <a:off x="5881614" y="123955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B04CD5-8DCB-4312-8831-09A420ACB5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9945" y="808410"/>
            <a:ext cx="1091163" cy="1250766"/>
          </a:xfrm>
          <a:prstGeom prst="rect">
            <a:avLst/>
          </a:prstGeom>
        </p:spPr>
      </p:pic>
      <p:sp>
        <p:nvSpPr>
          <p:cNvPr id="63" name="Double Wave 62">
            <a:extLst>
              <a:ext uri="{FF2B5EF4-FFF2-40B4-BE49-F238E27FC236}">
                <a16:creationId xmlns:a16="http://schemas.microsoft.com/office/drawing/2014/main" id="{84290BA0-FF55-4F14-AE68-41E4A77735AC}"/>
              </a:ext>
            </a:extLst>
          </p:cNvPr>
          <p:cNvSpPr/>
          <p:nvPr/>
        </p:nvSpPr>
        <p:spPr>
          <a:xfrm>
            <a:off x="3911103" y="11051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الثالثة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64" name="Double Wave 63">
            <a:extLst>
              <a:ext uri="{FF2B5EF4-FFF2-40B4-BE49-F238E27FC236}">
                <a16:creationId xmlns:a16="http://schemas.microsoft.com/office/drawing/2014/main" id="{9E5F8CBB-6C2E-4707-8728-C91164111E91}"/>
              </a:ext>
            </a:extLst>
          </p:cNvPr>
          <p:cNvSpPr/>
          <p:nvPr/>
        </p:nvSpPr>
        <p:spPr>
          <a:xfrm>
            <a:off x="759450" y="11050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</a:t>
            </a:r>
          </a:p>
        </p:txBody>
      </p:sp>
      <p:sp>
        <p:nvSpPr>
          <p:cNvPr id="65" name="Double Wave 64">
            <a:extLst>
              <a:ext uri="{FF2B5EF4-FFF2-40B4-BE49-F238E27FC236}">
                <a16:creationId xmlns:a16="http://schemas.microsoft.com/office/drawing/2014/main" id="{3382D8D5-F0E2-4BAB-B83F-F9AD05C7EE1E}"/>
              </a:ext>
            </a:extLst>
          </p:cNvPr>
          <p:cNvSpPr/>
          <p:nvPr/>
        </p:nvSpPr>
        <p:spPr>
          <a:xfrm>
            <a:off x="7918850" y="97062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التربية الإسلامية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70" name="Double Wave 69">
            <a:extLst>
              <a:ext uri="{FF2B5EF4-FFF2-40B4-BE49-F238E27FC236}">
                <a16:creationId xmlns:a16="http://schemas.microsoft.com/office/drawing/2014/main" id="{F4B2C425-3890-42B6-B179-07C52687E43C}"/>
              </a:ext>
            </a:extLst>
          </p:cNvPr>
          <p:cNvSpPr/>
          <p:nvPr/>
        </p:nvSpPr>
        <p:spPr>
          <a:xfrm>
            <a:off x="5867209" y="11050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71" name="Double Wave 70">
            <a:extLst>
              <a:ext uri="{FF2B5EF4-FFF2-40B4-BE49-F238E27FC236}">
                <a16:creationId xmlns:a16="http://schemas.microsoft.com/office/drawing/2014/main" id="{D06C4B15-0060-4914-9629-7BECE287DD40}"/>
              </a:ext>
            </a:extLst>
          </p:cNvPr>
          <p:cNvSpPr/>
          <p:nvPr/>
        </p:nvSpPr>
        <p:spPr>
          <a:xfrm>
            <a:off x="750486" y="114992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الرابع</a:t>
            </a:r>
          </a:p>
        </p:txBody>
      </p:sp>
    </p:spTree>
    <p:extLst>
      <p:ext uri="{BB962C8B-B14F-4D97-AF65-F5344CB8AC3E}">
        <p14:creationId xmlns:p14="http://schemas.microsoft.com/office/powerpoint/2010/main" val="1344774513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الثالثة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29920" y="538726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-48667" y="-42566"/>
            <a:ext cx="1209040" cy="623857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>
            <a:extLst>
              <a:ext uri="{FF2B5EF4-FFF2-40B4-BE49-F238E27FC236}">
                <a16:creationId xmlns:a16="http://schemas.microsoft.com/office/drawing/2014/main" id="{EE777FD2-5A27-442A-A1BE-FB91493B69B6}"/>
              </a:ext>
            </a:extLst>
          </p:cNvPr>
          <p:cNvSpPr/>
          <p:nvPr/>
        </p:nvSpPr>
        <p:spPr>
          <a:xfrm>
            <a:off x="7833685" y="79132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التربية الإسلامية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>
            <a:extLst>
              <a:ext uri="{FF2B5EF4-FFF2-40B4-BE49-F238E27FC236}">
                <a16:creationId xmlns:a16="http://schemas.microsoft.com/office/drawing/2014/main" id="{92756E55-11C0-41D4-A70E-D9F2B0C61D4E}"/>
              </a:ext>
            </a:extLst>
          </p:cNvPr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C487A9-3A3C-481D-8FBE-8F561797B6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5396" y="581291"/>
            <a:ext cx="1780186" cy="1554615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1FADF038-FABD-4E8C-A65C-0D7B88AEA2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90" y="5331168"/>
            <a:ext cx="9182369" cy="112484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2AF6DD0-6577-45DE-919E-98E18365AD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05" y="2082332"/>
            <a:ext cx="9182368" cy="345309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DC94AA41-76F7-45B5-8348-F087056050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177" y="3340438"/>
            <a:ext cx="2541326" cy="2541326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C6E54CA4-A80A-449C-8259-35D0BD234D3D}"/>
              </a:ext>
            </a:extLst>
          </p:cNvPr>
          <p:cNvSpPr txBox="1"/>
          <p:nvPr/>
        </p:nvSpPr>
        <p:spPr>
          <a:xfrm rot="292013">
            <a:off x="6833353" y="3475050"/>
            <a:ext cx="16798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JO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أن يوضح الطالب أهمية بالحيوان</a:t>
            </a:r>
          </a:p>
          <a:p>
            <a:pPr algn="ctr"/>
            <a:endParaRPr lang="en-GB" sz="2400" dirty="0">
              <a:solidFill>
                <a:prstClr val="black"/>
              </a:solidFill>
              <a:cs typeface="(AH) Manal Black" pitchFamily="2" charset="-78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BA137F4-299A-45DB-8943-A57E4EE7EC55}"/>
              </a:ext>
            </a:extLst>
          </p:cNvPr>
          <p:cNvSpPr txBox="1"/>
          <p:nvPr/>
        </p:nvSpPr>
        <p:spPr>
          <a:xfrm rot="21215713">
            <a:off x="4531066" y="3992066"/>
            <a:ext cx="1957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أن </a:t>
            </a:r>
            <a:r>
              <a:rPr kumimoji="0" lang="ar-JO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يبين صور الرفق بالحيون</a:t>
            </a: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FFEE53B-C71F-4C98-85D0-C8FE9315DD05}"/>
              </a:ext>
            </a:extLst>
          </p:cNvPr>
          <p:cNvSpPr txBox="1"/>
          <p:nvPr/>
        </p:nvSpPr>
        <p:spPr>
          <a:xfrm rot="1020043">
            <a:off x="1739774" y="3392287"/>
            <a:ext cx="22057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أن ي</a:t>
            </a:r>
            <a:r>
              <a:rPr kumimoji="0" lang="ar-JO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عطي</a:t>
            </a:r>
            <a:r>
              <a:rPr kumimoji="0" lang="ar-JO" sz="24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نماذج من سيرة النبي ولبصحابة على الرفق بالحيوان</a:t>
            </a:r>
            <a:r>
              <a:rPr kumimoji="0" lang="ar-JO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6" name="Double Wave 55">
            <a:extLst>
              <a:ext uri="{FF2B5EF4-FFF2-40B4-BE49-F238E27FC236}">
                <a16:creationId xmlns:a16="http://schemas.microsoft.com/office/drawing/2014/main" id="{8C837DF0-C3EC-4B8F-8194-3BD6A91FDCFA}"/>
              </a:ext>
            </a:extLst>
          </p:cNvPr>
          <p:cNvSpPr/>
          <p:nvPr/>
        </p:nvSpPr>
        <p:spPr>
          <a:xfrm>
            <a:off x="3843745" y="1762319"/>
            <a:ext cx="1981654" cy="692498"/>
          </a:xfrm>
          <a:prstGeom prst="doubleWave">
            <a:avLst>
              <a:gd name="adj1" fmla="val 6250"/>
              <a:gd name="adj2" fmla="val 0"/>
            </a:avLst>
          </a:prstGeom>
          <a:solidFill>
            <a:srgbClr val="ED2F6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8AB3A501-BE82-409A-9DFF-F5F8720C28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4701">
            <a:off x="5917506" y="1332953"/>
            <a:ext cx="2248672" cy="1109958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39C4BD56-BB6A-4157-B3AA-F2E5C9D531E7}"/>
              </a:ext>
            </a:extLst>
          </p:cNvPr>
          <p:cNvSpPr txBox="1"/>
          <p:nvPr/>
        </p:nvSpPr>
        <p:spPr>
          <a:xfrm>
            <a:off x="3843746" y="1754614"/>
            <a:ext cx="204839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50" dirty="0">
                <a:solidFill>
                  <a:prstClr val="white"/>
                </a:solidFill>
                <a:cs typeface="(AH) Manal Black" pitchFamily="2" charset="-78"/>
              </a:rPr>
              <a:t>أهدافـي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93EA1C38-2B22-4A52-AC53-DE7186FD5CD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5398" r="3322" b="74710"/>
          <a:stretch/>
        </p:blipFill>
        <p:spPr>
          <a:xfrm>
            <a:off x="46291" y="590417"/>
            <a:ext cx="1844769" cy="123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6589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5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8992D5D-52FC-4864-B35D-006A95EFE6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92" t="23278" b="7672"/>
          <a:stretch/>
        </p:blipFill>
        <p:spPr>
          <a:xfrm>
            <a:off x="19581" y="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37A23B6-EE06-4EB0-A7DA-C69280ABE6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398" r="3322" b="74710"/>
          <a:stretch/>
        </p:blipFill>
        <p:spPr>
          <a:xfrm>
            <a:off x="9705703" y="154074"/>
            <a:ext cx="2233748" cy="14925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1E3583-6218-4CCC-B004-0883DFFD59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581" y="1907176"/>
            <a:ext cx="4018189" cy="465892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FFC8389-B217-45E0-A6C2-28300A198C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793"/>
          <a:stretch/>
        </p:blipFill>
        <p:spPr>
          <a:xfrm>
            <a:off x="4197096" y="37934"/>
            <a:ext cx="4575687" cy="33531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82EAF8E-5008-4C6F-843B-153C851F3380}"/>
              </a:ext>
            </a:extLst>
          </p:cNvPr>
          <p:cNvSpPr txBox="1"/>
          <p:nvPr/>
        </p:nvSpPr>
        <p:spPr>
          <a:xfrm>
            <a:off x="4162371" y="1189829"/>
            <a:ext cx="50768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6600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  <a:cs typeface="(AH) Manal Black" pitchFamily="2" charset="-78"/>
              </a:rPr>
              <a:t>نلعب معا</a:t>
            </a:r>
            <a:endParaRPr kumimoji="0" lang="ar-AE" sz="6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(AH) Manal Black" pitchFamily="2" charset="-78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9186511-4F36-4112-BD2F-A21F7CFD9B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783" y="3429000"/>
            <a:ext cx="3544513" cy="35445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B47D25-E0BA-49ED-ABC3-C0243B5161DE}"/>
              </a:ext>
            </a:extLst>
          </p:cNvPr>
          <p:cNvSpPr txBox="1"/>
          <p:nvPr/>
        </p:nvSpPr>
        <p:spPr>
          <a:xfrm>
            <a:off x="4037770" y="3913473"/>
            <a:ext cx="57284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7"/>
              </a:rPr>
              <a:t>https://wordwall.net/ar/resource/4968220</a:t>
            </a:r>
            <a:endParaRPr lang="ar-JO" dirty="0"/>
          </a:p>
          <a:p>
            <a:endParaRPr lang="ar-JO" dirty="0"/>
          </a:p>
        </p:txBody>
      </p:sp>
    </p:spTree>
    <p:extLst>
      <p:ext uri="{BB962C8B-B14F-4D97-AF65-F5344CB8AC3E}">
        <p14:creationId xmlns:p14="http://schemas.microsoft.com/office/powerpoint/2010/main" val="2694037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</a:t>
            </a:r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نتاجات</a:t>
            </a:r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538726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-48667" y="-42566"/>
            <a:ext cx="1209040" cy="623857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>
            <a:extLst>
              <a:ext uri="{FF2B5EF4-FFF2-40B4-BE49-F238E27FC236}">
                <a16:creationId xmlns:a16="http://schemas.microsoft.com/office/drawing/2014/main" id="{EE777FD2-5A27-442A-A1BE-FB91493B69B6}"/>
              </a:ext>
            </a:extLst>
          </p:cNvPr>
          <p:cNvSpPr/>
          <p:nvPr/>
        </p:nvSpPr>
        <p:spPr>
          <a:xfrm>
            <a:off x="7833685" y="9257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>
            <a:extLst>
              <a:ext uri="{FF2B5EF4-FFF2-40B4-BE49-F238E27FC236}">
                <a16:creationId xmlns:a16="http://schemas.microsoft.com/office/drawing/2014/main" id="{92756E55-11C0-41D4-A70E-D9F2B0C61D4E}"/>
              </a:ext>
            </a:extLst>
          </p:cNvPr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4575A921-5280-40AD-B51B-F6727C1CC0D5}"/>
              </a:ext>
            </a:extLst>
          </p:cNvPr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Double Wave 35">
            <a:extLst>
              <a:ext uri="{FF2B5EF4-FFF2-40B4-BE49-F238E27FC236}">
                <a16:creationId xmlns:a16="http://schemas.microsoft.com/office/drawing/2014/main" id="{6B80B5C5-EEE6-43F3-A03B-FEE53A71AF85}"/>
              </a:ext>
            </a:extLst>
          </p:cNvPr>
          <p:cNvSpPr/>
          <p:nvPr/>
        </p:nvSpPr>
        <p:spPr>
          <a:xfrm>
            <a:off x="3911103" y="123957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الأولى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C94ED6DE-B926-4339-9091-CA916B3CF4F2}"/>
              </a:ext>
            </a:extLst>
          </p:cNvPr>
          <p:cNvSpPr/>
          <p:nvPr/>
        </p:nvSpPr>
        <p:spPr>
          <a:xfrm>
            <a:off x="674285" y="11050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</a:t>
            </a:r>
          </a:p>
        </p:txBody>
      </p:sp>
      <p:sp>
        <p:nvSpPr>
          <p:cNvPr id="45" name="Double Wave 44">
            <a:extLst>
              <a:ext uri="{FF2B5EF4-FFF2-40B4-BE49-F238E27FC236}">
                <a16:creationId xmlns:a16="http://schemas.microsoft.com/office/drawing/2014/main" id="{AABDED39-FBC8-45EC-BF5A-FCCB9B88F88A}"/>
              </a:ext>
            </a:extLst>
          </p:cNvPr>
          <p:cNvSpPr/>
          <p:nvPr/>
        </p:nvSpPr>
        <p:spPr>
          <a:xfrm>
            <a:off x="7918850" y="11050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التربية الإسلامية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Double Wave 47">
            <a:extLst>
              <a:ext uri="{FF2B5EF4-FFF2-40B4-BE49-F238E27FC236}">
                <a16:creationId xmlns:a16="http://schemas.microsoft.com/office/drawing/2014/main" id="{CCB8266F-A30B-4462-A73B-50FC03370830}"/>
              </a:ext>
            </a:extLst>
          </p:cNvPr>
          <p:cNvSpPr/>
          <p:nvPr/>
        </p:nvSpPr>
        <p:spPr>
          <a:xfrm>
            <a:off x="3911103" y="11051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الثالثة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9" name="Double Wave 48">
            <a:extLst>
              <a:ext uri="{FF2B5EF4-FFF2-40B4-BE49-F238E27FC236}">
                <a16:creationId xmlns:a16="http://schemas.microsoft.com/office/drawing/2014/main" id="{AD7B089D-48B8-4220-A212-05D16614CA4D}"/>
              </a:ext>
            </a:extLst>
          </p:cNvPr>
          <p:cNvSpPr/>
          <p:nvPr/>
        </p:nvSpPr>
        <p:spPr>
          <a:xfrm>
            <a:off x="759450" y="11050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</a:t>
            </a:r>
          </a:p>
        </p:txBody>
      </p:sp>
      <p:sp>
        <p:nvSpPr>
          <p:cNvPr id="50" name="Double Wave 49">
            <a:extLst>
              <a:ext uri="{FF2B5EF4-FFF2-40B4-BE49-F238E27FC236}">
                <a16:creationId xmlns:a16="http://schemas.microsoft.com/office/drawing/2014/main" id="{EDFE1C3D-DB98-4912-994D-90407E3CB443}"/>
              </a:ext>
            </a:extLst>
          </p:cNvPr>
          <p:cNvSpPr/>
          <p:nvPr/>
        </p:nvSpPr>
        <p:spPr>
          <a:xfrm>
            <a:off x="7918850" y="97062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التربية الإسلامية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Double Wave 50">
            <a:extLst>
              <a:ext uri="{FF2B5EF4-FFF2-40B4-BE49-F238E27FC236}">
                <a16:creationId xmlns:a16="http://schemas.microsoft.com/office/drawing/2014/main" id="{1F66E179-292B-403C-BDE7-88A4E77B67F6}"/>
              </a:ext>
            </a:extLst>
          </p:cNvPr>
          <p:cNvSpPr/>
          <p:nvPr/>
        </p:nvSpPr>
        <p:spPr>
          <a:xfrm>
            <a:off x="5867209" y="11050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66587B-3EA1-453A-8047-D4D7F212E7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187" y="742813"/>
            <a:ext cx="9333714" cy="4853739"/>
          </a:xfrm>
          <a:prstGeom prst="rect">
            <a:avLst/>
          </a:prstGeom>
        </p:spPr>
      </p:pic>
      <p:sp>
        <p:nvSpPr>
          <p:cNvPr id="46" name="Double Wave 45">
            <a:extLst>
              <a:ext uri="{FF2B5EF4-FFF2-40B4-BE49-F238E27FC236}">
                <a16:creationId xmlns:a16="http://schemas.microsoft.com/office/drawing/2014/main" id="{F5A6931F-FDC0-4DD7-B1A5-0339A384198A}"/>
              </a:ext>
            </a:extLst>
          </p:cNvPr>
          <p:cNvSpPr/>
          <p:nvPr/>
        </p:nvSpPr>
        <p:spPr>
          <a:xfrm>
            <a:off x="750486" y="114992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الرابع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FB4629B-E3B4-4554-8AD7-CB890B8AC92B}"/>
                  </a:ext>
                </a:extLst>
              </p14:cNvPr>
              <p14:cNvContentPartPr/>
              <p14:nvPr/>
            </p14:nvContentPartPr>
            <p14:xfrm>
              <a:off x="1053720" y="2161080"/>
              <a:ext cx="8581680" cy="1699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FB4629B-E3B4-4554-8AD7-CB890B8AC92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37880" y="2097720"/>
                <a:ext cx="8613000" cy="29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A42A5C4-A718-48D5-A757-6036B3ECFB33}"/>
                  </a:ext>
                </a:extLst>
              </p14:cNvPr>
              <p14:cNvContentPartPr/>
              <p14:nvPr/>
            </p14:nvContentPartPr>
            <p14:xfrm>
              <a:off x="1535760" y="2795040"/>
              <a:ext cx="8064000" cy="1432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A42A5C4-A718-48D5-A757-6036B3ECFB3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19920" y="2731680"/>
                <a:ext cx="8095320" cy="27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5DB9951-509E-4F1F-B4FA-0584A1B31526}"/>
                  </a:ext>
                </a:extLst>
              </p14:cNvPr>
              <p14:cNvContentPartPr/>
              <p14:nvPr/>
            </p14:nvContentPartPr>
            <p14:xfrm>
              <a:off x="7795440" y="3411000"/>
              <a:ext cx="1848960" cy="3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5DB9951-509E-4F1F-B4FA-0584A1B3152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779600" y="3347640"/>
                <a:ext cx="188028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A908A49-E845-4FD6-9344-A85BDF5709C5}"/>
                  </a:ext>
                </a:extLst>
              </p14:cNvPr>
              <p14:cNvContentPartPr/>
              <p14:nvPr/>
            </p14:nvContentPartPr>
            <p14:xfrm>
              <a:off x="1053720" y="3795120"/>
              <a:ext cx="8474760" cy="2592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A908A49-E845-4FD6-9344-A85BDF5709C5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37880" y="3731760"/>
                <a:ext cx="8506080" cy="38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FF990FD-95A3-489B-B492-7D9393E9ECE1}"/>
                  </a:ext>
                </a:extLst>
              </p14:cNvPr>
              <p14:cNvContentPartPr/>
              <p14:nvPr/>
            </p14:nvContentPartPr>
            <p14:xfrm>
              <a:off x="1535760" y="4634640"/>
              <a:ext cx="8028360" cy="982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FF990FD-95A3-489B-B492-7D9393E9ECE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519920" y="4571280"/>
                <a:ext cx="8059680" cy="22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BBA4234-1F41-44CD-9D29-A1BA1F5AC571}"/>
                  </a:ext>
                </a:extLst>
              </p14:cNvPr>
              <p14:cNvContentPartPr/>
              <p14:nvPr/>
            </p14:nvContentPartPr>
            <p14:xfrm>
              <a:off x="5259600" y="5250600"/>
              <a:ext cx="4492080" cy="1252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BBA4234-1F41-44CD-9D29-A1BA1F5AC57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243760" y="5187240"/>
                <a:ext cx="4523400" cy="25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29981110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538726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-48667" y="-42566"/>
            <a:ext cx="1209040" cy="623857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>
            <a:extLst>
              <a:ext uri="{FF2B5EF4-FFF2-40B4-BE49-F238E27FC236}">
                <a16:creationId xmlns:a16="http://schemas.microsoft.com/office/drawing/2014/main" id="{EE777FD2-5A27-442A-A1BE-FB91493B69B6}"/>
              </a:ext>
            </a:extLst>
          </p:cNvPr>
          <p:cNvSpPr/>
          <p:nvPr/>
        </p:nvSpPr>
        <p:spPr>
          <a:xfrm>
            <a:off x="7833685" y="9257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>
            <a:extLst>
              <a:ext uri="{FF2B5EF4-FFF2-40B4-BE49-F238E27FC236}">
                <a16:creationId xmlns:a16="http://schemas.microsoft.com/office/drawing/2014/main" id="{92756E55-11C0-41D4-A70E-D9F2B0C61D4E}"/>
              </a:ext>
            </a:extLst>
          </p:cNvPr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97747C6B-CDC7-4848-A210-3AC974691D73}"/>
              </a:ext>
            </a:extLst>
          </p:cNvPr>
          <p:cNvSpPr/>
          <p:nvPr/>
        </p:nvSpPr>
        <p:spPr>
          <a:xfrm>
            <a:off x="3911103" y="123957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الأولى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Double Wave 35">
            <a:extLst>
              <a:ext uri="{FF2B5EF4-FFF2-40B4-BE49-F238E27FC236}">
                <a16:creationId xmlns:a16="http://schemas.microsoft.com/office/drawing/2014/main" id="{5908305D-15BD-4274-BEBF-283BAD3688A7}"/>
              </a:ext>
            </a:extLst>
          </p:cNvPr>
          <p:cNvSpPr/>
          <p:nvPr/>
        </p:nvSpPr>
        <p:spPr>
          <a:xfrm>
            <a:off x="759450" y="123956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</a:t>
            </a: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A809BEBF-DBE9-4251-B94C-B58AB0DB18B9}"/>
              </a:ext>
            </a:extLst>
          </p:cNvPr>
          <p:cNvSpPr/>
          <p:nvPr/>
        </p:nvSpPr>
        <p:spPr>
          <a:xfrm>
            <a:off x="7918850" y="11050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التربية الإسلامية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5" name="Double Wave 44">
            <a:extLst>
              <a:ext uri="{FF2B5EF4-FFF2-40B4-BE49-F238E27FC236}">
                <a16:creationId xmlns:a16="http://schemas.microsoft.com/office/drawing/2014/main" id="{B88EB929-CA91-4583-B799-6F404790A93C}"/>
              </a:ext>
            </a:extLst>
          </p:cNvPr>
          <p:cNvSpPr/>
          <p:nvPr/>
        </p:nvSpPr>
        <p:spPr>
          <a:xfrm>
            <a:off x="5867209" y="12395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Double Wave 45">
            <a:extLst>
              <a:ext uri="{FF2B5EF4-FFF2-40B4-BE49-F238E27FC236}">
                <a16:creationId xmlns:a16="http://schemas.microsoft.com/office/drawing/2014/main" id="{2F5880A0-52ED-4D1B-8397-AB1E3C8ACCB7}"/>
              </a:ext>
            </a:extLst>
          </p:cNvPr>
          <p:cNvSpPr/>
          <p:nvPr/>
        </p:nvSpPr>
        <p:spPr>
          <a:xfrm>
            <a:off x="3911103" y="11051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الثالثة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7" name="Double Wave 46">
            <a:extLst>
              <a:ext uri="{FF2B5EF4-FFF2-40B4-BE49-F238E27FC236}">
                <a16:creationId xmlns:a16="http://schemas.microsoft.com/office/drawing/2014/main" id="{298F456C-A66E-4DCD-AFDE-BCDA370928BC}"/>
              </a:ext>
            </a:extLst>
          </p:cNvPr>
          <p:cNvSpPr/>
          <p:nvPr/>
        </p:nvSpPr>
        <p:spPr>
          <a:xfrm>
            <a:off x="759450" y="11050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</a:t>
            </a:r>
          </a:p>
        </p:txBody>
      </p:sp>
      <p:sp>
        <p:nvSpPr>
          <p:cNvPr id="48" name="Double Wave 47">
            <a:extLst>
              <a:ext uri="{FF2B5EF4-FFF2-40B4-BE49-F238E27FC236}">
                <a16:creationId xmlns:a16="http://schemas.microsoft.com/office/drawing/2014/main" id="{DDE073EA-8905-4D98-8593-05E1DBD7BDC3}"/>
              </a:ext>
            </a:extLst>
          </p:cNvPr>
          <p:cNvSpPr/>
          <p:nvPr/>
        </p:nvSpPr>
        <p:spPr>
          <a:xfrm>
            <a:off x="7918850" y="97062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التربية الإسلامية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Double Wave 48">
            <a:extLst>
              <a:ext uri="{FF2B5EF4-FFF2-40B4-BE49-F238E27FC236}">
                <a16:creationId xmlns:a16="http://schemas.microsoft.com/office/drawing/2014/main" id="{24321518-8EE8-4CEC-9835-BAC4471ECEF3}"/>
              </a:ext>
            </a:extLst>
          </p:cNvPr>
          <p:cNvSpPr/>
          <p:nvPr/>
        </p:nvSpPr>
        <p:spPr>
          <a:xfrm>
            <a:off x="5867209" y="11050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D7875E97-DA73-46AE-9308-E822A52993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505" t="23170" r="16726" b="27554"/>
          <a:stretch/>
        </p:blipFill>
        <p:spPr>
          <a:xfrm>
            <a:off x="690320" y="1155412"/>
            <a:ext cx="9895429" cy="4779044"/>
          </a:xfrm>
          <a:prstGeom prst="rect">
            <a:avLst/>
          </a:prstGeom>
        </p:spPr>
      </p:pic>
      <p:sp>
        <p:nvSpPr>
          <p:cNvPr id="51" name="Double Wave 50">
            <a:extLst>
              <a:ext uri="{FF2B5EF4-FFF2-40B4-BE49-F238E27FC236}">
                <a16:creationId xmlns:a16="http://schemas.microsoft.com/office/drawing/2014/main" id="{D35FD879-C5BE-4F4A-9C83-1719632F7E84}"/>
              </a:ext>
            </a:extLst>
          </p:cNvPr>
          <p:cNvSpPr/>
          <p:nvPr/>
        </p:nvSpPr>
        <p:spPr>
          <a:xfrm>
            <a:off x="750486" y="114992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الرابع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56B8419-794A-4952-B0D3-D5B360C15C41}"/>
                  </a:ext>
                </a:extLst>
              </p14:cNvPr>
              <p14:cNvContentPartPr/>
              <p14:nvPr/>
            </p14:nvContentPartPr>
            <p14:xfrm>
              <a:off x="2152080" y="2536200"/>
              <a:ext cx="7858440" cy="536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56B8419-794A-4952-B0D3-D5B360C15C4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36240" y="2472840"/>
                <a:ext cx="7889760" cy="18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337D4BC-42F8-4FF4-86D9-37DB5A40CBE1}"/>
                  </a:ext>
                </a:extLst>
              </p14:cNvPr>
              <p14:cNvContentPartPr/>
              <p14:nvPr/>
            </p14:nvContentPartPr>
            <p14:xfrm>
              <a:off x="723240" y="2571840"/>
              <a:ext cx="625680" cy="1252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337D4BC-42F8-4FF4-86D9-37DB5A40CBE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07400" y="2508480"/>
                <a:ext cx="657000" cy="25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85254123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538726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-48667" y="-42566"/>
            <a:ext cx="1209040" cy="623857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>
            <a:extLst>
              <a:ext uri="{FF2B5EF4-FFF2-40B4-BE49-F238E27FC236}">
                <a16:creationId xmlns:a16="http://schemas.microsoft.com/office/drawing/2014/main" id="{EE777FD2-5A27-442A-A1BE-FB91493B69B6}"/>
              </a:ext>
            </a:extLst>
          </p:cNvPr>
          <p:cNvSpPr/>
          <p:nvPr/>
        </p:nvSpPr>
        <p:spPr>
          <a:xfrm>
            <a:off x="7833685" y="9257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>
            <a:extLst>
              <a:ext uri="{FF2B5EF4-FFF2-40B4-BE49-F238E27FC236}">
                <a16:creationId xmlns:a16="http://schemas.microsoft.com/office/drawing/2014/main" id="{92756E55-11C0-41D4-A70E-D9F2B0C61D4E}"/>
              </a:ext>
            </a:extLst>
          </p:cNvPr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97747C6B-CDC7-4848-A210-3AC974691D73}"/>
              </a:ext>
            </a:extLst>
          </p:cNvPr>
          <p:cNvSpPr/>
          <p:nvPr/>
        </p:nvSpPr>
        <p:spPr>
          <a:xfrm>
            <a:off x="3911103" y="123957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الأولى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Double Wave 35">
            <a:extLst>
              <a:ext uri="{FF2B5EF4-FFF2-40B4-BE49-F238E27FC236}">
                <a16:creationId xmlns:a16="http://schemas.microsoft.com/office/drawing/2014/main" id="{5908305D-15BD-4274-BEBF-283BAD3688A7}"/>
              </a:ext>
            </a:extLst>
          </p:cNvPr>
          <p:cNvSpPr/>
          <p:nvPr/>
        </p:nvSpPr>
        <p:spPr>
          <a:xfrm>
            <a:off x="759450" y="123956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</a:t>
            </a: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A809BEBF-DBE9-4251-B94C-B58AB0DB18B9}"/>
              </a:ext>
            </a:extLst>
          </p:cNvPr>
          <p:cNvSpPr/>
          <p:nvPr/>
        </p:nvSpPr>
        <p:spPr>
          <a:xfrm>
            <a:off x="7918850" y="11050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التربية الإسلامية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5" name="Double Wave 44">
            <a:extLst>
              <a:ext uri="{FF2B5EF4-FFF2-40B4-BE49-F238E27FC236}">
                <a16:creationId xmlns:a16="http://schemas.microsoft.com/office/drawing/2014/main" id="{B88EB929-CA91-4583-B799-6F404790A93C}"/>
              </a:ext>
            </a:extLst>
          </p:cNvPr>
          <p:cNvSpPr/>
          <p:nvPr/>
        </p:nvSpPr>
        <p:spPr>
          <a:xfrm>
            <a:off x="5867209" y="12395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Double Wave 45">
            <a:extLst>
              <a:ext uri="{FF2B5EF4-FFF2-40B4-BE49-F238E27FC236}">
                <a16:creationId xmlns:a16="http://schemas.microsoft.com/office/drawing/2014/main" id="{2F5880A0-52ED-4D1B-8397-AB1E3C8ACCB7}"/>
              </a:ext>
            </a:extLst>
          </p:cNvPr>
          <p:cNvSpPr/>
          <p:nvPr/>
        </p:nvSpPr>
        <p:spPr>
          <a:xfrm>
            <a:off x="3911103" y="11051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الثالثة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7" name="Double Wave 46">
            <a:extLst>
              <a:ext uri="{FF2B5EF4-FFF2-40B4-BE49-F238E27FC236}">
                <a16:creationId xmlns:a16="http://schemas.microsoft.com/office/drawing/2014/main" id="{298F456C-A66E-4DCD-AFDE-BCDA370928BC}"/>
              </a:ext>
            </a:extLst>
          </p:cNvPr>
          <p:cNvSpPr/>
          <p:nvPr/>
        </p:nvSpPr>
        <p:spPr>
          <a:xfrm>
            <a:off x="759450" y="11050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</a:t>
            </a:r>
          </a:p>
        </p:txBody>
      </p:sp>
      <p:sp>
        <p:nvSpPr>
          <p:cNvPr id="48" name="Double Wave 47">
            <a:extLst>
              <a:ext uri="{FF2B5EF4-FFF2-40B4-BE49-F238E27FC236}">
                <a16:creationId xmlns:a16="http://schemas.microsoft.com/office/drawing/2014/main" id="{DDE073EA-8905-4D98-8593-05E1DBD7BDC3}"/>
              </a:ext>
            </a:extLst>
          </p:cNvPr>
          <p:cNvSpPr/>
          <p:nvPr/>
        </p:nvSpPr>
        <p:spPr>
          <a:xfrm>
            <a:off x="7918850" y="97062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التربية الإسلامية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Double Wave 48">
            <a:extLst>
              <a:ext uri="{FF2B5EF4-FFF2-40B4-BE49-F238E27FC236}">
                <a16:creationId xmlns:a16="http://schemas.microsoft.com/office/drawing/2014/main" id="{24321518-8EE8-4CEC-9835-BAC4471ECEF3}"/>
              </a:ext>
            </a:extLst>
          </p:cNvPr>
          <p:cNvSpPr/>
          <p:nvPr/>
        </p:nvSpPr>
        <p:spPr>
          <a:xfrm>
            <a:off x="5867209" y="11050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57F41976-0220-4DB5-A2CF-2344CB8D21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056" t="14645" r="16736" b="12688"/>
          <a:stretch/>
        </p:blipFill>
        <p:spPr>
          <a:xfrm>
            <a:off x="1819656" y="722671"/>
            <a:ext cx="8211850" cy="5719437"/>
          </a:xfrm>
          <a:prstGeom prst="rect">
            <a:avLst/>
          </a:prstGeom>
        </p:spPr>
      </p:pic>
      <p:sp>
        <p:nvSpPr>
          <p:cNvPr id="51" name="Double Wave 50">
            <a:extLst>
              <a:ext uri="{FF2B5EF4-FFF2-40B4-BE49-F238E27FC236}">
                <a16:creationId xmlns:a16="http://schemas.microsoft.com/office/drawing/2014/main" id="{93C0FA71-80C7-4CCE-B3FE-8D28150E2DFB}"/>
              </a:ext>
            </a:extLst>
          </p:cNvPr>
          <p:cNvSpPr/>
          <p:nvPr/>
        </p:nvSpPr>
        <p:spPr>
          <a:xfrm>
            <a:off x="750486" y="114992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الرابع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A5F1A72-B41B-4BE7-9742-3BE3C1A8EFC4}"/>
                  </a:ext>
                </a:extLst>
              </p14:cNvPr>
              <p14:cNvContentPartPr/>
              <p14:nvPr/>
            </p14:nvContentPartPr>
            <p14:xfrm>
              <a:off x="5205960" y="2000160"/>
              <a:ext cx="3840120" cy="720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A5F1A72-B41B-4BE7-9742-3BE3C1A8EFC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90120" y="1936800"/>
                <a:ext cx="3871440" cy="19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8C4D11E-1911-40E0-9566-C6513A4429B5}"/>
                  </a:ext>
                </a:extLst>
              </p14:cNvPr>
              <p14:cNvContentPartPr/>
              <p14:nvPr/>
            </p14:nvContentPartPr>
            <p14:xfrm>
              <a:off x="5599080" y="2616480"/>
              <a:ext cx="4268520" cy="450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8C4D11E-1911-40E0-9566-C6513A4429B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583240" y="2553120"/>
                <a:ext cx="4299840" cy="17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0E8FE40-72EC-4662-8DB4-053ECED55BF6}"/>
                  </a:ext>
                </a:extLst>
              </p14:cNvPr>
              <p14:cNvContentPartPr/>
              <p14:nvPr/>
            </p14:nvContentPartPr>
            <p14:xfrm>
              <a:off x="6063120" y="3643200"/>
              <a:ext cx="1161360" cy="183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0E8FE40-72EC-4662-8DB4-053ECED55BF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047280" y="3579840"/>
                <a:ext cx="119268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762AF17-2931-4E58-8698-BA6058ED1A06}"/>
                  </a:ext>
                </a:extLst>
              </p14:cNvPr>
              <p14:cNvContentPartPr/>
              <p14:nvPr/>
            </p14:nvContentPartPr>
            <p14:xfrm>
              <a:off x="7250760" y="4152240"/>
              <a:ext cx="1572120" cy="12528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762AF17-2931-4E58-8698-BA6058ED1A0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234920" y="4088880"/>
                <a:ext cx="1603440" cy="25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EE9C71D-25A7-4334-BAE3-01455189582C}"/>
                  </a:ext>
                </a:extLst>
              </p14:cNvPr>
              <p14:cNvContentPartPr/>
              <p14:nvPr/>
            </p14:nvContentPartPr>
            <p14:xfrm>
              <a:off x="5134680" y="4143240"/>
              <a:ext cx="1679040" cy="273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EE9C71D-25A7-4334-BAE3-01455189582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118840" y="4079880"/>
                <a:ext cx="171036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58607AA-9A88-4F62-AB03-39D81A6D58AF}"/>
                  </a:ext>
                </a:extLst>
              </p14:cNvPr>
              <p14:cNvContentPartPr/>
              <p14:nvPr/>
            </p14:nvContentPartPr>
            <p14:xfrm>
              <a:off x="4920120" y="4447080"/>
              <a:ext cx="4706280" cy="38412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58607AA-9A88-4F62-AB03-39D81A6D58AF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904280" y="4383720"/>
                <a:ext cx="4737600" cy="510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09237271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التاريخ :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/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  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إلى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/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9" name="Double Wave 28">
            <a:extLst>
              <a:ext uri="{FF2B5EF4-FFF2-40B4-BE49-F238E27FC236}">
                <a16:creationId xmlns:a16="http://schemas.microsoft.com/office/drawing/2014/main" id="{9EDCD2B5-B4D5-4FF1-A3FD-7A33B170B60C}"/>
              </a:ext>
            </a:extLst>
          </p:cNvPr>
          <p:cNvSpPr/>
          <p:nvPr/>
        </p:nvSpPr>
        <p:spPr>
          <a:xfrm>
            <a:off x="3911103" y="594602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الثالثة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0" name="Double Wave 29">
            <a:extLst>
              <a:ext uri="{FF2B5EF4-FFF2-40B4-BE49-F238E27FC236}">
                <a16:creationId xmlns:a16="http://schemas.microsoft.com/office/drawing/2014/main" id="{A7951E80-0431-420A-BA2E-88BE0ADA00AD}"/>
              </a:ext>
            </a:extLst>
          </p:cNvPr>
          <p:cNvSpPr/>
          <p:nvPr/>
        </p:nvSpPr>
        <p:spPr>
          <a:xfrm>
            <a:off x="759450" y="59460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</a:t>
            </a:r>
          </a:p>
        </p:txBody>
      </p:sp>
      <p:sp>
        <p:nvSpPr>
          <p:cNvPr id="31" name="Double Wave 30">
            <a:extLst>
              <a:ext uri="{FF2B5EF4-FFF2-40B4-BE49-F238E27FC236}">
                <a16:creationId xmlns:a16="http://schemas.microsoft.com/office/drawing/2014/main" id="{AF4AD3C0-6115-4087-B113-A86A34A3D1EC}"/>
              </a:ext>
            </a:extLst>
          </p:cNvPr>
          <p:cNvSpPr/>
          <p:nvPr/>
        </p:nvSpPr>
        <p:spPr>
          <a:xfrm>
            <a:off x="7918850" y="581154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التربية الإسلامية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Double Wave 31">
            <a:extLst>
              <a:ext uri="{FF2B5EF4-FFF2-40B4-BE49-F238E27FC236}">
                <a16:creationId xmlns:a16="http://schemas.microsoft.com/office/drawing/2014/main" id="{70BFBCA5-37E4-45DF-B100-7D08F8068746}"/>
              </a:ext>
            </a:extLst>
          </p:cNvPr>
          <p:cNvSpPr/>
          <p:nvPr/>
        </p:nvSpPr>
        <p:spPr>
          <a:xfrm>
            <a:off x="5867209" y="594601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104900" y="79645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3:00 minutes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28714AA-2EA2-4CA8-8D8A-4FC5AEB94D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294" y="1052539"/>
            <a:ext cx="8148918" cy="561240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7FB490A-407E-4B7C-8D69-60AB3405612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6072"/>
          <a:stretch/>
        </p:blipFill>
        <p:spPr>
          <a:xfrm>
            <a:off x="257630" y="5737014"/>
            <a:ext cx="1398868" cy="1070233"/>
          </a:xfrm>
          <a:prstGeom prst="ellipse">
            <a:avLst/>
          </a:prstGeom>
        </p:spPr>
      </p:pic>
      <p:sp>
        <p:nvSpPr>
          <p:cNvPr id="34" name="Double Wave 33">
            <a:extLst>
              <a:ext uri="{FF2B5EF4-FFF2-40B4-BE49-F238E27FC236}">
                <a16:creationId xmlns:a16="http://schemas.microsoft.com/office/drawing/2014/main" id="{603F5C45-7EC7-4FF3-8796-BA5F89DAF7AE}"/>
              </a:ext>
            </a:extLst>
          </p:cNvPr>
          <p:cNvSpPr/>
          <p:nvPr/>
        </p:nvSpPr>
        <p:spPr>
          <a:xfrm>
            <a:off x="750486" y="599084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الرابع</a:t>
            </a:r>
          </a:p>
        </p:txBody>
      </p:sp>
    </p:spTree>
    <p:extLst>
      <p:ext uri="{BB962C8B-B14F-4D97-AF65-F5344CB8AC3E}">
        <p14:creationId xmlns:p14="http://schemas.microsoft.com/office/powerpoint/2010/main" val="2607480170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7997" t="10278" r="16725" b="3611"/>
          <a:stretch/>
        </p:blipFill>
        <p:spPr>
          <a:xfrm>
            <a:off x="2203704" y="182879"/>
            <a:ext cx="7936992" cy="65437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95055" y="640104"/>
            <a:ext cx="774663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1- الاستفادة من لحومها ولبنها   2- استخدامها للتنقل والحراسة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80953" y="1648715"/>
            <a:ext cx="774663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نيل رضا الله تعالى ودخول الجنة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79418" y="2657326"/>
            <a:ext cx="241567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انقاذها من الخطر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04655" y="3179084"/>
            <a:ext cx="241567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معالجتها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38647" y="3726030"/>
            <a:ext cx="2415678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اطعامها                                                                           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/>
              <p14:cNvContentPartPr/>
              <p14:nvPr/>
            </p14:nvContentPartPr>
            <p14:xfrm>
              <a:off x="8858160" y="4813200"/>
              <a:ext cx="413280" cy="184824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48800" y="4803840"/>
                <a:ext cx="432000" cy="1866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33633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D49325D-FCF0-47DE-8A66-D46A8F333E8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28AF494-967C-4FC9-B5C4-1B9D6EDD50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692" t="23279" b="18194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3DE6CE2-7D23-4A71-8C2D-DE8D6A8BC9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5398" r="3322" b="74710"/>
            <a:stretch/>
          </p:blipFill>
          <p:spPr>
            <a:xfrm>
              <a:off x="190305" y="0"/>
              <a:ext cx="1110342" cy="726334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CE1F614-1FDB-4C7D-8D96-BCAABA77E9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952" y="538842"/>
            <a:ext cx="9458069" cy="54544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9DD631-8D5D-46CF-A854-4873CEA4E270}"/>
              </a:ext>
            </a:extLst>
          </p:cNvPr>
          <p:cNvSpPr txBox="1"/>
          <p:nvPr/>
        </p:nvSpPr>
        <p:spPr>
          <a:xfrm rot="419700">
            <a:off x="9323171" y="2249459"/>
            <a:ext cx="1347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dirty="0">
                <a:solidFill>
                  <a:schemeClr val="accent1">
                    <a:lumMod val="75000"/>
                  </a:schemeClr>
                </a:solidFill>
                <a:cs typeface="(AH) Manal Black" pitchFamily="2" charset="-78"/>
              </a:rPr>
              <a:t>التهيئة </a:t>
            </a:r>
            <a:endParaRPr lang="en-US" sz="3200" dirty="0">
              <a:solidFill>
                <a:schemeClr val="accent1">
                  <a:lumMod val="75000"/>
                </a:schemeClr>
              </a:solidFill>
              <a:cs typeface="(AH) Manal Black" pitchFamily="2" charset="-78"/>
            </a:endParaRPr>
          </a:p>
        </p:txBody>
      </p:sp>
      <p:pic>
        <p:nvPicPr>
          <p:cNvPr id="8" name="kنشيد الرفق بالحيوان">
            <a:hlinkClick r:id="" action="ppaction://media"/>
            <a:extLst>
              <a:ext uri="{FF2B5EF4-FFF2-40B4-BE49-F238E27FC236}">
                <a16:creationId xmlns:a16="http://schemas.microsoft.com/office/drawing/2014/main" id="{88C2C048-3F80-4ADA-A2AD-68AA56DE69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6600" t="12743" r="6397"/>
          <a:stretch/>
        </p:blipFill>
        <p:spPr>
          <a:xfrm>
            <a:off x="2547256" y="1512673"/>
            <a:ext cx="6077108" cy="383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6779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3839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538726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-48667" y="-42566"/>
            <a:ext cx="1209040" cy="623857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02:00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>
            <a:extLst>
              <a:ext uri="{FF2B5EF4-FFF2-40B4-BE49-F238E27FC236}">
                <a16:creationId xmlns:a16="http://schemas.microsoft.com/office/drawing/2014/main" id="{EE777FD2-5A27-442A-A1BE-FB91493B69B6}"/>
              </a:ext>
            </a:extLst>
          </p:cNvPr>
          <p:cNvSpPr/>
          <p:nvPr/>
        </p:nvSpPr>
        <p:spPr>
          <a:xfrm>
            <a:off x="7833685" y="9257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>
            <a:extLst>
              <a:ext uri="{FF2B5EF4-FFF2-40B4-BE49-F238E27FC236}">
                <a16:creationId xmlns:a16="http://schemas.microsoft.com/office/drawing/2014/main" id="{92756E55-11C0-41D4-A70E-D9F2B0C61D4E}"/>
              </a:ext>
            </a:extLst>
          </p:cNvPr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C38DA05-4E60-45BD-BA57-19089BFB8037}"/>
              </a:ext>
            </a:extLst>
          </p:cNvPr>
          <p:cNvSpPr/>
          <p:nvPr/>
        </p:nvSpPr>
        <p:spPr>
          <a:xfrm>
            <a:off x="330031" y="6024282"/>
            <a:ext cx="1996310" cy="6751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E45D0890-6E2E-45B5-B6B5-5F97E2B419FF}"/>
              </a:ext>
            </a:extLst>
          </p:cNvPr>
          <p:cNvSpPr/>
          <p:nvPr/>
        </p:nvSpPr>
        <p:spPr>
          <a:xfrm>
            <a:off x="3911103" y="123957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الأولى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5" name="Double Wave 44">
            <a:extLst>
              <a:ext uri="{FF2B5EF4-FFF2-40B4-BE49-F238E27FC236}">
                <a16:creationId xmlns:a16="http://schemas.microsoft.com/office/drawing/2014/main" id="{8B1012DE-628E-4E30-88A1-4885C7EB99F7}"/>
              </a:ext>
            </a:extLst>
          </p:cNvPr>
          <p:cNvSpPr/>
          <p:nvPr/>
        </p:nvSpPr>
        <p:spPr>
          <a:xfrm>
            <a:off x="759450" y="123956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</a:t>
            </a:r>
          </a:p>
        </p:txBody>
      </p:sp>
      <p:sp>
        <p:nvSpPr>
          <p:cNvPr id="46" name="Double Wave 45">
            <a:extLst>
              <a:ext uri="{FF2B5EF4-FFF2-40B4-BE49-F238E27FC236}">
                <a16:creationId xmlns:a16="http://schemas.microsoft.com/office/drawing/2014/main" id="{03E4AE2B-6D3E-4C7F-8CE2-B5765E96357F}"/>
              </a:ext>
            </a:extLst>
          </p:cNvPr>
          <p:cNvSpPr/>
          <p:nvPr/>
        </p:nvSpPr>
        <p:spPr>
          <a:xfrm>
            <a:off x="7918850" y="11050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التربية الإسلامية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Double Wave 46">
            <a:extLst>
              <a:ext uri="{FF2B5EF4-FFF2-40B4-BE49-F238E27FC236}">
                <a16:creationId xmlns:a16="http://schemas.microsoft.com/office/drawing/2014/main" id="{FB007F56-EFB5-4F31-9DDB-E68D043D3D2F}"/>
              </a:ext>
            </a:extLst>
          </p:cNvPr>
          <p:cNvSpPr/>
          <p:nvPr/>
        </p:nvSpPr>
        <p:spPr>
          <a:xfrm>
            <a:off x="5867209" y="12395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8" name="Double Wave 47">
            <a:extLst>
              <a:ext uri="{FF2B5EF4-FFF2-40B4-BE49-F238E27FC236}">
                <a16:creationId xmlns:a16="http://schemas.microsoft.com/office/drawing/2014/main" id="{FB973787-1B99-4AED-BCFD-CE34966FCD14}"/>
              </a:ext>
            </a:extLst>
          </p:cNvPr>
          <p:cNvSpPr/>
          <p:nvPr/>
        </p:nvSpPr>
        <p:spPr>
          <a:xfrm>
            <a:off x="3911103" y="123957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الثالثة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9" name="Double Wave 48">
            <a:extLst>
              <a:ext uri="{FF2B5EF4-FFF2-40B4-BE49-F238E27FC236}">
                <a16:creationId xmlns:a16="http://schemas.microsoft.com/office/drawing/2014/main" id="{EF39D40B-577D-4779-BAC4-15E91D529AFA}"/>
              </a:ext>
            </a:extLst>
          </p:cNvPr>
          <p:cNvSpPr/>
          <p:nvPr/>
        </p:nvSpPr>
        <p:spPr>
          <a:xfrm>
            <a:off x="759450" y="123956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</a:t>
            </a:r>
          </a:p>
        </p:txBody>
      </p:sp>
      <p:sp>
        <p:nvSpPr>
          <p:cNvPr id="50" name="Double Wave 49">
            <a:extLst>
              <a:ext uri="{FF2B5EF4-FFF2-40B4-BE49-F238E27FC236}">
                <a16:creationId xmlns:a16="http://schemas.microsoft.com/office/drawing/2014/main" id="{B3089AB9-36F5-4A8C-A41C-C8C2E1C661D0}"/>
              </a:ext>
            </a:extLst>
          </p:cNvPr>
          <p:cNvSpPr/>
          <p:nvPr/>
        </p:nvSpPr>
        <p:spPr>
          <a:xfrm>
            <a:off x="7918850" y="11050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التربية الإسلامية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Double Wave 50">
            <a:extLst>
              <a:ext uri="{FF2B5EF4-FFF2-40B4-BE49-F238E27FC236}">
                <a16:creationId xmlns:a16="http://schemas.microsoft.com/office/drawing/2014/main" id="{382CFE65-29F9-407A-B9CB-818FBB19112F}"/>
              </a:ext>
            </a:extLst>
          </p:cNvPr>
          <p:cNvSpPr/>
          <p:nvPr/>
        </p:nvSpPr>
        <p:spPr>
          <a:xfrm>
            <a:off x="5867209" y="12395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CE3AD7-C49C-4DE8-B183-16504D0B42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6072"/>
          <a:stretch/>
        </p:blipFill>
        <p:spPr>
          <a:xfrm>
            <a:off x="257629" y="5311823"/>
            <a:ext cx="1954623" cy="1495425"/>
          </a:xfrm>
          <a:prstGeom prst="ellipse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D344D3-E1A9-4728-B293-294F577123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450" y="1712648"/>
            <a:ext cx="4437618" cy="3323930"/>
          </a:xfrm>
          <a:prstGeom prst="rect">
            <a:avLst/>
          </a:prstGeom>
        </p:spPr>
      </p:pic>
      <p:pic>
        <p:nvPicPr>
          <p:cNvPr id="53" name="صورة 10">
            <a:extLst>
              <a:ext uri="{FF2B5EF4-FFF2-40B4-BE49-F238E27FC236}">
                <a16:creationId xmlns:a16="http://schemas.microsoft.com/office/drawing/2014/main" id="{EB2D4AC7-30F4-436D-B258-EB7F52E583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6716" y1="12425" x2="59232" y2="13026"/>
                        <a14:foregroundMark x1="51549" y1="14429" x2="47831" y2="65932"/>
                        <a14:foregroundMark x1="14994" y1="47695" x2="87608" y2="51102"/>
                        <a14:foregroundMark x1="41140" y1="87174" x2="37794" y2="15832"/>
                        <a14:foregroundMark x1="20322" y1="75952" x2="40644" y2="36273"/>
                        <a14:foregroundMark x1="84634" y1="65130" x2="41140" y2="54509"/>
                        <a14:foregroundMark x1="77943" y1="25050" x2="22305" y2="464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951" y="1712648"/>
            <a:ext cx="6351857" cy="33881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3919A4-CCD1-41EE-8861-4B7FE68254DA}"/>
              </a:ext>
            </a:extLst>
          </p:cNvPr>
          <p:cNvSpPr txBox="1"/>
          <p:nvPr/>
        </p:nvSpPr>
        <p:spPr>
          <a:xfrm>
            <a:off x="5826988" y="2744372"/>
            <a:ext cx="36397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3600" b="1" dirty="0">
                <a:solidFill>
                  <a:srgbClr val="AB1B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ما الرابط المشترك بين هذه الصور؟</a:t>
            </a:r>
            <a:endParaRPr lang="en-US" sz="3600" b="1" dirty="0">
              <a:solidFill>
                <a:srgbClr val="AB1B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Double Wave 35">
            <a:extLst>
              <a:ext uri="{FF2B5EF4-FFF2-40B4-BE49-F238E27FC236}">
                <a16:creationId xmlns:a16="http://schemas.microsoft.com/office/drawing/2014/main" id="{6E14214D-B6C1-4F36-85D8-6B68527AA694}"/>
              </a:ext>
            </a:extLst>
          </p:cNvPr>
          <p:cNvSpPr/>
          <p:nvPr/>
        </p:nvSpPr>
        <p:spPr>
          <a:xfrm>
            <a:off x="759450" y="11050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الرابع</a:t>
            </a:r>
          </a:p>
        </p:txBody>
      </p:sp>
    </p:spTree>
    <p:extLst>
      <p:ext uri="{BB962C8B-B14F-4D97-AF65-F5344CB8AC3E}">
        <p14:creationId xmlns:p14="http://schemas.microsoft.com/office/powerpoint/2010/main" val="3220957349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538726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-48667" y="-42566"/>
            <a:ext cx="1209040" cy="623857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02:00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>
            <a:extLst>
              <a:ext uri="{FF2B5EF4-FFF2-40B4-BE49-F238E27FC236}">
                <a16:creationId xmlns:a16="http://schemas.microsoft.com/office/drawing/2014/main" id="{EE777FD2-5A27-442A-A1BE-FB91493B69B6}"/>
              </a:ext>
            </a:extLst>
          </p:cNvPr>
          <p:cNvSpPr/>
          <p:nvPr/>
        </p:nvSpPr>
        <p:spPr>
          <a:xfrm>
            <a:off x="7833685" y="9257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>
            <a:extLst>
              <a:ext uri="{FF2B5EF4-FFF2-40B4-BE49-F238E27FC236}">
                <a16:creationId xmlns:a16="http://schemas.microsoft.com/office/drawing/2014/main" id="{92756E55-11C0-41D4-A70E-D9F2B0C61D4E}"/>
              </a:ext>
            </a:extLst>
          </p:cNvPr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5" name="Double Wave 44">
            <a:extLst>
              <a:ext uri="{FF2B5EF4-FFF2-40B4-BE49-F238E27FC236}">
                <a16:creationId xmlns:a16="http://schemas.microsoft.com/office/drawing/2014/main" id="{1879A773-C80D-466D-9A00-F1F5BBC8AB44}"/>
              </a:ext>
            </a:extLst>
          </p:cNvPr>
          <p:cNvSpPr/>
          <p:nvPr/>
        </p:nvSpPr>
        <p:spPr>
          <a:xfrm>
            <a:off x="3911103" y="123957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الأولى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Double Wave 45">
            <a:extLst>
              <a:ext uri="{FF2B5EF4-FFF2-40B4-BE49-F238E27FC236}">
                <a16:creationId xmlns:a16="http://schemas.microsoft.com/office/drawing/2014/main" id="{777F92A9-102A-4B2E-8764-4D6F3562E526}"/>
              </a:ext>
            </a:extLst>
          </p:cNvPr>
          <p:cNvSpPr/>
          <p:nvPr/>
        </p:nvSpPr>
        <p:spPr>
          <a:xfrm>
            <a:off x="759450" y="123956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</a:t>
            </a:r>
          </a:p>
        </p:txBody>
      </p:sp>
      <p:sp>
        <p:nvSpPr>
          <p:cNvPr id="47" name="Double Wave 46">
            <a:extLst>
              <a:ext uri="{FF2B5EF4-FFF2-40B4-BE49-F238E27FC236}">
                <a16:creationId xmlns:a16="http://schemas.microsoft.com/office/drawing/2014/main" id="{3C63DAA0-533C-4F51-9C78-8A46B9127365}"/>
              </a:ext>
            </a:extLst>
          </p:cNvPr>
          <p:cNvSpPr/>
          <p:nvPr/>
        </p:nvSpPr>
        <p:spPr>
          <a:xfrm>
            <a:off x="7918850" y="11050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التربية الإسلامية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Double Wave 47">
            <a:extLst>
              <a:ext uri="{FF2B5EF4-FFF2-40B4-BE49-F238E27FC236}">
                <a16:creationId xmlns:a16="http://schemas.microsoft.com/office/drawing/2014/main" id="{D841F778-6051-4491-97F6-2F372F0AC0DC}"/>
              </a:ext>
            </a:extLst>
          </p:cNvPr>
          <p:cNvSpPr/>
          <p:nvPr/>
        </p:nvSpPr>
        <p:spPr>
          <a:xfrm>
            <a:off x="5867209" y="12395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8388E916-D979-48F3-A662-E59EF308279C}"/>
              </a:ext>
            </a:extLst>
          </p:cNvPr>
          <p:cNvSpPr/>
          <p:nvPr/>
        </p:nvSpPr>
        <p:spPr>
          <a:xfrm>
            <a:off x="3911103" y="11051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الثالثة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Double Wave 35">
            <a:extLst>
              <a:ext uri="{FF2B5EF4-FFF2-40B4-BE49-F238E27FC236}">
                <a16:creationId xmlns:a16="http://schemas.microsoft.com/office/drawing/2014/main" id="{95B3E207-3DF5-4944-B8F2-309F379696A1}"/>
              </a:ext>
            </a:extLst>
          </p:cNvPr>
          <p:cNvSpPr/>
          <p:nvPr/>
        </p:nvSpPr>
        <p:spPr>
          <a:xfrm>
            <a:off x="759450" y="11050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</a:t>
            </a: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8180FED5-9CA7-4B32-8E58-20B85CA2ABC5}"/>
              </a:ext>
            </a:extLst>
          </p:cNvPr>
          <p:cNvSpPr/>
          <p:nvPr/>
        </p:nvSpPr>
        <p:spPr>
          <a:xfrm>
            <a:off x="7918850" y="97062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التربية الإسلامية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Double Wave 48">
            <a:extLst>
              <a:ext uri="{FF2B5EF4-FFF2-40B4-BE49-F238E27FC236}">
                <a16:creationId xmlns:a16="http://schemas.microsoft.com/office/drawing/2014/main" id="{75BDF5B3-EC3A-4261-B486-379864B804AE}"/>
              </a:ext>
            </a:extLst>
          </p:cNvPr>
          <p:cNvSpPr/>
          <p:nvPr/>
        </p:nvSpPr>
        <p:spPr>
          <a:xfrm>
            <a:off x="5867209" y="11050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1F72C7-B25B-4DAE-808B-3C245ADD91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04" t="9555" r="14880" b="15830"/>
          <a:stretch/>
        </p:blipFill>
        <p:spPr>
          <a:xfrm>
            <a:off x="0" y="5471024"/>
            <a:ext cx="1954306" cy="1100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5FDA7E7-0F86-49BE-89A4-28F6A7B8E9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982" t="13536" r="17571" b="6200"/>
          <a:stretch/>
        </p:blipFill>
        <p:spPr>
          <a:xfrm>
            <a:off x="1627632" y="713066"/>
            <a:ext cx="7879439" cy="5948587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9194C2AB-9C8B-4615-ADF4-1CB6280E47B0}"/>
              </a:ext>
            </a:extLst>
          </p:cNvPr>
          <p:cNvSpPr txBox="1"/>
          <p:nvPr/>
        </p:nvSpPr>
        <p:spPr>
          <a:xfrm>
            <a:off x="4690872" y="4942848"/>
            <a:ext cx="4098941" cy="523220"/>
          </a:xfrm>
          <a:prstGeom prst="rect">
            <a:avLst/>
          </a:prstGeom>
          <a:solidFill>
            <a:srgbClr val="FFC000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جميعها اسماء حيوانات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Double Wave 51">
            <a:extLst>
              <a:ext uri="{FF2B5EF4-FFF2-40B4-BE49-F238E27FC236}">
                <a16:creationId xmlns:a16="http://schemas.microsoft.com/office/drawing/2014/main" id="{1F13339D-0144-40D5-81F8-DF0727A7057A}"/>
              </a:ext>
            </a:extLst>
          </p:cNvPr>
          <p:cNvSpPr/>
          <p:nvPr/>
        </p:nvSpPr>
        <p:spPr>
          <a:xfrm>
            <a:off x="750486" y="114992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الرابع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DC5B2F3-BBEC-4CFB-B1E6-7A6522A40C53}"/>
                  </a:ext>
                </a:extLst>
              </p14:cNvPr>
              <p14:cNvContentPartPr/>
              <p14:nvPr/>
            </p14:nvContentPartPr>
            <p14:xfrm>
              <a:off x="2955600" y="2027160"/>
              <a:ext cx="866520" cy="90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DC5B2F3-BBEC-4CFB-B1E6-7A6522A40C5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39760" y="1963800"/>
                <a:ext cx="897840" cy="13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CC309FE-1BB2-4625-9377-450844F57027}"/>
                  </a:ext>
                </a:extLst>
              </p14:cNvPr>
              <p14:cNvContentPartPr/>
              <p14:nvPr/>
            </p14:nvContentPartPr>
            <p14:xfrm>
              <a:off x="1803960" y="2044800"/>
              <a:ext cx="919800" cy="360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CC309FE-1BB2-4625-9377-450844F5702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788120" y="1981440"/>
                <a:ext cx="951120" cy="16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45DB8BD-04EB-4AC4-8FBC-CDF1D6BE7857}"/>
                  </a:ext>
                </a:extLst>
              </p14:cNvPr>
              <p14:cNvContentPartPr/>
              <p14:nvPr/>
            </p14:nvContentPartPr>
            <p14:xfrm>
              <a:off x="2196720" y="2482560"/>
              <a:ext cx="1429200" cy="3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45DB8BD-04EB-4AC4-8FBC-CDF1D6BE785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180880" y="2419200"/>
                <a:ext cx="146052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279BDCD-5D07-401C-84EE-F40C3FDB1094}"/>
                  </a:ext>
                </a:extLst>
              </p14:cNvPr>
              <p14:cNvContentPartPr/>
              <p14:nvPr/>
            </p14:nvContentPartPr>
            <p14:xfrm>
              <a:off x="2062800" y="2919960"/>
              <a:ext cx="1812960" cy="183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279BDCD-5D07-401C-84EE-F40C3FDB109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046960" y="2856600"/>
                <a:ext cx="1844280" cy="145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370321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8992D5D-52FC-4864-B35D-006A95EFE6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92" t="23278" b="7672"/>
          <a:stretch/>
        </p:blipFill>
        <p:spPr>
          <a:xfrm>
            <a:off x="19581" y="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37A23B6-EE06-4EB0-A7DA-C69280ABE6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398" r="3322" b="74710"/>
          <a:stretch/>
        </p:blipFill>
        <p:spPr>
          <a:xfrm>
            <a:off x="9705703" y="154074"/>
            <a:ext cx="2233748" cy="14925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1E3583-6218-4CCC-B004-0883DFFD59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581" y="1907176"/>
            <a:ext cx="4018189" cy="465892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FFC8389-B217-45E0-A6C2-28300A198C3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793"/>
          <a:stretch/>
        </p:blipFill>
        <p:spPr>
          <a:xfrm>
            <a:off x="4197096" y="37934"/>
            <a:ext cx="4575687" cy="33531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82EAF8E-5008-4C6F-843B-153C851F3380}"/>
              </a:ext>
            </a:extLst>
          </p:cNvPr>
          <p:cNvSpPr txBox="1"/>
          <p:nvPr/>
        </p:nvSpPr>
        <p:spPr>
          <a:xfrm>
            <a:off x="4037770" y="1429798"/>
            <a:ext cx="50768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6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أهمية الحيوان</a:t>
            </a:r>
            <a:endParaRPr kumimoji="0" lang="ar-AE" sz="6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(AH) Manal Black" pitchFamily="2" charset="-78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9186511-4F36-4112-BD2F-A21F7CFD9B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783" y="3429000"/>
            <a:ext cx="3544513" cy="354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5153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8A119E-AA4B-499D-AF6B-F6D13B9CEE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5225" y="1045291"/>
            <a:ext cx="2622455" cy="26224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B7F92B-CABC-4580-8B87-1AC4DD000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5224" y="3667746"/>
            <a:ext cx="2622455" cy="26224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CF713C-D429-4CA7-891C-350B9F29431A}"/>
              </a:ext>
            </a:extLst>
          </p:cNvPr>
          <p:cNvSpPr txBox="1"/>
          <p:nvPr/>
        </p:nvSpPr>
        <p:spPr>
          <a:xfrm>
            <a:off x="2823882" y="242047"/>
            <a:ext cx="6064624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ar-JO" sz="2000" b="1" dirty="0"/>
              <a:t>نستنتج معًا منافع الحيوانات من الصور ونكتبها أسفل كل صورة</a:t>
            </a:r>
            <a:endParaRPr lang="en-US" sz="20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EE1488-5C2A-439C-82CF-CC1E755679A4}"/>
              </a:ext>
            </a:extLst>
          </p:cNvPr>
          <p:cNvSpPr txBox="1"/>
          <p:nvPr/>
        </p:nvSpPr>
        <p:spPr>
          <a:xfrm>
            <a:off x="9033327" y="6287179"/>
            <a:ext cx="3106271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n-US" sz="2400" b="1" dirty="0">
              <a:highlight>
                <a:srgbClr val="FFFF00"/>
              </a:highlight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8D2863A-0313-4FD1-9533-A97F2C2468E0}"/>
              </a:ext>
            </a:extLst>
          </p:cNvPr>
          <p:cNvCxnSpPr>
            <a:cxnSpLocks/>
          </p:cNvCxnSpPr>
          <p:nvPr/>
        </p:nvCxnSpPr>
        <p:spPr>
          <a:xfrm>
            <a:off x="8955463" y="1045291"/>
            <a:ext cx="0" cy="5675216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A6B5729-6340-4ABD-8BAB-D10BB6B66EDB}"/>
              </a:ext>
            </a:extLst>
          </p:cNvPr>
          <p:cNvCxnSpPr>
            <a:cxnSpLocks/>
          </p:cNvCxnSpPr>
          <p:nvPr/>
        </p:nvCxnSpPr>
        <p:spPr>
          <a:xfrm>
            <a:off x="5584733" y="1045291"/>
            <a:ext cx="0" cy="5675216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FC43E08-9DCC-4A5F-89B0-74705E7DD6A8}"/>
              </a:ext>
            </a:extLst>
          </p:cNvPr>
          <p:cNvCxnSpPr>
            <a:cxnSpLocks/>
          </p:cNvCxnSpPr>
          <p:nvPr/>
        </p:nvCxnSpPr>
        <p:spPr>
          <a:xfrm>
            <a:off x="2343992" y="1045291"/>
            <a:ext cx="0" cy="5675216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1137D77-223E-4842-AD0B-935E337EB494}"/>
              </a:ext>
            </a:extLst>
          </p:cNvPr>
          <p:cNvSpPr txBox="1"/>
          <p:nvPr/>
        </p:nvSpPr>
        <p:spPr>
          <a:xfrm>
            <a:off x="5759477" y="6287179"/>
            <a:ext cx="3106271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E6CADE-F850-456A-85B5-4724B2BAC3D8}"/>
              </a:ext>
            </a:extLst>
          </p:cNvPr>
          <p:cNvSpPr txBox="1"/>
          <p:nvPr/>
        </p:nvSpPr>
        <p:spPr>
          <a:xfrm>
            <a:off x="2437916" y="6287179"/>
            <a:ext cx="3106271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B97E29-B99E-4EBE-ABA5-3536E420979E}"/>
              </a:ext>
            </a:extLst>
          </p:cNvPr>
          <p:cNvSpPr txBox="1"/>
          <p:nvPr/>
        </p:nvSpPr>
        <p:spPr>
          <a:xfrm>
            <a:off x="0" y="6287179"/>
            <a:ext cx="2276620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DF31612-9302-4653-A1A6-DFB9B9FDD4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6749" y="828013"/>
            <a:ext cx="2371725" cy="19240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C75B195-68D2-46D0-A59C-AAFC436D17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7818" y="2560956"/>
            <a:ext cx="1646930" cy="164693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FE279DC-EE2B-42E8-8BB9-FE5B3D8F13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4175" y="2890456"/>
            <a:ext cx="1512794" cy="151279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5CE6AFC-12D8-463D-8233-7C40BA0576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9377" y="1459861"/>
            <a:ext cx="2689971" cy="179331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423C462-108B-4ECC-9D53-CF2431C114A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288" t="33726" r="3204" b="35532"/>
          <a:stretch/>
        </p:blipFill>
        <p:spPr>
          <a:xfrm>
            <a:off x="2547726" y="3484369"/>
            <a:ext cx="2573568" cy="8371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2044E2C-5030-4CDD-8E00-14B62E7C192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1963" y="1406519"/>
            <a:ext cx="1899998" cy="189999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1A4EB79-3D05-419C-AD83-F8D93B416C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015" y="3554905"/>
            <a:ext cx="2143125" cy="21431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D8E260B-EFF6-4B55-B782-1AD46982118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15773" y="4346279"/>
            <a:ext cx="1924051" cy="19240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B3975E-F3D6-4B95-855C-35EBEDF088A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39104" y="4808242"/>
            <a:ext cx="2573567" cy="117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819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8A119E-AA4B-499D-AF6B-F6D13B9CEE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5225" y="1045291"/>
            <a:ext cx="2622455" cy="26224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B7F92B-CABC-4580-8B87-1AC4DD000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5224" y="3667746"/>
            <a:ext cx="2622455" cy="26224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CF713C-D429-4CA7-891C-350B9F29431A}"/>
              </a:ext>
            </a:extLst>
          </p:cNvPr>
          <p:cNvSpPr txBox="1"/>
          <p:nvPr/>
        </p:nvSpPr>
        <p:spPr>
          <a:xfrm>
            <a:off x="2823882" y="242047"/>
            <a:ext cx="6064624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ar-JO" sz="2000" b="1" dirty="0"/>
              <a:t>نستنتج معًا منافع الحيوانات من الصور ونكتبها أسفل كل صورة</a:t>
            </a:r>
            <a:endParaRPr lang="en-US" sz="20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EE1488-5C2A-439C-82CF-CC1E755679A4}"/>
              </a:ext>
            </a:extLst>
          </p:cNvPr>
          <p:cNvSpPr txBox="1"/>
          <p:nvPr/>
        </p:nvSpPr>
        <p:spPr>
          <a:xfrm>
            <a:off x="8955463" y="6290201"/>
            <a:ext cx="3106271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JO" sz="2400" b="1" dirty="0">
                <a:highlight>
                  <a:srgbClr val="FFFF00"/>
                </a:highlight>
              </a:rPr>
              <a:t>وسيلة للنقل</a:t>
            </a:r>
            <a:endParaRPr lang="en-US" sz="2400" b="1" dirty="0">
              <a:highlight>
                <a:srgbClr val="FFFF00"/>
              </a:highlight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8D2863A-0313-4FD1-9533-A97F2C2468E0}"/>
              </a:ext>
            </a:extLst>
          </p:cNvPr>
          <p:cNvCxnSpPr>
            <a:cxnSpLocks/>
          </p:cNvCxnSpPr>
          <p:nvPr/>
        </p:nvCxnSpPr>
        <p:spPr>
          <a:xfrm>
            <a:off x="8955463" y="1045291"/>
            <a:ext cx="0" cy="5675216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A6B5729-6340-4ABD-8BAB-D10BB6B66EDB}"/>
              </a:ext>
            </a:extLst>
          </p:cNvPr>
          <p:cNvCxnSpPr>
            <a:cxnSpLocks/>
          </p:cNvCxnSpPr>
          <p:nvPr/>
        </p:nvCxnSpPr>
        <p:spPr>
          <a:xfrm>
            <a:off x="5584733" y="1045291"/>
            <a:ext cx="0" cy="5675216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FC43E08-9DCC-4A5F-89B0-74705E7DD6A8}"/>
              </a:ext>
            </a:extLst>
          </p:cNvPr>
          <p:cNvCxnSpPr>
            <a:cxnSpLocks/>
          </p:cNvCxnSpPr>
          <p:nvPr/>
        </p:nvCxnSpPr>
        <p:spPr>
          <a:xfrm>
            <a:off x="2343992" y="1045291"/>
            <a:ext cx="0" cy="5675216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1137D77-223E-4842-AD0B-935E337EB494}"/>
              </a:ext>
            </a:extLst>
          </p:cNvPr>
          <p:cNvSpPr txBox="1"/>
          <p:nvPr/>
        </p:nvSpPr>
        <p:spPr>
          <a:xfrm>
            <a:off x="5759477" y="6287179"/>
            <a:ext cx="3106271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مصدر غذاء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E6CADE-F850-456A-85B5-4724B2BAC3D8}"/>
              </a:ext>
            </a:extLst>
          </p:cNvPr>
          <p:cNvSpPr txBox="1"/>
          <p:nvPr/>
        </p:nvSpPr>
        <p:spPr>
          <a:xfrm>
            <a:off x="2437916" y="6287179"/>
            <a:ext cx="3106271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ملابس وأثاث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B97E29-B99E-4EBE-ABA5-3536E420979E}"/>
              </a:ext>
            </a:extLst>
          </p:cNvPr>
          <p:cNvSpPr txBox="1"/>
          <p:nvPr/>
        </p:nvSpPr>
        <p:spPr>
          <a:xfrm>
            <a:off x="0" y="6287179"/>
            <a:ext cx="2276620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شفاء ودواء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DF31612-9302-4653-A1A6-DFB9B9FDD4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6749" y="828013"/>
            <a:ext cx="2371725" cy="19240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C75B195-68D2-46D0-A59C-AAFC436D17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7818" y="2560956"/>
            <a:ext cx="1646930" cy="164693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FE279DC-EE2B-42E8-8BB9-FE5B3D8F13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4175" y="2890456"/>
            <a:ext cx="1512794" cy="151279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5CE6AFC-12D8-463D-8233-7C40BA0576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9377" y="1459861"/>
            <a:ext cx="2689971" cy="179331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423C462-108B-4ECC-9D53-CF2431C114A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288" t="33726" r="3204" b="35532"/>
          <a:stretch/>
        </p:blipFill>
        <p:spPr>
          <a:xfrm>
            <a:off x="2547726" y="3484369"/>
            <a:ext cx="2573568" cy="8371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2044E2C-5030-4CDD-8E00-14B62E7C192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1963" y="1406519"/>
            <a:ext cx="1899998" cy="189999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1A4EB79-3D05-419C-AD83-F8D93B416C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015" y="3554905"/>
            <a:ext cx="2143125" cy="21431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D8E260B-EFF6-4B55-B782-1AD46982118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15773" y="4346279"/>
            <a:ext cx="1924051" cy="19240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B3975E-F3D6-4B95-855C-35EBEDF088A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39104" y="4808242"/>
            <a:ext cx="2573567" cy="117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09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212150C-5948-4CE6-9139-AA27D01B0B6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8992D5D-52FC-4864-B35D-006A95EFE6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692" t="23278" b="7672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DAA4661-8FCC-4C03-8C8A-B97FC2A17E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5398" r="3322" b="74710"/>
            <a:stretch/>
          </p:blipFill>
          <p:spPr>
            <a:xfrm>
              <a:off x="9705703" y="154074"/>
              <a:ext cx="2233748" cy="1492514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1A390D5-C61F-4E34-8098-441BEB59895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348" y="585843"/>
            <a:ext cx="7857136" cy="634410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924C5FB-9E17-4108-8799-AC81110CF483}"/>
              </a:ext>
            </a:extLst>
          </p:cNvPr>
          <p:cNvSpPr/>
          <p:nvPr/>
        </p:nvSpPr>
        <p:spPr>
          <a:xfrm>
            <a:off x="5142680" y="2415962"/>
            <a:ext cx="4202295" cy="44012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 defTabSz="457200" rtl="1"/>
            <a:r>
              <a:rPr lang="ar-AE" sz="40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JO" sz="40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اربطي المنافع التي تعرفنا عليها في ورقة العمل المرفقة بالآيات الكريمة في أصحح واستنتج ص 76 </a:t>
            </a:r>
            <a:endParaRPr lang="ar-AE" sz="4000" b="1" dirty="0">
              <a:ln/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indent="-914400" algn="r" defTabSz="457200" rtl="1">
              <a:buFont typeface="+mj-lt"/>
              <a:buAutoNum type="arabicPeriod"/>
            </a:pPr>
            <a:endParaRPr lang="ar-EG" sz="4000" b="1" dirty="0">
              <a:ln/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indent="-914400" algn="r" defTabSz="457200" rtl="1">
              <a:buFont typeface="+mj-lt"/>
              <a:buAutoNum type="arabicPeriod"/>
            </a:pPr>
            <a:endParaRPr lang="ar-EG" sz="4000" b="1" dirty="0">
              <a:ln/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2B0374-87E4-4EA2-86E4-39920CB766A0}"/>
              </a:ext>
            </a:extLst>
          </p:cNvPr>
          <p:cNvSpPr txBox="1"/>
          <p:nvPr/>
        </p:nvSpPr>
        <p:spPr>
          <a:xfrm>
            <a:off x="2847025" y="3136612"/>
            <a:ext cx="3839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3200" dirty="0">
                <a:cs typeface="(AH) Manal Black" pitchFamily="2" charset="-78"/>
              </a:rPr>
              <a:t>خطوة أخرى</a:t>
            </a:r>
            <a:endParaRPr lang="en-US" sz="3200" dirty="0">
              <a:cs typeface="(AH) Manal Black" pitchFamily="2" charset="-78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C61A965-423E-4619-9342-C5F5F9C5DC0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9545" y="2936338"/>
            <a:ext cx="3794794" cy="379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6747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1515</TotalTime>
  <Words>960</Words>
  <Application>Microsoft Office PowerPoint</Application>
  <PresentationFormat>Widescreen</PresentationFormat>
  <Paragraphs>339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Adobe Arabic</vt:lpstr>
      <vt:lpstr>adonis-web</vt:lpstr>
      <vt:lpstr>Arial</vt:lpstr>
      <vt:lpstr>Calibri</vt:lpstr>
      <vt:lpstr>Calibri Light</vt:lpstr>
      <vt:lpstr>HelveticaNeueLT Arabic 45 Light</vt:lpstr>
      <vt:lpstr>HelveticaNeueLT Arabic 55 Roman</vt:lpstr>
      <vt:lpstr>Office Theme</vt:lpstr>
      <vt:lpstr>Custom Design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Ghassan Hazza</dc:creator>
  <cp:lastModifiedBy>DELL</cp:lastModifiedBy>
  <cp:revision>187</cp:revision>
  <dcterms:created xsi:type="dcterms:W3CDTF">2019-06-13T08:00:41Z</dcterms:created>
  <dcterms:modified xsi:type="dcterms:W3CDTF">2024-12-15T05:43:25Z</dcterms:modified>
</cp:coreProperties>
</file>