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307" r:id="rId5"/>
    <p:sldId id="298" r:id="rId6"/>
    <p:sldId id="308" r:id="rId7"/>
    <p:sldId id="309" r:id="rId8"/>
    <p:sldId id="310" r:id="rId9"/>
    <p:sldId id="311" r:id="rId10"/>
    <p:sldId id="313" r:id="rId11"/>
    <p:sldId id="312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87845" autoAdjust="0"/>
  </p:normalViewPr>
  <p:slideViewPr>
    <p:cSldViewPr snapToGrid="0" showGuides="1">
      <p:cViewPr varScale="1">
        <p:scale>
          <a:sx n="76" d="100"/>
          <a:sy n="76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9F8B-8347-4095-A12D-696C427E6090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5F38E-01C8-474E-906D-EFE9891B3351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87E8-A284-4FBE-A602-602CF3CBF677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D2D24E-04F2-4F08-B9CD-691084A5FEF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248" y="238625"/>
            <a:ext cx="4418848" cy="647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772" y="238625"/>
            <a:ext cx="5191555" cy="6477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290512"/>
            <a:ext cx="9958130" cy="6276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61400" y="1634004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الوثاق/معرّف بـ(ال)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9066" y="1634003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هي/ضمير منفصل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8200" y="1634003"/>
            <a:ext cx="21509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هذا/اسم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0800" y="4464258"/>
            <a:ext cx="6311897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هاتان الطّالبتانِ مُشركتانِ في أنشطة العلوم و التّكنولوجيا.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5839707"/>
            <a:ext cx="6311897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هؤلاء الطّالبات مشاركاتٌ في أنشطة العلوم و التّكنولوجيا.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461962"/>
            <a:ext cx="10123230" cy="4427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66000" y="1568262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5400" y="2783712"/>
            <a:ext cx="92040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اللّذان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7601" y="5113582"/>
            <a:ext cx="8185148" cy="121245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الخوارزميّ و ابن الهيثم شخصيّتانِ عظيمتانِ، و هما من أبرزِ علماء العرب، الّذين قدّموا إنجازاتٍ للعلمِ، و نحن نفخر بهم و بكلّ ما قدّموه من علمٍ و إنجازاتٍ.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406400"/>
            <a:ext cx="10074017" cy="6235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75300" y="3867150"/>
            <a:ext cx="5549900" cy="20637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أ- هذه : اسم إشارة مبني في محلّ رفعِ مبتدأ . </a:t>
            </a:r>
            <a:endParaRPr lang="ar-JO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ب- الّذين : اسم موصول مبني في محل جرّ اسم مجرور .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486991" y="1246082"/>
            <a:ext cx="5913246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َ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ة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ُ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الثّالثةُ </a:t>
            </a:r>
            <a:r>
              <a:rPr lang="ar-SA" sz="8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ar-SA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72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الفضاءِ الرَّحبِ</a:t>
            </a:r>
            <a:endParaRPr lang="ar-JO" sz="72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-194873" y="3542095"/>
            <a:ext cx="7276975" cy="2970799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JO" sz="8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116" y="373839"/>
            <a:ext cx="4106770" cy="6252291"/>
          </a:xfrm>
          <a:prstGeom prst="rect">
            <a:avLst/>
          </a:prstGeom>
        </p:spPr>
      </p:pic>
      <p:sp>
        <p:nvSpPr>
          <p:cNvPr id="2" name="Google Shape;220;p34"/>
          <p:cNvSpPr txBox="1"/>
          <p:nvPr/>
        </p:nvSpPr>
        <p:spPr>
          <a:xfrm>
            <a:off x="816448" y="3315905"/>
            <a:ext cx="4718700" cy="230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ar-JO" sz="8800" b="1" dirty="0">
                <a:latin typeface="Aldhabi" panose="01000000000000000000" pitchFamily="2" charset="-78"/>
                <a:cs typeface="Aldhabi" panose="01000000000000000000" pitchFamily="2" charset="-78"/>
              </a:rPr>
              <a:t>المعارِف</a:t>
            </a:r>
            <a:endParaRPr lang="ar-JO" sz="88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7362" y="295024"/>
            <a:ext cx="7652688" cy="1099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40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تدريبات الكتاب الصّفحات 72-76</a:t>
            </a:r>
            <a:endParaRPr lang="en-US" sz="40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631950"/>
            <a:ext cx="11258550" cy="51001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96570" y="5564944"/>
            <a:ext cx="2173030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عمّان/عليّ/المركبة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5649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موكب/امرأة/أصوات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339724"/>
            <a:ext cx="10179050" cy="6391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15371" y="44007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ضمائر منفصلة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5371" y="49468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15371" y="5492958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9211" y="6073107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معارف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280987"/>
            <a:ext cx="10264517" cy="6246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5" y="2936875"/>
            <a:ext cx="428625" cy="323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35" y="2936875"/>
            <a:ext cx="428625" cy="323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87" y="3711575"/>
            <a:ext cx="428625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703" y="3711575"/>
            <a:ext cx="428625" cy="323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06303" y="4588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ضمائر منفصلة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6303" y="5223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06303" y="5858793"/>
            <a:ext cx="204402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0570" y="371474"/>
            <a:ext cx="10385167" cy="6194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61400" y="2053104"/>
            <a:ext cx="957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8942" y="20531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المخاطب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0200" y="2650004"/>
            <a:ext cx="823786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3479" y="2066454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5300" y="2066455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أنتما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2650003"/>
            <a:ext cx="9317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6300" y="2637303"/>
            <a:ext cx="1119769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هنّ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3479" y="3429000"/>
            <a:ext cx="83987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هذه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31300" y="3957318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هاتان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3297" y="5416363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750300" y="5416362"/>
            <a:ext cx="8682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80200" y="5429062"/>
            <a:ext cx="92040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8942" y="5416362"/>
            <a:ext cx="91339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0575" y="257968"/>
            <a:ext cx="10058400" cy="63420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25142" y="18245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الضّمائر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3609" y="3049882"/>
            <a:ext cx="1660358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أسماء الإشارة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0" y="3704104"/>
            <a:ext cx="892342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3500" y="3704104"/>
            <a:ext cx="830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34042" y="370410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هؤلاء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9742" y="4352674"/>
            <a:ext cx="2068091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الأسماء الموصولة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4158" y="4929482"/>
            <a:ext cx="830175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الّتي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7010" y="4950586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65558" y="5619754"/>
            <a:ext cx="1080833" cy="44516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0" y="268287"/>
            <a:ext cx="10042525" cy="6411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05800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هم/أنت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4775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هذا/هاتان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3750" y="5387144"/>
            <a:ext cx="2271731" cy="99803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الّذين/اللّتان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544512"/>
            <a:ext cx="10058400" cy="6122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162" y="3271043"/>
            <a:ext cx="655638" cy="68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0" y="3271043"/>
            <a:ext cx="887412" cy="717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975" y="3988803"/>
            <a:ext cx="916306" cy="6810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887" y="5411787"/>
            <a:ext cx="976313" cy="72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FF3300"/>
      </a:accent4>
      <a:accent5>
        <a:srgbClr val="FF6600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763</Words>
  <Application>WPS Presentation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Wingdings 3</vt:lpstr>
      <vt:lpstr>Arial</vt:lpstr>
      <vt:lpstr>Arabic Typesetting</vt:lpstr>
      <vt:lpstr>Aldhabi</vt:lpstr>
      <vt:lpstr>Simplified Arabic</vt:lpstr>
      <vt:lpstr>Microsoft YaHei</vt:lpstr>
      <vt:lpstr>Arial Unicode MS</vt:lpstr>
      <vt:lpstr>Trebuchet MS</vt:lpstr>
      <vt:lpstr>Calibri</vt:lpstr>
      <vt:lpstr>Aldhabi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admin</cp:lastModifiedBy>
  <cp:revision>88</cp:revision>
  <dcterms:created xsi:type="dcterms:W3CDTF">2024-02-18T19:08:00Z</dcterms:created>
  <dcterms:modified xsi:type="dcterms:W3CDTF">2025-11-03T19:41:18Z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0596BBFCDB60470F9EF8CB5FA2A55B2A_13</vt:lpwstr>
  </property>
  <property fmtid="{D5CDD505-2E9C-101B-9397-08002B2CF9AE}" pid="3" name="KSOProductBuildVer">
    <vt:lpwstr>1033-12.2.0.23131</vt:lpwstr>
  </property>
</Properties>
</file>