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11" r:id="rId3"/>
    <p:sldId id="292" r:id="rId4"/>
    <p:sldId id="322" r:id="rId5"/>
    <p:sldId id="323" r:id="rId6"/>
    <p:sldId id="32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5B521-CDAE-450F-91ED-343E7A70D31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F6520-2DC7-45AB-8871-9B7A32F937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1097280"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/>
          <p:nvPr/>
        </p:nvSpPr>
        <p:spPr>
          <a:xfrm>
            <a:off x="1279038" y="767805"/>
            <a:ext cx="5208104" cy="25187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</a:t>
            </a:r>
            <a:r>
              <a:rPr lang="ar-JO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الثّانية </a:t>
            </a:r>
            <a:r>
              <a:rPr lang="ar-SA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  <a:endParaRPr lang="ar-JO" sz="8000" b="1" dirty="0">
              <a:solidFill>
                <a:srgbClr val="00B0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None/>
            </a:pPr>
            <a:r>
              <a:rPr lang="ar-JO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أُردُنُّ أنتَ الهَوى</a:t>
            </a:r>
            <a:endParaRPr lang="ar-JO" sz="8000" b="1" dirty="0">
              <a:solidFill>
                <a:srgbClr val="00B0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156320" y="3506756"/>
            <a:ext cx="6778870" cy="29707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JO" sz="8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الدّرس الثّالث :</a:t>
            </a:r>
            <a:br>
              <a:rPr lang="ar-JO" sz="8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JO" sz="80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أكتب</a:t>
            </a:r>
            <a:endParaRPr lang="ar-JO" sz="8000" b="1" dirty="0">
              <a:solidFill>
                <a:schemeClr val="accent1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JO" sz="80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الهمزة المتطرّفة</a:t>
            </a:r>
            <a:endParaRPr lang="ar-JO" sz="8000" b="1" dirty="0">
              <a:solidFill>
                <a:schemeClr val="accent4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46634" t="19955" r="25962" b="24458"/>
          <a:stretch>
            <a:fillRect/>
          </a:stretch>
        </p:blipFill>
        <p:spPr bwMode="auto">
          <a:xfrm>
            <a:off x="6323943" y="250063"/>
            <a:ext cx="5711737" cy="651338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/>
          <p:cNvSpPr/>
          <p:nvPr/>
        </p:nvSpPr>
        <p:spPr>
          <a:xfrm>
            <a:off x="1378634" y="207377"/>
            <a:ext cx="8750103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أكتب إملاءً صحيحًا(كتاب الطالب صفحة41)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rcRect l="36115" t="38148" r="14962" b="23679"/>
          <a:stretch>
            <a:fillRect/>
          </a:stretch>
        </p:blipFill>
        <p:spPr>
          <a:xfrm>
            <a:off x="699754" y="1215904"/>
            <a:ext cx="10792492" cy="51989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12147" y="3216226"/>
            <a:ext cx="1322364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شيء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12147" y="3771425"/>
            <a:ext cx="1322364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ضوء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12147" y="4315287"/>
            <a:ext cx="1322364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جزْء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1686" y="3216226"/>
            <a:ext cx="1322364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الشّاطِىء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30570" y="2679310"/>
            <a:ext cx="1322364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ملجأٌ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26787" y="2679310"/>
            <a:ext cx="1322364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بؤبؤٌ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/>
          <p:cNvSpPr/>
          <p:nvPr/>
        </p:nvSpPr>
        <p:spPr>
          <a:xfrm>
            <a:off x="1378634" y="207377"/>
            <a:ext cx="8750103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أكتب إملاءً صحيحًا(كتاب الطالب صفحة41)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l="37385" t="45538" r="16115" b="21010"/>
          <a:stretch>
            <a:fillRect/>
          </a:stretch>
        </p:blipFill>
        <p:spPr>
          <a:xfrm>
            <a:off x="397195" y="1215904"/>
            <a:ext cx="11180515" cy="54238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7108" y="3216226"/>
            <a:ext cx="1742050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حرف ساكن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14006" y="3927814"/>
            <a:ext cx="2009336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على ألف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4343" y="4713260"/>
            <a:ext cx="2009336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على واو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0570" y="4713260"/>
            <a:ext cx="2009336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الضّمة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30570" y="5463718"/>
            <a:ext cx="2009336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الكسرة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/>
          <p:cNvSpPr/>
          <p:nvPr/>
        </p:nvSpPr>
        <p:spPr>
          <a:xfrm>
            <a:off x="1378634" y="207377"/>
            <a:ext cx="8750103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أكتب إملاءً صحيحًا(كتاب الطالب صفحة42)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rcRect l="36346" t="22551" r="14154" b="5415"/>
          <a:stretch>
            <a:fillRect/>
          </a:stretch>
        </p:blipFill>
        <p:spPr>
          <a:xfrm>
            <a:off x="1230571" y="1121777"/>
            <a:ext cx="10122058" cy="5736223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8285870" y="1782958"/>
            <a:ext cx="478302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4893212" y="1782957"/>
            <a:ext cx="478302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9340947" y="2215415"/>
            <a:ext cx="478302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ؤ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6513339" y="2215415"/>
            <a:ext cx="478302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ئ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5709138" y="2215415"/>
            <a:ext cx="478302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9650435" y="2683413"/>
            <a:ext cx="478302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5383239" y="2683412"/>
            <a:ext cx="478302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4006944" y="2683412"/>
            <a:ext cx="478302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6991641" y="3848564"/>
            <a:ext cx="1137141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دفْء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8438270" y="1935358"/>
            <a:ext cx="478302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6991640" y="4355001"/>
            <a:ext cx="1137141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شاطىء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6991640" y="5100063"/>
            <a:ext cx="1137141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سماء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6989295" y="5988150"/>
            <a:ext cx="1137141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لؤلؤ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4893212" y="6403672"/>
            <a:ext cx="1137141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هادىء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2363372" y="4355001"/>
            <a:ext cx="22648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32363" y="4608219"/>
            <a:ext cx="0" cy="11101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994074" y="6247107"/>
            <a:ext cx="22648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742045" y="4861438"/>
            <a:ext cx="22648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/>
          <p:cNvSpPr/>
          <p:nvPr/>
        </p:nvSpPr>
        <p:spPr>
          <a:xfrm>
            <a:off x="1378634" y="207377"/>
            <a:ext cx="8750103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أكتب إملاءً صحيحًا(كتاب الطالب صفحة42)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rcRect l="36461" t="43278" r="13462" b="32710"/>
          <a:stretch>
            <a:fillRect/>
          </a:stretch>
        </p:blipFill>
        <p:spPr>
          <a:xfrm>
            <a:off x="415904" y="1706406"/>
            <a:ext cx="11360192" cy="3850331"/>
          </a:xfrm>
          <a:prstGeom prst="rect">
            <a:avLst/>
          </a:prstGeom>
        </p:spPr>
      </p:pic>
      <p:sp>
        <p:nvSpPr>
          <p:cNvPr id="9" name="Google Shape;1089;p34"/>
          <p:cNvSpPr txBox="1"/>
          <p:nvPr/>
        </p:nvSpPr>
        <p:spPr>
          <a:xfrm>
            <a:off x="1144172" y="3932444"/>
            <a:ext cx="8349320" cy="42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600" b="1" dirty="0">
                <a:solidFill>
                  <a:srgbClr val="EE0000"/>
                </a:solidFill>
                <a:latin typeface="Arial" panose="020B0604020202020204" pitchFamily="34" charset="0"/>
                <a:ea typeface="Patrick Hand SC"/>
                <a:cs typeface="Arial" panose="020B0604020202020204" pitchFamily="34" charset="0"/>
                <a:sym typeface="Patrick Hand SC"/>
              </a:rPr>
              <a:t>الهمزة سبقت بحرف حركته فتحة، فكتبت على ألف .</a:t>
            </a:r>
            <a:endParaRPr sz="3600" b="1" dirty="0">
              <a:solidFill>
                <a:srgbClr val="EE0000"/>
              </a:solidFill>
              <a:latin typeface="Arial" panose="020B0604020202020204" pitchFamily="34" charset="0"/>
              <a:ea typeface="Patrick Hand SC"/>
              <a:cs typeface="Arial" panose="020B0604020202020204" pitchFamily="34" charset="0"/>
              <a:sym typeface="Patrick Hand SC"/>
            </a:endParaRPr>
          </a:p>
        </p:txBody>
      </p:sp>
      <p:sp>
        <p:nvSpPr>
          <p:cNvPr id="10" name="Google Shape;1090;p34"/>
          <p:cNvSpPr txBox="1"/>
          <p:nvPr/>
        </p:nvSpPr>
        <p:spPr>
          <a:xfrm>
            <a:off x="712175" y="4727843"/>
            <a:ext cx="8603126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ar-JO" sz="3600" b="1" dirty="0">
                <a:solidFill>
                  <a:srgbClr val="EE0000"/>
                </a:solidFill>
                <a:latin typeface="Arial" panose="020B0604020202020204" pitchFamily="34" charset="0"/>
                <a:ea typeface="Patrick Hand SC"/>
                <a:cs typeface="Arial" panose="020B0604020202020204" pitchFamily="34" charset="0"/>
                <a:sym typeface="Patrick Hand SC"/>
              </a:rPr>
              <a:t>الهمزة سبقت بحرف حركته ضمّة، فكتبت على واو.</a:t>
            </a:r>
            <a:endParaRPr sz="3600" b="1" dirty="0">
              <a:solidFill>
                <a:srgbClr val="EE0000"/>
              </a:solidFill>
              <a:latin typeface="Arial" panose="020B0604020202020204" pitchFamily="34" charset="0"/>
              <a:ea typeface="Patrick Hand SC"/>
              <a:cs typeface="Arial" panose="020B0604020202020204" pitchFamily="34" charset="0"/>
              <a:sym typeface="Patrick Hand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WPS Presentation</Application>
  <PresentationFormat>Widescreen</PresentationFormat>
  <Paragraphs>66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SimSun</vt:lpstr>
      <vt:lpstr>Wingdings</vt:lpstr>
      <vt:lpstr>Wingdings 3</vt:lpstr>
      <vt:lpstr>Arial</vt:lpstr>
      <vt:lpstr>Arabic Typesetting</vt:lpstr>
      <vt:lpstr>Patrick Hand SC</vt:lpstr>
      <vt:lpstr>Segoe Print</vt:lpstr>
      <vt:lpstr>Microsoft YaHei</vt:lpstr>
      <vt:lpstr>Arial Unicode MS</vt:lpstr>
      <vt:lpstr>Trebuchet MS</vt:lpstr>
      <vt:lpstr>Tahoma</vt:lpstr>
      <vt:lpstr>Aldhabi</vt:lpstr>
      <vt:lpstr>Calibri</vt:lpstr>
      <vt:lpstr>Facet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آيات الفطافطة</dc:creator>
  <cp:lastModifiedBy>admin</cp:lastModifiedBy>
  <cp:revision>103</cp:revision>
  <dcterms:created xsi:type="dcterms:W3CDTF">2024-02-17T18:35:00Z</dcterms:created>
  <dcterms:modified xsi:type="dcterms:W3CDTF">2025-11-03T19:39:39Z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71C680E470F64D7D87C08268E358156D_13</vt:lpwstr>
  </property>
  <property fmtid="{D5CDD505-2E9C-101B-9397-08002B2CF9AE}" pid="3" name="KSOProductBuildVer">
    <vt:lpwstr>1033-12.2.0.23131</vt:lpwstr>
  </property>
</Properties>
</file>