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1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83883-14A8-4084-9B24-9057527813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83ED56-A772-4508-97DE-FD099D9A03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E9C792-3280-4F0E-9D05-B8EB142F2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64E54-BB52-4DC8-9EC6-C42FE3BDD99F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27747F-5ABE-4CAA-8505-2A7553F80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268DD5-355B-4F2C-810D-88F6A2D49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F3A74-9996-48AD-B375-8DC902ACE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007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BF849-91AC-40B0-A8A4-596D8DA33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44A517-405B-4312-82BC-C467A73AD9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07D70B-7BA4-40ED-A1EB-E90B41923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64E54-BB52-4DC8-9EC6-C42FE3BDD99F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2D678B-B8FA-40FC-B105-F89EE6DCF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5986A4-533D-4C37-A2BF-5BA91ED43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F3A74-9996-48AD-B375-8DC902ACE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587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962646-C7A3-4D9D-BC61-9165B5D6E2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89526D-1F1C-41E4-A266-E110F1D1BF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8F9DF7-8220-4973-944E-47A0E8B75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64E54-BB52-4DC8-9EC6-C42FE3BDD99F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370D4D-C85A-4785-9F88-7F38A4BCB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E5A41F-2F01-44C5-925D-8A7D24504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F3A74-9996-48AD-B375-8DC902ACE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30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F72EF0-71BF-4A9A-9C66-9119ED6B4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ED3AE0-5807-486C-8F78-EBD7B6B14A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ED661B-918A-45EB-9379-A6F372A1E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64E54-BB52-4DC8-9EC6-C42FE3BDD99F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57F925-A001-4B67-B9B6-27907567F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DB2A20-C567-4BE5-AD08-1F6D05E83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F3A74-9996-48AD-B375-8DC902ACE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014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D8FDC-7142-41A4-B98D-0E342D336C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A4207C-1BB4-4B1C-8E74-180B7110A0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F83CEF-9FF3-44E2-83F6-C62DD635F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64E54-BB52-4DC8-9EC6-C42FE3BDD99F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FE1D5F-D0E2-40B0-BA0A-D9F0C0D01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29F851-9525-4B79-B977-23C2B1838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F3A74-9996-48AD-B375-8DC902ACE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581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DE0EDD-89F6-4072-94D6-EDEFABE4A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7A7735-8F5B-4AEE-A938-C48A456626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179417-5553-4C18-8201-CE6A7E90D0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157687-D205-4A0C-B073-2C0F2648A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64E54-BB52-4DC8-9EC6-C42FE3BDD99F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CCE2DA-73C3-4E20-B9B3-4FA687839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02793D-B790-4E19-8995-99919ED84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F3A74-9996-48AD-B375-8DC902ACE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186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0A97D-461C-4DC4-8A1B-66996C2EF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D32A6C-C071-4984-901C-B4C6DE53BA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FBD44B-7403-412B-A709-385C5DC9C0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C21517-FFB6-4A90-A65E-C0142E8205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8283D57-E7ED-49E6-87A9-7FF7786E55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9B9FE79-E125-4587-A8A2-4633C51FF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64E54-BB52-4DC8-9EC6-C42FE3BDD99F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6EDA3C-CA14-4690-818F-B50A2A923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437F26D-1931-45FB-918B-EF5DE7047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F3A74-9996-48AD-B375-8DC902ACE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492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658535-17DD-42E4-93BB-C4DE0C75E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6BC171-D1BB-47C3-93C6-AC4331D39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64E54-BB52-4DC8-9EC6-C42FE3BDD99F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E5E1B0-5321-4799-8B01-8EF8C3394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1DC4E3-1945-4898-8D9C-7D255A9C0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F3A74-9996-48AD-B375-8DC902ACE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53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7A0EBC1-CA2B-441B-BBBB-B12C56D51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64E54-BB52-4DC8-9EC6-C42FE3BDD99F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4E095C-7775-49E3-A345-32A5FE4B2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7F4B18-620F-465B-AEC7-8B345097F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F3A74-9996-48AD-B375-8DC902ACE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471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A50EAE-2490-4AD4-B76F-FD15AF9A3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E21216-CB04-4FE5-A4E8-3D5392565F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79C5F4-4BDE-46C9-B847-0C8B0A4026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B76A9E-239E-4192-9B1C-4FABFE929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64E54-BB52-4DC8-9EC6-C42FE3BDD99F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36DB5B-3F7B-43AD-B187-55AAF3648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778529-73E0-4406-89D9-D730E6F9E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F3A74-9996-48AD-B375-8DC902ACE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981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9A67C-D403-4AA1-98DB-8001D7AECD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29CA15D-9E81-4532-BB7F-D3450842DC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E8BE58-8A7D-480F-A8E0-970B915CE4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5C02B6-54E8-4765-A9E1-16020F7C6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64E54-BB52-4DC8-9EC6-C42FE3BDD99F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168815-C059-4ED5-9BAA-AE56CC081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EE4DB6-2BD7-4313-92CB-B65E3CAD6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F3A74-9996-48AD-B375-8DC902ACE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676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F2CC486-9178-4876-9AC9-0D42E43B3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64B606-FC1A-4C73-8D4D-22C5A01774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491862-769F-4B4C-B2AF-A1A9BA7811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964E54-BB52-4DC8-9EC6-C42FE3BDD99F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E9BF5A-932B-4E1C-8E83-CF611D1237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F4AA54-15C5-4508-A1CA-D05BA19AA9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F3A74-9996-48AD-B375-8DC902ACE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352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D157CCA-3D12-4323-8BCC-B504818FA6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622" y="828675"/>
            <a:ext cx="12070756" cy="542925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439A5E2-A611-4DC0-BA47-8B1C5F4440DC}"/>
              </a:ext>
            </a:extLst>
          </p:cNvPr>
          <p:cNvSpPr txBox="1"/>
          <p:nvPr/>
        </p:nvSpPr>
        <p:spPr>
          <a:xfrm>
            <a:off x="8582025" y="1371600"/>
            <a:ext cx="251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b="1" dirty="0">
                <a:highlight>
                  <a:srgbClr val="FFFF00"/>
                </a:highlight>
              </a:rPr>
              <a:t>صلاة تؤدى بصورة جماعية أو فردية في شهر رمضان المبارك</a:t>
            </a:r>
            <a:endParaRPr lang="en-US" b="1" dirty="0">
              <a:highlight>
                <a:srgbClr val="FFFF00"/>
              </a:highlight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A143763-0562-4D29-A3EE-79D7E123F0F3}"/>
              </a:ext>
            </a:extLst>
          </p:cNvPr>
          <p:cNvSpPr txBox="1"/>
          <p:nvPr/>
        </p:nvSpPr>
        <p:spPr>
          <a:xfrm>
            <a:off x="6289972" y="1186934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b="1" dirty="0">
                <a:highlight>
                  <a:srgbClr val="FFFF00"/>
                </a:highlight>
              </a:rPr>
              <a:t>جماعة أو فردية</a:t>
            </a:r>
            <a:endParaRPr lang="en-US" b="1" dirty="0">
              <a:highlight>
                <a:srgbClr val="FFFF00"/>
              </a:highlight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FD4FFAF-BA96-43F2-A63F-37D72BFDE728}"/>
              </a:ext>
            </a:extLst>
          </p:cNvPr>
          <p:cNvSpPr txBox="1"/>
          <p:nvPr/>
        </p:nvSpPr>
        <p:spPr>
          <a:xfrm>
            <a:off x="10086975" y="3583930"/>
            <a:ext cx="13525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b="1" dirty="0">
                <a:highlight>
                  <a:srgbClr val="FFFF00"/>
                </a:highlight>
              </a:rPr>
              <a:t>ركعتين ركعتين</a:t>
            </a:r>
            <a:endParaRPr lang="en-US" b="1" dirty="0">
              <a:highlight>
                <a:srgbClr val="FFFF00"/>
              </a:highlight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75F5990-1829-42C2-A57D-3AC6FAD05E51}"/>
              </a:ext>
            </a:extLst>
          </p:cNvPr>
          <p:cNvSpPr txBox="1"/>
          <p:nvPr/>
        </p:nvSpPr>
        <p:spPr>
          <a:xfrm>
            <a:off x="7410450" y="5164693"/>
            <a:ext cx="1057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b="1" dirty="0">
                <a:highlight>
                  <a:srgbClr val="FFFF00"/>
                </a:highlight>
              </a:rPr>
              <a:t>الذنوب</a:t>
            </a:r>
            <a:endParaRPr lang="en-US" b="1" dirty="0">
              <a:highlight>
                <a:srgbClr val="FFFF00"/>
              </a:highlight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EE006FE-B810-482D-BE42-176D674441BD}"/>
              </a:ext>
            </a:extLst>
          </p:cNvPr>
          <p:cNvSpPr txBox="1"/>
          <p:nvPr/>
        </p:nvSpPr>
        <p:spPr>
          <a:xfrm>
            <a:off x="4257675" y="5831443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b="1" dirty="0">
                <a:highlight>
                  <a:srgbClr val="FFFF00"/>
                </a:highlight>
              </a:rPr>
              <a:t>20 ركعة ويجوز أكثر أو أقل</a:t>
            </a:r>
            <a:endParaRPr lang="en-US" b="1" dirty="0">
              <a:highlight>
                <a:srgbClr val="FFFF00"/>
              </a:highlight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168BB7A-A824-472A-B031-D8B27176807B}"/>
              </a:ext>
            </a:extLst>
          </p:cNvPr>
          <p:cNvSpPr txBox="1"/>
          <p:nvPr/>
        </p:nvSpPr>
        <p:spPr>
          <a:xfrm>
            <a:off x="-129878" y="2095500"/>
            <a:ext cx="251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b="1" dirty="0">
                <a:highlight>
                  <a:srgbClr val="FFFF00"/>
                </a:highlight>
              </a:rPr>
              <a:t>العشاء</a:t>
            </a:r>
          </a:p>
          <a:p>
            <a:pPr algn="r"/>
            <a:r>
              <a:rPr lang="ar-JO" b="1" dirty="0">
                <a:highlight>
                  <a:srgbClr val="FFFF00"/>
                </a:highlight>
              </a:rPr>
              <a:t>الفجر</a:t>
            </a:r>
            <a:endParaRPr lang="en-US" b="1" dirty="0">
              <a:highlight>
                <a:srgbClr val="FFFF00"/>
              </a:highlight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23721E7-4827-43C3-8704-EF7CDE34442B}"/>
              </a:ext>
            </a:extLst>
          </p:cNvPr>
          <p:cNvSpPr txBox="1"/>
          <p:nvPr/>
        </p:nvSpPr>
        <p:spPr>
          <a:xfrm>
            <a:off x="1901974" y="3202543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b="1" dirty="0">
                <a:highlight>
                  <a:srgbClr val="FFFF00"/>
                </a:highlight>
              </a:rPr>
              <a:t>سنة مؤكدة</a:t>
            </a:r>
            <a:endParaRPr lang="en-US" b="1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6135767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26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ALA NEMER</dc:creator>
  <cp:lastModifiedBy>ALA NEMER</cp:lastModifiedBy>
  <cp:revision>1</cp:revision>
  <dcterms:created xsi:type="dcterms:W3CDTF">2025-11-03T10:48:12Z</dcterms:created>
  <dcterms:modified xsi:type="dcterms:W3CDTF">2025-11-03T10:52:32Z</dcterms:modified>
</cp:coreProperties>
</file>