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5" r:id="rId4"/>
    <p:sldId id="293" r:id="rId5"/>
    <p:sldId id="275" r:id="rId6"/>
    <p:sldId id="307" r:id="rId7"/>
    <p:sldId id="311" r:id="rId8"/>
    <p:sldId id="309" r:id="rId9"/>
    <p:sldId id="298" r:id="rId10"/>
    <p:sldId id="310" r:id="rId11"/>
    <p:sldId id="300" r:id="rId12"/>
    <p:sldId id="302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800" b="1" dirty="0"/>
            <a:t>1- </a:t>
          </a:r>
          <a:r>
            <a:rPr lang="ar-JO" sz="2800" b="1" dirty="0" smtClean="0"/>
            <a:t>المفعول به </a:t>
          </a:r>
          <a:endParaRPr lang="en-US" sz="2800" b="1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/>
      <dgm:spPr/>
      <dgm:t>
        <a:bodyPr/>
        <a:lstStyle/>
        <a:p>
          <a:r>
            <a:rPr lang="ar-JO" b="1" dirty="0"/>
            <a:t>2- </a:t>
          </a:r>
          <a:r>
            <a:rPr lang="ar-JO" b="1" dirty="0" smtClean="0"/>
            <a:t>الخبر </a:t>
          </a:r>
          <a:endParaRPr lang="en-US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FC6A8B75-54C1-4C69-B0DC-A49DFB8EEC57}">
      <dgm:prSet phldrT="[Text]"/>
      <dgm:spPr/>
      <dgm:t>
        <a:bodyPr/>
        <a:lstStyle/>
        <a:p>
          <a:r>
            <a:rPr lang="ar-JO" b="1" dirty="0" smtClean="0"/>
            <a:t>3- نائب الفاعل </a:t>
          </a:r>
          <a:endParaRPr lang="en-US" b="1" dirty="0"/>
        </a:p>
      </dgm:t>
    </dgm:pt>
    <dgm:pt modelId="{255DE339-57C0-4B0E-A15F-5CDB645A1409}" type="parTrans" cxnId="{F8BA3683-457F-4642-B5F3-F451AEFB7A05}">
      <dgm:prSet/>
      <dgm:spPr/>
      <dgm:t>
        <a:bodyPr/>
        <a:lstStyle/>
        <a:p>
          <a:endParaRPr lang="en-US"/>
        </a:p>
      </dgm:t>
    </dgm:pt>
    <dgm:pt modelId="{A0967CCC-D5FA-460A-A327-A084FE012D69}" type="sibTrans" cxnId="{F8BA3683-457F-4642-B5F3-F451AEFB7A05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3" custScaleY="74397" custLinFactNeighborX="-4029" custLinFactNeighborY="29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3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3" custScaleY="76463" custLinFactNeighborX="-4029" custLinFactNeighborY="33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891DC-A0B6-45E7-93C0-3240E2AFD89A}" type="pres">
      <dgm:prSet presAssocID="{A5546DF7-6240-4DB6-B67C-FEE3A6C76052}" presName="spaceBetweenRectangles" presStyleCnt="0"/>
      <dgm:spPr/>
    </dgm:pt>
    <dgm:pt modelId="{F2EBB0A1-C802-4D9B-9BFC-743BE4C961BC}" type="pres">
      <dgm:prSet presAssocID="{FC6A8B75-54C1-4C69-B0DC-A49DFB8EEC57}" presName="parentLin" presStyleCnt="0"/>
      <dgm:spPr/>
    </dgm:pt>
    <dgm:pt modelId="{E83EC32D-8627-42B1-9985-712178BAD940}" type="pres">
      <dgm:prSet presAssocID="{FC6A8B75-54C1-4C69-B0DC-A49DFB8EEC5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4850C4-F88C-4357-A1F3-A028D38E356E}" type="pres">
      <dgm:prSet presAssocID="{FC6A8B75-54C1-4C69-B0DC-A49DFB8EEC57}" presName="parentText" presStyleLbl="node1" presStyleIdx="2" presStyleCnt="3" custScaleY="71255" custLinFactNeighborX="-4029" custLinFactNeighborY="33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15E69-EED7-4DA6-96E9-C25236EABE6B}" type="pres">
      <dgm:prSet presAssocID="{FC6A8B75-54C1-4C69-B0DC-A49DFB8EEC57}" presName="negativeSpace" presStyleCnt="0"/>
      <dgm:spPr/>
    </dgm:pt>
    <dgm:pt modelId="{4478C37E-BFAA-45FE-B5DC-79CB20D71CF2}" type="pres">
      <dgm:prSet presAssocID="{FC6A8B75-54C1-4C69-B0DC-A49DFB8EEC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6418C4-98D2-42D3-BB0A-B245BFF05A3B}" type="presOf" srcId="{B9417C21-66B9-4DBA-A3AC-CF05AD3D5F61}" destId="{E1FA3BFB-5015-4226-ADEB-FC524EC7BCD5}" srcOrd="1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7FC799C1-54AE-4C3D-B93C-B1852D501AF3}" type="presOf" srcId="{FC6A8B75-54C1-4C69-B0DC-A49DFB8EEC57}" destId="{E83EC32D-8627-42B1-9985-712178BAD940}" srcOrd="0" destOrd="0" presId="urn:microsoft.com/office/officeart/2005/8/layout/list1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178F77CE-2ADE-4A83-AA69-69873C0D7A05}" type="presOf" srcId="{B9417C21-66B9-4DBA-A3AC-CF05AD3D5F61}" destId="{6494C02A-5C5A-4609-A3CD-8C7492B98DC5}" srcOrd="0" destOrd="0" presId="urn:microsoft.com/office/officeart/2005/8/layout/list1"/>
    <dgm:cxn modelId="{DDCA0174-3861-4271-9BFD-494CA8841D45}" type="presOf" srcId="{FC6A8B75-54C1-4C69-B0DC-A49DFB8EEC57}" destId="{5C4850C4-F88C-4357-A1F3-A028D38E356E}" srcOrd="1" destOrd="0" presId="urn:microsoft.com/office/officeart/2005/8/layout/list1"/>
    <dgm:cxn modelId="{BC593CFD-745E-4CFE-AD83-2B758934F1F0}" type="presOf" srcId="{158D06C2-849F-4755-A82E-07D8EDBA8ACB}" destId="{00D670D0-BCDA-4740-ABAA-97D736F41435}" srcOrd="0" destOrd="0" presId="urn:microsoft.com/office/officeart/2005/8/layout/list1"/>
    <dgm:cxn modelId="{E561CCC1-588E-4F25-91F1-D4B7AD84056E}" type="presOf" srcId="{F874CFF6-0111-41A4-BA29-4499DF8E1F4F}" destId="{AAE66D79-38A2-448A-BCDB-310CFF06D9DB}" srcOrd="0" destOrd="0" presId="urn:microsoft.com/office/officeart/2005/8/layout/list1"/>
    <dgm:cxn modelId="{9EA2488D-C650-434C-8BE7-DF1FECBE9D42}" type="presOf" srcId="{158D06C2-849F-4755-A82E-07D8EDBA8ACB}" destId="{55FF12DF-A970-488B-926D-6891FBCBA915}" srcOrd="1" destOrd="0" presId="urn:microsoft.com/office/officeart/2005/8/layout/list1"/>
    <dgm:cxn modelId="{F8BA3683-457F-4642-B5F3-F451AEFB7A05}" srcId="{F874CFF6-0111-41A4-BA29-4499DF8E1F4F}" destId="{FC6A8B75-54C1-4C69-B0DC-A49DFB8EEC57}" srcOrd="2" destOrd="0" parTransId="{255DE339-57C0-4B0E-A15F-5CDB645A1409}" sibTransId="{A0967CCC-D5FA-460A-A327-A084FE012D69}"/>
    <dgm:cxn modelId="{9EAA33CA-D786-48F7-9D5C-0DD7181B4D4A}" type="presParOf" srcId="{AAE66D79-38A2-448A-BCDB-310CFF06D9DB}" destId="{F1C5CB97-EDBB-4F22-8333-FA414D50FD59}" srcOrd="0" destOrd="0" presId="urn:microsoft.com/office/officeart/2005/8/layout/list1"/>
    <dgm:cxn modelId="{B7545BCF-EBC7-44B7-B2E5-3A29AF180D9C}" type="presParOf" srcId="{F1C5CB97-EDBB-4F22-8333-FA414D50FD59}" destId="{6494C02A-5C5A-4609-A3CD-8C7492B98DC5}" srcOrd="0" destOrd="0" presId="urn:microsoft.com/office/officeart/2005/8/layout/list1"/>
    <dgm:cxn modelId="{7F741B5D-E0C0-4966-B861-5E03C1A2189C}" type="presParOf" srcId="{F1C5CB97-EDBB-4F22-8333-FA414D50FD59}" destId="{E1FA3BFB-5015-4226-ADEB-FC524EC7BCD5}" srcOrd="1" destOrd="0" presId="urn:microsoft.com/office/officeart/2005/8/layout/list1"/>
    <dgm:cxn modelId="{9621F9FD-A69F-4C08-8FE1-7FD0D61E85CA}" type="presParOf" srcId="{AAE66D79-38A2-448A-BCDB-310CFF06D9DB}" destId="{9B091BB9-F5E4-4B6B-8AA0-7FDB6E863736}" srcOrd="1" destOrd="0" presId="urn:microsoft.com/office/officeart/2005/8/layout/list1"/>
    <dgm:cxn modelId="{4293299E-80BA-4AC3-846A-8D0247ECB05A}" type="presParOf" srcId="{AAE66D79-38A2-448A-BCDB-310CFF06D9DB}" destId="{FC3EE840-922F-44CF-A6C0-40C302D796D9}" srcOrd="2" destOrd="0" presId="urn:microsoft.com/office/officeart/2005/8/layout/list1"/>
    <dgm:cxn modelId="{5237B75D-2CEA-4458-8C5C-E40A4DB5CAC5}" type="presParOf" srcId="{AAE66D79-38A2-448A-BCDB-310CFF06D9DB}" destId="{50B115EC-A368-410F-B963-F81FD2604A2B}" srcOrd="3" destOrd="0" presId="urn:microsoft.com/office/officeart/2005/8/layout/list1"/>
    <dgm:cxn modelId="{52169CC5-48D7-4355-98A2-A5EFBD243B4F}" type="presParOf" srcId="{AAE66D79-38A2-448A-BCDB-310CFF06D9DB}" destId="{6BA1323F-58B1-47D5-A563-67513814820F}" srcOrd="4" destOrd="0" presId="urn:microsoft.com/office/officeart/2005/8/layout/list1"/>
    <dgm:cxn modelId="{C3A2BCB2-FC08-4F6A-887B-2D54AD843B81}" type="presParOf" srcId="{6BA1323F-58B1-47D5-A563-67513814820F}" destId="{00D670D0-BCDA-4740-ABAA-97D736F41435}" srcOrd="0" destOrd="0" presId="urn:microsoft.com/office/officeart/2005/8/layout/list1"/>
    <dgm:cxn modelId="{EDC96C43-3EA9-45BB-9984-68E730E8C889}" type="presParOf" srcId="{6BA1323F-58B1-47D5-A563-67513814820F}" destId="{55FF12DF-A970-488B-926D-6891FBCBA915}" srcOrd="1" destOrd="0" presId="urn:microsoft.com/office/officeart/2005/8/layout/list1"/>
    <dgm:cxn modelId="{3556BF2D-FEA5-4B79-B81B-D42684C0B28A}" type="presParOf" srcId="{AAE66D79-38A2-448A-BCDB-310CFF06D9DB}" destId="{399936E0-CF77-4DB1-97B1-55049BA1F088}" srcOrd="5" destOrd="0" presId="urn:microsoft.com/office/officeart/2005/8/layout/list1"/>
    <dgm:cxn modelId="{55D368C6-3A76-4312-A587-09497872E349}" type="presParOf" srcId="{AAE66D79-38A2-448A-BCDB-310CFF06D9DB}" destId="{DCA4215F-563C-40D0-B469-2BFE86B44DFA}" srcOrd="6" destOrd="0" presId="urn:microsoft.com/office/officeart/2005/8/layout/list1"/>
    <dgm:cxn modelId="{14546ED1-2348-46FA-97E9-7F69A0819D9C}" type="presParOf" srcId="{AAE66D79-38A2-448A-BCDB-310CFF06D9DB}" destId="{738891DC-A0B6-45E7-93C0-3240E2AFD89A}" srcOrd="7" destOrd="0" presId="urn:microsoft.com/office/officeart/2005/8/layout/list1"/>
    <dgm:cxn modelId="{EEB19118-F559-4FB0-B4D9-C3F52CF14759}" type="presParOf" srcId="{AAE66D79-38A2-448A-BCDB-310CFF06D9DB}" destId="{F2EBB0A1-C802-4D9B-9BFC-743BE4C961BC}" srcOrd="8" destOrd="0" presId="urn:microsoft.com/office/officeart/2005/8/layout/list1"/>
    <dgm:cxn modelId="{69AD7C00-858C-4944-B6DB-14855C912E18}" type="presParOf" srcId="{F2EBB0A1-C802-4D9B-9BFC-743BE4C961BC}" destId="{E83EC32D-8627-42B1-9985-712178BAD940}" srcOrd="0" destOrd="0" presId="urn:microsoft.com/office/officeart/2005/8/layout/list1"/>
    <dgm:cxn modelId="{79FC1990-E1F5-4B48-934B-FAEF07FEA980}" type="presParOf" srcId="{F2EBB0A1-C802-4D9B-9BFC-743BE4C961BC}" destId="{5C4850C4-F88C-4357-A1F3-A028D38E356E}" srcOrd="1" destOrd="0" presId="urn:microsoft.com/office/officeart/2005/8/layout/list1"/>
    <dgm:cxn modelId="{C6DA7DD7-AF5E-4643-ACFB-35AAC49661F7}" type="presParOf" srcId="{AAE66D79-38A2-448A-BCDB-310CFF06D9DB}" destId="{19015E69-EED7-4DA6-96E9-C25236EABE6B}" srcOrd="9" destOrd="0" presId="urn:microsoft.com/office/officeart/2005/8/layout/list1"/>
    <dgm:cxn modelId="{36C2EFC8-A265-413D-9CCE-515528B208BE}" type="presParOf" srcId="{AAE66D79-38A2-448A-BCDB-310CFF06D9DB}" destId="{4478C37E-BFAA-45FE-B5DC-79CB20D71C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800" dirty="0"/>
            <a:t>1- </a:t>
          </a:r>
          <a:r>
            <a:rPr lang="ar-JO" sz="2800" dirty="0" smtClean="0"/>
            <a:t>الضمير المتصل</a:t>
          </a:r>
          <a:endParaRPr lang="en-US" sz="2800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/>
      <dgm:spPr/>
      <dgm:t>
        <a:bodyPr/>
        <a:lstStyle/>
        <a:p>
          <a:r>
            <a:rPr lang="ar-JO" b="1" dirty="0"/>
            <a:t>2- </a:t>
          </a:r>
          <a:r>
            <a:rPr lang="ar-JO" b="1" dirty="0" smtClean="0"/>
            <a:t>الجملة الفعلية</a:t>
          </a:r>
          <a:endParaRPr lang="en-US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FC6A8B75-54C1-4C69-B0DC-A49DFB8EEC57}">
      <dgm:prSet phldrT="[Text]"/>
      <dgm:spPr/>
      <dgm:t>
        <a:bodyPr/>
        <a:lstStyle/>
        <a:p>
          <a:r>
            <a:rPr lang="ar-JO" b="1" dirty="0"/>
            <a:t>3- </a:t>
          </a:r>
          <a:r>
            <a:rPr lang="ar-JO" b="1" dirty="0" smtClean="0"/>
            <a:t>الاسم الموصول</a:t>
          </a:r>
          <a:endParaRPr lang="en-US" b="1" dirty="0"/>
        </a:p>
      </dgm:t>
    </dgm:pt>
    <dgm:pt modelId="{255DE339-57C0-4B0E-A15F-5CDB645A1409}" type="parTrans" cxnId="{F8BA3683-457F-4642-B5F3-F451AEFB7A05}">
      <dgm:prSet/>
      <dgm:spPr/>
      <dgm:t>
        <a:bodyPr/>
        <a:lstStyle/>
        <a:p>
          <a:endParaRPr lang="en-US"/>
        </a:p>
      </dgm:t>
    </dgm:pt>
    <dgm:pt modelId="{A0967CCC-D5FA-460A-A327-A084FE012D69}" type="sibTrans" cxnId="{F8BA3683-457F-4642-B5F3-F451AEFB7A05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3" custScaleY="743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3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3">
        <dgm:presLayoutVars>
          <dgm:bulletEnabled val="1"/>
        </dgm:presLayoutVars>
      </dgm:prSet>
      <dgm:spPr/>
    </dgm:pt>
    <dgm:pt modelId="{738891DC-A0B6-45E7-93C0-3240E2AFD89A}" type="pres">
      <dgm:prSet presAssocID="{A5546DF7-6240-4DB6-B67C-FEE3A6C76052}" presName="spaceBetweenRectangles" presStyleCnt="0"/>
      <dgm:spPr/>
    </dgm:pt>
    <dgm:pt modelId="{F2EBB0A1-C802-4D9B-9BFC-743BE4C961BC}" type="pres">
      <dgm:prSet presAssocID="{FC6A8B75-54C1-4C69-B0DC-A49DFB8EEC57}" presName="parentLin" presStyleCnt="0"/>
      <dgm:spPr/>
    </dgm:pt>
    <dgm:pt modelId="{E83EC32D-8627-42B1-9985-712178BAD940}" type="pres">
      <dgm:prSet presAssocID="{FC6A8B75-54C1-4C69-B0DC-A49DFB8EEC5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4850C4-F88C-4357-A1F3-A028D38E356E}" type="pres">
      <dgm:prSet presAssocID="{FC6A8B75-54C1-4C69-B0DC-A49DFB8EEC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15E69-EED7-4DA6-96E9-C25236EABE6B}" type="pres">
      <dgm:prSet presAssocID="{FC6A8B75-54C1-4C69-B0DC-A49DFB8EEC57}" presName="negativeSpace" presStyleCnt="0"/>
      <dgm:spPr/>
    </dgm:pt>
    <dgm:pt modelId="{4478C37E-BFAA-45FE-B5DC-79CB20D71CF2}" type="pres">
      <dgm:prSet presAssocID="{FC6A8B75-54C1-4C69-B0DC-A49DFB8EEC5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C1D15-00FA-458B-ABC6-B6BFF9F84EDF}" type="presOf" srcId="{FC6A8B75-54C1-4C69-B0DC-A49DFB8EEC57}" destId="{5C4850C4-F88C-4357-A1F3-A028D38E356E}" srcOrd="1" destOrd="0" presId="urn:microsoft.com/office/officeart/2005/8/layout/list1"/>
    <dgm:cxn modelId="{51A75496-61C5-4FDE-AACD-26D38382ABBA}" type="presOf" srcId="{B9417C21-66B9-4DBA-A3AC-CF05AD3D5F61}" destId="{6494C02A-5C5A-4609-A3CD-8C7492B98DC5}" srcOrd="0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AE9B397B-19C1-4227-B75E-81895180A935}" type="presOf" srcId="{158D06C2-849F-4755-A82E-07D8EDBA8ACB}" destId="{55FF12DF-A970-488B-926D-6891FBCBA915}" srcOrd="1" destOrd="0" presId="urn:microsoft.com/office/officeart/2005/8/layout/list1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C5EFFFEE-1D52-45F2-878A-809E70EBE9CA}" type="presOf" srcId="{FC6A8B75-54C1-4C69-B0DC-A49DFB8EEC57}" destId="{E83EC32D-8627-42B1-9985-712178BAD940}" srcOrd="0" destOrd="0" presId="urn:microsoft.com/office/officeart/2005/8/layout/list1"/>
    <dgm:cxn modelId="{4621D35D-8165-469A-A0F9-AC44612F37C6}" type="presOf" srcId="{B9417C21-66B9-4DBA-A3AC-CF05AD3D5F61}" destId="{E1FA3BFB-5015-4226-ADEB-FC524EC7BCD5}" srcOrd="1" destOrd="0" presId="urn:microsoft.com/office/officeart/2005/8/layout/list1"/>
    <dgm:cxn modelId="{0028BE99-BB25-499E-A703-26F0BD47532E}" type="presOf" srcId="{158D06C2-849F-4755-A82E-07D8EDBA8ACB}" destId="{00D670D0-BCDA-4740-ABAA-97D736F41435}" srcOrd="0" destOrd="0" presId="urn:microsoft.com/office/officeart/2005/8/layout/list1"/>
    <dgm:cxn modelId="{0A01E809-B270-48AC-A138-2256828E3E4A}" type="presOf" srcId="{F874CFF6-0111-41A4-BA29-4499DF8E1F4F}" destId="{AAE66D79-38A2-448A-BCDB-310CFF06D9DB}" srcOrd="0" destOrd="0" presId="urn:microsoft.com/office/officeart/2005/8/layout/list1"/>
    <dgm:cxn modelId="{F8BA3683-457F-4642-B5F3-F451AEFB7A05}" srcId="{F874CFF6-0111-41A4-BA29-4499DF8E1F4F}" destId="{FC6A8B75-54C1-4C69-B0DC-A49DFB8EEC57}" srcOrd="2" destOrd="0" parTransId="{255DE339-57C0-4B0E-A15F-5CDB645A1409}" sibTransId="{A0967CCC-D5FA-460A-A327-A084FE012D69}"/>
    <dgm:cxn modelId="{B804D41E-7701-46B7-9482-65C5E9147989}" type="presParOf" srcId="{AAE66D79-38A2-448A-BCDB-310CFF06D9DB}" destId="{F1C5CB97-EDBB-4F22-8333-FA414D50FD59}" srcOrd="0" destOrd="0" presId="urn:microsoft.com/office/officeart/2005/8/layout/list1"/>
    <dgm:cxn modelId="{BBE0AD75-1871-47F3-8B0C-780635942C16}" type="presParOf" srcId="{F1C5CB97-EDBB-4F22-8333-FA414D50FD59}" destId="{6494C02A-5C5A-4609-A3CD-8C7492B98DC5}" srcOrd="0" destOrd="0" presId="urn:microsoft.com/office/officeart/2005/8/layout/list1"/>
    <dgm:cxn modelId="{7129303F-BE97-4370-848C-452481C00049}" type="presParOf" srcId="{F1C5CB97-EDBB-4F22-8333-FA414D50FD59}" destId="{E1FA3BFB-5015-4226-ADEB-FC524EC7BCD5}" srcOrd="1" destOrd="0" presId="urn:microsoft.com/office/officeart/2005/8/layout/list1"/>
    <dgm:cxn modelId="{5181E950-C2EA-4EE4-9970-27E992B28239}" type="presParOf" srcId="{AAE66D79-38A2-448A-BCDB-310CFF06D9DB}" destId="{9B091BB9-F5E4-4B6B-8AA0-7FDB6E863736}" srcOrd="1" destOrd="0" presId="urn:microsoft.com/office/officeart/2005/8/layout/list1"/>
    <dgm:cxn modelId="{6067B3E4-5F0D-4238-B528-8FCE4CDE642F}" type="presParOf" srcId="{AAE66D79-38A2-448A-BCDB-310CFF06D9DB}" destId="{FC3EE840-922F-44CF-A6C0-40C302D796D9}" srcOrd="2" destOrd="0" presId="urn:microsoft.com/office/officeart/2005/8/layout/list1"/>
    <dgm:cxn modelId="{AD7D1AA5-6A92-4F37-80D8-3C4FAED370FB}" type="presParOf" srcId="{AAE66D79-38A2-448A-BCDB-310CFF06D9DB}" destId="{50B115EC-A368-410F-B963-F81FD2604A2B}" srcOrd="3" destOrd="0" presId="urn:microsoft.com/office/officeart/2005/8/layout/list1"/>
    <dgm:cxn modelId="{EA318A9A-A8BE-49AE-BB00-21A8D3A40BB1}" type="presParOf" srcId="{AAE66D79-38A2-448A-BCDB-310CFF06D9DB}" destId="{6BA1323F-58B1-47D5-A563-67513814820F}" srcOrd="4" destOrd="0" presId="urn:microsoft.com/office/officeart/2005/8/layout/list1"/>
    <dgm:cxn modelId="{C1C37165-7133-4DE7-882E-A6975C5499BF}" type="presParOf" srcId="{6BA1323F-58B1-47D5-A563-67513814820F}" destId="{00D670D0-BCDA-4740-ABAA-97D736F41435}" srcOrd="0" destOrd="0" presId="urn:microsoft.com/office/officeart/2005/8/layout/list1"/>
    <dgm:cxn modelId="{4D96BE7D-147A-43AD-AFC1-25726224B353}" type="presParOf" srcId="{6BA1323F-58B1-47D5-A563-67513814820F}" destId="{55FF12DF-A970-488B-926D-6891FBCBA915}" srcOrd="1" destOrd="0" presId="urn:microsoft.com/office/officeart/2005/8/layout/list1"/>
    <dgm:cxn modelId="{B3F65802-5FA6-40DE-A8A6-D2C128339161}" type="presParOf" srcId="{AAE66D79-38A2-448A-BCDB-310CFF06D9DB}" destId="{399936E0-CF77-4DB1-97B1-55049BA1F088}" srcOrd="5" destOrd="0" presId="urn:microsoft.com/office/officeart/2005/8/layout/list1"/>
    <dgm:cxn modelId="{0D42131A-93C4-4ABD-B90A-8EF1E371825A}" type="presParOf" srcId="{AAE66D79-38A2-448A-BCDB-310CFF06D9DB}" destId="{DCA4215F-563C-40D0-B469-2BFE86B44DFA}" srcOrd="6" destOrd="0" presId="urn:microsoft.com/office/officeart/2005/8/layout/list1"/>
    <dgm:cxn modelId="{C3252579-99C1-4441-9FE2-FF3F1E977BE7}" type="presParOf" srcId="{AAE66D79-38A2-448A-BCDB-310CFF06D9DB}" destId="{738891DC-A0B6-45E7-93C0-3240E2AFD89A}" srcOrd="7" destOrd="0" presId="urn:microsoft.com/office/officeart/2005/8/layout/list1"/>
    <dgm:cxn modelId="{0111EC45-5E25-45D9-9107-C23172E061C8}" type="presParOf" srcId="{AAE66D79-38A2-448A-BCDB-310CFF06D9DB}" destId="{F2EBB0A1-C802-4D9B-9BFC-743BE4C961BC}" srcOrd="8" destOrd="0" presId="urn:microsoft.com/office/officeart/2005/8/layout/list1"/>
    <dgm:cxn modelId="{DBDE5B1C-9014-446E-9B74-C3AF6A59B827}" type="presParOf" srcId="{F2EBB0A1-C802-4D9B-9BFC-743BE4C961BC}" destId="{E83EC32D-8627-42B1-9985-712178BAD940}" srcOrd="0" destOrd="0" presId="urn:microsoft.com/office/officeart/2005/8/layout/list1"/>
    <dgm:cxn modelId="{1027585D-81B5-4379-B641-E30DD0B47B74}" type="presParOf" srcId="{F2EBB0A1-C802-4D9B-9BFC-743BE4C961BC}" destId="{5C4850C4-F88C-4357-A1F3-A028D38E356E}" srcOrd="1" destOrd="0" presId="urn:microsoft.com/office/officeart/2005/8/layout/list1"/>
    <dgm:cxn modelId="{997A31D6-9AAE-41EA-A7DC-96C267A432A7}" type="presParOf" srcId="{AAE66D79-38A2-448A-BCDB-310CFF06D9DB}" destId="{19015E69-EED7-4DA6-96E9-C25236EABE6B}" srcOrd="9" destOrd="0" presId="urn:microsoft.com/office/officeart/2005/8/layout/list1"/>
    <dgm:cxn modelId="{2D80C323-55BC-4CEF-BCCF-CC4024BF16A1}" type="presParOf" srcId="{AAE66D79-38A2-448A-BCDB-310CFF06D9DB}" destId="{4478C37E-BFAA-45FE-B5DC-79CB20D71C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400" b="1" dirty="0" smtClean="0"/>
            <a:t>1- اسم مفرد، جملة فعلية، جملة اسمية، شبه جملة</a:t>
          </a:r>
          <a:endParaRPr lang="en-US" sz="2400" b="1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 custT="1"/>
      <dgm:spPr/>
      <dgm:t>
        <a:bodyPr/>
        <a:lstStyle/>
        <a:p>
          <a:r>
            <a:rPr lang="ar-JO" sz="2800" b="1" dirty="0" smtClean="0"/>
            <a:t>2- شبه جملة فقط </a:t>
          </a:r>
          <a:endParaRPr lang="en-US" sz="2800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FC6A8B75-54C1-4C69-B0DC-A49DFB8EEC57}">
      <dgm:prSet phldrT="[Text]"/>
      <dgm:spPr/>
      <dgm:t>
        <a:bodyPr/>
        <a:lstStyle/>
        <a:p>
          <a:r>
            <a:rPr lang="ar-JO" b="1" dirty="0" smtClean="0"/>
            <a:t>3- ضمير منفصل، ضمير مستتر </a:t>
          </a:r>
          <a:endParaRPr lang="en-US" b="1" dirty="0"/>
        </a:p>
      </dgm:t>
    </dgm:pt>
    <dgm:pt modelId="{255DE339-57C0-4B0E-A15F-5CDB645A1409}" type="parTrans" cxnId="{F8BA3683-457F-4642-B5F3-F451AEFB7A05}">
      <dgm:prSet/>
      <dgm:spPr/>
      <dgm:t>
        <a:bodyPr/>
        <a:lstStyle/>
        <a:p>
          <a:endParaRPr lang="en-US"/>
        </a:p>
      </dgm:t>
    </dgm:pt>
    <dgm:pt modelId="{A0967CCC-D5FA-460A-A327-A084FE012D69}" type="sibTrans" cxnId="{F8BA3683-457F-4642-B5F3-F451AEFB7A05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3" custScaleY="743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3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3">
        <dgm:presLayoutVars>
          <dgm:bulletEnabled val="1"/>
        </dgm:presLayoutVars>
      </dgm:prSet>
      <dgm:spPr/>
    </dgm:pt>
    <dgm:pt modelId="{738891DC-A0B6-45E7-93C0-3240E2AFD89A}" type="pres">
      <dgm:prSet presAssocID="{A5546DF7-6240-4DB6-B67C-FEE3A6C76052}" presName="spaceBetweenRectangles" presStyleCnt="0"/>
      <dgm:spPr/>
    </dgm:pt>
    <dgm:pt modelId="{F2EBB0A1-C802-4D9B-9BFC-743BE4C961BC}" type="pres">
      <dgm:prSet presAssocID="{FC6A8B75-54C1-4C69-B0DC-A49DFB8EEC57}" presName="parentLin" presStyleCnt="0"/>
      <dgm:spPr/>
    </dgm:pt>
    <dgm:pt modelId="{E83EC32D-8627-42B1-9985-712178BAD940}" type="pres">
      <dgm:prSet presAssocID="{FC6A8B75-54C1-4C69-B0DC-A49DFB8EEC5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4850C4-F88C-4357-A1F3-A028D38E356E}" type="pres">
      <dgm:prSet presAssocID="{FC6A8B75-54C1-4C69-B0DC-A49DFB8EEC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15E69-EED7-4DA6-96E9-C25236EABE6B}" type="pres">
      <dgm:prSet presAssocID="{FC6A8B75-54C1-4C69-B0DC-A49DFB8EEC57}" presName="negativeSpace" presStyleCnt="0"/>
      <dgm:spPr/>
    </dgm:pt>
    <dgm:pt modelId="{4478C37E-BFAA-45FE-B5DC-79CB20D71CF2}" type="pres">
      <dgm:prSet presAssocID="{FC6A8B75-54C1-4C69-B0DC-A49DFB8EEC5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F1B70-DE4E-48DE-B784-D481AFE63720}" type="presOf" srcId="{158D06C2-849F-4755-A82E-07D8EDBA8ACB}" destId="{55FF12DF-A970-488B-926D-6891FBCBA915}" srcOrd="1" destOrd="0" presId="urn:microsoft.com/office/officeart/2005/8/layout/list1"/>
    <dgm:cxn modelId="{8B328F56-6912-45DB-AA1C-2D5CD3088CBE}" type="presOf" srcId="{158D06C2-849F-4755-A82E-07D8EDBA8ACB}" destId="{00D670D0-BCDA-4740-ABAA-97D736F41435}" srcOrd="0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56A614CF-A393-4D3A-86A8-63A8FC9D37C2}" type="presOf" srcId="{FC6A8B75-54C1-4C69-B0DC-A49DFB8EEC57}" destId="{5C4850C4-F88C-4357-A1F3-A028D38E356E}" srcOrd="1" destOrd="0" presId="urn:microsoft.com/office/officeart/2005/8/layout/list1"/>
    <dgm:cxn modelId="{483D562F-ECC5-4530-AAE3-EF98B5F3BEC2}" type="presOf" srcId="{F874CFF6-0111-41A4-BA29-4499DF8E1F4F}" destId="{AAE66D79-38A2-448A-BCDB-310CFF06D9DB}" srcOrd="0" destOrd="0" presId="urn:microsoft.com/office/officeart/2005/8/layout/list1"/>
    <dgm:cxn modelId="{4B476E85-B782-49E3-81CF-10C83CE5541E}" type="presOf" srcId="{FC6A8B75-54C1-4C69-B0DC-A49DFB8EEC57}" destId="{E83EC32D-8627-42B1-9985-712178BAD940}" srcOrd="0" destOrd="0" presId="urn:microsoft.com/office/officeart/2005/8/layout/list1"/>
    <dgm:cxn modelId="{F8BA3683-457F-4642-B5F3-F451AEFB7A05}" srcId="{F874CFF6-0111-41A4-BA29-4499DF8E1F4F}" destId="{FC6A8B75-54C1-4C69-B0DC-A49DFB8EEC57}" srcOrd="2" destOrd="0" parTransId="{255DE339-57C0-4B0E-A15F-5CDB645A1409}" sibTransId="{A0967CCC-D5FA-460A-A327-A084FE012D69}"/>
    <dgm:cxn modelId="{4D387F21-5E69-4B7B-8D3A-2044BEF69C0E}" type="presOf" srcId="{B9417C21-66B9-4DBA-A3AC-CF05AD3D5F61}" destId="{E1FA3BFB-5015-4226-ADEB-FC524EC7BCD5}" srcOrd="1" destOrd="0" presId="urn:microsoft.com/office/officeart/2005/8/layout/list1"/>
    <dgm:cxn modelId="{505BC947-3B57-4729-9770-346536677CC3}" type="presOf" srcId="{B9417C21-66B9-4DBA-A3AC-CF05AD3D5F61}" destId="{6494C02A-5C5A-4609-A3CD-8C7492B98DC5}" srcOrd="0" destOrd="0" presId="urn:microsoft.com/office/officeart/2005/8/layout/list1"/>
    <dgm:cxn modelId="{5E502877-D5AC-43C0-BB9A-8282BCBDBFA8}" type="presParOf" srcId="{AAE66D79-38A2-448A-BCDB-310CFF06D9DB}" destId="{F1C5CB97-EDBB-4F22-8333-FA414D50FD59}" srcOrd="0" destOrd="0" presId="urn:microsoft.com/office/officeart/2005/8/layout/list1"/>
    <dgm:cxn modelId="{13998ABB-9904-4BA7-823F-3D541E3D12E3}" type="presParOf" srcId="{F1C5CB97-EDBB-4F22-8333-FA414D50FD59}" destId="{6494C02A-5C5A-4609-A3CD-8C7492B98DC5}" srcOrd="0" destOrd="0" presId="urn:microsoft.com/office/officeart/2005/8/layout/list1"/>
    <dgm:cxn modelId="{3F6719C1-4501-4751-8D45-B4B1C5FB3B38}" type="presParOf" srcId="{F1C5CB97-EDBB-4F22-8333-FA414D50FD59}" destId="{E1FA3BFB-5015-4226-ADEB-FC524EC7BCD5}" srcOrd="1" destOrd="0" presId="urn:microsoft.com/office/officeart/2005/8/layout/list1"/>
    <dgm:cxn modelId="{7FDC72CA-FDB0-4064-BE2F-BC3ABE1028A5}" type="presParOf" srcId="{AAE66D79-38A2-448A-BCDB-310CFF06D9DB}" destId="{9B091BB9-F5E4-4B6B-8AA0-7FDB6E863736}" srcOrd="1" destOrd="0" presId="urn:microsoft.com/office/officeart/2005/8/layout/list1"/>
    <dgm:cxn modelId="{92532669-1866-4CFF-AE4D-398A4B3B4E55}" type="presParOf" srcId="{AAE66D79-38A2-448A-BCDB-310CFF06D9DB}" destId="{FC3EE840-922F-44CF-A6C0-40C302D796D9}" srcOrd="2" destOrd="0" presId="urn:microsoft.com/office/officeart/2005/8/layout/list1"/>
    <dgm:cxn modelId="{705E421B-C920-46B3-B528-B941FC990860}" type="presParOf" srcId="{AAE66D79-38A2-448A-BCDB-310CFF06D9DB}" destId="{50B115EC-A368-410F-B963-F81FD2604A2B}" srcOrd="3" destOrd="0" presId="urn:microsoft.com/office/officeart/2005/8/layout/list1"/>
    <dgm:cxn modelId="{430EF838-89E4-468E-9E41-51EE9962CFF7}" type="presParOf" srcId="{AAE66D79-38A2-448A-BCDB-310CFF06D9DB}" destId="{6BA1323F-58B1-47D5-A563-67513814820F}" srcOrd="4" destOrd="0" presId="urn:microsoft.com/office/officeart/2005/8/layout/list1"/>
    <dgm:cxn modelId="{B2A6475A-00AB-4610-ABF2-88CE3B5355D1}" type="presParOf" srcId="{6BA1323F-58B1-47D5-A563-67513814820F}" destId="{00D670D0-BCDA-4740-ABAA-97D736F41435}" srcOrd="0" destOrd="0" presId="urn:microsoft.com/office/officeart/2005/8/layout/list1"/>
    <dgm:cxn modelId="{23F42206-B6F8-4932-925B-396ACC318D6D}" type="presParOf" srcId="{6BA1323F-58B1-47D5-A563-67513814820F}" destId="{55FF12DF-A970-488B-926D-6891FBCBA915}" srcOrd="1" destOrd="0" presId="urn:microsoft.com/office/officeart/2005/8/layout/list1"/>
    <dgm:cxn modelId="{CCC012CF-43C2-419E-AEAE-501A5F8F7774}" type="presParOf" srcId="{AAE66D79-38A2-448A-BCDB-310CFF06D9DB}" destId="{399936E0-CF77-4DB1-97B1-55049BA1F088}" srcOrd="5" destOrd="0" presId="urn:microsoft.com/office/officeart/2005/8/layout/list1"/>
    <dgm:cxn modelId="{51BED249-A193-40C5-B776-A5ABC9BC9378}" type="presParOf" srcId="{AAE66D79-38A2-448A-BCDB-310CFF06D9DB}" destId="{DCA4215F-563C-40D0-B469-2BFE86B44DFA}" srcOrd="6" destOrd="0" presId="urn:microsoft.com/office/officeart/2005/8/layout/list1"/>
    <dgm:cxn modelId="{B7D81A3A-E65F-40BA-B8E5-D6A318C122ED}" type="presParOf" srcId="{AAE66D79-38A2-448A-BCDB-310CFF06D9DB}" destId="{738891DC-A0B6-45E7-93C0-3240E2AFD89A}" srcOrd="7" destOrd="0" presId="urn:microsoft.com/office/officeart/2005/8/layout/list1"/>
    <dgm:cxn modelId="{4DE549C8-9B3C-4913-8257-7772DC10A36C}" type="presParOf" srcId="{AAE66D79-38A2-448A-BCDB-310CFF06D9DB}" destId="{F2EBB0A1-C802-4D9B-9BFC-743BE4C961BC}" srcOrd="8" destOrd="0" presId="urn:microsoft.com/office/officeart/2005/8/layout/list1"/>
    <dgm:cxn modelId="{1F94EFB8-0C70-4FBB-B9E3-2D047208B850}" type="presParOf" srcId="{F2EBB0A1-C802-4D9B-9BFC-743BE4C961BC}" destId="{E83EC32D-8627-42B1-9985-712178BAD940}" srcOrd="0" destOrd="0" presId="urn:microsoft.com/office/officeart/2005/8/layout/list1"/>
    <dgm:cxn modelId="{881BB563-E5AC-4E67-B857-4D119BD1F309}" type="presParOf" srcId="{F2EBB0A1-C802-4D9B-9BFC-743BE4C961BC}" destId="{5C4850C4-F88C-4357-A1F3-A028D38E356E}" srcOrd="1" destOrd="0" presId="urn:microsoft.com/office/officeart/2005/8/layout/list1"/>
    <dgm:cxn modelId="{910FD8B0-A8D5-43D9-9760-360D9C366B95}" type="presParOf" srcId="{AAE66D79-38A2-448A-BCDB-310CFF06D9DB}" destId="{19015E69-EED7-4DA6-96E9-C25236EABE6B}" srcOrd="9" destOrd="0" presId="urn:microsoft.com/office/officeart/2005/8/layout/list1"/>
    <dgm:cxn modelId="{FAA8B823-9D77-4BF1-9030-AD42C893716C}" type="presParOf" srcId="{AAE66D79-38A2-448A-BCDB-310CFF06D9DB}" destId="{4478C37E-BFAA-45FE-B5DC-79CB20D71C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303927"/>
          <a:ext cx="828430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2054388" y="354595"/>
          <a:ext cx="5799015" cy="7686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/>
            <a:t>1- </a:t>
          </a:r>
          <a:r>
            <a:rPr lang="ar-JO" sz="2800" b="1" kern="1200" dirty="0" smtClean="0"/>
            <a:t>المفعول به </a:t>
          </a:r>
          <a:endParaRPr lang="en-US" sz="2800" b="1" kern="1200" dirty="0"/>
        </a:p>
      </dsp:txBody>
      <dsp:txXfrm>
        <a:off x="2091911" y="392118"/>
        <a:ext cx="5723969" cy="693623"/>
      </dsp:txXfrm>
    </dsp:sp>
    <dsp:sp modelId="{DCA4215F-563C-40D0-B469-2BFE86B44DFA}">
      <dsp:nvSpPr>
        <dsp:cNvPr id="0" name=""/>
        <dsp:cNvSpPr/>
      </dsp:nvSpPr>
      <dsp:spPr>
        <a:xfrm>
          <a:off x="0" y="1648342"/>
          <a:ext cx="828430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054388" y="1715883"/>
          <a:ext cx="5799015" cy="79001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500" b="1" kern="1200" dirty="0"/>
            <a:t>2- </a:t>
          </a:r>
          <a:r>
            <a:rPr lang="ar-JO" sz="3500" b="1" kern="1200" dirty="0" smtClean="0"/>
            <a:t>الخبر </a:t>
          </a:r>
          <a:endParaRPr lang="en-US" sz="3500" b="1" kern="1200" dirty="0"/>
        </a:p>
      </dsp:txBody>
      <dsp:txXfrm>
        <a:off x="2092953" y="1754448"/>
        <a:ext cx="5721885" cy="712885"/>
      </dsp:txXfrm>
    </dsp:sp>
    <dsp:sp modelId="{4478C37E-BFAA-45FE-B5DC-79CB20D71CF2}">
      <dsp:nvSpPr>
        <dsp:cNvPr id="0" name=""/>
        <dsp:cNvSpPr/>
      </dsp:nvSpPr>
      <dsp:spPr>
        <a:xfrm>
          <a:off x="0" y="2938949"/>
          <a:ext cx="828430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50C4-F88C-4357-A1F3-A028D38E356E}">
      <dsp:nvSpPr>
        <dsp:cNvPr id="0" name=""/>
        <dsp:cNvSpPr/>
      </dsp:nvSpPr>
      <dsp:spPr>
        <a:xfrm>
          <a:off x="2054388" y="3065010"/>
          <a:ext cx="5799015" cy="73620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500" b="1" kern="1200" dirty="0" smtClean="0"/>
            <a:t>3- نائب الفاعل </a:t>
          </a:r>
          <a:endParaRPr lang="en-US" sz="3500" b="1" kern="1200" dirty="0"/>
        </a:p>
      </dsp:txBody>
      <dsp:txXfrm>
        <a:off x="2090327" y="3100949"/>
        <a:ext cx="5727137" cy="66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25127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2071076" y="28012"/>
          <a:ext cx="5799015" cy="680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kern="1200" dirty="0"/>
            <a:t>1- </a:t>
          </a:r>
          <a:r>
            <a:rPr lang="ar-JO" sz="2800" kern="1200" dirty="0" smtClean="0"/>
            <a:t>الضمير المتصل</a:t>
          </a:r>
          <a:endParaRPr lang="en-US" sz="2800" kern="1200" dirty="0"/>
        </a:p>
      </dsp:txBody>
      <dsp:txXfrm>
        <a:off x="2104311" y="61247"/>
        <a:ext cx="5732545" cy="614351"/>
      </dsp:txXfrm>
    </dsp:sp>
    <dsp:sp modelId="{DCA4215F-563C-40D0-B469-2BFE86B44DFA}">
      <dsp:nvSpPr>
        <dsp:cNvPr id="0" name=""/>
        <dsp:cNvSpPr/>
      </dsp:nvSpPr>
      <dsp:spPr>
        <a:xfrm>
          <a:off x="0" y="165743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071076" y="1199874"/>
          <a:ext cx="5799015" cy="91512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/>
            <a:t>2- </a:t>
          </a:r>
          <a:r>
            <a:rPr lang="ar-JO" sz="3100" b="1" kern="1200" dirty="0" smtClean="0"/>
            <a:t>الجملة الفعلية</a:t>
          </a:r>
          <a:endParaRPr lang="en-US" sz="3100" b="1" kern="1200" dirty="0"/>
        </a:p>
      </dsp:txBody>
      <dsp:txXfrm>
        <a:off x="2115748" y="1244546"/>
        <a:ext cx="5709671" cy="825776"/>
      </dsp:txXfrm>
    </dsp:sp>
    <dsp:sp modelId="{4478C37E-BFAA-45FE-B5DC-79CB20D71CF2}">
      <dsp:nvSpPr>
        <dsp:cNvPr id="0" name=""/>
        <dsp:cNvSpPr/>
      </dsp:nvSpPr>
      <dsp:spPr>
        <a:xfrm>
          <a:off x="0" y="306359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50C4-F88C-4357-A1F3-A028D38E356E}">
      <dsp:nvSpPr>
        <dsp:cNvPr id="0" name=""/>
        <dsp:cNvSpPr/>
      </dsp:nvSpPr>
      <dsp:spPr>
        <a:xfrm>
          <a:off x="2071076" y="2606034"/>
          <a:ext cx="5799015" cy="91512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/>
            <a:t>3- </a:t>
          </a:r>
          <a:r>
            <a:rPr lang="ar-JO" sz="3100" b="1" kern="1200" dirty="0" smtClean="0"/>
            <a:t>الاسم الموصول</a:t>
          </a:r>
          <a:endParaRPr lang="en-US" sz="3100" b="1" kern="1200" dirty="0"/>
        </a:p>
      </dsp:txBody>
      <dsp:txXfrm>
        <a:off x="2115748" y="2650706"/>
        <a:ext cx="5709671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25127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2071076" y="28012"/>
          <a:ext cx="5799015" cy="680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 smtClean="0"/>
            <a:t>1- اسم مفرد، جملة فعلية، جملة اسمية، شبه جملة</a:t>
          </a:r>
          <a:endParaRPr lang="en-US" sz="2400" b="1" kern="1200" dirty="0"/>
        </a:p>
      </dsp:txBody>
      <dsp:txXfrm>
        <a:off x="2104311" y="61247"/>
        <a:ext cx="5732545" cy="614351"/>
      </dsp:txXfrm>
    </dsp:sp>
    <dsp:sp modelId="{DCA4215F-563C-40D0-B469-2BFE86B44DFA}">
      <dsp:nvSpPr>
        <dsp:cNvPr id="0" name=""/>
        <dsp:cNvSpPr/>
      </dsp:nvSpPr>
      <dsp:spPr>
        <a:xfrm>
          <a:off x="0" y="165743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071076" y="1199874"/>
          <a:ext cx="5799015" cy="91512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/>
            <a:t>2- شبه جملة فقط </a:t>
          </a:r>
          <a:endParaRPr lang="en-US" sz="2800" b="1" kern="1200" dirty="0"/>
        </a:p>
      </dsp:txBody>
      <dsp:txXfrm>
        <a:off x="2115748" y="1244546"/>
        <a:ext cx="5709671" cy="825776"/>
      </dsp:txXfrm>
    </dsp:sp>
    <dsp:sp modelId="{4478C37E-BFAA-45FE-B5DC-79CB20D71CF2}">
      <dsp:nvSpPr>
        <dsp:cNvPr id="0" name=""/>
        <dsp:cNvSpPr/>
      </dsp:nvSpPr>
      <dsp:spPr>
        <a:xfrm>
          <a:off x="0" y="3063594"/>
          <a:ext cx="828430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50C4-F88C-4357-A1F3-A028D38E356E}">
      <dsp:nvSpPr>
        <dsp:cNvPr id="0" name=""/>
        <dsp:cNvSpPr/>
      </dsp:nvSpPr>
      <dsp:spPr>
        <a:xfrm>
          <a:off x="2071076" y="2606034"/>
          <a:ext cx="5799015" cy="91512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100" b="1" kern="1200" dirty="0" smtClean="0"/>
            <a:t>3- ضمير منفصل، ضمير مستتر </a:t>
          </a:r>
          <a:endParaRPr lang="en-US" sz="3100" b="1" kern="1200" dirty="0"/>
        </a:p>
      </dsp:txBody>
      <dsp:txXfrm>
        <a:off x="2115748" y="2650706"/>
        <a:ext cx="5709671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242" y="2092034"/>
            <a:ext cx="955226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الوحدة : </a:t>
            </a:r>
            <a:r>
              <a:rPr lang="ar-JO" sz="4400" b="1" dirty="0" smtClean="0">
                <a:cs typeface="AGA Battouta Regular" pitchFamily="2" charset="-78"/>
              </a:rPr>
              <a:t>الثّانيّة وحدتنا قوتنا</a:t>
            </a:r>
            <a:endParaRPr lang="ar-SA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الدرس :  </a:t>
            </a:r>
            <a:r>
              <a:rPr lang="ar-JO" sz="4400" b="1" dirty="0" smtClean="0">
                <a:cs typeface="AGA Battouta Regular" pitchFamily="2" charset="-78"/>
              </a:rPr>
              <a:t>أبني لغتي – الجملة الاسمية / صُور الخبر. </a:t>
            </a:r>
            <a:endParaRPr lang="ar-JO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المبحث :  </a:t>
            </a:r>
            <a:r>
              <a:rPr lang="ar-JO" sz="4400" b="1" dirty="0" smtClean="0">
                <a:cs typeface="AGA Battouta Regular" pitchFamily="2" charset="-78"/>
              </a:rPr>
              <a:t>اللّغة العربيّة.</a:t>
            </a:r>
            <a:endParaRPr lang="ar-SA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الصف :  </a:t>
            </a:r>
            <a:r>
              <a:rPr lang="ar-JO" sz="4400" b="1" dirty="0" smtClean="0">
                <a:cs typeface="AGA Battouta Regular" pitchFamily="2" charset="-78"/>
              </a:rPr>
              <a:t>الثّامن.</a:t>
            </a:r>
            <a:endParaRPr lang="ar-JO" sz="4400" b="1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64347" y="1233649"/>
            <a:ext cx="7612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الرّبط بالحياة : </a:t>
            </a:r>
          </a:p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صِف الصّورة الآتية بجملة اسمية ونوّع في استخدام صور الخبر.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0528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10" y="2300420"/>
            <a:ext cx="6388012" cy="42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5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ّ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مايز: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2971" y="1566961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96" y="6126480"/>
            <a:ext cx="1585097" cy="610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9040" y="6309096"/>
            <a:ext cx="10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Buzz In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6102871" y="1489605"/>
            <a:ext cx="2110153" cy="182138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اكتب 3 جمل من إنشائك على صور الخبر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1356119" y="1944066"/>
            <a:ext cx="3193169" cy="195668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1600" b="1" dirty="0">
                <a:solidFill>
                  <a:srgbClr val="C00000"/>
                </a:solidFill>
              </a:rPr>
              <a:t>ابحث عن آية كريمة باستخدام المُصحف الورقي أو الالكتروني تحتوي جملةً اسميّة وعيّن المبتدأ والخبر فيها.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6018563" y="3778408"/>
            <a:ext cx="2110153" cy="182138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rgbClr val="C00000"/>
                </a:solidFill>
              </a:rPr>
              <a:t>بيّن صورة الخبرفي جُمل زميلك (1)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4" name="Cloud 63"/>
          <p:cNvSpPr/>
          <p:nvPr/>
        </p:nvSpPr>
        <p:spPr>
          <a:xfrm>
            <a:off x="1759547" y="4458702"/>
            <a:ext cx="2716626" cy="182138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dirty="0" smtClean="0">
                <a:solidFill>
                  <a:srgbClr val="C00000"/>
                </a:solidFill>
              </a:rPr>
              <a:t>بيّن صورة الخبر في جملة زميلك (2)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07323" y="1215471"/>
            <a:ext cx="3948898" cy="35149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جد أصدقائك الذّين تشترك معهم في المهمة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3477" y="6129076"/>
            <a:ext cx="393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u="sng" dirty="0" smtClean="0"/>
              <a:t>* ملحوظة: يستعين المعلم بأنماط التّعلم والذّكاءات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32377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 الت</a:t>
            </a:r>
            <a:r>
              <a:rPr lang="ar-JO" b="1" dirty="0"/>
              <a:t>ّ</a:t>
            </a:r>
            <a:r>
              <a:rPr lang="ar-SA" b="1" dirty="0"/>
              <a:t>قويم </a:t>
            </a:r>
            <a:r>
              <a:rPr lang="ar-JO" b="1" dirty="0" smtClean="0"/>
              <a:t>الختامي+ الذّاتي</a:t>
            </a:r>
            <a:r>
              <a:rPr lang="ar-SA" b="1" dirty="0" smtClean="0"/>
              <a:t>: </a:t>
            </a:r>
            <a:endParaRPr lang="ar-SA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2978149"/>
              </p:ext>
            </p:extLst>
          </p:nvPr>
        </p:nvGraphicFramePr>
        <p:xfrm>
          <a:off x="828147" y="2114390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2450123" y="1448514"/>
            <a:ext cx="5017477" cy="585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chemeClr val="accent5"/>
                </a:solidFill>
              </a:rPr>
              <a:t>صور الخبر، هي: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84" y="2140102"/>
            <a:ext cx="857477" cy="760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7786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بطاقة خروج 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5" name="Picture 13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0"/>
          <a:stretch>
            <a:fillRect/>
          </a:stretch>
        </p:blipFill>
        <p:spPr bwMode="auto">
          <a:xfrm>
            <a:off x="4970271" y="1867201"/>
            <a:ext cx="37719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275888" y="2653368"/>
            <a:ext cx="2664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شعورك تجاه الدرس؟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347896" y="3817005"/>
            <a:ext cx="23089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ماذا تعلمت من الدرس؟</a:t>
            </a:r>
          </a:p>
        </p:txBody>
      </p:sp>
      <p:pic>
        <p:nvPicPr>
          <p:cNvPr id="68" name="Picture 17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5"/>
          <a:stretch>
            <a:fillRect/>
          </a:stretch>
        </p:blipFill>
        <p:spPr bwMode="auto">
          <a:xfrm>
            <a:off x="5004452" y="4658212"/>
            <a:ext cx="37719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2" descr="A picture containing text, sign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6"/>
          <a:stretch>
            <a:fillRect/>
          </a:stretch>
        </p:blipFill>
        <p:spPr bwMode="auto">
          <a:xfrm rot="186105">
            <a:off x="1074588" y="2474179"/>
            <a:ext cx="35655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5351140" y="5052079"/>
            <a:ext cx="25170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الذي أعجبك في الدرس؟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390556" y="3713817"/>
            <a:ext cx="2765425" cy="1338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قبل الخروج</a:t>
            </a:r>
            <a:endParaRPr kumimoji="0" lang="ar-AE" sz="4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من الحصة</a:t>
            </a:r>
          </a:p>
        </p:txBody>
      </p:sp>
    </p:spTree>
    <p:extLst>
      <p:ext uri="{BB962C8B-B14F-4D97-AF65-F5344CB8AC3E}">
        <p14:creationId xmlns:p14="http://schemas.microsoft.com/office/powerpoint/2010/main" val="144484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الثّانية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صور الخبر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loud 44"/>
          <p:cNvSpPr/>
          <p:nvPr/>
        </p:nvSpPr>
        <p:spPr>
          <a:xfrm>
            <a:off x="3575538" y="1448514"/>
            <a:ext cx="3681047" cy="11152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 smtClean="0"/>
              <a:t>النّتاجات</a:t>
            </a:r>
            <a:endParaRPr lang="en-US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455968" y="3088784"/>
            <a:ext cx="2116633" cy="23449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b="1" dirty="0" smtClean="0">
                <a:solidFill>
                  <a:schemeClr val="tx1"/>
                </a:solidFill>
              </a:rPr>
              <a:t>يستذكر الطّالب الجملة الاسميّة وركنيها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39952" y="3138382"/>
            <a:ext cx="2116633" cy="23449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يعرب الرّكن الأول </a:t>
            </a:r>
            <a:r>
              <a:rPr lang="ar-JO" b="1" dirty="0" smtClean="0">
                <a:solidFill>
                  <a:schemeClr val="tx1"/>
                </a:solidFill>
              </a:rPr>
              <a:t>في </a:t>
            </a:r>
            <a:r>
              <a:rPr lang="ar-JO" b="1" dirty="0" smtClean="0">
                <a:solidFill>
                  <a:schemeClr val="tx1"/>
                </a:solidFill>
              </a:rPr>
              <a:t>الجملة الاسميّة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14126" y="3077833"/>
            <a:ext cx="2116633" cy="23449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تنمو لدى الطّالب القيم الإنسانيّة والاجتماعيّة  والاتّجاهات الإيجابيّة الواردة في البناء اللّغويّ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2919081" y="3107344"/>
            <a:ext cx="2116633" cy="23449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يميز صور الخبر</a:t>
            </a:r>
          </a:p>
        </p:txBody>
      </p:sp>
    </p:spTree>
    <p:extLst>
      <p:ext uri="{BB962C8B-B14F-4D97-AF65-F5344CB8AC3E}">
        <p14:creationId xmlns:p14="http://schemas.microsoft.com/office/powerpoint/2010/main" val="309048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90769" y="1233649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التمهيد والتّفكير النّاقد 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05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Horizontal Scroll 29"/>
          <p:cNvSpPr/>
          <p:nvPr/>
        </p:nvSpPr>
        <p:spPr>
          <a:xfrm>
            <a:off x="2325841" y="1686489"/>
            <a:ext cx="5760755" cy="140390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أخبار العالم كثيرة، ما الخبر الذّي تقدمه عن اليوم؟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4" y="2957657"/>
            <a:ext cx="65341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7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</a:t>
            </a:r>
            <a:r>
              <a:rPr lang="ar-JO" sz="2800" b="1" dirty="0"/>
              <a:t>ّ</a:t>
            </a:r>
            <a:r>
              <a:rPr lang="ar-SA" sz="2800" b="1" dirty="0"/>
              <a:t>قويم القبلي: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4294524"/>
              </p:ext>
            </p:extLst>
          </p:nvPr>
        </p:nvGraphicFramePr>
        <p:xfrm>
          <a:off x="828147" y="2114390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2420684" y="1213759"/>
            <a:ext cx="4958862" cy="8170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accent5"/>
                </a:solidFill>
              </a:rPr>
              <a:t>الرّكن الثّاني من أركان الجملة الاسميّة والذّي يخبر عن المبتدأ، ويشكل مع المبتدأ جملة تامّة، هو: 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79" y="3775587"/>
            <a:ext cx="987676" cy="916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4884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الثّانيّة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9" y="1635130"/>
            <a:ext cx="7973666" cy="501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585400" y="1165000"/>
            <a:ext cx="2083489" cy="11985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العمل الثّنائي أو الجماعي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0" y="2458703"/>
            <a:ext cx="1476225" cy="15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الثّانيّة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التقديم:</a:t>
            </a:r>
            <a:r>
              <a:rPr lang="ar-JO" sz="2800" b="1" dirty="0">
                <a:solidFill>
                  <a:srgbClr val="FF0000"/>
                </a:solidFill>
              </a:rPr>
              <a:t> التّغذية الراجعة 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44" y="1666398"/>
            <a:ext cx="3966112" cy="174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898611" y="3556736"/>
            <a:ext cx="1635287" cy="25335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u="sng" dirty="0" smtClean="0">
                <a:solidFill>
                  <a:schemeClr val="tx1"/>
                </a:solidFill>
              </a:rPr>
              <a:t>تلك</a:t>
            </a:r>
          </a:p>
          <a:p>
            <a:pPr algn="ctr"/>
            <a:r>
              <a:rPr lang="ar-JO" sz="2400" b="1" dirty="0" smtClean="0"/>
              <a:t>اسم إشارة مبنيّ على الفتح في محل رفع مبتدأ </a:t>
            </a:r>
            <a:endParaRPr lang="en-US" sz="2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4404488" y="3556736"/>
            <a:ext cx="1635287" cy="25335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u="sng" dirty="0" smtClean="0">
                <a:solidFill>
                  <a:schemeClr val="tx1"/>
                </a:solidFill>
              </a:rPr>
              <a:t>أنتم</a:t>
            </a:r>
          </a:p>
          <a:p>
            <a:pPr algn="ctr"/>
            <a:r>
              <a:rPr lang="ar-JO" sz="2400" b="1" dirty="0" smtClean="0"/>
              <a:t>ضمير منفصل مبنيّ على السّكون في محل رفع مبتدأ </a:t>
            </a:r>
            <a:endParaRPr lang="en-US" sz="2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2628412" y="3532083"/>
            <a:ext cx="1635287" cy="25335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u="sng" dirty="0" smtClean="0">
                <a:solidFill>
                  <a:schemeClr val="tx1"/>
                </a:solidFill>
              </a:rPr>
              <a:t>مصلحةُ</a:t>
            </a:r>
          </a:p>
          <a:p>
            <a:pPr algn="ctr"/>
            <a:r>
              <a:rPr lang="ar-JO" sz="2400" b="1" dirty="0"/>
              <a:t>مبتدأ مرفوع وعلامة رفعه الضّمة  </a:t>
            </a:r>
            <a:endParaRPr lang="en-US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881351" y="3532083"/>
            <a:ext cx="1635287" cy="25335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u="sng" dirty="0" smtClean="0">
                <a:solidFill>
                  <a:schemeClr val="tx1"/>
                </a:solidFill>
              </a:rPr>
              <a:t>الفتاتان</a:t>
            </a:r>
          </a:p>
          <a:p>
            <a:pPr algn="ctr"/>
            <a:r>
              <a:rPr lang="ar-JO" sz="2400" b="1" dirty="0"/>
              <a:t>مبتدأ مرفوع وعلامة رفعه </a:t>
            </a:r>
            <a:r>
              <a:rPr lang="ar-JO" sz="2400" b="1" dirty="0" smtClean="0"/>
              <a:t>الألف؛ لأنه مثنى</a:t>
            </a:r>
            <a:endParaRPr lang="en-US" sz="2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140931" y="3543135"/>
            <a:ext cx="1635287" cy="25335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u="sng" dirty="0" smtClean="0">
                <a:solidFill>
                  <a:schemeClr val="tx1"/>
                </a:solidFill>
              </a:rPr>
              <a:t>رونقُ</a:t>
            </a:r>
          </a:p>
          <a:p>
            <a:pPr algn="ctr"/>
            <a:r>
              <a:rPr lang="ar-JO" sz="2400" b="1" dirty="0" smtClean="0"/>
              <a:t>مبتدأ مرفوع وعلامة رفعه الضّمة  </a:t>
            </a:r>
            <a:endParaRPr lang="en-US" sz="24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93" y="1190929"/>
            <a:ext cx="1935745" cy="21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9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الثّانيّة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03" y="1842722"/>
            <a:ext cx="7935432" cy="35056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4" y="2077438"/>
            <a:ext cx="1476225" cy="1514815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585400" y="1165000"/>
            <a:ext cx="2083489" cy="11985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العمل الثّنائي أو الجماعي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805" y="1983129"/>
            <a:ext cx="3714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 smtClean="0">
                <a:solidFill>
                  <a:schemeClr val="accent1">
                    <a:lumMod val="50000"/>
                  </a:schemeClr>
                </a:solidFill>
              </a:rPr>
              <a:t>ما الصّورة التي جاء عليها الخبر الملوّن؟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8052" y="2373091"/>
            <a:ext cx="11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اسم صريح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4242" y="3256263"/>
            <a:ext cx="11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جملة فعلية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8888" y="3761502"/>
            <a:ext cx="11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شبه جملة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8888" y="4252366"/>
            <a:ext cx="11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شبه جملة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25938" y="4726784"/>
            <a:ext cx="11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dirty="0" smtClean="0">
                <a:solidFill>
                  <a:srgbClr val="FF0000"/>
                </a:solidFill>
              </a:rPr>
              <a:t>جملة اسمية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89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4" grpId="0"/>
      <p:bldP spid="35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الثّانيّة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تقويم تكويني</a:t>
            </a:r>
            <a:r>
              <a:rPr lang="ar-SA" sz="2800" b="1" dirty="0" smtClean="0"/>
              <a:t> :</a:t>
            </a:r>
            <a:r>
              <a:rPr lang="ar-JO" sz="2800" b="1" dirty="0" smtClean="0"/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 50</a:t>
            </a:r>
            <a:r>
              <a:rPr lang="ar-JO" sz="2800" b="1" dirty="0" smtClean="0"/>
              <a:t>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0" y="2706230"/>
            <a:ext cx="1713105" cy="183264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46" y="2192298"/>
            <a:ext cx="7081086" cy="403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739784" y="1086796"/>
            <a:ext cx="2231726" cy="12952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العمل الثّنائي أو الجماعي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1260" y="2857952"/>
            <a:ext cx="161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مرفوع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8330" y="2878366"/>
            <a:ext cx="217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الضمة الظاهرة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42170" y="3900001"/>
            <a:ext cx="161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جملة فعلية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4075" y="4498474"/>
            <a:ext cx="378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شبه جملة من الجار والمجرور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70983" y="4988468"/>
            <a:ext cx="417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شبه جملة ظرفية (ظرف+مضاف إليه)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71510" y="5508964"/>
            <a:ext cx="161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جملة اسمية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23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2" grpId="0"/>
      <p:bldP spid="34" grpId="0"/>
      <p:bldP spid="35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</a:t>
            </a:r>
            <a:r>
              <a:rPr lang="ar-JO" sz="2800" b="1" dirty="0"/>
              <a:t>ّ</a:t>
            </a:r>
            <a:r>
              <a:rPr lang="ar-SA" sz="2800" b="1" dirty="0"/>
              <a:t>قويم </a:t>
            </a:r>
            <a:r>
              <a:rPr lang="ar-JO" sz="2800" b="1" dirty="0" smtClean="0"/>
              <a:t>التّكويني</a:t>
            </a:r>
            <a:r>
              <a:rPr lang="ar-SA" sz="2800" b="1" dirty="0" smtClean="0"/>
              <a:t>: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9232064"/>
              </p:ext>
            </p:extLst>
          </p:nvPr>
        </p:nvGraphicFramePr>
        <p:xfrm>
          <a:off x="828147" y="2114390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2450124" y="1448514"/>
            <a:ext cx="4958862" cy="585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solidFill>
                  <a:schemeClr val="accent5"/>
                </a:solidFill>
              </a:rPr>
              <a:t>من صور الخبر: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01" y="3404573"/>
            <a:ext cx="857477" cy="726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593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779</Words>
  <Application>Microsoft Office PowerPoint</Application>
  <PresentationFormat>Widescreen</PresentationFormat>
  <Paragraphs>266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214</cp:revision>
  <dcterms:created xsi:type="dcterms:W3CDTF">2019-06-13T08:00:41Z</dcterms:created>
  <dcterms:modified xsi:type="dcterms:W3CDTF">2024-10-20T20:26:42Z</dcterms:modified>
</cp:coreProperties>
</file>