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304" r:id="rId4"/>
    <p:sldId id="293" r:id="rId5"/>
    <p:sldId id="275" r:id="rId6"/>
    <p:sldId id="309" r:id="rId7"/>
    <p:sldId id="313" r:id="rId8"/>
    <p:sldId id="310" r:id="rId9"/>
    <p:sldId id="316" r:id="rId10"/>
    <p:sldId id="317" r:id="rId11"/>
    <p:sldId id="302" r:id="rId12"/>
    <p:sldId id="30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6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74CFF6-0111-41A4-BA29-4499DF8E1F4F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9417C21-66B9-4DBA-A3AC-CF05AD3D5F61}">
      <dgm:prSet phldrT="[Text]" custT="1"/>
      <dgm:spPr/>
      <dgm:t>
        <a:bodyPr/>
        <a:lstStyle/>
        <a:p>
          <a:pPr rtl="1"/>
          <a:r>
            <a:rPr lang="ar-JO" sz="2800" b="1" dirty="0"/>
            <a:t>1- </a:t>
          </a:r>
          <a:r>
            <a:rPr lang="ar-JO" sz="2800" b="1" dirty="0" smtClean="0"/>
            <a:t>قال تعالى: « الله نورُ السماوات والأرض ...»</a:t>
          </a:r>
          <a:endParaRPr lang="en-US" sz="2800" b="1" dirty="0"/>
        </a:p>
      </dgm:t>
    </dgm:pt>
    <dgm:pt modelId="{60587A7E-743F-4E40-A4E5-447CD8C86449}" type="parTrans" cxnId="{CD789F46-212F-46E1-A8AC-610BB0D77DD7}">
      <dgm:prSet/>
      <dgm:spPr/>
      <dgm:t>
        <a:bodyPr/>
        <a:lstStyle/>
        <a:p>
          <a:endParaRPr lang="en-US"/>
        </a:p>
      </dgm:t>
    </dgm:pt>
    <dgm:pt modelId="{51FF160F-A896-4157-990D-7B6699A56918}" type="sibTrans" cxnId="{CD789F46-212F-46E1-A8AC-610BB0D77DD7}">
      <dgm:prSet/>
      <dgm:spPr/>
      <dgm:t>
        <a:bodyPr/>
        <a:lstStyle/>
        <a:p>
          <a:endParaRPr lang="en-US"/>
        </a:p>
      </dgm:t>
    </dgm:pt>
    <dgm:pt modelId="{158D06C2-849F-4755-A82E-07D8EDBA8ACB}">
      <dgm:prSet phldrT="[Text]"/>
      <dgm:spPr/>
      <dgm:t>
        <a:bodyPr/>
        <a:lstStyle/>
        <a:p>
          <a:r>
            <a:rPr lang="ar-JO" b="1" dirty="0"/>
            <a:t>2- </a:t>
          </a:r>
          <a:r>
            <a:rPr lang="ar-JO" b="1" dirty="0" smtClean="0"/>
            <a:t>الكتابُ فوقَ الطّاولةِ</a:t>
          </a:r>
          <a:endParaRPr lang="en-US" b="1" dirty="0"/>
        </a:p>
      </dgm:t>
    </dgm:pt>
    <dgm:pt modelId="{0ADB4647-86B7-4C98-BCEF-20E15B27C00B}" type="parTrans" cxnId="{12461D12-912E-4EFF-9A70-6E1C93C43883}">
      <dgm:prSet/>
      <dgm:spPr/>
      <dgm:t>
        <a:bodyPr/>
        <a:lstStyle/>
        <a:p>
          <a:endParaRPr lang="en-US"/>
        </a:p>
      </dgm:t>
    </dgm:pt>
    <dgm:pt modelId="{A5546DF7-6240-4DB6-B67C-FEE3A6C76052}" type="sibTrans" cxnId="{12461D12-912E-4EFF-9A70-6E1C93C43883}">
      <dgm:prSet/>
      <dgm:spPr/>
      <dgm:t>
        <a:bodyPr/>
        <a:lstStyle/>
        <a:p>
          <a:endParaRPr lang="en-US"/>
        </a:p>
      </dgm:t>
    </dgm:pt>
    <dgm:pt modelId="{FC6A8B75-54C1-4C69-B0DC-A49DFB8EEC57}">
      <dgm:prSet phldrT="[Text]"/>
      <dgm:spPr/>
      <dgm:t>
        <a:bodyPr/>
        <a:lstStyle/>
        <a:p>
          <a:r>
            <a:rPr lang="ar-JO" b="1" dirty="0" smtClean="0"/>
            <a:t>3- القرآن في قوبنا </a:t>
          </a:r>
          <a:endParaRPr lang="en-US" b="1" dirty="0"/>
        </a:p>
      </dgm:t>
    </dgm:pt>
    <dgm:pt modelId="{255DE339-57C0-4B0E-A15F-5CDB645A1409}" type="parTrans" cxnId="{F8BA3683-457F-4642-B5F3-F451AEFB7A05}">
      <dgm:prSet/>
      <dgm:spPr/>
      <dgm:t>
        <a:bodyPr/>
        <a:lstStyle/>
        <a:p>
          <a:endParaRPr lang="en-US"/>
        </a:p>
      </dgm:t>
    </dgm:pt>
    <dgm:pt modelId="{A0967CCC-D5FA-460A-A327-A084FE012D69}" type="sibTrans" cxnId="{F8BA3683-457F-4642-B5F3-F451AEFB7A05}">
      <dgm:prSet/>
      <dgm:spPr/>
      <dgm:t>
        <a:bodyPr/>
        <a:lstStyle/>
        <a:p>
          <a:endParaRPr lang="en-US"/>
        </a:p>
      </dgm:t>
    </dgm:pt>
    <dgm:pt modelId="{AAE66D79-38A2-448A-BCDB-310CFF06D9DB}" type="pres">
      <dgm:prSet presAssocID="{F874CFF6-0111-41A4-BA29-4499DF8E1F4F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C5CB97-EDBB-4F22-8333-FA414D50FD59}" type="pres">
      <dgm:prSet presAssocID="{B9417C21-66B9-4DBA-A3AC-CF05AD3D5F61}" presName="parentLin" presStyleCnt="0"/>
      <dgm:spPr/>
    </dgm:pt>
    <dgm:pt modelId="{6494C02A-5C5A-4609-A3CD-8C7492B98DC5}" type="pres">
      <dgm:prSet presAssocID="{B9417C21-66B9-4DBA-A3AC-CF05AD3D5F6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1FA3BFB-5015-4226-ADEB-FC524EC7BCD5}" type="pres">
      <dgm:prSet presAssocID="{B9417C21-66B9-4DBA-A3AC-CF05AD3D5F61}" presName="parentText" presStyleLbl="node1" presStyleIdx="0" presStyleCnt="3" custScaleX="115573" custScaleY="74397" custLinFactNeighborX="-4029" custLinFactNeighborY="316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91BB9-F5E4-4B6B-8AA0-7FDB6E863736}" type="pres">
      <dgm:prSet presAssocID="{B9417C21-66B9-4DBA-A3AC-CF05AD3D5F61}" presName="negativeSpace" presStyleCnt="0"/>
      <dgm:spPr/>
    </dgm:pt>
    <dgm:pt modelId="{FC3EE840-922F-44CF-A6C0-40C302D796D9}" type="pres">
      <dgm:prSet presAssocID="{B9417C21-66B9-4DBA-A3AC-CF05AD3D5F61}" presName="childText" presStyleLbl="conFgAcc1" presStyleIdx="0" presStyleCnt="3">
        <dgm:presLayoutVars>
          <dgm:bulletEnabled val="1"/>
        </dgm:presLayoutVars>
      </dgm:prSet>
      <dgm:spPr/>
    </dgm:pt>
    <dgm:pt modelId="{50B115EC-A368-410F-B963-F81FD2604A2B}" type="pres">
      <dgm:prSet presAssocID="{51FF160F-A896-4157-990D-7B6699A56918}" presName="spaceBetweenRectangles" presStyleCnt="0"/>
      <dgm:spPr/>
    </dgm:pt>
    <dgm:pt modelId="{6BA1323F-58B1-47D5-A563-67513814820F}" type="pres">
      <dgm:prSet presAssocID="{158D06C2-849F-4755-A82E-07D8EDBA8ACB}" presName="parentLin" presStyleCnt="0"/>
      <dgm:spPr/>
    </dgm:pt>
    <dgm:pt modelId="{00D670D0-BCDA-4740-ABAA-97D736F41435}" type="pres">
      <dgm:prSet presAssocID="{158D06C2-849F-4755-A82E-07D8EDBA8AC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5FF12DF-A970-488B-926D-6891FBCBA915}" type="pres">
      <dgm:prSet presAssocID="{158D06C2-849F-4755-A82E-07D8EDBA8ACB}" presName="parentText" presStyleLbl="node1" presStyleIdx="1" presStyleCnt="3" custScaleY="76463" custLinFactNeighborX="-4029" custLinFactNeighborY="321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936E0-CF77-4DB1-97B1-55049BA1F088}" type="pres">
      <dgm:prSet presAssocID="{158D06C2-849F-4755-A82E-07D8EDBA8ACB}" presName="negativeSpace" presStyleCnt="0"/>
      <dgm:spPr/>
    </dgm:pt>
    <dgm:pt modelId="{DCA4215F-563C-40D0-B469-2BFE86B44DFA}" type="pres">
      <dgm:prSet presAssocID="{158D06C2-849F-4755-A82E-07D8EDBA8ACB}" presName="childText" presStyleLbl="conFgAcc1" presStyleIdx="1" presStyleCnt="3">
        <dgm:presLayoutVars>
          <dgm:bulletEnabled val="1"/>
        </dgm:presLayoutVars>
      </dgm:prSet>
      <dgm:spPr/>
    </dgm:pt>
    <dgm:pt modelId="{738891DC-A0B6-45E7-93C0-3240E2AFD89A}" type="pres">
      <dgm:prSet presAssocID="{A5546DF7-6240-4DB6-B67C-FEE3A6C76052}" presName="spaceBetweenRectangles" presStyleCnt="0"/>
      <dgm:spPr/>
    </dgm:pt>
    <dgm:pt modelId="{F2EBB0A1-C802-4D9B-9BFC-743BE4C961BC}" type="pres">
      <dgm:prSet presAssocID="{FC6A8B75-54C1-4C69-B0DC-A49DFB8EEC57}" presName="parentLin" presStyleCnt="0"/>
      <dgm:spPr/>
    </dgm:pt>
    <dgm:pt modelId="{E83EC32D-8627-42B1-9985-712178BAD940}" type="pres">
      <dgm:prSet presAssocID="{FC6A8B75-54C1-4C69-B0DC-A49DFB8EEC5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C4850C4-F88C-4357-A1F3-A028D38E356E}" type="pres">
      <dgm:prSet presAssocID="{FC6A8B75-54C1-4C69-B0DC-A49DFB8EEC57}" presName="parentText" presStyleLbl="node1" presStyleIdx="2" presStyleCnt="3" custScaleY="74664" custLinFactNeighborX="-4029" custLinFactNeighborY="395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15E69-EED7-4DA6-96E9-C25236EABE6B}" type="pres">
      <dgm:prSet presAssocID="{FC6A8B75-54C1-4C69-B0DC-A49DFB8EEC57}" presName="negativeSpace" presStyleCnt="0"/>
      <dgm:spPr/>
    </dgm:pt>
    <dgm:pt modelId="{4478C37E-BFAA-45FE-B5DC-79CB20D71CF2}" type="pres">
      <dgm:prSet presAssocID="{FC6A8B75-54C1-4C69-B0DC-A49DFB8EEC5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96418C4-98D2-42D3-BB0A-B245BFF05A3B}" type="presOf" srcId="{B9417C21-66B9-4DBA-A3AC-CF05AD3D5F61}" destId="{E1FA3BFB-5015-4226-ADEB-FC524EC7BCD5}" srcOrd="1" destOrd="0" presId="urn:microsoft.com/office/officeart/2005/8/layout/list1"/>
    <dgm:cxn modelId="{12461D12-912E-4EFF-9A70-6E1C93C43883}" srcId="{F874CFF6-0111-41A4-BA29-4499DF8E1F4F}" destId="{158D06C2-849F-4755-A82E-07D8EDBA8ACB}" srcOrd="1" destOrd="0" parTransId="{0ADB4647-86B7-4C98-BCEF-20E15B27C00B}" sibTransId="{A5546DF7-6240-4DB6-B67C-FEE3A6C76052}"/>
    <dgm:cxn modelId="{7FC799C1-54AE-4C3D-B93C-B1852D501AF3}" type="presOf" srcId="{FC6A8B75-54C1-4C69-B0DC-A49DFB8EEC57}" destId="{E83EC32D-8627-42B1-9985-712178BAD940}" srcOrd="0" destOrd="0" presId="urn:microsoft.com/office/officeart/2005/8/layout/list1"/>
    <dgm:cxn modelId="{CD789F46-212F-46E1-A8AC-610BB0D77DD7}" srcId="{F874CFF6-0111-41A4-BA29-4499DF8E1F4F}" destId="{B9417C21-66B9-4DBA-A3AC-CF05AD3D5F61}" srcOrd="0" destOrd="0" parTransId="{60587A7E-743F-4E40-A4E5-447CD8C86449}" sibTransId="{51FF160F-A896-4157-990D-7B6699A56918}"/>
    <dgm:cxn modelId="{178F77CE-2ADE-4A83-AA69-69873C0D7A05}" type="presOf" srcId="{B9417C21-66B9-4DBA-A3AC-CF05AD3D5F61}" destId="{6494C02A-5C5A-4609-A3CD-8C7492B98DC5}" srcOrd="0" destOrd="0" presId="urn:microsoft.com/office/officeart/2005/8/layout/list1"/>
    <dgm:cxn modelId="{DDCA0174-3861-4271-9BFD-494CA8841D45}" type="presOf" srcId="{FC6A8B75-54C1-4C69-B0DC-A49DFB8EEC57}" destId="{5C4850C4-F88C-4357-A1F3-A028D38E356E}" srcOrd="1" destOrd="0" presId="urn:microsoft.com/office/officeart/2005/8/layout/list1"/>
    <dgm:cxn modelId="{BC593CFD-745E-4CFE-AD83-2B758934F1F0}" type="presOf" srcId="{158D06C2-849F-4755-A82E-07D8EDBA8ACB}" destId="{00D670D0-BCDA-4740-ABAA-97D736F41435}" srcOrd="0" destOrd="0" presId="urn:microsoft.com/office/officeart/2005/8/layout/list1"/>
    <dgm:cxn modelId="{E561CCC1-588E-4F25-91F1-D4B7AD84056E}" type="presOf" srcId="{F874CFF6-0111-41A4-BA29-4499DF8E1F4F}" destId="{AAE66D79-38A2-448A-BCDB-310CFF06D9DB}" srcOrd="0" destOrd="0" presId="urn:microsoft.com/office/officeart/2005/8/layout/list1"/>
    <dgm:cxn modelId="{9EA2488D-C650-434C-8BE7-DF1FECBE9D42}" type="presOf" srcId="{158D06C2-849F-4755-A82E-07D8EDBA8ACB}" destId="{55FF12DF-A970-488B-926D-6891FBCBA915}" srcOrd="1" destOrd="0" presId="urn:microsoft.com/office/officeart/2005/8/layout/list1"/>
    <dgm:cxn modelId="{F8BA3683-457F-4642-B5F3-F451AEFB7A05}" srcId="{F874CFF6-0111-41A4-BA29-4499DF8E1F4F}" destId="{FC6A8B75-54C1-4C69-B0DC-A49DFB8EEC57}" srcOrd="2" destOrd="0" parTransId="{255DE339-57C0-4B0E-A15F-5CDB645A1409}" sibTransId="{A0967CCC-D5FA-460A-A327-A084FE012D69}"/>
    <dgm:cxn modelId="{9EAA33CA-D786-48F7-9D5C-0DD7181B4D4A}" type="presParOf" srcId="{AAE66D79-38A2-448A-BCDB-310CFF06D9DB}" destId="{F1C5CB97-EDBB-4F22-8333-FA414D50FD59}" srcOrd="0" destOrd="0" presId="urn:microsoft.com/office/officeart/2005/8/layout/list1"/>
    <dgm:cxn modelId="{B7545BCF-EBC7-44B7-B2E5-3A29AF180D9C}" type="presParOf" srcId="{F1C5CB97-EDBB-4F22-8333-FA414D50FD59}" destId="{6494C02A-5C5A-4609-A3CD-8C7492B98DC5}" srcOrd="0" destOrd="0" presId="urn:microsoft.com/office/officeart/2005/8/layout/list1"/>
    <dgm:cxn modelId="{7F741B5D-E0C0-4966-B861-5E03C1A2189C}" type="presParOf" srcId="{F1C5CB97-EDBB-4F22-8333-FA414D50FD59}" destId="{E1FA3BFB-5015-4226-ADEB-FC524EC7BCD5}" srcOrd="1" destOrd="0" presId="urn:microsoft.com/office/officeart/2005/8/layout/list1"/>
    <dgm:cxn modelId="{9621F9FD-A69F-4C08-8FE1-7FD0D61E85CA}" type="presParOf" srcId="{AAE66D79-38A2-448A-BCDB-310CFF06D9DB}" destId="{9B091BB9-F5E4-4B6B-8AA0-7FDB6E863736}" srcOrd="1" destOrd="0" presId="urn:microsoft.com/office/officeart/2005/8/layout/list1"/>
    <dgm:cxn modelId="{4293299E-80BA-4AC3-846A-8D0247ECB05A}" type="presParOf" srcId="{AAE66D79-38A2-448A-BCDB-310CFF06D9DB}" destId="{FC3EE840-922F-44CF-A6C0-40C302D796D9}" srcOrd="2" destOrd="0" presId="urn:microsoft.com/office/officeart/2005/8/layout/list1"/>
    <dgm:cxn modelId="{5237B75D-2CEA-4458-8C5C-E40A4DB5CAC5}" type="presParOf" srcId="{AAE66D79-38A2-448A-BCDB-310CFF06D9DB}" destId="{50B115EC-A368-410F-B963-F81FD2604A2B}" srcOrd="3" destOrd="0" presId="urn:microsoft.com/office/officeart/2005/8/layout/list1"/>
    <dgm:cxn modelId="{52169CC5-48D7-4355-98A2-A5EFBD243B4F}" type="presParOf" srcId="{AAE66D79-38A2-448A-BCDB-310CFF06D9DB}" destId="{6BA1323F-58B1-47D5-A563-67513814820F}" srcOrd="4" destOrd="0" presId="urn:microsoft.com/office/officeart/2005/8/layout/list1"/>
    <dgm:cxn modelId="{C3A2BCB2-FC08-4F6A-887B-2D54AD843B81}" type="presParOf" srcId="{6BA1323F-58B1-47D5-A563-67513814820F}" destId="{00D670D0-BCDA-4740-ABAA-97D736F41435}" srcOrd="0" destOrd="0" presId="urn:microsoft.com/office/officeart/2005/8/layout/list1"/>
    <dgm:cxn modelId="{EDC96C43-3EA9-45BB-9984-68E730E8C889}" type="presParOf" srcId="{6BA1323F-58B1-47D5-A563-67513814820F}" destId="{55FF12DF-A970-488B-926D-6891FBCBA915}" srcOrd="1" destOrd="0" presId="urn:microsoft.com/office/officeart/2005/8/layout/list1"/>
    <dgm:cxn modelId="{3556BF2D-FEA5-4B79-B81B-D42684C0B28A}" type="presParOf" srcId="{AAE66D79-38A2-448A-BCDB-310CFF06D9DB}" destId="{399936E0-CF77-4DB1-97B1-55049BA1F088}" srcOrd="5" destOrd="0" presId="urn:microsoft.com/office/officeart/2005/8/layout/list1"/>
    <dgm:cxn modelId="{55D368C6-3A76-4312-A587-09497872E349}" type="presParOf" srcId="{AAE66D79-38A2-448A-BCDB-310CFF06D9DB}" destId="{DCA4215F-563C-40D0-B469-2BFE86B44DFA}" srcOrd="6" destOrd="0" presId="urn:microsoft.com/office/officeart/2005/8/layout/list1"/>
    <dgm:cxn modelId="{14546ED1-2348-46FA-97E9-7F69A0819D9C}" type="presParOf" srcId="{AAE66D79-38A2-448A-BCDB-310CFF06D9DB}" destId="{738891DC-A0B6-45E7-93C0-3240E2AFD89A}" srcOrd="7" destOrd="0" presId="urn:microsoft.com/office/officeart/2005/8/layout/list1"/>
    <dgm:cxn modelId="{EEB19118-F559-4FB0-B4D9-C3F52CF14759}" type="presParOf" srcId="{AAE66D79-38A2-448A-BCDB-310CFF06D9DB}" destId="{F2EBB0A1-C802-4D9B-9BFC-743BE4C961BC}" srcOrd="8" destOrd="0" presId="urn:microsoft.com/office/officeart/2005/8/layout/list1"/>
    <dgm:cxn modelId="{69AD7C00-858C-4944-B6DB-14855C912E18}" type="presParOf" srcId="{F2EBB0A1-C802-4D9B-9BFC-743BE4C961BC}" destId="{E83EC32D-8627-42B1-9985-712178BAD940}" srcOrd="0" destOrd="0" presId="urn:microsoft.com/office/officeart/2005/8/layout/list1"/>
    <dgm:cxn modelId="{79FC1990-E1F5-4B48-934B-FAEF07FEA980}" type="presParOf" srcId="{F2EBB0A1-C802-4D9B-9BFC-743BE4C961BC}" destId="{5C4850C4-F88C-4357-A1F3-A028D38E356E}" srcOrd="1" destOrd="0" presId="urn:microsoft.com/office/officeart/2005/8/layout/list1"/>
    <dgm:cxn modelId="{C6DA7DD7-AF5E-4643-ACFB-35AAC49661F7}" type="presParOf" srcId="{AAE66D79-38A2-448A-BCDB-310CFF06D9DB}" destId="{19015E69-EED7-4DA6-96E9-C25236EABE6B}" srcOrd="9" destOrd="0" presId="urn:microsoft.com/office/officeart/2005/8/layout/list1"/>
    <dgm:cxn modelId="{36C2EFC8-A265-413D-9CCE-515528B208BE}" type="presParOf" srcId="{AAE66D79-38A2-448A-BCDB-310CFF06D9DB}" destId="{4478C37E-BFAA-45FE-B5DC-79CB20D71CF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74CFF6-0111-41A4-BA29-4499DF8E1F4F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9417C21-66B9-4DBA-A3AC-CF05AD3D5F61}">
      <dgm:prSet phldrT="[Text]" custT="1"/>
      <dgm:spPr/>
      <dgm:t>
        <a:bodyPr/>
        <a:lstStyle/>
        <a:p>
          <a:pPr rtl="1"/>
          <a:r>
            <a:rPr lang="ar-JO" sz="2400" b="1" dirty="0"/>
            <a:t>1- </a:t>
          </a:r>
          <a:r>
            <a:rPr lang="ar-JO" sz="2400" b="1" dirty="0" smtClean="0"/>
            <a:t>قال تعالى: « اللهُ يبسطُ الرزقَ لمن يشاءُ ويقدرُ» </a:t>
          </a:r>
          <a:endParaRPr lang="en-US" sz="2400" b="1" dirty="0"/>
        </a:p>
      </dgm:t>
    </dgm:pt>
    <dgm:pt modelId="{60587A7E-743F-4E40-A4E5-447CD8C86449}" type="parTrans" cxnId="{CD789F46-212F-46E1-A8AC-610BB0D77DD7}">
      <dgm:prSet/>
      <dgm:spPr/>
      <dgm:t>
        <a:bodyPr/>
        <a:lstStyle/>
        <a:p>
          <a:endParaRPr lang="en-US"/>
        </a:p>
      </dgm:t>
    </dgm:pt>
    <dgm:pt modelId="{51FF160F-A896-4157-990D-7B6699A56918}" type="sibTrans" cxnId="{CD789F46-212F-46E1-A8AC-610BB0D77DD7}">
      <dgm:prSet/>
      <dgm:spPr/>
      <dgm:t>
        <a:bodyPr/>
        <a:lstStyle/>
        <a:p>
          <a:endParaRPr lang="en-US"/>
        </a:p>
      </dgm:t>
    </dgm:pt>
    <dgm:pt modelId="{158D06C2-849F-4755-A82E-07D8EDBA8ACB}">
      <dgm:prSet phldrT="[Text]" custT="1"/>
      <dgm:spPr/>
      <dgm:t>
        <a:bodyPr/>
        <a:lstStyle/>
        <a:p>
          <a:r>
            <a:rPr lang="ar-JO" sz="2800" b="1" dirty="0"/>
            <a:t>2- </a:t>
          </a:r>
          <a:r>
            <a:rPr lang="ar-JO" sz="2800" b="1" dirty="0" smtClean="0"/>
            <a:t>قال تعالى: « اللهُ لطيفٌ بعباده» </a:t>
          </a:r>
          <a:endParaRPr lang="en-US" sz="2800" b="1" dirty="0"/>
        </a:p>
      </dgm:t>
    </dgm:pt>
    <dgm:pt modelId="{0ADB4647-86B7-4C98-BCEF-20E15B27C00B}" type="parTrans" cxnId="{12461D12-912E-4EFF-9A70-6E1C93C43883}">
      <dgm:prSet/>
      <dgm:spPr/>
      <dgm:t>
        <a:bodyPr/>
        <a:lstStyle/>
        <a:p>
          <a:endParaRPr lang="en-US"/>
        </a:p>
      </dgm:t>
    </dgm:pt>
    <dgm:pt modelId="{A5546DF7-6240-4DB6-B67C-FEE3A6C76052}" type="sibTrans" cxnId="{12461D12-912E-4EFF-9A70-6E1C93C43883}">
      <dgm:prSet/>
      <dgm:spPr/>
      <dgm:t>
        <a:bodyPr/>
        <a:lstStyle/>
        <a:p>
          <a:endParaRPr lang="en-US"/>
        </a:p>
      </dgm:t>
    </dgm:pt>
    <dgm:pt modelId="{FC6A8B75-54C1-4C69-B0DC-A49DFB8EEC57}">
      <dgm:prSet phldrT="[Text]" custT="1"/>
      <dgm:spPr/>
      <dgm:t>
        <a:bodyPr/>
        <a:lstStyle/>
        <a:p>
          <a:r>
            <a:rPr lang="ar-JO" sz="2800" b="1" dirty="0"/>
            <a:t>3- </a:t>
          </a:r>
          <a:r>
            <a:rPr lang="ar-JO" sz="2800" b="1" dirty="0" smtClean="0"/>
            <a:t>قال تعالى: « أولئك أصحابُ الميمنة»  </a:t>
          </a:r>
          <a:endParaRPr lang="en-US" sz="2800" b="1" dirty="0"/>
        </a:p>
      </dgm:t>
    </dgm:pt>
    <dgm:pt modelId="{255DE339-57C0-4B0E-A15F-5CDB645A1409}" type="parTrans" cxnId="{F8BA3683-457F-4642-B5F3-F451AEFB7A05}">
      <dgm:prSet/>
      <dgm:spPr/>
      <dgm:t>
        <a:bodyPr/>
        <a:lstStyle/>
        <a:p>
          <a:endParaRPr lang="en-US"/>
        </a:p>
      </dgm:t>
    </dgm:pt>
    <dgm:pt modelId="{A0967CCC-D5FA-460A-A327-A084FE012D69}" type="sibTrans" cxnId="{F8BA3683-457F-4642-B5F3-F451AEFB7A05}">
      <dgm:prSet/>
      <dgm:spPr/>
      <dgm:t>
        <a:bodyPr/>
        <a:lstStyle/>
        <a:p>
          <a:endParaRPr lang="en-US"/>
        </a:p>
      </dgm:t>
    </dgm:pt>
    <dgm:pt modelId="{AAE66D79-38A2-448A-BCDB-310CFF06D9DB}" type="pres">
      <dgm:prSet presAssocID="{F874CFF6-0111-41A4-BA29-4499DF8E1F4F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C5CB97-EDBB-4F22-8333-FA414D50FD59}" type="pres">
      <dgm:prSet presAssocID="{B9417C21-66B9-4DBA-A3AC-CF05AD3D5F61}" presName="parentLin" presStyleCnt="0"/>
      <dgm:spPr/>
    </dgm:pt>
    <dgm:pt modelId="{6494C02A-5C5A-4609-A3CD-8C7492B98DC5}" type="pres">
      <dgm:prSet presAssocID="{B9417C21-66B9-4DBA-A3AC-CF05AD3D5F6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1FA3BFB-5015-4226-ADEB-FC524EC7BCD5}" type="pres">
      <dgm:prSet presAssocID="{B9417C21-66B9-4DBA-A3AC-CF05AD3D5F61}" presName="parentText" presStyleLbl="node1" presStyleIdx="0" presStyleCnt="3" custScaleY="930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91BB9-F5E4-4B6B-8AA0-7FDB6E863736}" type="pres">
      <dgm:prSet presAssocID="{B9417C21-66B9-4DBA-A3AC-CF05AD3D5F61}" presName="negativeSpace" presStyleCnt="0"/>
      <dgm:spPr/>
    </dgm:pt>
    <dgm:pt modelId="{FC3EE840-922F-44CF-A6C0-40C302D796D9}" type="pres">
      <dgm:prSet presAssocID="{B9417C21-66B9-4DBA-A3AC-CF05AD3D5F61}" presName="childText" presStyleLbl="conFgAcc1" presStyleIdx="0" presStyleCnt="3">
        <dgm:presLayoutVars>
          <dgm:bulletEnabled val="1"/>
        </dgm:presLayoutVars>
      </dgm:prSet>
      <dgm:spPr/>
    </dgm:pt>
    <dgm:pt modelId="{50B115EC-A368-410F-B963-F81FD2604A2B}" type="pres">
      <dgm:prSet presAssocID="{51FF160F-A896-4157-990D-7B6699A56918}" presName="spaceBetweenRectangles" presStyleCnt="0"/>
      <dgm:spPr/>
    </dgm:pt>
    <dgm:pt modelId="{6BA1323F-58B1-47D5-A563-67513814820F}" type="pres">
      <dgm:prSet presAssocID="{158D06C2-849F-4755-A82E-07D8EDBA8ACB}" presName="parentLin" presStyleCnt="0"/>
      <dgm:spPr/>
    </dgm:pt>
    <dgm:pt modelId="{00D670D0-BCDA-4740-ABAA-97D736F41435}" type="pres">
      <dgm:prSet presAssocID="{158D06C2-849F-4755-A82E-07D8EDBA8AC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5FF12DF-A970-488B-926D-6891FBCBA915}" type="pres">
      <dgm:prSet presAssocID="{158D06C2-849F-4755-A82E-07D8EDBA8AC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936E0-CF77-4DB1-97B1-55049BA1F088}" type="pres">
      <dgm:prSet presAssocID="{158D06C2-849F-4755-A82E-07D8EDBA8ACB}" presName="negativeSpace" presStyleCnt="0"/>
      <dgm:spPr/>
    </dgm:pt>
    <dgm:pt modelId="{DCA4215F-563C-40D0-B469-2BFE86B44DFA}" type="pres">
      <dgm:prSet presAssocID="{158D06C2-849F-4755-A82E-07D8EDBA8ACB}" presName="childText" presStyleLbl="conFgAcc1" presStyleIdx="1" presStyleCnt="3">
        <dgm:presLayoutVars>
          <dgm:bulletEnabled val="1"/>
        </dgm:presLayoutVars>
      </dgm:prSet>
      <dgm:spPr/>
    </dgm:pt>
    <dgm:pt modelId="{738891DC-A0B6-45E7-93C0-3240E2AFD89A}" type="pres">
      <dgm:prSet presAssocID="{A5546DF7-6240-4DB6-B67C-FEE3A6C76052}" presName="spaceBetweenRectangles" presStyleCnt="0"/>
      <dgm:spPr/>
    </dgm:pt>
    <dgm:pt modelId="{F2EBB0A1-C802-4D9B-9BFC-743BE4C961BC}" type="pres">
      <dgm:prSet presAssocID="{FC6A8B75-54C1-4C69-B0DC-A49DFB8EEC57}" presName="parentLin" presStyleCnt="0"/>
      <dgm:spPr/>
    </dgm:pt>
    <dgm:pt modelId="{E83EC32D-8627-42B1-9985-712178BAD940}" type="pres">
      <dgm:prSet presAssocID="{FC6A8B75-54C1-4C69-B0DC-A49DFB8EEC5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C4850C4-F88C-4357-A1F3-A028D38E356E}" type="pres">
      <dgm:prSet presAssocID="{FC6A8B75-54C1-4C69-B0DC-A49DFB8EEC5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15E69-EED7-4DA6-96E9-C25236EABE6B}" type="pres">
      <dgm:prSet presAssocID="{FC6A8B75-54C1-4C69-B0DC-A49DFB8EEC57}" presName="negativeSpace" presStyleCnt="0"/>
      <dgm:spPr/>
    </dgm:pt>
    <dgm:pt modelId="{4478C37E-BFAA-45FE-B5DC-79CB20D71CF2}" type="pres">
      <dgm:prSet presAssocID="{FC6A8B75-54C1-4C69-B0DC-A49DFB8EEC5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17FF58-4EBE-4C60-8F06-53D405F87811}" type="presOf" srcId="{FC6A8B75-54C1-4C69-B0DC-A49DFB8EEC57}" destId="{5C4850C4-F88C-4357-A1F3-A028D38E356E}" srcOrd="1" destOrd="0" presId="urn:microsoft.com/office/officeart/2005/8/layout/list1"/>
    <dgm:cxn modelId="{12461D12-912E-4EFF-9A70-6E1C93C43883}" srcId="{F874CFF6-0111-41A4-BA29-4499DF8E1F4F}" destId="{158D06C2-849F-4755-A82E-07D8EDBA8ACB}" srcOrd="1" destOrd="0" parTransId="{0ADB4647-86B7-4C98-BCEF-20E15B27C00B}" sibTransId="{A5546DF7-6240-4DB6-B67C-FEE3A6C76052}"/>
    <dgm:cxn modelId="{CD789F46-212F-46E1-A8AC-610BB0D77DD7}" srcId="{F874CFF6-0111-41A4-BA29-4499DF8E1F4F}" destId="{B9417C21-66B9-4DBA-A3AC-CF05AD3D5F61}" srcOrd="0" destOrd="0" parTransId="{60587A7E-743F-4E40-A4E5-447CD8C86449}" sibTransId="{51FF160F-A896-4157-990D-7B6699A56918}"/>
    <dgm:cxn modelId="{0DDFD1A0-148D-4F73-9CE3-5BFB84593DC9}" type="presOf" srcId="{F874CFF6-0111-41A4-BA29-4499DF8E1F4F}" destId="{AAE66D79-38A2-448A-BCDB-310CFF06D9DB}" srcOrd="0" destOrd="0" presId="urn:microsoft.com/office/officeart/2005/8/layout/list1"/>
    <dgm:cxn modelId="{347AD0BF-8F73-4EB3-B037-E6117BC58076}" type="presOf" srcId="{B9417C21-66B9-4DBA-A3AC-CF05AD3D5F61}" destId="{E1FA3BFB-5015-4226-ADEB-FC524EC7BCD5}" srcOrd="1" destOrd="0" presId="urn:microsoft.com/office/officeart/2005/8/layout/list1"/>
    <dgm:cxn modelId="{F15458A2-07D9-4C86-963D-1F7815E8C659}" type="presOf" srcId="{158D06C2-849F-4755-A82E-07D8EDBA8ACB}" destId="{55FF12DF-A970-488B-926D-6891FBCBA915}" srcOrd="1" destOrd="0" presId="urn:microsoft.com/office/officeart/2005/8/layout/list1"/>
    <dgm:cxn modelId="{9520688B-96AC-4AD4-87FB-4FF0366B0D9E}" type="presOf" srcId="{158D06C2-849F-4755-A82E-07D8EDBA8ACB}" destId="{00D670D0-BCDA-4740-ABAA-97D736F41435}" srcOrd="0" destOrd="0" presId="urn:microsoft.com/office/officeart/2005/8/layout/list1"/>
    <dgm:cxn modelId="{7D5A34D7-C836-4EFE-B3C2-5710515EA1BB}" type="presOf" srcId="{FC6A8B75-54C1-4C69-B0DC-A49DFB8EEC57}" destId="{E83EC32D-8627-42B1-9985-712178BAD940}" srcOrd="0" destOrd="0" presId="urn:microsoft.com/office/officeart/2005/8/layout/list1"/>
    <dgm:cxn modelId="{F8BA3683-457F-4642-B5F3-F451AEFB7A05}" srcId="{F874CFF6-0111-41A4-BA29-4499DF8E1F4F}" destId="{FC6A8B75-54C1-4C69-B0DC-A49DFB8EEC57}" srcOrd="2" destOrd="0" parTransId="{255DE339-57C0-4B0E-A15F-5CDB645A1409}" sibTransId="{A0967CCC-D5FA-460A-A327-A084FE012D69}"/>
    <dgm:cxn modelId="{322EF02F-B5C2-42CA-8BE5-E342DB4D3C93}" type="presOf" srcId="{B9417C21-66B9-4DBA-A3AC-CF05AD3D5F61}" destId="{6494C02A-5C5A-4609-A3CD-8C7492B98DC5}" srcOrd="0" destOrd="0" presId="urn:microsoft.com/office/officeart/2005/8/layout/list1"/>
    <dgm:cxn modelId="{DC5A58CF-DECA-4E89-921B-F917CD63BDBC}" type="presParOf" srcId="{AAE66D79-38A2-448A-BCDB-310CFF06D9DB}" destId="{F1C5CB97-EDBB-4F22-8333-FA414D50FD59}" srcOrd="0" destOrd="0" presId="urn:microsoft.com/office/officeart/2005/8/layout/list1"/>
    <dgm:cxn modelId="{753E02F2-543A-47B1-BC8C-770EFD2B362A}" type="presParOf" srcId="{F1C5CB97-EDBB-4F22-8333-FA414D50FD59}" destId="{6494C02A-5C5A-4609-A3CD-8C7492B98DC5}" srcOrd="0" destOrd="0" presId="urn:microsoft.com/office/officeart/2005/8/layout/list1"/>
    <dgm:cxn modelId="{DA97FA43-8292-4348-96C7-5A58C3BD3DB5}" type="presParOf" srcId="{F1C5CB97-EDBB-4F22-8333-FA414D50FD59}" destId="{E1FA3BFB-5015-4226-ADEB-FC524EC7BCD5}" srcOrd="1" destOrd="0" presId="urn:microsoft.com/office/officeart/2005/8/layout/list1"/>
    <dgm:cxn modelId="{DC2EA957-638C-44DC-8268-0FA30877707E}" type="presParOf" srcId="{AAE66D79-38A2-448A-BCDB-310CFF06D9DB}" destId="{9B091BB9-F5E4-4B6B-8AA0-7FDB6E863736}" srcOrd="1" destOrd="0" presId="urn:microsoft.com/office/officeart/2005/8/layout/list1"/>
    <dgm:cxn modelId="{8AF56ECD-5EC7-479F-A9BA-1F6A8AB20BCD}" type="presParOf" srcId="{AAE66D79-38A2-448A-BCDB-310CFF06D9DB}" destId="{FC3EE840-922F-44CF-A6C0-40C302D796D9}" srcOrd="2" destOrd="0" presId="urn:microsoft.com/office/officeart/2005/8/layout/list1"/>
    <dgm:cxn modelId="{4DD3F0D9-5CE8-468C-BED5-99BC875B282A}" type="presParOf" srcId="{AAE66D79-38A2-448A-BCDB-310CFF06D9DB}" destId="{50B115EC-A368-410F-B963-F81FD2604A2B}" srcOrd="3" destOrd="0" presId="urn:microsoft.com/office/officeart/2005/8/layout/list1"/>
    <dgm:cxn modelId="{E12FA8CE-C107-48E0-8631-C1F6503AEBD5}" type="presParOf" srcId="{AAE66D79-38A2-448A-BCDB-310CFF06D9DB}" destId="{6BA1323F-58B1-47D5-A563-67513814820F}" srcOrd="4" destOrd="0" presId="urn:microsoft.com/office/officeart/2005/8/layout/list1"/>
    <dgm:cxn modelId="{D8B80F05-0568-4196-8C2E-B175E14E110F}" type="presParOf" srcId="{6BA1323F-58B1-47D5-A563-67513814820F}" destId="{00D670D0-BCDA-4740-ABAA-97D736F41435}" srcOrd="0" destOrd="0" presId="urn:microsoft.com/office/officeart/2005/8/layout/list1"/>
    <dgm:cxn modelId="{3E8DA0E7-1FC9-4388-A743-D24ED974C4E4}" type="presParOf" srcId="{6BA1323F-58B1-47D5-A563-67513814820F}" destId="{55FF12DF-A970-488B-926D-6891FBCBA915}" srcOrd="1" destOrd="0" presId="urn:microsoft.com/office/officeart/2005/8/layout/list1"/>
    <dgm:cxn modelId="{091CBFA0-186E-4FD1-B45F-D69B69E6D7EC}" type="presParOf" srcId="{AAE66D79-38A2-448A-BCDB-310CFF06D9DB}" destId="{399936E0-CF77-4DB1-97B1-55049BA1F088}" srcOrd="5" destOrd="0" presId="urn:microsoft.com/office/officeart/2005/8/layout/list1"/>
    <dgm:cxn modelId="{26E349EC-C19F-49BD-9D47-146C1CB71B76}" type="presParOf" srcId="{AAE66D79-38A2-448A-BCDB-310CFF06D9DB}" destId="{DCA4215F-563C-40D0-B469-2BFE86B44DFA}" srcOrd="6" destOrd="0" presId="urn:microsoft.com/office/officeart/2005/8/layout/list1"/>
    <dgm:cxn modelId="{862AB7AB-C765-437A-85E6-C332A280F877}" type="presParOf" srcId="{AAE66D79-38A2-448A-BCDB-310CFF06D9DB}" destId="{738891DC-A0B6-45E7-93C0-3240E2AFD89A}" srcOrd="7" destOrd="0" presId="urn:microsoft.com/office/officeart/2005/8/layout/list1"/>
    <dgm:cxn modelId="{4280AF29-6E80-4C1D-8A0C-B2C4A142C7B3}" type="presParOf" srcId="{AAE66D79-38A2-448A-BCDB-310CFF06D9DB}" destId="{F2EBB0A1-C802-4D9B-9BFC-743BE4C961BC}" srcOrd="8" destOrd="0" presId="urn:microsoft.com/office/officeart/2005/8/layout/list1"/>
    <dgm:cxn modelId="{977A6AB3-6353-4BA1-88D8-78BCEB11E742}" type="presParOf" srcId="{F2EBB0A1-C802-4D9B-9BFC-743BE4C961BC}" destId="{E83EC32D-8627-42B1-9985-712178BAD940}" srcOrd="0" destOrd="0" presId="urn:microsoft.com/office/officeart/2005/8/layout/list1"/>
    <dgm:cxn modelId="{A0DEFBD6-C94C-4036-BB4C-5794636111C7}" type="presParOf" srcId="{F2EBB0A1-C802-4D9B-9BFC-743BE4C961BC}" destId="{5C4850C4-F88C-4357-A1F3-A028D38E356E}" srcOrd="1" destOrd="0" presId="urn:microsoft.com/office/officeart/2005/8/layout/list1"/>
    <dgm:cxn modelId="{D3199141-F011-4B69-B90B-80C407902227}" type="presParOf" srcId="{AAE66D79-38A2-448A-BCDB-310CFF06D9DB}" destId="{19015E69-EED7-4DA6-96E9-C25236EABE6B}" srcOrd="9" destOrd="0" presId="urn:microsoft.com/office/officeart/2005/8/layout/list1"/>
    <dgm:cxn modelId="{64925451-8F5C-4625-BB21-24A015BAE02D}" type="presParOf" srcId="{AAE66D79-38A2-448A-BCDB-310CFF06D9DB}" destId="{4478C37E-BFAA-45FE-B5DC-79CB20D71CF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74CFF6-0111-41A4-BA29-4499DF8E1F4F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9417C21-66B9-4DBA-A3AC-CF05AD3D5F61}">
      <dgm:prSet phldrT="[Text]" custT="1"/>
      <dgm:spPr/>
      <dgm:t>
        <a:bodyPr/>
        <a:lstStyle/>
        <a:p>
          <a:pPr rtl="1"/>
          <a:r>
            <a:rPr lang="ar-JO" sz="2400" b="1" dirty="0" smtClean="0"/>
            <a:t>1- صح </a:t>
          </a:r>
          <a:endParaRPr lang="en-US" sz="2400" b="1" dirty="0"/>
        </a:p>
      </dgm:t>
    </dgm:pt>
    <dgm:pt modelId="{60587A7E-743F-4E40-A4E5-447CD8C86449}" type="parTrans" cxnId="{CD789F46-212F-46E1-A8AC-610BB0D77DD7}">
      <dgm:prSet/>
      <dgm:spPr/>
      <dgm:t>
        <a:bodyPr/>
        <a:lstStyle/>
        <a:p>
          <a:endParaRPr lang="en-US"/>
        </a:p>
      </dgm:t>
    </dgm:pt>
    <dgm:pt modelId="{51FF160F-A896-4157-990D-7B6699A56918}" type="sibTrans" cxnId="{CD789F46-212F-46E1-A8AC-610BB0D77DD7}">
      <dgm:prSet/>
      <dgm:spPr/>
      <dgm:t>
        <a:bodyPr/>
        <a:lstStyle/>
        <a:p>
          <a:endParaRPr lang="en-US"/>
        </a:p>
      </dgm:t>
    </dgm:pt>
    <dgm:pt modelId="{158D06C2-849F-4755-A82E-07D8EDBA8ACB}">
      <dgm:prSet phldrT="[Text]" custT="1"/>
      <dgm:spPr/>
      <dgm:t>
        <a:bodyPr/>
        <a:lstStyle/>
        <a:p>
          <a:r>
            <a:rPr lang="ar-JO" sz="2800" b="1" dirty="0" smtClean="0"/>
            <a:t>2- خطأ </a:t>
          </a:r>
          <a:endParaRPr lang="en-US" sz="2800" b="1" dirty="0"/>
        </a:p>
      </dgm:t>
    </dgm:pt>
    <dgm:pt modelId="{0ADB4647-86B7-4C98-BCEF-20E15B27C00B}" type="parTrans" cxnId="{12461D12-912E-4EFF-9A70-6E1C93C43883}">
      <dgm:prSet/>
      <dgm:spPr/>
      <dgm:t>
        <a:bodyPr/>
        <a:lstStyle/>
        <a:p>
          <a:endParaRPr lang="en-US"/>
        </a:p>
      </dgm:t>
    </dgm:pt>
    <dgm:pt modelId="{A5546DF7-6240-4DB6-B67C-FEE3A6C76052}" type="sibTrans" cxnId="{12461D12-912E-4EFF-9A70-6E1C93C43883}">
      <dgm:prSet/>
      <dgm:spPr/>
      <dgm:t>
        <a:bodyPr/>
        <a:lstStyle/>
        <a:p>
          <a:endParaRPr lang="en-US"/>
        </a:p>
      </dgm:t>
    </dgm:pt>
    <dgm:pt modelId="{AAE66D79-38A2-448A-BCDB-310CFF06D9DB}" type="pres">
      <dgm:prSet presAssocID="{F874CFF6-0111-41A4-BA29-4499DF8E1F4F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C5CB97-EDBB-4F22-8333-FA414D50FD59}" type="pres">
      <dgm:prSet presAssocID="{B9417C21-66B9-4DBA-A3AC-CF05AD3D5F61}" presName="parentLin" presStyleCnt="0"/>
      <dgm:spPr/>
    </dgm:pt>
    <dgm:pt modelId="{6494C02A-5C5A-4609-A3CD-8C7492B98DC5}" type="pres">
      <dgm:prSet presAssocID="{B9417C21-66B9-4DBA-A3AC-CF05AD3D5F6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1FA3BFB-5015-4226-ADEB-FC524EC7BCD5}" type="pres">
      <dgm:prSet presAssocID="{B9417C21-66B9-4DBA-A3AC-CF05AD3D5F61}" presName="parentText" presStyleLbl="node1" presStyleIdx="0" presStyleCnt="2" custScaleY="74397" custLinFactNeighborX="21803" custLinFactNeighborY="330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91BB9-F5E4-4B6B-8AA0-7FDB6E863736}" type="pres">
      <dgm:prSet presAssocID="{B9417C21-66B9-4DBA-A3AC-CF05AD3D5F61}" presName="negativeSpace" presStyleCnt="0"/>
      <dgm:spPr/>
    </dgm:pt>
    <dgm:pt modelId="{FC3EE840-922F-44CF-A6C0-40C302D796D9}" type="pres">
      <dgm:prSet presAssocID="{B9417C21-66B9-4DBA-A3AC-CF05AD3D5F61}" presName="childText" presStyleLbl="conFgAcc1" presStyleIdx="0" presStyleCnt="2">
        <dgm:presLayoutVars>
          <dgm:bulletEnabled val="1"/>
        </dgm:presLayoutVars>
      </dgm:prSet>
      <dgm:spPr/>
    </dgm:pt>
    <dgm:pt modelId="{50B115EC-A368-410F-B963-F81FD2604A2B}" type="pres">
      <dgm:prSet presAssocID="{51FF160F-A896-4157-990D-7B6699A56918}" presName="spaceBetweenRectangles" presStyleCnt="0"/>
      <dgm:spPr/>
    </dgm:pt>
    <dgm:pt modelId="{6BA1323F-58B1-47D5-A563-67513814820F}" type="pres">
      <dgm:prSet presAssocID="{158D06C2-849F-4755-A82E-07D8EDBA8ACB}" presName="parentLin" presStyleCnt="0"/>
      <dgm:spPr/>
    </dgm:pt>
    <dgm:pt modelId="{00D670D0-BCDA-4740-ABAA-97D736F41435}" type="pres">
      <dgm:prSet presAssocID="{158D06C2-849F-4755-A82E-07D8EDBA8AC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55FF12DF-A970-488B-926D-6891FBCBA915}" type="pres">
      <dgm:prSet presAssocID="{158D06C2-849F-4755-A82E-07D8EDBA8ACB}" presName="parentText" presStyleLbl="node1" presStyleIdx="1" presStyleCnt="2" custScaleY="81623" custLinFactNeighborX="19078" custLinFactNeighborY="323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936E0-CF77-4DB1-97B1-55049BA1F088}" type="pres">
      <dgm:prSet presAssocID="{158D06C2-849F-4755-A82E-07D8EDBA8ACB}" presName="negativeSpace" presStyleCnt="0"/>
      <dgm:spPr/>
    </dgm:pt>
    <dgm:pt modelId="{DCA4215F-563C-40D0-B469-2BFE86B44DFA}" type="pres">
      <dgm:prSet presAssocID="{158D06C2-849F-4755-A82E-07D8EDBA8AC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83D562F-ECC5-4530-AAE3-EF98B5F3BEC2}" type="presOf" srcId="{F874CFF6-0111-41A4-BA29-4499DF8E1F4F}" destId="{AAE66D79-38A2-448A-BCDB-310CFF06D9DB}" srcOrd="0" destOrd="0" presId="urn:microsoft.com/office/officeart/2005/8/layout/list1"/>
    <dgm:cxn modelId="{8B328F56-6912-45DB-AA1C-2D5CD3088CBE}" type="presOf" srcId="{158D06C2-849F-4755-A82E-07D8EDBA8ACB}" destId="{00D670D0-BCDA-4740-ABAA-97D736F41435}" srcOrd="0" destOrd="0" presId="urn:microsoft.com/office/officeart/2005/8/layout/list1"/>
    <dgm:cxn modelId="{12461D12-912E-4EFF-9A70-6E1C93C43883}" srcId="{F874CFF6-0111-41A4-BA29-4499DF8E1F4F}" destId="{158D06C2-849F-4755-A82E-07D8EDBA8ACB}" srcOrd="1" destOrd="0" parTransId="{0ADB4647-86B7-4C98-BCEF-20E15B27C00B}" sibTransId="{A5546DF7-6240-4DB6-B67C-FEE3A6C76052}"/>
    <dgm:cxn modelId="{505BC947-3B57-4729-9770-346536677CC3}" type="presOf" srcId="{B9417C21-66B9-4DBA-A3AC-CF05AD3D5F61}" destId="{6494C02A-5C5A-4609-A3CD-8C7492B98DC5}" srcOrd="0" destOrd="0" presId="urn:microsoft.com/office/officeart/2005/8/layout/list1"/>
    <dgm:cxn modelId="{4D387F21-5E69-4B7B-8D3A-2044BEF69C0E}" type="presOf" srcId="{B9417C21-66B9-4DBA-A3AC-CF05AD3D5F61}" destId="{E1FA3BFB-5015-4226-ADEB-FC524EC7BCD5}" srcOrd="1" destOrd="0" presId="urn:microsoft.com/office/officeart/2005/8/layout/list1"/>
    <dgm:cxn modelId="{BFAF1B70-DE4E-48DE-B784-D481AFE63720}" type="presOf" srcId="{158D06C2-849F-4755-A82E-07D8EDBA8ACB}" destId="{55FF12DF-A970-488B-926D-6891FBCBA915}" srcOrd="1" destOrd="0" presId="urn:microsoft.com/office/officeart/2005/8/layout/list1"/>
    <dgm:cxn modelId="{CD789F46-212F-46E1-A8AC-610BB0D77DD7}" srcId="{F874CFF6-0111-41A4-BA29-4499DF8E1F4F}" destId="{B9417C21-66B9-4DBA-A3AC-CF05AD3D5F61}" srcOrd="0" destOrd="0" parTransId="{60587A7E-743F-4E40-A4E5-447CD8C86449}" sibTransId="{51FF160F-A896-4157-990D-7B6699A56918}"/>
    <dgm:cxn modelId="{5E502877-D5AC-43C0-BB9A-8282BCBDBFA8}" type="presParOf" srcId="{AAE66D79-38A2-448A-BCDB-310CFF06D9DB}" destId="{F1C5CB97-EDBB-4F22-8333-FA414D50FD59}" srcOrd="0" destOrd="0" presId="urn:microsoft.com/office/officeart/2005/8/layout/list1"/>
    <dgm:cxn modelId="{13998ABB-9904-4BA7-823F-3D541E3D12E3}" type="presParOf" srcId="{F1C5CB97-EDBB-4F22-8333-FA414D50FD59}" destId="{6494C02A-5C5A-4609-A3CD-8C7492B98DC5}" srcOrd="0" destOrd="0" presId="urn:microsoft.com/office/officeart/2005/8/layout/list1"/>
    <dgm:cxn modelId="{3F6719C1-4501-4751-8D45-B4B1C5FB3B38}" type="presParOf" srcId="{F1C5CB97-EDBB-4F22-8333-FA414D50FD59}" destId="{E1FA3BFB-5015-4226-ADEB-FC524EC7BCD5}" srcOrd="1" destOrd="0" presId="urn:microsoft.com/office/officeart/2005/8/layout/list1"/>
    <dgm:cxn modelId="{7FDC72CA-FDB0-4064-BE2F-BC3ABE1028A5}" type="presParOf" srcId="{AAE66D79-38A2-448A-BCDB-310CFF06D9DB}" destId="{9B091BB9-F5E4-4B6B-8AA0-7FDB6E863736}" srcOrd="1" destOrd="0" presId="urn:microsoft.com/office/officeart/2005/8/layout/list1"/>
    <dgm:cxn modelId="{92532669-1866-4CFF-AE4D-398A4B3B4E55}" type="presParOf" srcId="{AAE66D79-38A2-448A-BCDB-310CFF06D9DB}" destId="{FC3EE840-922F-44CF-A6C0-40C302D796D9}" srcOrd="2" destOrd="0" presId="urn:microsoft.com/office/officeart/2005/8/layout/list1"/>
    <dgm:cxn modelId="{705E421B-C920-46B3-B528-B941FC990860}" type="presParOf" srcId="{AAE66D79-38A2-448A-BCDB-310CFF06D9DB}" destId="{50B115EC-A368-410F-B963-F81FD2604A2B}" srcOrd="3" destOrd="0" presId="urn:microsoft.com/office/officeart/2005/8/layout/list1"/>
    <dgm:cxn modelId="{430EF838-89E4-468E-9E41-51EE9962CFF7}" type="presParOf" srcId="{AAE66D79-38A2-448A-BCDB-310CFF06D9DB}" destId="{6BA1323F-58B1-47D5-A563-67513814820F}" srcOrd="4" destOrd="0" presId="urn:microsoft.com/office/officeart/2005/8/layout/list1"/>
    <dgm:cxn modelId="{B2A6475A-00AB-4610-ABF2-88CE3B5355D1}" type="presParOf" srcId="{6BA1323F-58B1-47D5-A563-67513814820F}" destId="{00D670D0-BCDA-4740-ABAA-97D736F41435}" srcOrd="0" destOrd="0" presId="urn:microsoft.com/office/officeart/2005/8/layout/list1"/>
    <dgm:cxn modelId="{23F42206-B6F8-4932-925B-396ACC318D6D}" type="presParOf" srcId="{6BA1323F-58B1-47D5-A563-67513814820F}" destId="{55FF12DF-A970-488B-926D-6891FBCBA915}" srcOrd="1" destOrd="0" presId="urn:microsoft.com/office/officeart/2005/8/layout/list1"/>
    <dgm:cxn modelId="{CCC012CF-43C2-419E-AEAE-501A5F8F7774}" type="presParOf" srcId="{AAE66D79-38A2-448A-BCDB-310CFF06D9DB}" destId="{399936E0-CF77-4DB1-97B1-55049BA1F088}" srcOrd="5" destOrd="0" presId="urn:microsoft.com/office/officeart/2005/8/layout/list1"/>
    <dgm:cxn modelId="{51BED249-A193-40C5-B776-A5ABC9BC9378}" type="presParOf" srcId="{AAE66D79-38A2-448A-BCDB-310CFF06D9DB}" destId="{DCA4215F-563C-40D0-B469-2BFE86B44DF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EE840-922F-44CF-A6C0-40C302D796D9}">
      <dsp:nvSpPr>
        <dsp:cNvPr id="0" name=""/>
        <dsp:cNvSpPr/>
      </dsp:nvSpPr>
      <dsp:spPr>
        <a:xfrm>
          <a:off x="0" y="286316"/>
          <a:ext cx="8284308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A3BFB-5015-4226-ADEB-FC524EC7BCD5}">
      <dsp:nvSpPr>
        <dsp:cNvPr id="0" name=""/>
        <dsp:cNvSpPr/>
      </dsp:nvSpPr>
      <dsp:spPr>
        <a:xfrm>
          <a:off x="1151307" y="360810"/>
          <a:ext cx="6702096" cy="76866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89" tIns="0" rIns="219189" bIns="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b="1" kern="1200" dirty="0"/>
            <a:t>1- </a:t>
          </a:r>
          <a:r>
            <a:rPr lang="ar-JO" sz="2800" b="1" kern="1200" dirty="0" smtClean="0"/>
            <a:t>قال تعالى: « الله نورُ السماوات والأرض ...»</a:t>
          </a:r>
          <a:endParaRPr lang="en-US" sz="2800" b="1" kern="1200" dirty="0"/>
        </a:p>
      </dsp:txBody>
      <dsp:txXfrm>
        <a:off x="1188830" y="398333"/>
        <a:ext cx="6627050" cy="693623"/>
      </dsp:txXfrm>
    </dsp:sp>
    <dsp:sp modelId="{DCA4215F-563C-40D0-B469-2BFE86B44DFA}">
      <dsp:nvSpPr>
        <dsp:cNvPr id="0" name=""/>
        <dsp:cNvSpPr/>
      </dsp:nvSpPr>
      <dsp:spPr>
        <a:xfrm>
          <a:off x="0" y="1630732"/>
          <a:ext cx="8284308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F12DF-A970-488B-926D-6891FBCBA915}">
      <dsp:nvSpPr>
        <dsp:cNvPr id="0" name=""/>
        <dsp:cNvSpPr/>
      </dsp:nvSpPr>
      <dsp:spPr>
        <a:xfrm>
          <a:off x="2054388" y="1689221"/>
          <a:ext cx="5799015" cy="790015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89" tIns="0" rIns="219189" bIns="0" numCol="1" spcCol="1270" anchor="ctr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500" b="1" kern="1200" dirty="0"/>
            <a:t>2- </a:t>
          </a:r>
          <a:r>
            <a:rPr lang="ar-JO" sz="3500" b="1" kern="1200" dirty="0" smtClean="0"/>
            <a:t>الكتابُ فوقَ الطّاولةِ</a:t>
          </a:r>
          <a:endParaRPr lang="en-US" sz="3500" b="1" kern="1200" dirty="0"/>
        </a:p>
      </dsp:txBody>
      <dsp:txXfrm>
        <a:off x="2092953" y="1727786"/>
        <a:ext cx="5721885" cy="712885"/>
      </dsp:txXfrm>
    </dsp:sp>
    <dsp:sp modelId="{4478C37E-BFAA-45FE-B5DC-79CB20D71CF2}">
      <dsp:nvSpPr>
        <dsp:cNvPr id="0" name=""/>
        <dsp:cNvSpPr/>
      </dsp:nvSpPr>
      <dsp:spPr>
        <a:xfrm>
          <a:off x="0" y="2956560"/>
          <a:ext cx="8284308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850C4-F88C-4357-A1F3-A028D38E356E}">
      <dsp:nvSpPr>
        <dsp:cNvPr id="0" name=""/>
        <dsp:cNvSpPr/>
      </dsp:nvSpPr>
      <dsp:spPr>
        <a:xfrm>
          <a:off x="2054388" y="3101378"/>
          <a:ext cx="5799015" cy="771428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89" tIns="0" rIns="219189" bIns="0" numCol="1" spcCol="1270" anchor="ctr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500" b="1" kern="1200" dirty="0" smtClean="0"/>
            <a:t>3- القرآن في قوبنا </a:t>
          </a:r>
          <a:endParaRPr lang="en-US" sz="3500" b="1" kern="1200" dirty="0"/>
        </a:p>
      </dsp:txBody>
      <dsp:txXfrm>
        <a:off x="2092046" y="3139036"/>
        <a:ext cx="5723699" cy="696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EE840-922F-44CF-A6C0-40C302D796D9}">
      <dsp:nvSpPr>
        <dsp:cNvPr id="0" name=""/>
        <dsp:cNvSpPr/>
      </dsp:nvSpPr>
      <dsp:spPr>
        <a:xfrm>
          <a:off x="0" y="388414"/>
          <a:ext cx="828430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A3BFB-5015-4226-ADEB-FC524EC7BCD5}">
      <dsp:nvSpPr>
        <dsp:cNvPr id="0" name=""/>
        <dsp:cNvSpPr/>
      </dsp:nvSpPr>
      <dsp:spPr>
        <a:xfrm>
          <a:off x="2071076" y="6792"/>
          <a:ext cx="5799015" cy="82442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89" tIns="0" rIns="219189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b="1" kern="1200" dirty="0"/>
            <a:t>1- </a:t>
          </a:r>
          <a:r>
            <a:rPr lang="ar-JO" sz="2400" b="1" kern="1200" dirty="0" smtClean="0"/>
            <a:t>قال تعالى: « اللهُ يبسطُ الرزقَ لمن يشاءُ ويقدرُ» </a:t>
          </a:r>
          <a:endParaRPr lang="en-US" sz="2400" b="1" kern="1200" dirty="0"/>
        </a:p>
      </dsp:txBody>
      <dsp:txXfrm>
        <a:off x="2111321" y="47037"/>
        <a:ext cx="5718525" cy="743932"/>
      </dsp:txXfrm>
    </dsp:sp>
    <dsp:sp modelId="{DCA4215F-563C-40D0-B469-2BFE86B44DFA}">
      <dsp:nvSpPr>
        <dsp:cNvPr id="0" name=""/>
        <dsp:cNvSpPr/>
      </dsp:nvSpPr>
      <dsp:spPr>
        <a:xfrm>
          <a:off x="0" y="1749214"/>
          <a:ext cx="828430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F12DF-A970-488B-926D-6891FBCBA915}">
      <dsp:nvSpPr>
        <dsp:cNvPr id="0" name=""/>
        <dsp:cNvSpPr/>
      </dsp:nvSpPr>
      <dsp:spPr>
        <a:xfrm>
          <a:off x="2071076" y="1306414"/>
          <a:ext cx="5799015" cy="88560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89" tIns="0" rIns="219189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b="1" kern="1200" dirty="0"/>
            <a:t>2- </a:t>
          </a:r>
          <a:r>
            <a:rPr lang="ar-JO" sz="2800" b="1" kern="1200" dirty="0" smtClean="0"/>
            <a:t>قال تعالى: « اللهُ لطيفٌ بعباده» </a:t>
          </a:r>
          <a:endParaRPr lang="en-US" sz="2800" b="1" kern="1200" dirty="0"/>
        </a:p>
      </dsp:txBody>
      <dsp:txXfrm>
        <a:off x="2114307" y="1349645"/>
        <a:ext cx="5712553" cy="799138"/>
      </dsp:txXfrm>
    </dsp:sp>
    <dsp:sp modelId="{4478C37E-BFAA-45FE-B5DC-79CB20D71CF2}">
      <dsp:nvSpPr>
        <dsp:cNvPr id="0" name=""/>
        <dsp:cNvSpPr/>
      </dsp:nvSpPr>
      <dsp:spPr>
        <a:xfrm>
          <a:off x="0" y="3110014"/>
          <a:ext cx="828430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850C4-F88C-4357-A1F3-A028D38E356E}">
      <dsp:nvSpPr>
        <dsp:cNvPr id="0" name=""/>
        <dsp:cNvSpPr/>
      </dsp:nvSpPr>
      <dsp:spPr>
        <a:xfrm>
          <a:off x="2071076" y="2667214"/>
          <a:ext cx="5799015" cy="88560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89" tIns="0" rIns="219189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b="1" kern="1200" dirty="0"/>
            <a:t>3- </a:t>
          </a:r>
          <a:r>
            <a:rPr lang="ar-JO" sz="2800" b="1" kern="1200" dirty="0" smtClean="0"/>
            <a:t>قال تعالى: « أولئك أصحابُ الميمنة»  </a:t>
          </a:r>
          <a:endParaRPr lang="en-US" sz="2800" b="1" kern="1200" dirty="0"/>
        </a:p>
      </dsp:txBody>
      <dsp:txXfrm>
        <a:off x="2114307" y="2710445"/>
        <a:ext cx="5712553" cy="799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EE840-922F-44CF-A6C0-40C302D796D9}">
      <dsp:nvSpPr>
        <dsp:cNvPr id="0" name=""/>
        <dsp:cNvSpPr/>
      </dsp:nvSpPr>
      <dsp:spPr>
        <a:xfrm>
          <a:off x="0" y="401175"/>
          <a:ext cx="8284308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A3BFB-5015-4226-ADEB-FC524EC7BCD5}">
      <dsp:nvSpPr>
        <dsp:cNvPr id="0" name=""/>
        <dsp:cNvSpPr/>
      </dsp:nvSpPr>
      <dsp:spPr>
        <a:xfrm>
          <a:off x="2161388" y="536494"/>
          <a:ext cx="5799015" cy="116398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89" tIns="0" rIns="219189" bIns="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400" b="1" kern="1200" dirty="0" smtClean="0"/>
            <a:t>1- صح </a:t>
          </a:r>
          <a:endParaRPr lang="en-US" sz="2400" b="1" kern="1200" dirty="0"/>
        </a:p>
      </dsp:txBody>
      <dsp:txXfrm>
        <a:off x="2218209" y="593315"/>
        <a:ext cx="5685373" cy="1050343"/>
      </dsp:txXfrm>
    </dsp:sp>
    <dsp:sp modelId="{DCA4215F-563C-40D0-B469-2BFE86B44DFA}">
      <dsp:nvSpPr>
        <dsp:cNvPr id="0" name=""/>
        <dsp:cNvSpPr/>
      </dsp:nvSpPr>
      <dsp:spPr>
        <a:xfrm>
          <a:off x="0" y="2517736"/>
          <a:ext cx="8284308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F12DF-A970-488B-926D-6891FBCBA915}">
      <dsp:nvSpPr>
        <dsp:cNvPr id="0" name=""/>
        <dsp:cNvSpPr/>
      </dsp:nvSpPr>
      <dsp:spPr>
        <a:xfrm>
          <a:off x="2150101" y="2529079"/>
          <a:ext cx="5799015" cy="127704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189" tIns="0" rIns="219189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2800" b="1" kern="1200" dirty="0" smtClean="0"/>
            <a:t>2- خطأ </a:t>
          </a:r>
          <a:endParaRPr lang="en-US" sz="2800" b="1" kern="1200" dirty="0"/>
        </a:p>
      </dsp:txBody>
      <dsp:txXfrm>
        <a:off x="2212441" y="2591419"/>
        <a:ext cx="5674335" cy="1152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4242" y="2092034"/>
            <a:ext cx="9552262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b="1" dirty="0">
                <a:cs typeface="AGA Battouta Regular" pitchFamily="2" charset="-78"/>
              </a:rPr>
              <a:t>الوحدة : </a:t>
            </a:r>
            <a:r>
              <a:rPr lang="ar-JO" sz="4400" b="1" dirty="0" smtClean="0">
                <a:cs typeface="AGA Battouta Regular" pitchFamily="2" charset="-78"/>
              </a:rPr>
              <a:t>الثّانيّة وحدتنا قوتنا</a:t>
            </a:r>
            <a:endParaRPr lang="ar-SA" sz="4400" b="1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b="1" dirty="0">
                <a:cs typeface="AGA Battouta Regular" pitchFamily="2" charset="-78"/>
              </a:rPr>
              <a:t>الدرس :  </a:t>
            </a:r>
            <a:r>
              <a:rPr lang="ar-JO" sz="4400" b="1" dirty="0" smtClean="0">
                <a:cs typeface="AGA Battouta Regular" pitchFamily="2" charset="-78"/>
              </a:rPr>
              <a:t>أبني لغتي – الجملة الاسمية / صُور الخبر. </a:t>
            </a:r>
            <a:endParaRPr lang="ar-JO" sz="4400" b="1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b="1" dirty="0">
                <a:cs typeface="AGA Battouta Regular" pitchFamily="2" charset="-78"/>
              </a:rPr>
              <a:t>المبحث :  </a:t>
            </a:r>
            <a:r>
              <a:rPr lang="ar-JO" sz="4400" b="1" dirty="0" smtClean="0">
                <a:cs typeface="AGA Battouta Regular" pitchFamily="2" charset="-78"/>
              </a:rPr>
              <a:t>اللّغة العربيّة.</a:t>
            </a:r>
            <a:endParaRPr lang="ar-SA" sz="4400" b="1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b="1" dirty="0">
                <a:cs typeface="AGA Battouta Regular" pitchFamily="2" charset="-78"/>
              </a:rPr>
              <a:t>الصف :  </a:t>
            </a:r>
            <a:r>
              <a:rPr lang="ar-JO" sz="4400" b="1" dirty="0" smtClean="0">
                <a:cs typeface="AGA Battouta Regular" pitchFamily="2" charset="-78"/>
              </a:rPr>
              <a:t>الثّامن.</a:t>
            </a:r>
            <a:endParaRPr lang="ar-JO" sz="4400" b="1" dirty="0">
              <a:cs typeface="AGA Battouta Regular" pitchFamily="2" charset="-78"/>
            </a:endParaRPr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الخبر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290769" y="1233649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الرّبط بالحياة :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6" y="6100549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Horizontal Scroll 1"/>
          <p:cNvSpPr/>
          <p:nvPr/>
        </p:nvSpPr>
        <p:spPr>
          <a:xfrm>
            <a:off x="3261549" y="1139585"/>
            <a:ext cx="4076847" cy="1244143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400" b="1" dirty="0" smtClean="0"/>
              <a:t>صف هذه الصّورة مستثمرًا صور الخبر في جملتك.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260" y="2488912"/>
            <a:ext cx="4142136" cy="396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40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b="1" dirty="0"/>
              <a:t> الت</a:t>
            </a:r>
            <a:r>
              <a:rPr lang="ar-JO" b="1" dirty="0"/>
              <a:t>ّ</a:t>
            </a:r>
            <a:r>
              <a:rPr lang="ar-SA" b="1" dirty="0"/>
              <a:t>قويم </a:t>
            </a:r>
            <a:r>
              <a:rPr lang="ar-JO" b="1" dirty="0" smtClean="0"/>
              <a:t>الختامي+ الذّاتي</a:t>
            </a:r>
            <a:r>
              <a:rPr lang="ar-SA" b="1" dirty="0" smtClean="0"/>
              <a:t>: </a:t>
            </a:r>
            <a:endParaRPr lang="ar-SA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87754118"/>
              </p:ext>
            </p:extLst>
          </p:nvPr>
        </p:nvGraphicFramePr>
        <p:xfrm>
          <a:off x="828147" y="2136968"/>
          <a:ext cx="8284308" cy="3872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2949291" y="1652691"/>
            <a:ext cx="6312853" cy="5850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400" b="1" dirty="0" smtClean="0">
                <a:solidFill>
                  <a:schemeClr val="tx1"/>
                </a:solidFill>
              </a:rPr>
              <a:t>هل يمكن تغيير الخبر في صورة المفرد إلى صورة الجملة ؟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المادّة: اللّغة العربيّة</a:t>
            </a:r>
          </a:p>
        </p:txBody>
      </p:sp>
      <p:sp>
        <p:nvSpPr>
          <p:cNvPr id="31" name="Double Wave 30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الصّف: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الثّامن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4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الثّانية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Double Wave 2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الدّرس: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صور الخبر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55" y="2761859"/>
            <a:ext cx="857477" cy="9237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677860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الخبر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</a:t>
            </a: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</a:rPr>
              <a:t>بطاقة خروج :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65" name="Picture 13" descr="A picture containing drawing&#10;&#10;Description automatically gener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10"/>
          <a:stretch>
            <a:fillRect/>
          </a:stretch>
        </p:blipFill>
        <p:spPr bwMode="auto">
          <a:xfrm>
            <a:off x="4970271" y="1867201"/>
            <a:ext cx="377190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15"/>
          <p:cNvSpPr>
            <a:spLocks noChangeArrowheads="1"/>
          </p:cNvSpPr>
          <p:nvPr/>
        </p:nvSpPr>
        <p:spPr bwMode="auto">
          <a:xfrm>
            <a:off x="5275888" y="2653368"/>
            <a:ext cx="266429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ar-AE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ما شعورك تجاه الدرس؟</a:t>
            </a:r>
          </a:p>
        </p:txBody>
      </p:sp>
      <p:sp>
        <p:nvSpPr>
          <p:cNvPr id="67" name="Rectangle 16"/>
          <p:cNvSpPr>
            <a:spLocks noChangeArrowheads="1"/>
          </p:cNvSpPr>
          <p:nvPr/>
        </p:nvSpPr>
        <p:spPr bwMode="auto">
          <a:xfrm>
            <a:off x="5347896" y="3817005"/>
            <a:ext cx="230899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ar-AE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ماذا تعلمت من الدرس؟</a:t>
            </a:r>
          </a:p>
        </p:txBody>
      </p:sp>
      <p:pic>
        <p:nvPicPr>
          <p:cNvPr id="68" name="Picture 17" descr="A picture containing drawing&#10;&#10;Description automatically generat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55"/>
          <a:stretch>
            <a:fillRect/>
          </a:stretch>
        </p:blipFill>
        <p:spPr bwMode="auto">
          <a:xfrm>
            <a:off x="5004452" y="4658212"/>
            <a:ext cx="37719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2" descr="A picture containing text, sign&#10;&#10;Description automatically generat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0" t="17384" r="15686" b="17496"/>
          <a:stretch>
            <a:fillRect/>
          </a:stretch>
        </p:blipFill>
        <p:spPr bwMode="auto">
          <a:xfrm rot="186105">
            <a:off x="1074588" y="2474179"/>
            <a:ext cx="35655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18"/>
          <p:cNvSpPr>
            <a:spLocks noChangeArrowheads="1"/>
          </p:cNvSpPr>
          <p:nvPr/>
        </p:nvSpPr>
        <p:spPr bwMode="auto">
          <a:xfrm>
            <a:off x="5351140" y="5052079"/>
            <a:ext cx="251703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ar-AE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ما الذي أعجبك في الدرس؟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390556" y="3713817"/>
            <a:ext cx="2765425" cy="1338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قبل الخروج</a:t>
            </a:r>
            <a:endParaRPr kumimoji="0" lang="ar-AE" sz="4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من الحصة</a:t>
            </a:r>
          </a:p>
        </p:txBody>
      </p:sp>
    </p:spTree>
    <p:extLst>
      <p:ext uri="{BB962C8B-B14F-4D97-AF65-F5344CB8AC3E}">
        <p14:creationId xmlns:p14="http://schemas.microsoft.com/office/powerpoint/2010/main" val="144484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المادّة: اللّغة العربيّة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الصّف: الثامن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الثّانية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الدّرس: صور الخبر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6" y="6100549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Cloud 44"/>
          <p:cNvSpPr/>
          <p:nvPr/>
        </p:nvSpPr>
        <p:spPr>
          <a:xfrm>
            <a:off x="3575538" y="1448514"/>
            <a:ext cx="3681047" cy="111523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800" b="1" dirty="0" smtClean="0"/>
              <a:t>النّتاجات</a:t>
            </a:r>
            <a:endParaRPr lang="en-US" sz="28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7455968" y="3088784"/>
            <a:ext cx="2116633" cy="234494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JO" b="1" dirty="0" smtClean="0">
                <a:solidFill>
                  <a:schemeClr val="tx1"/>
                </a:solidFill>
              </a:rPr>
              <a:t>يستذكر الطّالب الجملة الاسميّة وركنيها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139952" y="3138382"/>
            <a:ext cx="2116633" cy="234494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 smtClean="0">
                <a:solidFill>
                  <a:schemeClr val="tx1"/>
                </a:solidFill>
              </a:rPr>
              <a:t>يعرب الرّكن الثّاني في الجملة الاسميّة: الخبر في صوره المختلفة.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14126" y="3077833"/>
            <a:ext cx="2116633" cy="23449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b="1" dirty="0" smtClean="0"/>
              <a:t>تنمو لدى الطّالب القيم الإنسانيّة والاجتماعيّة  والاتّجاهات الإيجابيّة الواردة في البناء اللّغويّ</a:t>
            </a:r>
            <a:endParaRPr lang="en-US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2919081" y="3107344"/>
            <a:ext cx="2116633" cy="234494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 smtClean="0">
                <a:solidFill>
                  <a:schemeClr val="tx1"/>
                </a:solidFill>
              </a:rPr>
              <a:t>يقدّم أمثلة على صور الخبر في سياقات حيويّة مناسبة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8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الخبر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290769" y="1233649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التمهيد والتّفكير النّاقد والرّبط بالحياة :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6" y="6100549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Horizontal Scroll 1"/>
          <p:cNvSpPr/>
          <p:nvPr/>
        </p:nvSpPr>
        <p:spPr>
          <a:xfrm>
            <a:off x="5299972" y="2171404"/>
            <a:ext cx="4076847" cy="3558819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400" b="1" dirty="0" smtClean="0"/>
              <a:t>صف هذه الصّورة مستثمرًا صور الخبر في جملتك، مُعبرًا عن أثر القرآن في قلوبنا. 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40" y="2265526"/>
            <a:ext cx="3833775" cy="36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787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الت</a:t>
            </a:r>
            <a:r>
              <a:rPr lang="ar-JO" sz="2800" b="1" dirty="0"/>
              <a:t>ّ</a:t>
            </a:r>
            <a:r>
              <a:rPr lang="ar-SA" sz="2800" b="1" dirty="0"/>
              <a:t>قويم القبلي: 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11528852"/>
              </p:ext>
            </p:extLst>
          </p:nvPr>
        </p:nvGraphicFramePr>
        <p:xfrm>
          <a:off x="828147" y="2114390"/>
          <a:ext cx="8284308" cy="3872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1812885" y="1336065"/>
            <a:ext cx="5528168" cy="8170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JO" sz="2800" b="1" dirty="0" smtClean="0">
                <a:solidFill>
                  <a:schemeClr val="accent5"/>
                </a:solidFill>
              </a:rPr>
              <a:t>الجملة الصّحيحة التّي تحتوي على صورة الخبر (شبه جملة ظرفيّة)، هي: 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المادّة: اللّغة العربيّة</a:t>
            </a:r>
          </a:p>
        </p:txBody>
      </p:sp>
      <p:sp>
        <p:nvSpPr>
          <p:cNvPr id="31" name="Double Wave 30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الصّف: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الثّامن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4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الثّانية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Double Wave 2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الدّرس: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صور الخبر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068" y="3868901"/>
            <a:ext cx="857477" cy="6820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84884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الثّانيّة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الخبر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66706" y="1172762"/>
            <a:ext cx="78538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التقديم </a:t>
            </a:r>
            <a:r>
              <a:rPr lang="ar-SA" sz="2800" b="1" dirty="0" smtClean="0"/>
              <a:t>:</a:t>
            </a:r>
            <a:r>
              <a:rPr lang="ar-JO" sz="2800" b="1" dirty="0" smtClean="0"/>
              <a:t> </a:t>
            </a:r>
          </a:p>
          <a:p>
            <a:pPr algn="r" rtl="1"/>
            <a:endParaRPr lang="ar-JO" sz="2800" b="1" dirty="0" smtClean="0"/>
          </a:p>
          <a:p>
            <a:pPr algn="r" rtl="1"/>
            <a:endParaRPr lang="ar-SA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8" y="2810824"/>
            <a:ext cx="1713105" cy="1832646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1639220" y="998777"/>
            <a:ext cx="2928740" cy="777034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600" b="1" dirty="0" smtClean="0">
                <a:solidFill>
                  <a:schemeClr val="tx1"/>
                </a:solidFill>
              </a:rPr>
              <a:t>العمل الثّنائي أو الجماعي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04" y="1801699"/>
            <a:ext cx="7639050" cy="466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2343025" y="2546359"/>
            <a:ext cx="3120060" cy="36151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" b="1" dirty="0" smtClean="0"/>
              <a:t>صورة الخبر: جملة فعليّة </a:t>
            </a:r>
            <a:endParaRPr lang="en-US" sz="20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2343025" y="3647605"/>
            <a:ext cx="3120060" cy="36151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" b="1" dirty="0" smtClean="0"/>
              <a:t>صورة الخبر: اسم مفرد </a:t>
            </a:r>
            <a:endParaRPr lang="en-US" sz="20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2343025" y="4282692"/>
            <a:ext cx="3120060" cy="36151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" b="1" dirty="0" smtClean="0"/>
              <a:t>صورة الخبر: جملة اسميّة</a:t>
            </a:r>
            <a:endParaRPr lang="en-US" sz="20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2343025" y="5076047"/>
            <a:ext cx="3120060" cy="36151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" b="1" dirty="0" smtClean="0"/>
              <a:t>صورة الخبر: جملة فعليّة </a:t>
            </a:r>
            <a:endParaRPr lang="en-US" sz="2000" b="1" dirty="0"/>
          </a:p>
        </p:txBody>
      </p:sp>
      <p:sp>
        <p:nvSpPr>
          <p:cNvPr id="44" name="Rounded Rectangle 43"/>
          <p:cNvSpPr/>
          <p:nvPr/>
        </p:nvSpPr>
        <p:spPr>
          <a:xfrm>
            <a:off x="2343025" y="5869402"/>
            <a:ext cx="3120060" cy="36151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" b="1" dirty="0" smtClean="0"/>
              <a:t>صورة الخبر: شبه جملة ظرفيّة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33375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4" grpId="0" animBg="1"/>
      <p:bldP spid="35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دة: الثّانيّة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الخبر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06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66706" y="1172762"/>
            <a:ext cx="78538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التقويم التكويني</a:t>
            </a:r>
            <a:r>
              <a:rPr lang="ar-SA" sz="2800" b="1" dirty="0" smtClean="0"/>
              <a:t> :</a:t>
            </a:r>
            <a:r>
              <a:rPr lang="ar-JO" sz="2800" b="1" dirty="0" smtClean="0"/>
              <a:t> </a:t>
            </a:r>
            <a:r>
              <a:rPr lang="ar-JO" sz="2800" b="1" dirty="0" smtClean="0">
                <a:solidFill>
                  <a:srgbClr val="FF0000"/>
                </a:solidFill>
              </a:rPr>
              <a:t>ص51</a:t>
            </a:r>
          </a:p>
          <a:p>
            <a:pPr algn="r" rtl="1"/>
            <a:endParaRPr lang="ar-JO" sz="2800" b="1" dirty="0" smtClean="0"/>
          </a:p>
          <a:p>
            <a:pPr algn="r" rtl="1"/>
            <a:endParaRPr lang="ar-SA" sz="280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1" y="2166524"/>
            <a:ext cx="1713105" cy="1832646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1588958" y="1056437"/>
            <a:ext cx="3915507" cy="12952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 smtClean="0">
                <a:solidFill>
                  <a:schemeClr val="tx1"/>
                </a:solidFill>
              </a:rPr>
              <a:t>العمل الثّنائي أو الجماعي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33" y="2484786"/>
            <a:ext cx="73437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Oval 29"/>
          <p:cNvSpPr/>
          <p:nvPr/>
        </p:nvSpPr>
        <p:spPr>
          <a:xfrm>
            <a:off x="6856221" y="4310854"/>
            <a:ext cx="2016158" cy="85770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" b="1" dirty="0" smtClean="0"/>
              <a:t>الهاشميّون حُماةُ الوطنِ </a:t>
            </a:r>
            <a:endParaRPr lang="en-US" sz="2000" b="1" dirty="0"/>
          </a:p>
        </p:txBody>
      </p:sp>
      <p:sp>
        <p:nvSpPr>
          <p:cNvPr id="32" name="Oval 31"/>
          <p:cNvSpPr/>
          <p:nvPr/>
        </p:nvSpPr>
        <p:spPr>
          <a:xfrm>
            <a:off x="5264303" y="4275486"/>
            <a:ext cx="2099739" cy="8577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b="1" dirty="0" smtClean="0"/>
              <a:t>الهاشميّون قلوبهم واحدة </a:t>
            </a:r>
            <a:endParaRPr lang="en-US" b="1" dirty="0"/>
          </a:p>
        </p:txBody>
      </p:sp>
      <p:sp>
        <p:nvSpPr>
          <p:cNvPr id="34" name="Oval 33"/>
          <p:cNvSpPr/>
          <p:nvPr/>
        </p:nvSpPr>
        <p:spPr>
          <a:xfrm>
            <a:off x="3769266" y="4271379"/>
            <a:ext cx="2026723" cy="85770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b="1" dirty="0" smtClean="0"/>
              <a:t>الهاشميّون يتصفون بالكرم</a:t>
            </a:r>
            <a:endParaRPr lang="en-US" b="1" dirty="0"/>
          </a:p>
        </p:txBody>
      </p:sp>
      <p:sp>
        <p:nvSpPr>
          <p:cNvPr id="35" name="Oval 34"/>
          <p:cNvSpPr/>
          <p:nvPr/>
        </p:nvSpPr>
        <p:spPr>
          <a:xfrm>
            <a:off x="2239024" y="4271379"/>
            <a:ext cx="1881340" cy="8577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b="1" dirty="0" smtClean="0"/>
              <a:t>الهاشميّون فوق الخيلِ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5123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الت</a:t>
            </a:r>
            <a:r>
              <a:rPr lang="ar-JO" sz="2800" b="1" dirty="0"/>
              <a:t>ّ</a:t>
            </a:r>
            <a:r>
              <a:rPr lang="ar-SA" sz="2800" b="1" dirty="0"/>
              <a:t>قويم </a:t>
            </a:r>
            <a:r>
              <a:rPr lang="ar-JO" sz="2800" b="1" dirty="0" smtClean="0"/>
              <a:t>التّكويني</a:t>
            </a:r>
            <a:r>
              <a:rPr lang="ar-SA" sz="2800" b="1" dirty="0" smtClean="0"/>
              <a:t>: </a:t>
            </a:r>
            <a:endParaRPr lang="ar-SA" sz="2800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30614339"/>
              </p:ext>
            </p:extLst>
          </p:nvPr>
        </p:nvGraphicFramePr>
        <p:xfrm>
          <a:off x="828147" y="2114390"/>
          <a:ext cx="8284308" cy="3872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1840523" y="1405214"/>
            <a:ext cx="5462953" cy="585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400" b="1" dirty="0" smtClean="0">
                <a:solidFill>
                  <a:schemeClr val="accent5"/>
                </a:solidFill>
              </a:rPr>
              <a:t>الآية الكريمة التي تحوي خبر جملة فعلية، هي: 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المادّة: اللّغة العربيّة</a:t>
            </a:r>
          </a:p>
        </p:txBody>
      </p:sp>
      <p:sp>
        <p:nvSpPr>
          <p:cNvPr id="31" name="Double Wave 30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الصّف: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الثّامن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2" name="Double Wave 31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4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الثّانية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Double Wave 2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الدّرس: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صور الخبر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635" y="2195910"/>
            <a:ext cx="857477" cy="6820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7471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816645" y="1174543"/>
            <a:ext cx="7649125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2400" b="1" u="sng" dirty="0"/>
              <a:t>الت</a:t>
            </a:r>
            <a:r>
              <a:rPr lang="ar-JO" sz="2400" b="1" u="sng" dirty="0"/>
              <a:t>ّ</a:t>
            </a:r>
            <a:r>
              <a:rPr lang="ar-SA" sz="2400" b="1" u="sng" dirty="0"/>
              <a:t>مايز </a:t>
            </a:r>
            <a:r>
              <a:rPr lang="ar-SA" sz="2400" b="1" u="sng" dirty="0">
                <a:solidFill>
                  <a:schemeClr val="tx1"/>
                </a:solidFill>
              </a:rPr>
              <a:t>:  </a:t>
            </a:r>
            <a:r>
              <a:rPr lang="ar-JO" b="1" u="sng" dirty="0">
                <a:solidFill>
                  <a:schemeClr val="tx1"/>
                </a:solidFill>
              </a:rPr>
              <a:t>من خلال </a:t>
            </a:r>
            <a:r>
              <a:rPr lang="ar-JO" b="1" u="sng" dirty="0" smtClean="0">
                <a:solidFill>
                  <a:schemeClr val="tx1"/>
                </a:solidFill>
              </a:rPr>
              <a:t>صور الخبر ومستعينًا بالكتاب ص52، </a:t>
            </a:r>
            <a:r>
              <a:rPr lang="ar-SA" b="1" u="sng" dirty="0">
                <a:solidFill>
                  <a:schemeClr val="tx1"/>
                </a:solidFill>
              </a:rPr>
              <a:t>أجب عمّا يأتي:</a:t>
            </a:r>
            <a:endParaRPr lang="ar-JO" b="1" u="sng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272971" y="1566961"/>
            <a:ext cx="2055138" cy="4382095"/>
            <a:chOff x="6287512" y="2493050"/>
            <a:chExt cx="2055138" cy="4382095"/>
          </a:xfrm>
        </p:grpSpPr>
        <p:sp>
          <p:nvSpPr>
            <p:cNvPr id="29" name="Shape 2">
              <a:extLst>
                <a:ext uri="{FF2B5EF4-FFF2-40B4-BE49-F238E27FC236}">
                  <a16:creationId xmlns:a16="http://schemas.microsoft.com/office/drawing/2014/main" id="{E7AC2A34-6142-E906-338F-AEC60747B39E}"/>
                </a:ext>
              </a:extLst>
            </p:cNvPr>
            <p:cNvSpPr/>
            <p:nvPr/>
          </p:nvSpPr>
          <p:spPr>
            <a:xfrm>
              <a:off x="7292935" y="2493050"/>
              <a:ext cx="44410" cy="4382095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3">
              <a:extLst>
                <a:ext uri="{FF2B5EF4-FFF2-40B4-BE49-F238E27FC236}">
                  <a16:creationId xmlns:a16="http://schemas.microsoft.com/office/drawing/2014/main" id="{7F6B48C4-E63C-C065-BC44-13176ABDEC50}"/>
                </a:ext>
              </a:extLst>
            </p:cNvPr>
            <p:cNvSpPr/>
            <p:nvPr/>
          </p:nvSpPr>
          <p:spPr>
            <a:xfrm>
              <a:off x="7565053" y="2894350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4">
              <a:extLst>
                <a:ext uri="{FF2B5EF4-FFF2-40B4-BE49-F238E27FC236}">
                  <a16:creationId xmlns:a16="http://schemas.microsoft.com/office/drawing/2014/main" id="{638B7FF1-2629-0300-ECCB-FEBEDB7A220B}"/>
                </a:ext>
              </a:extLst>
            </p:cNvPr>
            <p:cNvSpPr/>
            <p:nvPr/>
          </p:nvSpPr>
          <p:spPr>
            <a:xfrm>
              <a:off x="7076816" y="2655884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5">
              <a:extLst>
                <a:ext uri="{FF2B5EF4-FFF2-40B4-BE49-F238E27FC236}">
                  <a16:creationId xmlns:a16="http://schemas.microsoft.com/office/drawing/2014/main" id="{26859F2F-3E10-7852-2CE4-C439CF85BD63}"/>
                </a:ext>
              </a:extLst>
            </p:cNvPr>
            <p:cNvSpPr/>
            <p:nvPr/>
          </p:nvSpPr>
          <p:spPr>
            <a:xfrm>
              <a:off x="7223105" y="2708315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1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8">
              <a:extLst>
                <a:ext uri="{FF2B5EF4-FFF2-40B4-BE49-F238E27FC236}">
                  <a16:creationId xmlns:a16="http://schemas.microsoft.com/office/drawing/2014/main" id="{87F88120-07C1-DA73-FE01-511617E1C071}"/>
                </a:ext>
              </a:extLst>
            </p:cNvPr>
            <p:cNvSpPr/>
            <p:nvPr/>
          </p:nvSpPr>
          <p:spPr>
            <a:xfrm>
              <a:off x="6287512" y="400520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9">
              <a:extLst>
                <a:ext uri="{FF2B5EF4-FFF2-40B4-BE49-F238E27FC236}">
                  <a16:creationId xmlns:a16="http://schemas.microsoft.com/office/drawing/2014/main" id="{2BC01055-80C0-77E7-B6B8-79D5B3349246}"/>
                </a:ext>
              </a:extLst>
            </p:cNvPr>
            <p:cNvSpPr/>
            <p:nvPr/>
          </p:nvSpPr>
          <p:spPr>
            <a:xfrm>
              <a:off x="7065109" y="377749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 10">
              <a:extLst>
                <a:ext uri="{FF2B5EF4-FFF2-40B4-BE49-F238E27FC236}">
                  <a16:creationId xmlns:a16="http://schemas.microsoft.com/office/drawing/2014/main" id="{8EE93098-4EC1-B0BB-5A82-76A76BDDFABD}"/>
                </a:ext>
              </a:extLst>
            </p:cNvPr>
            <p:cNvSpPr/>
            <p:nvPr/>
          </p:nvSpPr>
          <p:spPr>
            <a:xfrm>
              <a:off x="7223105" y="381916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2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Shape 13">
              <a:extLst>
                <a:ext uri="{FF2B5EF4-FFF2-40B4-BE49-F238E27FC236}">
                  <a16:creationId xmlns:a16="http://schemas.microsoft.com/office/drawing/2014/main" id="{90D2BED4-4E81-51D4-EEE9-283E9A341BA1}"/>
                </a:ext>
              </a:extLst>
            </p:cNvPr>
            <p:cNvSpPr/>
            <p:nvPr/>
          </p:nvSpPr>
          <p:spPr>
            <a:xfrm>
              <a:off x="7565053" y="519642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14">
              <a:extLst>
                <a:ext uri="{FF2B5EF4-FFF2-40B4-BE49-F238E27FC236}">
                  <a16:creationId xmlns:a16="http://schemas.microsoft.com/office/drawing/2014/main" id="{F1EEB422-CD7D-C49E-AE4A-0F50444C3C4E}"/>
                </a:ext>
              </a:extLst>
            </p:cNvPr>
            <p:cNvSpPr/>
            <p:nvPr/>
          </p:nvSpPr>
          <p:spPr>
            <a:xfrm>
              <a:off x="7065109" y="496871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15">
              <a:extLst>
                <a:ext uri="{FF2B5EF4-FFF2-40B4-BE49-F238E27FC236}">
                  <a16:creationId xmlns:a16="http://schemas.microsoft.com/office/drawing/2014/main" id="{8595E128-06CD-8863-5C3A-72B76A9A0CD9}"/>
                </a:ext>
              </a:extLst>
            </p:cNvPr>
            <p:cNvSpPr/>
            <p:nvPr/>
          </p:nvSpPr>
          <p:spPr>
            <a:xfrm>
              <a:off x="7223105" y="501038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3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hape 4">
              <a:extLst>
                <a:ext uri="{FF2B5EF4-FFF2-40B4-BE49-F238E27FC236}">
                  <a16:creationId xmlns:a16="http://schemas.microsoft.com/office/drawing/2014/main" id="{575EAB91-AA07-F831-947E-C34E8C1F6743}"/>
                </a:ext>
              </a:extLst>
            </p:cNvPr>
            <p:cNvSpPr/>
            <p:nvPr/>
          </p:nvSpPr>
          <p:spPr>
            <a:xfrm>
              <a:off x="7065108" y="6224863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 8">
              <a:extLst>
                <a:ext uri="{FF2B5EF4-FFF2-40B4-BE49-F238E27FC236}">
                  <a16:creationId xmlns:a16="http://schemas.microsoft.com/office/drawing/2014/main" id="{0D5A7EAB-D4DB-CEAE-1EEA-5E1D2011FFD3}"/>
                </a:ext>
              </a:extLst>
            </p:cNvPr>
            <p:cNvSpPr/>
            <p:nvPr/>
          </p:nvSpPr>
          <p:spPr>
            <a:xfrm>
              <a:off x="6304181" y="6452629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6D8FF3-3190-3AF2-DD12-D27B7DE28528}"/>
              </a:ext>
            </a:extLst>
          </p:cNvPr>
          <p:cNvSpPr txBox="1"/>
          <p:nvPr/>
        </p:nvSpPr>
        <p:spPr>
          <a:xfrm>
            <a:off x="6459563" y="1794253"/>
            <a:ext cx="3006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000" b="1" u="sng" dirty="0"/>
              <a:t>الطالب رقم ( 1+3</a:t>
            </a:r>
            <a:r>
              <a:rPr lang="ar-JO" sz="2000" b="1" u="sng" dirty="0" smtClean="0"/>
              <a:t>) س 5 ص52</a:t>
            </a:r>
            <a:endParaRPr lang="ar-JO" sz="2000" b="1" u="sng" dirty="0"/>
          </a:p>
          <a:p>
            <a:pPr algn="r" rtl="1"/>
            <a:endParaRPr lang="ar-JO" sz="2800" b="1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1FA06DE-A23B-76B2-893C-1A84942B0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08" y="5849627"/>
            <a:ext cx="1041465" cy="8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6332391" y="1968261"/>
            <a:ext cx="5836" cy="230207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59" idx="1"/>
          </p:cNvCxnSpPr>
          <p:nvPr/>
        </p:nvCxnSpPr>
        <p:spPr>
          <a:xfrm>
            <a:off x="4281662" y="3107734"/>
            <a:ext cx="7978" cy="244101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AE6D8FF3-3190-3AF2-DD12-D27B7DE28528}"/>
              </a:ext>
            </a:extLst>
          </p:cNvPr>
          <p:cNvSpPr txBox="1"/>
          <p:nvPr/>
        </p:nvSpPr>
        <p:spPr>
          <a:xfrm>
            <a:off x="740690" y="1949526"/>
            <a:ext cx="381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000" b="1" u="sng" dirty="0"/>
              <a:t>الطالب رقم ( 2+4</a:t>
            </a:r>
            <a:r>
              <a:rPr lang="ar-JO" sz="2000" b="1" u="sng" dirty="0" smtClean="0"/>
              <a:t>) س 4 ص52</a:t>
            </a:r>
            <a:endParaRPr lang="ar-JO" sz="2000" b="1" u="sng" dirty="0"/>
          </a:p>
        </p:txBody>
      </p:sp>
      <p:sp>
        <p:nvSpPr>
          <p:cNvPr id="65" name="Double Wave 64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اللّغة العربيّة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0" name="Double Wave 59">
            <a:extLst>
              <a:ext uri="{FF2B5EF4-FFF2-40B4-BE49-F238E27FC236}">
                <a16:creationId xmlns:a16="http://schemas.microsoft.com/office/drawing/2014/main" id="{6E776463-32B6-4AA5-9BB6-6A8B8B559127}"/>
              </a:ext>
            </a:extLst>
          </p:cNvPr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4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الثّامن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2" name="Double Wave 61">
            <a:extLst>
              <a:ext uri="{FF2B5EF4-FFF2-40B4-BE49-F238E27FC236}">
                <a16:creationId xmlns:a16="http://schemas.microsoft.com/office/drawing/2014/main" id="{2CDE3A0A-1209-4A5B-BC2C-171581741002}"/>
              </a:ext>
            </a:extLst>
          </p:cNvPr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4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الثّانية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3" name="Double Wave 62">
            <a:extLst>
              <a:ext uri="{FF2B5EF4-FFF2-40B4-BE49-F238E27FC236}">
                <a16:creationId xmlns:a16="http://schemas.microsoft.com/office/drawing/2014/main" id="{AF400F1E-AF64-4326-92C1-7E3537EC6029}"/>
              </a:ext>
            </a:extLst>
          </p:cNvPr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 </a:t>
            </a:r>
            <a:r>
              <a:rPr lang="ar-JO" sz="14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صور الخبر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1310" y="6270552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r" rtl="1">
              <a:buFont typeface="Arial" charset="0"/>
              <a:buChar char="•"/>
            </a:pPr>
            <a:r>
              <a:rPr lang="ar-JO" sz="1600" b="1" u="sng" dirty="0"/>
              <a:t>ملحوظة: يستعين المعلم بمستويات بلوم بما تتناسب مع الطّلبة، </a:t>
            </a:r>
            <a:r>
              <a:rPr lang="ar-JO" sz="1600" b="1" u="sng" dirty="0" smtClean="0"/>
              <a:t>وكتاب الطّالب</a:t>
            </a:r>
            <a:endParaRPr lang="en-US" sz="16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680" y="2411906"/>
            <a:ext cx="5411419" cy="16061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20" y="2517139"/>
            <a:ext cx="42862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53" y="3079114"/>
            <a:ext cx="23431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032" y="3950814"/>
            <a:ext cx="23336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03" y="4823490"/>
            <a:ext cx="23050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671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8CF3D2C-7518-1C59-07D2-D99D7D1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Double Wave 64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اللّغة العربيّة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0" name="Double Wave 59">
            <a:extLst>
              <a:ext uri="{FF2B5EF4-FFF2-40B4-BE49-F238E27FC236}">
                <a16:creationId xmlns:a16="http://schemas.microsoft.com/office/drawing/2014/main" id="{6E776463-32B6-4AA5-9BB6-6A8B8B559127}"/>
              </a:ext>
            </a:extLst>
          </p:cNvPr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ar-JO" sz="14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الثّامن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2" name="Double Wave 61">
            <a:extLst>
              <a:ext uri="{FF2B5EF4-FFF2-40B4-BE49-F238E27FC236}">
                <a16:creationId xmlns:a16="http://schemas.microsoft.com/office/drawing/2014/main" id="{2CDE3A0A-1209-4A5B-BC2C-171581741002}"/>
              </a:ext>
            </a:extLst>
          </p:cNvPr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4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الثّانية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3" name="Double Wave 62">
            <a:extLst>
              <a:ext uri="{FF2B5EF4-FFF2-40B4-BE49-F238E27FC236}">
                <a16:creationId xmlns:a16="http://schemas.microsoft.com/office/drawing/2014/main" id="{AF400F1E-AF64-4326-92C1-7E3537EC6029}"/>
              </a:ext>
            </a:extLst>
          </p:cNvPr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 </a:t>
            </a:r>
            <a:r>
              <a:rPr lang="ar-JO" sz="14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صور الخبر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9110" y="1136055"/>
            <a:ext cx="2562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200" b="1" dirty="0" smtClean="0">
                <a:solidFill>
                  <a:srgbClr val="FF0000"/>
                </a:solidFill>
              </a:rPr>
              <a:t>التغذية الرّاجعة 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9040" y="1666398"/>
            <a:ext cx="790109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س4 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ص 52 </a:t>
            </a:r>
          </a:p>
          <a:p>
            <a:pPr algn="r"/>
            <a:r>
              <a:rPr lang="ar-JO" sz="2800" b="1" dirty="0" smtClean="0"/>
              <a:t>1- النجمتانِ لمعانُهما عجيبٌ في السّماء.</a:t>
            </a:r>
          </a:p>
          <a:p>
            <a:pPr algn="r"/>
            <a:r>
              <a:rPr lang="ar-JO" sz="2800" b="1" dirty="0"/>
              <a:t> </a:t>
            </a:r>
            <a:r>
              <a:rPr lang="ar-JO" sz="2800" b="1" dirty="0" smtClean="0"/>
              <a:t>    النجومُ لمعانُهم عجيبٌ في السّماء.</a:t>
            </a:r>
          </a:p>
          <a:p>
            <a:pPr algn="r"/>
            <a:r>
              <a:rPr lang="ar-JO" sz="2800" b="1" dirty="0" smtClean="0">
                <a:solidFill>
                  <a:srgbClr val="7030A0"/>
                </a:solidFill>
              </a:rPr>
              <a:t>2- الموطنانِ الصّالحانِ مُهتمّانِ بقضايا وطنهِما.</a:t>
            </a:r>
          </a:p>
          <a:p>
            <a:pPr algn="r"/>
            <a:r>
              <a:rPr lang="ar-JO" sz="2800" b="1" dirty="0">
                <a:solidFill>
                  <a:srgbClr val="7030A0"/>
                </a:solidFill>
              </a:rPr>
              <a:t> </a:t>
            </a:r>
            <a:r>
              <a:rPr lang="ar-JO" sz="2800" b="1" dirty="0" smtClean="0">
                <a:solidFill>
                  <a:srgbClr val="7030A0"/>
                </a:solidFill>
              </a:rPr>
              <a:t>   المواطنونَ الصّالحونَ مُهتمّونَ بقضايا وطنهم.</a:t>
            </a:r>
          </a:p>
          <a:p>
            <a:pPr algn="r"/>
            <a:r>
              <a:rPr lang="ar-JO" sz="2800" b="1" dirty="0" smtClean="0"/>
              <a:t>3- هما تحرصانِ على أداءِ واجباتهما.</a:t>
            </a:r>
          </a:p>
          <a:p>
            <a:pPr algn="r"/>
            <a:r>
              <a:rPr lang="ar-JO" sz="2800" b="1" dirty="0"/>
              <a:t> </a:t>
            </a:r>
            <a:r>
              <a:rPr lang="ar-JO" sz="2800" b="1" dirty="0" smtClean="0"/>
              <a:t>   هنَّ تحرصنَ على أداءِ واجباتهنَّ.</a:t>
            </a:r>
          </a:p>
          <a:p>
            <a:pPr algn="r"/>
            <a:endParaRPr lang="ar-JO" sz="2800" b="1" dirty="0"/>
          </a:p>
          <a:p>
            <a:pPr algn="r"/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س5 ص52 </a:t>
            </a:r>
          </a:p>
          <a:p>
            <a:pPr algn="r"/>
            <a:r>
              <a:rPr lang="ar-JO" sz="2800" b="1" dirty="0" smtClean="0"/>
              <a:t>أ- الكلامُ الجيّدُ في الطّبعِ يٌقبلُ في السّمعِ.</a:t>
            </a:r>
          </a:p>
          <a:p>
            <a:pPr algn="r"/>
            <a:r>
              <a:rPr lang="ar-JO" sz="2800" b="1" dirty="0" smtClean="0"/>
              <a:t>ب- دخولُ المودّةِ بين الأصدقاءِ مُفيدٌ في تآلُفِ القلوب.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96925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783</Words>
  <Application>Microsoft Office PowerPoint</Application>
  <PresentationFormat>Widescreen</PresentationFormat>
  <Paragraphs>242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Adobe Arabic</vt:lpstr>
      <vt:lpstr>adonis-web</vt:lpstr>
      <vt:lpstr>AGA Aladdin Regular</vt:lpstr>
      <vt:lpstr>AGA Battouta Regular</vt:lpstr>
      <vt:lpstr>Arial</vt:lpstr>
      <vt:lpstr>Calibri</vt:lpstr>
      <vt:lpstr>Calibri Light</vt:lpstr>
      <vt:lpstr>HelveticaNeueLT Arabic 45 Light</vt:lpstr>
      <vt:lpstr>HelveticaNeueLT Arabic 55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Maali</cp:lastModifiedBy>
  <cp:revision>221</cp:revision>
  <dcterms:created xsi:type="dcterms:W3CDTF">2019-06-13T08:00:41Z</dcterms:created>
  <dcterms:modified xsi:type="dcterms:W3CDTF">2024-10-27T13:31:09Z</dcterms:modified>
</cp:coreProperties>
</file>