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334" r:id="rId4"/>
    <p:sldId id="298" r:id="rId5"/>
    <p:sldId id="343" r:id="rId6"/>
    <p:sldId id="337" r:id="rId7"/>
    <p:sldId id="345" r:id="rId8"/>
    <p:sldId id="346" r:id="rId9"/>
    <p:sldId id="339" r:id="rId10"/>
    <p:sldId id="338" r:id="rId11"/>
    <p:sldId id="340" r:id="rId12"/>
    <p:sldId id="341" r:id="rId13"/>
    <p:sldId id="34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F18D-9C41-40D5-A0ED-6F4923F0CED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3B48-D990-4631-9707-CF5AFC2B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1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>
                <a:cs typeface="AGA Battouta Regular" pitchFamily="2" charset="-78"/>
              </a:rPr>
              <a:t>الثّالثة(حكايات المدائن في الأسفار)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</a:t>
            </a:r>
            <a:r>
              <a:rPr lang="ar-JO" sz="4400" dirty="0" smtClean="0">
                <a:cs typeface="AGA Battouta Regular" pitchFamily="2" charset="-78"/>
              </a:rPr>
              <a:t>رحلة ابن بطّوطة إلى القدس</a:t>
            </a:r>
            <a:endParaRPr lang="ar-JO" sz="4400" b="1" dirty="0">
              <a:solidFill>
                <a:srgbClr val="FF0000"/>
              </a:solidFill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اللّغة العربيّة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الثّامن</a:t>
            </a:r>
            <a:endParaRPr lang="ar-JO" sz="4400" dirty="0"/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13328" y="1174543"/>
            <a:ext cx="73524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تقويم تكويني :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المقصود بعُدوة الوادي: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1- </a:t>
            </a:r>
            <a:r>
              <a:rPr lang="ar-JO" sz="2800" b="1" dirty="0" smtClean="0">
                <a:solidFill>
                  <a:srgbClr val="FF0000"/>
                </a:solidFill>
              </a:rPr>
              <a:t>الصّلبة المتينة 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   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 2- شاطئه وجانبه  </a:t>
            </a:r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53" y="3607263"/>
            <a:ext cx="783814" cy="783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Double Wave 28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631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61571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9720" y="1174543"/>
            <a:ext cx="50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التمايز</a:t>
            </a:r>
            <a:r>
              <a:rPr lang="ar-JO" sz="2800" b="1" dirty="0" smtClean="0"/>
              <a:t>+التّفكير </a:t>
            </a:r>
            <a:r>
              <a:rPr lang="ar-JO" sz="2800" b="1" dirty="0"/>
              <a:t>النّاقد+ تعليم الأقران:</a:t>
            </a:r>
            <a:endParaRPr lang="ar-SA" sz="2800" b="1" dirty="0"/>
          </a:p>
          <a:p>
            <a:pPr algn="r" rtl="1"/>
            <a:r>
              <a:rPr lang="ar-SA" sz="2800" b="1" smtClean="0"/>
              <a:t> 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2971" y="1566961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020663DA-3839-E6D6-74F6-05250902A071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7FF30EF-61C1-2846-CDA5-6F246094BFCE}"/>
              </a:ext>
            </a:extLst>
          </p:cNvPr>
          <p:cNvSpPr/>
          <p:nvPr/>
        </p:nvSpPr>
        <p:spPr>
          <a:xfrm>
            <a:off x="71333" y="1117462"/>
            <a:ext cx="1322767" cy="578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05:00 minutes</a:t>
            </a:r>
          </a:p>
        </p:txBody>
      </p:sp>
      <p:sp>
        <p:nvSpPr>
          <p:cNvPr id="43" name="Cloud 42"/>
          <p:cNvSpPr/>
          <p:nvPr/>
        </p:nvSpPr>
        <p:spPr>
          <a:xfrm>
            <a:off x="5959878" y="1541075"/>
            <a:ext cx="3571801" cy="225769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865296" y="2050075"/>
            <a:ext cx="3487113" cy="187803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5996621" y="3798775"/>
            <a:ext cx="3043578" cy="196731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2" name="Cloud 61"/>
          <p:cNvSpPr/>
          <p:nvPr/>
        </p:nvSpPr>
        <p:spPr>
          <a:xfrm>
            <a:off x="1209041" y="4310855"/>
            <a:ext cx="3167710" cy="209968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3977398" y="1979766"/>
            <a:ext cx="50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ماذا لو كنت مكان الكاتب!</a:t>
            </a:r>
          </a:p>
          <a:p>
            <a:pPr algn="r" rtl="1"/>
            <a:r>
              <a:rPr lang="ar-JO" sz="2400" b="1" dirty="0" smtClean="0"/>
              <a:t> ما المعلومة التي يمكن أن </a:t>
            </a:r>
          </a:p>
          <a:p>
            <a:pPr algn="r" rtl="1"/>
            <a:r>
              <a:rPr lang="ar-JO" sz="2400" b="1" dirty="0" smtClean="0"/>
              <a:t>تضيفها للنّص ؟</a:t>
            </a:r>
            <a:endParaRPr lang="ar-S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66C77-BB21-76F3-C22D-C0F2F510E12F}"/>
              </a:ext>
            </a:extLst>
          </p:cNvPr>
          <p:cNvSpPr txBox="1"/>
          <p:nvPr/>
        </p:nvSpPr>
        <p:spPr>
          <a:xfrm>
            <a:off x="3825938" y="4431704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اقترح عنوانًا آخر للنّص.</a:t>
            </a:r>
            <a:endParaRPr lang="ar-JO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B990B-86D6-4958-7B02-29572BBE2979}"/>
              </a:ext>
            </a:extLst>
          </p:cNvPr>
          <p:cNvSpPr txBox="1"/>
          <p:nvPr/>
        </p:nvSpPr>
        <p:spPr>
          <a:xfrm>
            <a:off x="-1105187" y="2423528"/>
            <a:ext cx="50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ابحث عن سبب تسمية </a:t>
            </a:r>
          </a:p>
          <a:p>
            <a:pPr algn="r" rtl="1"/>
            <a:r>
              <a:rPr lang="ar-JO" sz="2800" b="1" dirty="0" smtClean="0"/>
              <a:t>وادي جهنم بهذا الاسم.</a:t>
            </a:r>
            <a:endParaRPr lang="ar-SA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F89A1-2D5D-7180-3E96-2622293532F0}"/>
              </a:ext>
            </a:extLst>
          </p:cNvPr>
          <p:cNvSpPr txBox="1"/>
          <p:nvPr/>
        </p:nvSpPr>
        <p:spPr>
          <a:xfrm>
            <a:off x="-768739" y="5047730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ما اسم كتاب ابن بطّوطة؟</a:t>
            </a:r>
            <a:endParaRPr lang="ar-SA" sz="2800" b="1" dirty="0"/>
          </a:p>
        </p:txBody>
      </p:sp>
      <p:sp>
        <p:nvSpPr>
          <p:cNvPr id="63" name="Double Wave 6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4" name="Double Wave 63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6" name="Double Wave 65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8522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782511" y="1230630"/>
            <a:ext cx="8615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ختامي: </a:t>
            </a:r>
            <a:endParaRPr lang="ar-JO" sz="2800" b="1" dirty="0" smtClean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من المشاهد الّتي ذكرها ابن بطّوطة في كتابه: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1- موضع مهد عيسى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2-قبر مريم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3-1+2 </a:t>
            </a:r>
          </a:p>
          <a:p>
            <a:pPr algn="r" rtl="1"/>
            <a:endParaRPr lang="ar-JO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78" y="4542223"/>
            <a:ext cx="783814" cy="783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Double Wave 34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Double Wave 35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5" name="Double Wave 5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6626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782511" y="1977315"/>
            <a:ext cx="8615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بطاقة الخروج: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ماذا تعلّمت في الحصّة؟</a:t>
            </a:r>
          </a:p>
          <a:p>
            <a:pPr algn="r" rtl="1"/>
            <a:endParaRPr lang="ar-JO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979D30-628F-BC3B-7C91-E1AF6442F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40" y="1891499"/>
            <a:ext cx="5889222" cy="4478670"/>
          </a:xfrm>
          <a:prstGeom prst="rect">
            <a:avLst/>
          </a:prstGeom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8428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7386" y="1120985"/>
            <a:ext cx="8105215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endParaRPr lang="ar-JO" sz="20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>
              <a:lnSpc>
                <a:spcPct val="250000"/>
              </a:lnSpc>
            </a:pPr>
            <a:r>
              <a:rPr lang="ar-JO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1- </a:t>
            </a:r>
            <a:r>
              <a:rPr lang="ar-JO" sz="20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يقرأ الطّالب النّص قراءة جهريّة معبّرة. </a:t>
            </a:r>
          </a:p>
          <a:p>
            <a:pPr algn="r" rtl="1">
              <a:lnSpc>
                <a:spcPct val="250000"/>
              </a:lnSpc>
            </a:pPr>
            <a:r>
              <a:rPr lang="ar-JO" sz="20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2- يفهم المقروء ويحلله في الفقرة الرّابعة.</a:t>
            </a:r>
          </a:p>
          <a:p>
            <a:pPr algn="r" rtl="1">
              <a:lnSpc>
                <a:spcPct val="250000"/>
              </a:lnSpc>
            </a:pPr>
            <a:r>
              <a:rPr lang="ar-JO" sz="20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3- تنمو لديه قيمة الافتحار بالرّحالة المسلمين.</a:t>
            </a:r>
            <a:endParaRPr lang="ar-SA" sz="20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BE6C130E-7112-DFE3-3EA7-43816BF3ADCA}"/>
              </a:ext>
            </a:extLst>
          </p:cNvPr>
          <p:cNvSpPr txBox="1">
            <a:spLocks/>
          </p:cNvSpPr>
          <p:nvPr/>
        </p:nvSpPr>
        <p:spPr>
          <a:xfrm>
            <a:off x="35588" y="75145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4" y="3088785"/>
            <a:ext cx="5238044" cy="32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34500" y="1037611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563748"/>
            <a:ext cx="5406274" cy="4051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9040" y="1298870"/>
            <a:ext cx="8104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التمهيد : </a:t>
            </a:r>
          </a:p>
          <a:p>
            <a:pPr algn="r"/>
            <a:r>
              <a:rPr lang="ar-JO" sz="2800" b="1" dirty="0" smtClean="0"/>
              <a:t>تضم القدس العديد من أضرحة الأنبياء والصّحابة ، اذكر </a:t>
            </a:r>
            <a:r>
              <a:rPr lang="ar-JO" sz="2800" b="1" dirty="0" smtClean="0"/>
              <a:t>واحدًا </a:t>
            </a:r>
            <a:r>
              <a:rPr lang="ar-JO" sz="2800" b="1" dirty="0" smtClean="0"/>
              <a:t>منها .</a:t>
            </a:r>
            <a:endParaRPr lang="en-US" sz="2800" b="1" dirty="0"/>
          </a:p>
        </p:txBody>
      </p:sp>
      <p:sp>
        <p:nvSpPr>
          <p:cNvPr id="29" name="Double Wave 28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065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782511" y="1195026"/>
            <a:ext cx="8615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قبلي: </a:t>
            </a:r>
            <a:endParaRPr lang="ar-JO" sz="2800" b="1" dirty="0" smtClean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معنى كلمة مُغشّى: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1- مُغطّى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2- فاقد الوعي</a:t>
            </a:r>
            <a:endParaRPr lang="ar-SA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3" y="1983993"/>
            <a:ext cx="5079700" cy="38097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97" y="2810538"/>
            <a:ext cx="595176" cy="595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Double Wave 30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5" name="Double Wave 3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8205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D045CB-09D7-8B0F-EFC3-EFA43FA9DD24}"/>
              </a:ext>
            </a:extLst>
          </p:cNvPr>
          <p:cNvSpPr txBox="1"/>
          <p:nvPr/>
        </p:nvSpPr>
        <p:spPr>
          <a:xfrm>
            <a:off x="1744579" y="158723"/>
            <a:ext cx="7884686" cy="13234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/>
              <a:t>ذكر بعض المشاهد المباركة بالقدس الشّريف</a:t>
            </a:r>
          </a:p>
          <a:p>
            <a:pPr algn="ctr" rtl="1"/>
            <a:r>
              <a:rPr lang="ar-JO" sz="4000" b="1" dirty="0" smtClean="0"/>
              <a:t>وادي جهنم</a:t>
            </a:r>
            <a:endParaRPr lang="ar-SA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13" y="1672518"/>
            <a:ext cx="4610350" cy="3453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2" y="1672518"/>
            <a:ext cx="4866922" cy="345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80" y="3876414"/>
            <a:ext cx="3842808" cy="2879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73048" y="1149298"/>
            <a:ext cx="186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وادي جهنم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1672518"/>
            <a:ext cx="344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مصعد عيسى عليه السلام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1483" y="3353194"/>
            <a:ext cx="373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قبر مريم العذراء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0745" y="1208053"/>
            <a:ext cx="139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F47C85-D424-8C7C-090C-2CBDD5A41858}"/>
              </a:ext>
            </a:extLst>
          </p:cNvPr>
          <p:cNvSpPr/>
          <p:nvPr/>
        </p:nvSpPr>
        <p:spPr>
          <a:xfrm>
            <a:off x="782981" y="1092454"/>
            <a:ext cx="2284688" cy="133713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افتح كتابك الصفحة </a:t>
            </a:r>
            <a:r>
              <a:rPr lang="ar-JO" sz="2400" b="1" dirty="0" smtClean="0">
                <a:solidFill>
                  <a:schemeClr val="tx1"/>
                </a:solidFill>
              </a:rPr>
              <a:t>64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8" y="2967812"/>
            <a:ext cx="4201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Tx/>
              <a:buChar char="-"/>
            </a:pPr>
            <a:r>
              <a:rPr lang="ar-JO" sz="2400" dirty="0" smtClean="0"/>
              <a:t>وضّح الفكرة الرّئيسة في النّص.</a:t>
            </a:r>
          </a:p>
          <a:p>
            <a:pPr marL="342900" indent="-342900" algn="r" rtl="1">
              <a:buFontTx/>
              <a:buChar char="-"/>
            </a:pPr>
            <a:endParaRPr lang="ar-JO" sz="2400" dirty="0" smtClean="0"/>
          </a:p>
          <a:p>
            <a:pPr marL="342900" indent="-342900" algn="r" rtl="1">
              <a:buFontTx/>
              <a:buChar char="-"/>
            </a:pPr>
            <a:r>
              <a:rPr lang="ar-JO" sz="2400" dirty="0" smtClean="0"/>
              <a:t>وضّح معنى (بعدوة الوادي).</a:t>
            </a:r>
          </a:p>
          <a:p>
            <a:pPr algn="r" rtl="1"/>
            <a:endParaRPr lang="ar-JO" sz="2400" dirty="0" smtClean="0"/>
          </a:p>
          <a:p>
            <a:pPr algn="r" rtl="1"/>
            <a:endParaRPr lang="ar-JO" sz="2400" dirty="0" smtClean="0">
              <a:sym typeface="Wingdings" panose="05000000000000000000" pitchFamily="2" charset="2"/>
            </a:endParaRPr>
          </a:p>
          <a:p>
            <a:pPr algn="r" rtl="1"/>
            <a:endParaRPr lang="ar-JO" sz="2400" dirty="0" smtClean="0"/>
          </a:p>
          <a:p>
            <a:pPr marL="342900" indent="-342900" algn="r" rtl="1">
              <a:buFontTx/>
              <a:buChar char="-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868" y="1864065"/>
            <a:ext cx="502920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4" y="4523641"/>
            <a:ext cx="4227996" cy="533360"/>
          </a:xfrm>
          <a:prstGeom prst="rect">
            <a:avLst/>
          </a:prstGeom>
        </p:spPr>
      </p:pic>
      <p:sp>
        <p:nvSpPr>
          <p:cNvPr id="27" name="Double Wave 2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8836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6709" y="1165347"/>
            <a:ext cx="363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SA" sz="2800" b="1" dirty="0" smtClean="0"/>
              <a:t>:</a:t>
            </a:r>
            <a:r>
              <a:rPr lang="ar-JO" sz="2800" b="1" dirty="0" smtClean="0"/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التغذية الراجعة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368" y="1666398"/>
            <a:ext cx="8287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Tx/>
              <a:buChar char="-"/>
            </a:pPr>
            <a:r>
              <a:rPr lang="ar-JO" sz="2400" dirty="0" smtClean="0"/>
              <a:t>وبعد </a:t>
            </a:r>
            <a:r>
              <a:rPr lang="ar-JO" sz="2400" dirty="0"/>
              <a:t>قراءة النّص، أجب عن الأسئلة الآتية:</a:t>
            </a:r>
          </a:p>
          <a:p>
            <a:pPr marL="342900" indent="-342900" algn="r" rtl="1">
              <a:buFontTx/>
              <a:buChar char="-"/>
            </a:pPr>
            <a:r>
              <a:rPr lang="ar-JO" sz="2400" dirty="0" smtClean="0"/>
              <a:t>وضّح </a:t>
            </a:r>
            <a:r>
              <a:rPr lang="ar-JO" sz="2400" dirty="0" smtClean="0"/>
              <a:t>الفكرة الرّئيسة في النّص.</a:t>
            </a:r>
            <a:r>
              <a:rPr lang="ar-JO" sz="2400" dirty="0" smtClean="0">
                <a:solidFill>
                  <a:srgbClr val="FF0000"/>
                </a:solidFill>
              </a:rPr>
              <a:t> </a:t>
            </a:r>
            <a:r>
              <a:rPr lang="ar-JO" sz="2400" b="1" dirty="0">
                <a:solidFill>
                  <a:srgbClr val="FF0000"/>
                </a:solidFill>
              </a:rPr>
              <a:t>ذكر بعض المشاهد المباركة بالقدس </a:t>
            </a:r>
            <a:r>
              <a:rPr lang="ar-JO" sz="2400" b="1" dirty="0" smtClean="0">
                <a:solidFill>
                  <a:srgbClr val="FF0000"/>
                </a:solidFill>
              </a:rPr>
              <a:t>الشّريف.</a:t>
            </a:r>
            <a:endParaRPr lang="ar-JO" sz="2400" b="1" dirty="0">
              <a:solidFill>
                <a:srgbClr val="FF0000"/>
              </a:solidFill>
            </a:endParaRPr>
          </a:p>
          <a:p>
            <a:pPr marL="342900" indent="-342900" algn="r" rtl="1">
              <a:buFontTx/>
              <a:buChar char="-"/>
            </a:pPr>
            <a:endParaRPr lang="ar-JO" sz="2400" dirty="0" smtClean="0">
              <a:solidFill>
                <a:srgbClr val="FF0000"/>
              </a:solidFill>
            </a:endParaRPr>
          </a:p>
          <a:p>
            <a:pPr marL="342900" indent="-342900" algn="r" rtl="1">
              <a:buFontTx/>
              <a:buChar char="-"/>
            </a:pPr>
            <a:r>
              <a:rPr lang="ar-JO" sz="2400" dirty="0" smtClean="0"/>
              <a:t>وضّح معنى (بعدوة الوادي). </a:t>
            </a:r>
          </a:p>
          <a:p>
            <a:pPr algn="r" rtl="1"/>
            <a:endParaRPr lang="ar-JO" sz="2400" dirty="0" smtClean="0">
              <a:solidFill>
                <a:srgbClr val="FF0000"/>
              </a:solidFill>
            </a:endParaRPr>
          </a:p>
          <a:p>
            <a:pPr algn="r" rtl="1"/>
            <a:endParaRPr lang="ar-JO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r" rtl="1"/>
            <a:endParaRPr lang="ar-JO" sz="2400" dirty="0" smtClean="0">
              <a:solidFill>
                <a:srgbClr val="FF0000"/>
              </a:solidFill>
            </a:endParaRPr>
          </a:p>
          <a:p>
            <a:pPr marL="342900" indent="-342900" algn="r" rtl="1"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083" y="3434766"/>
            <a:ext cx="7933723" cy="1000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3972" y="4604039"/>
            <a:ext cx="83022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1- كنيسة يعظّمها النّصارى يقولون إنّها قبر السّيّدة مريم عليها السّلام.</a:t>
            </a: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2- كنيسة معظّمة يحجّها النّصارى.</a:t>
            </a: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3- موضع مهد عيسى عليه السّلام.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3237" y="2774689"/>
            <a:ext cx="186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شاطئهُ وجانبه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257" y="3737560"/>
            <a:ext cx="186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ص66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9314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13328" y="1174543"/>
            <a:ext cx="7352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تقويم تكويني </a:t>
            </a:r>
            <a:r>
              <a:rPr lang="ar-SA" sz="2800" b="1" dirty="0" smtClean="0"/>
              <a:t>:</a:t>
            </a:r>
            <a:r>
              <a:rPr lang="ar-JO" sz="2800" b="1" dirty="0" smtClean="0"/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ص67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JO" sz="2800" b="1" dirty="0"/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8" y="1808015"/>
            <a:ext cx="8011643" cy="4801270"/>
          </a:xfrm>
          <a:prstGeom prst="rect">
            <a:avLst/>
          </a:prstGeom>
        </p:spPr>
      </p:pic>
      <p:sp>
        <p:nvSpPr>
          <p:cNvPr id="29" name="Text Box 22"/>
          <p:cNvSpPr txBox="1"/>
          <p:nvPr/>
        </p:nvSpPr>
        <p:spPr>
          <a:xfrm>
            <a:off x="4638978" y="4375898"/>
            <a:ext cx="678089" cy="35669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تنطبق</a:t>
            </a:r>
            <a:endParaRPr lang="en-US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7"/>
          <p:cNvSpPr txBox="1"/>
          <p:nvPr/>
        </p:nvSpPr>
        <p:spPr>
          <a:xfrm>
            <a:off x="2658998" y="4350852"/>
            <a:ext cx="975741" cy="3817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يضيّفون</a:t>
            </a:r>
            <a:endParaRPr lang="en-US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8"/>
          <p:cNvSpPr txBox="1"/>
          <p:nvPr/>
        </p:nvSpPr>
        <p:spPr>
          <a:xfrm>
            <a:off x="2229117" y="4930924"/>
            <a:ext cx="1711121" cy="4329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بها أثر جذع النّخلة</a:t>
            </a:r>
            <a:endParaRPr lang="en-US" sz="16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9"/>
          <p:cNvSpPr txBox="1"/>
          <p:nvPr/>
        </p:nvSpPr>
        <p:spPr>
          <a:xfrm>
            <a:off x="2453068" y="5442122"/>
            <a:ext cx="1352410" cy="45814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عدوة الوادي</a:t>
            </a:r>
            <a:endParaRPr lang="en-US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30"/>
          <p:cNvSpPr txBox="1"/>
          <p:nvPr/>
        </p:nvSpPr>
        <p:spPr>
          <a:xfrm>
            <a:off x="2008277" y="6016419"/>
            <a:ext cx="2152799" cy="4036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أبواب/ </a:t>
            </a:r>
            <a:r>
              <a:rPr lang="ar-JO" sz="20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درج / بيت </a:t>
            </a:r>
            <a:r>
              <a:rPr lang="ar-JO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صغير</a:t>
            </a:r>
            <a:endParaRPr lang="en-US" sz="16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2"/>
          <p:cNvSpPr txBox="1"/>
          <p:nvPr/>
        </p:nvSpPr>
        <p:spPr>
          <a:xfrm>
            <a:off x="4638977" y="4932488"/>
            <a:ext cx="678089" cy="35669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تنطبق</a:t>
            </a:r>
            <a:endParaRPr lang="en-US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2"/>
          <p:cNvSpPr txBox="1"/>
          <p:nvPr/>
        </p:nvSpPr>
        <p:spPr>
          <a:xfrm>
            <a:off x="4638976" y="5442122"/>
            <a:ext cx="678089" cy="35669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تنطبق</a:t>
            </a:r>
            <a:endParaRPr lang="en-US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2"/>
          <p:cNvSpPr txBox="1"/>
          <p:nvPr/>
        </p:nvSpPr>
        <p:spPr>
          <a:xfrm>
            <a:off x="4624232" y="5980521"/>
            <a:ext cx="678089" cy="35669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تنطبق</a:t>
            </a:r>
            <a:endParaRPr lang="en-US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Double Wave 57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9" name="Double Wave 58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0" name="Double Wave 59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1" name="Double Wave 60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665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 animBg="1"/>
      <p:bldP spid="36" grpId="0" animBg="1"/>
      <p:bldP spid="4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05823" y="45390"/>
            <a:ext cx="735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تقويم تكويني </a:t>
            </a:r>
            <a:r>
              <a:rPr lang="ar-SA" sz="2800" b="1" dirty="0" smtClean="0"/>
              <a:t>:</a:t>
            </a:r>
            <a:r>
              <a:rPr lang="ar-JO" sz="2800" b="1" dirty="0" smtClean="0"/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ص 68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49" y="1080919"/>
            <a:ext cx="6982799" cy="56491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53" y="3201265"/>
            <a:ext cx="388703" cy="388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11" y="3644628"/>
            <a:ext cx="388703" cy="388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52" y="4116502"/>
            <a:ext cx="388703" cy="388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11" y="4977697"/>
            <a:ext cx="388703" cy="388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10" y="5886461"/>
            <a:ext cx="388703" cy="388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27897" y="4546473"/>
            <a:ext cx="9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لا تنطبق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Double Wave 35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Double Wave 43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5" name="Double Wave 54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6" name="Double Wave 55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7897" y="5461710"/>
            <a:ext cx="9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لا تنطبق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92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682</Words>
  <Application>Microsoft Office PowerPoint</Application>
  <PresentationFormat>Widescreen</PresentationFormat>
  <Paragraphs>265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283</cp:revision>
  <dcterms:created xsi:type="dcterms:W3CDTF">2019-06-13T08:00:41Z</dcterms:created>
  <dcterms:modified xsi:type="dcterms:W3CDTF">2025-10-19T18:48:52Z</dcterms:modified>
</cp:coreProperties>
</file>