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60" r:id="rId3"/>
  </p:sldMasterIdLst>
  <p:sldIdLst>
    <p:sldId id="256" r:id="rId4"/>
    <p:sldId id="274" r:id="rId5"/>
    <p:sldId id="289" r:id="rId6"/>
    <p:sldId id="304" r:id="rId7"/>
    <p:sldId id="288" r:id="rId8"/>
    <p:sldId id="292" r:id="rId9"/>
    <p:sldId id="290" r:id="rId10"/>
    <p:sldId id="263" r:id="rId11"/>
    <p:sldId id="291" r:id="rId12"/>
    <p:sldId id="305" r:id="rId13"/>
    <p:sldId id="349" r:id="rId14"/>
    <p:sldId id="293" r:id="rId15"/>
    <p:sldId id="350" r:id="rId16"/>
    <p:sldId id="294" r:id="rId17"/>
    <p:sldId id="297" r:id="rId18"/>
    <p:sldId id="296" r:id="rId19"/>
    <p:sldId id="298" r:id="rId20"/>
    <p:sldId id="280" r:id="rId21"/>
    <p:sldId id="299" r:id="rId22"/>
    <p:sldId id="300" r:id="rId23"/>
    <p:sldId id="306" r:id="rId24"/>
    <p:sldId id="307" r:id="rId25"/>
    <p:sldId id="314" r:id="rId26"/>
    <p:sldId id="308" r:id="rId27"/>
    <p:sldId id="309" r:id="rId28"/>
    <p:sldId id="284" r:id="rId29"/>
    <p:sldId id="311" r:id="rId30"/>
    <p:sldId id="310" r:id="rId31"/>
    <p:sldId id="312" r:id="rId32"/>
    <p:sldId id="313" r:id="rId33"/>
    <p:sldId id="276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43" d="100"/>
          <a:sy n="43" d="100"/>
        </p:scale>
        <p:origin x="68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7680" units="cm"/>
          <inkml:channel name="Y" type="integer" max="4320" units="cm"/>
          <inkml:channel name="T" type="integer" max="2.14748E9" units="dev"/>
        </inkml:traceFormat>
        <inkml:channelProperties>
          <inkml:channelProperty channel="X" name="resolution" value="150.82483" units="1/cm"/>
          <inkml:channelProperty channel="Y" name="resolution" value="150.83798" units="1/cm"/>
          <inkml:channelProperty channel="T" name="resolution" value="1" units="1/dev"/>
        </inkml:channelProperties>
      </inkml:inkSource>
      <inkml:timestamp xml:id="ts0" timeString="2025-09-29T08:38:59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20439 10191 0,'0'0'0,"0"0"0,0 0 16,0 0-16,0-5 15,0 5-15,0 0 16,0 0-16,0 0 0,0 0 16,0 0-16,-4 0 15,-5-4-15,-4 4 16,-1 0-16,-8 0 15,-4 4-15,-5-4 0,-9 0 16,-52 9-16,43 0 16,-13-4-16,-48 8 15,0 4-15,57-17 0,0 0 16,-13 5-16,-57 8 16,8 0-16,58-4 15,-1-5-15,-65 5 0,61-4 16,5-5-16,-9 0 15,-58 4-15,67-13 16,-1 5-16,1 4 0,-5 0 16,9-5-16,-8 5 15,-58-13-15,61 13 16,1 0-16,0-4 16,-5 4-16,5 0 0,-1 0 15,-3 0-15,-67-5 16,75 5-16,-5 0 15,1 0-15,4 0 0,-9 0 16,10 0-16,-6 0 16,5 0-16,0 0 0,5 5 15,-1 4-15,1-5 16,4 0-16,0-4 16,4 5-16,0-5 15,5 0-15,4 0 0,0 0 16,0 0-16,5 0 15,-1 0-15,27 0 16,-22 0-16,22 0 0,-17-5 16,17 5-16,0 0 15,-18-4-15,18 4 16,0 0-16,0 0 0,0 0 16,-4 0-16,-1-4 15,5 4-15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7680" units="cm"/>
          <inkml:channel name="Y" type="integer" max="4320" units="cm"/>
          <inkml:channel name="T" type="integer" max="2.14748E9" units="dev"/>
        </inkml:traceFormat>
        <inkml:channelProperties>
          <inkml:channelProperty channel="X" name="resolution" value="150.82483" units="1/cm"/>
          <inkml:channelProperty channel="Y" name="resolution" value="150.83798" units="1/cm"/>
          <inkml:channelProperty channel="T" name="resolution" value="1" units="1/dev"/>
        </inkml:channelProperties>
      </inkml:inkSource>
      <inkml:timestamp xml:id="ts0" timeString="2025-09-29T08:39:00.5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14530 10111 0,'0'0'16,"0"0"-16,0 0 0,0 0 15,0 0-15,0 0 16,0 0-16,0 0 15,-4 0-15,4 0 16,-9 0-16,0 0 0,9 0 16,-18 0-16,1 0 15,-14 0-15,4 0 16,-8 0-16,0 0 0,0-8 16,-10 3-16,1 1 15,-4-1-15,-67-12 16,62 17-16,-4-5 0,-5 5 15,-61-8-15,-1-1 16,67 0-16,-71 9 16,62-9-16,-71 9 0,14-13 15,61 13-15,-79 0 16,13-5-16,-4 5 16,66 0-16,-137-17 0,79 8 15,58 5-15,-71 4 16,1-5-16,-1 5 15,5 0-15,66 0 0,-71 0 16,5 0-16,61 0 16,-66 0-16,9 0 15,5 5-15,61 3 0,-66 1 16,0-4-16,67-5 16,-67 0-16,71-5 15,-80 5-15,75 0 16,-70-4-16,66 4 0,-71 0 15,71 0-15,-71 0 16,14 9-16,4-1 16,61-3-16,-70 8 0,18 0 15,57-8-15,-9 4 16,-61-1-16,61-8 16,5 0-16,-62 14 0,66-10 15,-9-4-15,5 0 16,8 0-16,-4 0 15,5 0-15,-1 0 0,5 0 16,-9 0-16,9 0 16,5 0-16,-1 0 15,5 0-15,4 0 0,0 0 16,4 0-16,5 0 16,22 0-16,-26 0 15,26 0-15,0 0 0,-22 0 16,22 0-16,0 0 15,0 0-15,0 0 16,0 0-16,0 0 16,0 0-16,0 0 0,0 0 15,0 0-15,0 0 16,0 0-16,0 0 16,-22 0-16,22 0 0,-13 0 15,4 4-15,4-4 16,5 0-16,0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7680" units="cm"/>
          <inkml:channel name="Y" type="integer" max="4320" units="cm"/>
          <inkml:channel name="T" type="integer" max="2.14748E9" units="dev"/>
        </inkml:traceFormat>
        <inkml:channelProperties>
          <inkml:channelProperty channel="X" name="resolution" value="150.82483" units="1/cm"/>
          <inkml:channelProperty channel="Y" name="resolution" value="150.83798" units="1/cm"/>
          <inkml:channelProperty channel="T" name="resolution" value="1" units="1/dev"/>
        </inkml:channelProperties>
      </inkml:inkSource>
      <inkml:timestamp xml:id="ts0" timeString="2025-09-29T08:39:01.5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6668 10442 0,'0'0'0,"0"0"16,0 0-16,0 0 0,-5-4 16,5 4-16,-9-9 15,-4 5-15,0 4 16,-5 0-16,1-5 0,-10 1 16,-4 4-16,-4 0 15,-9 0-15,-49 13 16,36-9-16,4-4 0,-70 0 15,65 0-15,-4 0 16,-65 0-16,69 0 16,-70 9-16,71-9 0,-71 9 15,66-9-15,1 0 16,-72 0-16,72 0 16,-5 0-16,-67 0 15,63 0-15,-58 0 0,62 0 16,-62 0-16,66 0 15,0 0-15,-4 0 16,-66 0-16,66 0 0,0 0 16,-62 0-16,62 0 15,-1 0-15,-65 0 16,70-4-16,-61 4 0,57-5 16,0 5-16,-58 0 15,62 0-15,1 0 16,-6 0-16,-60 5 0,69 3 15,1-8-15,-5 0 16,5 0-16,-5 5 16,9-5-16,-66 9 0,71-9 15,-1 0-15,5 0 16,-9 0-16,18 0 16,-9 0-16,4 0 15,5 0-15,0 0 0,-1 0 16,5 0-16,14 0 15,17 0-15,0 0 0,0 0 16,0 0-16,0 0 16,-13 0-16,13 0 15,0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7680" units="cm"/>
          <inkml:channel name="Y" type="integer" max="4320" units="cm"/>
          <inkml:channel name="T" type="integer" max="2.14748E9" units="dev"/>
        </inkml:traceFormat>
        <inkml:channelProperties>
          <inkml:channelProperty channel="X" name="resolution" value="150.82483" units="1/cm"/>
          <inkml:channelProperty channel="Y" name="resolution" value="150.83798" units="1/cm"/>
          <inkml:channelProperty channel="T" name="resolution" value="1" units="1/dev"/>
        </inkml:channelProperties>
      </inkml:inkSource>
      <inkml:timestamp xml:id="ts0" timeString="2025-09-29T08:39:02.9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26128 13450 0,'-9'0'0,"-4"0"0,13 0 16,0 0-16,0 0 16,-18 4-16,5 5 15,-9 0-15,0-5 0,-5 5 16,-8 0-16,-5 0 15,-57 8-15,44-17 16,-8 5-16,-59 8 16,-3 0-16,-9-4 0,66-9 15,-76 0-15,-8 0 16,1 0-16,-63-13 16,84 8-16,-75-12 0,75 3 15,-4 10-15,-14 4 16,1-4-16,-58-10 15,80 1-15,-1 13 0,58-4 16,-119 17-16,119-13 16,-75 0-16,-5 0 15,0 0-15,1 0 0,-1 0 16,-3 0-16,-54 9 16,75 4-16,0-4 15,9 4-15,0 5 0,4 4 16,67-18-16,-10 1 15,-3-5-15,8 0 16,9-5-16,-1 5 0,10 0 16,0-9-16,8 5 15,5-1-15,5-3 16,4 8-16,8-9 0,1 9 16,8-9-16,-4 9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7680" units="cm"/>
          <inkml:channel name="Y" type="integer" max="4320" units="cm"/>
          <inkml:channel name="T" type="integer" max="2.14748E9" units="dev"/>
        </inkml:traceFormat>
        <inkml:channelProperties>
          <inkml:channelProperty channel="X" name="resolution" value="150.82483" units="1/cm"/>
          <inkml:channelProperty channel="Y" name="resolution" value="150.83798" units="1/cm"/>
          <inkml:channelProperty channel="T" name="resolution" value="1" units="1/dev"/>
        </inkml:channelProperties>
      </inkml:inkSource>
      <inkml:timestamp xml:id="ts0" timeString="2025-09-29T08:39:11.24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11734 7598 0,'0'0'0,"0"0"0,0 0 16,0 0-16,0 0 15,0 0-15,0 0 0,0 4 16,0-4-16,0 9 16,0 4-16,0 5 15,0 4-15,0 0 0,-4 5 16,-5 8-16,0 0 15,-4 5-15,-5 61 16,5-52-16,-13 52 0,4-52 16,13-14-16,-4 9 15,4 5-15,9-5 16,-5 4-16,-3-4 16,3-4-16,1 0 0,-1-5 15,1 0-15,-1-8 16,-3-1-16,8-4 0,0-4 15,-5-5-15,5-9 16,5-8-16,3-18 16</inkml:trace>
  <inkml:trace contextRef="#ctx0" brushRef="#br0" timeOffset="660.776">11695 7210 0,'0'0'0,"-14"-5"16,1-3-16,-5 3 15,18 5-15,-26 0 16,4-4-16,-9 8 15,0 1-15,0 8 0,1 0 16,-1 5-16,-36 35 16,10 8-16,31-25 15,-1 3-15,-12 54 0,21-49 16,-17 49-16,21-40 16,6 0-16,-6 57 15,10-53-15,0 0 0,4 10 16,13 52-16,13-14 15,5-3-15,-9-62 16,22 43-16,-13-43 0,-4-9 16,43 39-16,-35-47 15,5-6-15,4 1 16,5-5-16,4 0 0,8-8 16,45-19-16,-4-12 15,-19-14-15,6-17 16,-23-5-16,0-8 0,-40 26 15,49-93-15,-57 88 16,22-56-16,-5-1 16,-26 48-16,17-56 0,-21 61 15,-5-18-15,4-52 16,-22 8-16,1-4 16,-23 22-16,18 53 15,-13-53-15,-23 18 0,5 8 16,23 36-16,-50-27 15,41 40-15,-58-22 16,44 35-16,-49 9 0,54 9 16,-120 53-16,98-5 15,-5 18-15,-22 44 16,75-84-16</inkml:trace>
  <inkml:trace contextRef="#ctx0" brushRef="#br0" timeOffset="16069.087">4502 7823 0,'0'0'15,"-8"-9"-15,3-4 0,5-9 16,-4 0-16,-1-5 15,-4-4-15,9-4 16,0 4-16,-4-4 0,4 0 16,4-1-16,5 6 15,0-6-15,0-3 16,9 8-16,-1 4 16,5-4-16,-4 5 0,13-1 15,-5 5-15,1 0 16,-1 5-16,1-1 15,-1 5-15,0 0 0,1 8 16,-1 1-16,1 4 16,-9 4-16,4 1 15,-5 8-15,1 0 0,4 5 16,-9 4-16,-8 4 16,-5 5-16,4 0 15,-13 9-15,0-1 0,-30 50 16,-5-6-16,17-47 15,-30 39-15,26-40 16,-40 35-16,40-34 0,-39 25 16,4-3-16,39-32 15,-4 5-15,-4 0 16,0-5-16,4-4 0,5 0 16,-5-4-16,9 0 15,-5-1-15,1-8 16,8 4-16,0-8 15,5-1-15,9-4 0,4 0 16,0 5-16,9-10 16,-1-4-16,14 5 15,5-5-15,4-4 0,0 0 16,4 4-16,49-22 16,-45 22-16,6 0 15,-6 1-15,1-1 0,8 9 16,-4-5-16,1 5 15,-6 5-15,1 4 16,-5-1-16,-4 1 0,0 0 16,0 9-16,0-5 15,-9 0-15,-5 5 16,1-5-16,-5 0 0,-4 0 16,-9-13-16,0 0 15,0 0-15,0 0 16,0 0-16,9 5 0,4-1 15,-4-4-15,0-13 16,4-5-16,5 1 16,-5-18-16,27-40 0,-23 30 15,1 1-15,-1-4 16,10-45-16,-14 45 16,0-1-16,-8 5 15,-5-4-15,4-1 0,-4-4 16,0 0-16,-4-4 15,-1 4-15,-3 0 16,-32-48-16,27 57 0,-9-9 16,-27-27-16,18 45 15,0 0-15,0 4 16,-4 9-16,-49-22 0,49 26 16,-5 5-16,1 0 15,-5 8-15,-9 1 16,4-1-16,-61 19 0,62 3 15,-1-3-15,-44 21 16,49-13-16,5 4 16,-45 32-16,53-27 0,0-1 15,-31 59-15,40-59 16,-4 10-16,-14 48 16,23-44-16,3 5 15,5 8-15,-4-4 0,9 9 16,4-5-16,-5 67 15,5-67-15,9 58 16,0-62-16,4 4 0,49 93 16,-44-119-16,4 4 15,31 44-15,-27-52 16,9-1-16,5 1 0,44 12 16,-44-21-16,-1-5 15,10 1-15,-5-1 16,-4-9-16,8-4 0,1 5 15,-1-14-15,58-13 16,-62 4-16,44-22 16,-4-4-16,-49 13 0,0-4 15,23-27-15,-32 23 16,-4 3-16,-4-8 16,-5 5-16,0-14 15,1 0-15,-10-9 0,-4 9 16,13-61-16,-13 56 15,0 5-15,-4-4 16,4 0-16,0-1 0,-18-56 16,5 65-16,9 1 15,-32-45-15,19 45 0,-5 8 16,4 5-16,-8 4 16,-5 4-16,-49-17 15,45 26-15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9F7D-AFCF-441E-B88E-DA38C981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425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8E7A-F345-4DB8-AEE1-C55DE660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183FA-DE9F-4D63-A105-56E188DF6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EDA5-6CA3-4CE6-9D1F-E5CBEE8C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553D5-52DC-40C1-9117-F2E6A322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F7CB9-C2FF-41F7-B8DF-6ABF74D3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181-386A-4A9C-8A8F-F0DC3B02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9FD5-3A6C-463B-ABAD-D1A1D2C9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8DA3-BF84-42EF-A2FD-858330EC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8EC4-94B1-468C-BD4E-E6DE94608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ABB5B-0798-4C65-9180-B2528C98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25FF-5D5E-4ED7-A794-69DD762A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8552-E5F9-4D8A-B400-3DF2794F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4DAF-6B49-422C-B5B1-1CC82885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0509-D676-4E9A-B01C-CD190C34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2A2B-9736-4316-826A-0C437A62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0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B803-9449-4F58-817D-937275E0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4AA0-1BBC-46B1-AD23-120746EDD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97592-AEE6-45B2-8710-EA6E10522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A595-520B-4F59-A0EE-F0D87B1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CE2E5-8E2D-4764-A69B-54E9258B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01F8A-041F-4F23-8ED6-B59AEC7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4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DBE0-CA91-44FC-A37C-322717D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B0AB9-E9BB-4676-BC3B-3B0F3040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7B301-D13D-46EC-A829-79090AE82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F0773-5219-45C0-A8EA-5E6ED8314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95529-48B8-45CE-82E9-9B4A5588F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926ED-3644-4E31-9D8A-C4E1B789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7430-4025-4F73-B1E1-129B518F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BBCDB-F144-46C4-B931-9D92ED8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3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9FB1-3238-4E0F-BADE-1030AD54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8E454-561B-4BDC-AD9B-5052A65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7FCE7-72AD-469F-9ED6-DEDAD399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04355-131B-49A2-A8E9-A2CC2CF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3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53878-E957-47D9-9061-11D51840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9F8A1-2B7E-4C53-A1CD-2AE8249C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95F1-D74D-484E-BDCD-B319F1F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7B29-12DB-4F94-94A3-3EC235E4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AA14-99B8-46DD-A894-4A86BFAF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A8E4D-90F8-40EE-8213-F4334D4C2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C0F4-0DB9-43E5-9E82-067E7336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F79A6-1371-4276-ADE0-F64E4DD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B2E0-44D0-4D77-A3F7-61EB02D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930C-B281-4BFD-8981-AAEF0661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A652E-8C37-4A20-AC6C-500086917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037AF-0E9A-4D11-A75A-4FA7C990C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49984-D731-4914-96E8-A8C97FE6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6F2A5-6D8E-4C6A-8399-DAE6D468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9E18B-5298-4AE3-97A6-351D6DFF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6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D5F9-3295-45EB-B625-65A5B6E0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3B1D2-144F-46C8-A6BE-3CBFF8DE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AB1B4-1721-425E-BA5B-4FDD1FFA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9A9C1-6D75-4ACE-858C-7DE2618C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267-D980-47DE-B5A8-B878A378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56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0A821-0132-4A49-8DF9-810840E74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B5ED3-9B8F-4FE9-9ED8-B2E09408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D417-27F7-471F-BC83-50C1F576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18122-0F33-4D57-996D-0ADAE629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9707-C306-4E42-9208-C8898443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6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B42B-FD9C-4BF8-8B64-EAB5A4160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16426B-7008-4268-8326-4CED70946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54CAB-9E37-436F-BA36-CC399912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EA095-9F74-4620-8047-F4FA421CD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A1028-C44A-4FB4-BA6B-944369BB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61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328-9B5F-46C9-8B5E-9A5BBCD7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EA894-C375-4BA7-B20B-2865837D9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6C3D7-3788-415C-A0AE-5C33E63A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94129-4BBA-48BD-807D-E16F4097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B59A1-1E98-4B38-8431-45B23762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60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C76D-CF00-4FC0-88F4-50D64409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6752F-B399-49A9-AB10-13747B80E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75106-533E-4ED5-9400-FF50C4F0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940EE-086C-4081-AC8D-C62FCBCB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AC494-C2F2-4B9F-8C71-B50BDC95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30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9F81-3226-427B-BE79-33A3BD22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2E78-FA6D-48E8-BE75-D828E362F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16D4F-E964-4B23-93A9-AA080BFD7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0E1B3-14E9-4EB9-8234-4F9AD398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F25B4-17B9-448F-B0B5-58E5A519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66A8A-405A-4AC0-9348-464ABBEA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767F9-B754-43EE-B465-8703136F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C701D-ED64-4F76-B9B4-035C23FB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B5216-BE58-47EA-8660-5DA9477E2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B9E40-47C6-4375-A33B-57B812BF9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8BA27-F584-4B6B-9B87-A232E95A6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2B3660-FBE7-471A-BD2F-B00797B0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30A0E-F829-4839-8974-36B50633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B1CAC-3E67-4180-83EE-94B6ADF5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44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1018-4429-4AD6-932C-D1DFC065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F7C26-B19C-4B8D-8C3F-FD303BF8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E83C3-4CCB-49AB-8608-CCA9EE29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6693A-D1DC-44D4-8CD0-AAB56353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CCB5B-7737-4FB0-8751-2F43CF8B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851C3-147D-4199-9DEB-E5D26091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E1533-64EA-439B-B8EF-8CB4E1D7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0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561-33D3-4919-A5DC-A281881B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8AA0-7504-4523-84D5-B7071956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2329E-0675-450F-A9D3-4271A9F6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4717A-0BF6-45C1-910A-EDBEE3A0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5BA75-8D40-4A78-89CC-04B468EA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0AEE8-03C4-4C94-BCB7-ABFE2CC1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99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05F5-F217-4244-9A7B-89D4915C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C975E-01C4-460E-83A2-B952D5DB1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AF345-E931-4271-9439-69A74A053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A0683-198A-4CF3-B28E-831E1971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DFC7B-29ED-48BA-B5FD-C6A84F2D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68B8A-BF57-41A3-9CAD-52A0FAB5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0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6CEF-8BE5-414B-A249-AC465766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62060-FD6E-4F01-895E-E2CEF44DC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1D121-555F-4717-94CD-A55D68DE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CCD3C-E637-4CBE-A588-19E6AC6BC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598EE-26F1-4521-81CD-8480A96B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29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FA9790-2867-403B-A55B-8C22101EB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24326-C811-43FA-A204-99E0CBEA2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5F56C-0426-4909-A14A-6C63D884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B572B-7037-4961-A1F5-6768120B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F434C-42D4-43F0-9810-A5F9A615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62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7" y="1"/>
            <a:ext cx="12181429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21"/>
          <p:cNvGrpSpPr/>
          <p:nvPr/>
        </p:nvGrpSpPr>
        <p:grpSpPr>
          <a:xfrm rot="3058299" flipH="1">
            <a:off x="10311376" y="4778005"/>
            <a:ext cx="993995" cy="1262708"/>
            <a:chOff x="2986775" y="596050"/>
            <a:chExt cx="673325" cy="855350"/>
          </a:xfrm>
        </p:grpSpPr>
        <p:sp>
          <p:nvSpPr>
            <p:cNvPr id="455" name="Google Shape;455;p21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8" name="Google Shape;458;p21"/>
          <p:cNvGrpSpPr/>
          <p:nvPr/>
        </p:nvGrpSpPr>
        <p:grpSpPr>
          <a:xfrm rot="-483810" flipH="1">
            <a:off x="930193" y="782821"/>
            <a:ext cx="993959" cy="1262663"/>
            <a:chOff x="2986775" y="596050"/>
            <a:chExt cx="673325" cy="855350"/>
          </a:xfrm>
        </p:grpSpPr>
        <p:sp>
          <p:nvSpPr>
            <p:cNvPr id="459" name="Google Shape;459;p21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1"/>
          <p:cNvGrpSpPr/>
          <p:nvPr/>
        </p:nvGrpSpPr>
        <p:grpSpPr>
          <a:xfrm>
            <a:off x="173167" y="172003"/>
            <a:ext cx="11839439" cy="6515605"/>
            <a:chOff x="129875" y="129002"/>
            <a:chExt cx="8879579" cy="4886704"/>
          </a:xfrm>
        </p:grpSpPr>
        <p:grpSp>
          <p:nvGrpSpPr>
            <p:cNvPr id="463" name="Google Shape;463;p21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464" name="Google Shape;464;p21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21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21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21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21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5" name="Google Shape;475;p21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1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1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1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278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EB5BF-0CC3-4CB7-B1D1-32850B0B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E9443-B566-4F68-98FF-729D7747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5E78-21EA-459D-A341-D2FF4B896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79A-781F-4AE0-84A0-D1CCDE5A44F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3E14-4FA3-41CA-B13B-95B1E86BB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5202-DB91-46C1-9260-48767E56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0699ED-CFAA-4E45-A7FE-2848265A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5D70C-6472-45C9-81A3-AB9AC7B3C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DF96D-A8DC-4923-966E-D15650F6A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8DAFB-AEB3-4C21-B9DC-B63677E4CCB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9B4D6-AD7E-4FBF-8A77-C1057C0FE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D52D9-AA0D-49EB-B3EA-F14B767B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8185E-BF7E-4A22-9303-B7050EE3E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5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12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6.jpg"/><Relationship Id="rId5" Type="http://schemas.openxmlformats.org/officeDocument/2006/relationships/image" Target="../media/image24.png"/><Relationship Id="rId15" Type="http://schemas.openxmlformats.org/officeDocument/2006/relationships/image" Target="../media/image40.jpeg"/><Relationship Id="rId10" Type="http://schemas.openxmlformats.org/officeDocument/2006/relationships/image" Target="../media/image35.jpg"/><Relationship Id="rId4" Type="http://schemas.openxmlformats.org/officeDocument/2006/relationships/image" Target="../media/image5.png"/><Relationship Id="rId9" Type="http://schemas.openxmlformats.org/officeDocument/2006/relationships/image" Target="../media/image34.jpg"/><Relationship Id="rId1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ordwall.net/play/4312/433/909" TargetMode="Externa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microsoft.com/office/2007/relationships/media" Target="../media/media6.mp3"/><Relationship Id="rId7" Type="http://schemas.openxmlformats.org/officeDocument/2006/relationships/image" Target="../media/image49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7.mp4"/><Relationship Id="rId10" Type="http://schemas.openxmlformats.org/officeDocument/2006/relationships/image" Target="../media/image51.png"/><Relationship Id="rId4" Type="http://schemas.microsoft.com/office/2007/relationships/media" Target="../media/media7.mp4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12" Type="http://schemas.openxmlformats.org/officeDocument/2006/relationships/image" Target="../media/image5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3.jpeg"/><Relationship Id="rId5" Type="http://schemas.openxmlformats.org/officeDocument/2006/relationships/audio" Target="../media/audio1.wav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5.xml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12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customXml" Target="../ink/ink3.xml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بديني أسمو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آية الكرسي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</a:t>
            </a:r>
            <a:r>
              <a:rPr lang="ar-JO" sz="4400" dirty="0">
                <a:cs typeface="AGA Battouta Regular" pitchFamily="2" charset="-78"/>
              </a:rPr>
              <a:t>التربية الاسلامية</a:t>
            </a:r>
            <a:r>
              <a:rPr lang="ar-SA" sz="4400" dirty="0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الخامس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2C5854-1299-4838-A1EB-F167D901B7DB}"/>
              </a:ext>
            </a:extLst>
          </p:cNvPr>
          <p:cNvGrpSpPr/>
          <p:nvPr/>
        </p:nvGrpSpPr>
        <p:grpSpPr>
          <a:xfrm>
            <a:off x="140677" y="98476"/>
            <a:ext cx="11873132" cy="6696222"/>
            <a:chOff x="140677" y="98476"/>
            <a:chExt cx="11873132" cy="6696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756AD0E-4830-4660-84D3-3F185AE7D3D2}"/>
                </a:ext>
              </a:extLst>
            </p:cNvPr>
            <p:cNvSpPr/>
            <p:nvPr/>
          </p:nvSpPr>
          <p:spPr>
            <a:xfrm>
              <a:off x="10825842" y="246189"/>
              <a:ext cx="1173899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شرح الآيات: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0051EF-F6A2-451F-9266-0BE9D364E2C6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A3CEA1-45A3-47CC-B6AC-ECC6503A3DE9}"/>
              </a:ext>
            </a:extLst>
          </p:cNvPr>
          <p:cNvGrpSpPr/>
          <p:nvPr/>
        </p:nvGrpSpPr>
        <p:grpSpPr>
          <a:xfrm>
            <a:off x="8173968" y="98476"/>
            <a:ext cx="2651874" cy="1861999"/>
            <a:chOff x="8173968" y="211730"/>
            <a:chExt cx="2651874" cy="1861999"/>
          </a:xfrm>
        </p:grpSpPr>
        <p:pic>
          <p:nvPicPr>
            <p:cNvPr id="6" name="Picture 2" descr="Cloud SVG Vector, Cloud Clip art - SVG Clipart">
              <a:extLst>
                <a:ext uri="{FF2B5EF4-FFF2-40B4-BE49-F238E27FC236}">
                  <a16:creationId xmlns:a16="http://schemas.microsoft.com/office/drawing/2014/main" id="{802901D8-CD62-4416-BADD-E209B8880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968" y="211730"/>
              <a:ext cx="2651874" cy="186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0FC82B-3C15-4224-9817-E8FA08B9D17B}"/>
                </a:ext>
              </a:extLst>
            </p:cNvPr>
            <p:cNvSpPr txBox="1"/>
            <p:nvPr/>
          </p:nvSpPr>
          <p:spPr>
            <a:xfrm>
              <a:off x="8469070" y="246189"/>
              <a:ext cx="206167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الله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C7CC66-132D-476C-B195-61AD97C8262A}"/>
              </a:ext>
            </a:extLst>
          </p:cNvPr>
          <p:cNvSpPr txBox="1"/>
          <p:nvPr/>
        </p:nvSpPr>
        <p:spPr>
          <a:xfrm>
            <a:off x="1797151" y="112288"/>
            <a:ext cx="749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الحَيُّ الْقَيّوم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Graphic 8" descr="Arrow: Clockwise curve">
            <a:extLst>
              <a:ext uri="{FF2B5EF4-FFF2-40B4-BE49-F238E27FC236}">
                <a16:creationId xmlns:a16="http://schemas.microsoft.com/office/drawing/2014/main" id="{06BFD92F-D174-4065-A172-6E86E3F72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90702" flipH="1">
            <a:off x="6850029" y="873268"/>
            <a:ext cx="653119" cy="15273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F436BD-79A1-401B-B60D-F7D4FC4B711D}"/>
              </a:ext>
            </a:extLst>
          </p:cNvPr>
          <p:cNvSpPr txBox="1"/>
          <p:nvPr/>
        </p:nvSpPr>
        <p:spPr>
          <a:xfrm>
            <a:off x="7609113" y="1834860"/>
            <a:ext cx="4097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الله لا يَموت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1" name="Graphic 10" descr="Arrow: Clockwise curve">
            <a:extLst>
              <a:ext uri="{FF2B5EF4-FFF2-40B4-BE49-F238E27FC236}">
                <a16:creationId xmlns:a16="http://schemas.microsoft.com/office/drawing/2014/main" id="{38A828A6-4EF4-4AC8-837B-7A9809C00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809298">
            <a:off x="4152809" y="828955"/>
            <a:ext cx="653119" cy="1527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0A9238-7F38-4390-85F1-C22EB08E91E4}"/>
              </a:ext>
            </a:extLst>
          </p:cNvPr>
          <p:cNvSpPr txBox="1"/>
          <p:nvPr/>
        </p:nvSpPr>
        <p:spPr>
          <a:xfrm>
            <a:off x="-433506" y="1953324"/>
            <a:ext cx="5824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يَقومُ بِأُمورِ الْكَوْنِ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8F0A60-5189-4518-AC2F-A8BBFC74D4DC}"/>
              </a:ext>
            </a:extLst>
          </p:cNvPr>
          <p:cNvGrpSpPr/>
          <p:nvPr/>
        </p:nvGrpSpPr>
        <p:grpSpPr>
          <a:xfrm>
            <a:off x="1971302" y="2461155"/>
            <a:ext cx="8282649" cy="1267451"/>
            <a:chOff x="1941422" y="2461155"/>
            <a:chExt cx="8282649" cy="12674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D812B9-448D-4BF6-B05F-F0836C007EDB}"/>
                </a:ext>
              </a:extLst>
            </p:cNvPr>
            <p:cNvGrpSpPr/>
            <p:nvPr/>
          </p:nvGrpSpPr>
          <p:grpSpPr>
            <a:xfrm>
              <a:off x="1941422" y="3236392"/>
              <a:ext cx="8282649" cy="492214"/>
              <a:chOff x="-358439" y="3070136"/>
              <a:chExt cx="8282649" cy="492214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7DC3871-C6B0-4350-B29A-4F34BD45F8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55963" y="3076575"/>
                <a:ext cx="8280173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BE96AED-E109-4516-B77D-1BF786E8C59C}"/>
                  </a:ext>
                </a:extLst>
              </p:cNvPr>
              <p:cNvCxnSpPr/>
              <p:nvPr/>
            </p:nvCxnSpPr>
            <p:spPr>
              <a:xfrm>
                <a:off x="-358439" y="3070136"/>
                <a:ext cx="0" cy="485775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1C0CF71-6650-425F-8E2B-DF2EE0E17AE3}"/>
                  </a:ext>
                </a:extLst>
              </p:cNvPr>
              <p:cNvCxnSpPr/>
              <p:nvPr/>
            </p:nvCxnSpPr>
            <p:spPr>
              <a:xfrm>
                <a:off x="7921333" y="3076575"/>
                <a:ext cx="0" cy="485775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C3DC4EE-C2EC-4FA2-88CC-5F9E7032F4FF}"/>
                  </a:ext>
                </a:extLst>
              </p:cNvPr>
              <p:cNvCxnSpPr/>
              <p:nvPr/>
            </p:nvCxnSpPr>
            <p:spPr>
              <a:xfrm>
                <a:off x="5199407" y="3076575"/>
                <a:ext cx="0" cy="485775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B138568-39A8-4162-A722-3B71912FC960}"/>
                  </a:ext>
                </a:extLst>
              </p:cNvPr>
              <p:cNvCxnSpPr/>
              <p:nvPr/>
            </p:nvCxnSpPr>
            <p:spPr>
              <a:xfrm>
                <a:off x="2181519" y="3076575"/>
                <a:ext cx="0" cy="485775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FD67D3-2CB1-4ED5-A861-96A278C8CC1F}"/>
                </a:ext>
              </a:extLst>
            </p:cNvPr>
            <p:cNvCxnSpPr>
              <a:cxnSpLocks/>
            </p:cNvCxnSpPr>
            <p:nvPr/>
          </p:nvCxnSpPr>
          <p:spPr>
            <a:xfrm>
              <a:off x="4711521" y="2461155"/>
              <a:ext cx="1220627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91EBFB-E857-45E9-9EFB-EAD4A2AAECA3}"/>
                </a:ext>
              </a:extLst>
            </p:cNvPr>
            <p:cNvCxnSpPr/>
            <p:nvPr/>
          </p:nvCxnSpPr>
          <p:spPr>
            <a:xfrm>
              <a:off x="5932148" y="2461155"/>
              <a:ext cx="0" cy="78167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22" name="Picture 4" descr="ما هي ألوان كواكب مجموعتنا الشمسية؟ - أنا أصدق العلم">
            <a:extLst>
              <a:ext uri="{FF2B5EF4-FFF2-40B4-BE49-F238E27FC236}">
                <a16:creationId xmlns:a16="http://schemas.microsoft.com/office/drawing/2014/main" id="{FFEF24F2-5AB6-4B20-906D-1F0EC630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18" y="3915978"/>
            <a:ext cx="2465711" cy="24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لحظة نادرة جدا... جنين داخل الغشاء الأمنيوسي خارج بطن أمه... فيديو -  Sputnik Arabic">
            <a:extLst>
              <a:ext uri="{FF2B5EF4-FFF2-40B4-BE49-F238E27FC236}">
                <a16:creationId xmlns:a16="http://schemas.microsoft.com/office/drawing/2014/main" id="{8A6648AA-DFE7-4FCD-A2C9-F2C6EF3E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71" y="3928788"/>
            <a:ext cx="2651447" cy="24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F50AA6-63FC-468B-A14E-8934B9DF3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449" y="3928787"/>
            <a:ext cx="2727945" cy="24657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2D9A60-3FFE-42BB-8E83-C5C6AE973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716" y="3890297"/>
            <a:ext cx="2465706" cy="24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7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F7480D33-A257-45EE-94DB-BD50549BE14A}"/>
              </a:ext>
            </a:extLst>
          </p:cNvPr>
          <p:cNvSpPr/>
          <p:nvPr/>
        </p:nvSpPr>
        <p:spPr>
          <a:xfrm>
            <a:off x="3870762" y="13740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52AB6AF-EDFA-4814-B794-07400B09AE72}"/>
              </a:ext>
            </a:extLst>
          </p:cNvPr>
          <p:cNvSpPr/>
          <p:nvPr/>
        </p:nvSpPr>
        <p:spPr>
          <a:xfrm>
            <a:off x="719109" y="13740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قضاء الصلاة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70603835-B9A7-42D9-9227-0DCE5095A750}"/>
              </a:ext>
            </a:extLst>
          </p:cNvPr>
          <p:cNvSpPr/>
          <p:nvPr/>
        </p:nvSpPr>
        <p:spPr>
          <a:xfrm>
            <a:off x="7878509" y="12395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5094DA58-8844-4F8E-ACA4-A85913E28DEE}"/>
              </a:ext>
            </a:extLst>
          </p:cNvPr>
          <p:cNvSpPr/>
          <p:nvPr/>
        </p:nvSpPr>
        <p:spPr>
          <a:xfrm>
            <a:off x="5826868" y="13740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F1A382-AE7E-4733-8656-A8AA3A2F3C66}"/>
              </a:ext>
            </a:extLst>
          </p:cNvPr>
          <p:cNvSpPr/>
          <p:nvPr/>
        </p:nvSpPr>
        <p:spPr>
          <a:xfrm>
            <a:off x="2370665" y="678917"/>
            <a:ext cx="6172200" cy="867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معنى (القيّوم)</a:t>
            </a:r>
            <a:r>
              <a:rPr lang="ar-SA" sz="3200" b="1" dirty="0"/>
              <a:t>؟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4A25A-7E79-4AF2-A51D-812EB7BC5F50}"/>
              </a:ext>
            </a:extLst>
          </p:cNvPr>
          <p:cNvSpPr txBox="1"/>
          <p:nvPr/>
        </p:nvSpPr>
        <p:spPr>
          <a:xfrm>
            <a:off x="2727012" y="1814536"/>
            <a:ext cx="5459506" cy="230832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800" b="1" dirty="0">
                <a:solidFill>
                  <a:srgbClr val="002060"/>
                </a:solidFill>
              </a:rPr>
              <a:t>1- </a:t>
            </a:r>
            <a:r>
              <a:rPr lang="ar-JO" sz="4800" b="1" dirty="0">
                <a:solidFill>
                  <a:srgbClr val="002060"/>
                </a:solidFill>
              </a:rPr>
              <a:t>الحي الذي لا يموت</a:t>
            </a:r>
            <a:endParaRPr lang="ar-SA" sz="4800" b="1" dirty="0">
              <a:solidFill>
                <a:srgbClr val="002060"/>
              </a:solidFill>
            </a:endParaRPr>
          </a:p>
          <a:p>
            <a:pPr algn="ctr"/>
            <a:endParaRPr lang="ar-SA" sz="4800" b="1" dirty="0">
              <a:solidFill>
                <a:srgbClr val="002060"/>
              </a:solidFill>
            </a:endParaRPr>
          </a:p>
          <a:p>
            <a:pPr algn="ctr"/>
            <a:r>
              <a:rPr lang="ar-SA" sz="4800" b="1" dirty="0">
                <a:solidFill>
                  <a:srgbClr val="002060"/>
                </a:solidFill>
              </a:rPr>
              <a:t>2- </a:t>
            </a:r>
            <a:r>
              <a:rPr lang="ar-JO" sz="4800" b="1" dirty="0">
                <a:solidFill>
                  <a:srgbClr val="002060"/>
                </a:solidFill>
              </a:rPr>
              <a:t>الذي يقوم بأمور الكون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C3917F-7F63-4B15-9876-C8424B43BC4C}"/>
              </a:ext>
            </a:extLst>
          </p:cNvPr>
          <p:cNvSpPr/>
          <p:nvPr/>
        </p:nvSpPr>
        <p:spPr>
          <a:xfrm>
            <a:off x="71647" y="6021500"/>
            <a:ext cx="1088726" cy="677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764066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04:00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202265AA-BCCD-476E-83C9-012AA3BCE430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6DABFAE-77B9-46DC-B414-912AA707FB98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C01D03FA-E5AF-4243-AAC7-9028EF97B57B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C04FB233-82C5-4722-8CF3-5A9F0C04EFE9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61B194-78A1-4E5B-BE71-4B340BA231D2}"/>
              </a:ext>
            </a:extLst>
          </p:cNvPr>
          <p:cNvGrpSpPr/>
          <p:nvPr/>
        </p:nvGrpSpPr>
        <p:grpSpPr>
          <a:xfrm>
            <a:off x="140677" y="690956"/>
            <a:ext cx="10441759" cy="6103742"/>
            <a:chOff x="140677" y="98476"/>
            <a:chExt cx="11873132" cy="669622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2FFAE6A-83C8-40EA-AD50-081B9AB05281}"/>
                </a:ext>
              </a:extLst>
            </p:cNvPr>
            <p:cNvSpPr/>
            <p:nvPr/>
          </p:nvSpPr>
          <p:spPr>
            <a:xfrm>
              <a:off x="10825842" y="246189"/>
              <a:ext cx="1173899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شرح الآيات: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EE42939-7469-4584-92A9-ACFFEECE35D8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CB5DD5C-8C0D-4A74-9E7F-80F3490D99FE}"/>
              </a:ext>
            </a:extLst>
          </p:cNvPr>
          <p:cNvGrpSpPr/>
          <p:nvPr/>
        </p:nvGrpSpPr>
        <p:grpSpPr>
          <a:xfrm>
            <a:off x="8225966" y="1003175"/>
            <a:ext cx="2332176" cy="1697251"/>
            <a:chOff x="7761130" y="211730"/>
            <a:chExt cx="2651875" cy="1861999"/>
          </a:xfrm>
        </p:grpSpPr>
        <p:pic>
          <p:nvPicPr>
            <p:cNvPr id="53" name="Picture 2" descr="Cloud SVG Vector, Cloud Clip art - SVG Clipart">
              <a:extLst>
                <a:ext uri="{FF2B5EF4-FFF2-40B4-BE49-F238E27FC236}">
                  <a16:creationId xmlns:a16="http://schemas.microsoft.com/office/drawing/2014/main" id="{0271E97A-B52D-45AD-9B0B-7E4F111D7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130" y="211730"/>
              <a:ext cx="2651875" cy="186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D2351F-75F0-419B-A1BD-49F7EA6CD22B}"/>
                </a:ext>
              </a:extLst>
            </p:cNvPr>
            <p:cNvSpPr txBox="1"/>
            <p:nvPr/>
          </p:nvSpPr>
          <p:spPr>
            <a:xfrm>
              <a:off x="7949107" y="275941"/>
              <a:ext cx="20616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الله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54CB222-CDE2-49D5-82A9-0A4F6A7FBAE7}"/>
              </a:ext>
            </a:extLst>
          </p:cNvPr>
          <p:cNvSpPr txBox="1"/>
          <p:nvPr/>
        </p:nvSpPr>
        <p:spPr>
          <a:xfrm>
            <a:off x="1525900" y="1228347"/>
            <a:ext cx="659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لا تَأْخُذُهُ سِنَةٌ وَ لا نَوم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6" name="Graphic 55" descr="Arrow: Clockwise curve">
            <a:extLst>
              <a:ext uri="{FF2B5EF4-FFF2-40B4-BE49-F238E27FC236}">
                <a16:creationId xmlns:a16="http://schemas.microsoft.com/office/drawing/2014/main" id="{7E783D16-1F55-4D26-8D0C-0986574DD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304792" flipH="1">
            <a:off x="5567931" y="1984536"/>
            <a:ext cx="1286616" cy="216228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80D27A0-5ED4-4195-9A6F-8C5AC68761EC}"/>
              </a:ext>
            </a:extLst>
          </p:cNvPr>
          <p:cNvSpPr txBox="1"/>
          <p:nvPr/>
        </p:nvSpPr>
        <p:spPr>
          <a:xfrm>
            <a:off x="6235986" y="3271605"/>
            <a:ext cx="36036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النُّعاس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8" name="Graphic 57" descr="Arrow: Clockwise curve">
            <a:extLst>
              <a:ext uri="{FF2B5EF4-FFF2-40B4-BE49-F238E27FC236}">
                <a16:creationId xmlns:a16="http://schemas.microsoft.com/office/drawing/2014/main" id="{76F43FB8-5B58-486A-9D8D-B9EFBCF17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809298">
            <a:off x="7125570" y="4183272"/>
            <a:ext cx="1181119" cy="183881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F2EEECD-D9FC-4CA8-A6E0-DB6087E5CFA2}"/>
              </a:ext>
            </a:extLst>
          </p:cNvPr>
          <p:cNvSpPr txBox="1"/>
          <p:nvPr/>
        </p:nvSpPr>
        <p:spPr>
          <a:xfrm>
            <a:off x="821050" y="5251734"/>
            <a:ext cx="6319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بِداية الشُّعور بالنّوم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62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F7480D33-A257-45EE-94DB-BD50549BE14A}"/>
              </a:ext>
            </a:extLst>
          </p:cNvPr>
          <p:cNvSpPr/>
          <p:nvPr/>
        </p:nvSpPr>
        <p:spPr>
          <a:xfrm>
            <a:off x="3870762" y="13740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52AB6AF-EDFA-4814-B794-07400B09AE72}"/>
              </a:ext>
            </a:extLst>
          </p:cNvPr>
          <p:cNvSpPr/>
          <p:nvPr/>
        </p:nvSpPr>
        <p:spPr>
          <a:xfrm>
            <a:off x="719109" y="13740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قضاء الصلاة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70603835-B9A7-42D9-9227-0DCE5095A750}"/>
              </a:ext>
            </a:extLst>
          </p:cNvPr>
          <p:cNvSpPr/>
          <p:nvPr/>
        </p:nvSpPr>
        <p:spPr>
          <a:xfrm>
            <a:off x="7878509" y="12395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5094DA58-8844-4F8E-ACA4-A85913E28DEE}"/>
              </a:ext>
            </a:extLst>
          </p:cNvPr>
          <p:cNvSpPr/>
          <p:nvPr/>
        </p:nvSpPr>
        <p:spPr>
          <a:xfrm>
            <a:off x="5826868" y="13740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F1A382-AE7E-4733-8656-A8AA3A2F3C66}"/>
              </a:ext>
            </a:extLst>
          </p:cNvPr>
          <p:cNvSpPr/>
          <p:nvPr/>
        </p:nvSpPr>
        <p:spPr>
          <a:xfrm>
            <a:off x="2325841" y="1075513"/>
            <a:ext cx="6172200" cy="867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أفكر لماذا الله تعالى لا ينام ولا يشعر بالنعاس</a:t>
            </a:r>
            <a:r>
              <a:rPr lang="ar-SA" sz="3200" b="1" dirty="0"/>
              <a:t>؟</a:t>
            </a:r>
            <a:endParaRPr lang="en-US" sz="3200" b="1" dirty="0"/>
          </a:p>
        </p:txBody>
      </p:sp>
      <p:pic>
        <p:nvPicPr>
          <p:cNvPr id="33" name="Picture 2" descr="Confused Person-768x874 - Question Mark Clipart Transparent PNG - 768x874 -  Free Download on NicePNG">
            <a:extLst>
              <a:ext uri="{FF2B5EF4-FFF2-40B4-BE49-F238E27FC236}">
                <a16:creationId xmlns:a16="http://schemas.microsoft.com/office/drawing/2014/main" id="{3E2AF5C6-9E6E-494D-9461-E5A1CE38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10" y="2384332"/>
            <a:ext cx="1643788" cy="22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09C0E3-9AD1-4BF1-98F0-97C03D6F93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072"/>
          <a:stretch/>
        </p:blipFill>
        <p:spPr>
          <a:xfrm>
            <a:off x="86888" y="5427324"/>
            <a:ext cx="1954623" cy="1495425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C4E704-C2A2-415D-89DA-B5FD48E8E736}"/>
              </a:ext>
            </a:extLst>
          </p:cNvPr>
          <p:cNvSpPr txBox="1"/>
          <p:nvPr/>
        </p:nvSpPr>
        <p:spPr>
          <a:xfrm>
            <a:off x="2253962" y="2479632"/>
            <a:ext cx="5997388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JO" sz="4000" b="1" i="0" dirty="0">
                <a:solidFill>
                  <a:srgbClr val="212529"/>
                </a:solidFill>
                <a:effectLst/>
                <a:latin typeface="-apple-system"/>
              </a:rPr>
              <a:t> لأن النوم صفة نقص.</a:t>
            </a:r>
          </a:p>
          <a:p>
            <a:pPr algn="ctr"/>
            <a:r>
              <a:rPr lang="ar-JO" sz="4000" b="1" dirty="0">
                <a:solidFill>
                  <a:srgbClr val="212529"/>
                </a:solidFill>
                <a:latin typeface="-apple-system"/>
              </a:rPr>
              <a:t>ولأنه تعالى يقوم بأمور الكون كلها</a:t>
            </a:r>
            <a:endParaRPr lang="en-US" sz="40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70A3C22-8728-43CC-AE9B-B094C596B9D8}"/>
              </a:ext>
            </a:extLst>
          </p:cNvPr>
          <p:cNvSpPr/>
          <p:nvPr/>
        </p:nvSpPr>
        <p:spPr>
          <a:xfrm>
            <a:off x="2431500" y="574382"/>
            <a:ext cx="552112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باستخدام استراتيجية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(Rally robin)</a:t>
            </a:r>
            <a:r>
              <a:rPr lang="ar-JO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قم بتطبيق المهمة الآتية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61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F76ABE1-B8D2-45A6-B429-010A783890AA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B0C44EE-74A5-4BDC-811C-018C925605B2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EA06C4C-5D16-438E-8FB1-01A10EE474E7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92DEA85-0B42-40BA-820E-7BED550E1BF0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E3BEEAE-FA0E-4FD6-A6AE-98E55720D307}"/>
              </a:ext>
            </a:extLst>
          </p:cNvPr>
          <p:cNvGrpSpPr/>
          <p:nvPr/>
        </p:nvGrpSpPr>
        <p:grpSpPr>
          <a:xfrm>
            <a:off x="140677" y="774436"/>
            <a:ext cx="10186664" cy="6020261"/>
            <a:chOff x="140677" y="98476"/>
            <a:chExt cx="11873132" cy="669622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B062ED1-533A-4CCB-BE23-68C7CECAC3B9}"/>
                </a:ext>
              </a:extLst>
            </p:cNvPr>
            <p:cNvSpPr/>
            <p:nvPr/>
          </p:nvSpPr>
          <p:spPr>
            <a:xfrm>
              <a:off x="10825842" y="246189"/>
              <a:ext cx="1173899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شرح الآيات: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73DA218-C287-4F8F-8DF3-B95BDAAE115B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8AB49E-3A95-426A-B103-6B47F7AA9FCD}"/>
              </a:ext>
            </a:extLst>
          </p:cNvPr>
          <p:cNvGrpSpPr/>
          <p:nvPr/>
        </p:nvGrpSpPr>
        <p:grpSpPr>
          <a:xfrm>
            <a:off x="8371009" y="402308"/>
            <a:ext cx="2275200" cy="1674036"/>
            <a:chOff x="8173968" y="211730"/>
            <a:chExt cx="2651874" cy="1861999"/>
          </a:xfrm>
        </p:grpSpPr>
        <p:pic>
          <p:nvPicPr>
            <p:cNvPr id="51" name="Picture 2" descr="Cloud SVG Vector, Cloud Clip art - SVG Clipart">
              <a:extLst>
                <a:ext uri="{FF2B5EF4-FFF2-40B4-BE49-F238E27FC236}">
                  <a16:creationId xmlns:a16="http://schemas.microsoft.com/office/drawing/2014/main" id="{B732A4F5-F741-45DA-B2A7-820B867F03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968" y="211730"/>
              <a:ext cx="2651874" cy="186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8B3404-402E-46F1-B70C-DC0FD01E2B78}"/>
                </a:ext>
              </a:extLst>
            </p:cNvPr>
            <p:cNvSpPr txBox="1"/>
            <p:nvPr/>
          </p:nvSpPr>
          <p:spPr>
            <a:xfrm>
              <a:off x="8469070" y="246189"/>
              <a:ext cx="206167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الله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2C21EB3-914A-4DB1-9435-E4820908D9F6}"/>
              </a:ext>
            </a:extLst>
          </p:cNvPr>
          <p:cNvSpPr txBox="1"/>
          <p:nvPr/>
        </p:nvSpPr>
        <p:spPr>
          <a:xfrm>
            <a:off x="931024" y="622287"/>
            <a:ext cx="722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لَهُ ما في السّماواتِ وما في الْأَرْض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4EC86C3-9427-465F-9514-7C75DA8CE106}"/>
              </a:ext>
            </a:extLst>
          </p:cNvPr>
          <p:cNvCxnSpPr>
            <a:cxnSpLocks/>
          </p:cNvCxnSpPr>
          <p:nvPr/>
        </p:nvCxnSpPr>
        <p:spPr>
          <a:xfrm>
            <a:off x="6821815" y="1355833"/>
            <a:ext cx="677980" cy="43214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0EB5C7-3375-48CC-8431-21C8929CA15E}"/>
              </a:ext>
            </a:extLst>
          </p:cNvPr>
          <p:cNvCxnSpPr>
            <a:cxnSpLocks/>
          </p:cNvCxnSpPr>
          <p:nvPr/>
        </p:nvCxnSpPr>
        <p:spPr>
          <a:xfrm>
            <a:off x="2310777" y="1304764"/>
            <a:ext cx="334929" cy="46406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6" name="Picture 55" descr="A picture containing sky, star&#10;&#10;Description automatically generated">
            <a:extLst>
              <a:ext uri="{FF2B5EF4-FFF2-40B4-BE49-F238E27FC236}">
                <a16:creationId xmlns:a16="http://schemas.microsoft.com/office/drawing/2014/main" id="{D60E4944-0F45-4C60-AAF5-8DF727F9E3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97" y="5243365"/>
            <a:ext cx="2380847" cy="1244081"/>
          </a:xfrm>
          <a:prstGeom prst="rect">
            <a:avLst/>
          </a:prstGeom>
        </p:spPr>
      </p:pic>
      <p:pic>
        <p:nvPicPr>
          <p:cNvPr id="57" name="Picture 56" descr="A picture containing outdoor, object, night, light&#10;&#10;Description automatically generated">
            <a:extLst>
              <a:ext uri="{FF2B5EF4-FFF2-40B4-BE49-F238E27FC236}">
                <a16:creationId xmlns:a16="http://schemas.microsoft.com/office/drawing/2014/main" id="{49041AF0-7AA7-4161-BC53-8FCDD0094D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7" y="5273189"/>
            <a:ext cx="2216072" cy="1244081"/>
          </a:xfrm>
          <a:prstGeom prst="rect">
            <a:avLst/>
          </a:prstGeom>
        </p:spPr>
      </p:pic>
      <p:pic>
        <p:nvPicPr>
          <p:cNvPr id="58" name="Picture 57" descr="A sunset in the background&#10;&#10;Description automatically generated">
            <a:extLst>
              <a:ext uri="{FF2B5EF4-FFF2-40B4-BE49-F238E27FC236}">
                <a16:creationId xmlns:a16="http://schemas.microsoft.com/office/drawing/2014/main" id="{66C08A16-D09F-4400-ABB3-9948CFE6D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91" y="3839036"/>
            <a:ext cx="2380847" cy="1226545"/>
          </a:xfrm>
          <a:prstGeom prst="rect">
            <a:avLst/>
          </a:prstGeom>
        </p:spPr>
      </p:pic>
      <p:pic>
        <p:nvPicPr>
          <p:cNvPr id="59" name="Picture 58" descr="A picture containing nature, sitting, table&#10;&#10;Description automatically generated">
            <a:extLst>
              <a:ext uri="{FF2B5EF4-FFF2-40B4-BE49-F238E27FC236}">
                <a16:creationId xmlns:a16="http://schemas.microsoft.com/office/drawing/2014/main" id="{6E88C58E-4D58-4175-B563-F74384DE2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68" y="3845156"/>
            <a:ext cx="2216072" cy="1267960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06DF31-A912-4C5B-B7D9-0509D8B09B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76" y="2309253"/>
            <a:ext cx="2146758" cy="1322175"/>
          </a:xfrm>
          <a:prstGeom prst="rect">
            <a:avLst/>
          </a:prstGeom>
        </p:spPr>
      </p:pic>
      <p:pic>
        <p:nvPicPr>
          <p:cNvPr id="61" name="Picture 60" descr="A group of people standing in front of a large crowd of people&#10;&#10;Description automatically generated">
            <a:extLst>
              <a:ext uri="{FF2B5EF4-FFF2-40B4-BE49-F238E27FC236}">
                <a16:creationId xmlns:a16="http://schemas.microsoft.com/office/drawing/2014/main" id="{6076CE3C-D50B-4B85-8E7A-BC69A70CF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27" y="2503767"/>
            <a:ext cx="2090308" cy="1214646"/>
          </a:xfrm>
          <a:prstGeom prst="rect">
            <a:avLst/>
          </a:prstGeom>
        </p:spPr>
      </p:pic>
      <p:pic>
        <p:nvPicPr>
          <p:cNvPr id="62" name="Picture 61" descr="A dog standing next to a cat&#10;&#10;Description automatically generated">
            <a:extLst>
              <a:ext uri="{FF2B5EF4-FFF2-40B4-BE49-F238E27FC236}">
                <a16:creationId xmlns:a16="http://schemas.microsoft.com/office/drawing/2014/main" id="{5581B595-D536-4008-8ADD-63E2247249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4" y="5371961"/>
            <a:ext cx="2366272" cy="1152482"/>
          </a:xfrm>
          <a:prstGeom prst="rect">
            <a:avLst/>
          </a:prstGeom>
        </p:spPr>
      </p:pic>
      <p:pic>
        <p:nvPicPr>
          <p:cNvPr id="63" name="Picture 6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D4EECAA6-4F86-40AD-9699-8886FFC2DF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4" y="3944680"/>
            <a:ext cx="2241926" cy="1140498"/>
          </a:xfrm>
          <a:prstGeom prst="rect">
            <a:avLst/>
          </a:prstGeom>
        </p:spPr>
      </p:pic>
      <p:pic>
        <p:nvPicPr>
          <p:cNvPr id="64" name="Picture 63" descr="A body of water next to the ocean&#10;&#10;Description automatically generated">
            <a:extLst>
              <a:ext uri="{FF2B5EF4-FFF2-40B4-BE49-F238E27FC236}">
                <a16:creationId xmlns:a16="http://schemas.microsoft.com/office/drawing/2014/main" id="{99B3C635-1B6D-49E7-A128-318EFD68EE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371" y="3944680"/>
            <a:ext cx="2253543" cy="1140498"/>
          </a:xfrm>
          <a:prstGeom prst="rect">
            <a:avLst/>
          </a:prstGeom>
        </p:spPr>
      </p:pic>
      <p:pic>
        <p:nvPicPr>
          <p:cNvPr id="65" name="Picture 64" descr="A group of palm trees&#10;&#10;Description automatically generated">
            <a:extLst>
              <a:ext uri="{FF2B5EF4-FFF2-40B4-BE49-F238E27FC236}">
                <a16:creationId xmlns:a16="http://schemas.microsoft.com/office/drawing/2014/main" id="{E44D7F43-5366-464A-9600-410CAD3971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71" y="5364957"/>
            <a:ext cx="2232460" cy="118877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8F62E10-4E7C-4CAE-ACCF-3D72A6814FCA}"/>
              </a:ext>
            </a:extLst>
          </p:cNvPr>
          <p:cNvSpPr txBox="1"/>
          <p:nvPr/>
        </p:nvSpPr>
        <p:spPr>
          <a:xfrm>
            <a:off x="6715408" y="1679551"/>
            <a:ext cx="340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مُلْكَ الله في السَّماء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22C3AE-0541-4641-93CF-A08C0A1C9A27}"/>
              </a:ext>
            </a:extLst>
          </p:cNvPr>
          <p:cNvSpPr txBox="1"/>
          <p:nvPr/>
        </p:nvSpPr>
        <p:spPr>
          <a:xfrm>
            <a:off x="1661390" y="1660552"/>
            <a:ext cx="334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مُلْكَ الله في الْأَرض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2507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528B023-242A-450D-9E39-D319F04693EA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7D740DA8-B516-4950-A423-804F61F81BEE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69AAC9E-159A-4405-90BA-093195D4C19C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E35422EE-EBC8-4CA9-A043-04DC9E7C1BCC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FF6641B-2011-4B7A-9602-BD6586458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30" y="745748"/>
            <a:ext cx="10484368" cy="5457977"/>
          </a:xfrm>
          <a:prstGeom prst="rect">
            <a:avLst/>
          </a:prstGeom>
        </p:spPr>
      </p:pic>
      <p:sp>
        <p:nvSpPr>
          <p:cNvPr id="50" name="TextBox 49">
            <a:hlinkClick r:id="rId5"/>
            <a:extLst>
              <a:ext uri="{FF2B5EF4-FFF2-40B4-BE49-F238E27FC236}">
                <a16:creationId xmlns:a16="http://schemas.microsoft.com/office/drawing/2014/main" id="{F73D665F-7382-4860-AA3F-8D9EBDF49352}"/>
              </a:ext>
            </a:extLst>
          </p:cNvPr>
          <p:cNvSpPr txBox="1"/>
          <p:nvPr/>
        </p:nvSpPr>
        <p:spPr>
          <a:xfrm>
            <a:off x="5258361" y="6316810"/>
            <a:ext cx="2083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5"/>
              </a:rPr>
              <a:t>اضغط هنا لفتح اللعبة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120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2511F14-C4AF-42FC-AC8E-6DEB0543E144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0D8E19E3-032D-4087-A92A-14D9F542A1B1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9C60689-8BE0-46A4-9B54-894F0BFC36ED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3BB941D-F152-40E2-BC3E-4E3A68B2AD75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4C28BF-9701-47D8-B4AA-F173457A9D1E}"/>
              </a:ext>
            </a:extLst>
          </p:cNvPr>
          <p:cNvSpPr txBox="1"/>
          <p:nvPr/>
        </p:nvSpPr>
        <p:spPr>
          <a:xfrm>
            <a:off x="3287184" y="617187"/>
            <a:ext cx="749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مَنْ ذا الّذي يَشْفَعُ عِنْدَهُ إِلّا بِإِذِنه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5E1E5E-4237-4890-BCC3-B16C411B3868}"/>
              </a:ext>
            </a:extLst>
          </p:cNvPr>
          <p:cNvSpPr txBox="1"/>
          <p:nvPr/>
        </p:nvSpPr>
        <p:spPr>
          <a:xfrm>
            <a:off x="2270455" y="6371010"/>
            <a:ext cx="6569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ومضة: نبينا محمد صلى الله عليه وسلم من يشفع لنا بإذن الله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04A0E6-E092-4F6F-BFFE-A81D1610E554}"/>
              </a:ext>
            </a:extLst>
          </p:cNvPr>
          <p:cNvCxnSpPr>
            <a:cxnSpLocks/>
          </p:cNvCxnSpPr>
          <p:nvPr/>
        </p:nvCxnSpPr>
        <p:spPr>
          <a:xfrm>
            <a:off x="7036224" y="1448184"/>
            <a:ext cx="0" cy="56604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2" name="Picture 2" descr="Sad Face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9B0B00B9-C15D-4ACE-BE8D-1FAEE793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5833" l="9000" r="90750">
                        <a14:foregroundMark x1="31833" y1="7750" x2="48417" y2="7750"/>
                        <a14:foregroundMark x1="9250" y1="18750" x2="9000" y2="19917"/>
                        <a14:foregroundMark x1="36250" y1="4417" x2="41083" y2="4417"/>
                        <a14:foregroundMark x1="39583" y1="1583" x2="39583" y2="1167"/>
                        <a14:foregroundMark x1="33583" y1="92167" x2="41750" y2="94250"/>
                        <a14:foregroundMark x1="41750" y1="94250" x2="50250" y2="91250"/>
                        <a14:foregroundMark x1="50250" y1="91250" x2="54417" y2="85583"/>
                        <a14:foregroundMark x1="54417" y1="85583" x2="58083" y2="84083"/>
                        <a14:foregroundMark x1="90750" y1="55667" x2="90750" y2="62833"/>
                        <a14:foregroundMark x1="75667" y1="92583" x2="76833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5385" y="834057"/>
            <a:ext cx="3657597" cy="44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CF8A29A-54D2-4959-9A3B-7F2CF4001CD2}"/>
              </a:ext>
            </a:extLst>
          </p:cNvPr>
          <p:cNvSpPr txBox="1"/>
          <p:nvPr/>
        </p:nvSpPr>
        <p:spPr>
          <a:xfrm>
            <a:off x="3143655" y="1871343"/>
            <a:ext cx="7716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لا أَحد من الْبشر يَستطيع أَن يطلب الْعفو مِنَ اللهِ يَومَ الْقيامة إِلّا بإذن الله.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75E8348-B2B2-45AD-A4FE-75BB0CA1418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6410" y="6130940"/>
            <a:ext cx="578197" cy="67338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93CBEF2-CEAA-4A42-9EAB-AB84936BDECF}"/>
              </a:ext>
            </a:extLst>
          </p:cNvPr>
          <p:cNvSpPr txBox="1"/>
          <p:nvPr/>
        </p:nvSpPr>
        <p:spPr>
          <a:xfrm>
            <a:off x="9079101" y="3612042"/>
            <a:ext cx="1503335" cy="369332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أضرب مثالا: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661FFD-B181-4E3C-9B88-54666C558013}"/>
              </a:ext>
            </a:extLst>
          </p:cNvPr>
          <p:cNvSpPr txBox="1"/>
          <p:nvPr/>
        </p:nvSpPr>
        <p:spPr>
          <a:xfrm>
            <a:off x="2680555" y="4155578"/>
            <a:ext cx="7850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إذا قمت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ِ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بأمر خاطئ في </a:t>
            </a: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البيت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وغضب</a:t>
            </a: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ت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منك </a:t>
            </a: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والدتك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ممن تطلب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ي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أن يشفع لك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ِ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عند</a:t>
            </a: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ها</a:t>
            </a:r>
            <a:r>
              <a:rPr kumimoji="0" lang="ar-JO" sz="3600" b="1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حتى </a:t>
            </a: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تسامحك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؟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63A1A92-F1B2-4486-A4A0-FDC4FB3AFBEB}"/>
              </a:ext>
            </a:extLst>
          </p:cNvPr>
          <p:cNvSpPr/>
          <p:nvPr/>
        </p:nvSpPr>
        <p:spPr>
          <a:xfrm>
            <a:off x="3498758" y="3606848"/>
            <a:ext cx="552112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باستخدام استراتيجية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(Rally robin)</a:t>
            </a:r>
            <a:r>
              <a:rPr lang="ar-JO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قم بتطبيق المهمة الآتية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4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5" grpId="0" animBg="1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23A86480-D38D-4CE5-9EB0-7375BB0CA48F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2FFF1013-CFCF-43E4-B93F-6215B01D4F43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BFF5FF29-670C-444C-B273-4A6CD0D4C3CA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2148ECA6-18BD-44AC-B443-72DBD1734E36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DF2F4B3-83A0-488B-BCAB-C012046CECEB}"/>
              </a:ext>
            </a:extLst>
          </p:cNvPr>
          <p:cNvSpPr txBox="1"/>
          <p:nvPr/>
        </p:nvSpPr>
        <p:spPr>
          <a:xfrm>
            <a:off x="1838960" y="526271"/>
            <a:ext cx="749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يَعْلَمُ ما بَيْنَ أَيْديهم وَما خَلْفَهُم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232E2B7-3494-462D-ABF8-683483D93AB2}"/>
              </a:ext>
            </a:extLst>
          </p:cNvPr>
          <p:cNvCxnSpPr>
            <a:cxnSpLocks/>
          </p:cNvCxnSpPr>
          <p:nvPr/>
        </p:nvCxnSpPr>
        <p:spPr>
          <a:xfrm>
            <a:off x="5638535" y="1226157"/>
            <a:ext cx="0" cy="56604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891075C-E136-42FD-81A4-FF1961E2F7AD}"/>
              </a:ext>
            </a:extLst>
          </p:cNvPr>
          <p:cNvSpPr txBox="1"/>
          <p:nvPr/>
        </p:nvSpPr>
        <p:spPr>
          <a:xfrm>
            <a:off x="2396153" y="1410915"/>
            <a:ext cx="7803446" cy="271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اللهُ يَعلمُ بِكُلّ ما يَدور في حياة الْإِنسان وبكل ما فعل في الدُّنيا.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1">
            <a:extLst>
              <a:ext uri="{FF2B5EF4-FFF2-40B4-BE49-F238E27FC236}">
                <a16:creationId xmlns:a16="http://schemas.microsoft.com/office/drawing/2014/main" id="{2A9F25DE-358D-416C-8333-C261871FB5C3}"/>
              </a:ext>
            </a:extLst>
          </p:cNvPr>
          <p:cNvSpPr/>
          <p:nvPr/>
        </p:nvSpPr>
        <p:spPr>
          <a:xfrm>
            <a:off x="3307350" y="4771349"/>
            <a:ext cx="5981052" cy="63548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 هنا واستمع للقصة 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فصة حكيم">
            <a:hlinkClick r:id="" action="ppaction://media"/>
            <a:extLst>
              <a:ext uri="{FF2B5EF4-FFF2-40B4-BE49-F238E27FC236}">
                <a16:creationId xmlns:a16="http://schemas.microsoft.com/office/drawing/2014/main" id="{629E47BF-D264-47BA-ABA7-2F8EC9659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671" y="233926"/>
            <a:ext cx="609600" cy="609600"/>
          </a:xfrm>
          <a:prstGeom prst="rect">
            <a:avLst/>
          </a:prstGeom>
        </p:spPr>
      </p:pic>
      <p:sp>
        <p:nvSpPr>
          <p:cNvPr id="60" name="2">
            <a:extLst>
              <a:ext uri="{FF2B5EF4-FFF2-40B4-BE49-F238E27FC236}">
                <a16:creationId xmlns:a16="http://schemas.microsoft.com/office/drawing/2014/main" id="{A2AD83A8-C7F9-4B18-A898-26BA4DD335F3}"/>
              </a:ext>
            </a:extLst>
          </p:cNvPr>
          <p:cNvSpPr/>
          <p:nvPr/>
        </p:nvSpPr>
        <p:spPr>
          <a:xfrm>
            <a:off x="3307350" y="5611877"/>
            <a:ext cx="5981052" cy="63548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 هنا واستمع للقصة 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فصة حكيم 2  ">
            <a:hlinkClick r:id="" action="ppaction://media"/>
            <a:extLst>
              <a:ext uri="{FF2B5EF4-FFF2-40B4-BE49-F238E27FC236}">
                <a16:creationId xmlns:a16="http://schemas.microsoft.com/office/drawing/2014/main" id="{69BFC859-D414-4AEA-82C9-BDE958A9CA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61442" y="4148302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4AF30A-C483-4F48-86A9-CFFBFEBF30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10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243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88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4" grpId="0"/>
      <p:bldP spid="56" grpId="0"/>
      <p:bldP spid="58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9813" y="31252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5CAE152B-123D-4470-975F-98D56B4C387A}"/>
              </a:ext>
            </a:extLst>
          </p:cNvPr>
          <p:cNvSpPr/>
          <p:nvPr/>
        </p:nvSpPr>
        <p:spPr>
          <a:xfrm>
            <a:off x="3870762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>
            <a:extLst>
              <a:ext uri="{FF2B5EF4-FFF2-40B4-BE49-F238E27FC236}">
                <a16:creationId xmlns:a16="http://schemas.microsoft.com/office/drawing/2014/main" id="{8C5C6831-7CC3-49FC-BDA5-0DBCF50CCB28}"/>
              </a:ext>
            </a:extLst>
          </p:cNvPr>
          <p:cNvSpPr/>
          <p:nvPr/>
        </p:nvSpPr>
        <p:spPr>
          <a:xfrm>
            <a:off x="719109" y="62149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id="{76F348ED-204E-479C-B38D-568770542C1A}"/>
              </a:ext>
            </a:extLst>
          </p:cNvPr>
          <p:cNvSpPr/>
          <p:nvPr/>
        </p:nvSpPr>
        <p:spPr>
          <a:xfrm>
            <a:off x="7878509" y="608048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A1123EDC-549B-40AA-8205-A8B128B58568}"/>
              </a:ext>
            </a:extLst>
          </p:cNvPr>
          <p:cNvSpPr/>
          <p:nvPr/>
        </p:nvSpPr>
        <p:spPr>
          <a:xfrm>
            <a:off x="5826868" y="62149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F9481CA-15D5-44A6-83E8-CC9301B5B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/>
          <a:stretch/>
        </p:blipFill>
        <p:spPr>
          <a:xfrm>
            <a:off x="-95315" y="1085059"/>
            <a:ext cx="9619143" cy="540060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C33A10E-F2FE-4215-AB9B-A7D21C494B92}"/>
              </a:ext>
            </a:extLst>
          </p:cNvPr>
          <p:cNvSpPr txBox="1"/>
          <p:nvPr/>
        </p:nvSpPr>
        <p:spPr>
          <a:xfrm>
            <a:off x="2983934" y="3079479"/>
            <a:ext cx="31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لا أغش</a:t>
            </a:r>
            <a:endParaRPr kumimoji="0" lang="en-AE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735996F-5CCF-435B-9A23-424676CFC375}"/>
              </a:ext>
            </a:extLst>
          </p:cNvPr>
          <p:cNvSpPr txBox="1"/>
          <p:nvPr/>
        </p:nvSpPr>
        <p:spPr>
          <a:xfrm>
            <a:off x="2668172" y="4230973"/>
            <a:ext cx="31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أحترم ولا أصرخ</a:t>
            </a:r>
            <a:endParaRPr kumimoji="0" lang="en-AE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63F0EC-7803-4291-ACBB-0A51F6BF5564}"/>
              </a:ext>
            </a:extLst>
          </p:cNvPr>
          <p:cNvSpPr txBox="1"/>
          <p:nvPr/>
        </p:nvSpPr>
        <p:spPr>
          <a:xfrm>
            <a:off x="1440848" y="5506856"/>
            <a:ext cx="31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لاأنشغل عن الصلاة</a:t>
            </a:r>
            <a:endParaRPr kumimoji="0" lang="en-AE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33A000-FADC-42E6-9092-7B5D7FCDDB44}"/>
              </a:ext>
            </a:extLst>
          </p:cNvPr>
          <p:cNvSpPr/>
          <p:nvPr/>
        </p:nvSpPr>
        <p:spPr>
          <a:xfrm>
            <a:off x="1116420" y="1219143"/>
            <a:ext cx="552112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باستخدام استراتيجية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(Rally robin)</a:t>
            </a:r>
            <a:r>
              <a:rPr lang="ar-JO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قم بتطبيق المهمة الآتية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F414100C-F0C8-4A1B-B145-D1670E69FA70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EF9E5826-16BB-4CB6-B10F-DC0B7AD1BEED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BD697CBF-5E3E-4CEB-AE3C-D8FE544CBDE8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409E803D-9A41-4C4D-9456-04AAEEDEA57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DC00F4-E89B-4D5C-B7D0-971C07346945}"/>
              </a:ext>
            </a:extLst>
          </p:cNvPr>
          <p:cNvSpPr txBox="1"/>
          <p:nvPr/>
        </p:nvSpPr>
        <p:spPr>
          <a:xfrm>
            <a:off x="4722004" y="2279972"/>
            <a:ext cx="4348927" cy="83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فَهوَ الّذي عَلّمنا كيف: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EB4515-4E42-49B2-BA3B-D286AFA82015}"/>
              </a:ext>
            </a:extLst>
          </p:cNvPr>
          <p:cNvGrpSpPr/>
          <p:nvPr/>
        </p:nvGrpSpPr>
        <p:grpSpPr>
          <a:xfrm>
            <a:off x="140677" y="552172"/>
            <a:ext cx="10396935" cy="6242525"/>
            <a:chOff x="140677" y="98476"/>
            <a:chExt cx="11873132" cy="669622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0840F59-F626-491F-A932-72784B87F51E}"/>
                </a:ext>
              </a:extLst>
            </p:cNvPr>
            <p:cNvSpPr/>
            <p:nvPr/>
          </p:nvSpPr>
          <p:spPr>
            <a:xfrm>
              <a:off x="10825842" y="246189"/>
              <a:ext cx="1173899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شرح الآيات: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374C0724-3A0D-43F2-A505-81D73E461DF1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4948EE1-C51D-4BB2-8856-514C3FB6209B}"/>
              </a:ext>
            </a:extLst>
          </p:cNvPr>
          <p:cNvSpPr txBox="1"/>
          <p:nvPr/>
        </p:nvSpPr>
        <p:spPr>
          <a:xfrm>
            <a:off x="869806" y="471040"/>
            <a:ext cx="735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ولا </a:t>
            </a: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يُحيطون بِشَيءٍ مِنْ عِلْمه إِلّا بِما شاء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4" name="Picture 2" descr="Confused Person-768x874 - Question Mark Clipart Transparent PNG - 768x874 -  Free Download on NicePNG">
            <a:extLst>
              <a:ext uri="{FF2B5EF4-FFF2-40B4-BE49-F238E27FC236}">
                <a16:creationId xmlns:a16="http://schemas.microsoft.com/office/drawing/2014/main" id="{21EAB992-0833-45C4-AF9A-7D97A376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99" y="863158"/>
            <a:ext cx="1323730" cy="181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8BD3652-73AF-4C2C-A6B9-512E38CBD9E9}"/>
              </a:ext>
            </a:extLst>
          </p:cNvPr>
          <p:cNvCxnSpPr>
            <a:cxnSpLocks/>
          </p:cNvCxnSpPr>
          <p:nvPr/>
        </p:nvCxnSpPr>
        <p:spPr>
          <a:xfrm>
            <a:off x="5974293" y="1277266"/>
            <a:ext cx="0" cy="43785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EF91A3C-90B8-4E67-B80B-7E25A2289042}"/>
              </a:ext>
            </a:extLst>
          </p:cNvPr>
          <p:cNvSpPr txBox="1"/>
          <p:nvPr/>
        </p:nvSpPr>
        <p:spPr>
          <a:xfrm>
            <a:off x="140677" y="1542080"/>
            <a:ext cx="9217379" cy="99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لا تَعْرِفُ شيء عَنْ عِلْمِ الله إِلّا بِما يُريدُ الله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206A19D-ADBA-4215-8466-AE1D25D8D4FD}"/>
              </a:ext>
            </a:extLst>
          </p:cNvPr>
          <p:cNvSpPr txBox="1"/>
          <p:nvPr/>
        </p:nvSpPr>
        <p:spPr>
          <a:xfrm>
            <a:off x="8579939" y="3298956"/>
            <a:ext cx="201244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نَصنع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5CC110A-A838-492C-B1CE-D5508734225B}"/>
              </a:ext>
            </a:extLst>
          </p:cNvPr>
          <p:cNvSpPr txBox="1"/>
          <p:nvPr/>
        </p:nvSpPr>
        <p:spPr>
          <a:xfrm>
            <a:off x="5759761" y="3358916"/>
            <a:ext cx="201244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نَصنع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08C037-9C71-4CA4-B799-1BBF91440C95}"/>
              </a:ext>
            </a:extLst>
          </p:cNvPr>
          <p:cNvSpPr txBox="1"/>
          <p:nvPr/>
        </p:nvSpPr>
        <p:spPr>
          <a:xfrm>
            <a:off x="3016001" y="3366794"/>
            <a:ext cx="201244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نَصنع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205EA5-E80C-42C3-A448-92261D2E58B4}"/>
              </a:ext>
            </a:extLst>
          </p:cNvPr>
          <p:cNvGrpSpPr/>
          <p:nvPr/>
        </p:nvGrpSpPr>
        <p:grpSpPr>
          <a:xfrm>
            <a:off x="3870762" y="3079479"/>
            <a:ext cx="5687477" cy="458864"/>
            <a:chOff x="1426326" y="3070136"/>
            <a:chExt cx="6495007" cy="492214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ED952D3-3CE0-4B59-A65A-DCF7CF5DAD69}"/>
                </a:ext>
              </a:extLst>
            </p:cNvPr>
            <p:cNvCxnSpPr>
              <a:cxnSpLocks/>
            </p:cNvCxnSpPr>
            <p:nvPr/>
          </p:nvCxnSpPr>
          <p:spPr>
            <a:xfrm>
              <a:off x="1426326" y="3076575"/>
              <a:ext cx="648155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1FF7D9B-5E9E-4A48-9F5C-F0DC62631C57}"/>
                </a:ext>
              </a:extLst>
            </p:cNvPr>
            <p:cNvCxnSpPr/>
            <p:nvPr/>
          </p:nvCxnSpPr>
          <p:spPr>
            <a:xfrm>
              <a:off x="1442655" y="3070136"/>
              <a:ext cx="0" cy="4857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403B985-635C-461C-8B2C-C8F24B4CEC47}"/>
                </a:ext>
              </a:extLst>
            </p:cNvPr>
            <p:cNvCxnSpPr/>
            <p:nvPr/>
          </p:nvCxnSpPr>
          <p:spPr>
            <a:xfrm>
              <a:off x="7921333" y="3076575"/>
              <a:ext cx="0" cy="4857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7100B8F-CB4F-4F29-9B24-FE97FCBB69A5}"/>
                </a:ext>
              </a:extLst>
            </p:cNvPr>
            <p:cNvCxnSpPr/>
            <p:nvPr/>
          </p:nvCxnSpPr>
          <p:spPr>
            <a:xfrm>
              <a:off x="4631368" y="3076575"/>
              <a:ext cx="0" cy="4857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85" name="Picture 4" descr="طائرة أقلعت في 2018 وهبطت في 2017.. هل اكتشفت اللغ...">
            <a:extLst>
              <a:ext uri="{FF2B5EF4-FFF2-40B4-BE49-F238E27FC236}">
                <a16:creationId xmlns:a16="http://schemas.microsoft.com/office/drawing/2014/main" id="{17F43D30-EAAC-4A14-98D6-60A700AF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944" y="4562595"/>
            <a:ext cx="1998236" cy="185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Range Rover Sport price: JLR unveils petrol-variant of Range Rover Sport at  Rs 86.71 lakh">
            <a:extLst>
              <a:ext uri="{FF2B5EF4-FFF2-40B4-BE49-F238E27FC236}">
                <a16:creationId xmlns:a16="http://schemas.microsoft.com/office/drawing/2014/main" id="{FB18B842-8920-4DF8-9C7D-C503E2F38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325" y="4668739"/>
            <a:ext cx="2296716" cy="18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New Zealand extends cruise ship ban to contain virus - Dubai 92 - Your  Dubai 92">
            <a:extLst>
              <a:ext uri="{FF2B5EF4-FFF2-40B4-BE49-F238E27FC236}">
                <a16:creationId xmlns:a16="http://schemas.microsoft.com/office/drawing/2014/main" id="{A777EE2B-89CE-4D15-9BF3-8878A06E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14" y="4536009"/>
            <a:ext cx="2123340" cy="20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 descr="Cartoon Clip Art - Clipart Thinking, HD Png Download , Transparent Png  Image - PNGitem">
            <a:extLst>
              <a:ext uri="{FF2B5EF4-FFF2-40B4-BE49-F238E27FC236}">
                <a16:creationId xmlns:a16="http://schemas.microsoft.com/office/drawing/2014/main" id="{9187E031-7673-4DDB-AB00-4F2280880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559" y="3960067"/>
            <a:ext cx="2140609" cy="26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F2AAE46-493F-4BA2-9AFA-FBA0F5773FC2}"/>
              </a:ext>
            </a:extLst>
          </p:cNvPr>
          <p:cNvSpPr txBox="1"/>
          <p:nvPr/>
        </p:nvSpPr>
        <p:spPr>
          <a:xfrm>
            <a:off x="296656" y="2540751"/>
            <a:ext cx="2851565" cy="14276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هناك أمور كثيرة لا نعرفها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مثل ماذا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؟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prstClr val="black"/>
                </a:solidFill>
              </a:rPr>
              <a:t>اكتبي على اللوح الصغير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14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3" grpId="0"/>
      <p:bldP spid="76" grpId="0"/>
      <p:bldP spid="77" grpId="0"/>
      <p:bldP spid="78" grpId="0"/>
      <p:bldP spid="79" grpId="0"/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7913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F503AA-B639-4320-B327-983386156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44" y="4869252"/>
            <a:ext cx="9182369" cy="11248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4BBB419-7579-4F22-A1DD-D55F01F4C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44" y="1688748"/>
            <a:ext cx="8540747" cy="293357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753710F-B5F7-4002-9FE0-D55BA4D8C6E6}"/>
              </a:ext>
            </a:extLst>
          </p:cNvPr>
          <p:cNvSpPr txBox="1"/>
          <p:nvPr/>
        </p:nvSpPr>
        <p:spPr>
          <a:xfrm rot="292013">
            <a:off x="7101554" y="3035957"/>
            <a:ext cx="1679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أن يتلو الطالب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الآيات تلاوة سليمة.</a:t>
            </a:r>
          </a:p>
          <a:p>
            <a:pPr algn="ctr"/>
            <a:endParaRPr lang="en-GB" sz="24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A22F02-376B-4855-83B5-0564757C0DD6}"/>
              </a:ext>
            </a:extLst>
          </p:cNvPr>
          <p:cNvSpPr txBox="1"/>
          <p:nvPr/>
        </p:nvSpPr>
        <p:spPr>
          <a:xfrm rot="21215713">
            <a:off x="4780196" y="3405289"/>
            <a:ext cx="195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أن 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يوضح الطالب معاني المفردات.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85BE03-7453-41B1-A26A-1D20853900D2}"/>
              </a:ext>
            </a:extLst>
          </p:cNvPr>
          <p:cNvSpPr txBox="1"/>
          <p:nvPr/>
        </p:nvSpPr>
        <p:spPr>
          <a:xfrm rot="1020043">
            <a:off x="2673510" y="2912450"/>
            <a:ext cx="152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أن ي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بين الطالب دلائل الآيات.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Double Wave 56">
            <a:extLst>
              <a:ext uri="{FF2B5EF4-FFF2-40B4-BE49-F238E27FC236}">
                <a16:creationId xmlns:a16="http://schemas.microsoft.com/office/drawing/2014/main" id="{1BCF2F63-946A-4FEB-B123-E11AB0EC3C30}"/>
              </a:ext>
            </a:extLst>
          </p:cNvPr>
          <p:cNvSpPr/>
          <p:nvPr/>
        </p:nvSpPr>
        <p:spPr>
          <a:xfrm>
            <a:off x="4028199" y="1300403"/>
            <a:ext cx="1981654" cy="692498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ED2F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A31D567-77B6-4860-A296-C5F863FDE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6101960" y="871037"/>
            <a:ext cx="2248672" cy="110995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9216C00-747D-4231-B6AF-80E63CB03C87}"/>
              </a:ext>
            </a:extLst>
          </p:cNvPr>
          <p:cNvSpPr txBox="1"/>
          <p:nvPr/>
        </p:nvSpPr>
        <p:spPr>
          <a:xfrm>
            <a:off x="4028200" y="1292698"/>
            <a:ext cx="20483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50" dirty="0">
                <a:solidFill>
                  <a:prstClr val="white"/>
                </a:solidFill>
                <a:cs typeface="(AH) Manal Black" pitchFamily="2" charset="-78"/>
              </a:rPr>
              <a:t>أهدافـي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4874C7-2EBE-40AC-B69F-39E5F289DC6B}"/>
              </a:ext>
            </a:extLst>
          </p:cNvPr>
          <p:cNvGrpSpPr/>
          <p:nvPr/>
        </p:nvGrpSpPr>
        <p:grpSpPr>
          <a:xfrm>
            <a:off x="47506" y="397378"/>
            <a:ext cx="10534929" cy="6397319"/>
            <a:chOff x="140677" y="98476"/>
            <a:chExt cx="11873132" cy="669622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D9DEFB7-DD09-4E9A-A0CE-208635F22AB5}"/>
                </a:ext>
              </a:extLst>
            </p:cNvPr>
            <p:cNvSpPr/>
            <p:nvPr/>
          </p:nvSpPr>
          <p:spPr>
            <a:xfrm>
              <a:off x="6829124" y="246189"/>
              <a:ext cx="5170618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ألاحظ وأستنتج، </a:t>
              </a: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مَنْ يُنزل الْمطر ويرسل الرياح: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52FF0E5-F803-43E3-B07B-EADA40A8B574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50" descr="A person standing next to a lake&#10;&#10;Description automatically generated">
            <a:extLst>
              <a:ext uri="{FF2B5EF4-FFF2-40B4-BE49-F238E27FC236}">
                <a16:creationId xmlns:a16="http://schemas.microsoft.com/office/drawing/2014/main" id="{FCC544FB-5D21-44E8-85A9-47E265CE6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53" y="989151"/>
            <a:ext cx="4762500" cy="5234411"/>
          </a:xfrm>
          <a:prstGeom prst="rect">
            <a:avLst/>
          </a:prstGeom>
        </p:spPr>
      </p:pic>
      <p:pic>
        <p:nvPicPr>
          <p:cNvPr id="52" name="Picture 51" descr="A picture containing outdoor, bird, standing, window&#10;&#10;Description automatically generated">
            <a:extLst>
              <a:ext uri="{FF2B5EF4-FFF2-40B4-BE49-F238E27FC236}">
                <a16:creationId xmlns:a16="http://schemas.microsoft.com/office/drawing/2014/main" id="{250B0943-BD60-43CE-B829-38A34D45A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9" y="1015109"/>
            <a:ext cx="5278663" cy="5234411"/>
          </a:xfrm>
          <a:prstGeom prst="rect">
            <a:avLst/>
          </a:prstGeom>
        </p:spPr>
      </p:pic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3BB25FD-4DEE-4D66-BD4B-24515142E4D9}"/>
              </a:ext>
            </a:extLst>
          </p:cNvPr>
          <p:cNvGrpSpPr/>
          <p:nvPr/>
        </p:nvGrpSpPr>
        <p:grpSpPr>
          <a:xfrm>
            <a:off x="140677" y="516622"/>
            <a:ext cx="10546614" cy="6480670"/>
            <a:chOff x="140677" y="98476"/>
            <a:chExt cx="13086158" cy="669622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0133E1E-4B93-4E67-85E8-3D673E9EEBCC}"/>
                </a:ext>
              </a:extLst>
            </p:cNvPr>
            <p:cNvSpPr/>
            <p:nvPr/>
          </p:nvSpPr>
          <p:spPr>
            <a:xfrm>
              <a:off x="4037269" y="246189"/>
              <a:ext cx="7962475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ألاحظ وأستنتج، </a:t>
              </a: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هل يستطيع شخص جعل الشمس تشرق وتغيب كل يوم؟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62CAB6C-E88E-44BD-A243-95A21CA76BD0}"/>
                </a:ext>
              </a:extLst>
            </p:cNvPr>
            <p:cNvSpPr/>
            <p:nvPr/>
          </p:nvSpPr>
          <p:spPr>
            <a:xfrm>
              <a:off x="140677" y="98476"/>
              <a:ext cx="13086158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6" name="يس">
            <a:hlinkClick r:id="" action="ppaction://media"/>
            <a:extLst>
              <a:ext uri="{FF2B5EF4-FFF2-40B4-BE49-F238E27FC236}">
                <a16:creationId xmlns:a16="http://schemas.microsoft.com/office/drawing/2014/main" id="{93E3316B-80F9-44E2-94D9-C51683924AD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12" y="1120474"/>
            <a:ext cx="10633604" cy="57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76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1ECAE29-1C79-4ADD-A2B4-7FA10CA13B0F}"/>
              </a:ext>
            </a:extLst>
          </p:cNvPr>
          <p:cNvSpPr txBox="1"/>
          <p:nvPr/>
        </p:nvSpPr>
        <p:spPr>
          <a:xfrm>
            <a:off x="5485345" y="431039"/>
            <a:ext cx="3186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اللهُ وحده يَسْتِحقُّ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46534-DD60-4B7E-8FC8-3D26D298E64B}"/>
              </a:ext>
            </a:extLst>
          </p:cNvPr>
          <p:cNvSpPr txBox="1"/>
          <p:nvPr/>
        </p:nvSpPr>
        <p:spPr>
          <a:xfrm>
            <a:off x="3344342" y="404826"/>
            <a:ext cx="196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الْعِبادة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3B9C8D1-BFE3-4E67-9CFB-3FEA235662F2}"/>
              </a:ext>
            </a:extLst>
          </p:cNvPr>
          <p:cNvCxnSpPr/>
          <p:nvPr/>
        </p:nvCxnSpPr>
        <p:spPr>
          <a:xfrm>
            <a:off x="5345993" y="1174165"/>
            <a:ext cx="694944" cy="56692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CF0845A-6029-4DAD-B005-D12A79F6C747}"/>
              </a:ext>
            </a:extLst>
          </p:cNvPr>
          <p:cNvCxnSpPr>
            <a:cxnSpLocks/>
          </p:cNvCxnSpPr>
          <p:nvPr/>
        </p:nvCxnSpPr>
        <p:spPr>
          <a:xfrm>
            <a:off x="4923333" y="1190639"/>
            <a:ext cx="386670" cy="62410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22E92D-2507-49B7-A322-3E3C00595797}"/>
              </a:ext>
            </a:extLst>
          </p:cNvPr>
          <p:cNvCxnSpPr>
            <a:cxnSpLocks/>
          </p:cNvCxnSpPr>
          <p:nvPr/>
        </p:nvCxnSpPr>
        <p:spPr>
          <a:xfrm flipH="1">
            <a:off x="3183619" y="1170517"/>
            <a:ext cx="534689" cy="45889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9" name="Picture 6" descr="Prayer Vector Islamic - Muslim Praying Clip Art - Png Download (#1367347) -  PinClipart">
            <a:extLst>
              <a:ext uri="{FF2B5EF4-FFF2-40B4-BE49-F238E27FC236}">
                <a16:creationId xmlns:a16="http://schemas.microsoft.com/office/drawing/2014/main" id="{B3ADFE54-24F4-406E-8835-BABC62F34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7" b="91028" l="10000" r="90000">
                        <a14:foregroundMark x1="27841" y1="18381" x2="27727" y2="23414"/>
                        <a14:foregroundMark x1="17841" y1="89278" x2="63636" y2="91466"/>
                        <a14:foregroundMark x1="63636" y1="91466" x2="70114" y2="91028"/>
                        <a14:foregroundMark x1="70114" y1="91028" x2="76477" y2="91028"/>
                        <a14:foregroundMark x1="76477" y1="91028" x2="78977" y2="90591"/>
                        <a14:foregroundMark x1="32273" y1="26258" x2="32273" y2="37856"/>
                        <a14:foregroundMark x1="32273" y1="37856" x2="37727" y2="69147"/>
                        <a14:foregroundMark x1="35341" y1="83370" x2="31364" y2="28884"/>
                        <a14:foregroundMark x1="30341" y1="40044" x2="29432" y2="76149"/>
                        <a14:foregroundMark x1="29886" y1="16630" x2="32273" y2="26696"/>
                        <a14:foregroundMark x1="30114" y1="13129" x2="26364" y2="21882"/>
                        <a14:foregroundMark x1="26364" y1="21882" x2="26364" y2="22101"/>
                        <a14:foregroundMark x1="28068" y1="19037" x2="33182" y2="16630"/>
                        <a14:foregroundMark x1="28409" y1="22757" x2="27614" y2="31947"/>
                        <a14:foregroundMark x1="32045" y1="16630" x2="34886" y2="28884"/>
                        <a14:foregroundMark x1="33636" y1="24289" x2="34886" y2="40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4416" r="16982" b="4416"/>
          <a:stretch/>
        </p:blipFill>
        <p:spPr bwMode="auto">
          <a:xfrm>
            <a:off x="628226" y="3320375"/>
            <a:ext cx="2547899" cy="31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Group Of Hajj Pilgrimage Walking Around Kabaa, Png, Man, People PNG and  Vector with Transparent Background for Free Download">
            <a:extLst>
              <a:ext uri="{FF2B5EF4-FFF2-40B4-BE49-F238E27FC236}">
                <a16:creationId xmlns:a16="http://schemas.microsoft.com/office/drawing/2014/main" id="{AD364E8F-BEA2-44F5-8AD5-D4CE09B8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53" y="1852071"/>
            <a:ext cx="3947204" cy="29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EE8BDAF-C461-4750-8189-EBC8C086135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6070" y="3320376"/>
            <a:ext cx="3162442" cy="314773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550C37E-7D71-4BFE-ADA4-EE664B857816}"/>
              </a:ext>
            </a:extLst>
          </p:cNvPr>
          <p:cNvGrpSpPr/>
          <p:nvPr/>
        </p:nvGrpSpPr>
        <p:grpSpPr>
          <a:xfrm>
            <a:off x="8768193" y="1836405"/>
            <a:ext cx="1845179" cy="4048239"/>
            <a:chOff x="5707306" y="1202020"/>
            <a:chExt cx="2107165" cy="4412863"/>
          </a:xfrm>
        </p:grpSpPr>
        <p:pic>
          <p:nvPicPr>
            <p:cNvPr id="63" name="Picture 2" descr="الشهادتان (ملف كامل) - لغتي">
              <a:extLst>
                <a:ext uri="{FF2B5EF4-FFF2-40B4-BE49-F238E27FC236}">
                  <a16:creationId xmlns:a16="http://schemas.microsoft.com/office/drawing/2014/main" id="{EF83A106-29C9-43DE-87F1-9CF4BECFF2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53124" y1="50356" x2="51391" y2="80507"/>
                          <a14:foregroundMark x1="52801" y1="47421" x2="53486" y2="51610"/>
                          <a14:foregroundMark x1="56630" y1="66657" x2="55179" y2="82417"/>
                          <a14:foregroundMark x1="55179" y1="82417" x2="54897" y2="82730"/>
                          <a14:foregroundMark x1="47924" y1="60245" x2="45828" y2="72100"/>
                          <a14:foregroundMark x1="40911" y1="66914" x2="47561" y2="86919"/>
                          <a14:foregroundMark x1="45828" y1="57025" x2="46151" y2="60245"/>
                          <a14:foregroundMark x1="44780" y1="65916" x2="36114" y2="70219"/>
                          <a14:foregroundMark x1="36114" y1="70219" x2="37767" y2="735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0" t="44448" r="35830" b="10631"/>
            <a:stretch/>
          </p:blipFill>
          <p:spPr bwMode="auto">
            <a:xfrm>
              <a:off x="5707306" y="1790284"/>
              <a:ext cx="2107165" cy="3824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3374A44-E296-4A1D-84AC-B01598B4EDFA}"/>
                </a:ext>
              </a:extLst>
            </p:cNvPr>
            <p:cNvSpPr txBox="1"/>
            <p:nvPr/>
          </p:nvSpPr>
          <p:spPr>
            <a:xfrm>
              <a:off x="6112764" y="1202020"/>
              <a:ext cx="16768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الشّهادة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15A9315-451E-40C8-8DB1-8C4F9276C054}"/>
              </a:ext>
            </a:extLst>
          </p:cNvPr>
          <p:cNvCxnSpPr>
            <a:cxnSpLocks/>
          </p:cNvCxnSpPr>
          <p:nvPr/>
        </p:nvCxnSpPr>
        <p:spPr>
          <a:xfrm flipH="1">
            <a:off x="4180313" y="1101922"/>
            <a:ext cx="335829" cy="62410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580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9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BB60AD0-5E46-4A38-A18A-B82D46EEAA53}"/>
              </a:ext>
            </a:extLst>
          </p:cNvPr>
          <p:cNvSpPr/>
          <p:nvPr/>
        </p:nvSpPr>
        <p:spPr>
          <a:xfrm>
            <a:off x="140677" y="669386"/>
            <a:ext cx="10396935" cy="6125312"/>
          </a:xfrm>
          <a:prstGeom prst="roundRect">
            <a:avLst>
              <a:gd name="adj" fmla="val 6061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11DF7C-1AAB-43C9-BB07-B5BA0239EB8E}"/>
              </a:ext>
            </a:extLst>
          </p:cNvPr>
          <p:cNvSpPr txBox="1"/>
          <p:nvPr/>
        </p:nvSpPr>
        <p:spPr>
          <a:xfrm>
            <a:off x="258642" y="1525566"/>
            <a:ext cx="1055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باستخدام هذه الاستراتيجية اكتبي على اللوح الصغير 3 عبادات أخرى؟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BC95E9C-773C-4FA7-BE62-9F8328657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604" y="2495203"/>
            <a:ext cx="4877795" cy="33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BB60AD0-5E46-4A38-A18A-B82D46EEAA53}"/>
              </a:ext>
            </a:extLst>
          </p:cNvPr>
          <p:cNvSpPr/>
          <p:nvPr/>
        </p:nvSpPr>
        <p:spPr>
          <a:xfrm>
            <a:off x="140677" y="669386"/>
            <a:ext cx="10396935" cy="6125312"/>
          </a:xfrm>
          <a:prstGeom prst="roundRect">
            <a:avLst>
              <a:gd name="adj" fmla="val 6061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2E3DB4-7646-4CEB-9DE1-B89FFDB281C4}"/>
              </a:ext>
            </a:extLst>
          </p:cNvPr>
          <p:cNvSpPr txBox="1"/>
          <p:nvPr/>
        </p:nvSpPr>
        <p:spPr>
          <a:xfrm>
            <a:off x="236422" y="961856"/>
            <a:ext cx="10552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وَسِعَ كُرْسِيُّهُ السّموات والْأَرض وَلا يَؤدُهُ حِفْظُهُما وَهُوَ الْعَلِيّ الْعَظيم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78FFFED-D7ED-470F-B857-E48EF15B97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0436" y="3403988"/>
            <a:ext cx="1654863" cy="174240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111DF7C-1AAB-43C9-BB07-B5BA0239EB8E}"/>
              </a:ext>
            </a:extLst>
          </p:cNvPr>
          <p:cNvSpPr txBox="1"/>
          <p:nvPr/>
        </p:nvSpPr>
        <p:spPr>
          <a:xfrm>
            <a:off x="153396" y="2346209"/>
            <a:ext cx="10552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توقع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ي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واكتب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ي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على اللوح الصغير 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من الأكبر حجم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ً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 كرسي الله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تعالى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أم السماوات والأرض؟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150695-7AE3-4851-A221-5C6E12A1A30E}"/>
              </a:ext>
            </a:extLst>
          </p:cNvPr>
          <p:cNvSpPr txBox="1"/>
          <p:nvPr/>
        </p:nvSpPr>
        <p:spPr>
          <a:xfrm>
            <a:off x="1263323" y="3357397"/>
            <a:ext cx="79223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9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الْكُرْسي</a:t>
            </a:r>
            <a:endParaRPr kumimoji="0" lang="en-US" sz="287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4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9" grpId="0"/>
      <p:bldP spid="56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FB89697-E461-43BB-A264-A7870BE39DA9}"/>
              </a:ext>
            </a:extLst>
          </p:cNvPr>
          <p:cNvSpPr/>
          <p:nvPr/>
        </p:nvSpPr>
        <p:spPr>
          <a:xfrm>
            <a:off x="140677" y="1067102"/>
            <a:ext cx="10441759" cy="5727596"/>
          </a:xfrm>
          <a:prstGeom prst="roundRect">
            <a:avLst>
              <a:gd name="adj" fmla="val 6061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B2FD99-33D1-48EB-9577-3BC51CE7C378}"/>
              </a:ext>
            </a:extLst>
          </p:cNvPr>
          <p:cNvSpPr txBox="1"/>
          <p:nvPr/>
        </p:nvSpPr>
        <p:spPr>
          <a:xfrm>
            <a:off x="75982" y="1152784"/>
            <a:ext cx="10598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وَسِعَ كُرْسِيُّهُ السّموات والْأَرض وَلا يَؤدُهُ حِفْظُهُما وَهُوَ الْعَلِيّ الْعَظيم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08B0886-1363-4C0F-B633-9635EB4608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0244" y="2180011"/>
            <a:ext cx="1591007" cy="167517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CF3596-BFAA-46D8-8AD8-D15E6633C94F}"/>
              </a:ext>
            </a:extLst>
          </p:cNvPr>
          <p:cNvSpPr txBox="1"/>
          <p:nvPr/>
        </p:nvSpPr>
        <p:spPr>
          <a:xfrm>
            <a:off x="2964958" y="1918808"/>
            <a:ext cx="5393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هل يتعب الله من حفظ السماوات والأرض؟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ولماذا؟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833EAB-A7F3-4249-9CA6-CD6015F2E1A0}"/>
              </a:ext>
            </a:extLst>
          </p:cNvPr>
          <p:cNvSpPr txBox="1"/>
          <p:nvPr/>
        </p:nvSpPr>
        <p:spPr>
          <a:xfrm>
            <a:off x="1559273" y="3169683"/>
            <a:ext cx="795648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لا يَتْعَبُ أَبَداً فَهُوَ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الْعليُّ الْعظيم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21095EA-2DCF-43BC-A1E1-A0D0E69016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6072"/>
          <a:stretch/>
        </p:blipFill>
        <p:spPr>
          <a:xfrm>
            <a:off x="113378" y="5322138"/>
            <a:ext cx="1954623" cy="14954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02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6" grpId="0"/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11947133-C50F-43DC-9309-64065DF4AC88}"/>
              </a:ext>
            </a:extLst>
          </p:cNvPr>
          <p:cNvSpPr/>
          <p:nvPr/>
        </p:nvSpPr>
        <p:spPr>
          <a:xfrm>
            <a:off x="3870762" y="54081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3" name="Double Wave 22">
            <a:extLst>
              <a:ext uri="{FF2B5EF4-FFF2-40B4-BE49-F238E27FC236}">
                <a16:creationId xmlns:a16="http://schemas.microsoft.com/office/drawing/2014/main" id="{E98AFD0F-332A-4493-BC08-15A6272DDF6B}"/>
              </a:ext>
            </a:extLst>
          </p:cNvPr>
          <p:cNvSpPr/>
          <p:nvPr/>
        </p:nvSpPr>
        <p:spPr>
          <a:xfrm>
            <a:off x="719109" y="54081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BDA14C55-6BEC-41EF-975F-6291F9148A8C}"/>
              </a:ext>
            </a:extLst>
          </p:cNvPr>
          <p:cNvSpPr/>
          <p:nvPr/>
        </p:nvSpPr>
        <p:spPr>
          <a:xfrm>
            <a:off x="7878509" y="5273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1FFC76E7-4A5E-472E-9AC4-F5AFA597CAFB}"/>
              </a:ext>
            </a:extLst>
          </p:cNvPr>
          <p:cNvSpPr/>
          <p:nvPr/>
        </p:nvSpPr>
        <p:spPr>
          <a:xfrm>
            <a:off x="5826868" y="54081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27EB8-07E6-452D-99C3-B67E862EC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5" y="1298870"/>
            <a:ext cx="9248434" cy="488941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053A9F3-D856-4BD9-BB7D-9629F3C52A63}"/>
                  </a:ext>
                </a:extLst>
              </p14:cNvPr>
              <p14:cNvContentPartPr/>
              <p14:nvPr/>
            </p14:nvContentPartPr>
            <p14:xfrm>
              <a:off x="6060960" y="3665520"/>
              <a:ext cx="1297440" cy="43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053A9F3-D856-4BD9-BB7D-9629F3C52A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5120" y="3602160"/>
                <a:ext cx="13287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D17DC7-4C12-4994-8458-3EE0AE85D433}"/>
                  </a:ext>
                </a:extLst>
              </p14:cNvPr>
              <p14:cNvContentPartPr/>
              <p14:nvPr/>
            </p14:nvContentPartPr>
            <p14:xfrm>
              <a:off x="2779560" y="3592440"/>
              <a:ext cx="2451600" cy="47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D17DC7-4C12-4994-8458-3EE0AE85D4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63720" y="3529080"/>
                <a:ext cx="24829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03FA3AA-8E4E-4FEF-9F86-E44A4AC0AEDA}"/>
                  </a:ext>
                </a:extLst>
              </p14:cNvPr>
              <p14:cNvContentPartPr/>
              <p14:nvPr/>
            </p14:nvContentPartPr>
            <p14:xfrm>
              <a:off x="738360" y="3749760"/>
              <a:ext cx="1662480" cy="19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03FA3AA-8E4E-4FEF-9F86-E44A4AC0AED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2520" y="3686400"/>
                <a:ext cx="16938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7153C11-A006-41B3-A418-F8D59DC78DCA}"/>
                  </a:ext>
                </a:extLst>
              </p14:cNvPr>
              <p14:cNvContentPartPr/>
              <p14:nvPr/>
            </p14:nvContentPartPr>
            <p14:xfrm>
              <a:off x="7496280" y="4842000"/>
              <a:ext cx="1910160" cy="46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7153C11-A006-41B3-A418-F8D59DC78DC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0440" y="4778640"/>
                <a:ext cx="19414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D1B9FD-8592-4206-A928-4292E982B51A}"/>
                  </a:ext>
                </a:extLst>
              </p14:cNvPr>
              <p14:cNvContentPartPr/>
              <p14:nvPr/>
            </p14:nvContentPartPr>
            <p14:xfrm>
              <a:off x="1407960" y="2452680"/>
              <a:ext cx="3067560" cy="692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D1B9FD-8592-4206-A928-4292E982B51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98600" y="2443320"/>
                <a:ext cx="3086280" cy="71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6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3A812C98-32BA-4E90-9C38-025DDBBF62D4}"/>
              </a:ext>
            </a:extLst>
          </p:cNvPr>
          <p:cNvSpPr/>
          <p:nvPr/>
        </p:nvSpPr>
        <p:spPr>
          <a:xfrm>
            <a:off x="3870762" y="60804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>
            <a:extLst>
              <a:ext uri="{FF2B5EF4-FFF2-40B4-BE49-F238E27FC236}">
                <a16:creationId xmlns:a16="http://schemas.microsoft.com/office/drawing/2014/main" id="{79654F9A-0D56-48B9-89C1-ACA3DF295AD5}"/>
              </a:ext>
            </a:extLst>
          </p:cNvPr>
          <p:cNvSpPr/>
          <p:nvPr/>
        </p:nvSpPr>
        <p:spPr>
          <a:xfrm>
            <a:off x="719109" y="608048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1" name="Double Wave 30">
            <a:extLst>
              <a:ext uri="{FF2B5EF4-FFF2-40B4-BE49-F238E27FC236}">
                <a16:creationId xmlns:a16="http://schemas.microsoft.com/office/drawing/2014/main" id="{59D99A3B-9E8A-456E-A73E-C8DAB1C52B9A}"/>
              </a:ext>
            </a:extLst>
          </p:cNvPr>
          <p:cNvSpPr/>
          <p:nvPr/>
        </p:nvSpPr>
        <p:spPr>
          <a:xfrm>
            <a:off x="7878509" y="59460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id="{B6A6C02C-5B83-40EF-AEC7-85C72FCBDEA6}"/>
              </a:ext>
            </a:extLst>
          </p:cNvPr>
          <p:cNvSpPr/>
          <p:nvPr/>
        </p:nvSpPr>
        <p:spPr>
          <a:xfrm>
            <a:off x="5826868" y="60804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5E243-401D-431F-B599-3486B06748EE}"/>
              </a:ext>
            </a:extLst>
          </p:cNvPr>
          <p:cNvSpPr txBox="1"/>
          <p:nvPr/>
        </p:nvSpPr>
        <p:spPr>
          <a:xfrm>
            <a:off x="5311588" y="1519518"/>
            <a:ext cx="37920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b="1" dirty="0"/>
              <a:t>نراجع معًا معاني الدرس باستراتيجية القفل والمفتاح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6742E-41EB-441F-BC09-DDF8C5100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16" y="2041477"/>
            <a:ext cx="5195047" cy="29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DDADBBD-CAB6-44F2-85F5-117901821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8" y="719644"/>
            <a:ext cx="9381631" cy="50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0FCAD-2066-4D7B-92EB-9691010A1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995" y="577337"/>
            <a:ext cx="7077915" cy="57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56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7AD0F1B-AB14-4488-A85A-46F1507C19C4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DCC56DDE-C356-4457-84A6-5D50FC831759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1BC28ACF-1E1B-42C7-8B22-418B51E8A7A0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15BF9D24-1075-44A8-942E-39BAF001C498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BA07C1-87E9-4FEC-89AD-6D0F3D1120C7}"/>
              </a:ext>
            </a:extLst>
          </p:cNvPr>
          <p:cNvSpPr txBox="1"/>
          <p:nvPr/>
        </p:nvSpPr>
        <p:spPr>
          <a:xfrm>
            <a:off x="457700" y="801763"/>
            <a:ext cx="469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مَنْ يُساعِدُ شما لتحل مُشْكلة الْخَوْفِ؟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9" name="شما بدون صورة ">
            <a:hlinkClick r:id="" action="ppaction://media"/>
            <a:extLst>
              <a:ext uri="{FF2B5EF4-FFF2-40B4-BE49-F238E27FC236}">
                <a16:creationId xmlns:a16="http://schemas.microsoft.com/office/drawing/2014/main" id="{95F076EE-B6FB-4EA7-A2BD-063C5D02EF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638"/>
                </p14:media>
              </p:ext>
            </p:extLst>
          </p:nvPr>
        </p:nvPicPr>
        <p:blipFill rotWithShape="1">
          <a:blip r:embed="rId6"/>
          <a:srcRect l="29063" r="29062"/>
          <a:stretch>
            <a:fillRect/>
          </a:stretch>
        </p:blipFill>
        <p:spPr>
          <a:xfrm>
            <a:off x="5560468" y="705064"/>
            <a:ext cx="4925931" cy="532815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AE6CC55-73B7-4096-9ACD-F5443047D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146" y="2037433"/>
            <a:ext cx="4282096" cy="44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449CE-1CEC-4857-8F93-56EFD7E9308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423B826-D3B6-4B27-AA0F-D0C151FECEC6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EEA4DAB-023E-4D76-BB7A-15B6BB15FD62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0354626-9776-4190-9EC2-AF02CD925A3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3" name="y2mate.com - Wind Sound Effect_FYCOw0Np_lA">
            <a:hlinkClick r:id="" action="ppaction://media"/>
            <a:extLst>
              <a:ext uri="{FF2B5EF4-FFF2-40B4-BE49-F238E27FC236}">
                <a16:creationId xmlns:a16="http://schemas.microsoft.com/office/drawing/2014/main" id="{D328E4F9-CF38-4D4A-85F5-BF9BE7DE3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18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709" y="-762700"/>
            <a:ext cx="609600" cy="609600"/>
          </a:xfrm>
          <a:prstGeom prst="rect">
            <a:avLst/>
          </a:prstGeom>
        </p:spPr>
      </p:pic>
      <p:pic>
        <p:nvPicPr>
          <p:cNvPr id="54" name="y2mate.com - Rain Sound Effect Short (2 minutes) ♪_J6G0EuPAoKQ">
            <a:hlinkClick r:id="" action="ppaction://media"/>
            <a:extLst>
              <a:ext uri="{FF2B5EF4-FFF2-40B4-BE49-F238E27FC236}">
                <a16:creationId xmlns:a16="http://schemas.microsoft.com/office/drawing/2014/main" id="{2FA3FAAB-8EDE-47B8-9BAF-D81BF5064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44" end="11408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830" y="-10675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957FC-E59E-48D1-9866-ECBBCDB7E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8" y="887208"/>
            <a:ext cx="10328995" cy="52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08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FB490A-407E-4B7C-8D69-60AB34056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sp>
        <p:nvSpPr>
          <p:cNvPr id="29" name="Double Wave 28">
            <a:extLst>
              <a:ext uri="{FF2B5EF4-FFF2-40B4-BE49-F238E27FC236}">
                <a16:creationId xmlns:a16="http://schemas.microsoft.com/office/drawing/2014/main" id="{3A812C98-32BA-4E90-9C38-025DDBBF62D4}"/>
              </a:ext>
            </a:extLst>
          </p:cNvPr>
          <p:cNvSpPr/>
          <p:nvPr/>
        </p:nvSpPr>
        <p:spPr>
          <a:xfrm>
            <a:off x="3870762" y="60804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>
            <a:extLst>
              <a:ext uri="{FF2B5EF4-FFF2-40B4-BE49-F238E27FC236}">
                <a16:creationId xmlns:a16="http://schemas.microsoft.com/office/drawing/2014/main" id="{79654F9A-0D56-48B9-89C1-ACA3DF295AD5}"/>
              </a:ext>
            </a:extLst>
          </p:cNvPr>
          <p:cNvSpPr/>
          <p:nvPr/>
        </p:nvSpPr>
        <p:spPr>
          <a:xfrm>
            <a:off x="719109" y="608048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1" name="Double Wave 30">
            <a:extLst>
              <a:ext uri="{FF2B5EF4-FFF2-40B4-BE49-F238E27FC236}">
                <a16:creationId xmlns:a16="http://schemas.microsoft.com/office/drawing/2014/main" id="{59D99A3B-9E8A-456E-A73E-C8DAB1C52B9A}"/>
              </a:ext>
            </a:extLst>
          </p:cNvPr>
          <p:cNvSpPr/>
          <p:nvPr/>
        </p:nvSpPr>
        <p:spPr>
          <a:xfrm>
            <a:off x="7878509" y="59460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id="{B6A6C02C-5B83-40EF-AEC7-85C72FCBDEA6}"/>
              </a:ext>
            </a:extLst>
          </p:cNvPr>
          <p:cNvSpPr/>
          <p:nvPr/>
        </p:nvSpPr>
        <p:spPr>
          <a:xfrm>
            <a:off x="5826868" y="60804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35BFA-EDDF-43D1-A97E-80F75B7A8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729" y="1243013"/>
            <a:ext cx="7280596" cy="5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8017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30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7AD0F1B-AB14-4488-A85A-46F1507C19C4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DCC56DDE-C356-4457-84A6-5D50FC831759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1BC28ACF-1E1B-42C7-8B22-418B51E8A7A0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15BF9D24-1075-44A8-942E-39BAF001C498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6" name="شما بدون صورة ">
            <a:hlinkClick r:id="" action="ppaction://media"/>
            <a:extLst>
              <a:ext uri="{FF2B5EF4-FFF2-40B4-BE49-F238E27FC236}">
                <a16:creationId xmlns:a16="http://schemas.microsoft.com/office/drawing/2014/main" id="{CA8325A6-0DFA-4ADD-A16E-263A2B969A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362"/>
                </p14:media>
              </p:ext>
            </p:extLst>
          </p:nvPr>
        </p:nvPicPr>
        <p:blipFill rotWithShape="1">
          <a:blip r:embed="rId6"/>
          <a:srcRect l="29063" r="29062"/>
          <a:stretch>
            <a:fillRect/>
          </a:stretch>
        </p:blipFill>
        <p:spPr>
          <a:xfrm>
            <a:off x="3319878" y="682904"/>
            <a:ext cx="5163200" cy="59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98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3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645D83E-5C72-4954-990F-767851BD5DF1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00F09585-F1A9-4D61-AAA7-94D789C1D3A5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33EA8C74-A73D-46F7-A30F-553F2C9BDFC0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6CC47E7F-6E68-491B-8DA4-087674E2EA66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323824-5F85-4C77-85E4-D12FA649A0AF}"/>
              </a:ext>
            </a:extLst>
          </p:cNvPr>
          <p:cNvSpPr/>
          <p:nvPr/>
        </p:nvSpPr>
        <p:spPr>
          <a:xfrm>
            <a:off x="7859370" y="812977"/>
            <a:ext cx="2451732" cy="453202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أي سورة نجد آية الكرسي؟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0A5BF7-625B-4568-871D-7B8A8EFE03B4}"/>
              </a:ext>
            </a:extLst>
          </p:cNvPr>
          <p:cNvSpPr/>
          <p:nvPr/>
        </p:nvSpPr>
        <p:spPr>
          <a:xfrm>
            <a:off x="140677" y="774436"/>
            <a:ext cx="10146323" cy="6020261"/>
          </a:xfrm>
          <a:prstGeom prst="roundRect">
            <a:avLst>
              <a:gd name="adj" fmla="val 6061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2" descr="Résultat de recherche d'images pour &quot;‫فهرس سور القرآن الكريم‬‎&quot; | Learn  arabic language, Word search puzzle, Words">
            <a:extLst>
              <a:ext uri="{FF2B5EF4-FFF2-40B4-BE49-F238E27FC236}">
                <a16:creationId xmlns:a16="http://schemas.microsoft.com/office/drawing/2014/main" id="{A3AA4A39-45F1-4691-952A-773D62B6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2" y="829831"/>
            <a:ext cx="7278961" cy="585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D5B3308-F9FB-41A8-B2D4-A4C7784A94DE}"/>
              </a:ext>
            </a:extLst>
          </p:cNvPr>
          <p:cNvSpPr txBox="1"/>
          <p:nvPr/>
        </p:nvSpPr>
        <p:spPr>
          <a:xfrm>
            <a:off x="879701" y="2263345"/>
            <a:ext cx="6531396" cy="2215991"/>
          </a:xfrm>
          <a:prstGeom prst="rect">
            <a:avLst/>
          </a:prstGeom>
          <a:solidFill>
            <a:srgbClr val="5B9BD5">
              <a:lumMod val="60000"/>
              <a:lumOff val="40000"/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2- الْبقرة </a:t>
            </a:r>
            <a:endParaRPr kumimoji="0" lang="en-US" sz="13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AA2CC96-0D05-4176-B1D5-E6CD304FB898}"/>
              </a:ext>
            </a:extLst>
          </p:cNvPr>
          <p:cNvSpPr/>
          <p:nvPr/>
        </p:nvSpPr>
        <p:spPr>
          <a:xfrm>
            <a:off x="7210233" y="1700488"/>
            <a:ext cx="520941" cy="179174"/>
          </a:xfrm>
          <a:prstGeom prst="rect">
            <a:avLst/>
          </a:prstGeom>
          <a:solidFill>
            <a:srgbClr val="FF0000">
              <a:alpha val="18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Graphic 51" descr="Line arrow: Rotate left">
            <a:extLst>
              <a:ext uri="{FF2B5EF4-FFF2-40B4-BE49-F238E27FC236}">
                <a16:creationId xmlns:a16="http://schemas.microsoft.com/office/drawing/2014/main" id="{D798450B-12A5-4BB4-AADB-A40069402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779872" flipH="1">
            <a:off x="7827573" y="1101206"/>
            <a:ext cx="2900655" cy="2928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E3AD7-C49C-4DE8-B183-16504D0B42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072"/>
          <a:stretch/>
        </p:blipFill>
        <p:spPr>
          <a:xfrm>
            <a:off x="-258203" y="5841480"/>
            <a:ext cx="1513851" cy="1158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09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4A483F-6035-4308-AA35-A66EDEBDD4FC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DF608035-F231-450B-ADD8-D481C27E068B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018DF3-25F0-42C1-ADB7-6B3C744A05DD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7C77CFF-F837-4A7D-B3B8-1EDC07F790B4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6" name="Picture 2" descr="اسرار اية الكرسي للرزق">
            <a:extLst>
              <a:ext uri="{FF2B5EF4-FFF2-40B4-BE49-F238E27FC236}">
                <a16:creationId xmlns:a16="http://schemas.microsoft.com/office/drawing/2014/main" id="{641EF6E6-71C0-47A6-89C5-C1272374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" y="589564"/>
            <a:ext cx="10540027" cy="59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24C7AC4-8C5F-4C8D-9B55-521CFC07FFD3}"/>
              </a:ext>
            </a:extLst>
          </p:cNvPr>
          <p:cNvGrpSpPr/>
          <p:nvPr/>
        </p:nvGrpSpPr>
        <p:grpSpPr>
          <a:xfrm>
            <a:off x="0" y="589564"/>
            <a:ext cx="10601351" cy="5979827"/>
            <a:chOff x="140677" y="98476"/>
            <a:chExt cx="11873132" cy="669622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A6A1641-0859-40BA-9A18-CE290B57B70A}"/>
                </a:ext>
              </a:extLst>
            </p:cNvPr>
            <p:cNvSpPr/>
            <p:nvPr/>
          </p:nvSpPr>
          <p:spPr>
            <a:xfrm>
              <a:off x="8756542" y="246189"/>
              <a:ext cx="3243200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نستمع للشيخ مشاري العفاسي: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E59DC37-FAA1-434C-973E-ADD8B6ABE778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y2mate.com - أية الكرسى بصوت الشيخ مشارى راشد العفاسى (مكررة)_8aLRZ-562fw">
            <a:hlinkClick r:id="" action="ppaction://media"/>
            <a:extLst>
              <a:ext uri="{FF2B5EF4-FFF2-40B4-BE49-F238E27FC236}">
                <a16:creationId xmlns:a16="http://schemas.microsoft.com/office/drawing/2014/main" id="{D6263357-6232-4659-A229-F12AC1EA33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8674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209" y="774437"/>
            <a:ext cx="543516" cy="5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081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A2B77-AFF7-40A8-8F70-58486E4653C3}"/>
              </a:ext>
            </a:extLst>
          </p:cNvPr>
          <p:cNvSpPr txBox="1"/>
          <p:nvPr/>
        </p:nvSpPr>
        <p:spPr>
          <a:xfrm>
            <a:off x="3429243" y="690956"/>
            <a:ext cx="6736733" cy="55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Double Wave 53">
            <a:extLst>
              <a:ext uri="{FF2B5EF4-FFF2-40B4-BE49-F238E27FC236}">
                <a16:creationId xmlns:a16="http://schemas.microsoft.com/office/drawing/2014/main" id="{F3E79E14-6E6E-486D-8755-842BF8B418D8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>
            <a:extLst>
              <a:ext uri="{FF2B5EF4-FFF2-40B4-BE49-F238E27FC236}">
                <a16:creationId xmlns:a16="http://schemas.microsoft.com/office/drawing/2014/main" id="{200C4A62-FF26-43BC-AA9F-714068052B91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56" name="Double Wave 55">
            <a:extLst>
              <a:ext uri="{FF2B5EF4-FFF2-40B4-BE49-F238E27FC236}">
                <a16:creationId xmlns:a16="http://schemas.microsoft.com/office/drawing/2014/main" id="{5C7C809D-32EA-4B37-9F6B-04A6F5283AFC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Double Wave 56">
            <a:extLst>
              <a:ext uri="{FF2B5EF4-FFF2-40B4-BE49-F238E27FC236}">
                <a16:creationId xmlns:a16="http://schemas.microsoft.com/office/drawing/2014/main" id="{65822410-E58D-4493-B2BE-F6A940817706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7" name="Picture 2" descr="اسرار اية الكرسي للرزق">
            <a:extLst>
              <a:ext uri="{FF2B5EF4-FFF2-40B4-BE49-F238E27FC236}">
                <a16:creationId xmlns:a16="http://schemas.microsoft.com/office/drawing/2014/main" id="{C09B164E-CC94-4AD7-9A32-08BA82A0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7" y="594651"/>
            <a:ext cx="8105455" cy="61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6F0B87E8-438F-4782-A6A1-53A8709DAE0F}"/>
              </a:ext>
            </a:extLst>
          </p:cNvPr>
          <p:cNvGrpSpPr/>
          <p:nvPr/>
        </p:nvGrpSpPr>
        <p:grpSpPr>
          <a:xfrm>
            <a:off x="140677" y="552172"/>
            <a:ext cx="10530575" cy="6160745"/>
            <a:chOff x="140677" y="98476"/>
            <a:chExt cx="11873132" cy="669622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8FB1D1A-FAC9-48F4-BDD7-A4A89844A527}"/>
                </a:ext>
              </a:extLst>
            </p:cNvPr>
            <p:cNvSpPr/>
            <p:nvPr/>
          </p:nvSpPr>
          <p:spPr>
            <a:xfrm>
              <a:off x="8756542" y="246189"/>
              <a:ext cx="3243200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نقرأ الآية مع المعلمة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D7DC812-03D8-4E63-B20C-023A622CAF2B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63" descr="Thamer Eng (thamereng1982) on Pinterest">
            <a:extLst>
              <a:ext uri="{FF2B5EF4-FFF2-40B4-BE49-F238E27FC236}">
                <a16:creationId xmlns:a16="http://schemas.microsoft.com/office/drawing/2014/main" id="{45CEA3A8-A189-4375-907A-364CFD43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35" y="895862"/>
            <a:ext cx="3075514" cy="56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CCAFB8-8123-40A4-BC9C-E6DFD0C8C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036" y="2686929"/>
            <a:ext cx="3070492" cy="1873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AC7293-7FC4-4CAD-A305-528224225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528" y="2673700"/>
            <a:ext cx="3113853" cy="1899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E8E39-7662-4385-A12E-BFDC1D6A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492" y="2660471"/>
            <a:ext cx="3100545" cy="1899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409C2-9C9F-4615-AE52-3241781B0A15}"/>
              </a:ext>
            </a:extLst>
          </p:cNvPr>
          <p:cNvSpPr txBox="1"/>
          <p:nvPr/>
        </p:nvSpPr>
        <p:spPr>
          <a:xfrm>
            <a:off x="9580098" y="3123028"/>
            <a:ext cx="2124222" cy="68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1D4E4-9957-4D4E-B66A-D614BDD97318}"/>
              </a:ext>
            </a:extLst>
          </p:cNvPr>
          <p:cNvSpPr txBox="1"/>
          <p:nvPr/>
        </p:nvSpPr>
        <p:spPr>
          <a:xfrm>
            <a:off x="9369084" y="2964130"/>
            <a:ext cx="257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3600" b="1" dirty="0">
                <a:solidFill>
                  <a:prstClr val="black"/>
                </a:solidFill>
              </a:rPr>
              <a:t>سِنَةٌ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E7704-8C34-4A96-9524-9196381C8B0D}"/>
              </a:ext>
            </a:extLst>
          </p:cNvPr>
          <p:cNvSpPr txBox="1"/>
          <p:nvPr/>
        </p:nvSpPr>
        <p:spPr>
          <a:xfrm>
            <a:off x="6342185" y="2961787"/>
            <a:ext cx="2575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3200" b="1" dirty="0">
                <a:solidFill>
                  <a:prstClr val="black"/>
                </a:solidFill>
              </a:rPr>
              <a:t>وَلا يَئُودُهُ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E3077-A00A-4BC9-8509-F106D124456C}"/>
              </a:ext>
            </a:extLst>
          </p:cNvPr>
          <p:cNvSpPr txBox="1"/>
          <p:nvPr/>
        </p:nvSpPr>
        <p:spPr>
          <a:xfrm>
            <a:off x="3317628" y="3003987"/>
            <a:ext cx="2575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3200" b="1" dirty="0">
                <a:solidFill>
                  <a:prstClr val="black"/>
                </a:solidFill>
              </a:rPr>
              <a:t>كُرْسِيُّهُ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2E7118D-9FB1-4480-BF31-709552DFCEA3}"/>
              </a:ext>
            </a:extLst>
          </p:cNvPr>
          <p:cNvSpPr/>
          <p:nvPr/>
        </p:nvSpPr>
        <p:spPr>
          <a:xfrm>
            <a:off x="3100545" y="294145"/>
            <a:ext cx="5930913" cy="189997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لنتدرب على نطق هذه الكلمات جيدًا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>
            <a:extLst>
              <a:ext uri="{FF2B5EF4-FFF2-40B4-BE49-F238E27FC236}">
                <a16:creationId xmlns:a16="http://schemas.microsoft.com/office/drawing/2014/main" id="{3CFFBAE3-CB5D-4BF6-94F2-CFE87183B578}"/>
              </a:ext>
            </a:extLst>
          </p:cNvPr>
          <p:cNvSpPr/>
          <p:nvPr/>
        </p:nvSpPr>
        <p:spPr>
          <a:xfrm>
            <a:off x="3870762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9" name="Double Wave 58">
            <a:extLst>
              <a:ext uri="{FF2B5EF4-FFF2-40B4-BE49-F238E27FC236}">
                <a16:creationId xmlns:a16="http://schemas.microsoft.com/office/drawing/2014/main" id="{A0145415-B3A8-4D13-B4CF-238B38A0043A}"/>
              </a:ext>
            </a:extLst>
          </p:cNvPr>
          <p:cNvSpPr/>
          <p:nvPr/>
        </p:nvSpPr>
        <p:spPr>
          <a:xfrm>
            <a:off x="719109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60" name="Double Wave 59">
            <a:extLst>
              <a:ext uri="{FF2B5EF4-FFF2-40B4-BE49-F238E27FC236}">
                <a16:creationId xmlns:a16="http://schemas.microsoft.com/office/drawing/2014/main" id="{3003752A-3622-4ED6-83EA-9D49A0078F44}"/>
              </a:ext>
            </a:extLst>
          </p:cNvPr>
          <p:cNvSpPr/>
          <p:nvPr/>
        </p:nvSpPr>
        <p:spPr>
          <a:xfrm>
            <a:off x="7878509" y="9706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التربية الإسلامية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1" name="Double Wave 60">
            <a:extLst>
              <a:ext uri="{FF2B5EF4-FFF2-40B4-BE49-F238E27FC236}">
                <a16:creationId xmlns:a16="http://schemas.microsoft.com/office/drawing/2014/main" id="{1426DEAB-E9D7-4976-913C-402DBF199AD3}"/>
              </a:ext>
            </a:extLst>
          </p:cNvPr>
          <p:cNvSpPr/>
          <p:nvPr/>
        </p:nvSpPr>
        <p:spPr>
          <a:xfrm>
            <a:off x="5826868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F902CE-BB48-4625-8FAF-CA5069364D70}"/>
              </a:ext>
            </a:extLst>
          </p:cNvPr>
          <p:cNvGrpSpPr/>
          <p:nvPr/>
        </p:nvGrpSpPr>
        <p:grpSpPr>
          <a:xfrm>
            <a:off x="140677" y="651768"/>
            <a:ext cx="10294241" cy="6142930"/>
            <a:chOff x="140677" y="98476"/>
            <a:chExt cx="11873132" cy="669622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FC8287A-8B57-4774-8678-A27FEC585720}"/>
                </a:ext>
              </a:extLst>
            </p:cNvPr>
            <p:cNvSpPr/>
            <p:nvPr/>
          </p:nvSpPr>
          <p:spPr>
            <a:xfrm>
              <a:off x="10793186" y="246189"/>
              <a:ext cx="1206556" cy="50408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شرح الآيات: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19A81FE-CD02-4796-B2B9-F9B781CC5390}"/>
                </a:ext>
              </a:extLst>
            </p:cNvPr>
            <p:cNvSpPr/>
            <p:nvPr/>
          </p:nvSpPr>
          <p:spPr>
            <a:xfrm>
              <a:off x="140677" y="98476"/>
              <a:ext cx="11873132" cy="6696222"/>
            </a:xfrm>
            <a:prstGeom prst="roundRect">
              <a:avLst>
                <a:gd name="adj" fmla="val 606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C7677AA-F365-4845-AB43-D297B8F7C880}"/>
              </a:ext>
            </a:extLst>
          </p:cNvPr>
          <p:cNvSpPr txBox="1"/>
          <p:nvPr/>
        </p:nvSpPr>
        <p:spPr>
          <a:xfrm>
            <a:off x="1595773" y="614002"/>
            <a:ext cx="6500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اللهُ لا إِله إِلا هُوَ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7" name="Picture 2" descr="Umrah Clipart And Illustrations">
            <a:extLst>
              <a:ext uri="{FF2B5EF4-FFF2-40B4-BE49-F238E27FC236}">
                <a16:creationId xmlns:a16="http://schemas.microsoft.com/office/drawing/2014/main" id="{0FA00E61-B4AA-4707-8349-365561C80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33646" b="42138"/>
          <a:stretch/>
        </p:blipFill>
        <p:spPr bwMode="auto">
          <a:xfrm>
            <a:off x="604083" y="986803"/>
            <a:ext cx="778928" cy="8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Islam Symbol">
            <a:extLst>
              <a:ext uri="{FF2B5EF4-FFF2-40B4-BE49-F238E27FC236}">
                <a16:creationId xmlns:a16="http://schemas.microsoft.com/office/drawing/2014/main" id="{616D2767-A0E1-41BB-A173-53D5E0F44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9" b="96196" l="3000" r="97556">
                        <a14:foregroundMark x1="36222" y1="90543" x2="40889" y2="96196"/>
                        <a14:foregroundMark x1="40889" y1="96196" x2="46000" y2="94348"/>
                        <a14:foregroundMark x1="48667" y1="93587" x2="59222" y2="89783"/>
                        <a14:foregroundMark x1="59222" y1="89783" x2="69111" y2="82174"/>
                        <a14:foregroundMark x1="69111" y1="82174" x2="79000" y2="54783"/>
                        <a14:foregroundMark x1="79000" y1="54783" x2="80444" y2="47935"/>
                        <a14:foregroundMark x1="80444" y1="47935" x2="79889" y2="39891"/>
                        <a14:foregroundMark x1="79889" y1="39891" x2="75111" y2="29783"/>
                        <a14:foregroundMark x1="75111" y1="29783" x2="66333" y2="22935"/>
                        <a14:foregroundMark x1="66333" y1="22935" x2="42667" y2="20543"/>
                        <a14:foregroundMark x1="42667" y1="20543" x2="26222" y2="22609"/>
                        <a14:foregroundMark x1="26222" y1="22609" x2="15556" y2="30326"/>
                        <a14:foregroundMark x1="15556" y1="30326" x2="9111" y2="46196"/>
                        <a14:foregroundMark x1="9111" y1="46196" x2="8667" y2="67609"/>
                        <a14:foregroundMark x1="8667" y1="67609" x2="10667" y2="72609"/>
                        <a14:foregroundMark x1="11444" y1="70217" x2="17333" y2="39674"/>
                        <a14:foregroundMark x1="17333" y1="39674" x2="23444" y2="32174"/>
                        <a14:foregroundMark x1="23444" y1="32174" x2="33333" y2="26522"/>
                        <a14:foregroundMark x1="33333" y1="26522" x2="42000" y2="24239"/>
                        <a14:foregroundMark x1="42000" y1="24239" x2="50667" y2="25109"/>
                        <a14:foregroundMark x1="50667" y1="25109" x2="57333" y2="33478"/>
                        <a14:foregroundMark x1="57333" y1="33478" x2="69556" y2="73043"/>
                        <a14:foregroundMark x1="69556" y1="73043" x2="63556" y2="80978"/>
                        <a14:foregroundMark x1="63556" y1="80978" x2="40444" y2="84891"/>
                        <a14:foregroundMark x1="40444" y1="84891" x2="15333" y2="79130"/>
                        <a14:foregroundMark x1="15333" y1="79130" x2="8111" y2="70543"/>
                        <a14:foregroundMark x1="8111" y1="70543" x2="9778" y2="57609"/>
                        <a14:foregroundMark x1="9778" y1="57609" x2="23444" y2="42500"/>
                        <a14:foregroundMark x1="23444" y1="42500" x2="38000" y2="34783"/>
                        <a14:foregroundMark x1="38000" y1="34783" x2="49889" y2="48696"/>
                        <a14:foregroundMark x1="49889" y1="48696" x2="52444" y2="65326"/>
                        <a14:foregroundMark x1="52444" y1="65326" x2="45778" y2="71196"/>
                        <a14:foregroundMark x1="45778" y1="71196" x2="34222" y2="69565"/>
                        <a14:foregroundMark x1="34222" y1="69565" x2="13333" y2="53804"/>
                        <a14:foregroundMark x1="13333" y1="53804" x2="7000" y2="30978"/>
                        <a14:foregroundMark x1="7000" y1="30978" x2="28111" y2="17500"/>
                        <a14:foregroundMark x1="28111" y1="17500" x2="43889" y2="18370"/>
                        <a14:foregroundMark x1="43889" y1="18370" x2="52556" y2="35217"/>
                        <a14:foregroundMark x1="52556" y1="35217" x2="53000" y2="50109"/>
                        <a14:foregroundMark x1="53000" y1="50109" x2="43444" y2="58152"/>
                        <a14:foregroundMark x1="43444" y1="58152" x2="34444" y2="59457"/>
                        <a14:foregroundMark x1="34444" y1="59457" x2="41556" y2="40870"/>
                        <a14:foregroundMark x1="41556" y1="40870" x2="57000" y2="30543"/>
                        <a14:foregroundMark x1="33333" y1="52935" x2="30667" y2="27065"/>
                        <a14:foregroundMark x1="30667" y1="27065" x2="36889" y2="15761"/>
                        <a14:foregroundMark x1="36889" y1="15761" x2="51000" y2="9674"/>
                        <a14:foregroundMark x1="51000" y1="9674" x2="61778" y2="8696"/>
                        <a14:foregroundMark x1="61778" y1="8696" x2="71889" y2="11630"/>
                        <a14:foregroundMark x1="71889" y1="11630" x2="94000" y2="32609"/>
                        <a14:foregroundMark x1="94000" y1="32609" x2="97222" y2="42935"/>
                        <a14:foregroundMark x1="97222" y1="42935" x2="94444" y2="53478"/>
                        <a14:foregroundMark x1="94444" y1="53478" x2="83667" y2="65000"/>
                        <a14:foregroundMark x1="83667" y1="65000" x2="72111" y2="72065"/>
                        <a14:foregroundMark x1="72111" y1="72065" x2="63556" y2="73804"/>
                        <a14:foregroundMark x1="63556" y1="73804" x2="55556" y2="70870"/>
                        <a14:foregroundMark x1="55556" y1="70870" x2="49000" y2="59239"/>
                        <a14:foregroundMark x1="49000" y1="59239" x2="44778" y2="40543"/>
                        <a14:foregroundMark x1="44778" y1="40543" x2="48111" y2="27717"/>
                        <a14:foregroundMark x1="48111" y1="27717" x2="58556" y2="21196"/>
                        <a14:foregroundMark x1="58556" y1="21196" x2="67778" y2="23804"/>
                        <a14:foregroundMark x1="67778" y1="23804" x2="76111" y2="40978"/>
                        <a14:foregroundMark x1="76111" y1="40978" x2="76778" y2="61957"/>
                        <a14:foregroundMark x1="76778" y1="61957" x2="68889" y2="71304"/>
                        <a14:foregroundMark x1="68889" y1="71304" x2="51889" y2="71739"/>
                        <a14:foregroundMark x1="51889" y1="71739" x2="24333" y2="56196"/>
                        <a14:foregroundMark x1="24333" y1="56196" x2="12111" y2="36522"/>
                        <a14:foregroundMark x1="12111" y1="36522" x2="16556" y2="19130"/>
                        <a14:foregroundMark x1="16556" y1="19130" x2="30222" y2="11196"/>
                        <a14:foregroundMark x1="30222" y1="11196" x2="49778" y2="12283"/>
                        <a14:foregroundMark x1="49778" y1="12283" x2="71778" y2="30217"/>
                        <a14:foregroundMark x1="71778" y1="30217" x2="83111" y2="50652"/>
                        <a14:foregroundMark x1="83111" y1="50652" x2="81000" y2="62174"/>
                        <a14:foregroundMark x1="81000" y1="62174" x2="28667" y2="63152"/>
                        <a14:foregroundMark x1="28667" y1="63152" x2="3444" y2="56957"/>
                        <a14:foregroundMark x1="3444" y1="56957" x2="3222" y2="45761"/>
                        <a14:foregroundMark x1="3222" y1="45761" x2="38556" y2="23804"/>
                        <a14:foregroundMark x1="38556" y1="23804" x2="65667" y2="50217"/>
                        <a14:foregroundMark x1="65667" y1="50217" x2="44667" y2="69348"/>
                        <a14:foregroundMark x1="44667" y1="69348" x2="15111" y2="67174"/>
                        <a14:foregroundMark x1="15111" y1="67174" x2="25667" y2="26957"/>
                        <a14:foregroundMark x1="25667" y1="26957" x2="81111" y2="32935"/>
                        <a14:foregroundMark x1="81111" y1="32935" x2="78333" y2="71739"/>
                        <a14:foregroundMark x1="78333" y1="71739" x2="53333" y2="78696"/>
                        <a14:foregroundMark x1="53333" y1="78696" x2="58444" y2="52935"/>
                        <a14:foregroundMark x1="58444" y1="52935" x2="73222" y2="42609"/>
                        <a14:foregroundMark x1="39444" y1="6196" x2="56444" y2="6413"/>
                        <a14:foregroundMark x1="97333" y1="40000" x2="97556" y2="62609"/>
                        <a14:foregroundMark x1="97556" y1="62609" x2="97556" y2="62609"/>
                        <a14:foregroundMark x1="52333" y1="1739" x2="51333" y2="1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6825" y="2033880"/>
            <a:ext cx="2980085" cy="30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471D569-353A-492A-A53F-F6399281AEFD}"/>
              </a:ext>
            </a:extLst>
          </p:cNvPr>
          <p:cNvSpPr txBox="1"/>
          <p:nvPr/>
        </p:nvSpPr>
        <p:spPr>
          <a:xfrm>
            <a:off x="4733366" y="5207866"/>
            <a:ext cx="4356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لا نَعْبُد إِلا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822C98-5870-489D-ACA5-641107E64D33}"/>
              </a:ext>
            </a:extLst>
          </p:cNvPr>
          <p:cNvSpPr txBox="1"/>
          <p:nvPr/>
        </p:nvSpPr>
        <p:spPr>
          <a:xfrm>
            <a:off x="2634259" y="4761809"/>
            <a:ext cx="23548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الله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03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1586</Words>
  <Application>Microsoft Office PowerPoint</Application>
  <PresentationFormat>Widescreen</PresentationFormat>
  <Paragraphs>614</Paragraphs>
  <Slides>32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(AH) Manal Black</vt:lpstr>
      <vt:lpstr>Adobe Arabic</vt:lpstr>
      <vt:lpstr>AGA Aladdin Regular</vt:lpstr>
      <vt:lpstr>AGA Battouta Regular</vt:lpstr>
      <vt:lpstr>-apple-system</vt:lpstr>
      <vt:lpstr>Arial</vt:lpstr>
      <vt:lpstr>Calibri</vt:lpstr>
      <vt:lpstr>Calibri Light</vt:lpstr>
      <vt:lpstr>HelveticaNeueLT Arabic 45 Light</vt:lpstr>
      <vt:lpstr>HelveticaNeueLT Arabic 55 Roman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User</cp:lastModifiedBy>
  <cp:revision>186</cp:revision>
  <dcterms:created xsi:type="dcterms:W3CDTF">2019-06-13T08:00:41Z</dcterms:created>
  <dcterms:modified xsi:type="dcterms:W3CDTF">2025-09-29T09:06:22Z</dcterms:modified>
</cp:coreProperties>
</file>