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27"/>
  </p:notesMasterIdLst>
  <p:sldIdLst>
    <p:sldId id="256" r:id="rId3"/>
    <p:sldId id="274" r:id="rId4"/>
    <p:sldId id="288" r:id="rId5"/>
    <p:sldId id="289" r:id="rId6"/>
    <p:sldId id="360" r:id="rId7"/>
    <p:sldId id="290" r:id="rId8"/>
    <p:sldId id="292" r:id="rId9"/>
    <p:sldId id="291" r:id="rId10"/>
    <p:sldId id="294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297" r:id="rId20"/>
    <p:sldId id="351" r:id="rId21"/>
    <p:sldId id="299" r:id="rId22"/>
    <p:sldId id="357" r:id="rId23"/>
    <p:sldId id="311" r:id="rId24"/>
    <p:sldId id="369" r:id="rId25"/>
    <p:sldId id="31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7:50:49.3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21812 9144 0,'0'0'0,"0"0"0,0 0 0,0 0 0,0 0 0,0 0 0,0 0 0,0 0 0,0 0 0,0 0 0,0 0 16,0 0-16,0 0 0,0 0 0,0 0 0,0 0 0,0 0 0,0 0 0,0 0 0,0 0 0,0 0 16,0 0-16,0 0 0,0 0 0,0 0 0,0 0 0,0 0 0,0 0 0,0 0 0,0 0 15,-60-29-15,30 15 0,16 6 0,7 5 0,-5-1 0,6 1 0,3 2 0,2 1 0,-4-3 16,2 2-16,2 0 0,0 0 0,-7 1 0,5 0 0,1 0 0,1 0 0,-7 0 0,4 0 15,2 0-15,1 0 0,-9 0 0,5 0 0,3 0 0,1 0 0,-6 3 0,3-2 0,2 0 16,1-1-16,-12 0 0,7 0 0,3 0 0,2 0 0,-14 2 0,8 0 0,3-2 0,2 1 0,-11 1 16,6-1-16,4 0 0,1-1 0,-13 3 0,7-2 0,4 0 0,2 0 0,-12-1 15,7 0-15,2 0 0,3 0 0,-12 0 0,7 0 0,2 0 0,3 0 0,-15 2 0,8-1 0,4 0 16,3-1-16,-15 0 0,8 0 0,5 0 0,2 0 0,-13 3 0,7-2 0,3-1 0,3 1 0,-13-3 16,8 0-16,2 2 0,3 0 0,-14 0 0,8 0 0,3 0 0,3 0 0,-16 2 15,8-1-15,6 0 0,2-1 0,-15 0 0,7 0 0,6 0 0,2 0 0,-15 2 0,7-1 0,6 0 16,2-1-16,-15 0 0,7 0 0,6 0 0,2 0 0,-16 3 0,9-2 0,5 0 0,2-1 0,-17 0 15,10 0-15,5 0 0,2 0 0,-18 3 0,10-2 0,5-1 0,3 1 0,-19-1 16,11 0-16,4 0 0,4 0 0,-15 0 0,8 0 0,4 0 0,3 0 0,-15 0 0,7 0 0,6 0 16,2 0-16,-13 0 0,6 0 0,5 0 0,2 0 0,-12 0 0,7 0 0,2 0 0,3 0 0,-15 0 15,9 0-15,3 0 0,3 0 0,-13-2 0,7 0 0,3 2 0,3-1 0,-12 1 16,7 0-16,3 0 0,1 0 0,-12 3 0,8-2 0,3-1 0,2 1 0,-14-1 0,9 0 0,3 0 16,2 0-16,-13 0 0,8 0 0,3 0 0,2 0 0,-16 2 0,10-1 0,4 0 0,2 0 0,-14-1 15,8 0-15,4 0 0,2 0 0,-13 0 0,8 0 0,3 0 0,2 0 0,-14 2 16,9-1-16,3 0 0,2-1 0,-13 3 0,8-2 0,3-1 0,2 1 0,-13-1 0,8 0 0,3 0 15,2 0-15,-11 3 0,6-2 0,4 0 0,1-1 0,-12 0 0,7 0 0,2 0 0,3 0 0,-10 2 16,6 0-16,3-2 0,1 1 0,-9-4 0,6 2 0,3 1 0,1 0 0,-11-3 16,5 2-16,4 0 0,1 0 0,-8 1 0,5 0 0,3 0 0,1 0 0,-8-2 0,5 1 0,2 0 15,1 1-15,-9-3 0,5 2 0,2 0 0,2 1 0,-6 0 0,3 0 0,2 0 0,1 0 0,-7 0 16,4 0-16,2 0 0,0 0 0,-5-3 0,4 2 0,1 0 0,1 1 0,-4-2 16,3 0-16,1 2 0,0-1 0,-4-2 0,1 2 0,3 1 0,0-1 0,-1 1 0,1 0 0,0 0 15,1 0-15,-3 0 0,2 0 0,0 0 0,1 0 0,-2 0 0,1 0 0,0 0 0,1 0 16,-3 0-16,2 0 0,0 0 0,1 0 0,-2 0 0,1 0 0,0 0 0,1 0 0,0 0 15,0 0-15,0 0 0,0 0 0,-3 0 0,2 0 0,-1 0 0,2 0 0,0 0 0,0 0 0,0 0 16,0 0-16,0 0 0,0 0 0,0 0 0,0 0 0,0 0 0,0 0 0,0 0 0,0 0 16,3 0-16,-2 0 0,0 0 0,-1 0 0,-2 0 0,1 0 0,-1 0 0,2 0 0,3 0 15,-2 0-15,0 0 0,-1 0 0,0 0 0,0 0 0,0 0 0,0 0 0,0 0 16,0 0-16,0 0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7:59:34.9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17273 7907 0,'-1'0'0,"0"0"0,1 0 0,0-2 0,0 1 0,0 0 0,0 1 0,0 0 16,0 0-16,0 0 0,0 0 0,-2-3 0,1 2 0,0 0 0,1 0 0,0-1 0,0 1 0,0 0 15,0 1-15,-3 0 0,2 0 0,-1 0 0,2 0 0,-2-3 0,1 2 0,0 1 0,1-1 0,-3-1 16,2 1-16,0 0 0,1 1 0,-2 0 0,1 0 0,0 0 0,1 0 0,-5-2 0,2 1 16,2 0-16,0 0 0,-2-1 0,2 0 0,0 2 0,1-1 0,-6 1 0,4 0 0,1 0 0,0 0 15,-4-2-15,3 1 0,1 0 0,0 1 0,-6 0 0,4 0 0,1 0 0,1 0 0,-8 0 16,5 0-16,2 0 0,1 0 0,-8-3 0,4 2 0,2 0 0,2 1 0,-9 0 0,5 0 15,3 0-15,1 0 0,-12 0 0,7 0 0,3 0 0,1 0 0,-13 0 0,7 0 0,4 0 0,2 0 16,-13 0-16,7 0 0,4 0 0,2 0 0,-13 0 0,7 0 0,4 0 0,2 0 0,-14 0 16,7 0-16,5 0 0,2 0 0,-15 0 0,7 0 0,6 0 0,2 0 0,-16 0 0,8 0 15,6 0-15,2 0 0,-18-2 0,10 0 0,5 2 0,3-1 0,-16 1 0,9 0 0,5 0 0,2 0 0,-16 0 16,9 0-16,5 0 0,2 0 0,-16 0 0,9 0 0,5 0 0,2 0 0,-18 3 16,10-2-16,4-1 0,4 1 0,-20-1 0,10 0 0,6 0 0,3 0 0,-20 0 0,12 0 0,6 0 15,2 0-15,-20 2 0,12-1 0,4 0 0,4 0 0,-20 1 0,12 0 0,5-2 0,3 1 0,-20 1 16,12-1-16,6 0 0,1-1 0,-16 0 0,9 0 0,6 0 0,3 0 0,-23 0 15,13 0-15,6 0 0,3 0 0,-23 3 0,13-2 0,7 0 0,3 0 0,-22-1 0,13 0 0,6 0 0,3 0 16,-21 0-16,12 0 0,6 0 0,3 0 0,-20 2 0,12-1 0,6 0 0,2-1 0,-20 0 16,12 0-16,6 0 0,1 0 0,-20 0 0,11 0 0,7 0 0,3 0 0,-26 3 0,15-2 15,6-1-15,5 1 0,-22 4 0,13-3 0,6-1 0,3 0 0,-23 2 0,13-2 0,7-1 0,3 1 0,-23 2 16,14-2-16,6 0 0,3-1 0,-25 2 0,13 0 0,8-2 0,4 1 0,-23 1 16,14-1-16,5 0 0,4-1 0,-25 5 0,15-3 0,6 0 0,4-2 0,-23 3 0,13-2 0,7 0 15,3-1-15,-28 3 0,16-2 0,7 0 0,4 0 0,-22-1 0,14 0 0,6 0 0,3 0 0,-25 0 16,14 0-16,7 0 0,4 0 0,-27 0 0,15 0 0,7 0 0,4 0 0,-24 2 15,14-1-15,7 0 0,3-1 0,-23 0 0,13 0 0,7 0 0,4 0 0,-27 0 0,14 0 0,9 0 0,3 0 16,-27 3-16,15-2 0,9 0 0,3 0 0,-24 1 0,15-1 0,5 0 0,5-1 0,-28 0 16,16 0-16,8 0 0,2 0 0,-22 3 0,13-2 0,7 0 0,4-1 0,-27 5 0,14-3 15,9 0-15,3-2 0,-27 2 0,15 0 0,9-2 0,3 1 0,-26 2 0,15-2 0,7-1 0,4 1 0,-24-1 16,15 0-16,6 0 0,4 0 0,-28 2 0,15-1 0,9 0 0,3 0 0,-26-1 16,15 0-16,8 0 0,3 0 0,-29 5 0,16-3 0,9-1 0,4 0 0,-29-3 0,16 1 0,9 0 15,4 1-15,-27 0 0,15 0 0,9 0 0,3 0 0,-28-2 0,15 1 0,9 0 0,4 1 0,-27-3 16,15 2-16,9 1 0,3-1 0,-26 3 0,15 0 0,7-2 0,4 0 0,-31-2 0,18 1 15,8 0-15,5 1 0,-27 2 0,16 0 0,7-2 0,4 0 0,-29 1 0,17-1 0,7 0 0,5 0 0,-26 2 16,15-1-16,8 0 0,2-1 0,-28 3 0,17-2 0,8 0 0,3-1 0,-25 3 16,15-2-16,8 0 0,3-1 0,-30 0 0,18 0 0,8 0 0,4 0 0,-32 3 0,19-2 0,9-1 15,3 0-15,-26-1 0,16 0 0,7 0 0,3 1 0,-27 0 0,16 0 0,8 0 0,4 0 0,-30 0 16,18 0-16,8 0 0,4 0 0,-30-2 0,18 0 0,8 2 0,3-1 0,-30 1 0,18 0 16,9 0-16,3 0 0,-28-2 0,17 1 0,7 0 0,5 1 0,-31 0 0,18 0 0,7 0 0,6 0 15,-30-3-15,18 2 0,7 1 0,5-1 0,-31 1 0,17 0 0,10 0 0,4 0 0,-30-2 16,17 0-16,9 2 0,4-1 0,-29-1 0,16 1 0,9 0 0,4 1 0,-31 0 0,17 0 15,9 0-15,5 0 0,-29-3 0,16 2 0,9 1 0,4-1 0,-31-1 0,17 1 0,9 0 0,5 0 0,-29 1 16,16 0-16,9 0 0,4 0 0,-31-2 0,17 1 0,9 0 0,5 1 0,-30-2 16,18 1-16,8 0 0,4 1 0,-33 2 0,20-1 0,7 0 0,6-1 0,-31 0 0,18 0 0,8 0 15,5 0-15,-32 3 0,18-2 0,9-1 0,5 0 0,-32 0 0,18 0 0,9 0 0,5 0 0,-29 0 16,16 0-16,9 0 0,4 0 0,-29 3 0,16-2 0,9 0 0,4 0 0,-29 1 16,16-1-16,9 0 0,4-1 0,-29 3 0,16-2 0,9 0 0,4-1 0,-28 0 0,15 0 0,9 0 0,4 0 15,-27 0-15,15 0 0,9 0 0,3 0 0,-26 0 0,14 0 0,9 0 0,3 0 0,-26 3 16,16-2-16,6 0 0,4-1 0,-27 0 0,16 0 0,8 0 0,2 0 0,-23 3 0,14-2 15,7 0-15,4-1 0,-25 0 0,13 0 0,8 0 0,4 0 0,-23 0 0,14 0 0,6 0 0,2 0 0,-20 3 16,11-2-16,7-1 0,3 1 0,-23 2 0,14-2 0,5 0 0,4-1 0,-20 3 16,11-2-16,6-1 0,3 0 0,-17 3 0,10-2 0,5-1 0,3 1 0,-19 4 0,11-2 0,5-2 15,2-1-15,-15 3 0,9-2 0,4 0 0,3-1 0,-15 5 0,8-3 0,4 0 0,3-2 0,-13 5 16,8-2-16,2-2 0,3 0 0,-13 1 0,8 0 0,2-2 0,3 1 0,-13 1 0,8-1 16,3 0-16,1-1 0,-9 3 0,6-2 0,3 0 0,2 0 0,-10 1 0,6-1 0,2 0 0,2-1 15,-11 0-15,6 0 0,2 0 0,3 0 0,-9 3 0,5-2 0,2-1 0,2 1 0,-10-1 16,6 0-16,3 0 0,1 0 0,0 0 0,1 0 0,0 0 0,0 0 0,2 0 0,-1 0 0,-1 0 15,0 0-15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7:59:40.6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10803 7972 0,'0'0'0,"0"0"0,0 0 0,0 0 0,0 0 0,0 0 0,0 0 0,0 0 16,0 0-16,0 0 0,0 0 0,0 0 0,0 0 0,0 0 0,0 0 0,0 0 16,0 0-16,0 0 0,0 0 0,0 0 0,0 0 0,0 0 0,0 0 0,0 0 0,0 0 0,0 0 0,0 0 15,0 0-15,0 0 0,0 0 0,0 0 0,0 0 0,0 0 0,0 0 0,0 0 0,-72 7 16,36-4-16,19-1 0,7-1 0,-13-3 0,11 1 0,6 0 0,3 1 0,-16 0 0,10 0 16,5 0-16,2 0 0,-18 5 0,11-3 0,4-1 0,3 0 0,-22 2 0,13-2 0,4 0 0,4-1 15,-22 3-15,13-2 0,6 0 0,3-1 0,-22 3 0,13-2 0,5-1 0,4 1 0,-23 1 16,14-1-16,6 0 0,3-1 0,-25 2 0,13 0 0,8-2 0,4 1 0,-27-1 0,14 0 0,9 0 15,3 0-15,-24 0 0,14 0 0,7 0 0,3 0 0,-29 0 0,17 0 0,8 0 0,3 0 0,-27 3 16,16-2-16,8-1 0,3 1 0,-30-1 0,18 0 0,7 0 0,6 0 0,-29-2 16,17 0-16,7 2 0,5 0 0,-31 0 0,18 0 0,7 0 0,6 0 0,-29 0 0,16 0 0,9 0 0,4 0 15,-33-2-15,18 0 0,10 2 0,4 0 0,-31 2 0,18-1 0,9 0 0,5-1 0,-35 2 16,21-1-16,8 0 0,5 0 0,-32-1 0,18 0 0,10 0 0,4 0 0,-35 0 0,19 0 16,11 0-16,5 0 0,-34 0 0,21 0 0,8 0 0,5 0 0,-35 0 0,19 0 0,11 0 0,5 0 0,-36 0 15,21 0-15,9 0 0,6 0 0,-37 0 0,20 0 0,12 0 0,5 0 0,-37-2 16,22 1-16,9 0 0,6 1 0,-39-2 0,21 1 0,12 0 0,5 0 0,-37-1 0,21 1 0,11 0 15,6 1-15,-41-2 0,24 1 0,10 0 0,7 1 0,-40-3 0,22 2 0,11 1 0,6-1 0,-39-4 16,22 3-16,12 1 0,4 0 0,-38-2 0,22 2 0,12 1 0,5-1 0,-45-1 0,26 1 16,13 0-16,6 0 0,-40-1 0,23 1 0,12 0 0,5 1 0,-40-3 0,24 2 0,10 1 0,6 0 15,-41 1-15,23 1 0,11-2 0,7 0 0,-40-2 0,23 1 0,12 1 0,4 0 0,-40 0 16,23 0-16,12 0 0,5 0 0,-43-3 0,25 2 0,13 1 0,5-1 0,-38 1 0,22 0 0,12 0 0,5 0 16,-43 0-16,24 0 0,13 0 0,6 0 0,-42-2 0,24 1 0,12 0 0,6 1 0,-42 0 15,24 0-15,12 0 0,6 0 0,-44 2 0,25-1 0,13 0 0,6-1 0,-41 1 16,24-1-16,12 0 0,5 0 0,-41 2 0,25-1 0,10 0 0,6-1 0,-41 3 0,23-2 0,11-1 0,7 0 15,-39 1-15,22-1 0,12 0 0,4 0 0,-36 0 0,21 0 0,12 0 0,5 0 0,-41-4 16,24 2-16,10 0 0,7 2 0,-38 2 0,21-1 0,11 0 0,5-1 0,-37 0 0,21 0 16,12 0-16,5 0 0,-39 0 0,23 0 0,10 0 0,6 0 0,-38 2 0,21-1 0,12 0 0,4 0 0,-30 1 15,18-1-15,8 0 0,6-1 0,-31 5 0,18-2 0,7-2 0,6-1 0,-31 6 0,17-4 16,9-1-16,5 0 0,-30 2 0,17-2 0,9 0 0,4 0 0,-26 3 0,14-1 0,9-2 16,3-1-16,-26 6 0,15-4 0,7-1 0,4 0 0,-22 1 0,13 0 0,7-2 0,3 1 0,-23 3 15,13-1-15,7-2 0,3 0 0,-23 1 0,14 0 0,6-1 0,3-1 0,-16 5 0,10-3 16,5-1-16,1 0 0,-14-1 0,8 0 0,4 0 0,3 0 0,-13 3 0,8-2 0,3 0 0,1-1 0,-10 0 15,7 0-15,3 0 0,1 0 0,-6 3 0,4-2 0,2-1 0,1 1 0,-7-1 16,4 0-16,2 0 0,1 0 0,-1 0 0,1 0 0,0 0 0,1 0 0,-6 0 0,4 0 0,1 0 16,0 0-16,-1 0 0,1 0 0,0 0 0,1 0 0,0 0 0,0 0 0,0 0 0,0 0 0,-3 0 15,2 0-15,0 0 0,1 0 0,2 0 0,-1 0 0,0 0 0,-1 0 0,0 0 0,0 0 16,0 0-16,0 0 0,0 0 0,0 0 0,0 0 0,0 0 0,0-2 0,0 0 0,0 2 0,0 0 0,0 0 16,0 0-16,0 0 0,0 0 0,2-2 0,-1 0 0,0 2 0,-1-1 0,0 1 15,0 0-15,0 0 0,0 0 0,0 0 0,0 0 0,0 0 0,0 0 0,0 0 0,0 0 16,0 0-16,0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7:59:42.3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26129 9335 0,'0'0'0,"0"0"0,0 0 0,0 0 0,0 0 0,0 0 0,0 0 0,0 0 16,0 0-16,0 0 0,0 0 0,0 0 0,0 0 0,0 0 0,0 0 0,0 0 0,0 0 15,0 0-15,0 0 0,0 0 0,0 0 0,0 0 0,0 0 0,0 0 0,0 0 0,0 0 0,0 0 0,0 0 16,0 0-16,0 0 0,0 0 0,0 0 0,0 0 0,0 0 0,0 0 0,0 0 16,0 0-16,0 0 0,0 0 0,0 0 0,0 0 0,0 0 0,0 0 0,-64 40 0,32-21 0,16-9 15,8-4-15,-15-2 0,11-1 0,6-2 0,3-1 0,-20 1 0,12-1 0,5 0 0,3 0 0,-20 5 16,12-3-16,5 0 0,3-2 0,-21 5 0,11-2 0,7-2 0,3 0 0,-25 1 0,14 0 16,7-2-16,4 1 0,-25 1 0,15-1 0,6 0 0,3-1 0,-24 0 0,13 0 0,8 0 0,4 0 15,-31 0-15,16 0 0,10 0 0,4 0 0,-33 3 0,20-2 0,8-1 0,4 0 0,-30 0 16,18 0-16,7 0 0,6 0 0,-34 0 0,19 0 0,10 0 0,4 0 0,-32 0 0,18 0 15,10 0-15,4 0 0,-41-1 0,23 0 0,12 0 0,6 1 0,-33-2 0,18 0 0,11 2 0,4-1 0,-38 1 16,22 0-16,10 0 0,6 0 0,-38 0 0,21 0 0,11 0 0,5 0 0,-39-3 16,22 2-16,12 1 0,6-1 0,-46 1 0,26 0 0,13 0 0,6 0 0,-36-2 0,22 1 0,9 0 15,6 0-15,-43-1 0,25 0 0,11 2 0,6-1 0,-44-1 0,25 1 0,12 0 0,7 1 0,-47-3 16,27 2-16,12 0 0,8 1 0,-43-3 0,24 2 0,13 0 0,6 1 0,-42-5 0,25 3 0,10 1 16,7 0-16,-47-4 0,27 2 0,13 2 0,7 1 0,-48-3 0,27 2 0,14 0 0,7 0 0,-43-8 15,25 4-15,12 3 0,6 1 0,-49-5 0,27 3 0,14 1 0,7 1 0,-43-9 16,25 5-16,12 2 0,7 2 0,-52-9 0,29 5 0,15 3 0,7 1 0,-47-10 0,27 6 0,14 2 15,6 2-15,-43-7 0,24 4 0,13 2 0,7 1 0,-50-2 0,29 2 0,12 0 0,8 0 0,-44-6 16,26 3-16,13 3 0,6-1 0,-45 0 0,25 0 0,14 2 0,6-1 0,-43-3 16,25 1-16,12 2 0,6 1 0,-45 6 0,26-3 0,13-1 0,6-1 0,-45-1 0,26 0 0,13 0 0,6 0 15,-41 3-15,24-2 0,12-1 0,5 1 0,-40-6 0,24 3 0,10 1 0,6 0 0,-39-3 16,22 1-16,11 2 0,7 1 0,-40-6 0,22 3 0,12 2 0,5 1 0,-36-13 0,22 7 16,9 3-16,6 1 0,-33-8 0,19 5 0,10 2 0,4 2 0,-30-9 0,17 5 0,9 2 0,5 2 0,-30-5 15,18 3-15,8 2 0,4 1 0,-22-8 0,12 4 0,8 2 0,3 1 0,-20-4 16,12 2-16,5 2 0,3 0 0,-20-1 0,11 1 0,7 0 0,2 0 0,-12-1 0,6 1 0,5 0 15,2 1-15,-10-3 0,6 2 0,2 0 0,2 1 0,-6-3 0,4 2 0,2 1 0,1-1 0,-4-2 16,3 2-16,1 0 0,0 1 0,-7 0 0,5 0 0,1 0 0,1 0 0,-2 0 16,2 0-16,0 0 0,1 0 0,-2 0 0,1 0 0,0 0 0,1 0 0,0-3 0,0 2 0,0 1 0,0-1 15,0 1-15,0 0 0,0 0 0,0 0 0,0 0 0,0 0 0,0 0 0,0 0 0,0 0 16,0 0-16,0 0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7:59:43.6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20375 9219 0,'0'0'0,"0"0"0,0 0 0,0 0 0,0 0 0,0 0 0,0 0 0,0 0 16,0 0-16,0 0 0,0 0 0,0 0 0,0 0 0,0 0 0,0 0 0,0 0 16,0 0-16,0 0 0,0 0 0,0 0 0,0 0 0,0 0 0,0 0 0,-72 10 0,36-6 0,19-1 0,7-2 15,-14 2-15,13-1 0,5-2 0,3 1 0,-22 1 0,13-1 0,5 0 0,4-1 0,-22 0 16,13 0-16,6 0 0,3 0 0,-25 0 0,14 0 0,7 0 0,4 0 0,-27 3 0,15-2 15,7-1-15,4 1 0,-22 2 0,14-2 0,6 0 0,3-1 0,-30 0 0,16 0 0,9 0 0,4 0 0,-34 3 16,20-2-16,9-1 0,4 0 0,-33 0 0,19 0 0,9 0 0,5 0 0,-28 3 16,16-2-16,9-1 0,4 1 0,-36 1 0,20-1 0,10 0 0,5 0 0,-33 4 0,20-3 0,8-1 15,5 0-15,-40 2 0,22-2 0,12 0 0,6-1 0,-39 3 0,22-2 0,12 0 0,5-1 0,-38 0 16,21 0-16,12 0 0,4 0 0,-39 0 0,22 0 0,12 0 0,5 0 0,-40 3 16,23-2-16,12-1 0,6 0 0,-37 0 0,22 0 0,9 0 0,6 0 0,-42 0 0,23 0 0,13 0 15,4 0-15,-38 0 0,22 0 0,12 0 0,6 0 0,-46 3 0,26-2 0,13 0 0,6-1 0,-43 2 16,24 0-16,13-2 0,6 1 0,-42-1 0,24 0 0,12 0 0,6 0 0,-44-3 15,25 2-15,13 1 0,6-1 0,-47-1 0,26 1 0,14 0 0,6 0 0,-43 4 0,24-2 0,14 0 0,5-1 16,-43-3-16,24 2 0,13 0 0,7 1 0,-44-2 0,24 1 0,13 0 0,7 1 0,-42 2 16,24-1-16,11-1 0,7 0 0,-46 0 0,25 0 0,13 0 0,8 0 0,-45 6 0,27-4 0,11-1 15,7 0-15,-43-1 0,26 0 0,10 0 0,7 0 0,-42 0 0,25 0 0,10 0 0,7 0 0,-45-2 16,27 1-16,11 0 0,7 1 0,-45-5 0,26 3 0,12 0 0,7 2 0,-40-5 16,24 2-16,10 2 0,6 1 0,-37-1 0,21 1 0,11 0 0,5 0 0,-39-1 0,22 1 0,12 0 0,6 0 15,-37 2-15,22-1 0,9 0 0,6-1 0,-37 3 0,20-2 0,12 0 0,5-1 0,-36 2 16,21 0-16,9-2 0,6 1 0,-34-13 0,19 6 0,10 3 0,5 2 0,-31-11 0,18 6 15,9 3-15,5 1 0,-33-1 0,20 1 0,8 2 0,4-1 0,-28-1 0,17 1 0,8 0 0,3 1 0,-26-6 16,16 4-16,8 1 0,2 0 0,-20-3 0,12 1 0,7 2 0,3 0 0,-23 3 16,14-1-16,6-1 0,2 0 0,-14 8 0,8-5 0,6-1 0,2-1 0,-18 2 0,9-2 0,6 0 15,3 0-15,-10-4 0,5 2 0,4 1 0,1 0 0,-8-3 0,5 2 0,2 0 0,2 1 0,-10 0 16,6 0-16,3 0 0,1 0 0,-9-2 0,5 0 0,1 2 0,3-1 0,-6-1 0,3 1 16,2 0-16,1 1 0,-4-3 0,3 2 0,1 0 0,0 1 0,-8-2 0,5 0 0,2 2 0,1-1 15,-4 1-15,3 0 0,1 0 0,0 0 0,-6-2 0,3 1 0,2 0 0,1 1 0,3 0 16,-1 0-16,-1 0 0,0 0 0,0 0 0,0 0 0,0 0 0,0 0 0,0 0 0,0 0 15,0 0-15,0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7:59:44.2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15019 9232 0,'-38'4'0,"20"-2"0,9-1 0,-15 2 0,12-2 0,6-1 0,3 1 0,-20-1 0,12 0 16,6 0-16,2 0 0,-27 2 0,15-1 0,8 0 0,3 0 0,-27 4 0,15-3 0,9-1 0,3 0 16,-28 1-16,15-1 0,9 0 0,4 0 0,-33-1 0,18 0 0,10 0 0,4 0 0,-31 2 15,18 0-15,9-2 0,5 1 0,-34-1 0,20 0 0,8 0 0,5 0 0,-33 2 0,19-1 0,10 0 0,4-1 16,-33 3-16,19-2 0,10 0 0,4 0 0,-39 1 0,23-1 0,10 0 0,6-1 0,-33 0 16,18 0-16,11 0 0,4 0 0,-38 6 0,22-4 0,10-1 0,6 0 0,-38 1 0,21-1 15,12 0-15,5-1 0,-39 3 0,22-2 0,12 0 0,5-1 0,-41 3 0,24-2 0,10 0 0,6-1 16,-41 0-16,23 0 0,11 0 0,7 0 0,-39 5 0,22-2 0,12-2 0,4-1 0,-40 1 15,23-1-15,12 0 0,5 0 0,-41 2 0,24-1 0,12 0 0,6 0 0,-42 2 0,24-2 0,12-1 16,6 1-16,-47 1 0,27-1 0,13 0 0,6 0 0,-44 1 0,25-1 0,14 0 0,5-1 0,-43 5 16,24-3-16,13-1 0,7 0 0,-42 2 0,24-1 0,11-2 0,7 1 0,-41 3 0,23-1 15,12-2-15,5-1 0,-41 6 0,24-3 0,12-2 0,5-1 0,-38 8 0,22-5 0,12-1 0,5-1 16,-40 9-16,23-5 0,12-2 0,6-2 0,-39 2 0,23-1 0,9-2 0,7 1 0,-40 1 16,22-1-16,12 0 0,5-1 0,-35 3 0,20-2 0,11-1 0,5 1 0,-37 1 0,20-1 0,12 0 15,4 0-15,-30 2 0,18-2 0,8-1 0,6 1 0,-33 1 0,18-1 0,10 0 0,4 0 0,-28 1 16,16-1-16,9 0 0,4-1 0,-25 3 0,14-2 0,8 0 0,4-1 0,-20 3 15,12-2-15,5-1 0,3 1 0,-15 1 0,9 0 0,5-2 0,2 0 0,-21 0 0,12 0 0,4 0 0,4 0 16,-20 3-16,12-2 0,6 0 0,2-1 0,-18-2 0,11 1 0,5 0 0,3 1 0,-14 0 16,8 0-16,4 0 0,2 0 0,-11 0 0,7 0 0,3 0 0,2 0 0,-9-3 0,4 2 15,3 1-15,2 0 0,-9-3 0,5 2 0,3 1 0,1-1 0,3 1 0,-1 0 0,-1 0 0,0 0 0,0 0 16,0 0-16,0 0 0,0 0 0,2 0 0,-1 0 0,0 0 0,-1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7:59:50.8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23825 10454 0,'0'0'0,"0"0"0,0 0 0,0 0 0,0 0 0,0 0 16,0 0-16,-67 14 0,34-7 0,17-3 0,8-3 0,-14 5 0,12-3 0,4-1 0,3-1 0,-12 4 15,6-3-15,5-1 0,2 0 0,-14 2 0,7-2 0,5-1 0,2 1 0,-20 4 0,10-3 16,7-1-16,2 0 0,-18 2 0,11-2 0,5 0 0,3 0 0,-23 3 0,12-1 0,7-2 0,3-1 15,-25 3-15,15-1 0,6-1 0,3-1 0,-21 2 0,12 0 0,7-2 0,3 0 0,-28 3 16,15-2-16,9-1 0,3 1 0,-24-1 0,15 0 0,5 0 0,5 0 0,-29 3 0,16-2 0,8 0 16,3-1-16,-28 2 0,17 0 0,8-2 0,3 1 0,-30-1 0,18 0 0,8 0 0,5 0 0,-32 0 15,19 0-15,7 0 0,6 0 0,-33-3 0,18 2 0,10 1 0,4-1 0,-36 1 0,21 0 16,9 0-16,6 0 0,-35 0 0,19 0 0,11 0 0,5 0 0,-38 0 0,23 0 0,9 0 0,6 0 16,-38 0-16,21 0 0,12 0 0,5 0 0,-37-3 0,22 2 0,9 0 0,6 1 0,-37 0 15,20 0-15,12 0 0,5 0 0,-37 0 0,22 0 0,9 0 0,6 0 0,-37-2 0,21 0 16,11 2-16,4-1 0,-35-1 0,20 1 0,11 0 0,5 1 0,-37 0 0,20 0 0,12 0 0,4 0 0,-34-3 15,19 2-15,11 0 0,5 1 0,-38 0 0,21 0 0,11 0 0,6 0 0,-37-3 0,20 2 16,12 0-16,5 1 0,-36 2 0,21-1 0,9 0 0,6-1 0,-38 3 0,21-2 0,12-1 0,5 1 0,-41-1 16,23 0-16,12 0 0,6 0 0,-36-2 0,20 0 0,11 2 0,4-1 0,-34 1 15,20 0-15,10 0 0,5 0 0,-35 0 0,20 0 0,10 0 0,4 0 0,-34-2 0,19 1 0,11 0 16,5 1-16,-32 0 0,18 0 0,10 0 0,4 0 0,-34 0 0,20 0 0,9 0 0,5 0 0,-33 2 16,19-1-16,10 0 0,4-1 0,-32 2 0,18-1 0,10 0 0,4-1 0,-34 3 0,21-2 15,9-1-15,3 0 0,-27 3 0,17-1 0,8-2 0,3 1 0,-30 1 0,18-1 0,7 0 0,6-1 16,-29 3-16,17-2 0,7-1 0,5 1 0,-34-1 0,19 0 0,10 0 0,4 0 0,-25 0 15,14 0-15,9 0 0,3 0 0,-29-2 0,16 1 0,9 0 0,4 1 0,-26 0 0,15 0 0,7 0 16,4 0-16,-26 2 0,15-1 0,8 0 0,2-1 0,-20 0 0,12 0 0,7 0 0,3 0 0,-27 2 16,14-1-16,9 0 0,3 0 0,-22-1 0,14 0 0,6 0 0,2 0 0,-18 0 0,10 0 15,6 0-15,3 0 0,-20 2 0,12-1 0,6 0 0,2-1 0,-18 0 0,11 0 0,4 0 0,4 0 0,-16 0 16,9 0-16,4 0 0,3 0 0,-10-2 0,6 1 0,3 0 0,1 1 0,-14 0 16,9 0-16,3 0 0,2 0 0,-9-3 0,6 2 0,3 1 0,1-1 0,-9 1 0,4 0 0,3 0 15,2 0-15,-6-2 0,3 1 0,2 0 0,1 0 0,-4 1 0,3 0 0,1 0 0,0 0 0,-5 3 16,3-2-16,2-1 0,0 0 0,1 0 0,0 0 0,0 0 0,0 0 0,0 0 15,0 0-15,0 0 0,0 0 0,2 0 0,-1 0 0,-1 0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8:00:03.7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11504 10519 0,'0'0'0,"0"0"0,0 0 0,0 0 15,0 0-15,0 0 0,0 0 0,0 0 0,0 0 0,0 0 0,0 0 0,0 0 0,0 0 16,0 0-16,0 0 0,0 0 0,0 0 0,0 0 0,0 0 0,0 0 0,0 0 0,0 0 0,0 0 16,0 0-16,0 0 0,0 0 0,0 0 0,-66-17 0,34 9 0,16 4 0,8 1 0,-10 0 15,9 1-15,5 2 0,1-1 0,-14-2 0,8 2 0,4 0 0,3 1 0,-16 0 0,9 0 0,4 0 0,3 0 16,-18 2-16,9-1 0,6 0 0,3-1 0,-18 0 0,10 0 0,5 0 0,3 0 0,-19 0 16,11 0-16,5 0 0,3 0 0,-21 0 0,12 0 0,4 0 0,4 0 0,-20 3 0,12-1 15,6-2-15,2 1 0,-22-1 0,13 0 0,5 0 0,4 0 0,-23 0 0,14 0 0,6 0 0,3 0 16,-23 0-16,14 0 0,5 0 0,4 0 0,-25 3 0,14-2 0,7-1 0,4 1 0,-23-1 15,13 0-15,7 0 0,3 0 0,-27 0 0,16 0 0,6 0 0,4 0 0,-27 0 0,16 0 0,7 0 16,4 0-16,-26-2 0,15 0 0,8 2 0,2 0 0,-28 0 0,17 0 0,8 0 0,3 0 0,-25-2 16,15 0-16,8 2 0,3-1 0,-27 1 0,15 0 0,9 0 0,3 0 0,-28-3 15,15 2-15,9 1 0,4-1 0,-27-1 0,15 1 0,9 0 0,3 0 0,-28 1 0,15 0 0,9 0 0,4 0 16,-31-2-16,17 1 0,9 0 0,5 1 0,-29 0 0,16 0 0,9 0 0,4 0 0,-31 0 16,17 0-16,9 0 0,5 0 0,-32 0 0,19 0 0,8 0 0,4 0 0,-31-3 0,19 2 0,7 1 15,6 0-15,-31-3 0,18 2 0,7 1 0,6-1 0,-32 1 0,18 0 0,9 0 0,5 0 0,-34-2 16,19 0-16,10 2 0,4-1 0,-28 1 0,16 0 0,9 0 0,4 0 0,-32-2 15,19 1-15,8 0 0,4 1 0,-33-3 0,20 2 0,8 1 0,5-1 0,-31 1 0,18 0 0,9 0 0,5 0 16,-33 0-16,18 0 0,10 0 0,4 0 0,-32 0 0,20 0 0,8 0 0,4 0 0,-33 2 16,20 0-16,8-2 0,5 1 0,-35-4 0,19 2 0,11 1 0,5 0 0,-33-6 0,20 4 15,9 1-15,3 0 0,-32-3 0,20 1 0,8 2 0,5 1 0,-33-3 0,19 1 0,10 1 0,4 1 0,-36-3 16,21 2-16,9 1 0,6-1 0,-35-1 0,19 1 0,11 0 0,5 0 0,-33-1 16,19 1-16,10 0 0,3 1 0,-34 0 0,19 0 0,11 0 0,5 0 0,-35 2 0,20-1 0,10 0 15,5-1-15,-39-2 0,22 0 0,12 2 0,5 0 0,-35 0 0,19 0 0,11 0 0,4 0 0,-34-5 16,19 3-16,11 1 0,5 0 0,-35-1 0,19 1 0,11 0 0,4 0 0,-38-4 0,21 3 15,12 1-15,6 0 0,-39-2 0,23 2 0,10 0 0,6 1 0,-38 0 0,21 0 0,11 0 0,5 0 0,-34-2 16,19 0-16,11 2 0,5-1 0,-43 1 0,25 0 0,11 0 0,6 0 0,-35-2 16,20 1-16,11 0 0,5 1 0,-38 0 0,22 0 0,10 0 0,6 0 0,-38 0 0,21 0 0,11 0 15,5 0-15,-34-3 0,19 2 0,11 1 0,5-1 0,-35-1 0,19 0 0,11 2 0,4-1 0,-34 1 16,19 0-16,11 0 0,5 0 0,-35 3 0,20-2 0,10-1 0,4 1 0,-34 1 16,21-1-16,8 0 0,6 0 0,-35-1 0,19 0 0,11 0 0,5 0 0,-31 3 0,19-2 0,8-1 0,4 1 15,-33 1-15,18-1 0,11 0 0,4-1 0,-34 3 0,19-1 0,10-2 0,5 1 0,-32 2 16,20-2-16,8-1 0,4 1 0,-31 1 0,19-1 0,7 0 0,6 0 0,-33 3 0,18-1 15,10-2-15,4-1 0,-31 3 0,18-2 0,9 0 0,5 0 0,-34 4 0,19-3 0,10-1 0,3 0 0,-29 4 16,18-2-16,7-2 0,6 0 0,-24 2 0,14-2 0,7-1 0,4 1 0,-28 1 16,15-1-16,9 0 0,3 0 0,-24 2 0,14-2 0,7-1 0,4 1 0,-23 1 0,14-1 0,6 0 15,3 0-15,-20-1 0,11 0 0,6 0 0,3 0 0,-18 2 0,11 0 0,5-2 0,3 1 0,-19 1 16,11-1-16,5 0 0,3-1 0,-16 3 0,9-2 0,5 0 0,2 0 0,-16 1 0,9-1 0,5 0 16,1-1-16,-12 0 0,7 0 0,4 0 0,1 0 0,-12 0 0,8 0 0,3 0 0,2 0 15,-8 0-15,5 0 0,3 0 0,1 0 0,-9 0 0,4 0 0,3 0 0,2 0 0,-7-2 16,4 1-16,2 0 0,1 1 0,-4-2 0,2 1 0,2 0 0,0 1 0,-5-3 0,4 1 0,1 2 15,0-1-15,-1-1 0,1 1 0,0 0 0,1 1 0,-3-3 0,2 2 0,0 0 0,1 0 0,0 1 16,0 0-16,0 0 0,0 0 0,0-2 0,0 1 0,0 0 0,0 1 0,0 0 16,0 0-16,0 0 0,0 0 0,2 2 0,-1-1 0,0 0 0,-1-1 0,0 0 0,0 0 0,0 0 0,0 0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8:00:38.8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15427 11620 0,'0'0'0,"0"0"0,0 0 0,0 0 0,0 0 0,0 0 0,0 0 15,0 0-15,0 0 0,0 0 0,0 0 0,0 0 0,0 0 0,0 0 0,0 0 0,0 0 16,0 0-16,0 0 0,0 0 0,0 0 0,0 0 0,0 0 0,0 0 0,0 0 0,0 0 16,0 0-16,0 0 0,0 0 0,0 0 0,0 0 0,0 0 0,0 0 0,0 0 0,0 0 0,0 0 15,0 0-15,0 0 0,0 0 0,0 0 0,0 0 0,0 0 0,0 0 0,0 0 0,-74 5 16,36-3-16,20-1 0,8 0 0,-10-1 0,9 0 0,6 0 0,3 0 0,-19 0 0,11 0 15,5 0-15,3 0 0,-21 2 0,12-1 0,6 0 0,2-1 0,-16 3 0,10-1 0,4-1 0,3-1 0,-20 3 16,10-2-16,6-1 0,3 1 0,-22 2 0,13-2 0,6-1 0,3 1 0,-25 1 16,14 0-16,7-2 0,4 1 0,-25 2 0,14-2 0,7-1 0,4 1 0,-25 1 0,15-1 15,6 0-15,3-1 0,-23 8 0,12-5 0,8-1 0,4-1 0,-25 4 0,14-2 0,7-2 0,4 0 0,-28 4 16,16-2-16,7-2 0,4 0 0,-24 6 0,15-3 0,6-2 0,4-1 0,-30 5 16,17-4-16,8 0 0,4-2 0,-26 3 0,14-2 0,9 0 0,3-1 0,-26 6 0,14-4 0,9-1 15,3 0-15,-26 2 0,14-2 0,9-1 0,3 1 0,-24-1 0,15 0 0,5 0 0,5 0 0,-28 0 16,16 0-16,8 0 0,2 0 0,-25 3 0,15-2 0,8 0 0,3-1 0,-26 0 0,15 0 15,8 0-15,3 0 0,-24 0 0,13 0 0,8 0 0,4 0 0,-27 3 0,16-2 0,6 0 0,4-1 16,-26 3-16,15-2 0,8-1 0,2 1 0,-26 4 0,16-2 0,8-2 0,3-1 0,-26 3 16,14-1-16,9-1 0,3-1 0,-28 0 0,15 0 0,9 0 0,4 0 0,-26 2 0,14 0 0,9-2 15,3 1-15,-29-1 0,16 0 0,9 0 0,4 0 0,-28 5 0,15-3 0,9 0 0,4-2 0,-28 3 16,15-2-16,9 0 0,4-1 0,-29 6 0,16-4 0,9-1 0,4 0 0,-29 2 0,16-2 16,9 0-16,4-1 0,-28 3 0,15-2 0,9 0 0,4-1 0,-31 5 0,17-3 0,10-1 0,4 0 15,-32 2-15,18-2 0,9 0 0,5 0 0,-34 4 0,20-3 0,8-1 0,5 0 0,-30 2 16,18-1-16,7-2 0,6 1 0,-34 1 0,19-1 0,10 0 0,4-1 0,-32 3 0,18-2 15,10 0-15,4 0 0,-36-1 0,21 0 0,9 0 0,6 0 0,-35 2 0,20-1 0,10 0 0,5-1 0,-34 3 16,21-2-16,8-1 0,5 1 0,-32 0 0,19-1 0,8 0 0,5 0 0,-33-3 16,19 2-16,10 0 0,4 1 0,-34 2 0,21-2 0,9 0 0,3 0 0,-30 1 0,19-1 0,7 0 15,6 0-15,-32 0 0,18 0 0,9 0 0,5 0 0,-31-2 0,17 1 0,9 0 0,5 1 0,-29 0 16,16 0-16,9 0 0,4 0 0,-29-2 0,16 1 0,9 0 0,4 1 0,-29 0 16,16 0-16,9 0 0,4 0 0,-27-3 0,15 2 0,9 0 0,3 0 0,-28-1 0,15 1 0,9 0 0,4 1 15,-27-3-15,15 2 0,9 1 0,3-1 0,-26-1 0,15 1 0,7 0 0,4 0 0,-24-1 16,15 0-16,6 2 0,4-1 0,-28 1 0,15 0 0,9 0 0,3 0 0,-24-2 0,14 1 15,7 0-15,4 1 0,-26-2 0,15 1 0,6 0 0,5 1 0,-25-5 0,15 3 0,6 0 0,4 2 16,-23-3-16,13 1 0,7 2 0,3-1 0,-20-1 0,12 0 0,5 2 0,3-1 0,-23-1 16,13 1-16,7 0 0,3 1 0,-18-3 0,11 2 0,5 0 0,2 0 0,-20-1 0,12 1 0,6 0 15,1 1-15,-18-2 0,10 1 0,7 0 0,2 1 0,-16 0 0,10 0 0,5 0 0,2 0 0,-16 0 16,10 0-16,4 0 0,2 0 0,-17 0 0,10 0 0,5 0 0,2 0 0,-14 0 16,9 0-16,3 0 0,2 0 0,-16 0 0,9 0 0,5 0 0,2 0 0,-14 0 0,8 0 0,4 0 15,2 0-15,-11 0 0,7 0 0,3 0 0,2 0 0,-11 0 0,5 0 0,4 0 0,1 0 0,-6 2 16,4-1-16,2 0 0,1-1 0,-8 3 0,3-2 0,4-1 0,1 0 0,-9 0 15,5 0-15,2 0 0,2 0 0,-7 3 0,4-1 0,2-2 0,1 1 0,-6 1 0,3-1 0,2 0 0,1-1 16,-4 3-16,1-2 0,3-1 0,0 1 0,-4 2 0,3-2 0,1 0 0,0-1 0,-4 3 16,3-2-16,1-1 0,0 1 0,-1 2 0,1-2 0,0 0 0,1-1 0,-2 0 0,1 0 15,-1 0-15,2 0 0,-3 2 0,2 0 0,0-2 0,1 1 0,0-1 0,0 0 0,0 0 0,0 0 0,0 2 16,0-1-16,0 0 0,0-1 0,0 0 0,0 0 0,0 0 0,0 0 0,0 0 16,0 0-16,0 0 0,0 0 0,0 0 0,0 0 0,0 0 0,0 0 0,0 3 0,0-2 0,0-1 15,0 1-15,0-1 0,0 0 0,0 0 0,0 0 0,0 0 0,0 0 0,0 0 0,0 0 0,0 0 16,0 0-16,0 0 0,0 0 0,0 0 0,0 0 0,0 0 0,0 0 0,0 0 15,0 0-15,0 0 0,0 0 0,0 0 0,0 0 0,0 0 0,0 0 0,0 0 0,0 0 0,0 0 0,0 0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8:00:41.5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10922 12765 0,'0'0'0,"0"0"0,0 0 0,0 0 0,0 0 0,0 0 0,0 0 0,0 0 0,0 0 0,0 0 0,0 0 0,0 0 15,0 0-15,0 0 0,0 0 0,0 0 0,0 0 0,0 0 0,0 0 0,0 0 0,0 0 16,0 0-16,0 0 0,0 0 0,0 0 0,0 0 0,0 0 0,-67 34 0,34-17 0,17-9 0,8-4 15,-11-2-15,10 0 0,5-2 0,1 0 0,-12 0 0,7 0 0,4 0 0,2 0 0,-18 3 16,10-2-16,4 0 0,4-1 0,-20 0 0,10 0 0,7 0 0,2 0 0,-20 0 0,12 0 16,5 0-16,3 0 0,-22 0 0,12 0 0,7 0 0,3 0 0,-22 3 0,13-2 0,6-1 0,3 1 0,-27 1 15,14 0-15,9-2 0,3 1 0,-27 2 0,15-2 0,9-1 0,3 1 0,-26 4 16,15-3-16,8 0 0,3-2 0,-34 5 0,19-2 0,10-2 0,4 0 0,-33 1 0,20 0 0,9-1 16,3-1-16,-32 5 0,20-3 0,8-1 0,5 0 0,-33 4 0,19-2 0,10-2 0,4 0 0,-39 4 15,23-2-15,10-2 0,6 0 0,-35 4 0,20-2 0,10-2 0,5 0 0,-38 3 16,22-1-16,10-2 0,6-1 0,-38 6 0,21-3 0,11-2 0,5-1 0,-32 6 0,19-4 0,9 0 15,5-2-15,-39 5 0,21-2 0,12-1 0,5-2 0,-39 5 0,22-2 0,12-2 0,5-1 0,-40 6 16,23-3-16,12-2 0,5-1 0,-42 3 0,24-1 0,12-1 0,6-1 0,-40 2 16,24 0-16,10-2 0,6 1 0,-47 2 0,28-2 0,11-1 0,8 1 0,-40 4 0,24-3 0,10-1 0,6 0 15,-42 4-15,23-2 0,12-2 0,7 0 0,-41 1 0,23 0 0,11-2 0,7 1 0,-39 2 16,22-2-16,12-1 0,5 1 0,-39-1 0,22 0 0,12 0 0,5 0 0,-40 5 0,23-2 16,12-2-16,5-1 0,-44 3 0,25-2 0,13-1 0,6 1 0,-41 4 0,25-2 0,10-2 0,6-1 0,-43 3 15,26-1-15,10-1 0,7-1 0,-45 2 0,27 0 0,11-2 0,7 1 0,-39 2 16,22-2-16,11-1 0,6 1 0,-42 4 0,24-2 0,12-2 0,5-1 0,-38 3 0,22-2 0,12-1 15,6 1-15,-46 2 0,26-2 0,13 0 0,6-1 0,-40 3 0,23-2 0,12 0 0,5-1 0,-36 3 16,22-2-16,9-1 0,6 1 0,-42 2 0,23-2 0,13 0 0,4-1 0,-36 6 0,21-4 16,12-1-16,5 0 0,-41 2 0,23-2 0,12-1 0,5 1 0,-35 1 0,20-1 0,11 0 0,4-1 15,-36 3-15,20-2 0,12 0 0,5-1 0,-39 3 0,23-2 0,10 0 0,6-1 0,-36 3 16,20-2-16,11-1 0,5 1 0,-32 2 0,20-2 0,8 0 0,4-1 0,-34 0 0,20 0 16,8 0-16,6 0 0,-33-2 0,18 1 0,11 0 0,4 1 0,-34 0 0,21 0 0,9 0 0,3 0 15,-27 0-15,17 0 0,8 0 0,3 0 0,-30 0 0,18 0 0,7 0 0,6 0 0,-29 3 16,17-2-16,7-1 0,5 1 0,-31 1 0,18-1 0,7 0 0,6-1 0,-29 3 0,16-1 15,9-2-15,4 1 0,-29 1 0,16-1 0,9 0 0,4-1 0,-27 5 0,16-3 0,7 0 0,4-2 0,-26 3 16,15-1-16,7-2 0,4 1 0,-22 4 0,14-3 0,6-1 0,3 0 0,-22 2 16,13-2-16,5 0 0,4-1 0,-25 0 0,14 0 0,7 0 0,4 0 0,-18 3 0,11-1 0,4-2 15,3 1-15,-16 1 0,8-1 0,6 0 0,3-1 0,-17 5 0,10-3 0,5-1 0,2 0 0,-14 0 16,8-1-16,4 0 0,2 0 0,-15 2 0,9-1 0,4 0 0,2-1 0,-16 3 16,9-2-16,5 0 0,2 0 0,-12-1 0,7 0 0,4 0 0,1 0 0,-8 0 0,5 0 0,3 0 0,0 0 15,1 0-15,1 0 0,0 0 0,0 0 0,0 0 0,0 0 0,0 0 0,0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8:00:43.1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25934 14128 0,'0'0'0,"0"0"0,0 0 0,0 0 0,0 0 0,0 0 0,0 0 0,0 0 0,0 0 15,0 0-15,0 0 0,0 0 0,0 0 0,0 0 0,0 0 0,0 0 0,0 0 0,0 0 0,0 0 0,0 0 16,0 0-16,0 0 0,0 0 0,0 0 0,0 0 0,0 0 0,0 0 0,-66-7 15,33 4-15,16 1 0,9 1 0,-11 0 0,10 1 0,4 0 0,3 0 0,-14 0 0,9 0 0,3 0 16,2 0-16,-16-2 0,10 1 0,4 0 0,2 0 0,-17 1 0,10 0 0,5 0 0,2 0 0,-18 0 16,11 0-16,4 0 0,3 0 0,-21-2 0,12 0 0,4 2 0,4-1 0,-17 1 0,9 0 15,6 0-15,3 0 0,-21 0 0,12 0 0,6 0 0,2 0 0,-20 3 0,12-2 0,5-1 0,3 1 0,-22-1 16,13 0-16,6 0 0,3 0 0,-20-2 0,12 0 0,4 2 0,4 0 0,-25-3 16,15 2-16,6 1 0,4 0 0,-23-3 0,13 2 0,7 0 0,3 1 0,-25-5 0,15 3 0,6 0 15,3 2-15,-21-3 0,12 1 0,7 2 0,3-1 0,-22 1 0,13 0 0,5 0 0,4 0 0,-25 0 16,14 0-16,7 0 0,4 0 0,-25-2 0,14 0 0,7 2 0,4-1 0,-25-1 0,15 1 15,5 0-15,5 1 0,-25 0 0,14 0 0,7 0 0,4 0 0,-22 0 0,12 0 0,7 0 0,3 0 0,-25 0 16,14 0-16,6 0 0,5 0 0,-27 2 0,16-1 0,7 0 0,3-1 0,-22 0 16,13 0-16,7 0 0,3 0 0,-23 0 0,14 0 0,6 0 0,2 0 0,-23 0 0,13 0 0,7 0 15,4 0-15,-25 0 0,13 0 0,8 0 0,4 0 0,-25 3 0,15-2 0,6 0 0,3 0 0,-27-1 16,16 0-16,8 0 0,3 0 0,-21 2 0,12-1 0,7 0 0,3-1 0,-22 0 0,13 0 16,6 0-16,3 0 0,-23 3 0,13-2 0,7 0 0,3-1 0,-21 0 0,13 0 0,5 0 0,3 0 0,-17 3 15,10-2-15,4 0 0,4-1 0,-18 2 0,9 0 0,6-2 0,3 1 0,-13-1 16,7 0-16,4 0 0,2 0 0,-8 3 0,5-2 0,2-1 0,2 0 0,-12 3 0,7-2 0,3-1 15,2 1-15,-15 2 0,9-2 0,3 0 0,2-1 0,-13 3 0,8-2 0,3-1 0,2 1 0,-12-1 16,8 0-16,3 0 0,1 0 0,-5 2 0,3-1 0,2 0 0,1 0 0,-7-1 0,4 0 16,2 0-16,1 0 0,3 0 0,-1 0 0,0 0 0,-1 0 0,0 0 0,0 0 0,0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7:50:54.6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20422 10156 0,'0'0'0,"0"0"0,0 0 0,0 0 0,0 0 15,0 0-15,0 0 0,0 0 0,0 0 0,0 0 0,0 0 0,0 0 0,0 0 0,0 0 16,0 0-16,0 0 0,0 0 0,0 0 0,0 0 0,0 0 0,0 0 0,0 0 0,0 0 0,-73-10 15,36 5-15,18 3 0,10 0 0,-8-3 0,9 2 0,4 2 0,2 1 0,-12-3 0,8 2 16,3 0-16,1 0 0,-9 1 0,6 0 0,3 0 0,1 0 0,-13 0 0,7 0 0,2 0 16,3 0-16,-10 0 0,6 0 0,3 0 0,1 0 0,-14 0 0,9 0 0,3 0 0,2 0 0,-11 0 15,7 0-15,3 0 0,2 0 0,-15-2 0,9 1 0,3 0 0,2 1 0,-14 0 16,9 0-16,3 0 0,2 0 0,-13 0 0,8 0 0,3 0 0,2 0 0,-10 2 0,5-1 0,4 0 16,1-1-16,-15 0 0,7 0 0,6 0 0,2 0 0,-15 2 0,8-1 0,5 0 0,2-1 0,-15 2 15,7-1-15,6 0 0,2 0 0,-17-1 0,10 0 0,5 0 0,2 0 0,-19 0 16,11 0-16,5 0 0,3 0 0,-18 2 0,11 0 0,4-2 0,3 1 0,-19-4 0,11 2 0,4 1 0,4-1 15,-18 1-15,9 0 0,6 0 0,3 0 0,-21 2 0,12 0 0,6-2 0,2 1 0,-18-4 16,11 2-16,5 1 0,2-1 0,-17 1 0,9 0 0,6 0 0,3 0 0,-18-2 16,9 1-16,6 0 0,3 0 0,-21 1 0,12 0 0,6 0 0,2 0 0,-18 0 0,11 0 0,4 0 0,4 0 15,-20 0-15,10 0 0,7 0 0,2 0 0,-17 3 0,10-2 0,5 0 0,3-1 0,-24 0 16,14 0-16,5 0 0,4 0 0,-19 0 0,10 0 0,7 0 0,2 0 0,-20-3 16,12 2-16,5 0 0,2 1 0,-18 0 0,10 0 0,7 0 0,2 0 0,-22 2 0,13-1 0,6 0 0,3 0 15,-18-4-15,11 2 0,4 0 0,3 1 0,-19 0 0,10 0 0,7 0 0,2 0 0,-18-2 16,11 0-16,5 2 0,3 0 0,-21-3 0,12 2 0,5 0 0,3 1 0,-17 0 0,9 0 15,6 0-15,3 0 0,-19 0 0,11 0 0,5 0 0,3 0 0,-19 0 0,11 0 0,5 0 16,3 0-16,-14 0 0,9 0 0,3 0 0,2 0 0,-18 0 0,10 0 0,5 0 0,2 0 0,-16 0 16,8 0-16,6 0 0,3 0 0,-16-3 0,8 2 0,6 0 0,2 1 0,-19 2 15,11-1-15,5 0 0,3-1 0,-11 0 0,7 0 0,3 0 0,1 0 0,-13 2 0,7-1 0,4 0 16,2 0-16,-13 1 0,7-1 0,4 0 0,2-1 0,-12 0 0,7 0 0,2 0 0,3 0 0,1 0 16,1 0-16,0 0 0,0 0 0,0 0 0,0 0 0,0 0 0,0 0 0,0 0 0,0 0 15,0 0-15,0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8:06:30.5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33146 4756 0,'0'0'0,"0"0"0,0 0 0,0 0 0,0 0 0,0 0 0,0 0 0,0 0 16,0 0-16,0 0 0,0 0 0,0 0 0,0 0 0,0 0 0,0 0 0,0 0 0,0 0 16,0 0-16,0 0 0,0 0 0,0 0 0,0 0 0,0 0 0,0 23 0,0-11 0,0-7 0,0-2 15,0-1-15,0-1 0,0-1 0,0 0 0,0 0 0,0 0 0,0 0 0,0 0 0,0 0 16,0 0-16,0 0 0,0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8:09:02.584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25154 9982 0,'5'0'0,"-3"0"0,-1 0 0,11 0 0,-5 0 0,-4 0 0,-1 0 0,10 0 16,-6 0-16,-2 0 0,-2 0 0,10 0 0,-6 0 0,-3 0 0,-1 0 0,13-3 0,-8 2 0,-3 1 0,-2-1 15,11 1-15,-7 0 0,-3 0 0,-1 0 0,10 0 0,-5 0 0,-4 0 0,-1 0 0,8-2 16,-5 1-16,-3 0 0,-1 1 0,10-5 0,-6 2 0,-2 2 0,-2 1 0,11-3 0,-5 2 0,-4 0 15,-1 0-15,8-1 0,-5 0 0,-3 2 0,-1-1 0,14-1 0,-8 1 0,-3 0 0,-2 1 0,12 0 16,-8 0-16,-3 0 0,-1 0 0,8-3 0,-4 2 0,-4 0 0,-1 1 0,9 0 16,-5 0-16,-2 0 0,-2 0 0,12 0 0,-7 0 0,-3 0 0,-2 0 0,7-2 0,-3 0 0,-3 2 0,-1-1 15,11 1-15,-6 0 0,-3 0 0,-2 0 0,10 0 0,-6 0 0,-2 0 0,-2 0 0,6 3 16,-3-2-16,-2-1 0,-1 0 0,7 0 0,-4 0 0,-2 0 0,-1 0 0,6 0 0,-3 0 16,-2 0-16,-1 0 0,5 0 0,-4 0 0,-1 0 0,0 0 0,4 3 0,-3-2 0,-1-1 0,0 1 0,2-1 15,-2 0-15,0 0 0,-1 0 0,2 3 0,-1-2 0,0 0 0,-1-1 0,3 0 16,-2 0-16,0 0 0,-1 0 0,0 3 0,0-2 0,0-1 0,0 1 0,0 1 0,0-1 0,0 0 15,0-1-15,0 3 0,0-1 0,0-2 0,0 1 0,-2 1 0,1-1 0,0 0 0,1-1 0,-2 0 16,1 0-16,0 0 0,1 0 0,-3 3 0,2-2 0,0-1 0,1 0 0,-5 3 16,3-1-16,1-2 0,0 1 0,-4-1 0,2 0 0,2 0 0,0 0 0,-6 2 0,3-1 0,2 0 0,1-1 15,-8 3-15,3-2 0,4-1 0,1 1 0,-11 4 0,6-2 0,3-2 0,1-1 0,-16 3 16,10-2-16,4 0 0,2 0 0,-16 1 0,9 0 0,5-2 0,1 1 0,-19 1 0,10-1 0,6 0 16,3-1-16,-20 0 0,12 0 0,6 0 0,2 0 0,-24 2 0,13-1 0,7 0 0,4-1 0,-25 3 15,14-1-15,6-2 0,5 1 0,-25 3 0,15-1 0,6-2 0,4-1 0,-30 3 0,16-2 16,9 0-16,4 0 0,-31-1 0,17 0 0,10 0 0,4 0 0,-30 3 0,18-2 0,8-1 0,4 1 15,-32 1-15,19-1 0,8 0 0,4 0 0,-33-1 0,20 0 0,8 0 0,5 0 0,-32 2 16,18-1-16,10 0 0,4-1 0,-31 0 0,18 0 0,9 0 0,5 0 0,-37 0 0,22 0 16,8 0-16,6 0 0,-33 0 0,19 0 0,10 0 0,4 0 0,-31 0 0,18 0 0,9 0 0,5 0 0,-31 0 15,17 0-15,10 0 0,4 0 0,-33 0 0,20 0 0,8 0 0,4 0 0,-28 0 16,17 0-16,7 0 0,5 0 0,-24 0 0,14 0 0,7 0 0,4 0 0,-25 0 0,14 0 0,7 0 16,4 0-16,-20 0 0,12 0 0,5 0 0,3 0 0,-18-3 0,11 2 0,4 1 0,4 0 0,-18 0 15,9 0-15,6 0 0,3 0 0,-13 0 0,6 0 0,5 0 0,2 0 0,-10 0 0,5 0 16,4 0-16,2 0 0,-12 0 0,7 0 0,3 0 0,1 0 0,-9-3 0,6 2 0,3 0 0,1 1 15,-9 0-15,4 0 0,3 0 0,2 0 0,0 0 0,1 0 0,0 0 0,0 0 0,2 0 16,-1 0-16,0 0 0,-1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8:09:05.912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22717 9985 0,'0'0'0,"0"0"0,0 0 0,0 0 16,0 0-16,0 0 0,0 0 0,0 0 0,0 0 0,0 0 0,0 0 0,0 0 15,0 0-15,0 0 0,0 0 0,0 0 0,0 0 0,0 0 0,0 0 0,0 0 0,0 0 0,0 0 16,0 0-16,0 0 0,0 0 0,0 0 0,0 0 0,-74-21 0,37 10 0,18 5 0,10 3 0,-9 2 16,8 1-16,5-1 0,3 1 0,-16 0 0,9 0 0,5 0 0,2 0 0,-19 0 15,11 0-15,5 0 0,3 0 0,-21 2 0,12-1 0,5 0 0,3-1 0,-16 0 0,8 0 0,6 0 0,3 0 16,-21 0-16,12 0 0,6 0 0,2 0 0,-22 3 0,12-2 0,7-1 0,3 1 0,-23-1 16,14 0-16,6 0 0,3 0 0,-23 5 0,12-3 0,8 0 0,3-2 0,-25 0 0,15 0 15,5 0-15,5 0 0,-27 3 0,15-2 0,8 0 0,3-1 0,-24 3 0,14-2 0,7-1 0,4 1 0,-27 1 16,14 0-16,9-2 0,3 0 0,-29 5 0,16-2 0,9-2 0,4-1 0,-29 3 15,16-2-15,9 0 0,4 0 0,-26 4 0,16-3 0,6-1 0,4 0 0,-29 4 0,17-2 0,7-2 16,5 0-16,-31 1 0,17-1 0,10 0 0,4-1 0,-30 5 0,17-3 0,9 0 0,4-2 0,-29 5 16,16-2-16,9-1 0,4-2 0,-31 3 0,17-2 0,10 0 0,4-1 0,-34 3 15,19-2-15,10 0 0,4 0 0,-31 3 0,19-1 0,8-2 0,4-1 0,-35 3 0,20-2 0,10-1 16,5 1-16,-35 4 0,19-3 0,11 0 0,4-2 0,-31 5 0,19-2 0,8-1 0,5-2 0,-37 3 16,20-2-16,12 0 0,5-1 0,-37 5 0,22-3 0,9-1 0,6 0 0,-37 4 0,20-2 15,12-2-15,5-1 0,-36 6 0,21-3 0,9-2 0,6-1 0,-35 1 0,19-1 0,11 0 0,5 0 0,-38 2 16,21-1-16,12 0 0,5-1 0,-38 3 0,21-2 0,12 0 0,4-1 0,-34 0 15,19 0-15,11 0 0,5 0 0,-38 2 0,22 0 0,10-2 0,6 1 0,-38-1 0,21 0 0,12 0 16,5 0-16,-41 2 0,23-1 0,12 0 0,5-1 0,-40 3 0,24-2 0,10 0 0,7-1 0,-35 2 16,19 0-16,11-2 0,5 1 0,-38-1 0,22 0 0,10 0 0,6 0 0,-42 2 15,23-1-15,11 0 0,7-1 0,-35 3 0,20-2 0,11-1 0,5 1 0,-41 2 0,23-2 0,12 0 0,6-1 16,-39 3-16,23-2 0,10-1 0,6 1 0,-40 1 0,22-1 0,12 0 0,4-1 0,-38 0 16,22 0-16,12 0 0,6 0 0,-38 2 0,22-1 0,10 0 0,6 0 0,-38-4 0,21 2 15,11 1-15,5 0 0,-34 2 0,20-1 0,9 0 0,6-1 0,-38 0 0,21 0 0,12 0 0,4 0 0,-34 2 16,20-1-16,10 0 0,5-1 0,-35 0 0,19 0 0,11 0 0,4 0 0,-34 3 15,19-2-15,11 0 0,5 0 0,-37-1 0,20 0 0,12 0 0,4 0 0,-32 0 0,20 0 0,8 0 16,5 0-16,-35 0 0,19 0 0,11 0 0,5 0 0,-38 0 0,22 0 0,10 0 0,6 0 0,-33-3 16,18 2-16,11 0 0,4 1 0,-36 0 0,22 0 0,8 0 0,6 0 0,-35-3 15,19 2-15,11 0 0,5 1 0,-34-3 0,21 2 0,9 1 0,3-1 0,-33-1 0,19 1 0,10 0 0,5 0 16,-35 1-16,19 0 0,11 0 0,4 0 0,-34 0 0,20 0 0,9 0 0,6 0 0,-35-2 16,19 1-16,11 0 0,5 1 0,-35 0 0,21 0 0,8 0 0,6 0 0,-33 2 0,19-1 15,10 0-15,4-1 0,-39 4 0,23-1 0,10-2 0,6-1 0,-35 1 0,20-1 0,10 0 0,5 0 0,-34-5 16,20 3-16,10 1 0,3 0 0,-36-2 0,20 2 0,12 1 0,5-1 0,-36 1 15,21 0-15,9 0 0,6 0 0,-35-2 0,20 1 0,10 0 0,5 0 0,-38-1 0,22 0 0,10 2 16,6-1-16,-34-3 0,19 1 0,11 2 0,4 1 0,-37-3 0,20 1 0,11 1 0,6 1 0,-35 0 16,20 0-16,10 0 0,5 0 0,-33 4 0,18-1 0,11-2 0,4-1 0,-34-2 0,21 1 15,8 0-15,5 1 0,-32-4 0,18 1 0,10 2 0,4 1 0,-30-1 0,17 1 0,9 0 0,5 0 16,-33 0-16,18 0 0,10 0 0,3 0 0,-32 2 0,20 0 0,8-2 0,5 0 0,-31-2 16,18 1-16,9 0 0,5 1 0,-31-2 0,17 1 0,9 0 0,5 0 0,-34 1 0,19 0 15,10 0-15,4 0 0,-31 3 0,19-2 0,8-1 0,4 0 0,-33 0 0,20 0 0,8 0 0,5 0 0,-32 0 16,18 0-16,10 0 0,4 0 0,-28 0 0,16 0 0,9 0 0,4 0 0,-31-2 15,17 1-15,9 0 0,5 1 0,-35 0 0,21 0 0,8 0 0,5 0 0,-30 0 0,18 0 0,7 0 0,6 0 16,-29 0-16,17 0 0,7 0 0,5 0 0,-29 0 0,17 0 0,7 0 0,5 0 0,-31 2 16,17-1-16,9 0 0,5-1 0,-29 2 0,16-1 0,9 0 0,4 0 0,-32-5 0,18 2 15,9 1-15,5 1 0,-27 2 0,15-1 0,9 0 0,3-1 0,-29 5 0,16-3 0,9-1 0,4 0 0,-26 2 16,14-2-16,9 0 0,3-1 0,-29 2 0,16 0 0,9-2 0,4 1 0,-28 1 16,15-1-16,9 0 0,4-1 0,-27 3 0,16-2 0,7 0 0,4-1 0,-28 2 0,16 0 0,7-2 15,5 1-15,-29-1 0,17 0 0,7 0 0,5 0 0,-29 3 0,17-2 0,7-1 0,5 1 0,-29 1 16,17-1-16,7 0 0,5 0 0,-28-1 0,16 0 0,7 0 0,5 0 0,-29 3 15,17-2-15,7-1 0,5 1 0,-26 1 0,15-1 0,7 0 0,4 0 0,-24 1 0,14-1 0,7 0 0,4-1 16,-30 0-16,16 0 0,9 0 0,4 0 0,-26 3 0,14-2 0,9-1 0,3 1 0,-26-1 16,14 0-16,9 0 0,3 0 0,-26 0 0,14 0 0,9 0 0,3 0 0,-29 0 0,16 0 15,9 0-15,4 0 0,-26 2 0,15-1 0,7 0 0,4-1 0,-24 0 0,15 0 0,6 0 0,4 0 0,-23 1 16,12-1-16,8 0 0,3 0 0,-25 2 0,14 0 0,6-2 0,5 1 0,-27-1 16,16 0-16,7 0 0,2 0 0,-24 0 0,15 0 0,7 0 0,4 0 0,-22 0 0,12 0 0,7 0 15,3 0-15,-23 3 0,14-2 0,6-1 0,3 1 0,-23-3 0,13 0 0,7 2 0,3-1 0,-23 1 16,14 0-16,6 0 0,3 0 0,-23-2 0,12 1 0,8 0 0,3 1 0,-23-3 15,14 2-15,6 1 0,2-1 0,-18-1 0,10 1 0,6 0 0,3 1 0,-18-2 0,11 0 0,5 2 0,3-1 16,-19-1-16,11 1 0,5 0 0,3 1 0,-21-3 0,11 2 0,7 1 0,2-1 0,-14 1 16,7 0-16,6 0 0,2 0 0,-16-2 0,9 0 0,5 2 0,2-1 0,-21-1 0,12 1 0,5 0 15,3 1-15,-15-3 0,10 2 0,4 1 0,2-1 0,-17 1 0,10 0 0,4 0 0,3 0 0,-15-2 16,8 1-16,4 0 0,3 0 0,-13-1 0,7 1 0,3 0 0,3 1 0,-12 0 16,7 0-16,3 0 0,1 0 0,-12-3 0,8 2 0,3 1 0,2-1 0,-14-1 0,9 1 0,3 0 0,2 0 15,-13 1-15,8 0 0,3 0 0,2 0 0,-13 0 0,8 0 0,3 0 0,2 0 0,-12 0 16,8 0-16,3 0 0,1 0 0,-14 0 0,9 0 0,3 0 0,2 0 0,-10 0 0,5 0 0,4 0 15,2 0-15,-11 0 0,6 0 0,3 0 0,1 0 0,-11 3 0,7-2 0,3-1 0,1 1 0,-11-3 16,7 1-16,3 0 0,1 1 0,-8 2 0,4-1 0,4 0 0,1-1 0,-12 0 16,7 0-16,3 0 0,1 0 0,-11 2 0,7 0 0,3-2 0,1 1 0,-11-1 0,7 0 0,3 0 15,2 0-15,-9 0 0,5 0 0,1 0 0,3 0 0,-11 0 0,6 0 0,3 0 0,1 0 0,-11 0 16,7 0-16,3 0 0,1 0 0,-8 0 0,4 0 0,4 0 0,1 0 0,-14 0 0,8 0 16,2 0-16,3 0 0,-13 0 0,8 0 0,2 0 0,3 0 0,-12-2 0,7 1 0,3 0 0,1 1 15,-12-3-15,8 2 0,3 1 0,2-1 0,-14 1 0,9 0 0,3 0 0,2 0 0,-11-2 16,7 1-16,3 0 0,1 0 0,-13-1 0,8 1 0,3 0 0,2 1 0,-10 0 0,5 0 15,4 0-15,1 0 0,-13-3 0,7 2 0,4 1 0,2-1 0,-12-1 0,7 1 0,2 0 0,3 0 0,-10 1 16,6 0-16,3 0 0,1 0 0,-14 0 0,9 0 0,3 0 0,2 0 0,-13 0 16,8 0-16,3 0 0,2 0 0,-12 0 0,8 0 0,3 0 0,1 0 0,-11 0 0,7 0 0,3 0 15,2 0-15,-11-2 0,6 1 0,2 0 0,2 1 0,-13 0 0,8 0 0,3 0 0,1 0 0,-11 0 16,7 0-16,3 0 0,2 0 0,-14 0 0,9 0 0,3 0 0,2 0 0,-11-2 0,7 1 16,3 0-16,1 1 0,-11 0 0,7 0 0,3 0 0,1 0 0,-13 0 0,7 0 0,4 0 0,2 0 0,-10 0 15,6 0-15,2 0 0,2 0 0,-10 2 0,6-1 0,3 0 0,1-1 0,-11 2 16,7-1-16,3 0 0,1-1 0,-11 3 0,7-2 0,3-1 0,2 1 0,-12-1 0,6 0 0,4 0 15,1 0-15,-10 2 0,6 0 0,3-2 0,0 1 0,-11-1 0,7 0 0,3 0 0,2 0 0,-12 3 16,8-2-16,3-1 0,1 1 0,-11-1 0,7 0 0,3 0 0,2 0 0,-11 0 0,5 0 16,4 0-16,1 0 0,-8 0 0,5 0 0,2 0 0,2 0 0,-14 0 0,8 0 0,3 0 0,2 0 15,-12 2-15,8-1 0,3 0 0,1 0 0,-13 1 0,8-1 0,4 0 0,1-1 0,-11 3 16,6-2-16,4 0 0,1-1 0,-8 0 0,5 0 0,2 0 0,2 0 0,-12 3 0,7-2 16,3 0-16,2-1 0,-13 0 0,8 0 0,3 0 0,1 0 0,-10 0 0,5 0 0,4 0 0,2 0 0,-11 2 15,6-1-15,3 0 0,1-1 0,-11 0 0,7 0 0,3 0 0,1 0 0,-11 3 16,7-2-16,3 0 0,1-1 0,-11-2 0,6 1 0,4 0 0,1 1 0,-4 4 0,3-1 0,1-2 15,1-1-15,-14 1 0,8-1 0,4 0 0,1 0 0,-10 1 0,5-1 0,4 0 0,1 0 0,-10 0 16,6 0-16,2 0 0,2 0 0,-10 0 0,6 0 0,3 0 0,1 0 0,-12 0 0,8 0 16,3 0-16,1 0 0,-7-3 0,3 2 0,4 1 0,1 0 0,-14 2 0,7-1 0,4 0 0,2-1 15,-10 0-15,6 0 0,3 0 0,1 0 0,-14 0 0,9 0 0,3 0 0,2 0 0,-11 0 16,7 0-16,3 0 0,1 0 0,-11 2 0,7-1 0,3 0 0,2-1 0,-14 0 0,7 0 16,4 0-16,2 0 0,-10 3 0,6-2 0,2 0 0,2 0 0,-10-1 0,6 0 0,3 0 0,1 0 0,-12 0 15,8 0-15,3 0 0,1 0 0,-13 2 0,8-1 0,4 0 0,1-1 0,-12 0 16,8 0-16,3 0 0,1 0 0,-10 1 0,5-1 0,4 0 0,2 0 0,-12 2 0,7-1 0,3 0 15,1-1-15,-11 0 0,7 0 0,3 0 0,1 0 0,-13 3 0,8-2 0,3-1 0,2 1 0,-11-1 16,7 0-16,3 0 0,1 0 0,-10 3 0,6-2 0,2 0 0,2-1 0,-13 0 0,8 0 16,2 0-16,3 0 0,-13 0 0,8 0 0,3 0 0,1 0 0,-11 0 0,7 0 0,4 0 0,1 0 15,-14 0-15,9 0 0,3 0 0,2 0 0,-14 3 0,9-2 0,3 0 0,2 0 0,-14-1 16,9 0-16,3 0 0,2 0 0,-13 0 0,8 0 0,3 0 0,2 0 0,-14 0 0,9 0 0,3 0 16,2 0-16,-14 2 0,9-1 0,3 0 0,2-1 0,-12 0 0,6 0 0,4 0 0,2 0 0,-13 3 15,7-2-15,4-1 0,2 1 0,-12 1 0,6-1 0,4 0 0,2-1 0,-12 3 0,7-1 16,2-2-16,3 1 0,-11-1 0,7 0 0,3 0 0,1 0 0,-11 2 0,7-1 0,3 0 0,2-1 15,-15 0-15,9 0 0,3 0 0,2 0 0,-14 3 0,9-2 0,3 0 0,2 0 0,-11 1 16,7-1-16,3 0 0,2-1 0,-12 0 0,7 0 0,2 0 0,2 0 0,-8 0 0,5 0 16,3 0-16,1 0 0,-12 3 0,7-2 0,3-1 0,1 1 0,-5-1 0,3 0 0,2 0 0,1 0 0,-10 0 15,6 0-15,3 0 0,1 0 0,-9-2 0,4 1 0,4 0 0,1 1 0,-7 0 0,4 0 16,2 0-16,1 0 0,-4-2 0,2 0 0,1 2 0,1-1 0,-4 1 0,3 0 0,1 0 0,0 0 16,-4 0-16,3 0 0,1 0 0,0 0 0,-2-2 0,2 1 0,0 0 0,1 1 0,-3 0 15,2 0-15,0 0 0,1 0 0,-3 0 0,2 0 0,0 0 0,1 0 0,0-3 0,0 1 0,0 2 16,0-1-16,-3 1 0,2 0 0,0 0 0,1 0 0,0 0 0,0 0 0,0 0 0,0 0 0,0 0 15,0 0-15,0 0 0,0 0 0,-2 0 0,1 0 0,0 0 0,1 0 0,0 0 16,0 0-16,0 0 0,0 0 0,0 0 0,0 0 0,0 0 0,0 0 0,0 0 0,0 0 0,0 0 0,0 0 16,0 0-16,0 0 0,0 0 0,0 0 0,0 0 0,0 0 0,0 0 0,0 0 0,0 0 15,0 0-15,0 0 0,0 0 0,0 0 0,0 0 0,0 0 0,0 0 0,0-2 0,0 1 16,0 0-16,0 1 0,0 0 0,0 0 0,0 0 0,0 0 0,-3 0 0,2 0 0,0 0 0,1 0 16,0 0-16,0 0 0,0 0 0,0 0 0,0 0 0,0 0 0,0 0 0,0 0 0,0 0 15,0 0-15,0 0 0,0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8:09:10.701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10232 9970 0,'0'0'0,"0"0"0,0 0 0,0 0 16,0 0-16,0 0 0,0 0 0,0 0 0,0 0 0,0 0 0,0 0 0,0 0 0,0 0 0,0 0 15,0 0-15,0 0 0,0 0 0,0 0 0,0 0 0,0 0 0,0 0 0,0 0 0,0 0 0,0 0 16,0 0-16,0 0 0,0 0 0,0 0 0,0 0 0,0 0 0,0 0 0,0 0 16,0 0-16,0 0 0,0 0 0,0 0 0,0 0 0,0 0 0,0 0 0,0 0 0,0 0 0,0 0 0,0 0 0,0 0 15,0 0-15,0 0 0,0 0 0,-71 19 0,35-9 0,18-5 0,9-3 0,-10 2 16,10-3-16,5 0 0,2 0 0,-19 4 0,11-3 0,5-1 0,3 0 0,-18 4 0,10-2 15,4-2-15,4 0 0,-18 4 0,9-2 0,6-2 0,3 0 0,-21 4 0,12-3 0,6-1 0,2 0 0,-22 4 16,13-3-16,5 0 0,4-2 0,-23 5 0,14-2 0,6-2 0,3 0 0,-23 4 16,13-2-16,7-2 0,3 0 0,-25 4 0,14-2 0,6-2 0,5 0 0,-25 4 0,15-3 0,6 0 15,4-2-15,-25 5 0,13-2 0,8-2 0,4-1 0,-27 6 0,16-3 0,6-2 0,4-1 0,-29 3 16,17-1-16,7-1 0,5-1 0,-29 5 0,17-3 0,7-1 0,5 0 0,-33 4 0,18-2 16,10-2-16,4 0 0,-32 6 0,18-3 0,10-2 0,4-1 0,-34 4 0,20-2 0,9-2 0,5 0 0,-33 4 15,19-2-15,10-2 0,4-1 0,-37 6 0,20-4 0,12-1 0,4 0 0,-35 2 16,20-2-16,11 0 0,5 0 0,-34 4 0,19-3 0,10-1 0,4 0 0,-37-1 0,21 0 0,12 0 15,5 0-15,-33 3 0,18-2 0,11 0 0,3-1 0,-36 2 0,20 0 0,12-2 0,5 1 0,-39-1 16,23 0-16,10 0 0,6 0 0,-38-3 0,21 2 0,12 1 0,5 0 0,-39 0 16,23 0-16,9 0 0,7 0 0,-38 2 0,21-1 0,12 0 0,4-1 0,-37 0 0,21 0 0,12 0 0,5 0 15,-41 3-15,24-2 0,10 0 0,6 0 0,-32 1 0,18-1 0,11 0 0,4-1 0,-40 3 16,22-2-16,12 0 0,6-1 0,-36 0 0,20 0 0,11 0 0,4 0 0,-29 3 0,18-2 16,7 0-16,6-1 0,-38 1 0,20-1 0,12 0 0,5 0 0,-34-3 0,20 2 0,9 1 0,5-1 0,-33-1 15,18 1-15,11 0 0,4 0 0,-35-1 0,20 1 0,10 0 0,5 1 0,-32-3 0,20 2 16,7 1-16,6-1 0,-31-1 0,18 1 0,7 0 0,6 0 0,-34-1 0,19 1 0,10 0 0,4 1 15,-21 0-15,13 0 0,6 0 0,4 0 0,-25-3 0,14 2 0,7 1 0,4-1 0,-27 1 16,14 0-16,9 0 0,3 0 0,-22 0 0,13 0 0,7 0 0,3 0 0,-20-2 0,12 1 16,5 0-16,3 0 0,-20-1 0,12 1 0,4 0 0,4 1 0,-14-3 0,7 2 0,6 1 0,2-1 0,-17-2 15,8 2-15,6 1 0,3-1 0,-13-1 0,6 0 0,5 2 0,2-1 0,-13-1 16,7 1-16,4 0 0,2 1 0,-13-3 0,7 2 0,4 1 0,2-1 0,-10-1 0,6 0 0,3 2 0,0-1 16,-7 1-16,5 0 0,3 0 0,1 0 0,-7-2 0,3 1 0,3 0 0,1 1 0,-6 0 15,3 0-15,2 0 0,1 0 0,-4-3 0,3 2 0,1 1 0,0-1 0,-5 1 0,4 0 0,1 0 16,0 0-16,-4 0 0,3 0 0,1 0 0,0 0 0,-2 2 0,2 0 0,0-2 0,1 0 0,0 0 15,0 0-15,0 0 0,0 0 0,0 0 0,0 0 0,0 0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8:09:12.525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25102 11268 0,'1'0'0,"0"0"0,-1 0 0,0 0 0,0 0 0,0 0 0,0 0 0,0 0 0,0 0 15,0 0-15,0 0 0,2 0 0,-1 0 0,0 0 0,-1 0 0,0 0 0,0 0 0,0 0 0,0 0 0,0 0 16,0 0-16,0 0 0,0 0 0,0-3 0,0 2 0,0 1 0,0-1 0,-2 1 0,1 0 16,1 0-16,0 0 0,0 0 0,0 0 0,0 0 0,0 0 0,-3 0 0,1 0 0,1 0 0,1 0 15,-2 0-15,1 0 0,0 0 0,1 0 0,-5-3 0,3 2 0,1 0 0,0 1 0,-7 0 16,4 0-16,2 0 0,1 0 0,-6 0 0,3 0 0,2 0 0,1 0 0,-12-3 0,7 2 16,3 1-16,2 0 0,-12 0 0,7 0 0,3 0 0,1 0 0,-18 0 0,10 0 0,5 0 0,3 0 0,-18 0 15,10 0-15,5 0 0,3 0 0,-23 0 0,12 0 0,7 0 0,3 0 0,-27 0 0,15 0 16,7 0-16,4 0 0,-26 1 0,15 1 0,8-2 0,2 0 0,-30 3 0,18-2 0,7-1 0,6 1 15,-31 1-15,18-1 0,7 0 0,6 0 0,-36 1 0,20 0 0,10-2 0,5 1 0,-32 3 16,18-1-16,10-2 0,3-1 0,-37 3 0,21-1 0,12-1 0,5-1 0,-39 5 0,23-3 16,10-1-16,6 0 0,-40 1 0,22-1 0,12 0 0,5 0 0,-39 2 0,22-2 0,12-1 0,5 1 0,-40 4 15,23-3-15,12-1 0,5 0 0,-47 2 0,27-2 0,13 0 0,7-1 0,-45 5 0,25-3 16,14 0-16,6-2 0,-45 5 0,26-2 0,13-2 0,6-1 0,-47 6 0,26-4 0,14-1 0,6 0 16,-48 4-16,27-2 0,13-2 0,8 0 0,-51 6 0,29-3 0,15-3 0,6 1 0,-55 7 15,32-3-15,16-4 0,7-1 0,-52 5 0,30-3 0,14-2 0,9 0 0,-57 6 0,32-3 0,16-3 16,8 1-16,-57 5 0,33-3 0,15-3 0,9 1 0,-60 5 0,34-3 0,17-3 0,9 1 0,-65 3 15,36-2-15,19-2 0,8-1 0,-65 6 0,37-4 0,19-1 0,10 0 0,-68 6 0,39-3 16,20-2-16,8-1 0,-63 4 0,36-2 0,18-2 0,10 0 0,-67 1 0,39 0 0,18-2 0,10 1 0,-69 1 16,38-1-16,21 0 0,9-1 0,-63 3 0,36-2 0,18-1 0,10 1 0,-68-1 15,39 0-15,20 0 0,8 0 0,-58 3 0,34-2 0,16 0 0,10-1 0,-65 3 0,36-2 0,18-1 16,10 1-16,-60 1 0,35-1 0,18 0 0,7 0 0,-51-1 0,29 0 0,15 0 0,9 0 0,-54 2 16,30-1-16,15 0 0,9-1 0,-44 0 0,26 0 0,12 0 0,7 0 0,-41 2 0,25-1 15,10 0-15,6-1 0,-32 3 0,19-2 0,10-1 0,4 1 0,-28-1 0,16 0 0,9 0 0,4 0 0,-27 0 16,15 0-16,9 0 0,3 0 0,-19 0 0,12 0 0,5 0 0,3 0 0,-13-2 15,8 0-15,4 2 0,2 0 0,-11-3 0,7 2 0,3 0 0,1 1 0,-3-5 0,2 3 0,1 1 16,1 0-16,-2-2 0,2 2 0,0 0 0,1 1 0,-3-3 0,2 2 0,0 1 0,1-1 0,0-1 16,0 1-16,0 0 0,0 0 0,0 1 0,0 0 0,0 0 0,0 0 0,0-2 0,0 0 15,0 2-15,0-1 0,0-1 0,0 1 0,0 0 0,0 1 0,0 0 0,0 0 0,0 0 0,0 0 0,-2-3 16,1 2-16,0 0 0,1 1 0,0 0 0,0 0 0,0 0 0,0 0 0,0 0 16,0 0-16,0 0 0,0 0 0,0 0 0,0 0 0,0 0 0,0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8:11:06.428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25344 7738 0,'0'0'0,"0"0"0,0 0 0,0 0 0,0 0 0,0 0 0,0 0 0,0 0 0,0 0 0,0 0 0,0 0 16,0 0-16,0 0 0,0 0 0,0 0 0,0 0 0,0 0 0,0 0 0,0 0 0,0 0 15,0 0-15,0 0 0,0 0 0,-71-5 0,35 3 0,19 0 0,8 2 0,-3-5 0,6 2 16,3 2-16,2 0 0,-9 0 0,4 1 0,3 0 0,2 0 0,-6-2 0,3 1 0,2 0 0,1 1 16,-10-3-16,6 2 0,3 1 0,1-1 0,-9-1 0,5 1 0,3 0 0,1 0 0,-7 1 15,4 0-15,2 0 0,1 0 0,-11 0 0,6 0 0,2 0 0,2 0 0,-10 0 0,6 0 0,3 0 16,2 0-16,-10 0 0,6 0 0,2 0 0,2 0 0,-11 0 0,5 0 0,4 0 0,1 0 0,-12 2 15,6-1-15,4 0 0,2-1 0,-13 0 0,8 0 0,2 0 0,3 0 0,-12 0 0,7 0 16,3 0-16,1 0 0,-12 0 0,8 0 0,3 0 0,2 0 0,-14 0 0,9 0 0,3 0 0,2 0 0,-15 0 16,9 0-16,4 0 0,2 0 0,-14 0 0,8 0 0,4 0 0,2 0 0,-16 0 15,9 0-15,5 0 0,2 0 0,-16-2 0,10 1 0,4 0 0,1 1 0,-14 0 0,8 0 0,4 0 16,3 0-16,-18 0 0,9 0 0,6 0 0,3 0 0,-13 2 0,6-1 0,5 0 0,2-1 0,-12 0 16,6 0-16,4 0 0,2 0 0,-15 2 0,8-1 0,5 0 0,2 0 0,-18 1 15,9-1-15,6 0 0,3-1 0,-17 0 0,10 0 0,5 0 0,2 0 0,-16 3 0,10-2 0,4-1 0,2 1 16,-16 2-16,9-2 0,5 0 0,2-1 0,-17 2 0,10 0 0,5-2 0,2 1 0,-19 1 15,11-1-15,4 0 0,4-1 0,-17 3 0,8-2 0,6-1 0,3 1 0,-21 1 0,12 0 16,5-2-16,3 0 0,-18 3 0,11-2 0,5 0 0,3-1 0,-18 0 0,11 0 0,3 0 0,4 0 16,-20 3-16,10-2 0,6-1 0,3 1 0,-15 4 0,9-3 0,5-1 0,2 0 0,-21 2 15,12-2-15,6-1 0,2 1 0,-20 2 0,11-2 0,6 0 0,3-1 0,-18 5 0,11-3 0,5-1 16,3 0-16,-18-1 0,10 0 0,5 0 0,3 0 0,-19 2 0,11-1 0,4 0 0,4 0 0,-20 1 16,10-1-16,6 0 0,3-1 0,-17 0 0,11 0 0,4 0 0,3 0 0,-19 3 15,11-2-15,5-1 0,3 1 0,-19 2 0,11-2 0,4 0 0,4-1 0,-18 0 0,9 0 0,6 0 0,3 0 16,-13 2-16,6 0 0,5-2 0,2 1 0,-14-1 0,7 0 0,5 0 0,2 0 0,-16 2 15,8-1-15,6 0 0,2-1 0,-16 0 0,9 0 0,5 0 0,2 0 0,-14 3 0,9-2 0,3-1 16,2 1-16,-13-1 0,7 0 0,4 0 0,2 0 0,-13 0 0,7 0 0,4 0 0,2 0 0,-10 0 16,6 0-16,2 0 0,3 0 0,-12-2 0,7 1 0,3 0 0,1 1 0,-11 0 15,7 0-15,3 0 0,2 0 0,-12 0 0,7 0 0,3 0 0,1 0 0,-10 0 0,5 0 0,4 0 0,1 0 16,-8 0-16,5 0 0,2 0 0,2 0 0,-10 0 0,6 0 0,3 0 0,1 0 0,-5 0 16,3 0-16,2 0 0,0 0 0,-7 0 0,5 0 0,1 0 0,1 0 0,-4 2 0,3-1 15,1 0-15,0-1 0,1 0 0,0 0 0,0 0 0,0 0 0,0 0 0,0 0 0,0 0 0,0 0 16,0 0-16,0 0 0,0 0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8:11:26.215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22798 7845 0,'0'0'0,"0"0"0,0 0 0,0 0 0,0 0 0,0 0 0,0 0 0,0 0 16,0 0-16,0 0 0,0 0 0,0 0 0,0 0 0,0 0 0,0 0 0,0 0 0,0 0 16,0 0-16,0 0 0,0 0 0,0 0 0,0 0 0,0 0 0,0 0 0,0 0 0,0 0 0,0 0 15,0 0-15,0 0 0,0 0 0,0 0 0,0 0 0,0 0 0,0 0 0,0 0 0,0 0 16,0 0-16,0 0 0,0 0 0,-62 18 0,31-9 0,16-4 0,6-3 0,-4 0 0,6-2 16,4 0-16,1 0 0,-11 0 0,7 0 0,3 0 0,2 0 0,-13 0 0,8 0 0,3 0 0,1 0 0,-10-2 15,5 1-15,4 0 0,2 1 0,-11 0 0,6 0 0,3 0 0,1 0 0,-13 2 0,8 0 16,3-2-16,2 0 0,-14 0 0,9 0 0,3 0 0,2 0 0,-14 2 0,9 0 0,3-2 0,2 1 15,-13 1-15,8-1 0,3 0 0,2-1 0,-14 3 0,9-2 0,3 0 0,2-1 0,-14 2 16,9 0-16,3-2 0,2 1 0,-15 1 0,9-1 0,4 0 0,2-1 0,-19 6 0,11-4 0,5-1 16,3 0-16,-19 2 0,11-2 0,5-1 0,3 1 0,-16 4 0,9-3 0,5-1 0,1 0 0,-19 1 15,10-1-15,7 0 0,2-1 0,-18 6 0,11-4 0,5-1 0,3 0 0,-21 2 16,12-2-16,5-1 0,2 1 0,-20 4 0,11-3 0,7-1 0,3 0 0,-22 6 0,13-3 0,6-3 0,2 1 16,-21 7-16,12-3 0,7-4 0,3-1 0,-23 4 0,14-2 0,5-2 0,4 0 0,-23 1 15,14 0-15,6-2 0,3 1 0,-25 2 0,14-2 0,7-1 0,4 1 0,-25-1 0,15 0 16,6 0-16,3 0 0,-27 2 0,16-1 0,8 0 0,3 0 0,-26-1 0,14 0 0,9 0 0,3 0 15,-26-5-15,14 3 0,9 0 0,3 2 0,-29-5 0,16 3 0,9 1 0,4 0 0,-26-2 16,14 1-16,9 2 0,3-1 0,-28 1 0,15 0 0,9 0 0,4 0 0,-31 0 0,17 0 0,9 0 16,5 0-16,-29 0 0,16 0 0,9 0 0,4 0 0,-31 0 0,17 0 0,9 0 0,5 0 0,-31 3 15,17-2-15,10-1 0,4 0 0,-31 3 0,19-2 0,8-1 0,4 1 0,-34 1 0,20 0 16,8-2-16,5 1 0,-31-4 0,19 2 0,7 1 0,6 0 0,-33-3 0,18 2 0,10 1 0,4-1 16,-33 1-16,19 0 0,10 0 0,3 0 0,-29 0 0,18 0 0,7 0 0,6 0 0,-34-3 15,19 2-15,10 0 0,4 1 0,-33 0 0,19 0 0,10 0 0,4 0 0,-30-3 0,17 2 0,9 1 16,5-1-16,-35-1 0,21 1 0,8 0 0,5 0 0,-35 4 0,20-2 0,10-1 0,5 0 0,-33-2 15,19 1-15,10 0 0,3 1 0,-34 0 0,19 0 0,11 0 0,5 0 0,-32 0 16,18 0-16,10 0 0,4 0 0,-34-2 0,21 0 0,9 2 0,3-1 0,-32-1 0,20 1 0,8 0 0,5 1 16,-35 2-16,20-1 0,10 0 0,5-1 0,-36 0 0,21 0 0,9 0 0,6 0 0,-33 0 15,19 0-15,10 0 0,4 0 0,-35 0 0,20 0 0,10 0 0,4 0 0,-36 0 0,20 0 16,12 0-16,5 0 0,-36-3 0,21 2 0,9 1 0,6 0 0,-37 0 0,20 0 0,12 0 0,5 0 16,-41-3-16,24 2 0,10 0 0,6 1 0,-40-5 0,24 3 0,10 1 0,6 0 0,-37 1 15,21 0-15,12 0 0,5 0 0,-41-4 0,23 1 0,12 2 0,5 0 0,-43 4 0,24-2 0,13 0 16,6-1-16,-40-3 0,24 2 0,10 0 0,7 1 0,-40 3 0,22-2 0,11 0 0,6-1 0,-41 0 15,23 0-15,12 0 0,5 0 0,-40 2 0,23 0 0,12-2 0,5 1 0,-41-1 16,24 0-16,12 0 0,5 0 0,-41-3 0,24 2 0,12 1 0,5 0 0,-38 0 0,22 0 0,12 0 0,6 0 16,-43 0-16,24 0 0,12 0 0,6 0 0,-40 0 0,24 0 0,10 0 0,6 0 0,-39-3 15,22 2-15,11 1 0,6 0 0,-42 0 0,24 0 0,11 0 0,7 0 0,-39 0 0,22 0 16,12 0-16,6 0 0,-41-3 0,23 2 0,12 1 0,5-1 0,-42-1 0,24 0 0,12 2 0,6-1 16,-47-1-16,26 1 0,14 0 0,7 1 0,-43-5 0,25 3 0,12 1 0,6 0 0,-40 0 15,23 1-15,12 0 0,5 0 0,-40-2 0,24 1 0,10 0 0,6 1 0,-37 0 0,21 0 0,12 0 16,4 0-16,-39 0 0,22 0 0,12 0 0,5 0 0,-43 0 0,25 0 0,12 0 0,6 0 0,-40 0 15,24 0-15,10 0 0,7 0 0,-44 0 0,26 0 0,10 0 0,7 0 0,-42-2 0,25 1 16,10 0-16,7 1 0,-47 0 0,28 0 0,11 0 0,8 0 0,-49-4 0,27 1 0,15 2 0,6 0 0,-45 1 16,26 0-16,14 0 0,5 0 0,-43-2 0,24 0 0,14 2 0,5-1 0,-41 1 15,24 0-15,12 0 0,5 0 0,-43 0 0,25 0 0,13 0 0,5 0 0,-41-2 0,23 1 0,13 0 16,5 1-16,-38 0 0,22 0 0,12 0 0,6 0 0,-41 0 0,23 0 0,12 0 0,5 0 0,-42 0 16,24 0-16,12 0 0,6 0 0,-45-3 0,25 2 0,14 1 0,6 0 0,-43 0 15,25 0-15,12 0 0,6 0 0,-42 2 0,25-1 0,10 0 0,7-1 0,-40 0 0,24 0 0,10 0 0,6 0 16,-39 0-16,22 0 0,12 0 0,5 0 0,-40 0 0,23 0 0,12 0 0,5 0 0,-35-2 15,21 1-15,9 0 0,6 1 0,-40 0 0,22 0 0,12 0 0,5 0 0,-35-5 0,20 3 16,11 1-16,5 0 0,-35 1 0,20 0 0,10 0 0,4 0 0,-32 0 0,20 0 0,8 0 0,5 0 0,-37 0 16,20 0-16,12 0 0,4 0 0,-32 3 0,19-2 0,9-1 0,5 0 0,-35 0 15,19 0-15,11 0 0,5 0 0,-34 3 0,21-1 0,8-2 0,5 1 0,-30 1 0,18-1 0,7 0 0,6-1 16,-32 0-16,18 0 0,9 0 0,5 0 0,-32 0 0,18 0 0,9 0 0,5 0 0,-29 0 16,16 0-16,9 0 0,4 0 0,-31-2 0,17 1 0,9 0 0,5 1 0,-29 0 0,16 0 15,9 0-15,4 0 0,-29 0 0,16 0 0,9 0 0,4 0 0,-26-2 0,14 1 0,9 0 0,3 1 0,-27 0 16,15 0-16,9 0 0,3 0 0,-24 0 0,15 0 0,5 0 0,5 0 0,-23 0 15,14 0-15,6 0 0,3 0 0,-22 0 0,12 0 0,7 0 0,3 0 0,-18 2 0,11-1 0,5 0 16,2-1-16,-20 0 0,12 0 0,5 0 0,2 0 0,-13 3 0,8-2 0,4 0 0,3 0 0,-15 1 16,8-1-16,4 0 0,3-1 0,-18 2 0,9 0 0,6-2 0,3 1 0,-17 1 0,10-1 15,5 0-15,2-1 0,-10 0 0,5 0 0,4 0 0,1 0 0,-10 1 0,6-1 0,3 0 0,0 0 0,-7 2 16,5 0-16,3-2 0,1 1 0,-7-1 0,3 0 0,3 0 0,1 0 0,-6 0 16,3 0-16,2 0 0,1 0 0,-4 0 0,3 0 0,1 0 0,0 0 0,-5 0 0,3 0 0,2 0 15,0 0-15,1 0 0,0 0 0,0 0 0,0 0 0,-3-3 0,2 2 0,0 1 0,1 0 0,0 0 16,0 0-16,0 0 0,0 0 0,-2 0 0,1 0 0,0 0 0,1 0 0,2 2 0,-1-1 15,-1 0-15,0-1 0,0 0 0,0 0 0,0 0 0,0 0 0,0 2 0,0-1 0,0 0 0,0-1 0,0 0 16,0 0-16,0 0 0,0 0 0,0 0 0,0 0 0,0 0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8:11:27.484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24919 9038 0,'0'0'0,"0"0"0,0 0 0,0 0 0,0 0 15,0 0-15,0 0 0,0 0 0,0 0 0,0 0 0,0 0 0,0 0 0,0 0 0,0 0 0,0 0 16,0 0-16,0 0 0,0 0 0,0 0 0,0 0 0,0 0 0,0 0 0,0 0 0,0 0 16,0 0-16,0 0 0,0 0 0,0 0 0,0 0 0,0 0 0,0 0 0,0 0 0,0 0 15,0 0-15,0 0 0,0 0 0,0 0 0,0 0 0,0 0 0,0 0 0,0 0 0,0 0 0,0 0 0,0 0 16,0 0-16,0 0 0,0 0 0,0 0 0,0 0 0,0 0 0,0 0 0,0 0 16,0 0-16,0 0 0,0 0 0,0 0 0,0 0 0,0 0 0,0 0 0,0 0 0,0 0 0,0 0 15,0 0-15,0 0 0,0 0 0,0 0 0,0 0 0,0 0 0,0 0 0,0 0 0,0 0 0,0 0 16,0 0-16,0 0 0,0 0 0,0 0 0,0 0 0,0 0 0,0 0 0,-78 13 15,38-6-15,21-3 0,8-2 0,-18-1 0,15-1 0,7 0 0,4 0 0,-20 0 0,11 0 0,6 0 0,3 0 16,-20 3-16,12-2 0,5-1 0,3 1 0,-22-1 0,13 0 0,5 0 0,4 0 0,-22 2 16,13 0-16,6-2 0,3 1 0,-25-1 0,14 0 0,7 0 0,4 0 0,-25 2 0,14-1 0,6 0 15,5-1-15,-25 0 0,15 0 0,6 0 0,4 0 0,-25 2 0,13-1 0,8 0 0,4-1 0,-25 0 16,14 0-16,6 0 0,5 0 0,-27 3 0,16-2 0,7 0 0,2-1 0,-25 0 16,15 0-16,8 0 0,3 0 0,-29 0 0,16 0 0,9 0 0,4 0 0,-32 2 0,19 0 0,9-2 0,3 1 15,-22-1-15,12 0 0,8 0 0,4 0 0,-28 2 0,15-1 0,9 0 0,3-1 0,-28 6 16,15-4-16,9-1 0,4 0 0,-31 2 0,17-2 0,9-1 0,5 1 0,-29 4 0,16-3 15,9-1-15,4 0 0,-29 1 0,16-1 0,9 0 0,4-1 0,-29 6 0,16-4 0,9-1 0,4 0 0,-31 4 16,17-3-16,10-1 0,4 0 0,-32 2 0,19-2 0,8 0 0,4-1 0,-33 2 16,20 0-16,8-2 0,5 0 0,-30 0 0,17 0 0,9 0 0,5 0 0,-29 0 0,16 0 0,9 0 15,4 0-15,-29 1 0,16-1 0,9 0 0,4 0 0,-29-3 0,16 2 0,9 1 0,4-1 0,-29 1 16,16 0-16,9 0 0,4 0 0,-24-2 0,14 1 0,6 0 0,5 1 0,-25 0 0,14 0 16,7 0-16,4 0 0,-23 0 0,13 0 0,7 0 0,3 0 0,-23-3 0,14 2 0,6 0 0,2 1 15,-16-2-15,9 0 0,6 2 0,2-1 0,-16-4 0,8 3 0,6 0 0,3 2 0,-16-3 16,9 2-16,5 0 0,2 1 0,-14-3 0,8 2 0,4 0 0,2 0 0,-11-1 0,7 1 15,3 0-15,1 1 0,-10-3 0,6 2 0,2 1 0,3 0 0,-9 1 0,5 1 0,2-2 0,2 0 0,-12 0 16,7 0-16,3 0 0,1 0 0,-5 3 0,3-2 0,2-1 0,1 1 0,1-1 0,0 0 16,0 0-16,0 0 0,0 0 0,0 0 0,0 0 0,0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8:11:34.102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24833 11167 0,'0'0'0,"0"0"0,0 0 0,0 0 0,0 0 0,0 0 0,0 0 0,0 0 0,0 0 0,0 0 0,0 0 0,0 0 16,0 0-16,0 0 0,0 0 0,-62 24 0,31-12 0,16-6 0,8-3 0,-9 0 15,8-1-15,4-1 0,2 0 0,-14 1 0,9-1 0,3 0 0,2-1 0,-13 3 0,8-1 0,4-2 0,1 1 16,-16 1-16,9-1 0,5 0 0,2-1 0,-19 3 0,11-2 0,5-1 0,2 1 0,-17 2 16,9-2-16,6 0 0,3-1 0,-17 3 0,8-2 0,6-1 0,3 1 0,-23 1 0,13-1 0,6 0 15,3 0-15,-18 1 0,11-1 0,4 0 0,3-1 0,-18 3 0,9-2 0,7-1 0,2 1 0,-23 1 16,14-1-16,5 0 0,4 0 0,-22 1 0,12-1 0,7 0 0,3-1 0,-25 3 16,14-2-16,7 0 0,4-1 0,-25 0 0,14 0 0,7 0 0,3 0 0,-23 3 0,13-2 0,7-1 0,4 1 15,-25 1-15,14 0 0,7-2 0,4 1 0,-25-1 0,15 0 0,6 0 0,3 0 0,-25 2 16,15-1-16,7 0 0,4-1 0,-29 0 0,15 0 0,9 0 0,4 0 0,-28 3 0,15-2 0,9-1 15,4 1-15,-27 1 0,15-1 0,9 0 0,3 0 0,-28-1 0,15 0 0,9 0 0,4 0 0,-26 2 16,14-1-16,9 0 0,3-1 0,-31 3 0,17-2 0,9-1 0,5 1 0,-27 2 0,15-2 16,9 0-16,3-1 0,-33 5 0,18-3 0,10-1 0,4 0 0,-28 2 0,16-2 0,9 0 0,4-1 15,-28 2-15,15 0 0,9-2 0,4 1 0,-29 1 0,16-1 0,9 0 0,4-1 0,-31 3 16,17-2-16,10 0 0,4-1 0,-33 3 0,20-2 0,8 0 0,4-1 0,-30 0 0,18 0 0,7 0 16,6 0-16,-36 3 0,19-2 0,11-1 0,5 1 0,-28 1 0,16-1 0,9 0 0,4 0 0,-33 1 15,18-1-15,10 0 0,3-1 0,-31 3 0,19-2 0,8-1 0,5 1 0,-33 4 0,19-3 16,10-1-16,4 0 0,-31 2 0,18-2 0,9 0 0,5-1 0,-34 5 0,20-3 0,9 0 0,3-2 15,-32 3-15,19-2 0,9 0 0,5-1 0,-32 3 0,18-2 0,10 0 0,4 0 0,-31-1 16,18 0-16,9 0 0,5 0 0,-32-3 0,19 2 0,9 1 0,3-1 0,-33 1 0,19 0 0,9 0 0,5 0 16,-30 2-16,17-1 0,10 0 0,4-1 0,-34 0 0,19 0 0,10 0 0,4 0 0,-34 0 15,20 0-15,10 0 0,3 0 0,-31-2 0,19 1 0,8 0 0,5 1 0,-33 2 0,19-1 16,10 0-16,4-1 0,-32 2 0,18 0 0,10-2 0,3 0 0,-34 0 0,19 0 0,11 0 0,5 0 0,-35-2 16,19 1-16,11 1 0,4 0 0,-36-3 0,20 2 0,12 0 0,5 0 0,-33-1 15,19 1-15,10 0 0,4 1 0,-34 0 0,21 0 0,8 0 0,5 0 0,-35-5 0,19 2 0,11 2 0,5 0 16,-32-1-16,18 0 0,10 2 0,4-1 0,-34-4 0,20 3 0,9 1 0,5 0 0,-35-1 15,20 0-15,10 2 0,5-1 0,-36-2 0,21 2 0,9 1 0,6-1 0,-32-1 0,18 1 16,10 0-16,4 0 0,-37-2 0,20 2 0,12 1 0,4-1 0,-35-1 0,20 1 0,11 0 0,5 1 0,-38-3 16,22 1-16,10 2 0,6-1 0,-37 4 0,20-2 0,12-1 0,5 1 0,-39-1 15,23 0-15,9 0 0,7 0 0,-38-2 0,21 0 0,12 2 0,4-1 0,-37 1 0,21 0 0,12 0 0,5 0 16,-37 3-16,22-2 0,9-1 0,6 0 0,-32 0 0,18 0 0,10 0 0,4 0 0,-37-2 16,20 1-16,12 0 0,4 1 0,-35-3 0,20 2 0,11 1 0,5-1 0,-35-1 0,20 1 15,10 0-15,4 0 0,-34 1 0,20 0 0,10 0 0,5 0 0,-35 0 0,19 0 0,11 0 0,5 0 0,-38-2 16,21 1-16,12 0 0,5 1 0,-38 0 0,21 0 0,11 0 0,6 0 0,-35 1 15,19 1-15,11-2 0,5 0 0,-35 0 0,19 0 0,11 0 0,4 0 0,-34 0 0,20 0 0,10 0 0,5 0 16,-35 3-16,19-2 0,11-1 0,4 1 0,-36-3 0,21 0 0,11 2 0,5 0 0,-33 0 16,18 0-16,11 0 0,4 0 0,-39 0 0,22 0 0,12 0 0,5 0 0,-41 0 0,24 0 15,10 0-15,7 0 0,-38-3 0,21 2 0,12 1 0,5-1 0,-39-1 0,22 1 0,11 0 0,6 1 0,-38 0 16,22 0-16,10 0 0,6 0 0,-40-3 0,22 1 0,12 2 0,6-1 0,-41 1 16,23 0-16,12 0 0,5 0 0,-38-2 0,23 1 0,10 0 0,6 1 0,-36 0 0,20 0 0,11 0 15,5 0-15,-38 0 0,22 0 0,10 0 0,6 0 0,-33 0 0,19 0 0,10 0 0,4 0 0,-39-1 16,23 1-16,10 0 0,6 0 0,-35-2 0,19 1 0,11 0 0,5 0 0,-36 1 0,21 0 15,9 0-15,6 0 0,-37 0 0,21 0 0,11 0 0,5 0 0,-37-3 0,22 2 0,9 1 0,6-1 16,-37 1-16,20 0 0,12 0 0,4 0 0,-35 0 0,20 0 0,11 0 0,5 0 0,-37 0 16,21 0-16,11 0 0,4 0 0,-35-2 0,20 1 0,11 0 0,5 1 0,-37 0 0,20 0 0,11 0 15,6 0-15,-35-3 0,19 1 0,11 2 0,5-1 0,-39 1 0,23 0 0,10 0 0,6 0 0,-35-2 16,20 1-16,10 0 0,5 1 0,-36 0 0,21 0 0,9 0 0,6 0 0,-35 0 16,19 0-16,11 0 0,5 0 0,-32 0 0,18 0 0,10 0 0,4 0 0,-32 0 0,20 0 0,7 0 0,6 0 15,-34 0-15,19 0 0,10 0 0,4 0 0,-32-3 0,18 2 0,10 1 0,4-1 0,-30 1 16,17 0-16,9 0 0,5 0 0,-34 0 0,20 0 0,8 0 0,5 0 0,-33 0 0,19 0 15,10 0-15,4 0 0,-35 2 0,19-1 0,11 0 0,4-1 0,-31-2 0,19 1 0,8 0 0,5 0 0,-35 1 16,19 0-16,11 0 0,5 0 0,-34 0 0,21 0 0,9 0 0,3 0 0,-31 3 0,19-2 16,8-1-16,5 1 0,-31-1 0,18 0 0,9 0 0,5 0 0,-33 0 0,18 0 0,10 0 0,4 0 15,-32 0-15,20 0 0,8 0 0,4 0 0,-30 0 0,18 0 0,7 0 0,6 0 0,-32 2 16,19 0-16,7-2 0,6 0 0,-26-2 0,15 1 0,7 0 0,4 1 0,-29 0 0,17 0 0,7 0 16,5 0-16,-26 2 0,15-1 0,8 0 0,2-1 0,-28 2 0,17 0 0,8-2 0,3 1 15,-28-1-15,17 0 0,8 0 0,3 0 0,-27 0 0,16 0 0,8 0 0,3 0 0,-25 0 16,15 0-16,8 0 0,3 0 0,-32 2 0,19-1 0,8 0 0,4-1 0,-28 5 0,17-3 0,8 0 15,3-2-15,-27 3 0,16-1 0,8-2 0,3 1 0,-28-1 0,17 0 0,8 0 0,3 0 0,-25 2 16,15-1-16,8 0 0,3 0 0,-26 1 0,14-1 0,9 0 0,3-1 0,-27 3 0,15-2 16,9-1-16,3 0 0,-24 3 0,15-2 0,5 0 0,5 0 0,-27 1 0,15-1 0,7 0 0,4-1 15,-24 3-15,15-2 0,6-1 0,4 1 0,-23 4 0,13-3 0,7 0 0,3-2 0,-25 5 16,15-2-16,6-2 0,3 0 0,-21 2 0,11-1 0,8-2 0,3 1 0,-25 4 0,13-3 16,8 0-16,4-2 0,-25 3 0,14-1 0,7-2 0,3 1 0,-28 1 0,16-1 0,8 0 0,3 0 0,-22 4 15,13-3-15,7-1 0,4 0 0,-25 2 0,14-1 0,7-2 0,4 1 0,-27-1 16,15 0-16,7 0 0,4 0 0,-26 2 0,15-1 0,8 0 0,2-1 0,-20 5 0,12-3 0,7 0 15,3-2-15,-28 3 0,15-1 0,9-2 0,3 1 0,-19 6 0,12-3 0,6-2 0,2-1 0,-20 4 16,12-3-16,5 0 0,3-2 0,-17 5 0,9-2 0,6-2 0,3 0 0,-19 2 0,11-2 0,5 0 16,3-1-16,-16 6 0,10-4 0,4-1 0,2 0 0,-17 2 0,10-2 0,5 0 0,2-1 0,-16 3 15,9-2-15,5-1 0,2 1 0,-14-1 0,9 0 0,3 0 0,2 0 0,-11 0 16,7 0-16,3 0 0,1 0 0,-13 1 0,8-1 0,3 0 0,2 0 0,-8 2 0,4-1 0,3 0 0,2-1 16,-9 0-16,5 0 0,3 0 0,1 0 0,-8 0 0,5 0 0,2 0 0,1 0 0,-6 0 15,3 0-15,2 0 0,1 0 0,-4-2 0,2 1 0,2 0 0,0 1 0,-1 0 0,1 0 0,0 0 16,1 0-16,-3 0 0,2 0 0,0 0 0,1 0 0,-2 0 0,1 0 0,0 0 0,1 0 0,0 0 15,0 0-15,0 0 0,0 0 0,0-2 0,0 1 0,0 0 0,0 1 0,0 0 16,0 0-16,0 0 0,0 0 0,0 0 0,0 0 0,0 0 0,0 0 0,0 0 0,0 0 0,0 0 0,0 0 16,0-3-16,0 2 0,0 0 0,0 0 0,0 1 0,0 0 0,0 0 0,0 0 0,0 0 15,0 0-15,0 0 0,0 0 0,0 0 0,0 0 0,0 0 0,0 0 0,0 0 0,0 0 16,0 0-16,0 0 0,0 0 0,0 0 0,0 0 0,0 0 0,2 0 0,-1 0 0,-1 0 0,0 0 16,0 0-16,0 0 0,0 0 0,0 0 0,0 0 0,0 0 0,0 0 0,0 0 0,0 0 15,0 0-15,0 0 0,0 0 0,0 0 0,0 0 0,0 0 0,0 0 0,0 0 0,0 0 0,0 0 0,0 0 16,0 0-16,0 0 0,0 0 0,0 0 0,3 0 0,-2 0 0,0 0 0,-1 0 0,0 0 15,0 0-15,0 0 0,0 0 0,2 0 0,-1 0 0,0 0 0,-1 0 0,0 0 16,0 0-16,0 0 0,0 0 0,3-2 0,-1 1 0,-1 0 0,-1 1 0,0 0 0,0 0 16,0 0-16,0 0 0,0 0 0,0 0 0,0 0 0,0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8:11:35.237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24967 12305 0,'0'0'0,"0"0"0,0 0 0,0 0 16,0 0-16,0 0 0,0 0 0,0 0 0,0 0 0,0 0 0,0 0 0,0 0 0,0 0 0,0 0 15,0 0-15,0 0 0,0 0 0,0 0 0,0 0 0,0 0 0,0 0 0,0 0 0,0 0 0,0 0 16,0 0-16,0 0 0,0 0 0,0 0 0,0 0 0,0 0 0,0 0 0,0 0 16,0 0-16,0 0 0,0 0 0,0 0 0,0 0 0,0 0 0,0 0 0,0 0 0,0 0 0,0 0 0,0 0 15,0 0-15,0 0 0,0 0 0,0 0 0,0 0 0,0 0 0,0 0 0,0 0 0,0 0 16,0 0-16,0 0 0,0 0 0,0 0 0,0 0 0,0 0 0,0 0 0,0 0 0,0 0 15,0 0-15,0 0 0,0 0 0,0 0 0,0 0 0,0 0 0,0 0 0,0 0 0,0 0 0,0 0 0,0 0 16,0 0-16,0 0 0,0 0 0,-83 10 0,42-6 0,20-1 0,11-2 0,-21 4 16,15-3-16,8 0 0,4-2 0,-27 3 0,15-1 0,9-2 0,3 1 0,-28 4 0,15-3 0,9-1 15,4 0-15,-28 9 0,15-5 0,9-3 0,4-1 0,-31 5 0,17-4 0,9 0 0,5-2 0,-31 5 16,17-2-16,9-2 0,5 0 0,-32 4 0,19-3 0,8-1 0,4 0 0,-35 4 16,21-2-16,8-2 0,6 0 0,-35 2 0,19-2 0,11-1 0,5 1 0,-38 4 0,21-3 0,12-1 0,5 0 15,-38 4-15,21-2 0,11-2 0,6 0 0,-37 1 0,20 0 0,12-2 0,5 1 0,-41-1 16,24 0-16,10 0 0,6 0 0,-42 2 0,25-1 0,10 0 0,7-1 0,-42 3 0,25-2 15,10-1-15,7 1 0,-39 4 0,22-2 0,12-2 0,4-1 0,-43 5 0,25-3 0,12 0 0,7-2 0,-42 3 16,24-1-16,12-2 0,5 1 0,-43-1 0,25 0 0,12 0 0,7 0 0,-42 2 0,23-1 16,12 0-16,7 0 0,-41-1 0,23 0 0,12 0 0,5 0 0,-42 0 0,24 0 0,13 0 0,5 0 15,-41 0-15,24 0 0,12 0 0,5 0 0,-38 0 0,22 0 0,12 0 0,5 0 0,-38 2 16,22-1-16,12 0 0,5-1 0,-46 5 0,27-3 0,11-1 0,7 0 0,-43 4 0,26-3 16,10 0-16,7-2 0,-40 8 0,24-4 0,10-2 0,6-1 0,-43 4 0,24-3 0,12-1 0,7 0 0,-44 4 15,24-2-15,13-2 0,7 0 0,-43 4 0,26-2 0,10-2 0,7-1 0,-39 3 0,22-2 16,12 0-16,4-1 0,-36 0 0,21 0 0,12 0 0,5 0 0,-43 0 0,24 0 0,12 0 0,6 0 15,-35 0-15,21 0 0,9 0 0,6 0 0,-37 0 0,20 0 0,12 0 0,5 0 0,-34 0 16,20 0-16,10 0 0,3 0 0,-34-4 0,20 2 0,10 0 0,5 2 0,-31-1 0,18 1 0,9 0 16,5 0-16,-29 0 0,16 0 0,9 0 0,4 0 0,-27 2 0,15-1 0,9 0 0,3-1 0,-21 0 15,13 0-15,5 0 0,4 0 0,-17 3 0,9-2 0,6-1 0,2 1 0,-14 1 16,7-1-16,6 0 0,2 0 0,-9 1 0,5 0 0,3-2 0,2 1 0,-9-1 0,5 0 0,3 0 16,1 0-16,-4 2 0,1-1 0,3 0 0,0-1 0,-1 0 0,1 0 0,0 0 0,1 0 0,-2 3 15,1-2-15,0 0 0,1-1 0,0 0 0,0 0 0,0 0 0,0 0 0,0 0 0,0 0 0,0 0 16,0 0-16,0 0 0,0 0 0,0 0 0,0 0 0,0 0 0,0 0 0,0 0 0,0 0 0,0 0 15,0 0-15,0 0 0,0 0 0,0 0 0,0 0 0,0 0 0,0 0 0,0 0 16,0 0-16,0 0 0,0 0 0,0 0 0,0 0 0,0 0 0,0 0 0,-1-2 0,1 1 0,0 0 16,0 1-16,0 0 0,0 0 0,0 0 0,0 0 0,0 0 0,0 0 0,0 0 0,0 0 0,0 0 15,0 0-15,0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7:51:08.2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22132 11490 0,'0'0'0,"0"0"0,0 0 0,0 0 0,0 0 0,0 0 0,0 0 0,0 0 16,0 0-16,0 0 0,0 0 0,0 0 0,0 0 0,0 0 0,0 0 0,0 0 0,0 0 15,0 0-15,0 0 0,0 0 0,0 0 0,0 0 0,0 0 0,0 0 0,0 0 0,0 0 16,0 0-16,0 0 0,0 0 0,0 0 0,0 0 0,0 0 0,0 0 0,0 0 0,0 0 0,0 0 15,0 0-15,0 0 0,0 0 0,0 0 0,0 0 0,0 0 0,0 0 0,0 0 16,0 0-16,0 0 0,0 0 0,0 0 0,0 0 0,0 0 0,0 0 0,0 0 0,0 0 0,0 0 0,0 0 16,0 0-16,0 0 0,0 0 0,0 0 0,0 0 0,0 0 0,0 0 0,0 0 0,0 0 15,0 0-15,0 0 0,0 0 0,0 0 0,0 0 0,0 0 0,0 0 0,-62-19 16,31 9-16,15 6 0,8 1 0,0 2 0,3 1 0,3-1 0,1 1 0,-4-2 0,2 0 0,2 2 0,0-1 16,-4 1-16,3 0 0,1 0 0,0 0 0,-7-3 0,4 2 0,2 1 0,1-1 0,-4-1 15,3 1-15,1 0 0,0 1 0,-6-2 0,4 1 0,1 0 0,0 0 0,-6 1 16,4 0-16,2 0 0,1 0 0,-6-3 0,4 2 0,1 1 0,1-1 0,-7-1 0,4 1 0,2 0 0,1 0 15,-9-1-15,5 1 0,3 0 0,0 1 0,-8-1 0,5 1 0,3 0 0,1 0 0,-9-2 16,4 1-16,4 0 0,1 1 0,-13 0 0,7 0 0,2 0 0,3 0 0,-8-3 0,5 2 16,2 1-16,2-1 0,-14 3 0,8-1 0,3 0 0,2-1 0,-12 0 0,8 0 0,3 0 0,1 0 15,-12 0-15,6 0 0,4 0 0,2 0 0,-10 2 0,5 0 0,4-2 0,1 1 0,-10-1 16,6 0-16,3 0 0,1 0 0,-11 3 0,7-2 0,3-1 0,1 1 0,-11-3 0,7 0 16,3 2-16,1-1 0,-10 1 0,5 0 0,4 0 0,2 0 0,-12-2 0,7 1 0,3 0 0,0 1 15,-7 0-15,5 0 0,3 0 0,1 0 0,-12 0 0,7 0 0,3 0 0,1 0 0,-10-3 16,5 2-16,4 0 0,1 0 0,-8 1 0,5 0 0,2 0 0,2 0 0,-12-2 0,7 1 15,3 0-15,2 1 0,-11-3 0,5 2 0,4 1 0,1 0 0,-6 0 0,4 0 0,2 0 0,1 0 16,-12 0-16,7 0 0,3 0 0,2 0 0,-11 0 0,5 0 0,4 0 0,1 0 0,-10 1 16,6 1-16,2-2 0,2 0 0,-8 0 0,5 0 0,3 0 0,1 0 0,-10 0 0,6 0 15,2 0-15,2 0 0,-11 0 0,6 0 0,2 0 0,3 0 0,-9 0 0,5 0 0,2 0 0,2 0 16,-12 0-16,7 0 0,3 0 0,1 0 0,-8 0 0,4 0 0,3 0 0,2 0 0,-11 0 16,6 0-16,3 0 0,2 0 0,-12 0 0,7 0 0,3 0 0,1 0 0,-8 0 0,4 0 0,4 0 15,1 0-15,-7-2 0,4 1 0,2 0 0,1 1 0,-12 0 0,7 0 0,3 0 0,2 0 0,-9 0 16,5 0-16,2 0 0,2 0 0,-9-2 0,5 1 0,2 0 0,2 0 0,-10 1 15,6 0-15,3 0 0,1 0 0,-9 0 0,5 0 0,2 0 0,2 0 0,-10 0 0,6 0 16,3 0-16,1 0 0,-9-2 0,4 0 0,3 2 0,2-1 0,-6 1 0,3 0 0,2 0 0,1 0 0,-8 0 16,3 0-16,4 0 0,1 0 0,-9 0 0,5 0 0,2 0 0,2 0 0,-10 0 15,6 0-15,3 0 0,1 0 0,-9-2 0,4 1 0,3 0 0,2 1 0,-6 2 0,3-1 0,2 0 16,1-1-16,-9-3 0,4 2 0,4 1 0,1 0 0,-9 0 0,5 0 0,3 0 0,1 0 0,-10 0 16,6 0-16,3 0 0,1 0 0,-9 0 0,5 0 0,1 0 0,3 0 0,-9-3 0,5 2 15,3 0-15,1 1 0,-7-3 0,3 2 0,3 0 0,1 1 0,-6 0 0,3 0 0,2 0 16,1 0-16,-6-3 0,4 2 0,0 1 0,2-1 0,-9 1 0,5 0 0,3 0 0,1 0 0,-7-3 15,3 2-15,3 0 0,1 1 0,-6 0 0,4 0 0,1 0 0,1 0 0,-6-3 16,3 2-16,1 1 0,2 0 0,-6 1 0,3 1 0,2-2 0,1 0 0,-4-2 0,3 1 0,1 1 0,0 0 16,-7 0-16,4 0 0,2 0 0,1 0 0,-4 0 0,3 0 0,1 0 0,0 0 0,-4 0 15,3 0-15,1 0 0,0 0 0,-7 0 0,4 0 0,2 0 0,1 0 0,-4 0 0,2 0 16,2 0-16,0 0 0,-4 1 0,3 1 0,0-2 0,1 0 0,-6 0 0,4 0 0,1 0 0,1 0 0,-6 0 16,3 0-16,2 0 0,1 0 0,-5 0 0,4 0 0,1 0 0,0 0 0,-6 0 15,3 0-15,2 0 0,1 0 0,-6 3 0,3-2 0,2 0 0,1-1 0,-4-2 0,3 1 16,1 0-16,0 1 0,-7 2 0,4-1 0,2 0 0,1-1 0,-5 0 0,4 0 0,1 0 0,0 0 0,-6 0 15,4 0-15,1 0 0,1 0 0,-7 0 0,3 0 0,3 0 0,1 0 0,-6 3 16,4-2-16,1-1 0,1 1 0,-6-1 0,2 0 0,3 0 0,1 0 0,-3 0 0,2 0 0,1 0 16,0 0-16,-4 2 0,2 0 0,2-2 0,0 1 0,-2-1 0,2 0 0,0 0 0,1 0 0,-6 0 15,4 0-15,1 0 0,0 0 0,-1 0 0,1 0 0,0 0 0,1 0 0,-3 0 16,2 0-16,0 0 0,1 0 0,-2 0 0,1 0 0,0 0 0,1 0 0,-3 0 0,2 0 0,0 0 0,1 0 16,-2 0-16,1 0 0,0 0 0,1 0 0,0 0 0,0 0 0,0 0 0,0 0 0,-4 2 15,2-1-15,1 0 0,1-1 0,0 0 0,0 0 0,0 0 0,0 0 0,0 0 16,0 0-16,0 0 0,0 0 0,-2 0 0,1 0 0,0 0 0,1 0 0,0 0 0,0 0 0,0 0 0,0 0 15,0 0-15,0 0 0,0 0 0,0 0 0,0 0 0,0 0 0,0 0 0,0 0 0,0-2 16,0 1-16,0 0 0,0 1 0,0 0 0,0 0 0,0 0 0,0 0 0,0 0 0,0 0 16,0 0-16,0 0 0,0 0 0,0 0 0,0 0 0,0 0 0,0 0 0,0 0 0,0 0 0,0 0 15,0 0-15,0 0 0,0 0 0,0 0 0,0 0 0,0 0 0,0 0 0,0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8:11:39.68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25033 13208 0,'0'0'0,"0"0"0,0 0 0,0 0 0,0 0 0,0 0 0,0 0 0,0 0 0,0 0 0,0 0 0,0 0 16,0 0-16,0 0 0,0 0 0,0 0 0,0 0 0,0 0 0,0 0 0,0 0 0,0 0 15,0 0-15,0 0 0,0 0 0,0 0 0,0 0 0,0 0 0,0 0 0,0 0 0,0 0 0,0 0 16,0 0-16,0 0 0,0 0 0,0 0 0,0 0 0,-68 3 0,34-2 0,16-1 0,10 0 0,-11 3 16,10-2-16,5-1 0,2 1 0,-14-1 0,8 0 0,4 0 0,2 0 0,-16 0 15,9 0-15,5 0 0,2 0 0,-18 2 0,10 0 0,4-2 0,4 1 0,-18-1 0,9 0 0,6 0 0,3 0 16,-18 2-16,10-1 0,5 0 0,3-1 0,-19 3 0,11-2 0,5 0 0,3 0 0,-21 1 15,12-1-15,5 0 0,3-1 0,-19 3 0,10-2 0,6-1 0,3 1 0,-22-1 0,13 0 0,5 0 16,4 0-16,-21 3 0,11-2 0,7 0 0,3-1 0,-25 2 0,13 0 0,8-2 0,4 0 0,-22 3 16,13-2-16,6-1 0,3 1 0,-23 2 0,12-2 0,8-1 0,3 1 0,-27-1 0,15 0 15,7 0-15,4 0 0,-26 5 0,15-3 0,7-1 0,4 0 0,-24 4 0,15-2 0,6-2 0,4 0 16,-30-1-16,16 0 0,9 0 0,4 0 0,-26 5 0,14-3 0,9-1 0,3 0 0,-28 4 16,15-2-16,9-2 0,4-1 0,-29 6 0,16-4 0,9 0 0,4-2 0,-29 3 0,16-2 0,9 0 15,4-1-15,-33 5 0,18-3 0,10 0 0,5-2 0,-33 3 0,20-2 0,7 0 0,6-1 0,-31 3 16,18-2-16,7-1 0,6 1 0,-34 1 0,19-1 0,10 0 0,4 0 0,-31 2 15,18-2-15,9-1 0,5 1 0,-34 1 0,20-1 0,9 0 0,3 0 0,-32 1 0,20-1 0,8 0 0,5-1 16,-35 5-16,20-3 0,10-1 0,5 0 0,-30 2 0,17-2 0,9 0 0,5-1 0,-37 2 16,21 0-16,9-2 0,6 1 0,-30 4 0,17-3 0,9-1 0,5 0 0,-34 2 0,19-2 15,10 0-15,4-1 0,-31 3 0,19-2 0,8-1 0,4 1 0,-31 4 0,19-3 0,7-1 0,6 0 0,-31-1 16,18 0-16,8 0 0,5 0 0,-34 3 0,18-2 0,11-1 0,4 1 0,-28 1 16,16-1-16,9 0 0,4 0 0,-31 1 0,17 0 0,9-2 0,5 1 0,-32 1 0,19-1 0,9 0 15,3-1-15,-30 3 0,18-2 0,7 0 0,6-1 0,-29 3 0,17-2 0,7 0 0,5-1 0,-31 3 16,18-2-16,7-1 0,6 1 0,-29 4 0,17-3 0,7-1 0,5 0 0,-29 2 15,17-2-15,7-1 0,5 1 0,-29 1 0,17-1 0,7 0 0,5 0 0,-27-1 0,16 0 0,7 0 0,4 0 16,-28 0-16,16 0 0,7 0 0,5 0 0,-24 0 0,15 0 0,6 0 0,4 0 0,-30 2 16,16-1-16,9 0 0,4-1 0,-24 0 0,13 0 0,8 0 0,4 0 0,-22-2 0,13 1 0,5 0 15,4 1-15,-25 0 0,14 0 0,7 0 0,4 0 0,-25 0 0,14 0 0,7 0 0,4 0 0,-20-3 16,12 2-16,5 1 0,3-1 0,-22 1 0,12 0 0,7 0 0,3 0 0,-20-2 0,12 0 16,5 2-16,3-1 0,-20-2 0,12 2 0,4 1 0,4-1 0,-17 1 0,9 0 0,6 0 0,3 0 15,-21 2-15,12 0 0,6-2 0,2 1 0,-15-1 0,9 0 0,5 0 0,2 0 0,-17 2 16,10-1-16,5 0 0,1-1 0,-14 0 0,9 0 0,3 0 0,3 0 0,-15 3 0,8-2 15,4-1-15,3 1 0,-16 1 0,8-1 0,6 0 0,2 0 0,-15-1 0,7 0 0,6 0 0,2 0 0,-13 3 16,7-2-16,4-1 0,2 1 0,-13-1 0,7 0 0,4 0 0,2 0 0,-10 0 16,6 0-16,3 0 0,2 0 0,-13 0 0,8 0 0,3 0 0,1 0 0,-11 0 0,7 0 0,3 0 15,1 0-15,-8 2 0,4-1 0,4 0 0,1 0 0,-9-1 0,5 0 0,3 0 0,1 0 0,-8 0 16,5 0-16,2 0 0,1 0 0,-4 2 0,3-1 0,1 0 0,0-1 0,-4 0 16,3 0-16,1 0 0,0 0 0,-5 0 0,4 0 0,1 0 0,0 0 0,-4 0 0,3 0 0,1 0 0,0 0 15,-2 0-15,1 0 0,1 0 0,1 0 0,-2 3 0,1-2 0,0-1 0,1 1 0,0-1 16,0 0-16,0 0 0,0 0 0,-3 0 0,2 0 0,0 0 0,1 0 0,0 0 0,0 0 15,0 0-15,0 0 0,-3-2 0,2 0 0,0 2 0,1 0 0,0 0 0,0 0 0,0 0 0,0 0 0,0 0 16,0 0-16,0 0 0,0 0 0,0 0 0,0 0 0,0 0 0,0 0 0,0 0 16,0 0-16,0 0 0,0 0 0,2 0 0,-1 0 0,-1 0 0,0 0 0,0 0 0,0 0 0,0 0 15,0 0-15,0 0 0,0 0 0,0 0 0,0 0 0,0 0 0,0 0 0,0 0 0,0 0 0,0 2 16,0-1-16,0-1 0,0 0 0,4 1 0,-3-1 0,0 0 0,-1 0 0,0 0 0,0 0 16,0 0-16,0 0 0,2 0 0,-1 0 0,0 0 0,-1 0 0,0 0 0,0 0 0,0 0 0,0 0 15,3 0-15,-1 0 0,-1 0 0,-1 0 0,2 0 0,-1 0 0,0 0 0,-1 0 0,0 0 16,0 0-16,0 0 0,0 0 0,3 0 0,-2 0 0,0 0 0,-1 0 0,2 0 0,-1 0 15,0 0-15,-1 0 0,4 2 0,-3-1 0,0 0 0,-1-1 0,0 0 0,0 0 0,0 0 0,0 0 16,2 0-16,-1 0 0,0 0 0,-1 0 0,0 0 0,0 0 0,0 0 0,0 0 0,3 3 16,-2-2-16,0 0 0,-1-1 0,2 0 0,-1 0 0,0 0 0,-1 0 0,0 0 0,0 0 15,0 0-15,0 0 0,2 3 0,-1-2 0,0 0 0,-1-1 0,0 0 0,0 0 0,0 0 0,0 0 0,3 0 16,-1 0-16,-1 0 0,-1 0 0,0 3 0,0-2 0,0-1 0,0 1 0,2-1 16,-1 0-16,1 0 0,-2 0 0,0 0 0,0 0 0,0 0 0,0 0 0,3 2 0,-2 0 0,0-2 15,-1 1-15,0-1 0,0 0 0,0 0 0,0 0 0,2 0 0,-1 0 0,0 0 0,-1 0 0,0 3 16,0-2-16,0-1 0,0 1 0,0-1 0,0 0 0,0 0 0,0 0 0,3 0 0,-2 0 15,0 0-15,-1 0 0,0 0 0,0 0 0,0 0 0,0 0 0,2 2 0,-1-1 0,0 0 0,-1 0 16,0-1-16,0 0 0,0 0 0,0 0 0,3 0 0,-2 0 0,0 0 0,-1 0 0,0 0 16,0 0-16,0 0 0,0 0 0,2 0 0,-1 0 0,0 0 0,-1 0 0,0 0 0,0 0 0,0 0 15,0 0-15,4 0 0,-2 0 0,-1 0 0,-1 0 0,0 0 0,0 0 0,0 0 0,0 0 0,0 0 16,0 0-16,0 0 0,0 0 0,2 0 0,-1 0 0,0 0 0,-1 0 0,0 0 0,0 0 16,0 0-16,0 0 0,0 0 0,0 0 0,0 0 0,0 0 0,3 0 0,-2 0 0,0 0 0,-1 0 15,0 0-15,0 0 0,0 0 0,0 0 0,0 0 0,0 0 0,0 0 0,0 0 0,0 0 16,0 0-16,0 0 0,0 0 0,0 0 0,0 0 0,0 0 0,0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8:11:41.24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14928 13451 0,'0'0'0,"0"0"0,0 0 0,0 0 0,0 0 0,0 0 0,0 0 0,0 0 0,0 0 0,0 0 0,0 0 0,0 0 16,0 0-16,0 0 0,0 0 0,0 0 0,0 0 0,0 0 0,0 0 0,-67 8 16,33-5-16,18-1 0,8-1 0,-10 0 0,9-1 0,5 0 0,2 0 0,-17 2 0,10-1 0,5 0 15,1 0-15,-17 1 0,9-1 0,6 0 0,3-1 0,-17 3 0,8-2 0,6 0 0,3-1 0,-18 5 16,10-3-16,5 0 0,3-2 0,-21 5 0,12-2 0,5-2 0,2 0 0,-20 2 15,11-1-15,7-2 0,3 1 0,-20 3 0,12-1 0,5-2 0,2 0 0,-20 4 0,11-2 0,7-2 0,3-1 16,-22 3-16,13-2 0,6 0 0,2 0 0,-21 4 0,12-3 0,7-1 0,3 0 0,-23 4 16,14-2-16,5-2 0,4-1 0,-25 5 0,15-2 0,6-1 0,4-2 0,-25 8 0,13-4 15,8-2-15,4-1 0,-22 4 0,13-3 0,6-1 0,2 0 0,-23 7 0,12-4 0,8-3 0,4 1 0,-25 5 16,14-3-16,7-2 0,4-1 0,-27 7 0,15-4 0,7-3 0,4 1 0,-22 5 16,14-3-16,6-2 0,3-1 0,-22 7 0,12-4 0,7-3 0,3 1 0,-21 3 0,13-3 0,5-1 15,3 0-15,-17 4 0,10-2 0,5-2 0,3 0 0,-19 2 0,11-2 0,4-1 0,4 1 0,-17 2 16,8-2-16,6 0 0,3-1 0,-13 3 0,7-2 0,4-1 0,2 1 0,-13 0 0,7-1 15,4 0-15,2 0 0,-11 0 0,7 0 0,2 0 0,2 0 0,-10 0 0,6 0 0,3 0 0,2 0 0,-7-3 16,4 2-16,2 0 0,1 1 0,-7 0 0,4 0 0,2 0 0,1 0 0,1 0 16,0 0-16,0 0 0,0 0 0,0 0 0,0 0 0,0 0 0,0 0 0,0 0 0,0 0 15,0 0-15,0 0 0,0 0 0,0 0 0,0 0 0,0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8:11:43.101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24132 14550 0,'0'0'0,"0"0"0,0 0 15,0 0-15,0 0 0,0 0 0,0 0 0,0 0 0,0 0 0,0 0 0,0 0 0,0 0 16,0 0-16,0 0 0,0 0 0,0 0 0,0 0 0,0 0 0,0 0 0,0 0 0,0 0 0,0 0 16,0 0-16,0 0 0,0 0 0,0 0 0,0 0 0,0 0 0,0 0 0,0 0 0,0 0 0,0 0 15,0 0-15,0 0 0,0 0 0,-76-10 0,38 5 0,19 3 0,10 1 0,-15 0 16,12 0-16,6 1 0,2 0 0,-18 0 0,10 0 0,6 0 0,3 0 0,-20 0 0,12 0 0,6 0 15,2 0-15,-22 3 0,12-2 0,7-1 0,3 1 0,-25-1 0,15 0 0,6 0 0,4 0 0,-27 2 16,14 0-16,9-2 0,3 1 0,-30 2 0,16-2 0,10-1 0,4 1 0,-29 1 0,16-1 16,9 0-16,4 0 0,-32 1 0,19-1 0,8 0 0,4-1 0,-35 3 0,20-2 0,10-1 0,5 1 15,-35 4-15,19-3 0,11 0 0,4-2 0,-36 5 0,21-2 0,11-2 0,5-1 0,-41 3 16,24-1-16,10-1 0,6-1 0,-41 3 0,23-2 0,11-1 0,7 1 0,-41 2 0,23-2 16,12 0-16,5-1 0,-45 5 0,26-3 0,12-1 0,8 0 0,-45 2 0,26-2 0,12 0 0,7-1 0,-52 7 15,29-3-15,15-3 0,7 0 0,-51 5 0,29-3 0,14-2 0,8-1 0,-51 3 16,29-2-16,15 0 0,6 0 0,-50 3 0,29-1 0,14-2 0,8-1 0,-51 6 0,29-4 0,15-1 15,6 0-15,-53 2 0,31-2 0,15-1 0,8 1 0,-51 1 0,29-1 0,14 0 0,8 0 0,-52 4 16,30-3-16,15-1 0,7 0 0,-51 1 0,29-1 0,14 0 0,8-1 0,-54 8 0,30-4 16,16-3-16,7 0 0,-50 2 0,30-2 0,13 0 0,8 0 0,-52 2 0,30-2 0,15-1 0,6 1 15,-45 4-15,26-3 0,13-1 0,8 0 0,-50 4 0,28-3 0,15-1 0,6 0 0,-44 6 16,26-2-16,13-4 0,6 0 0,-45 5 0,25-4 0,14-1 0,6 0 0,-43 4 0,25-3 0,12-1 16,6 0-16,-42 4 0,24-2 0,12-2 0,6 0 0,-43-1 0,25 0 0,12 0 0,6 0 0,-38 5 15,23-3-15,10 0 0,6-2 0,-42 3 0,23-2 0,11 0 0,7-1 0,-34 5 16,19-3-16,11 0 0,5-2 0,-39 3 0,23-2 0,10 0 0,6-1 0,-33 6 0,19-4 0,10-1 15,4 0-15,-34 2 0,21-2 0,9-1 0,3 1 0,-34-1 0,19 0 0,11 0 0,5 0 0,-30 0 16,17 0-16,9 0 0,5 0 0,-37-2 0,22 0 0,8 2 0,6-1 0,-33 1 0,19 0 0,10 0 16,4 0-16,-35 3 0,20-2 0,10-1 0,5 1 0,-36-1 0,21 0 0,9 0 0,6 0 0,-33-2 15,19 0-15,10 2 0,4-1 0,-36 1 0,22 0 0,8 0 0,6 0 0,-35 3 16,20-2-16,10-1 0,5 0 0,-41 0 0,24 0 0,10 0 0,7 0 0,-38-2 0,21 1 0,12 0 16,4 1-16,-37-5 0,21 3 0,12 1 0,5 0 0,-39 0 0,23 1 0,9 0 0,7 0 0,-37 0 15,20 0-15,12 0 0,5 0 0,-39-4 0,23 1 0,10 2 0,6 1 0,-36-8 0,20 4 16,11 2-16,5 1 0,-36-2 0,22 2 0,8 0 0,6 0 0,-38-1 0,21 1 0,12 0 0,4 1 15,-34-3-15,20 2 0,10 1 0,5-1 0,-35-2 0,19 2 0,11 0 0,5 1 0,-38 0 16,21 0-16,12 0 0,5 0 0,-36-3 0,20 2 0,11 1 0,4 0 0,-34-3 0,20 2 0,10 0 0,5 1 16,-35-3-16,20 2 0,10 0 0,4 1 0,-34-5 0,20 2 0,9 2 0,6 1 0,-33-3 15,19 1-15,10 1 0,4 1 0,-36-5 0,22 3 0,8 1 0,6 0 0,-31-2 0,19 2 16,7 0-16,6 1 0,-33 0 0,18 0 0,10 0 0,4 0 0,-28 0 0,16 0 0,9 0 0,4 0 0,-31-3 16,17 2-16,9 1 0,5-1 0,-29-2 0,16 2 0,9 0 0,4 1 0,-32-2 15,19 0-15,8 2 0,4-1 0,-28 1 0,17 0 0,8 0 0,3 0 0,-28-5 0,17 3 0,8 1 16,3 0-16,-28-5 0,17 3 0,8 1 0,3 1 0,-28-1 0,17 1 0,8 0 0,3 1 0,-28-3 15,17 2-15,8 1 0,3-1 0,-28 1 0,17 0 0,8 0 0,3 0 0,-30-2 0,18 1 16,7 0-16,6 0 0,-29 1 0,17 0 0,7 0 0,5 0 0,-26 3 0,15-2 0,8-1 0,2 0 0,-23 5 16,15-3-16,6 0 0,4-2 0,-23 3 0,13-1 0,7-2 0,3 1 0,-23 1 15,14-1-15,6 0 0,3 0 0,-20-1 0,12 0 0,4 0 0,4 0 0,-20 3 0,12-2 0,6-1 16,2 1-16,-16 2 0,10-2 0,5 0 0,2-1 0,-16-2 0,10 1 0,4 0 0,2 0 0,-16 1 16,9 0-16,5 0 0,2 0 0,-14-2 0,8 1 0,4 0 0,2 1 0,-13-3 15,8 2-15,3 1 0,2-1 0,-11 1 0,7 0 0,3 0 0,1 0 0,-7-2 0,3 1 0,4 0 0,1 0 16,-9 1-16,5 0 0,3 0 0,1 0 0,-10-2 0,6 1 0,2 0 0,2 1 0,-7 0 15,4 0-15,2 0 0,1 0 0,-5 0 0,4 0 0,1 0 0,0 0 0,-4 0 0,2 0 16,2 0-16,0 0 0,-1-2 0,1 0 0,0 2 0,1-1 0,-5 1 0,3 0 0,1 0 0,0 0 0,-3 0 16,3 0-16,0 0 0,1 0 0,-2 0 0,1 0 0,0 0 0,1 0 0,0 0 15,0 0-15,0 0 0,0 0 0,-3 0 0,2 0 0,0 0 0,1 0 0,0 0 0,0 0 0,0 0 16,0 0-16,0 0 0,0 0 0,0 0 0,0 0 0,-2 0 0,1 0 0,0 0 0,1 0 0,0 0 16,0 0-16,0 0 0,0 0 0,0 0 0,0 0 0,0 0 0,0 0 0,0 0 15,0 0-15,0 0 0,0 0 0,0 0 0,0 0 0,0 0 0,0 0 0,0 0 0,0 0 0,0 0 0,0 0 16,-2 0-16,1 0 0,0 0 0,1 0 0,0 0 0,0 0 0,0 0 0,0 0 0,2 0 15,-1 0-15,-1 0 0,0 0 0,0 0 0,0 0 0,0 0 0,0 0 0,0 0 0,0 0 16,0 0-16,0 0 0,0 0 0,0 0 0,0 0 0,0 0 0,0 0 0,0 0 0,0 0 0,0 0 0,0 3 16,0-2-16,0-1 0,0 1 0,0-1 0,0 0 0,0 0 0,0 0 0,0 0 15,0 0-15,0 0 0,0 0 0,2 0 0,-1 0 0,0 0 0,-1 0 0,0 0 0,0 0 0,0 0 16,0 0-16,0 0 0,0 0 0,0 0 0,0 0 0,0 0 0,0 0 0,0 0 0,0 0 0,0 0 16,0 0-16,0 0 0,0 0 0,0 0 0,0 0 0,0 0 0,0 0 0,0 0 0,0 0 15,0 0-15,0 0 0,0 0 0,0 0 0,0 0 0,0 0 0,0 0 0,0 0 0,0 0 0,0 0 16,3 0-16,-2 0 0,0 0 0,-1 0 0,0 0 0,0 0 0,0 0 0,0 0 0,0 0 15,0 0-15,0 0 0,0 0 0,0 0 0,0 0 0,0 0 0,0 0 0,0 0 0,0 0 16,0 0-16,0 0 0,0 0 0,0 0 0,0 0 0,0 0 0,-2 0 0,1 0 0,0 0 0,1 0 0,0 0 16,0 0-16,0 0 0,0 0 0,0 0 0,0 0 0,0 0 0,0 0 0,0 0 15,0 0-15,0 0 0,0 0 0,0 0 0,0 0 0,0 0 0,0 0 0,-2 0 0,1 0 0,0 0 16,1 0-16,0 0 0,0 0 0,0 0 0,0 0 0,0 0 0,0 0 0,0 0 0,0 0 0,0 0 16,0 0-16,0 0 0,0 0 0,0 2 0,0-1 0,0 0 0,0-1 0,-2 0 15,1 0-15,0 0 0,1 0 0,0 0 0,0 0 0,0 0 0,0 0 0,0 3 0,0-2 0,0 0 0,0-1 0,-3 0 16,2 0-16,0 0 0,1 0 0,0 2 0,0 0 0,0-2 0,0 1 0,-3-1 15,2 0-15,-1 0 0,2 0 0,-3 0 0,2 0 0,0 0 0,1 0 0,-2 2 0,1-1 0,0 0 16,1-1-16,-3 0 0,2 0 0,0 0 0,1 0 0,-2 0 0,1 0 0,0 0 0,1 0 0,-3 3 16,2-1-16,0-2 0,1 1 0,-2 1 0,1-1 0,0 0 0,1-1 0,-4 3 0,3-2 15,0 0-15,1 0 0,-5 3 0,3-1 0,1-2 0,0-1 0,-1 3 0,1-2 0,0 0 0,1 0 0,-3 1 16,2-1-16,0 0 0,1-1 0,-5 2 0,2 0 0,2-2 0,-1 1 0,-3-1 16,3 0-16,1 0 0,0 0 0,-1 3 0,1-2 0,0-1 0,1 1 0,-5 1 0,3 0 0,1-2 15,0 1-15,-6-1 0,2 0 0,3 0 0,1 0 0,-6 3 0,3-2 0,2-1 0,1 1 0,-6 1 16,3-1-16,2 0 0,1-1 0,-8 2 0,4-1 0,3 0 0,1 0 0,-13 4 15,8-3-15,3-1 0,1 0 0,-12 0 0,6-1 0,4 0 0,2 0 0,-18 2 0,10 0 0,5-2 0,3 1 16,-23 1-16,13-1 0,5 0 0,4-1 0,-3 0 0,3 0 0,2 0 0,0 0 0,-2 3 16,2-2-16,0 0 0,1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8:12:55.468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12563 8961 0,'0'0'0,"0"0"0,0 0 0,0 0 0,0 0 0,0 0 15,0 0-15,0 0 0,0 0 0,0 0 0,0 0 0,0 0 0,0 0 0,0 0 0,0 0 0,0 0 16,0 0-16,0 0 0,0 0 0,0 0 0,0 0 0,0 0 0,0 0 0,0 0 0,0 0 16,0 0-16,0 0 0,-64-17 0,32 9 0,15 4 0,9 2 0,-15 5 0,12-1 0,5-1 0,3 0 0,-18 1 15,11-1-15,4 0 0,4 0 0,-20 4 0,10-3 0,7-1 0,2 0 0,-24 2 16,14-2-16,5 0 0,5-1 0,-25 0 0,14 0 0,7 0 0,4 0 0,-27 2 0,14 0 16,9-2-16,3 1 0,-31 3 0,17-1 0,10-2 0,4-1 0,-35 3 0,21-1 0,9-2 0,3 1 0,-32 2 15,19-2-15,10-1 0,4 1 0,-35 1 0,19-1 0,11 0 0,5 0 0,-38-1 16,21 0-16,12 0 0,5 0 0,-41 5 0,24-3 0,10-1 0,6 0 0,-39 2 0,22-2 0,12 0 15,4-1-15,-36 2 0,21 0 0,12-2 0,5 1 0,-43-1 0,24 0 0,12 0 0,6 0 0,-38 2 16,23-1-16,10 0 0,6-1 0,-42 6 0,23-4 0,12-1 0,5 0 0,-43-1 0,24 0 16,13 0-16,7 0 0,-42 3 0,24-2 0,11-1 0,7 1 0,-46 0 0,25-1 0,13 0 0,8 0 15,-47 0-15,26 0 0,14 0 0,7 0 0,-45 2 0,25-1 0,14 0 0,6-1 0,-48 0 16,27 0-16,14 0 0,6 0 0,-43 1 0,24-1 0,14 0 0,5 0 0,-46 2 0,26-1 16,13 0-16,8-1 0,-49 3 0,27-1 0,15-2 0,6 1 0,-51-1 0,29 0 0,14 0 0,8 0 0,-50 0 15,30 0-15,12 0 0,8 0 0,-46 0 0,26 0 0,14 0 0,7 0 0,-50 0 0,28 0 16,13 0-16,8 0 0,-48 0 0,27 0 0,15 0 0,6 0 0,-49 3 0,28-2 0,14-1 0,6 0 15,-44 0-15,25 0 0,13 0 0,8 0 0,-50 3 0,28-2 0,14 0 0,7 0 0,-51-1 16,29 0-16,14 0 0,8 0 0,-49 2 0,28-1 0,15 0 0,6-1 0,-49 1 0,28-1 0,14 0 16,6 0-16,-49 2 0,28-1 0,14 0 0,8-1 0,-49 3 0,28-1 0,15-2 0,5 1 0,-45 3 15,26-1-15,13-2 0,7-1 0,-46 3 0,27-1 0,12-1 0,8-1 0,-43 5 16,26-3-16,10-1 0,7 0 0,-47 2 0,26-2 0,14 0 0,7-1 0,-45 5 0,25-3 0,14-1 16,6 0-16,-45 2 0,26-1 0,13-2 0,6 1 0,-43 1 0,24-1 0,13 0 0,6-1 0,-45 3 15,26-2-15,13 0 0,6 0 0,-45 1 0,25-1 0,14 0 0,6-1 0,-43 2 0,24-1 16,13 0-16,6-1 0,-40 3 0,23-2 0,12 0 0,6 0 0,-39 6 0,23-3 0,9-3 0,7 0 15,-38 5-15,21-4 0,12-1 0,5 0 0,-36 2 0,21-2 0,9-1 0,6 1 0,-35 4 16,19-3-16,11-1 0,5 0 0,-33 4 0,20-2 0,8-2 0,5 0 0,-31 4 0,19-3 0,7-1 0,6 0 16,-32 2-16,18-1 0,9-2 0,5 1 0,-31 1 0,17-1 0,9 0 0,5-1 0,-29 2 15,16-1-15,9 0 0,4-1 0,-24 3 0,13-1 0,8-2 0,4 1 0,-20-1 0,12 0 16,5 0-16,3 0 0,-20 2 0,12-1 0,4 0 0,4-1 0,-17 0 0,9 0 0,6 0 0,3 0 0,-14 0 16,8 0-16,4 0 0,2 0 0,-12 0 0,6 0 0,5 0 0,1 0 0,-8 0 15,5 0-15,2 0 0,1 0 0,-8 0 0,5 0 0,3 0 0,1 0 0,-7 0 0,3 0 0,3 0 16,1 0-16,-6 0 0,3 0 0,2 0 0,1 0 0,-2 0 0,2 0 0,0 0 0,1 0 0,-2 3 15,1-2-15,0 0 0,1 0 0,2-4 0,-1 2 0,-1 1 0,0-1 0,0 1 0,0 0 16,0 0-16,0 0 0,0 0 0,0 0 0,0 0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8:12:56.559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12084 10243 0,'-38'3'0,"19"-1"0,9-1 0,-14 0 0,13-1 0,5 0 0,3 0 0,-22-3 0,13 2 0,5 1 16,4 0-16,-25 0 0,14 0 0,7 0 0,4 0 0,-27 2 0,14-1 0,9 0 0,3-1 0,-24 0 15,13 0-15,8 0 0,4 0 0,-27 0 0,16 0 0,6 0 0,4 0 0,-29 3 0,17-2 16,7-1-16,5 1 0,-26-1 0,15 0 0,7 0 0,4 0 0,-34 0 0,19 0 0,10 0 0,4 0 0,-28 3 16,16-2-16,9 0 0,4-1 0,-33 0 0,18 0 0,10 0 0,4 0 0,-28-2 15,16 1-15,9 0 0,4 1 0,-37 0 0,21 0 0,9 0 0,6 0 0,-30 0 0,17 0 0,9 0 16,5 0-16,-36-2 0,19 1 0,11 0 0,5 0 0,-36-1 0,22 1 0,8 0 0,6 1 0,-33 0 15,19 0-15,10 0 0,4 0 0,-36-3 0,21 2 0,9 1 0,6-1 0,-35-1 16,19 1-16,11 0 0,5 1 0,-35 0 0,19 0 0,11 0 0,4 0 0,-36-2 0,20 1 0,12 0 0,5 0 16,-39 1-16,23 0 0,10 0 0,6 0 0,-36 0 0,20 0 0,11 0 0,5 0 0,-38-2 15,22 1-15,10 0 0,6 1 0,-38 0 0,21 0 0,12 0 0,4 0 0,-37-3 0,21 2 16,12 1-16,5-1 0,-43-1 0,25 1 0,10 0 0,7 0 0,-35-1 0,20 0 0,11 2 0,4-1 16,-36 1-16,20 0 0,12 0 0,5 0 0,-41 0 0,24 0 0,10 0 0,6 0 0,-35-2 15,20 1-15,11 0 0,4 1 0,-34-3 0,21 2 0,8 1 0,6-1 0,-37 1 0,20 0 0,12 0 0,4 0 16,-33 0-16,20 0 0,9 0 0,5 0 0,-35 0 0,20 0 0,10 0 0,5 0 0,-34 0 15,20 0-15,9 0 0,5 0 0,-34 3 0,19-2 0,10 0 0,5-1 0,-31 5 0,18-3 16,9-1-16,5 0 0,-35 4 0,21-2 0,9-2 0,3 0 0,-27 4 0,17-2 0,7-2 0,5 0 0,-29 4 16,17-3-16,7-1 0,5 0 0,-31 4 0,18-2 0,7-2 0,6 0 0,-26 4 15,15-2-15,7-2 0,4 0 0,-27 2 0,16-2 0,8-1 0,2 1 0,-27 2 0,16-2 0,8 0 16,3-1-16,-22-2 0,12 1 0,8 0 0,4 1 0,-20 0 0,12 0 0,4 0 0,4 0 0,-22-3 16,12 2-16,7 0 0,3 1 0,-20-2 0,12 0 0,5 2 0,2-1 0,-18-1 0,10 1 15,7 0-15,2 1 0,-16-3 0,10 2 0,5 1 0,2-1 0,-19-4 0,11 2 0,5 2 0,3 1 0,-16-3 16,9 2-16,5 1 0,2-1 0,-14 3 0,9-1 0,3-1 0,2 0 0,-14 0 15,9 0-15,3 0 0,2 0 0,-11 0 0,7 0 0,3 0 0,1 0 0,-10 3 0,5-1 0,4-2 16,1 1-16,-8 1 0,5-1 0,2 0 0,2-1 0,-9 3 0,5-2 0,3-1 0,1 1 0,-4 2 16,2-2-16,2 0 0,0-1 0,-5 0 0,3 0 0,2 0 0,0 0 0,-4 3 15,3-2-15,1-1 0,0 1 0,-2-1 0,2 0 0,0 0 0,1 0 0,-2 0 0,1 0 0,0 0 0,1 0 16,-3 0-16,2 0 0,0 0 0,1 0 0,0 0 0,0 0 0,0 0 0,0 0 0,0 0 16,0 0-16,0 0 0,0 0 0,0 0 0,0 0 0,0 0 0,0 0 0,0 0 0,0 0 15,0 0-15,0 0 0,0 0 0,0 0 0,0 0 0,0 0 0,0 0 0,0 0 0,0 0 0,0 0 0,0 0 16,0 0-16,0 0 0,0 0 0,0 0 0,0 0 0,0 0 0,0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8:13:02.935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9375 12586 0,'0'0'0,"0"0"0,0 0 0,-72-3 0,36 2 0,18 1 0,9-1 0,-12 3 0,11 0 0,5-2 0,2 0 0,-18 0 16,11 0-16,5 0 0,3 0 0,-18 0 0,10 0 0,4 0 0,4 0 0,-23 3 15,13-2-15,6 0 0,3-1 0,-23 0 0,14 0 0,5 0 0,4 0 0,-27 3 0,15-2 0,8-1 0,2 1 16,-26 2-16,16-2 0,8 0 0,3-1 0,-26 3 0,14-2 0,9-1 0,3 1 0,-28 4 16,15-3-16,9 0 0,4-2 0,-31 1 0,17-1 0,9 0 0,5 0 0,-32 2 15,19-1-15,8 0 0,4-1 0,-35 0 0,20 0 0,10 0 0,5 0 0,-35 3 0,19-2 0,11-1 0,4 1 16,-34 0-16,21-1 0,8 0 0,6 0 0,-38-3 0,21 2 0,12 1 0,4-1 0,-37-1 16,21 0-16,12 2 0,5 0 0,-39-2 0,23 0 0,10 2 0,6-1 0,-41-6 0,23 3 15,12 2-15,4 1 0,-38-4 0,22 3 0,12 1 0,6 0 0,-41-4 0,23 2 0,12 2 0,5 1 0,-40-8 16,24 4-16,10 2 0,6 1 0,-39-4 0,22 3 0,11 0 0,6 2 0,-39-5 15,22 2-15,12 2 0,4 0 0,-38-7 0,22 5 0,12 1 0,5 1 0,-38 1 0,23 0 0,10 0 16,6 0-16,-40-3 0,22 2 0,11 0 0,7 1 0,-38 0 0,21 0 0,11 0 0,6 0 0,-34 0 16,20 0-16,9 0 0,5 0 0,-33 2 0,19-1 0,10 0 0,4-1 0,-28 3 15,16-1-15,9-2 0,4 1 0,-27 1 0,15-1 0,9 0 0,3-1 0,-22 5 0,14-3 0,6-1 0,3 0 16,-20 2-16,11-2 0,6 0 0,3-1 0,-18 3 0,11-2 0,5 0 0,3 0 0,-14 4 16,9-3-16,3-1 0,2 0 0,-8 4 0,4-2 0,3-2 0,2 0 0,-6 1 0,3-1 15,2 0-15,1-1 0,-6 6 0,2-4 0,3-1 0,1 0 0,1-1 0,0 0 0,0 0 0,0 0 16,2-2-16,-1 1 0,1 0 0,-2 1 0,0 0 0,0 0 0,0 0 0,0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8:13:03.734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12482 13864 0,'0'0'0,"0"0"0,0 0 0,0 0 0,0 0 0,0 0 0,0 0 0,0 0 16,0 0-16,0 0 0,0 0 0,-85 14 0,42-7 0,21-3 0,12-3 0,-22 3 15,17-2-15,6-2 0,5 1 0,-30 4 0,16-3 0,10-1 0,4 0 0,-34 4 0,19-2 0,10-2 16,4 0-16,-38 4 0,22-3 0,10 0 0,6-2 0,-40 5 0,22-2 0,12-2 0,5 0 0,-44 4 16,25-2-16,13-2 0,5 0 0,-43 2 0,24-1 0,13-2 0,7 1 0,-52-1 15,29 0-15,15 0 0,7 0 0,-51 3 0,29-2 0,14-1 0,8 1 0,-58 0 0,33-1 0,16 0 0,7 0 16,-57 0-16,33 0 0,17 0 0,7 0 0,-63 0 0,36 0 0,17 0 0,10 0 0,-71-2 15,40 1-15,20 0 0,10 1 0,-67 0 0,39 0 0,20 0 0,8 0 0,-72-2 0,40 1 16,22 0-16,9 1 0,-74-2 0,41 1 0,22 0 0,12 0 0,-74-1 0,43 1 0,20 0 0,11 1 0,-74-3 16,43 2-16,20 1 0,11-1 0,-74 1 0,43 0 0,20 0 0,11 0 0,-72 1 15,42-1-15,19 0 0,11 0 0,-73-3 0,42 2 0,20 1 0,11 0 0,-71 0 0,41 0 0,19 0 16,11 0-16,-74-2 0,43 1 0,20 0 0,11 1 0,-74-5 0,43 3 0,20 1 0,11 0 0,-71 1 16,41 0-16,19 0 0,11 0 0,-76 2 0,43-2 0,21 1 0,12-1 0,-72-3 15,42 2-15,19 1 0,11 0 0,-64 4 0,37-1 0,18-2 0,10-1 0,-66 1 0,36-1 0,21 0 0,9 0 16,-63-2-16,36 0 0,18 2 0,9 0 0,-66 4 0,36-1 0,21-2 0,9 0 0,-63 4 15,36-3-15,19-1 0,7 0 0,-56 4 0,33-2 0,16-2 0,9 0 0,-58 7 0,33-4 16,16-2-16,9-1 0,-50 6 0,29-3 0,15-2 0,7-1 0,-49 4 0,28-2 0,13-2 0,8 0 0,-47 6 16,28-3-16,12-2 0,8-1 0,-43 7 0,26-5 0,10-1 0,7-1 0,-37 0 15,21-1-15,12 0 0,4 0 0,-30 3 0,18-2 0,8-1 0,6 1 0,-26-1 0,15 0 0,7 0 16,4 0-16,-24 0 0,14 0 0,7 0 0,4 0 0,-25 0 0,13 0 0,8 0 0,4 0 0,-18 3 16,11-2-16,5 0 0,2-1 0,-15 0 0,10 0 0,4 0 0,2 0 0,-12 3 0,7-2 15,4-1-15,1 1 0,-5-1 0,2 0 0,3 0 0,1 0 0,-2 3 0,2-2 0,0 0 0,1-1 16,0 0-16,0 0 0,0 0 0,0 0 0,0 0 0,0 0 0,0 0 0,0 0 0,2 2 15,-1 0-15,0-2 0,-1 1 0,5-1 0,-3 0 0,0 0 0,-1 0 0,11 0 0,-6 0 0,-3 0 16,-2 0-16,10 0 0,-6 0 0,-3 0 0,-1 0 0,-2 0 0,0 0 0,1 0 0,0 0 0,0 0 16,0 0-16,0 0 0,0 0 0,-3 0 0,2 0 0,0 0 0,1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8:13:04.334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12080 14880 0,'-9'1'0,"4"0"0,3-1 0,-25 2 0,13 0 0,7-2 0,4 1 0,-32 2 0,17-2 0,9-1 0,5 1 0,-36 2 16,20-2-16,10 0 0,4-1 0,-39 3 0,22-2 0,12-1 0,6 1 0,-43 1 15,24-1-15,12 0 0,6 0 0,-42 4 0,24-3 0,12-1 0,6 0 0,-49-1 0,28 0 0,14 0 0,6 0 16,-49 1-16,28-1 0,14 0 0,7 0 0,-54 0 0,31 0 0,15 0 0,7 0 0,-51-2 16,29 0-16,14 2 0,9 0 0,-54 0 0,30 0 0,15 0 0,9 0 0,-60-2 0,33 0 15,17 2-15,9 0 0,-67-2 0,37 0 0,20 2 0,8 0 0,-63 2 0,36-1 0,18 0 0,10-1 0,-67 0 16,38 0-16,20 0 0,8 0 0,-74 0 0,41 0 0,22 0 0,10 0 0,-80 6 15,46-3-15,22-2 0,12-1 0,-77 8 0,43-4 0,24-2 0,9-1 0,-86 6 0,50-3 0,23-2 0,12-1 16,-85 10-16,48-6 0,26-3 0,11 0 0,-89 8 0,50-5 0,26-2 0,14-2 0,-89 5 16,50-4-16,25 0 0,14-1 0,-89 9 0,50-5 0,26-2 0,13-2 0,-90 12 0,52-7 15,25-3-15,13-1 0,-90 6 0,52-4 0,25-2 0,12 0 0,-90 5 0,51-3 0,27-2 0,11-1 0,-82 10 16,48-6-16,25-3 0,10-1 0,-81 10 0,48-6 0,22-3 0,13-1 0,-76 10 16,43-6-16,23-2 0,10-2 0,-65 10 0,38-6 0,19-3 0,10-1 0,-65 5 0,37-3 0,18-2 15,10 0-15,-57 5 0,33-3 0,16-2 0,9-1 0,-53 3 0,31-2 0,15 0 0,7 0 0,-49-1 16,28 0-16,14 0 0,8 0 0,-45 0 0,26 0 0,14 0 0,6 0 0,-43 1 15,25-1-15,12 0 0,6 0 0,-30 0 0,17 0 0,10 0 0,5 0 0,2 0 0,1 0 0,0 0 0,1 0 0,0 0 16,0 0-16,0 0 0,0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8:11:54.7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25879 10522 0,'0'0'0,"0"0"0,0 0 0,0 0 0,0 0 0,0 0 0,0 0 0,0 0 0,0 0 16,0 0-16,0 0 0,0 0 0,0 0 0,0 0 0,0 0 0,0 0 0,0 0 0,0 0 0,0 0 15,-10 39-15,5-20 0,3-10 0,1-4 0,0 2 0,1-3 0,0-2 0,0-1 0,0 3 16,0-1-16,0-2 0,0 0 0,0 4 0,0-2 0,0-2 0,0-1 0,0 6 0,0-3 16,0-2-16,0-1 0,0 10 0,0-5 0,0-3 0,0-1 0,0 10 0,0-6 0,0-2 0,0-2 0,0 7 15,0-4-15,0-2 0,0-1 0,0 9 0,0-5 0,0-3 0,0-1 0,0 9 16,0-5-16,0-2 0,0-2 0,0 9 0,0-4 0,0-4 0,0 0 0,0 13 0,0-8 0,0-3 15,0-2-15,0 8 0,0-5 0,0-2 0,0-2 0,1 12 0,-1-7 0,0-3 0,0-1 0,0 13 16,0-7-16,0-5 0,0-1 0,-2 11 0,1-6 0,0-4 0,1-1 0,0 11 0,0-7 16,0-3-16,0-1 0,-2 8 0,0-4 0,1-4 0,1-1 0,0 12 0,0-7 0,0-3 0,0-1 15,-3 8-15,2-5 0,0-3 0,1-1 0,0 10 0,0-6 0,0-2 0,0-2 0,-2 9 16,1-5-16,0-2 0,1-2 0,-3 7 0,2-4 0,0-2 0,1-1 0,0 4 0,0-2 0,0-2 16,0 0-16,-2 4 0,1-3 0,0-1 0,1 0 0,-3 1 0,2 0 0,0-1 0,1-1 0,2 3 15,-1-2-15,0-1 0,-1 1 0,0 1 0,0 0 0,0-2 0,0 1 0,2-1 0,-1 0 16,0 0-16,-1 0 0,0-3 0,0 2 0,0 1 0,0 0 0,0 0 0,0 0 0,0 0 0,0 0 15,0 0-15,0 0 0,0 0 0,0 0 0,0 0 0,0 0 0,0 0 0,0 0 0,0-3 16,0 2-16,0 1 0,0-1 0</inkml:trace>
  <inkml:trace contextRef="#ctx0" brushRef="#br0" timeOffset="993.263">25971 10117 0,'0'0'0,"0"0"0,0 0 0,0 0 0,0 0 0,0 0 0,0 0 0,0 0 16,0 0-16,0 0 0,0 0 0,0 0 0,0 0 0,0 0 0,0 0 0,0 0 0,0 0 16,0 0-16,0 0 0,0 0 0,0 0 0,0 0 0,0 0 0,0 0 0,0 0 0,0 0 0,0 0 0,0 0 15,0 0-15,0 0 0,0 0 0,0 0 0,0 0 0,0 0 0,0 0 0,0 0 16,0 0-16,0 0 0,0 0 0,0 0 0,0 0 0,0 0 0,0 0 0,-66 16 0,33-8 0,17-4 15,7-2-15,-3 2 0,6-2 0,3-1 0,2-1 0,-7 3 0,4-2 0,2-1 0,1 1 0,-6 4 16,3-3-16,2-1 0,1 0 0,-9 4 0,5-3 0,3-1 0,1 0 0,-7 7 0,4-4 0,2-3 16,1 1-16,-9 5 0,5-3 0,3-3 0,1 1 0,-9 8 0,4-5 0,4-2 0,1-2 15,-9 6-15,5-3 0,2-2 0,2-1 0,-7 9 0,4-5 0,2-2 0,1-2 0,-8 9 16,4-5-16,3-3 0,1-1 0,-10 12 0,6-6 0,2-4 0,2-1 0,-6 11 0,3-7 0,2-3 0,1-1 16,-9 10-16,5-5 0,3-4 0,1-1 0,-7 13 0,4-7 0,2-5 0,0-1 0,-5 11 15,3-7-15,2-3 0,1-1 0,-6 13 0,3-7 0,2-5 0,1-1 0,-5 13 0,4-6 16,1-5-16,0-3 0,-6 15 0,4-9 0,1-3 0,1-2 0,-4 15 0,3-8 0,1-4 0,0-3 15,-5 16-15,4-9 0,1-5 0,0-1 0,-4 12 0,3-8 0,1-3 0,0-2 0,-2 16 16,2-10-16,0-3 0,1-3 0,-2 14 0,1-8 0,0-4 0,1-3 0,0 17 0,0-9 0,0-4 16,0-3-16,-2 13 0,1-7 0,-1-4 0,2-2 0,0 15 0,0-8 0,0-5 0,0-1 0,-3 12 15,2-8-15,0-2 0,1-4 0,3 17 0,-2-9 0,0-4 0,-1-3 0,0 16 16,0-9-16,0-5 0,0-1 0,3 15 0,-2-10 0,0-3 0,-1-3 0,2 16 0,-1-9 0,0-5 16,-1-1-16,5 17 0,-2-10 0,-2-5 0,0-3 0,2 14 0,-2-8 0,0-4 0,-1-3 0,5 17 15,-3-9-15,0-5 0,-1-1 0,4 12 0,-2-8 0,-2-3 0,0-2 0,4 14 0,-3-8 16,-1-4-16,0-2 0,6 13 0,-2-8 0,-3-3 0,-1-2 0,4 11 0,-3-7 0,-1-3 0,0-1 15,6 11-15,-3-7 0,-2-2 0,-1-3 0,7 12 0,-4-6 0,-2-4 0,-1-2 0,6 9 16,-3-5-16,-2-2 0,-1-2 0,9 12 0,-5-7 0,-3-2 0,-1-3 0,9 9 0,-5-5 0,-2-2 0,-2-2 16,9 12-16,-5-7 0,-2-2 0,-2-3 0,12 10 0,-7-6 0,-3-3 0,-1 0 0,10 6 15,-5-4-15,-4-3 0,-1 1 0,11 5 0,-7-3 0,-3-3 0,0 1 0,9 5 0,-6-3 16,-3-2-16,-2-1 0,15 2 0,-9-2 0,-3 0 0,-2-1 0,14 3 0,-9-2 0,-3 0 0,-2 0 0,11-1 16,-7 0-16,-3 0 0,-2 0 0,14 2 0,-7-1 0,-4 0 0,-2-1 0,12-4 15,-6 1-15,-4 2 0,-2 1 0,13-6 0,-8 4 0,-2 1 0,-3 0 0,10-4 0,-6 2 0,-3 2 16,-2 0-16,15-9 0,-9 6 0,-3 1 0,-2 2 0,16-9 0,-10 5 0,-4 2 0,-2 2 0,12-9 15,-8 4-15,-3 4 0,-1 1 0,14-12 0,-9 7 0,-3 3 0,-2 1 0,11-11 16,-7 7-16,-3 3 0,-2 1 0,14-15 0,-7 8 0,-4 4 0,-2 3 0,10-15 0,-6 8 0,-2 4 0,-3 3 16,11-16-16,-6 9 0,-3 5 0,-1 1 0,9-16 0,-6 9 0,-2 4 0,-2 4 0,11-21 15,-5 11-15,-4 6 0,-2 3 0,7-17 0,-4 10 0,-2 5 0,-1 3 0,8-19 0,-3 11 0,-4 5 16,-1 2-16,8-19 0,-4 10 0,-3 6 0,-1 3 0,5-19 0,-3 10 0,-2 6 0,0 3 16,4-20-16,-3 11 0,-1 7 0,0 2 0,4-18 0,-3 11 0,-1 5 0,0 3 0,4-18 15,-2 9-15,-2 6 0,0 2 0,2-19 0,-2 11 0,0 5 0,-1 3 0,0-20 0,0 12 0,0 5 0,0 3 16,2-23-16,-1 14 0,0 5 0,-1 4 0,-2-18 0,1 11 0,1 5 0,0 2 0,-5-17 15,2 10-15,1 5 0,1 3 0,-2-19 0,2 11 0,0 5 0,1 2 0,-5-19 0,3 10 16,1 6-16,0 3 0,-4-17 0,2 9 0,2 6 0,0 3 0,-7-19 0,5 11 0,1 5 0,1 2 0,-6-15 16,3 10-16,2 3 0,1 3 0,-7-14 0,4 9 0,2 2 0,1 4 0,-9-12 15,5 7-15,3 3 0,1 1 0,-10-11 0,6 7 0,3 2 0,1 2 0,-9-10 0,5 5 0,1 4 16,3 2-16,-9-10 0,5 6 0,3 3 0,1 0 0,-12-8 0,7 5 0,3 2 0,1 2 0,-8-4 16,5 2-16,1 2 0,3 0 0,-6-4 0,3 2 0,2 2 0,1 0 0,-11-4 0,5 3 15,4 1-15,2 0 0,-11-4 0,6 2 0,2 2 0,2 0 0,-11-4 0,7 3 0,3 1 0,1 0 16,-9-2-16,6 1 0,3 2 0,1-1 0,0 1 0,1 0 0,0 0 0,0 0 0,0 0 15,0 0-15,0 0 0,0 0 0,0 0 0,0 0 0,0 0 0,0 0 0</inkml:trace>
  <inkml:trace contextRef="#ctx0" brushRef="#br0" timeOffset="2772.999">25569 14315 0,'0'0'0,"0"0"0,0 0 0,0 0 0,0 0 0,0 0 16,0 0-16,0 0 0,0 0 0,0 0 0,0 0 0,0 0 0,0 0 0,0 0 0,0 0 0,0 0 16,0 0-16,0 0 0,0 0 0,0 0 0,0 0 0,0 0 0,0 0 0,0 0 15,0 0-15,0 0 0,0 0 0,0 0 0,0 0 0,0 0 0,0 0 0,0 0 0,0 0 0,0 0 0,0 0 16,0 0-16,0 0 0,0 0 0,0 0 0,0 0 0,0 0 0,0 0 0,0 0 0,0 0 16,0 0-16,0 0 0,0 0 0,0 0 0,0 0 0,0 0 0,0 0 0,0 0 0,0 0 15,0 0-15,0 0 0,0 0 0,0 0 0,0 0 0,0 0 0,0 0 0,0 0 0,0 0 0,0 0 0,0 0 16,0 0-16,0 0 0,0 0 0,-42-56 0,21 29 0,11 13 0,5 7 0,-2-3 15,4 4-15,2 4 0,0 0 0,1-3 0,0 2 0,0 2 0,0 1 0,-2-8 0,1 4 0,0 3 16,1 0-16,-3-5 0,2 3 0,0 2 0,1 1 0,0-6 0,0 4 0,0 1 0,0 0 0,-2-4 16,1 3-16,0 1 0,1 0 0,-3-4 0,2 2 0,0 2 0,1 0 0,0-6 0,0 3 15,0 2-15,0 1 0,0-5 0,0 4 0,0 1 0,0 0 0,0-6 0,0 3 0,0 3 0,0-1 16,0-5-16,0 3 0,0 2 0,0 1 0,2-9 0,-1 5 0,0 2 0,-1 2 0,0-7 16,0 4-16,0 2 0,0 1 0,2-6 0,-1 3 0,0 2 0,-1 1 0,3-6 0,-2 3 0,0 2 15,-1 1-15,5-7 0,-3 4 0,-1 2 0,0 1 0,2-6 0,-2 3 0,0 2 0,-1 1 0,5-6 16,-2 3-16,-2 2 0,0 1 0,4-7 0,-3 4 0,-1 2 0,0 1 0,4-6 15,-3 4-15,0 1 0,-1 1 0,4-4 0,-3 2 0,-1 1 0,0 2 0,4-5 0,-3 2 0,-1 2 0,0 0 16,4-2-16,-3 2 0,-1 0 0,0 1 0,5-3 0,-3 2 0,-2 1 0,0 0 0,4 0 16,-3 0-16,-1 0 0,0 0 0,6-3 0,-4 2 0,-1 0 0,0 0 0,3 1 0,-3 0 0,-1 0 15,0 0-15,7-2 0,-4 1 0,-2 0 0,-1 1 0,4 0 0,-2 0 0,-2 0 0,0 0 0,6 2 16,-4-1-16,-1 0 0,-1-1 0,6 2 0,-3-1 0,-2 0 0,0 0 0,5 1 16,-3-1-16,-2 0 0,-1-1 0,6 5 0,-4-3 0,-1-1 0,-1 0 0,9 6 0,-5-2 0,-3-4 0,-1 0 15,7 5-15,-4-3 0,-2-2 0,0-1 0,5 8 0,-3-5 0,-2-1 0,-1-1 0,6 9 16,-3-5-16,-2-2 0,-1-2 0,7 9 0,-4-5 0,-2-3 0,-1-1 0,4 12 0,-3-6 15,-1-4-15,0-1 0,4 11 0,-3-7 0,-1-3 0,1-1 0,3 10 0,-3-6 0,-1-3 0,0-1 0,2 11 16,-2-7-16,0-2 0,-1-3 0,3 15 0,-2-9 0,0-3 0,-1-3 0,0 12 16,0-7-16,0-3 0,0-1 0,0 13 0,0-7 0,0-5 0,0-1 0,0 11 0,0-6 0,0-4 15,0-1-15,-2 15 0,1-8 0,1-5 0,0-1 0,-3 14 0,1-8 0,1-5 0,1-1 0,-5 12 16,3-8-16,1-3 0,0-2 0,-2 14 0,2-9 0,0-2 0,1-4 0,-3 14 0,2-7 16,0-4-16,1-2 0,-5 16 0,3-9 0,1-5 0,0-1 0,-4 12 0,3-8 0,1-3 0,0-2 0,-5 13 15,4-7-15,1-4 0,0-3 0,-4 15 0,3-8 0,1-4 0,0-2 0,-6 13 16,3-8-16,2-3 0,1-2 0,-5 11 0,4-7 0,1-3 0,0-1 0,-6 13 0,3-7 0,2-5 15,1-1-15,-6 11 0,3-6 0,2-4 0,1-1 0,-6 10 0,3-6 0,2-3 0,1-1 0,-8 11 16,3-7-16,4-2 0,1-3 0,-9 9 0,5-4 0,3-4 0,1-1 0,-8 10 0,5-6 16,2-2-16,1-2 0,-6 6 0,3-3 0,2-2 0,1-1 0,-6 7 0,2-4 0,3-2 0,1-1 15,-4 4-15,3-3 0,1-1 0,0 0 0,-6 4 0,3-2 0,2-2 0,1 0 0,-5 1 16,4 0-16,1-2 0,0 1 0,-4 4 0,3-3 0,1-1 0,0 0 0,-1 2 0,1-2 0,0 0 16,1-1-16,-5 3 0,3-2 0,1 0 0,-1 0 0,2-1 0,0 0 0,0 0 0,0 0 0,-3 2 15,2-1-15,0 0 0,1-1 0,-3 0 0,2 0 0,0 0 0,1 0 0,0 2 0,0-1 16,0 0-16,0-1 0,-3 0 0,2 0 0,0 0 0,1 0 0,0 0 0,0 0 0,0 0 0,0 0 15,0 0-15,0 0 0,0 0 0,0 0 0,0 0 0,0 0 0,0 0 0,0 0 0,0 0 16,0 0-16,0 0 0,0 0 0,0 0 0,0 0 0,0 0 0,0 0 0,0 0 0,0 0 0,0 0 16,0 0-16,0 0 0,0 0 0,0 0 0,0 0 0,2 0 0,-1 0 0,0 0 0,-1 0 0,0 0 15,0 0-15,0 0 0,0 0 0,3 0 0,-2 0 0,0 0 0,-1 0 0,3 0 0,-2 0 16,0 0-16,-1 0 0,3-2 0,-2 1 0,0 0 0,-1 1 0,5 0 0,-3 0 0,-1 0 16,0 0-16,2 0 0,-2 0 0,0 0 0,-1 0 0,4-2 0,-2 1 0,-1 0 0,0 1 0,7 0 15,-4 0-15,-2 0 0,-1 0 0,4 0 0,-2 0 0,-2 0 0,0 0 0,8-3 0,-3 2 0,-4 0 16,-1 1-16,6 2 0,-3-1 0,-2 0 0,-1 0 0,9-1 0,-4 0 0,-4 0 0,-1 0 0,9 0 15,-5 0-15,-3 0 0,-1 0 0,13 0 0,-8 0 0,-3 0 0,-1 0 0,11 0 16,-7 0-16,-3 0 0,-2 0 0,9 0 0,-5 0 0,-3 0 0,0 0 0,10 0 0,-6 0 0,-3 0 0,-1 0 16,11 2-16,-7-1 0,-3 0 0,-1-1 0,10 2 0,-5-1 0,-4 0 0,-1-1 0,10 3 15,-6-2-15,-2-1 0,-3 1 0,9 2 0,-5-2 0,-2 0 0,-2-1 0,10 0 0,-6 0 0,-3 0 16,-1 0-16,9 0 0,-5 0 0,-2 0 0,-2 0 0,10 0 0,-6 0 0,-3 0 0,-1 0 0,9 5 16,-4-3-16,-4-1 0,-1 0 0,7 2 0,-4-2 0,-2-1 0,-1 1 0,4 2 15,-3-2-15,-1 0 0,0-1 0,5 0 0,-4 0 0,-1 0 0,0 0 0,4 0 0,-3 0 0,-1 0 0,0 0 16,4 0-16,-3 0 0,-1 0 0,0 0 0,2 0 0,0 0 0,-2 0 0,-1 0 0,0 0 15,0 0-15,0 0 0,0 0 0,2 0 0,-1 0 0,0 0 0,-1 0 0,0 0 0,0 0 0,0 0 16,0 0-16,0 0 0,0 0 0,0 0 0,0 0 0,0 0 0,0 0 0,0 0 0,0 0 0,0 0 16,0 0-16,0 0 0,0 0 0,0 0 0,0 0 0,0 0 0,0 0 0</inkml:trace>
  <inkml:trace contextRef="#ctx0" brushRef="#br0" timeOffset="3693.261">25901 13661 0,'0'0'0,"0"0"0,0 0 0,0 0 0,0 0 0,0 0 0,0 0 0,0 0 0,0 0 16,0 0-16,0 0 0,0 0 0,0 0 0,0 0 0,0 0 0,-60-43 0,30 22 0,16 10 0,6 6 16,-5-3-16,7 4 0,3 3 0,1-1 0,-9 0 0,6 0 0,2 2 0,2-1 0,-11-1 15,5 1-15,4 0 0,2 1 0,-9-3 0,5 2 0,2 0 0,2 1 0,-12-3 0,7 2 0,3 0 0,1 1 16,-9 0-16,6 0 0,3 0 0,1 0 0,-11-3 0,6 2 0,2 1 0,2-1 0,-10 3 15,6 0-15,3-2 0,1 0 0,-9 3 0,6-2 0,3 0 0,1-1 0,-11 5 0,5-3 16,4-1-16,1 0 0,-10 2 0,6-1 0,3-2 0,1 1 0,-11 4 0,7-3 0,3 0 0,2-2 0,-10 2 16,6 0-16,2-2 0,2 1 0,-11 6 0,6-3 0,2-2 0,2-1 0,-8 4 15,5-2-15,2-2 0,2 0 0,-10 4 0,6-3 0,3-1 0,1 0 0,-11 7 0,6-5 0,2-1 16,3-1-16,-11 9 0,6-4 0,3-4 0,1-1 0,-9 11 0,6-5 0,3-4 0,1-2 0,-9 14 16,5-7-16,1-4 0,3-3 0,-11 15 0,6-8 0,3-4 0,1-3 0,-9 14 0,6-7 15,3-4-15,1-2 0,-7 13 0,4-8 0,2-2 0,0-4 0,-7 20 0,4-11 0,3-5 0,1-3 16,-6 18-16,3-10 0,1-4 0,2-4 0,-9 23 0,5-12 0,3-6 0,1-4 0,-4 15 15,2-9-15,2-4 0,0-3 0,-7 18 0,4-10 0,2-5 0,1-2 0,-4 19 0,3-10 0,1-6 16,0-3-16,-4 19 0,3-10 0,0-6 0,1-3 0,-1 22 0,1-13 0,0-6 0,1-3 0,-5 23 16,2-13-16,2-7 0,0-3 0,-2 22 0,2-12 0,0-6 0,1-4 0,-2 20 15,1-12-15,0-5 0,1-3 0,-3 24 0,2-13 0,-1-7 0,2-3 0,0 21 0,0-12 0,0-6 0,0-4 16,0 24-16,0-13 0,0-7 0,0-3 0,0 21 0,0-12 0,0-6 0,0-4 0,4 24 16,-3-13-16,0-7 0,-1-3 0,2 21 0,-1-12 0,0-6 0,-1-4 0,3 24 0,-2-13 15,0-7-15,-1-3 0,2 21 0,-1-12 0,0-6 0,-1-4 0,5 22 0,-3-12 0,-1-7 0,0-2 0,5 21 16,-4-12-16,-1-7 0,0-3 0,4 22 0,-2-12 0,-2-6 0,0-4 0,6 20 15,-3-12-15,-2-5 0,0-3 0,5 18 0,-4-11 0,-1-5 0,-1-2 0,9 17 0,-5-10 0,-2-5 0,-2-3 16,9 16-16,-5-9 0,-3-4 0,-1-3 0,15 16 0,-9-9 0,-3-5 0,-2-1 0,8 10 16,-4-7-16,-4-3 0,-1-1 0,11 8 0,-6-5 0,-3-2 0,-1-2 0,13 9 0,-8-5 15,-3-2-15,-2-2 0,14 4 0,-9-2 0,-3-2 0,-2 0 0,14 6 0,-9-3 0,-3-2 0,-2-1 0,15 2 16,-9-1-16,-4-1 0,-2-1 0,17 0 0,-10 0 0,-5 0 0,-2 0 0,13-2 16,-8 1-16,-3 0 0,-2 1 0,16-3 0,-9 2 0,-5 0 0,-2 1 0,19-8 0,-11 5 0,-4 1 15,-4 1-15,15-7 0,-8 5 0,-4 1 0,-3 1 0,17-12 0,-8 7 0,-6 3 0,-3 1 0,19-11 16,-11 7-16,-5 3 0,-3 1 0,19-17 0,-11 9 0,-5 5 0,-3 3 0,18-16 0,-10 8 15,-5 6-15,-2 1 0,16-19 0,-8 11 0,-6 5 0,-3 3 0,16-24 0,-8 13 0,-6 7 0,-2 3 16,21-24-16,-12 14 0,-6 7 0,-2 4 0,15-27 0,-10 15 0,-4 7 0,-2 4 0,19-29 16,-11 17-16,-5 8 0,-2 4 0,12-32 0,-7 18 0,-4 10 0,-1 3 0,13-30 0,-8 17 0,-4 9 15,-1 5-15,12-35 0,-7 20 0,-4 10 0,-2 4 0,11-35 0,-7 19 0,-3 11 0,-1 5 0,11-31 16,-7 18-16,-3 9 0,-1 5 0,10-32 0,-5 18 0,-4 9 0,-1 5 0,5-34 16,-3 19-16,-2 9 0,-1 6 0,7-32 0,-5 18 0,-1 10 0,-1 3 0,4-28 0,-2 16 0,-2 9 0,0 4 15,2-32-15,-2 18 0,0 10 0,-1 3 0,-3-26 0,2 16 0,0 7 0,1 4 0,0-26 16,0 14-16,0 9 0,0 3 0,-5-24 0,3 14 0,1 7 0,0 3 0,-6-21 0,3 12 0,2 7 15,1 2-15,-6-16 0,4 9 0,1 6 0,1 3 0,-9-21 0,4 12 0,4 5 0,1 3 0,-11-18 16,6 11-16,3 5 0,0 2 0,-9-15 0,6 10 0,3 3 0,1 3 0,-11-13 0,7 7 16,3 4-16,1 2 0,-13-11 0,8 7 0,3 3 0,2 1 0,-16-9 0,9 6 0,5 3 0,2 1 15,-14-10-15,9 6 0,3 3 0,2 0 0,-13-7 0,7 3 0,4 4 0,2 1 0,-15-10 16,8 6-16,5 3 0,2 1 0,1 0 0,0 1 0,1 0 0,0 0 0,0 0 0,0 0 0,0 0 0,0 0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8:15:43.10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27147 8488 0,'0'0'0,"0"0"0,0 0 0,0 0 16,0 0-16,0 0 0,0 0 0,0 0 0,0 0 0,0 0 0,0 0 0,0 0 15,0 0-15,0 0 0,0 0 0,0 0 0,0 0 0,0 0 0,0 0 0,0 0 0,0 0 0,0 0 0,0 0 16,0 0-16,0 0 0,0 0 0,0 0 0,0 0 0,0 0 0,0 0 0,0 0 0,0 0 15,0 0-15,0 0 0,0 0 0,0 0 0,0 0 0,0 0 0,0 0 0,-64 4 16,32-1-16,16-2 0,8-1 0,-3-2 0,6 1 0,2 0 0,2 1 0,-5 0 0,3 0 0,2 0 16,0 0-16,-5 0 0,4 0 0,1 0 0,0 0 0,-4 0 0,3 0 0,1 0 0,0 0 0,-4 0 15,3 0-15,1 0 0,0 0 0,-5-2 0,4 1 0,1 0 0,0 1 0,-2 0 0,1 0 16,1 0-16,1 0 0,-5-3 0,3 2 0,1 0 0,0 1 0,-4 0 0,3 0 0,1 0 0,0 0 16,-2-2-16,2 0 0,0 2 0,1-1 0,-5 1 0,3 0 0,1 0 0,0 0 0,-4-2 15,2 1-15,2 0 0,0 1 0,-2 0 0,2 0 0,0 0 0,1 0 0,-5-3 0,3 2 16,1 1-16,0-1 0,-4 3 0,3-1 0,1 0 0,0-1 0,-4 0 0,3 0 0,1 0 15,0 0-15,-4 0 0,1 0 0,3 0 0,0 0 0,-6 0 0,3 0 0,2 0 0,1 0 0,-6 0 16,4 0-16,1 0 0,0 0 0,-8 0 0,5 0 0,3 0 0,1 0 0,-9-2 0,4 1 16,4 0-16,1 1 0,-9 0 0,5 0 0,3 0 0,1 0 0,-10-1 0,6 1 0,2 0 15,2 0-15,-11-2 0,5 1 0,4 0 0,2 1 0,-12 0 0,7 0 0,3 0 0,0 0 0,-12-3 16,8 2-16,3 1 0,2-1 0,-13 1 0,8 0 0,3 0 0,2 0 0,-13 0 16,8 0-16,3 0 0,2 0 0,-16-2 0,9 1 0,5 0 0,2 0 0,-16 1 0,10 0 0,4 0 15,2 0-15,-14-3 0,8 2 0,4 1 0,2-1 0,-14 3 0,9 0 0,3-2 0,2 1 0,-13-1 16,8 0-16,3 0 0,2 0 0,-16 4 0,10-1 0,4-2 0,2 0 0,-19 6 15,11-3-15,5-2 0,3-1 0,-16 4 0,9-3 0,5-1 0,1 0 0,-14 4 0,8-3 0,4 0 16,3-2-16,-15 8 0,8-4 0,4-3 0,3 1 0,-16 3 0,8-3 0,6-1 0,2 0 0,-17 6 16,8-3-16,6-2 0,3-1 0,-19 4 0,11-2 0,5-2 0,3 0 0,-18 6 15,10-3-15,5-2 0,3-1 0,-21 4 0,11-3 0,7-1 0,2 0 0,-18 2 0,11-2 0,5 0 16,3-1-16,-21 3 0,12-2 0,5-1 0,3 1 0,-20 1 0,11-1 0,7 0 0,2 0 0,-20 1 16,12-1-16,6 0 0,2-1 0,-22 3 0,13-2 0,5 0 0,4-1 0,-19 3 15,10-2-15,6 0 0,3-1 0,-20 2 0,12 0 0,5-2 0,2 0 0,-20 2 0,11 0 0,7-2 16,3 1-16,-20 1 0,12-1 0,5 0 0,3-1 0,-24 0 0,13 0 0,7 0 0,4 0 0,-23 0 15,14 0-15,5 0 0,4 0 0,-23 0 0,13 0 0,7 0 0,3 0 0,-25 0 16,14 0-16,7 0 0,4 0 0,-23 0 0,14 0 0,6 0 0,3 0 0,-25 0 0,14 0 0,7 0 16,4 0-16,-25 0 0,15 0 0,5 0 0,5 0 0,-25-2 0,14 1 0,7 0 0,3 1 0,-27-3 15,16 2-15,8 1 0,3-1 0,-24 1 0,14 0 0,7 0 0,4 0 0,-29-2 16,15 1-16,9 0 0,4 1 0,-27 0 0,15 0 0,9 0 0,3 0 0,-28-2 0,15 1 16,9 0-16,4 0 0,-28-1 0,15 0 0,9 2 0,4-1 0,-29-1 0,16 1 0,9 0 0,4 1 0,-26-3 15,15 2-15,7 0 0,4 1 0,-31 0 0,18 0 0,7 0 0,6 0 0,-27 0 16,16 0-16,7 0 0,4 0 0,-28-1 0,16 1 0,7 0 0,5 0 0,-31-2 0,18 1 15,7 0-15,6 1 0,-31 2 0,17-1 0,9 0 0,5-1 0,-29 2 0,16-1 0,9 0 0,4-1 0,-33 3 16,18-2-16,10 0 0,4 0 0,-32 1 0,20-1 0,8 0 0,4-1 0,-30 0 16,18 0-16,7 0 0,6 0 0,-31 0 0,18 0 0,7 0 0,6 0 0,-36 0 0,20 0 15,10 0-15,5 0 0,-31 0 0,18 0 0,9 0 0,5 0 0,-35-2 0,21 1 0,8 0 0,5 1 0,-35-5 16,20 3-16,10 0 0,5 2 0,-33-1 0,19 1 0,10 0 0,3 0 0,-34-3 16,19 2-16,11 1 0,5-1 0,-34-1 0,19 1 0,10 0 0,5 0 0,-36 4 0,21-2 15,9 0-15,6-1 0,-37-3 0,20 2 0,12 0 0,4 1 0,-35-2 0,20 0 0,11 2 0,5-1 0,-32-1 16,18 1-16,10 0 0,4 1 0,-41-2 0,23 1 0,12 0 0,6 0 0,-35-4 15,19 3-15,11 1 0,4 0 0,-32-2 0,19 2 0,9 1 0,5-1 0,-37-7 0,21 5 0,11 1 16,5 1-16,-37-1 0,22 1 0,9 0 0,6 0 0,-35-1 0,20 1 0,10 0 0,5 1 0,-36-3 16,21 2-16,9 0 0,6 0 0,-32-1 0,18 1 0,10 0 0,4 1 0,-36 0 15,21 0-15,9 0 0,6 0 0,-35 0 0,19 0 0,11 0 0,5 0 0,-38 0 0,23 0 16,9 0-16,6 0 0,-35 0 0,19 0 0,11 0 0,5 0 0,-39 2 0,23-1 0,10 0 0,6-1 16,-35 0-16,19 0 0,11 0 0,5 0 0,-39 2 0,23-1 0,10 0 0,6 0 0,-35 3 15,20-1-15,10-2 0,5-1 0,-38 0 0,22 0 0,10 0 0,6 0 0,-36 5 0,20-3 16,11-1-16,5 0 0,-36 2 0,21-1 0,9-2 0,6 1 0,-35-6 0,20 3 0,10 1 0,5 0 15,-38-4-15,22 3 0,10 0 0,6 2 0,-35-3 0,19 2 0,11 0 0,5 1 0,-34-5 16,21 3-16,8 0 0,5 2 0,-33-5 0,19 2 0,10 2 0,4 0 0,-35-4 0,19 2 16,11 2-16,4 1 0,-31-10 0,19 5 0,8 3 0,5 1 0,-35-3 0,20 2 0,10 2 0,5-1 15,-34-1-15,20 1 0,10 0 0,3 1 0,-31 0 0,19 0 0,8 0 0,5 0 0,-35-6 16,19 4-16,11 1 0,5 0 0,-34-9 0,21 6 0,8 1 0,5 2 0,-35-4 0,20 2 16,10 2-16,5 0 0,-33 1 0,19 0 0,10 0 0,3 0 0,-32-3 0,20 2 0,8 0 15,5 1-15,-32-3 0,18 2 0,10 0 0,4 1 0,-35-4 0,19 1 0,11 2 0,4 1 0,-31-8 16,19 4-16,8 1 0,5 2 0,-33 3 0,19-1 0,10 0 0,4-1 0,-33 0 15,19 0-15,10 0 0,3 0 0,-31 2 0,19-1 0,8 0 0,5-1 0,-35-2 0,19 1 0,11 0 16,5 1-16,-36 2 0,21 0 0,9-2 0,6 0 0,-30 0 0,18 0 0,8 0 0,5 0 0,-34 3 16,18-2-16,11-1 0,4 0 0,-34 0 0,19 0 0,10 0 0,4 0 0,-32 0 15,18 0-15,11 0 0,4 0 0,-33 0 0,19 0 0,10 0 0,4 0 0,-33-1 0,20-1 0,9 2 16,3 0-16,-32-1 0,20 1 0,8 0 0,5 0 0,-35 3 0,19-2 0,11-1 0,5 0 16,-33-2-16,20 1 0,9 0 0,3 1 0,-30 3 0,19-2 0,7-1 0,6 0 0,-33-2 15,18 1-15,10 0 0,4 1 0,-31-2 0,18 1 0,9 0 0,5 1 0,-34 2 0,20-1 0,9 0 16,3-1-16,-30-3 0,19 2 0,7 1 0,6 0 0,-32-3 0,18 1 0,9 2 0,5-1 15,-29-1-15,16 1 0,9 0 0,4 1 0,-31-3 0,17 2 0,9 0 0,5 0 0,-29-1 16,16 1-16,9 0 0,4 1 0,-33-5 0,18 2 0,10 2 0,4 0 0,-31 1 0,19 0 16,8 0-16,4 0 0,-27 4 0,17-2 0,7-1 0,3-1 0,-30 0 0,18 0 0,9 0 15,3 0-15,-31-2 0,19 1 0,7 0 0,6 1 0,-29-5 0,17 3 0,7 1 0,5 0 0,-29 1 16,17 0-16,7 0 0,5 0 0,-31-5 0,17 3 0,9 0 0,5 2 0,-32-1 0,18 1 16,9 0-16,5 0 0,-29 0 0,16 0 0,9 0 0,4 0 0,-31-2 0,17 1 0,9 0 15,5 1-15,-27-3 0,15 2 0,9 0 0,3 1 0,-31 0 0,17 0 0,10 0 0,4 0 0,-29 2 16,16-1-16,9 0 0,4 0 0,-29 1 0,16-1 0,9 0 0,4-1 0,-29 0 15,16 0-15,9 0 0,4 0 0,-31 1 0,17-1 0,9 0 0,4 0 0,-28 0 0,17 0 0,8 0 16,3 0-16,-28 2 0,17-1 0,8 0 0,3-1 0,-30 0 0,18 0 0,7 0 0,6 0 0,-29 0 16,17 0-16,7 0 0,5 0 0,-29 1 0,17-1 0,7 0 0,5 0 0,-29 0 15,17 0-15,7 0 0,5 0 0,-29 2 0,17-1 0,7 0 0,5 0 0,-26-1 0,15 0 16,8 0-16,2 0 0,-28-3 0,17 2 0,8 1 0,3 0 0,-25 2 0,15-1 0,8 0 0,3-1 16,-30 3-16,18-2 0,8-1 0,4 1 0,-26 1 0,14-1 0,9 0 0,3 0 0,-27-1 15,15 0-15,9 0 0,3 0 0,-24-5 0,14 3 0,7 0 0,4 2 0,-27-5 0,15 3 16,7 1-16,4 0 0,-27-2 0,16 2 0,8 0 0,2 1 0,-21-5 0,12 3 0,7 1 0,4 0 15,-28-4-15,15 3 0,9 0 0,3 2 0,-26-3 0,14 2 0,9 0 0,3 1 0,-24-3 16,15 2-16,5 1 0,5-1 0,-28 1 0,16 0 0,8 0 0,2 0 0,-24 5 0,14-3 16,8-1-16,3 0 0,-24 4 0,13-3 0,8-1 0,4 0 0,-25 4 0,14-3 0,6-1 0,5 0 15,-27 4-15,15-2 0,8-2 0,2 0 0,-25 4 0,15-2 0,8-2 0,3-1 0,-24 1 16,13-1-16,8 0 0,4 0 0,-27 2 0,14 0 0,9-2 0,3 1 0,-21 1 0,13-1 16,6 0-16,3-1 0,-29 3 0,17-2 0,8-1 0,3 1 0,-24-1 0,14 0 0,7 0 0,4 0 15,-25 2-15,14-1 0,6 0 0,5 0 0,-25 1 0,14-1 0,7 0 0,4-1 0,-23 1 16,13-1-16,7 0 0,3 0 0,-23 0 0,14 0 0,6 0 0,2 0 0,-20-2 15,11 0-15,7 2 0,3 0 0,-23 0 0,14 0 0,5 0 0,4 0 0,-22-3 0,11 2 0,8 1 0,3-1 16,-23 1-16,14 0 0,5 0 0,4 0 0,-25 2 0,15 0 0,6-2 0,4 0 0,-25 0 16,13 0-16,8 0 0,4 0 0,-25 3 0,13-2 0,8-1 0,4 1 0,-20 2 15,12-2-15,5 0 0,3-1 0,-22 2 0,13 0 0,5-2 0,4 1 0,-23 1 0,14-1 0,6 0 0,3-1 16,-23 6-16,13-4 0,7-1 0,3 0 0,-25 1 0,15-1 0,6 0 0,3-1 0,-19 0 16,11 0-16,6 0 0,3 0 0,-22 0 0,13 0 0,6 0 0,3 0 0,-18 0 15,11 0-15,4 0 0,3 0 0,-22 1 0,13-1 0,6 0 0,3 0 0,-20 0 0,12 0 0,4 0 0,4 0 16,-19-2-16,10 1 0,7 0 0,2 1 0,-20 0 0,12 0 0,5 0 0,3 0 0,-20 0 15,11 0-15,7 0 0,2 0 0,-20 0 0,12 0 0,6 0 0,2 0 0,-18-2 16,11 1-16,5 0 0,3 1 0,-21 0 0,11 0 0,6 0 0,3 0 0,-17-3 0,10 2 0,5 1 16,3-1-16,-21-1 0,12 1 0,5 0 0,3 1 0,-18 0 0,11 0 0,4 0 0,4 0 0,-20 0 15,10 0-15,7 0 0,2 0 0,-20 0 0,12 0 0,6 0 0,2 0 0,-18 0 16,11 0-16,4 0 0,4 0 0,-20 0 0,10 0 0,7 0 0,2 0 0,-20 0 0,12 0 0,5 0 0,2 0 16,-16 0-16,9 0 0,6 0 0,3 0 0,-20 0 0,10 0 0,7 0 0,2 0 0,-20 0 15,12 0-15,6 0 0,2 0 0,-18 0 0,10 0 0,6 0 0,3 0 0,-20 0 16,10 0-16,7 0 0,2 0 0,-18 0 0,11 0 0,5 0 0,3 0 0,-19 0 0,11 0 0,4 0 15,4 0-15,-20 0 0,10 0 0,7 0 0,2 0 0,-18 2 0,11-1 0,5 0 0,3-1 0,-19 0 16,11 0-16,5 0 0,3 0 0,-19-2 0,11 1 0,4 0 0,4 1 0,-20 0 16,10 0-16,7 0 0,2 0 0,-18 0 0,11 0 0,5 0 0,3 0 0,-19-2 0,11 1 0,5 0 15,2 0-15,-19 1 0,10 0 0,7 0 0,2 0 0,-20 0 0,12 0 0,5 0 0,3 0 0,-18-2 16,11 1-16,4 0 0,4 1 0,-17 0 0,8 0 0,6 0 0,3 0 0,-18 0 16,9 0-16,6 0 0,3 0 0,-19 0 0,11 0 0,5 0 0,3 0 0,-19 0 0,11 0 0,5 0 15,2 0-15,-12 2 0,7-1 0,4 0 0,2-1 0,-16 0 0,10 0 0,4 0 0,1 0 0,-14 0 16,8 0-16,4 0 0,3 0 0,-15 3 0,8-2 0,4 0 0,3-1 0,-13 0 15,7 0-15,3 0 0,3 0 0,-15 3 0,9-2 0,3 0 0,3-1 0,-16 0 0,8 0 0,6 0 16,2 0-16,-15 0 0,8 0 0,5 0 0,2 0 0,-19-2 0,11 1 0,5 0 0,3 1 0,-19 0 16,11 0-16,5 0 0,3 0 0,-18-2 0,10 1 0,5 0 0,2 1 0,-15 0 15,9 0-15,4 0 0,3 0 0,-15 0 0,7 0 0,6 0 0,2 0 0,-13-3 0,7 2 0,3 1 16,3-1-16,-14 1 0,8 0 0,3 0 0,3 0 0,-13-3 0,7 2 0,3 0 0,3 1 0,-13-3 16,8 2-16,2 1 0,3-1 0,-10 1 0,6 0 0,3 0 0,1 0 0,-11 2 15,7 0-15,3-2 0,1 1 0,-14-1 0,9 0 0,3 0 0,2 0 0,-13 0 0,8 0 0,3 0 16,2 0-16,-8 2 0,4-1 0,3 0 0,2-1 0,-14 0 0,8 0 0,2 0 0,3 0 15,-10 0-15,6 0 0,3 0 0,2 0 0,-12 0 0,7 0 0,3 0 0,1 0 0,-10 0 16,5 0-16,4 0 0,1 0 0,-10 0 0,6 0 0,2 0 0,2 0 0,-8 0 0,5 0 0,3 0 16,1 0-16,-10-2 0,6 1 0,2 0 0,2 1 0,-9 0 0,5 0 0,3 0 0,1 0 15,-8 0-15,5 0 0,2 0 0,1 0 0,-8-2 0,4 1 0,2 0 0,2 1 0,-9-3 16,5 2-16,2 1 0,2 0 0,-7-3 0,3 2 0,3 1 0,1-1 0,-6-1 16,4 0-16,1 2 0,1-1 0,-7-2 0,3 2 0,3 1 0,1-1 0,-4 1 0,3 0 0,1 0 0,0 0 15,-4-2-15,3 1 0,1 0 0,0 0 0,-4-1 0,1 1 0,3 0 0,0 1 0,-1-3 16,1 2-16,0 1 0,1-1 0,-5 1 0,3 0 0,1 0 0,0 0 0,-1-2 15,1 1-15,0 0 0,1 0 0,-3 1 0,2 0 0,0 0 0,1 0 0,0 0 0,0 0 0,0 0 0,0 0 16,0 0-16,0 0 0,0 0 0,0 0 0,0 0 0,0 0 0,0 0 0,0 0 0,2 0 16,-1 0-16,0 0 0,-1 0 0,0 0 0,0 0 0,0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7:51:17.8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21033 12704 0,'0'0'0,"0"0"0,0 0 0,0 0 0,0 0 0,0 0 0,0 0 0,0 0 0,0 0 0,0 0 16,0 0-16,0 0 0,0 0 0,0 0 0,0 0 0,0 0 0,0 0 0,0 0 0,0 0 0,0 0 16,0 0-16,0 0 0,0 0 0,0 0 0,0 0 0,0 0 0,0 0 0,0 0 15,0 0-15,0 0 0,0 0 0,0 0 0,0 0 0,0 0 0,0 0 0,0 0 0,0 0 0,0 0 16,0 0-16,0 0 0,0 0 0,0 0 0,0 0 0,-62 26 0,31-13 0,15-7 0,9-2 0,-4 0 15,6-3-15,2 0 0,2 0 0,-8-1 0,5 0 0,2 0 0,1 0 0,-6 3 16,4-2-16,1 0 0,1-1 0,-10 0 0,6 0 0,3 0 0,1 0 0,-9 0 0,4 0 0,4 0 16,1 0-16,-11 3 0,6-2 0,3-1 0,1 1 0,-11-1 0,7 0 0,3 0 0,1 0 0,-11 2 15,7-1-15,3 0 0,1 0 0,-8-1 0,5 0 0,2 0 0,2 0 0,-14 3 16,8-2-16,3-1 0,2 1 0,-11 1 0,7-1 0,3 0 0,2-1 0,-15 0 0,9 0 0,3 0 16,2 0-16,-14 3 0,9-2 0,3 0 0,2-1 0,-13 2 0,8 0 0,3-2 0,2 0 0,-14 0 15,9 0-15,3 0 0,2 0 0,-13 3 0,7-2 0,4 0 0,2-1 0,-12 0 16,6 0-16,4 0 0,2 0 0,-13 0 0,7 0 0,4 0 0,2 0 0,-15 3 0,8-2 0,5 0 15,2-1-15,-13 2 0,7 0 0,4-2 0,2 1 0,-13-1 0,8 0 0,2 0 0,3 0 0,-12 0 16,7 0-16,3 0 0,1 0 0,-12 0 0,8 0 0,3 0 0,2 0 0,-13 0 16,8 0-16,3 0 0,2 0 0,-11-3 0,7 2 0,3 1 0,1 0 0,-11-3 0,7 2 0,3 0 15,1 0-15,-13 1 0,7 0 0,4 0 0,2 0 0,-12-2 0,6 1 0,4 0 0,2 1 0,-13 0 16,7 0-16,4 0 0,2 0 0,-10-3 0,6 2 0,3 1 0,2 0 0,-15 0 16,9 0-16,3 0 0,2 0 0,-16-3 0,9 2 0,5 0 0,2 0 0,-16 1 0,9 0 0,5 0 15,1 0-15,-16 0 0,8 0 0,6 0 0,3 0 0,-15 0 0,7 0 0,6 0 0,2 0 0,-13 3 16,6-2-16,5 0 0,2-1 0,-12 0 0,6 0 0,4 0 0,2 0 0,-13-3 15,8 2-15,2 0 0,3 1 0,-13 0 0,8 0 0,2 0 0,3 0 0,-12 0 0,7 0 16,3 0-16,1 0 0,-11 0 0,7 0 0,3 0 0,2 0 0,-12 0 0,8 0 0,3 0 0,1 0 0,-11 0 16,7 0-16,3 0 0,2 0 0,-14 0 0,7 0 0,4 0 0,2 0 0,-12 0 15,6 0-15,4 0 0,2 0 0,-17 0 0,8 0 0,6 0 0,3 0 0,-16 3 0,9-2 16,5 0-16,2-1 0,-17 0 0,10 0 0,5 0 0,2 0 0,-16 0 0,9 0 0,5 0 0,2 0 0,-18 0 16,10 0-16,5 0 0,3 0 0,-14 0 0,8 0 0,4 0 0,2 0 0,-18 0 15,10 0-15,4 0 0,4 0 0,-15-3 0,7 2 0,6 0 0,2 1 0,-15 0 0,8 0 0,5 0 16,2 0-16,-13-2 0,6 0 0,5 2 0,2-1 0,-13-1 0,8 1 0,2 0 0,3 1 0,-15-3 15,8 2-15,5 0 0,2 0 0,-15 1 0,7 0 0,6 0 0,2 0 0,-13-2 16,6 1-16,5 0 0,2 1 0,-15 0 0,8 0 0,5 0 0,2 0 0,-15-3 0,8 2 0,5 0 16,2 0-16,-16 1 0,8 0 0,6 0 0,2 0 0,-16 0 0,9 0 0,5 0 0,2 0 0,-17-2 15,10 1-15,5 0 0,2 1 0,-16-2 0,9 0 0,5 2 0,2 0 0,-16 0 16,10 0-16,4 0 0,2 0 0,-17-3 0,10 2 0,5 0 0,2 1 0,-16-3 0,9 2 0,5 0 16,2 1-16,-19 0 0,11 0 0,4 0 0,4 0 0,-15-3 0,8 2 0,5 0 0,2 1 0,-16-3 15,8 2-15,6 1 0,2-1 0,-17-1 0,8 1 0,6 0 0,3 0 0,-17-2 16,10 2-16,5 1 0,2-1 0,-19-1 0,11 1 0,5 0 0,3 0 0,-16-1 0,9 1 0,5 0 15,2 1-15,-18-3 0,10 2 0,4 1 0,4-1 0,-20 1 0,10 0 0,7 0 0,2 0 16,-16 0-16,10 0 0,5 0 0,2 0 0,-18-2 0,10 1 0,5 0 0,3 1 0,-19 0 16,11 0-16,4 0 0,4 0 0,-16-3 0,8 1 0,6 2 0,2-1 0,-18 1 0,9 0 15,6 0-15,3 0 0,-16-2 0,10 1 0,4 0 0,2 1 0,-19 0 0,11 0 0,5 0 0,3 0 16,-16 0-16,9 0 0,5 0 0,2 0 0,-19 0 0,11 0 0,5 0 0,2 0 0,-17-3 16,9 2-16,6 0 0,3 0 0,-15 1 0,8 0 0,5 0 0,2 0 0,-16 0 0,8 0 0,6 0 15,2 0-15,-18 3 0,10-2 0,5-1 0,3 0 0,-19-2 0,11 1 0,5 0 0,3 1 16,-19 0-16,11 0 0,4 0 0,4 0 0,-18 0 0,9 0 0,6 0 0,3 0 0,-23 0 15,13 0-15,6 0 0,3 0 0,-18 0 0,11 0 0,4 0 0,3 0 0,-16 0 0,9 0 16,5 0-16,3 0 0,-21 0 0,12 0 0,5 0 0,3 0 0,-22 0 0,13 0 0,5 0 0,4 0 16,-19 0-16,10 0 0,6 0 0,3 0 0,-18 0 0,11 0 0,5 0 0,3 0 0,-19 0 15,11 0-15,4 0 0,4 0 0,-15 3 0,7-2 0,6-1 0,2 0 0,-15 0 0,7 0 16,6 0-16,2 0 0,-17 0 0,8 0 0,6 0 0,3 0 0,-19 0 0,11 0 0,5 0 0,3 0 0,-16 3 16,9-2-16,5 0 0,2-1 0,-19 2 0,11 0 0,5-2 0,2 1 0,-17 4 15,9-3-15,6-1 0,3 0 0,-18 1 0,9 0 0,6-2 0,3 1 0,-16 4 0,10-3 0,4-1 16,2 0-16,-17 0 0,10-1 0,5 0 0,2 0 0,-19 2 0,11-1 0,5 0 0,3-1 0,-18 3 15,10-2-15,4 0 0,4-1 0,-15-2 0,7 1 0,6 0 0,2 1 0,-15 0 16,7 0-16,6 0 0,2 0 0,-13-2 0,6 0 0,5 2 0,2-1 0,-15 1 0,8 0 0,5 0 0,2 0 16,-13-3-16,7 2 0,4 1 0,2-1 0,-13 1 0,8 0 0,2 0 0,3 0 0,-15 0 15,7 0-15,6 0 0,2 0 0,-15 0 0,8 0 0,5 0 0,2 0 0,-15 0 16,7 0-16,6 0 0,2 0 0,-16 2 0,8-1 0,6 0 0,2 0 0,-16 1 0,9-1 0,5 0 16,2-1-16,-13 3 0,8-2 0,3-1 0,2 1 0,-16-1 0,10 0 0,4 0 0,2 0 0,-19 0 15,11 0-15,5 0 0,3 0 0,-17 0 0,10 0 0,5 0 0,2 0 0,-13 2 16,8-1-16,3 0 0,2 0 0,-14-1 0,9 0 0,3 0 0,2 0 0,-11 2 0,7 0 0,3-2 15,1 1-15,-10-1 0,5 0 0,4 0 0,1 0 0,-8 0 0,5 0 0,3 0 0,1 0 0,-12 2 16,7-1-16,3 0 0,1-1 0,-8 3 0,4-2 0,4 0 0,1-1 0,-9 2 16,5 0-16,2-2 0,2 1 0,-10 1 0,6-1 0,3 0 0,1-1 0,-9 0 0,5 0 0,1 0 0,3 0 15,-11 3-15,6-2 0,3-1 0,1 1 0,-9-1 0,6 0 0,3 0 0,1 0 0,-11 3 16,5-2-16,4 0 0,1-1 0,-8 3 0,5-2 0,3-1 0,1 1 0,-12-1 0,7 0 16,3 0-16,1 0 0,-11 2 0,7-1 0,3 0 0,1 0 0,-8-1 0,5 0 0,2 0 0,1 0 15,-7-3-15,4 2 0,3 1 0,1 0 0,-9 0 0,4 0 0,3 0 0,2 0 0,-7 0 16,4 0-16,2 0 0,1 0 0,-10 2 0,6-1 0,3 0 0,1-1 0,-4 0 0,2 0 15,2 0-15,0 0 0,-6-3 0,3 2 0,2 1 0,1 0 0,-2 2 0,2-1 0,0 0 0,1-1 16,-2 0-16,1 0 0,0 0 0,1 0 0,-3 0 0,2 0 0,0 0 0,1 0 0,0 0 16,0 0-16,0 0 0,0 0 0,0 0 0,0 0 0,0 0 0,0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8:15:45.751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11060 8601 0,'0'0'0,"0"0"0,0 0 0,-64-5 16,32 3-16,15 1 0,9 0 0,-10-6 0,8 3 0,6 2 0,2 1 0,-15-4 0,8 3 0,5 1 16,2 0-16,-19-4 0,11 2 0,5 2 0,3 1 0,-19-8 0,11 5 0,5 1 0,3 1 15,-24-5-15,13 4 0,7 1 0,3 0 0,-20-4 0,12 2 0,5 2 0,3 0 0,-20-1 16,12 1-16,5 0 0,3 1 0,-19 0 0,10 0 0,6 0 0,3 0 0,-24 2 0,14-1 16,5 0-16,5-1 0,-25 0 0,15 0 0,6 0 0,4 0 0,-28 0 0,15 0 0,9 0 0,3 0 15,-26 2-15,14-1 0,9 0 0,3 0 0,-27 1 0,15-1 0,9 0 0,3-1 0,-28 5 16,15-2-16,9-2 0,4 0 0,-31 1 0,17 0 0,9-2 0,5 1 0,-29-1 0,16 0 15,9 0-15,4 0 0,-29 0 0,16 0 0,9 0 0,4 0 0,-26-2 0,14 1 0,9 0 0,3 1 0,-31 3 16,17-2-16,9-1 0,5 0 0,-26 3 0,14-2 0,9-1 0,3 1 0,-31-3 16,17 0-16,9 2 0,5 0 0,-29 0 0,16 0 0,9 0 0,4 0 0,-31 0 0,17 0 15,9 0-15,5 0 0,-35 0 0,21 0 0,8 0 0,5 0 0,-33 0 0,18 0 0,11 0 0,4 0 0,-30 0 16,17 0-16,10 0 0,4 0 0,-34 2 0,18-1 0,11 0 0,3 0 0,-34-1 16,21 0-16,8 0 0,6 0 0,-31 0 0,18 0 0,9 0 0,5 0 0,-33 0 0,18 0 15,10 0-15,4 0 0,-32 0 0,20 0 0,8 0 0,4 0 0,-31 0 0,19 0 0,7 0 0,6 0 0,-31 0 16,17 0-16,10 0 0,4 0 0,-34-2 0,18 1 0,11 0 0,4 1 0,-28-5 15,16 3-15,9 1 0,4 0 0,-35-2 0,21 2 0,9 1 0,3-1 0,-29-6 0,18 4 16,7 1-16,6 1 0,-32-4 0,19 2 0,7 2 0,6 0 0,-29-4 0,16 3 0,9 1 0,4 0 0,-33-4 16,18 3-16,10 0 0,4 2 0,-31-3 0,18 1 0,9 2 0,5-1 0,-29 1 15,16 0-15,9 0 0,4 0 0,-32-2 0,19 1 0,8 1 0,4 0 0,-31-6 0,19 4 16,7 1-16,6 0 0,-29-2 0,17 2 0,7 1 0,5-1 0,-31 1 0,18 0 0,7 0 16,6 0-16,-31-2 0,17 1 0,9 0 0,5 0 0,-29-1 0,16 1 0,9 0 0,4 1 0,-31-3 15,17 2-15,9 1 0,5-1 0,-29-1 0,16 1 0,9 0 0,4 0 0,-27-1 0,15 1 16,9 0-16,3 1 0,-26-2 0,14 1 0,9 0 0,3 1 0,-29 0 0,16 0 0,9 0 15,4 0-15,-24-3 0,14 2 0,6 1 0,5-1 0,-27-1 0,16 1 0,7 0 0,3 0 0,-27-1 16,15 1-16,9 0 0,3 1 0,-24 0 0,14 0 0,7 0 0,4 0 0,-28-3 0,15 2 16,9 1-16,3-1 0,-22-1 0,14 1 0,6 0 0,3 0 0,-25-1 0,14 1 0,7 0 0,4 1 15,-23-2-15,14 1 0,5 0 0,4 1 0,-23-3 0,13 2 0,7 0 0,3 0 0,-23 1 16,13 0-16,7 0 0,3 0 0,-17-2 0,9 1 0,6 0 0,2 1 0,-20-5 0,12 3 16,6 1-16,2 0 0,-20 1 0,11 0 0,7 0 0,2 0 0,-20 0 0,12 0 0,5 0 0,3 0 15,-17 0-15,10 0 0,5 0 0,3 0 0,-19 2 0,11-1 0,4 0 0,4-1 0,-18 0 16,9 0-16,6 0 0,3 0 0,-13 0 0,7 0 0,4 0 0,2 0 0,-15 2 15,8 0-15,5-2 0,2 1 0,-13-1 0,6 0 0,5 0 0,2 0 0,-11 2 0,6-1 0,4 0 0,1-1 16,-8 1-16,5-1 0,3 0 0,1 0 0,-7 0 0,4 0 0,2 0 0,1 0 0,-7 0 16,4 0-16,2 0 0,1 0 0,-7 0 0,5 0 0,1 0 0,1 0 0,-4-2 0,3 1 15,1 0-15,0 0 0,1 1 0,0 0 0,0 0 0,0 0 0,2 0 0,-1 0 0,0 0 0,-1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8:15:47.851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28268 9595 0,'0'0'0,"0"0"0,0 0 0,0 0 0,0 0 0,0 0 0,0 0 0,0 0 0,0 0 16,0 0-16,0 0 0,0 0 0,0 0 0,0 0 0,0 0 0,0 0 0,0 0 0,0 0 15,0 0-15,0 0 0,0 0 0,0 0 0,0 0 0,0 0 0,0 0 0,0 0 0,0 0 0,0 0 16,0 0-16,0 0 0,0 0 0,0 0 0,0 0 0,0 0 0,0 0 0,0 0 16,0 0-16,0 0 0,0 0 0,0 0 0,0 0 0,0 0 0,0 0 0,0 0 0,0 0 0,0 0 15,0 0-15,0 0 0,0 0 0,0 0 0,0 0 0,0 0 0,0 0 0,0 0 0,0 0 0,0 0 16,0 0-16,0 0 0,0 0 0,-86 9 0,43-4 0,21-3 0,12-1 0,-27 2 16,20-1-16,8-2 0,4 1 0,-30-1 0,18 0 0,7 0 0,6 0 0,-31 2 0,18-1 0,7 0 0,6-1 15,-36 3-15,19-2 0,11-1 0,5 1 0,-43 4 0,24-3 0,13-1 0,5 0 0,-42-1 16,24 0-16,12 0 0,6 0 0,-52 0 0,29 0 0,15 0 0,6 0 0,-50 0 15,30 0-15,13 0 0,8 0 0,-53 0 0,30 0 0,14 0 0,9 0 0,-59 3 0,33-2 0,16-1 0,9 0 16,-62 3-16,35-2 0,17-1 0,10 1 0,-66-1 0,38 0 0,18 0 0,8 0 0,-63 0 16,37 0-16,17 0 0,10 0 0,-67 2 0,38 0 0,20-2 0,8 1 0,-61 1 15,35-1-15,18 0 0,9-1 0,-71 0 0,40 0 0,20 0 0,10 0 0,-68-2 0,38 1 0,21 0 0,9 1 16,-68 0-16,39 0 0,19 0 0,10 0 0,-69-3 0,40 2 0,19 1 0,11-1 0,-70-1 16,40 1-16,19 0 0,11 0 0,-70 1 0,40 0 0,20 0 0,8 0 0,-62 3 15,36-2-15,18-1 0,10 0 0,-67 3 0,39-2 0,18 0 0,10-1 0,-60 2 0,35 0 0,16-2 0,10 1 16,-63 6-16,36-4 0,17-1 0,9-1 0,-64 6 0,37-4 0,18-1 0,8-2 0,-63 6 15,37-4-15,17 0 0,10-2 0,-62 5 0,36-2 0,18-2 0,7 0 0,-65 1 16,37 0-16,19-2 0,10 1 0,-62 2 0,35-2 0,19-1 0,8 1 0,-60-1 0,35 0 0,17 0 0,8 0 16,-59 2-16,34-1 0,16 0 0,10-1 0,-60 0 0,34 0 0,16 0 0,10 0 0,-51 0 15,30 0-15,15 0 0,6 0 0,-60 5 0,34-3 0,18-1 0,7 0 0,-62 6 0,36-3 16,17-2-16,9-1 0,-59 2 0,34-2 0,16 0 0,10 0 0,-60 6 0,34-4 0,16-1 16,10-1-16,-55 0 0,31-1 0,16 0 0,8 0 0,-51 0 0,30 0 0,15 0 0,6 0 0,-55 9 15,32-4-15,16-3 0,6 0 0,-52-2 0,32 1 0,13-1 0,9 0 0,-51 4 0,29-1 16,14-2-16,8-1 0,-52-1 0,30 0 0,15 0 0,7 1 0,-45-5 0,26 2 0,14 2 15,6 1-15,-50 7 0,28-4 0,14-1 0,7-2 0,-43 6 0,25-4 0,12-1 0,7 0 0,-46-1 16,27 0-16,12 0 0,7 0 0,-43 5 0,26-3 0,10-1 0,7 0 0,-36-3 0,20 1 16,12 1-16,4 0 0,-32-3 0,19 1 0,9 2 0,5-1 0,-33-1 0,18 1 0,11 0 15,4 1-15,-30 0 0,17 0 0,10 0 0,4 0 0,-33 0 0,20 0 0,8 0 0,4 0 0,-28-3 16,17 2-16,8 1 0,3-1 0,-30-1 0,18 1 0,7 0 0,6 0 0,-27-2 0,16 2 16,8 1-16,2-1 0,-27-1 0,16 1 0,8 0 0,3 0 0,-26-4 0,16 3 0,8 1 15,3 0-15,-26-2 0,14 2 0,9 1 0,3-1 0,-29-2 0,16 2 0,9 0 0,4 1 0,-22 0 16,13 0-16,7 0 0,3 0 0,-23 0 0,14 0 0,6 0 0,3 0 0,-25 0 15,14 0-15,7 0 0,4 0 0,-23 0 0,14 0 0,6 0 0,2 0 0,-21 2 0,12-1 0,7 0 16,3-1-16,-25 0 0,15 0 0,5 0 0,5 0 0,-23 3 0,14-2 0,6-1 0,3 1 0,-22-1 16,12 0-16,7 0 0,3 0 0,-23 2 0,14-1 0,6 0 0,3 0 0,-21 1 15,12-1-15,6 0 0,3-1 0,-20 0 0,12 0 0,6 0 0,2 0 0,-20 3 0,12-2 0,5-1 16,3 1-16,-15 2 0,8-2 0,6 0 0,2-1 0,-15 3 0,7-2 0,6-1 0,2 1 0,-15 1 16,8-1-16,5 0 0,2-1 0,-13 0 0,6 0 0,5 0 0,2 0 0,-13 0 15,7 0-15,4 0 0,2 0 0,-12 3 0,7-2 0,2 0 0,3-1 0,-8 0 0,5 0 0,2 0 16,2 0-16,-10 0 0,6 0 0,3 0 0,1 0 0,-4 0 0,2 0 0,2 0 0,0 0 0,-6 0 15,2 0-15,3 0 0,1 0 0,-6 2 0,3 0 0,2-2 0,1 1 0,-1-1 16,1 0-16,0 0 0,1 0 0,0 0 0,0 0 0,0 0 0,0 0 0,0 0 0,0 0 0,0 0 0,0 0 16,2 0-16,-1 0 0,-1 0 0,0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8:15:57.6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28949 7895 0,'0'0'0,"0"0"0,0 0 0,0 0 15,0 0-15,0 0 0,0 0 0,0 0 0,0 0 0,0 0 0,0 0 0,0 0 16,0 0-16,0 0 0,0 0 0,0 0 0,0 0 0,0 0 0,0 0 0,0 0 0,0 0 0,0 0 15,0 0-15,0 0 0,0 0 0,0 0 0,0 0 0,0 0 0,0 0 0,0 0 0,0 0 0,0 0 16,0 0-16,0 0 0,0 0 0,0 0 0,0 0 0,0 0 0,0 0 0,0 0 16,0 0-16,0 0 0,0 0 0,0 0 0,0 0 0,0 0 0,0 0 0,0 0 0,0 0 15,0 0-15,0 0 0,0 0 0,0 0 0,0 0 0,0 0 0,0 0 0,0 0 0,0 0 0,0 0 0,0 0 16,0 0-16,0 0 0,0 0 0,0 0 0,0 0 0,0 0 0,0 0 0,0 0 16,0 0-16,0 0 0,0 0 0,0 0 0,0 0 0,0 0 0,0 0 0,0 0 0,0 0 15,0 0-15,0 0 0,73-23 0,-36 11 0,-19 6 0,-9 4 0,15 0 0,-12 1 0,-6 1 0,-3 0 0,20 0 16,-12 0-16,-6 0 0,-2 0 0,15 2 0,-9-1 0,-5 0 0,-2-1 0,19 4 15,-11-1-15,-4-2 0,-4-1 0,13 6 0,-7-4 0,-4-1 0,-1 0 0,11 4 0,-7-3 16,-3-1-16,-2 0 0,11 4 0,-7-2 0,-3-2 0,-1 0 0,11 4 0,-7-3 0,-3-1 0,-1 0 0,6 4 16,-4-2-16,-2-2 0,0-1 0,5 10 0,-3-4 0,-2-4 0,-1-1 0,4 7 15,-3-4-15,-1-3 0,0 1 0,1 5 0,-1-3 0,0-3 0,-1 1 0,0 7 0,0-4 16,0-3-16,0 0 0,-2 8 0,1-5 0,1-2 0,0-2 0,-3 6 0,2-3 0,0-2 0,1-1 0,-7 9 16,4-5-16,1-2 0,1-2 0,-8 9 0,5-5 0,2-3 0,1 0 0,-8 10 15,4-5-15,3-4 0,1-2 0,-12 12 0,7-7 0,3-3 0,2-1 0,-15 8 0,9-5 16,3-2-16,2-2 0,-14 9 0,9-5 0,3-3 0,2-1 0,-12 10 0,6-6 0,4-3 0,2 0 15,-15 5-15,8-3 0,5-3 0,2 1 0,-13 5 0,6-3 0,5-2 0,2-1 0,-12 4 16,6-2-16,4-2 0,2-1 0,-13 6 0,7-4 0,4-1 0,2 0 0,-8 4 0,5-3 16,3-1-16,1 0 0,-10 2 0,6-2 0,2 0 0,2-1 0,-6 0 0,3 0 0,2 0 0,1 0 15,-5 3-15,4-2 0,1 0 0,0-1 0,-4 0 0,2 0 0,2 0 0,0 0 0,-1 0 16,1 0-16,0 0 0,1 0 0,-3 0 0,2 0 0,0 0 0,1 0 0,0 0 16,0 0-16,0 0 0,0 0 0,2 0 0,-1 0 0,0 0 0,-1 0 0,2 0 0,-1 0 0,0 0 0,-1 0 15,3 0-15,-1 0 0,-1 0 0,-1 0 0,4 0 0,-2 0 0,-1 0 0,0 0 0,2 0 16,-2 0-16,1 0 0,-2 0 0,7 0 0,-4 0 0,-1 0 0,-1 0 0,4 0 15,-3 0-15,-1 0 0,0 0 0,10 0 0,-6 0 0,-3 0 0,-1 0 0,9 0 0,-5 0 0,-3 0 0,-1 0 16,13 3-16,-8-2 0,-3 0 0,-1-1 0,14 2 0,-9 0 0,-3-2 0,-2 1 0,13-1 16,-8 0-16,-4 0 0,-1 0 0,14 4 0,-9-1 0,-3-2 0,-2-1 0,16 3 15,-9-1-15,-5-2 0,-2 1 0,14 3 0,-9-1 0,-3-2 0,-2-1 0,10 3 0,-5-1 0,-4-1 0,-1-1 16,10 5-16,-6-3 0,-2-1 0,-3 0 0,9 4 0,-5-2 0,-2-2 0,-2-1 0,10 8 16,-6-5-16,-3-1 0,-1-1 0,4 4 0,-2-2 0,-2-1 0,0-2 0,4 3 15,-2-2-15,-2 0 0,0-1 0,3 5 0,-3-3 0,0-1 0,-1 0 0,0 4 0,0-2 0,0-2 16,0-1-16,0 8 0,0-4 0,0-2 0,0-1 0,0 6 0,0-4 0,0-1 0,0-1 0,-2 4 15,1-2-15,-1-1 0,2-2 0,-5 10 0,2-5 0,2-2 0,0-2 0,-4 6 16,3-3-16,1-2 0,0-1 0,-6 9 0,4-5 0,0-3 0,2-1 0,-11 12 0,6-7 0,3-3 16,1-1-16,-13 10 0,8-5 0,3-4 0,2-2 0,-13 12 0,8-6 0,3-5 0,2 0 0,-18 13 15,10-8-15,5-3 0,3-2 0,-18 10 0,10-5 0,4-4 0,4-2 0,-18 10 16,9-6-16,6-3 0,3 0 0,-21 5 0,12-3 0,6-2 0,2-1 0,-20 7 0,12-5 16,4-1-16,4-1 0,-21 7 0,11-4 0,7-3 0,3 1 0,-18 5 0,11-3 0,5-3 0,3 1 0,-21 0 15,12 0-15,4-2 0,4 1 0,-14 3 0,7-1 0,6-2 0,2 0 0,-15 1 16,7 0-16,6-2 0,2 1 0,-15 2 0,7-2 0,6-1 0,2 1 0,-13-1 0,6 0 15,5 0-15,2 0 0,-10 2 0,5-1 0,4 0 0,2 0 0,-11 1 0,6-1 0,3 0 0,1-1 0,-7 0 16,5 0-16,2 0 0,1 0 0,-9-2 0,5 1 0,2 0 0,2 1 0,-4-2 16,2 1-16,2 0 0,0 1 0,-1-3 0,1 1 0,0 2 0,1-1 0,-3-1 0,2 1 0,0 0 15,1 1-15,2-8 0,-1 5 0,0 1 0,-1 1 0,11-4 0,-5 3 0,-2 1 0,-3 0 0,2-4 16,-1 2-16,-1 2 0,-1 0 0,1 3 0,-1 0 0,0-2 0,0 0 0,0 0 0,0 0 16,0 0-16,0 0 0</inkml:trace>
  <inkml:trace contextRef="#ctx0" brushRef="#br0" timeOffset="858">29584 7688 0,'0'0'0,"0"0"0,0 0 0,0 0 0,0 0 0,0 0 0,0 0 0,0 0 0,0 0 0,0 0 0,0 0 0,-10-63 16,5 31-16,3 16 0,1 8 0,-7-8 0,4 8 0,2 4 0,1 2 0,-7-13 0,5 8 15,1 3-15,1 2 0,-8-10 0,4 5 0,3 4 0,1 1 0,-10-8 0,6 4 0,2 4 0,2 1 16,-12-7-16,7 4 0,3 2 0,1 1 0,-13-6 0,7 3 0,4 2 0,2 1 0,-12-6 15,6 3-15,4 2 0,2 1 0,-17-4 0,8 2 0,6 2 0,3 0 0,-16-1 0,9 0 16,5 2-16,2-1 0,-19-3 0,11 1 0,5 2 0,3 1 0,-18-3 0,10 1 0,5 2 0,3-1 16,-21 1-16,11 0 0,6 0 0,3 0 0,-20 3 0,12-2 0,6-1 0,2 0 0,-20 3 15,12-2-15,5-1 0,3 1 0,-21 1 0,11-1 0,7 0 0,3 0 0,-23 3 0,14-1 16,5-2-16,4-1 0,-19 13 0,10-7 0,6-3 0,3-1 0,-20 5 0,12-3 0,5-3 0,2 1 16,-18 10-16,10-6 0,7-3 0,2-1 0,-18 8 0,11-5 0,5-3 0,3-1 0,-19 10 15,11-6-15,5-3 0,3 0 0,-18 8 0,10-5 0,4-3 0,4-1 0,-15 7 0,8-4 16,4-2-16,3-1 0,-15 12 0,7-8 0,6-2 0,2-1 0,-16 13 0,8-8 0,6-3 0,2-3 15,-13 10-15,7-6 0,4-2 0,2-2 0,-12 14 0,7-8 0,2-3 0,3-3 0,-10 17 16,6-9-16,3-5 0,1-1 0,-9 14 0,6-8 0,2-5 0,2-1 0,-9 19 0,4-11 16,4-5-16,1-3 0,-9 19 0,5-11 0,2-5 0,2-3 0,-7 24 0,4-13 0,2-7 0,1-4 15,-8 22-15,4-12 0,3-7 0,1-3 0,-8 22 0,5-12 0,2-7 0,1-3 0,-4 22 16,3-12-16,1-6 0,0-5 0,-4 28 0,3-15 0,1-7 0,0-5 0,-5 30 0,4-17 0,1-8 16,0-4-16,-2 27 0,2-16 0,0-8 0,1-3 0,-5 29 0,3-17 0,1-8 0,0-4 15,-1 29-15,1-17 0,0-8 0,1-4 0,0 27 0,0-16 0,0-8 0,0-3 0,0 28 16,0-15-16,0-9 0,0-4 0,2 26 0,-1-15 0,-1-7 0,0-4 0,3 26 0,-2-15 15,0-7-15,-1-4 0,7 21 0,-3-12 0,-2-7 0,-1-3 0,5 25 0,-4-14 0,-1-7 0,0-4 0,13 22 16,-7-12-16,-3-7 0,-1-3 0,9 20 0,-6-11 0,-3-7 0,-2-2 0,13 17 16,-8-10-16,-3-5 0,-1-2 0,13 12 0,-8-7 0,-3-4 0,-2-2 0,16 13 0,-10-7 0,-4-5 15,-2-1-15,16 9 0,-9-6 0,-5-3 0,-2-1 0,19 10 0,-11-6 0,-5-3 0,-3-1 0,21 8 16,-12-5-16,-4-3 0,-4 1 0,22 0 0,-13-1 0,-6 0 0,-3-1 0,22 5 16,-12-3-16,-7-1 0,-3 0 0,27 2 0,-15-1 0,-7-2 0,-4 1 0,27-1 0,-16 0 0,-8 0 15,-2 0-15,25 0 0,-15 0 0,-8 0 0,-3 0 0,30-5 0,-16 3 0,-10 1 0,-4 0 0,31-4 16,-19 3-16,-8 1 0,-3 0 0,28-6 0,-17 3 0,-8 2 0,-3 1 0,27-7 15,-16 5-15,-8 1 0,-4 1 0,28-14 0,-17 8 0,-8 3 0,-3 2 0,26-15 0,-14 8 0,-9 5 0,-3 2 16,26-18-16,-15 10 0,-8 5 0,-3 3 0,24-19 0,-14 11 0,-6 5 0,-5 3 0,25-18 16,-14 10-16,-7 5 0,-4 3 0,20-23 0,-11 12 0,-7 7 0,-2 3 0,20-25 15,-12 15-15,-5 6 0,-3 3 0,18-23 0,-11 13 0,-5 7 0,-3 3 0,18-26 0,-10 16 0,-4 6 0,-4 5 16,13-27-16,-7 15 0,-3 7 0,-3 4 0,10-29 0,-6 17 0,-3 8 0,-1 4 0,6-31 16,-4 18-16,-2 8 0,-1 5 0,7-32 0,-4 18 0,-2 10 0,-1 3 0,1-28 0,0 17 15,-1 8-15,-1 4 0,3-29 0,-2 17 0,0 8 0,-1 4 0,-5-32 0,2 19 0,2 8 0,0 5 16,-4-29-16,3 17 0,1 8 0,0 4 0,-6-29 0,3 17 0,2 8 0,1 3 0,-12-28 15,7 17-15,3 8 0,2 4 0,-12-26 0,7 14 0,3 9 0,1 3 0,-13-24 0,7 14 16,4 7-16,2 4 0,-15-22 0,8 12 0,5 6 0,2 4 0,-21-17 0,12 10 0,6 5 0,2 3 0,-20-19 16,12 11-16,4 5 0,4 3 0,-21-14 0,11 8 0,7 4 0,3 2 0,-27-15 15,15 8-15,8 5 0,3 2 0,2 0 0,1 2 0,1 0 0,0 0 0,0 0 0,0 0 0,0 0 16,0 0-16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8:17:55.8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23556 10808 0,'0'0'0,"0"0"0,0 0 0,0 0 0,0 0 0,0 0 0,0 0 0,0 0 0,0 0 0,0 0 0,0 0 0,0 0 15,0 0-15,0 0 0,0 0 0,0 0 0,0 0 0,0 0 0,0 0 0,0 0 16,0 0-16,0 0 0,0 0 0,0 0 0,0 0 0,0 0 0,0 0 0,0 0 0,0 0 0,0 0 15,0 0-15,0 0 0,0 0 0,0 0 0,0 0 0,0 0 0,0 0 0,0 0 0,0 0 0,-62 21 16,31-10-16,15-6 0,9-2 0,-14 0 0,11-1 0,5-1 0,3 0 0,-17 1 0,10-1 16,5 0-16,2 0 0,-13 1 0,8 0 0,3-2 0,2 1 0,-2-1 0,2 0 0,1 0 15,1 0-15,0 0 0,0 0 0,0 0 0,0 0 0,-2 2 0,1-1 0,-1 0 0,2-1 0</inkml:trace>
  <inkml:trace contextRef="#ctx0" brushRef="#br0" timeOffset="514.669">22776 10325 0,'0'0'0,"0"0"0,0 0 0,0 0 16,0 0-16,0 0 0,0 0 0,0 0 0,0 0 0,0 0 0,0 0 0,0 0 15,0 0-15,0 0 0,0 0 0,0 0 0,0 0 0,0 0 0,0 0 0,0 0 0,0 0 0,0 0 0,0 0 16,0 0-16,0 0 0,0 0 0,0 0 0,0 0 0,0 0 0,0 0 0,0 0 0,0 0 15,0 0-15,0 0 0,0 0 0,0 0 0,0 0 0,0 0 0,0 0 0,0 0 0,0 0 16,0 0-16,0 0 0,0 0 0,0 0 0,0 0 0,0 0 0,0 0 0,0 0 0,0 0 0,0 0 16,0 0-16,0 0 0,0 0 0,0 0 0,0 0 0,0 0 0,0 0 0,0 0 0,0 0 15,0 0-15,0 0 0,0 0 0,0 0 0,0 0 0,0 0 0,0 0 0,0 0 0,0 0 16,0 0-16,0 0 0,-22 62 0,11-31 0,6-16 0,2-7 0,4 1 0,0-5 0,-1-2 0,0-1 0,5 4 16,-2-2-16,-2-2 0,0 0 0,4 4 0,-2-2 0,-2-2 0,0-1 0,6 8 15,-4-4-15,-1-2 0,-1-1 0,5 4 0,-4-2 0,-1-2 0,0-1 0,4 8 0,-3-4 16,-1-2-16,0-1 0,2 4 0,-1-3 0,-1 0 0,-1-2 0,2 5 0,-1-2 0,0-2 0,-1 0 15,0 4-15,0-2 0,0-2 0,0-1 0,0 3 0,0-2 0,0 0 0,0 0 0,0 1 16,0-1-16,0 0 0,0-1 0,-2 3 0,1-2 0,1 0 0,0-1 0,-3 3 0,2-2 0,0-1 16,1 1-16,-2 4 0,1-2 0,0-2 0,1-1 0,-5 3 0,2-2 0,2-1 0,0 1 15,-3-1-15,3 0 0,0 0 0,1 0 0,0 0 0,0 0 0,0 0 0,0 0 16,0 0-16,0 0 0,0 0 0,0 0 0,0 0 0,0 0 0,0 0 0,0 0 0</inkml:trace>
  <inkml:trace contextRef="#ctx0" brushRef="#br0" timeOffset="1886.056">22284 10472 0,'0'0'0,"0"0"0,0 0 0,0 0 0,0 0 0,0 0 0,0 0 0,0 0 15,0 0-15,0 0 0,0 0 0,0 0 0,0 0 0,0 0 0,0 0 0,0 0 0,0 0 0,0 0 16,0 0-16,0 0 0,0 0 0,0 0 0,0 0 0,0 0 0,0 0 0,0 0 0,0 0 0,0 0 16,0 0-16,0 0 0,0 0 0,0 0 0,0 0 0,0 0 0,0 0 0,0 0 15,0 0-15,0 0 0,0 0 0,0 0 0,0 0 0,0 0 0,0 0 0,-73-21 0,37 10 0,18 6 16,9 2-16,-4 4 0,5-1 0,5 0 0,1 0 0,-12 3 0,7-2 0,2-1 0,3 1 0,-10 4 15,6-2-15,3-2 0,1-1 0,-11 3 0,7-2 0,3 0 0,1 0 0,-13 3 16,8-1-16,3-2 0,2-1 0,-8 6 0,4-4 0,3 0 0,2-2 0,-11 3 0,6-2 0,3 0 0,1-1 16,-7 6-16,5-4 0,2-1 0,1 0 0,-10 4 0,4-3 0,4-1 0,2 0 0,-7 7 15,4-5-15,2-1 0,1-1 0,1 0 0,0-1 0,0 0 0,0 0 0,0 0 16,0 0-16,0 0 0,0 0 0,0 0 0,0 0 0,0 0 0,0 0 0</inkml:trace>
  <inkml:trace contextRef="#ctx0" brushRef="#br0" timeOffset="3977.325">22216 10401 0,'0'0'0,"0"0"0,0 0 0,0 0 0,0 0 0,0 0 0,0 0 0,0 0 0,0 0 0,0 0 0,0 0 15,0 0-15,0 0 0,0 0 0,0 0 0,0 0 0,0 0 0,0 0 0,0 0 0,0 0 16,0 0-16,0 0 0,0 0 0,0 0 0,0 0 0,0 0 0,0 0 0,0 0 0,0 0 0,0 0 16,0 0-16,0 0 0,0 0 0,0 0 0,0 0 0,0 0 0,0 0 0,0 0 0,0 0 0,0 0 15,0 0-15,0 0 0,0 0 0,0 0 0,0 0 0,0 0 0,0 0 0,0 0 16,0 0-16,0 0 0,0 0 0,0 0 0,0 0 0,0 0 0,0 0 0,0 0 0,0 0 15,0 0-15,0 0 0,0 0 0,0 0 0,0 0 0,0 0 0,0 0 0,0 0 0,0 0 0,0 0 0,0 0 16,0 0-16,0 0 0,0 0 0,0 0 0,0 0 0,0 0 0,0 0 0,0 0 16,0 0-16,0 0 0,0 0 0,0 0 0,0 0 0,0 0 0,0 0 0,0 0 0,0 0 15,0 0-15,0 0 0,-58-36 0,30 18 0,13 8 0,8 6 0,-9 1 0,9 2 0,3 1 0,2 0 0,-8 2 16,4-1-16,4 0 0,1-1 0,-9 3 0,5-2 0,3-1 0,1 1 0,-8 1 16,5 0-16,2-2 0,1 1 0,-6 3 0,3-1 0,2-2 0,1-1 0,-4 6 0,2-3 0,2-2 15,0-1-15,-6 8 0,4-4 0,1-2 0,1-1 0,-4 6 0,2-3 0,2-2 0,0-1 0,-2 6 16,2-3-16,-1-2 0,2-1 0,-4 9 0,2-5 0,1-3 0,0-1 0,-4 10 15,3-6-15,1-3 0,0 0 0,-2 8 0,2-5 0,0-2 0,1-2 0,0 9 0,0-5 0,0-2 16,0-2-16,0-1 0,0 1 0,0-1 0,0 0 0,0 3 0,0-2 0,0 0 0,0-1 16,-2 0-16,1 0 0,0 0 0,1 0 0</inkml:trace>
  <inkml:trace contextRef="#ctx0" brushRef="#br0" timeOffset="5004.063">20600 11662 0,'0'0'0,"0"0"0,0 0 0,0 0 0,0 0 0,0 0 0,0 0 0,0 0 0,0 0 0,0 0 0,0 0 0,0 0 16,0 0-16,0 0 0,0 0 0,0 0 0,0 0 0,0 0 0,0 0 0,0 0 16,0 0-16,0 0 0,0 0 0,0 0 0,0 0 0,0 0 0,0 0 0,0 0 15,0 0-15,0 0 0,0 0 0,0 0 0,0 0 0,0 0 0,0 0 0,0 0 0,0 0 16,0 0-16,0 0 0</inkml:trace>
  <inkml:trace contextRef="#ctx0" brushRef="#br0" timeOffset="6629.33">19330 10681 0,'0'0'0,"0"0"0,0 0 0,0 0 0,0 0 0,0 0 0,0 0 0,0 0 0,0 0 0,0 0 0,0 0 16,0 0-16,0 0 0,0 0 0,0 0 0,0 0 0,0 0 0,0 0 0,0 0 0,-68 26 15,35-13-15,17-7 0,8-2 0,-15 0 0,11-2 0,6-1 0,3-1 0,-15 6 16,8-4-16,6-1 0,2 0 0,-20 4 0,11-3 0,6-1 0,2 0 0,-25 2 0,14-2 0,7 0 0,4-1 16,-18 3-16,11-2 0,5-1 0,3 1 0,-19-1 0,11 0 0,5 0 0,3 0 0,1 0 15,-1 0-15,2 0 0,0 0 0,0 0 0,0 0 0,0 0 0,0 0 0,0 0 16,0 0-16,0 0 0,0 0 0</inkml:trace>
  <inkml:trace contextRef="#ctx0" brushRef="#br0" timeOffset="7251.063">18419 10656 0,'0'0'0,"0"0"0,0 0 0,0 0 0,0 0 0,0 0 0,0 0 0,0 0 0,0 0 0,0 0 0,0 0 0,0 0 16,0 0-16,0 0 0,0 0 0,0 0 0,0 0 0,0 0 0,0 0 0,0 0 15,0 0-15,0 0 0,0 0 0,0 0 0,0 0 0,0 0 0,0 0 0,-71-5 0,35 3 16,18 1-16,9 0 0,-12 5 0,11-1 0,5-2 0,1-1 0,-16 3 0,9-2 0,6 0 0,3-1 0,-15 5 16,7-2-16,6-2 0,2-1 0,-2 1 15,2-1-15,1 0 0,1 0 0,0 0 0,0 0 0,0 0 0,0 0 0,0 0 0,0 0 0,0 0 0,0 0 16</inkml:trace>
  <inkml:trace contextRef="#ctx0" brushRef="#br0" timeOffset="8076.062">17390 10780 0,'0'0'0,"0"0"0,0 0 0,0 0 0,0 0 0,0 0 16,0 0-16,0 0 0,0 0 0,0 0 0,0 0 0,0 0 0,0 0 0,0 0 0,0 0 0,0 0 16,0 0-16,0 0 0,0 0 0,0 0 0,0 0 0,0 0 0,0 0 0,0 0 15,0 0-15,0 0 0,0 0 0,0 0 0,0 0 0,0 0 0,0 0 0,0 0 0,0 0 0,0 0 0,0 0 16,0 0-16,0 0 0,0 0 0,0 0 0,0 0 0,0 0 0,0 0 0,0 0 0,0 0 15,0 0-15,0 0 0,0 0 0,0 0 0,0 0 0,0 0 0,0 0 0</inkml:trace>
  <inkml:trace contextRef="#ctx0" brushRef="#br0" timeOffset="11898.002">15174 11247 0,'0'0'0,"0"0"0,0 0 0,0 0 0,0 0 0,0 0 16,0 0-16,0 0 0,0 0 0,0 0 0,0 0 0,0 0 0,0 0 0,0 0 0,0 0 0,0 0 16,0 0-16,0 0 0,0 0 0,0 0 0,0 0 0,0 0 0,0 0 0,-59 33 15,29-16-15,15-9 0,8-3 0,-16 1 0,12-3 0,5-1 0,3-1 0,0-1 16,1 0-16,0 0 0,2 0 0,-3 0 0,2 0 0,0 0 0,1 0 0,-2 3 16,1-2-16,0-1 0,1 1 0</inkml:trace>
  <inkml:trace contextRef="#ctx0" brushRef="#br0" timeOffset="-181168.084">32798 11472 0,'0'0'0,"0"0"0,0 0 0,0 0 0,0 0 0,0 0 0,0 0 0,0 0 0,0 0 15,0 0-15,0 0 0,0 0 0,0 0 0,0 0 0,0 0 0,0 0 0,0 0 0,0 0 0,0 0 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7680" units="cm"/>
          <inkml:channel name="Y" type="integer" max="4320" units="cm"/>
          <inkml:channel name="T" type="integer" max="2.14748E9" units="dev"/>
        </inkml:traceFormat>
        <inkml:channelProperties>
          <inkml:channelProperty channel="X" name="resolution" value="150.82483" units="1/cm"/>
          <inkml:channelProperty channel="Y" name="resolution" value="150.83798" units="1/cm"/>
          <inkml:channelProperty channel="T" name="resolution" value="1" units="1/dev"/>
        </inkml:channelProperties>
      </inkml:inkSource>
      <inkml:timestamp xml:id="ts0" timeString="2025-10-12T09:01:54.680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24368 7820 0,'0'0'15,"0"0"-15,0 0 16,0 0-16,0 0 0,0 0 16,0 0-16,-9 9 15,9-9-15,-4 5 16,-9 0-16,-1-5 0,14 0 16,-8 0-16,-10 0 15,0 0-15,-4 0 16,0 0-16,0 0 0,-4 0 15,-1 0-15,-4 0 16,1 5-16,-1-5 16,0 5-16,-9-5 0,5 5 15,4 10-15,-9-11 16,5 1-16,-5-5 16,1 5-16,-1-5 0,0 5 15,-4 0-15,0 0 16,0-5-16,0 5 15,0 5-15,-5 4 16,1-4-16,-1-10 0,-4 15 16,0-5-16,5-5 15,-5-1-15,4 11 16,-3-5-16,-1-5 0,0 5 16,0-10-16,4 0 15,-4 0-15,5 0 16,-5 0-16,0 0 0,0 0 15,5 0-15,4 0 16,-5 0-16,1 0 16,3 0-16,-3-5 15,-5 0-15,9 0 0,0 0 16,-5 0-16,5 0 16,-4 0-16,4 0 0,-5-4 15,5 4-15,0-5 16,4 0-16,1 0 15,-6 5-15,6-4 0,-1-1 16,-4 5-16,9-5 16,-5 0-16,0 5 15,1 1-15,-1-6 16,-4 5-16,4-5 0,-4 5 16,0 5-16,0-5 15,0 5-15,0 0 16,0-10-16,-1 6 0,6 4 15,-1-5-15,-8 0 16,8 5-16,0 0 16,1-5-16,-1 5 0,5-5 15,-1 5-15,1 0 16,4 0-16,-17 0 16,17 0-16,-5 0 0,1 0 15,0 0-15,4 0 16,-4-5-16,4 10 15,0-15-15,0 10 16,5 0-16,-5 0 0,4 0 16,1 0-16,-1 0 15,1 5-15,26-5 16,-26 5-16,-1-5 0,-4 5 16,9-10-16,22 5 15,0 0-15,-26 5 0,26-5 16,0 0-16,0 0 15,0 0-15,-27 5 16,27-5-16,-17 0 0,17 0 16,0 0-16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7680" units="cm"/>
          <inkml:channel name="Y" type="integer" max="4320" units="cm"/>
          <inkml:channel name="T" type="integer" max="2.14748E9" units="dev"/>
        </inkml:traceFormat>
        <inkml:channelProperties>
          <inkml:channelProperty channel="X" name="resolution" value="150.82483" units="1/cm"/>
          <inkml:channelProperty channel="Y" name="resolution" value="150.83798" units="1/cm"/>
          <inkml:channelProperty channel="T" name="resolution" value="1" units="1/dev"/>
        </inkml:channelProperties>
      </inkml:inkSource>
      <inkml:timestamp xml:id="ts0" timeString="2025-10-12T09:01:56.10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19059 7771 0,'0'0'0,"0"4"15,0-4-15,0 0 16,-5 5-16,1-5 15,-9 0-15,13 0 16,0 0-16,-18 0 0,18 0 16,-18 0-16,18 0 15,-17 0-15,-10 0 16,5 0-16,-4 0 0,26 0 16,-27 0-16,-3 0 15,-1 0-15,0 0 16,-4 0-16,4 0 15,-5 0-15,6 0 0,-1 0 16,-5 0-16,1 0 16,0 0-16,0 0 15,-1 0-15,-3 0 0,-1 0 16,0 0-16,-4 0 16,4 0-16,-4 0 15,0-5-15,-4 5 0,4 0 16,-14-4-16,10 4 15,-5 0-15,0 0 16,-4 0-16,4 0 0,-5 0 16,-8 0-16,9 4 15,0-8-15,-62 13 16,57 1-16,4 0 0,-52 10 16,62-16-16,-1 6 15,1-10-15,-5 0 16,0 5-16,-4-5 0,4 0 15,-5 0-15,-65 10 16,74-10-16,-8 5 16,4-5-16,-9 5 0,9 0 15,-4 0-15,-53 14 16,57-9-16,0-10 16,5 0-16,-5 0 15,-58 20-15,67-20 0,-4 0 16,-1 0-16,1 0 15,-1 0-15,-8 0 16,8 0-16,-4 0 0,1 0 16,3 0-16,-4 4 15,5 1-15,-5-5 16,0 0-16,4 0 0,1 5 16,-1 0-16,5 0 15,-4 0-15,-1 10 16,5-10-16,0-10 0,4 10 15,1-5-15,-1 0 16,5 0-16,-1 0 16,5 0-16,-4 0 0,4 0 15,5 0-15,4 4 16,22-4-16,-22 5 16,22-5-16,-18 10 0,18-10 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7680" units="cm"/>
          <inkml:channel name="Y" type="integer" max="4320" units="cm"/>
          <inkml:channel name="T" type="integer" max="2.14748E9" units="dev"/>
        </inkml:traceFormat>
        <inkml:channelProperties>
          <inkml:channelProperty channel="X" name="resolution" value="150.82483" units="1/cm"/>
          <inkml:channelProperty channel="Y" name="resolution" value="150.83798" units="1/cm"/>
          <inkml:channelProperty channel="T" name="resolution" value="1" units="1/dev"/>
        </inkml:channelProperties>
      </inkml:inkSource>
      <inkml:timestamp xml:id="ts0" timeString="2025-10-12T09:01:58.30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24615 9108 0,'0'0'0,"0"5"0,0-5 15,0 0-15,-9 0 16,9 0-16,0 0 16,-9 0-16,-4 0 15,13 0-15,-17 0 0,17 0 16,0 0-16,-22 0 16,-1 0-16,-3 0 15,0 0-15,-1 0 0,-4 0 16,-4 0-16,4 0 15,0 0-15,-4 0 16,8 0-16,-8 0 16,0 0-16,0 0 0,-1 0 15,1-10-15,0 5 16,-9 5-16,4 0 16,5-5-16,-5 1 0,-4-1 15,4 5-15,1 0 16,-10 0-16,5-5 15,0 0-15,0 0 0,0 5 16,4 0-16,-4-5 16,4 5-16,-4 0 0,4 0 15,-4 0-15,0-5 16,9 0-16,-9-5 16,9 10-16,-5-4 0,0-1 15,5 0-15,-5 0 16,5-5-16,0 5 15,-1-5-15,1 10 16,0-9-16,0 4 0,4-5 16,-5 10-16,1-5 15,-5 5-15,10 0 16,-6 0-16,5-5 0,1 5 16,-6 0-16,5 0 15,-4 0-15,9 0 16,-10 0-16,6 0 15,-6 0-15,5 0 0,1 0 16,-6 0-16,5 0 16,1 0-16,3 0 15,-8 0-15,4 0 0,-4 0 16,4 0-16,-9 0 16,5 0-16,8 0 15,-4 0-15,1 0 0,-6 0 16,5 0-16,-4 0 15,4 0-15,0 0 16,1 0-16,-6 0 0,5 0 16,1 0-16,3 0 15,-4 0-15,0 0 16,5 0-16,-5 0 0,0 0 16,5 0-16,-5 0 15,0 0-15,0 10 16,5-10-16,-1 5 0,1 0 15,-1 0-15,1-5 16,4 0-16,0 4 16,0-4-16,22 0 0,-27 0 15,5 0-15,22 0 16,-26 0-16,26 0 16,-31 0-16,31 0 15,-31 0-15,31 0 0,-22 0 16,-9 0-16,31 0 15,-31-4-15,31 4 16,-22 0-16,-4 0 0,26 0 16,0 0-16,-31 0 15,31 0-15,0 0 16,0 0-16,-22 0 0,22 0 16,-31-5-16,13 0 15,1 0-15,-1 0 16,5 5-16,13 0 0,-13 0 15,13 0-15,0 0 16,0 0-16,0 0 16,0 0-16,0 0 0,0 0 15,0 0-15,0 0 16,0 0-16,0 0 16,0 0-16,0 0 0,0 0 15,0 0-15,0 0 16,0 0-16,0 0 15,0 0-15,0 0 0,0 0 16,-9 0-16,4 0 16,5 0-16,0 0 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7680" units="cm"/>
          <inkml:channel name="Y" type="integer" max="4320" units="cm"/>
          <inkml:channel name="T" type="integer" max="2.14748E9" units="dev"/>
        </inkml:traceFormat>
        <inkml:channelProperties>
          <inkml:channelProperty channel="X" name="resolution" value="150.82483" units="1/cm"/>
          <inkml:channelProperty channel="Y" name="resolution" value="150.83798" units="1/cm"/>
          <inkml:channelProperty channel="T" name="resolution" value="1" units="1/dev"/>
        </inkml:channelProperties>
      </inkml:inkSource>
      <inkml:timestamp xml:id="ts0" timeString="2025-10-12T09:02:07.995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19641 8922 0,'0'0'0,"-9"0"0,0 0 16,9 0-16,-9 5 16,-8-5-16,4 5 15,-5-5-15,-4 0 16,0 0-16,0 0 0,22 0 15,-35 0-15,4 0 16,-5 5-16,1 0 0,-5-5 16,1 0-16,-5 5 15,0-5-15,-1 0 16,-3 0-16,-1 0 16,1 0-16,-5 0 0,4 0 15,-8 0-15,4 0 16,-9 0-16,1 0 15,3 0-15,-3 0 0,-63 0 16,58 0-16,4 0 16,-57 4-16,66 6 15,-4-10-15,-9 10 0,4-10 16,0 0-16,-4 0 16,-62 15-16,71-6 15,-5 1-15,1-15 16,-1 10-16,0-5 0,-4 0 15,4 0-15,1 0 16,-67 0-16,70 0 0,-8 5 16,4-5-16,-52 5 15,61 0-15,0-5 16,-4 0-16,-1 0 16,5 0-16,-61 10 0,56 0 15,5-10-15,1 0 16,-6 4-16,5-4 15,-61 10-15,61-10 0,-5 0 16,5 10-16,-52 5 16,56-10-16,1-5 15,-5 9-15,4-4 0,1 0 16,-1-5-16,1 0 16,-1 5-16,1-5 15,-1 0-15,1 0 0,-1 0 16,1 0-16,4 0 15,-1 0-15,6 0 16,3 0-16,-3 0 0,4 0 16,4 0-16,0 0 15,4 0-15,5 0 16,22 0-16,0 0 0,0 0 16,-17 0-16,12 0 15,5 0-15,0 0 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7680" units="cm"/>
          <inkml:channel name="Y" type="integer" max="4320" units="cm"/>
          <inkml:channel name="T" type="integer" max="2.14748E9" units="dev"/>
        </inkml:traceFormat>
        <inkml:channelProperties>
          <inkml:channelProperty channel="X" name="resolution" value="150.82483" units="1/cm"/>
          <inkml:channelProperty channel="Y" name="resolution" value="150.83798" units="1/cm"/>
          <inkml:channelProperty channel="T" name="resolution" value="1" units="1/dev"/>
        </inkml:channelProperties>
      </inkml:inkSource>
      <inkml:timestamp xml:id="ts0" timeString="2025-10-12T09:02:09.123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24505 10167 0,'-5'0'0,"-3"9"0,8-9 16,0 0-16,0 0 0,-5 0 15,1 0-15,4 0 16,-13 0-16,-1 0 15,14 0-15,-22 0 16,-9 5-16,-4-5 0,0-5 16,-5 5-16,-8 5 15,-5-5-15,-66 0 16,53 0-16,-62 0 0,61 0 16,6 0-16,-85 0 15,18 15-15,67-10 16,-72 0-16,10 0 0,4 0 15,61-5-15,-69 4 16,8 11-16,57-15 16,-66 0-16,4 0 0,10 15 15,-5-5-15,4-1 16,58 1-16,-67 0 16,63-5-16,-63 5 0,58-10 15,-62 10-15,66-10 16,-4 0-16,-49 9 15,49-9-15,13 5 0,-8-5 16,3 0-16,-61-10 16,58 10-16,3 0 15,-3-4-15,-1 4 16,4-5-16,1 5 0,-5 0 16,1 0-16,3 0 15,1-5-15,0-5 16,-1 5-16,-3 5 0,12 0 15,-8-5-15,13 5 16,-5-5-16,1 5 16,4-5-16,4 0 0,0 1 15,5 4-15,4 0 16,5 0-16,4 0 16,4-5-16,9 0 0,5-5 15,-1 0-15,1-5 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7680" units="cm"/>
          <inkml:channel name="Y" type="integer" max="4320" units="cm"/>
          <inkml:channel name="T" type="integer" max="2.14748E9" units="dev"/>
        </inkml:traceFormat>
        <inkml:channelProperties>
          <inkml:channelProperty channel="X" name="resolution" value="150.82483" units="1/cm"/>
          <inkml:channelProperty channel="Y" name="resolution" value="150.83798" units="1/cm"/>
          <inkml:channelProperty channel="T" name="resolution" value="1" units="1/dev"/>
        </inkml:channelProperties>
      </inkml:inkSource>
      <inkml:timestamp xml:id="ts0" timeString="2025-10-12T09:02:16.4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19359 10617 0,'0'0'0,"0"0"16,0 0-16,0 0 0,0 0 15,0 0-15,0 0 16,0 0-16,0 0 16,0 0-16,0 0 0,0 0 15,0 0-15,0 0 16,0-5-16,-5-4 15,5 9-15,0 0 16,-9-5-16,9 5 0,-13-5 16,13 5-16,-17-10 15,3 10-15,1-10 16,13 10-16,0 0 0,-18-5 16,18 5-16,0 0 15,-17-9-15,4 9 16,13 0-16,0 0 0,0 0 15,-22-5-15,22 5 16,0 0-16,0 0 16,-18 0-16,0 5 0,5 4 15,-5 11-15,5-1 16,0 1-16,4-5 16,9-15-16,0 0 0,-22 14 15,9 1-15,13-15 16,0 0-16,0 0 15,-18 15-15,18-15 0,0 0 16,0 0-16,-17 10 16,3-5-16,14-5 15,-17 0-15,17 0 16,-18 0-16,0-10 0,5 0 16,-4 0-16,-1 5 15,0-14-15,18 19 16,-17-10-16,17 10 0,-18-10 15,0 0-15,1 5 16,-5 5-16,22 0 16,-22-5-16,22 5 0,-18 0 15,18 0-15,-26 0 16,-5 5-16,13 0 16,-8 5-16,4-5 15,4 5-15,0 4 0,-4-4 16,22-10-16,-17 10 15,-5 5-15,-1-5 0,1-1 16,0-4-16,5 5 16,17-10-16,-22 0 15,0 0-15,-5 0 0,5 0 16,0 0-16,22 0 16,-22 0-16,22 0 15,-26 0-15,-1 0 16,1-10-16,4 0 0,0 1 15,0 4-15,-1 0 16,1-5-16,-4 0 16,8-4-16,-4 4 0,22 10 15,-31-5-15,14 5 16,-5-5-16,0 0 16,0-5-16,0 10 0,22 0 15,-22-5-15,22 5 16,0 0-16,-31 0 15,4 5-15,1 0 0,-1 10 16,1-5-16,4-1 16,0 1-16,0-5 15,-5 10-15,5-10 0,0 5 16,4-1-16,-4-4 16,22-5-16,0 0 15,-22 10-15,5-10 16,17 0-16,-27 0 0,27 0 15,-22-5-15,0 0 16,5-5-16,-6 1 16,23 9-16,-17-15 0,-1 5 15,1-5-15,-1 1 16,5-6-16,4 5 16,-9-4-16,18 19 0,-17-15 15,3 1-15,1-1 16,13 15-16,0 0 15,-17-15-15,-1 0 0,0 11 16,1 4-16,17 0 16,-18 0-16,0 4 15,1 6-15,17-10 0,-22 5 16,0 5-16,0-5 16,-1-5-16,23 0 15,0 0-15,-26 0 0,26 0 16,-26 10-16,4-1 15,-5 1-15,5 0 16,0-5-16,9 5 16,-5-10-16,5 0 0,13 0 15,-13 0-15,13 0 16,-14-5-16,14 5 0,0 0 16,-17 0-16,17 0 15,-13 0-15,13 0 16,0 0-16,0 0 15,0 0-15,-18-5 0,18 5 16,0 0-16,0 0 16,0 0-16,-22-10 15,9 10-15,13 0 0,-18 0 16,-4-5-16,22 5 16,0 0-16,-18 5 15,1 0-15,17-5 0,-18 5 16,18-5-16,-18 10 15,18-10-15,0 0 16,0 0-16,0 0 0,0 0 16,-8 9-16,8-9 15,0 0-15,0 0 16,0 0-16</inkml:trace>
  <inkml:trace contextRef="#ctx0" brushRef="#br0" timeOffset="1166.856">15549 10514 0,'0'0'0,"0"0"15,0 0-15,0 0 16,-5 0-16,-4-4 0,5-6 16,4 10-16,0 0 15,0 0-15,-9-5 16,9 5-16,-13-10 0,13 10 16,0 0-16,-22-5 15,4 0-15,18 5 16,-22 0-16,22 0 0,-22-5 15,0 10-15,0 5 16,0-5-16,0 10 16,0 4-16,4 1 0,-4-5 15,0-1-15,0 6 16,5-6-16,-1 1 16,0 0-16,18-15 0,0 0 15,-17 10-15,-1-1 16,18-9-16,0 0 15,-18 10-15,-4-10 16,22 0-16,-17 5 0,-1-10 16,0-5-16,10-4 15,8 14-15,-18-10 16,18 10-16,-13-15 0,-1 1 16,14 14-16,-17-20 15,4 0-15,-5 1 16,9-11-16,-4 11 0,-5-1 15,18 20-15,-13-19 16,-5 9-16,1 10 16,4 10-16,-5 4 0,5-4 15,-5 5-15,5-5 16,4-1-16,9-9 16,-18 20-16,5-5 0,13-15 15,-13 19-15,0-4 16,13-15-16,0 0 15,-9 15-15,9-15 16,-18 5-16,1-1 0,17-4 16,0 0-16,-14 0 15,14 0-15,-17-4 16,-1 8-16,0-8 0,18 4 16,-17-10-16,-5 5 15,4-5-15,0 0 16,1 1-16,17 9 0,-13-10 15,-5 0-15,18 10 16,-22-5-16,4 0 16,1 0-16,17 5 0,-18 0 15,18 0-15,-22 0 16,22 0-16,-27-10 16,10 20-16,4-5 0,-5 0 15,18-5-15,0 0 16</inkml:trace>
  <inkml:trace contextRef="#ctx0" brushRef="#br0" timeOffset="3063.3">24355 11710 0,'0'0'0,"0"0"0,0 0 16,0 0-16,0 0 0,0 0 16,0 0-16,0 0 15,0-5-15,0 5 16,0-10-16,-9-4 16,0 4-16,0 0 0,1-5 15,8 15-15,-9-19 16,9 19-16,-13-15 15,4 0-15,-13-4 0,8 4 16,1 0-16,-4 5 16,17 10-16,-22-9 15,22 9-15,-22-15 0,-1 5 16,23 10-16,-26 0 16,4-5-16,22 5 15,-27 0-15,-8 10 0,4 0 16,0-5-16,5 0 15,-5 9-15,5-4 16,-5 0-16,4 0 0,-4 0 16,5 4-16,0-4 15,-1 0-15,1 0 16,-5-1-16,4 1 0,1-5 16,-1-5-16,1 5 15,0-5-15,-1 0 16,1 0-16,4 0 15,22 0-15,0 0 0,-27-5 16,5-5-16,0 5 16,-4-4-16,8-6 15,0 5-15,18 10 0,0 0 16,-22-15-16,22 15 16,0 0-16,-17-9 15,17 9-15,0 0 0,-22-5 16,22 5-16,-18-5 15,-4 5-15,0 10 16,4-1-16,-4 1 0,4 0 16,-8 0-16,4 5 15,-5-1-15,1-4 16,0 5-16,4-5 0,-9-1 16,0 1-16,4-10 15,1 5-15,-1-5 16,1 0-16,-5 0 0,5 0 15,-1 0-15,-4 0 16,5 0-16,-1-5 16,-3-5-16,-1 5 15,4 1-15,1-6 0,-1 0 16,1 5-16,-1-5 16,1 0-16,-5 1 15,5 9-15,-1-5 0,-4 5 16,5-5-16,-9 5 15,8 0-15,-4 5 0,0 0 16,-4 4-16,4 1 16,-4 0-16,0 0 15,4 0-15,-5 9 16,1-9-16,-4 5 0,8-1 16,-5-4-16,5 0 15,1 0-15,-1 0 16,0-10-16,0 5 0,0-5 15,5 0-15,-5 0 16,-4-5-16,8-5 16,-4 0-16,-4-5 0,13 6 15,-9-1-15,0 0 16,5 0-16,-5-5 16,4 1-16,-4-11 0,1 1 15,-1 4-15,4 5 16,1 1-16,-5 4 15,5 0-15,-1 5 16,1 5-16,-1 0 0,-4 5 16,5 0-16,-1 0 15,1 5-15,-1 4 16,1-4-16,-5 5 0,5 5 16,-1-6-16,5 1 15,-4 0-15,4-6 16,0 1-16,-5 0 0,5 5 15,0-5-15,0-1 16,0 1-16,22-10 16,0 0-16,-22 5 0,-9 0 15,31-5-15,-26 0 16,26 0-16,-27 0 16,27 0-16,0 0 0,-31 0 15,9 0-15,-9 0 16,31 0-16,-17-5 15,-10 5-15</inkml:trace>
  <inkml:trace contextRef="#ctx0" brushRef="#br0" timeOffset="5949.784">27221 9632 0,'0'0'15,"-4"0"-15,4 0 0,0 0 16,0 0-16,-5 0 16,5 0-16,-4-4 15,4 4-15,0 0 0,0 0 16,0 0-16,0 0 16,0 0-16,-4-10 15,-10 5-15,1 5 16,13 0-16,-18 0 0,18 0 15,0 0-15,0 0 16,-22 0-16,5 5 16,-5 0-16,0 4 0,0-4 15,4 5-15,0 0 16,5 5-16,13-15 16,0 0-16,-9 19 0,5 6 15,0-11-15,-1 6 16,10 0-16,3-1 15,-8-19-15,14 20 0,-1-1 16,0-4-16,5 10 16,4-11-16,-5 1 15,1-5-15,4-5 0,0 0 16,-4-5-16,-18 0 16,0 0-16,22 5 15,-22-5-15,0 0 0,0 0 16,0 0-16,26 0 15,-26 0-15,0 0 16,0 0-16,0 0 0,0 0 16,0 0-16,13-5 15,1 0-15,-14 5 16,4-10-16,-4 10 16,0-5-16,-4 5 0,-5-5 15,-9 5-15,5-5 16,-9 0-16,-5 5 0,5 0 15,-8 0-15,3 0 16,1 0-16,-5 0 16,4 0-16,1 0 15,-1 0-15,1-5 0,-1 10 16,5 0-16,22-5 16,-26 5-16,4-5 15,0 0-15,22 0 0,0 0 16,0 0-16,-18-5 15,-4 0-15,22 5 16,0 0-16,-17-5 0,3-14 16,1-1-16,13 20 15,-18-14-15,5-1 16,0-10-16,4 6 0,9 19 16,-9-25-16,1-4 15,8 29-15,0 0 16,-9-25-16,4-9 0,5 10 15,0 24-15,0 0 16,0 0-16,0 0 16,-9-30-16,9 6 15,0 4-15,0 20 0,0 0 16,0 0-16,0 0 16,-4-20-16,4 16 15,0 4-15,0 0 0,0 0 16,0 0-16,0 0 15,0 0-15,0 0 16,0 9-16,0 11 0,0-5 16,4 9-16,5 1 15,-4 4-15,4 0 16,-5 1-16,5-1 0,-5 6 16,5-6-16,-9-5 15,9 6-15,-9-1 16,0-4-16,0-6 0,0 6 15,0-25-15,0 19 16,0-19-16,0 0 16,-5 20-16,-3 0 0,8-20 15,-14 14-15,1-4 16,13-10-16,-18 5 16,1 0-16,-5-10 0,4 0 15,18 5-15,-17-10 16,-1-4-16,-4-1 15,0-5-15,9 1 16,-5-6-16,5 1 0,-1-1 16,1 6-16,0-11 15,0 6-15,4-1 16,0 1-16,0-1 0,0 1 16,5-1-16,4 25 15,0-19-15,-4-11 16,4 30-16,0 0 0,0 0 15,0 0-15,0 0 16,0 0-16,0 0 16,0 0-16,0 0 0,0 0 15,0-14-15,0 14 16,0-5-16,0 5 16,0 0-16,0 0 0,-5 5 15,5-5-15,0 14 16,5 6-16,3-1 15,-3 11-15,-1-6 0,-4 6 16,5 4-16,-1-5 16,-4 11-16,9-11 15,-9 0-15,0-4 0,0 4 16,0 1-16,0-6 16,0 1-16,0-6 15,0 6-15,0-25 16,-4 19-16,4-19 0,0 0 15,-5 15-15,5-15 16,0 0-16,-13 10 16,13-10-16,-13 5 0,13-5 15,0 0-15,-18 5 16,18-5-16,-22-5 16,-4-5-16,8 0 0,0 0 15,-4-4-15,5 4 16,-5-5-16,-1 1 15,1 4-15,22 10 0,0 0 16,0 0-16,0 0 16,0 0-16,0 0 15,-13-5-15,0 0 0,13 5 16,-13 5-16,13-5 16,0 0-16,-5 10 15,5-10-15,0 14 16,0-14-16,0 20 0,0 4 15,5-4-15,4 9 16,-5 6-16,5-11 16,0 6-16,-1-1 0,6 0 15,-10 6-15,0-11 16,-4 11-16,0-11 16,0 10-16,0-4 0,0-30 15,-4 34-15,0-9 16,-10 4-16,1-5 15,0-4-15,0-5 0,-5-1 16,5 1-16,-5-5 16,-4-5-16,22-5 15,-22 0-15,22 0 16,-26 0-16,-1-5 0,5-5 16,0-5-16,0 6 15,4-11-15,1 0 16,-5 1-16,4-6 0,5 1 15,-9-1-15,9-4 16,-1 0-16,6 4 0,-1-9 16,-4 9-16,8-9 15,1 9-15,-1-9 16,5 5-16,5-1 0,-1 6 16,5-10-16,-5 9 15,10 5-15,3-4 16,-4 9-16,1-4 0,-14 19 15,0 0-15</inkml:trace>
  <inkml:trace contextRef="#ctx0" brushRef="#br0" timeOffset="6350.069">26388 11048 0,'-9'0'0,"-4"10"16,13-10-16,-14 10 16,1-5-16,-4 0 15,-1 5-15,-8-1 0,-5-4 16,4 5-16,-12 0 15,-1 0-15,0-5 16,5 4-16,4-4 0,-44 10 16</inkml:trace>
  <inkml:trace contextRef="#ctx0" brushRef="#br0" timeOffset="7585.553">19500 9378 0,'0'0'0,"0"0"16,0 5-16,0 4 15,0 11-15,0-20 16,0 0-16,0 20 16,0-1-16,0-19 0,0 30 15,0-6-15,0 10 16,0-34-16,0 30 16,0-1-16,9-4 0,-5-1 15,-4-24-15,0 0 16,4 20-16,10-6 0,-14-14 15,0 5-15,17 0 16</inkml:trace>
  <inkml:trace contextRef="#ctx0" brushRef="#br0" timeOffset="8318.799">19619 9172 0,'0'0'0,"-5"0"0,5 0 16,0 0-16,0 0 15,-8 0-15,8 0 0,0 0 16,-9 0-16,9 0 16,-18 0-16,5 10 15,-5-5-15,-4 9 0,5-4 16,-5 5-16,4-5 16,-4 4-16,4 6 15,-4-5-15,9 4 16,0 6-16,-5-6 0,5 6 15,0-6-15,-1 6 16,6 4-16,-6 1 16,1-6-16,0 6 0,4-1 15,5 0-15,4 1 16,-5-1-16,5-9 0,0 9 16,5-9-16,-1 4 15,5 1-15,4-6 16,5 1-16,-1-5 15,1-1-15,4 1 0,0 0 16,5-5-16,-1-10 16,5 4-16,-5-4 15,5-4-15,0 4 0,-4-5 16,3-15-16,6 10 16,-14-4-16,9-1 15,-5-5-15,-8 1 0,4-6 16,-5 1-16,-3-1 15,3 1-15,-3-1 16,-10-4-16,5-1 0,-5 1 16,-4 4-16,0-9 15,0 34-15,0-34 16,-4 4-16,-1 1 0,-3 5 16,-10-1-16,5 1 15,-5 4-15,0 0 16,-8 6-16,8-6 0,1 5 15,17 15-15</inkml:trace>
  <inkml:trace contextRef="#ctx0" brushRef="#br0" timeOffset="10687.15">15981 9632 0,'0'0'15,"0"0"-15,0 0 0,-5 0 16,5 0-16,0 0 16,0 0-16,0 0 15,0 0-15,0 0 0,0 0 16,0 0-16,0 0 16,-8-4-16,8 4 15,0 0-15,0-10 0,0 10 16,0 0-16,0 0 15,0-10-15,4 0 16,-4 10-16,0 0 16,4-15-16,-4 15 0,5-9 15,-5 9-15,0 0 16,13-20-16,0 10 16,-4-4-16,-9 14 0,0 0 15,0 0-15,0 0 16,0 0-16,13-15 15,1 10-15,3 0 0,-4 10 16,-13-5-16,14 5 16,-6 0-16,-8-5 15,14 14-15,-5 1 0,-5 0 16,-4 0-16,0 9 16,0-24-16,0 20 15,-9 4-15,0-4 0,0 4 16,-4 1-16,4-6 15,-4 1-15,0 0 16,0-1-16,-5-4 0,5 0 16,-5-1-16,18-14 15,0 0-15,0 0 16,0 0-16,0 0 16,0 0-16,0 0 0,0 0 15,0 0-15,0 0 16,0 0-16,0 0 15,0 0-15,0 0 0,0 0 16,-4 15-16,-1 0 16,5-15-16,5 9 15,-5-9-15,0 0 0,4 5 16,5 5-16,-9-10 16,13 5-16,1 5 15,-14-10-15,17 5 0,1 5 16,-18-10-16,0 0 15,13 9-15,-13-9 16,18 5-16,-18-5 0,0 0 16,22 10-16,-22-10 15,0 0-15,17 10 16,-3-10-16,-14 0 0,0 0 16,8 5-16,1-15 15,0 0-15,0 0 16,-9 10-16,0 0 0,0 0 15</inkml:trace>
  <inkml:trace contextRef="#ctx0" brushRef="#br0" timeOffset="11472.145">16232 9505 0,'0'0'0,"0"0"0,0-5 15,0 5-15,0-10 16,-4 1-16,4 9 0,-9-15 16,5 0-16,4 15 15,-9-15-15,0 1 16,9 14-16,0 0 0,-13-15 16,13 15-16,0 0 15,-14-15-15,14 15 16,-17-9-16,17 9 0,-18-5 15,1 0-15,17 5 16,-23-5-16,1 5 16,5 0-16,-1 10 15,-4-5-15,22-5 0,-18 14 16,1 1-16,-5 0 16,-5-1-16,5 6 15,-4 0-15,8-1 0,5 1 16,-5 9-16,14-4 15,-9-1-15,-1 1 16,14-1-16,-4 1 0,-5-1 16,9 6-16,0-6 15,9 1-15,-5-1 16,1 5-16,4-4 0,-5 4 16,9-9-16,1 0 15,-6-1-15,6 1 16,-1-6-16,-13-14 0,17 15 15,1-5-15,0 0 16,8 0-16,-26-10 16,22 0-16,-22 0 0,31 4 15,0-4-15,0 0 16,0-4-16,-5-1 16,1-5-16,-1 0 0,-4 0 15,0-4-15,-4-1 16,4 0-16,-9-4 15,5-1-15,-9-5 16,-5-4-16,0 9 0,-4-9 16,0 29-16,5-29 15,-5-1-15,0 30 16,-5-34-16,1 5 0,-5-1 16,-4 1-16,4-1 15,-4 6-15,13 24 16,-13-30-16,-9 6 0,0-1 15,4 6-15,-9-1 16,10 1-16,-1 4 16</inkml:trace>
  <inkml:trace contextRef="#ctx0" brushRef="#br0" timeOffset="18412.691">13555 7795 0,'0'0'0,"5"0"16,-5 0-16,9 0 16,0 5-16,-9-5 0,0 0 15,8 0-15,1 5 16,-4-5-16,-5 0 0,4 0 16,-4 5-16,0-5 15,0 0-15,-4 10 16,-1-6-16,-8 6 15,-5-5-15,1 0 0,-10 0 16,1 5-16,-14-10 16,5 0-16,-9 0 15,4 5-15,-9-5 0,-3 0 16,-67 0-16,70 0 16,-13-5-16,5 5 15,-62 0-15,62 0 0,-5 0 16,-48-10-16,48 5 15,-57-15-15,61 16 16,1-6-16,-5 10 16,-57-10-16,53 10 0,9-5 15,-9 5-15,-58 0 16,63 0-16,-6 0 16,6 0-16,-63 5 0,71 5 15,-66 0-15,66-6 16,-4-4-16,4 5 15,-9-5-15,-52 15 0,56-15 16,10 0-16,-10 5 16,1-5-16,4 0 15,-9 0-15,10 5 0,-1 0 16,0 5-16,0-1 16,4 1-16,1 0 15,-1 0-15,10 0 0,-10-6 16,14 1-16,4 0 15,0-5-15,9 0 16,-4 5-16,8-5 0,18 0 16,0 0-16,0 0 15,0 0-15,0 0 16,0 0-16,0 0 0,0 0 16,0 0-16,0 0 15,0 0-15,-18 5 16,18-5-16,0 0 15,-4 5-15,-9 10 0,13-15 16,-5 14-16,-4 1 16,5 0-16,0 4 15,-5-4-15,4 10 0,5-6 16,0 11-16,0-30 16,0 29-16,-4 0 15,4 6-15,0 4 0,0-10 16,0 6-16,0 4 15,0-5-15,0 5 16,0-4-16,0 4 0,-4 0 16,-1 5-16,1-10 15,-5 6-15,5-11 16,-1 5-16,5 1 0,-9-1 16,9-5-16,-4 1 15,4-1-15,0 0 16,0 1-16,-5-11 0,5 1 15,0-20-15,0 0 16,5 20-16,-5-1 16,4 1-16,-4-20 0,0 0 15,5 14-15,-5-14 16,0 0-16,9 15 16,-9-15-16,0 0 15,0 0-15,13 10 0,9 0 16,-5-5-16,1-5 15,4 5-15,0-5 16,5 0-16,-1 0 0,1 0 16,-1 0-16,5 0 15,0 0-15,0 0 16,-1 9-16,1-4 0,9 0 16,-9 0-16,4-5 15,0 5-15,10-5 16,-10 0-16,0 0 0,14 5 15,-14-5-15,13 0 16,-8 0-16,-5 5 16,5 0-16,4 0 0,-4-1 15,4 1-15,4 0 16,5-5-16,-4 5 16,4-5-16,53 15 0,-58-10 15,1 5-15,4-10 16,-5 4-16,1-4 15,3 5-15,-3 10 16,4-10-16,0-5 0,61 10 16,-69-10-16,65 10 15,-71-10-15,14 4 16,0 6-16,0-5 0,0 0 16,-4 5-16,61 0 15,-62-10-15,1 0 16,-5 5-16,0-5 0,9 0 15,-4 0-15,-1 4 16,62 6-16,-70-5 16,0-5-16,4 0 0,0 5 15,0 5-15,4-10 16,-3 0-16,-6 10 16,5-1-16,-4-9 0,4 0 15,-13 0-15,4 0 16,-4 0-16,0 0 15,0 0-15,-5-4 16,1 4-16,-10 4 0,-17-4 16,22 0-16,-22 0 15,0 0-15,0 0 16,0 0-16,23-9 0,-1 9 16,-9-10-16,-13 10 15,0 0-15,17-10 16,-3 0-16,-14 10 0,13-14 15,-13 14-15,0 0 16,4-20-16,5 5 16,-4-9-16,-5 24 0,0-25 15,0 25-15,0-29 16,0 29-16,4-30 16,-4 1-16,0-5 0,0-1 15,0 35-15,-4-34 16,8-10-16,-4 5 15,0 5-15,0-1 16,0 1-16,0 0 0,0-5 16,0 4-16,4 1 15,1-5-15,-5 4 16,0-4-16,0 0 0,0 0 16,-5 0-16,1 4 15,4-4-15,0 0 0,0 0 16,-4 0-16,4 4 15,0-4-15,-5 5 16,-4 4-16,5-4 16,-5 5-16,5 4 0,-5 1 15,0-1-15,0 6 16,9 19-16,0 0 16,-13-15-16,0 0 0,13 15 15</inkml:trace>
  <inkml:trace contextRef="#ctx0" brushRef="#br0" timeOffset="19430.353">9715 8995 0,'0'0'16,"0"0"-16,0 0 0,0 0 15,0 5-15,8-5 16,-8 5-16,0-5 16,0 0-16,0 0 15,0 0-15,0 0 0,0 0 16,0 0-16,-4 5 15,-5 5-15,0 0 16,9-10-16,-13 0 0,-4-5 16,-6 10-16,1-5 15,-8 0-15,-1 10 16,0-10-16,0 0 0,-4 4 16,-1-4-16,6 0 15,-6 0-15,1 0 16,0 0-16,-1 0 0,1 0 15,-9 5-15,9-5 16,-1 0-16,1 0 16,0 0-16,-5 0 0,1 0 15,-1 5-15,-9 0 16,5-5-16,0 5 16,0 0-16,0 5 15,0 0-15,0-1 0,-5 1 16,5-5-16,0 0 15,0 0-15,4-5 16,1 0-16,-5 5 0,4-5 16,-4 0-16,0 0 15,4 5-15,0-5 16,1 5-16,3-1 0,1 6 16,0-5-16,4-5 15,9 0-15,0 5 16,4 0-16,5-5 0</inkml:trace>
  <inkml:trace contextRef="#ctx0" brushRef="#br0" timeOffset="20531.571">13406 10269 0,'0'0'0,"-5"0"15,-4 5-15,9-5 16,0 0-16,0 0 16,0 0-16,0 0 0,0 0 15,-8 10-15,-6-5 16,14-5-16,-17 5 16,-5-5-16,0 5 0,-9 0 15,0-5-15,-9 0 16,0 0-16,-4 0 15,-4 0-15,-54-10 0,58 5 16,-9-5-16,-4 5 16,0-4-16,-5 9 15,0 0-15,-70-5 16,70 5-16,-8 0 0,-58-5 16,70 5-16,-8 0 15,-70 0-15,74 0 16,-70 0-16,61 0 0,5 0 15,-66 0-15,4 0 16,66 0-16,-4 0 16,-66 0-16,70 0 0,-62 0 15,-8 5-15,70-10 16,-66 10-16,62-10 16,-70 10-16,69-5 0,-60-15 15,-1 5-15,66 15 16,-66-10-16,62 5 15,4 0-15,-75 0 0,5-5 16,79 5-16,-66 10 16,66-5-16,-13 0 15,-53 5-15,66-5 0,-4-5 16,4 4-16,0-4 16,0 0-16,-4 0 15,4 0-15,-4 5 16,-58 10-16,71-10 0,0 10 15,0-6-15,-1 6 16,-3-5-16,4 0 0,-5 4 16,5 1-16,0 0 15,4 0-15,1-1 16,4-4-16,4 5 16,13-5-16,0-10 0</inkml:trace>
  <inkml:trace contextRef="#ctx0" brushRef="#br0" timeOffset="37365.462">18569 6889 0,'0'0'15,"-8"0"-15,8 0 0,0 0 16,0 0-16,0 0 16,0 0-16,0 0 15,0 0-15,0 0 0,0 0 16,0 0-16,0 0 16,0 0-16,0 0 15,-9 0-15,0 9 0,9 1 16,0-10-16,-5 10 15,5 5-15,-4 4 16,4-19-16,0 25 16,0-6-16,0-19 0,0 25 15,-4-1-15,4-24 16,0 30-16,0-30 16,0 24-16,0-24 0,0 0 15,0 0-15,0 0 16,4 25-16,-4-25 15,9 24-15,-5-9 0,5-10 16,-9-5-16,13 0 16,-13 0-16,9-10 15,0 0-15,4-19 0</inkml:trace>
  <inkml:trace contextRef="#ctx0" brushRef="#br0" timeOffset="38066.589">18569 6580 0,'-4'0'0,"-5"0"16,9 0-16,-9 0 15,9 0-15,-17 0 16,17 0-16,-14 0 15,14 0-15,-22 0 0,22 0 16,-17 0-16,-5 5 16,0 5-16,4-1 15,-8 6-15,3-5 0,1 10 16,0-6-16,5 1 16,-1 9-16,0-4 15,5 5-15,4-1 16,-4 5-16,4-4 0,1 4 15,8 6-15,-9-6 16,0 0-16,5 6 0,-1-6 16,5 1-16,0-1 15,5 0-15,-5 1 16,8-6-16,-3 6 16,4-1-16,4-4 0,0-1 15,5 1-15,-1-6 16,1-4-16,4 0 15,4-1-15,1-4 0,-1 0 16,5-5-16,0-5 16,0 0-16,0 5 15,-5-15-15,5 0 0,0 0 16,0-4-16,-5-1 16,1-5-16,-5-4 15,0-1-15,0 1 0,-9-11 16,0 6-16,-4-5 15,0-1-15,-9 1 16,0 0-16,4-5 0,-8 4 16,4-4-16,-18-5 15,1 5-15,-5 5 16,0-1-16,0 6 0,-9-5 16,0 9-16,-4 1 15,-5 9-15,-9 0 16,1 5-16,-1 5 0,1 5 15,8-4-15</inkml:trace>
  <inkml:trace contextRef="#ctx0" brushRef="#br0" timeOffset="50410.518">19619 8432 0,'0'0'0,"0"0"16,4 0-16,-4 0 16,0 0-16,5 0 0,-5 0 15,0 0-15,8 0 16,-8 0-16,5-5 16,-5 5-16,9-10 0,-9 10 15,0 0-15,9-9 16,-9 9-16,8-15 15,6 0-15,-14 15 0,8-15 16,-8 15-16,0 0 16,9-19-16,4 4 15,-13 15-15,0 0 0,0 0 16,0 0-16,0 0 16,14-15-16,-14 15 15,9-4-15,-9 4 16,13-5-16,-13 5 0,9 0 15,-9 0-15,0 0 16,13 14-16,-13-14 16,0 10-16,4 10 0,-4-1 15,0-19-15,0 0 16,0 25-16,-4-6 16,-1 6-16,1-1 0,-5 1 15,-4-5-15,4-1 16,9-19-16,-13 20 15,0-1-15,-1-4 0,14-15 16,0 0-16,0 0 16,0 0-16,0 0 15,0 0-15,0 0 16,0 0-16,-8 15 0,3-5 16,5-10-16,0 0 15,-4 4-15,8-4 16,-4 0-16,9 5 0,4-5 15,-13 0-15,18 0 16,0 0-16,-18 0 16,22 0-16,-22 0 0,0 0 15,26 0-15,0 0 16,-26 0-16,0 0 16,27 0-16,-27 0 0,26 5 15,-4-5-15,0 10 16,-22-10-16,0 0 15,0 0-15,18 10 0,-18-10 16,0 0-16,18 10 16,-18-10-16,0 0 15,17 5-15,-8-1 0,9-4 16,-5 0-16,-13 0 16,9-9-16,-9 9 15,0 0-15,0 0 0</inkml:trace>
  <inkml:trace contextRef="#ctx0" brushRef="#br0" timeOffset="51013.528">19853 8158 0,'0'0'0,"0"0"16,0 0-16,0-5 15,-9 0-15,0-5 0,9 10 16,0 0-16,-9-10 16,9 10-16,-18-10 15,18 10-15,-13-4 0,-4 4 16,17 0-16,-22-5 16,4 5-16,-4 5 15,22-5-15,-22 9 0,0 6 16,4 5-16,-4-1 15,4 11-15,1-6 16,4 6-16,-1-6 0,1 5 16,4 1-16,0 4 15,5-4-15,0 4 16,4-5-16,0 1 16,0 4-16,0-5 0,4 1 15,5-1-15,4-4 16,0-1-16,9-4 15,-4-1-15,8 1 0,1-5 16,4-1-16,0 1 16,0-10-16,-1-5 15,6 5-15,-5-5 0,-1-5 16,1 0-16,-4-5 16,4-4-16,-5-1 15,-4 0-15,0-9 0,-4 4 16,-1-4-16,1-6 15,-5 6-15,-4-6 16,0 1-16,-9-5 0,4 4 16,-4 1-16,-4-1 15,-9 1-15,0 4 16,-1-9-16,1 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7:51:25.8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23110 13723 0,'0'0'0,"0"0"0,0 0 0,0 0 0,0 0 0,0 0 0,0 0 0,0 0 0,0 0 0,0 0 0,0 0 15,0 0-15,0 0 0,0 0 0,0 0 0,0 0 0,0 0 0,0 0 0,0 0 0,0 0 16,0 0-16,0 0 0,0 0 0,-66 3 0,33-2 0,17-1 0,7 0 0,-7-2 0,8 1 0,3 0 16,3 1-16,-10 0 0,6 0 0,3 0 0,1 0 0,-12 0 0,8 0 0,3 0 0,1 0 15,-11 0-15,7 0 0,3 0 0,2 0 0,-14 0 0,7 0 0,4 0 0,2 0 0,-12 0 16,6 0-16,4 0 0,2 0 0,-15 3 0,8-2 0,5-1 0,2 0 0,-19 0 0,11 0 15,5 0-15,3 0 0,-16 3 0,9-2 0,5 0 0,2-1 0,-16-2 0,9 1 0,5 0 0,2 1 0,-19 2 16,11 0-16,5-2 0,3 0 0,-18 0 0,10 0 0,4 0 0,4 0 0,-20 0 16,10 0-16,6 0 0,3 0 0,-20 0 0,12 0 0,6 0 0,2 0 0,-20 2 0,11 0 15,7-2-15,2 0 0,-20 0 0,12 0 0,5 0 0,3 0 0,-20-2 0,12 1 0,5 1 0,3 0 16,-19 0-16,10 0 0,7 0 0,2 0 0,-22 4 0,13-2 0,6-1 0,2 0 0,-19 2 16,11-2-16,6 0 0,3-1 0,-22 0 0,13 0 0,6 0 0,3 0 0,-22 2 0,12 0 15,7-2-15,3 1 0,-23 1 0,14-1 0,6 0 0,2-1 0,-21 0 0,12 0 0,7 0 0,3 0 16,-23 3-16,14-2 0,6 0 0,2 0 0,-24 1 0,15-1 0,6 0 0,4-1 0,-23 3 15,13-2-15,7-1 0,3 1 0,-25-1 0,14 0 0,7 0 0,3 0 0,-23 2 0,13-1 16,7 0-16,4-1 0,-25 0 0,13 0 0,8 0 0,4 0 0,-25 3 0,15-2 0,6 0 0,3-1 16,-24 3-16,15-2 0,6-1 0,4 1 0,-28-1 0,15 0 0,9 0 0,3 0 0,-26 5 15,14-3-15,9-1 0,3 0 0,-24 2 0,15-2 0,5 0 0,5-1 0,-29 5 0,16-3 16,7 0-16,5-2 0,-27 5 0,16-2 0,8-2 0,2-1 0,-25 6 0,15-3 0,8-2 0,3-1 16,-26 6-16,14-4 0,9-1 0,3 0 0,-26 4 0,15-3 0,8-1 0,3 0 0,-24 6 15,14-2-15,6-4 0,5 0 0,-30 2 0,17-1 0,7-2 0,5 1 0,-26 4 0,15-3 16,8-1-16,2 0 0,-23 2 0,15-2 0,6 0 0,4-1 0,-27 3 0,14-2 0,9-1 0,3 0 15,-24 0-15,13 0 0,8 0 0,4 0 0,-25 3 0,15-2 0,6 0 0,3 0 0,-23-4 16,12 2-16,8 0 0,4 1 0,-25 0 0,14 0 0,7 0 0,4 0 0,-25-2 0,15 0 16,6 2-16,3 0 0,-25 0 0,15 0 0,7 0 0,4 0 0,-25-3 0,14 2 0,7 0 0,4 1 0,-25 0 15,15 0-15,5 0 0,5 0 0,-25-3 0,15 2 0,6 1 0,4-1 0,-27 1 16,14 0-16,9 0 0,3 0 0,-22-3 0,13 2 0,6 0 0,4 1 0,-25-3 0,15 2 16,6 1-16,4-1 0,-25-1 0,13 1 0,8 0 0,4 0 0,-22-2 0,13 2 0,5 1 0,4-1 0,-23 1 15,14 0-15,6 0 0,3 0 0,-23-2 0,14 1 0,5 0 0,4 1 0,-25-3 16,15 2-16,6 0 0,4 1 0,-23-2 0,12 0 0,8 2 0,3-1 0,-25 1 0,15 0 15,5 0-15,5 0 0,-25 0 0,14 0 0,7 0 0,4 0 0,-25 0 0,14 0 0,7 0 0,4 0 16,-23 0-16,14 0 0,5 0 0,4 0 0,-25 0 0,15 0 0,6 0 0,4 0 0,-23 0 16,13 0-16,7 0 0,3 0 0,-25 0 0,14 0 0,7 0 0,3 0 0,-19 0 0,11 0 15,6 0-15,3 0 0,-22 0 0,13 0 0,6 0 0,2 0 0,-20 0 0,11 0 0,7 0 0,3 0 16,-21 0-16,13 0 0,5 0 0,3 0 0,-17 0 0,10 0 0,4 0 0,4 0 0,-23 2 16,13-1-16,6 0 0,3-1 0,-18-2 0,11 1 0,5 0 0,2 1 0,-17 0 0,10 0 0,4 0 15,4 0-15,-20 0 0,10 0 0,7 0 0,2 0 0,-18 2 0,11-1 0,5 0 0,3-1 16,-19 0-16,11 0 0,5 0 0,2 0 0,-14 0 0,8 0 0,4 0 0,3 0 0,-18 0 15,9 0-15,6 0 0,3 0 0,-15 0 0,7 0 0,6 0 0,2 0 0,-18 2 0,10-1 16,5 0-16,3-1 0,-17 0 0,10 0 0,5 0 0,2 0 0,-14 3 0,8-2 0,4-1 0,2 1 0,-15-1 16,9 0-16,4 0 0,2 0 0,-16 0 0,9 0 0,5 0 0,2 0 0,-14 0 15,8 0-15,4 0 0,2 0 0,-11 0 0,7 0 0,3 0 0,1 0 0,-10 2 0,5-1 16,4 0-16,1 0 0,-12-1 0,6 0 0,4 0 0,2 0 0,-8-3 0,5 2 0,2 1 0,2 0 0,-12-1 16,7 1-16,3 0 0,2 0 0,-13 2 0,8-1 0,3 0 0,1 0 0,-8-4 15,5 2-15,3 1 0,0-1 0,-6 1 0,4 0 0,2 0 0,1 0 0,-8 0 0,4 0 16,2 0-16,2 0 0,-6 0 0,3 0 0,2 0 0,1 0 0,-7-2 0,4 1 0,1 0 0,2 0 0,-4 1 15,3 0-15,1 0 0,0 0 0,-4 0 0,3 0 0,1 0 0,0 0 0,-1 0 16,1 0-16,0 0 0,1 0 0,-3 0 0,1 0 0,0 0 0,2 0 0,-2 0 0,1 0 16,0 0-16,1 0 0,0 0 0,0 0 0,0 0 0,0 0 0,0 0 0,0 0 0,0 0 0,0 0 0,-3 0 15,2 0-15,0 0 0,1 0 0,0 0 0,0 0 0,0 0 0,0 0 0,0-2 16,0 1-16,0 0 0,0 1 0,0 0 0,0 0 0,0 0 0,0 0 0,0 0 0,0 0 16,0 0-16,0 0 0,0 0 0,0 0 0,0 0 0,0 0 0,0 0 0,0 0 0,0 0 0,0 0 0,0 0 15,0 0-15,0 0 0,0 0 0,0 2 0,0-1 0,0 0 0,0-1 0,-2 0 16,1 0-16,0 0 0,1 0 0,0 0 0,0 0 0,0 0 0,0 0 0,0 2 0,0-1 15,0 0-15,0-1 0,0 0 0,0 0 0,0 0 0,0 0 0,0 0 0,0 0 0,0 0 16,0 0-16,0 0 0,0 0 0,0 0 0,0 0 0,2 0 0,-1 0 0,-1 0 0,0 0 0,0 0 16,0 0-16,0 0 0,0 0 0,0 0 0,0 0 0,0 0 0,0 0 0,0 0 0,0 0 15,0 0-15,0 0 0,0 3 0,0-2 0,0 0 0,0 0 0,3-4 0,-2 2 0,0 1 0,-1-1 16,0 1-16,0 0 0,0 0 0,0 0 0,0 0 0,0 0 0,0 0 0,0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3T09:20:04.3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19081 12053 0,'0'0'0,"0"0"0,0 0 0,0 0 0,0 0 0,0 0 0,0 0 0,-68 2 0,35-1 16,17 0-16,7-1 0,-16-3 0,12 2 0,7 1 0,3 0 0,-20-1 0,12 1 0,5 0 0,3 0 15,-22-2-15,12 0 0,7 2 0,3-1 0,-25-1 0,14 1 0,6 0 0,5 1 0,-27 0 16,15 0-16,8 0 0,2 0 0,-27-3 0,16 2 0,8 1 0,3-1 0,-28-1 0,17 1 16,8 0-16,3 0 0,-28-4 0,17 3 0,8 1 0,3 0 0,-30-2 0,18 2 0,7 0 0,6 1 15,-33-3-15,19 2 0,8 0 0,5 1 0,-33-3 0,19 2 0,10 1 0,4-1 0,-36-2 16,21 2-16,9 0 0,6 1 0,-37 0 0,20 0 0,12 0 0,5 0 0,-38-3 0,22 2 16,10 1-16,6 0 0,-40-3 0,22 2 0,11 0 0,6 0 0,-41 1 0,23 0 0,12 0 0,5 0 15,-43 0-15,24 0 0,13 0 0,7 0 0,-46 3 0,25-2 0,13-1 0,8 0 0,-47-2 16,26 1-16,14 0 0,7 1 0,-49-3 0,27 2 0,15 1 0,5-1 0,-53-1 0,32 1 15,13 0-15,9 1 0,-52-3 0,30 1 0,14 2 0,8-1 0,-51 1 0,29 0 0,15 0 0,7 0 0,-51-2 16,29 1-16,14 0 0,8 1 0,-56 0 0,31 0 0,17 0 0,6 0 0,-58 2 16,33-1-16,17 0 0,9-1 0,-58 2 0,33-1 0,16 0 0,9-1 0,-58 3 0,33-2 15,16-1-15,9 1 0,-59 4 0,33-2 0,17-2 0,9-1 0,-60 3 0,34-2 0,16-1 0,10 1 0,-65 1 16,36-1-16,19 0 0,8 0 0,-61 4 0,36-3 0,17-1 0,9 0 0,-66-1 16,36 0-16,21 0 0,9 0 0,-65 3 0,37-2 0,18 0 0,10-1 0,-64 8 0,36-5 15,19-1-15,9-1 0,-63 6 0,36-3 0,19-3 0,7 0 0,-65 5 0,37-3 0,19-2 0,10-1 16,-67 8-16,38-3 0,19-4 0,10 0 0,-64 5 0,36-4 0,19-1 0,9 0 0,-65 7 15,38-4-15,17-2 0,10-1 0,-64 6 0,37-2 0,17-4 0,10 0 0,-63 0 0,37 0 16,18-1-16,7 0 0,-67 4 0,39-1 0,18-2 0,11-1 0,-61 3 0,36-1 0,17-1 0,8-1 16,-57 3-16,33-2 0,17 0 0,7-1 0,-63 13 0,36-8 0,17-2 0,10-1 0,-50 4 15,30-3-15,15-2 0,6-1 0,-55 9 0,31-5 0,17-3 0,7 1 0,-48 3 0,28-3 16,13-1-16,8 0 0,-44 2 0,27-1 0,11-2 0,7 1 0,-43 6 0,26-3 0,10-2 0,7-1 16,-37 6-16,21-3 0,12-2 0,4-1 0,-37 4 0,21-2 0,12-2 0,5 0 0,-35 4 15,20-2-15,10-2 0,4-1 0,-32 1 0,19 0 0,9-1 0,5 0 0,-23 2 16,14-1-16,6 0 0,5-1 0,-19 0 0,10 0 0,6 0 0,3 0 0,-13 1 0,9-1 0,3 0 0,2 0 15,-8-3-15,4 2 0,3 1 0,2-1 0,-4 1 0,2 0 0,2 0 0,0 0 0,-2-2 16,2 1-16,0 0 0,1 0 0,-2 1 0,1 0 0,0 0 0,1 0 0,0 0 0,0 0 16,0 0-16,0 0 0,0 0 0,0 0 0,0 0 0,0 0 0,0 0 0,0 0 0,0 0 0,0 0 15,0 0-15,0 0 0,0 0 0,0 0 0,-3 0 0,2 0 0,0 0 0,1 0 0,-4 0 16,3 0-16,0 0 0,1 0 0,-2 3 0,1-2 0,0 0 0,1-1 0,0 0 0,0 0 16,0 0-16,0 0 0,0-3 0,0 2 0,0 0 0,0 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3T09:20:06.2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12218 12186 0,'0'0'0,"0"0"0,0 0 0,0 0 0,0 0 0,0 0 0,0 0 16,0 0-16,0 0 0,0 0 0,0 0 0,0 0 0,0 0 0,0 0 0,0 0 0,0 0 16,0 0-16,0 0 0,0 0 0,-61 29 0,30-15 0,15-7 0,9-3 0,-19 0 15,14-1-15,6-2 0,2-1 0,-26 2 0,15-1 0,8-1 0,3 0 0,-32 0 0,19 0 0,8 0 0,4 0 16,-35 3-16,21-2 0,8-1 0,6 1 0,-40 0 0,22-1 0,11 0 0,6 0 0,-49 0 16,29 0-16,12 0 0,7 0 0,-51-3 0,29 2 0,15 1 0,6 0 0,-58 0 15,33 0-15,17 0 0,7 0 0,-61-3 0,35 2 0,17 0 0,10 1 0,-70 0 0,38 0 0,21 0 16,9 0-16,-73-2 0,41 0 0,22 2 0,9-1 0,-80 1 0,46 0 0,22 0 0,12 0 0,-81-2 15,46 1-15,24 0 0,10 1 0,-81 0 0,47 0 0,22 0 0,12 0 0,-87-4 16,50 1-16,24 2 0,12 0 0,-83-1 0,48 1 0,24 0 0,12 1 0,-82-5 0,47 2 0,23 2 16,13 0-16,-90-1 0,50 0 0,26 2 0,13-1 0,-88-1 0,51 1 0,24 0 0,13 1 0,-77 5 15,44-3-15,23-1 0,10 0 0,-81-1 0,47 0 0,22 0 0,13 0 0,-86 3 16,49-1-16,24-2 0,12 1 0,-73 6 0,43-3 0,21-2 0,11-1 0,-77-1 0,43 1 0,23-1 16,10 0-16,-69 0 0,39 0 0,21 0 0,9 0 0,-60 2 0,35-1 0,18 0 0,9-1 0,-57 6 15,33-4-15,16-1 0,9 0 0,-49 4 0,29-2 0,14-2 0,7 0 0,-49 6 16,28-3-16,14-2 0,7-1 0,-39 0 0,23-1 0,11 0 0,6 0 0,-34-3 0,19 2 0,11 1 15,5 0-15,-33-3 0,19 2 0,10 1 0,3-1 0,-22 1 0,13 0 0,8 0 0,4 0 0,-23 0 16,14 0-16,5 0 0,4 0 0,-15 0 0,8 0 0,6 0 0,2 0 0,-8 0 16,5 0-16,1 0 0,3 0 0,-9 5 0,5-3 0,2-1 0,2 0 0,-6 4 0,2-3 0,3 0 15,1-2-15,-2 5 0,2-2 0,0-2 0,1-1 0,2 3 0,-1-1 0,0-1 0,-1-1 0,5 3 16,-2-2-16,-2-1 0,0 1 0,6-1 0,-3 0 0,-2 0 0,-1 0 0,-3-2 0,1 0 16,0 2-16,1 0 0,0 0 0,0 0 0,0 0 0,0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3T09:20:07.5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24517 13390 0,'0'0'0,"0"0"0,0 0 0,0 0 15,0 0-15,0 0 0,0 0 0,0 0 0,0 0 0,0 0 0,0 0 0,0 0 0,0 0 0,0 0 0,0 0 16,-84-19-16,43 9 0,20 5 0,11 3 0,-21-5 0,16 4 0,6 2 0,5 0 0,-31-4 16,17 2-16,10 2 0,4 1 0,-32-5 0,18 2 0,9 1 0,5 2 0,-34-3 0,19 2 15,10 0-15,3 1 0,-38-5 0,21 3 0,12 0 0,6 2 0,-39-3 0,23 1 0,10 2 0,6-1 0,-50-4 16,27 3-16,15 0 0,6 2 0,-49-1 0,28 1 0,15 0 0,5 0 0,-52-2 16,30 1-16,15 0 0,8 1 0,-51-3 0,29 1 0,14 2 0,8-1 0,-57-3 0,32 1 15,17 2-15,6 1 0,-58-3 0,33 2 0,18 0 0,7 0 0,-64-2 0,37 2 0,17 1 0,10-1 16,-57-1-16,33 1 0,16 0 0,9 0 0,-63-4 0,36 3 0,18 1 0,7 0 0,-65-4 15,37 3-15,19 0 0,10 2 0,-60 2 0,34-1 0,18 0 0,9-1 0,-61 0 0,35 0 16,17 0-16,8 0 0,-57 5 0,33-3 0,17-1 0,7 0 0,-59 6 0,34-3 0,18-3 0,7 1 16,-59 3-16,34-3 0,17-1 0,9 0 0,-58 4 0,33-3 0,16 0 0,9-2 0,-56 3 15,32-2-15,17 0 0,6-1 0,-51 3 0,30-2 0,15 0 0,8-1 0,-52 0 0,29 0 0,15 0 16,8 0-16,-49 2 0,28 0 0,15-2 0,6 1 0,-49-4 0,28 2 0,13 1 0,8 0 16,-43-3-16,25 2 0,12 1 0,7-1 0,-38 0 0,22 1 0,11 0 0,5 0 0,-34-9 15,21 5-15,8 1 0,6 2 0,-31-2 0,18 1 0,9 2 0,5-1 0,-29 1 0,16 0 16,9 0-16,4 0 0,-29 0 0,16 0 0,9 0 0,4 0 0,-24 0 0,13 0 0,8 0 0,4 0 0,-23-3 15,14 2-15,6 1 0,3-1 0,-22-1 0,12 0 0,7 2 0,3-1 0,-21-2 16,13 2-16,5 1 0,3-1 0,-15-1 0,9 1 0,5 0 0,2 0 0,-16-1 0,9 1 16,5 0-16,1 1 0,-14 0 0,8 0 0,4 0 0,3 0 0,-15 0 0,8 0 0,4 0 0,3 0 0,-13 0 15,7 0-15,3 0 0,3 0 0,-10 0 0,6 0 0,3 0 0,2 0 0,-15 0 16,9 0-16,3 0 0,2 0 0,3 0 0,0 0 0,-1 0 0,0 0 0,3 0 0,-2 0 0,0 0 16,-1 0-16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3T09:20:11.6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18830 13395 0,'-33'0'0,"17"0"0,8 0 0,-16 0 0,12 0 0,6 0 0,3 0 0,-20 0 15,12 0-15,6 0 0,2 0 0,-27-2 0,15 0 0,8 2 0,3 0 0,-29 0 0,16 0 0,9 0 16,4 0-16,-31-3 0,17 2 0,10 0 0,4 1 0,-34-3 0,19 2 0,10 1 0,3-1 0,-39-2 16,22 2-16,12 0 0,6 1 0,-36 0 0,22 0 0,8 0 0,6 0 0,-42-3 15,23 2-15,13 1 0,4-1 0,-46 1 0,26 0 0,13 0 0,8 0 0,-47-3 0,27 2 0,12 0 0,8 1 16,-49 2-16,27-1 0,15 0 0,6 0 0,-51-1 0,29 0 0,14 0 0,8 0 0,-56-3 16,31 2-16,16 0 0,8 1 0,-59-2 0,33 0 0,17 2 0,9-1 0,-60 1 15,34 0-15,16 0 0,10 0 0,-60 0 0,34 0 0,16 0 0,10 0 0,-64 0 0,37 0 0,18 0 16,7 0-16,-63-3 0,37 2 0,17 1 0,10-1 0,-64 3 0,36-1 0,19 0 0,9-1 0,-62 0 15,36 0-15,18 0 0,7 0 0,-58-2 0,34 1 0,17 1 0,9 0 0,-67 0 0,37 0 16,20 0-16,9 0 0,-68 0 0,39 0 0,19 0 0,10 0 0,-64 0 0,35 0 0,20 0 0,8 0 16,-62-2-16,36 1 0,17 0 0,10 1 0,-62 0 0,35 0 0,19 0 0,8 0 0,-62 0 15,36 0-15,18 0 0,7 0 0,-62 1 0,36-1 0,17 0 0,10 0 0,-64 3 0,36-2 16,19-1-16,8 1 0,-65 2 0,37-2 0,19 0 0,10-1 0,-62-2 0,35 1 0,19 0 0,8 1 16,-63 0-16,37 0 0,17 0 0,9 0 0,-64 0 0,37 0 0,17 0 0,10 0 0,-62 3 15,36-2-15,18 0 0,7-1 0,-65 3 0,37-2 0,19 0 0,10 0 0,-59-1 16,34 0-16,16 0 0,10 0 0,-61 0 0,35 0 0,17 0 0,9 0 0,-61 0 0,35 0 0,17 0 0,8 0 15,-61 1-15,35-1 0,17 0 0,10 0 0,-60 0 0,34 0 0,16 0 0,10 0 0,-63-3 16,35 2-16,19 1 0,8 0 0,-54 2 0,30-1 0,18 0 0,7-1 0,-55 1 0,31-1 0,16 0 16,8 0-16,-57 0 0,33 0 0,15 0 0,9 0 0,-51 10 0,30-5 0,15-3 0,6-1 15,-55 5-15,32-3 0,16-2 0,7-1 0,-53 6 0,31-4 0,14 0 0,9-2 0,-49 5 16,28-2-16,14-1 0,6-2 0,-49-4 0,28 2 0,14 1 0,8 0 0,-49 1 0,28 0 16,15 0-16,5 0 0,-44 0 0,25 0 0,13 0 0,8 0 0,-42 5 0,24-2 0,12-2 0,5-1 0,-40 5 15,23-2-15,12-1 0,5-2 0,-36 5 0,21-2 0,11-2 0,6-1 0,-33 3 16,19-1-16,10-1 0,3-1 0,-32-7 0,20 4 0,8 1 0,5 1 0,-30-1 0,17 0 15,9 2-15,5-1 0,-27-4 0,15 3 0,9 1 0,3 0 0,-26-4 0,15 2 0,7 2 0,4 1 0,-24-1 16,14 1-16,7 0 0,4 0 0,-20 0 0,11 0 0,6 0 0,3 0 0,-19-2 16,11 1-16,6 0 0,2 0 0,-16 1 0,10 0 0,5 0 0,2 0 0,-12 3 0,8-2 15,3-1-15,1 1 0,-11-1 0,7 0 0,3 0 0,2 0 0,-9 0 0,5 0 0,2 0 0,1 0 0,-8 2 16,5 0-16,3-2 0,1 1 0,-7 2 0,3-2 0,3-1 0,1 1 0,-6 4 16,4-3-16,1-1 0,1 0 0,-2 2 0,1-2 0,1 0 0,1-1 0,-5 3 0,3-2 0,0 0 15,1-1-15,1 0 0,0 0 0,0 0 0,0 0 0,3 0 0,-2 0 0,0 0 16,-1 0-16,0 0 0,0 0 0,0 0 0,0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3T09:20:15.9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24534 14406 0,'0'0'0,"0"0"0,0 0 0,0 0 0,0 0 0,0 0 0,0 0 0,0 0 15,0 0-15,0 0 0,0 0 0,0 0 0,0 0 0,0 0 0,0 0 0,0 0 0,0 0 16,0 0-16,0 0 0,0 0 0,0 0 0,0 0 0,0 0 0,0 0 0,0 0 0,0 0 0,0 0 16,0 0-16,0 0 0,0 0 0,0 0 0,0 0 0,0 0 0,0 0 0,0 0 0,0 0 15,0 0-15,0 0 0,0 0 0,0 0 0,0 0 0,0 0 0,0 0 0,0 0 0,0 0 16,0 0-16,0 0 0,0 0 0,0 0 0,0 0 0,0 0 0,0 0 0,0 0 0,0 0 0,0 0 16,0 0-16,0 0 0,0 0 0,0 0 0,-62 19 0,31-10 0,15-4 0,9-3 0,-14 2 15,11-2-15,5-1 0,3-1 0,-19 3 0,11-2 0,4-1 0,4 1 0,-22 4 0,11-2 16,7-2-16,3-1 0,-20 3 0,12-2 0,5 0 0,2 0 0,-22 1 0,12 0 0,7-2 0,4 1 15,-27 3-15,14-1 0,9-2 0,3 0 0,-26 1 0,14 0 0,9-2 0,3 1 0,-30 1 16,16-1-16,10 0 0,4-1 0,-30 0 0,17 0 0,9 0 0,4 0 0,-31 1 0,17-1 16,10 0-16,4 0 0,-34 2 0,19-1 0,10 0 0,4 0 0,-34-1 0,21 0 0,8 0 0,5 0 0,-32 3 15,18-2-15,10-1 0,4 1 0,-35-1 0,19 0 0,11 0 0,4 0 0,-34 0 16,21 0-16,8 0 0,6 0 0,-37 0 0,20 0 0,12 0 0,4 0 0,-37 0 0,21 0 0,12 0 16,5 0-16,-38 3 0,22-2 0,10 0 0,6-1 0,-40 0 0,22 0 0,12 0 0,4 0 0,-40-2 15,23 1-15,12 0 0,6 1 0,-40 0 0,23 0 0,12 0 0,5 0 0,-42 2 16,24-1-16,13 0 0,5-1 0,-40 2 0,24-1 0,10 0 0,6-1 0,-41 0 0,23 0 0,11 0 15,7 0-15,-47 5 0,28-2 0,11-2 0,8-1 0,-47 8 0,26-4 0,14-3 0,7 0 0,-52 2 16,29-1-16,14-2 0,8 1 0,-51 1 0,29-1 0,15 0 0,7-1 0,-56 3 16,31-2-16,16-1 0,8 1 0,-58-1 0,33 0 0,16 0 0,9 0 0,-57 2 0,32-1 0,16 0 0,9 0 15,-53-6-15,31 3 0,14 0 0,9 2 0,-52-1 0,30 1 0,15 0 0,7 0 0,-49 0 16,28 0-16,13 0 0,8 0 0,-41 0 0,24 0 0,11 0 0,7 0 0,-37-5 0,21 3 16,12 1-16,5 0 0,-34-4 0,20 2 0,9 2 0,5 1 0,-30-8 0,18 5 0,7 1 0,6 1 15,-22-4-15,13 2 0,7 1 0,3 2 0,-18-3 0,11 1 0,4 2 0,3-1 0,-12-1 16,7 1-16,4 0 0,2 0 0,-8 1 0,5 0 0,3 0 0,1 0 0,-8 0 0,5 0 15,2 0-15,1 0 0,-2 0 0,2 0 0,0 0 0,1 0 0,-3 0 0,2 0 0,0 0 0,1 0 0,-2-2 16,1 1-16,0 0 0,1 1 0,0 0 0,0 0 0,0 0 0,0 0 0,-3 2 16,2-1-16,0 0 0,1-1 0,-3-2 0,2 0 0,0 2 0,1 0 0,0 0 0,0 0 0,0 0 0,0 0 15,0 0-15,0 0 0,0 0 0,0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3T09:20:22.8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14228 15490 0,'0'0'0,"0"0"0,0 0 0,0 0 0,0 0 0,0 0 0,0 0 0,0 0 0,0 0 0,0 0 0,0 0 16,0 0-16,0 0 0,0 0 0,0 0 0,0 0 0,0 0 0,0 0 0,0 0 0,0 0 16,0 0-16,0 0 0,0 0 0,0 0 0,0 0 0,0 0 0,0 0 0,0 0 0,0 0 15,0 0-15,0 0 0,0 0 0,0 0 0,0 0 0,0 0 0,0 0 0,0 0 0,0 0 0,0 0 16,0 0-16,0 0 0,0 0 0,0 0 0,0 0 0,0 0 0,0 0 0,0 0 0,0 0 16,0 0-16,0 0 0,0 0 0,-79 33 0,40-16 0,20-9 0,9-4 0,-25 1 0,18-3 15,7-1-15,6 0 0,-36 1 0,19 0 0,11-1 0,5-1 0,-42 5 0,23-3 0,13 0 0,5-2 16,-47 3-16,26-2 0,14 0 0,7-1 0,-54 1 0,30-1 0,14 0 0,9 0 0,-58 5 15,33-3-15,15 0 0,9-2 0,-62 3 0,34-1 0,19-2 0,8 1 0,-69 2 0,39-2 0,19 0 16,11-1-16,-70 0 0,40 0 0,19 0 0,11 0 0,-77 1 0,44-1 0,20 0 0,12 0 0,-78 3 16,44-2-16,22 0 0,11-1 0,-80 5 0,45-3 0,23-1 0,12 0 0,-82 2 15,46-2-15,25 0 0,10 0 0,-82 2 0,48-2 0,22-1 0,13 1 0,-90 4 0,51-2 0,25-2 0,13 0 16,-80 9-16,46-5 0,23-3 0,12-1 0,-82 10 0,46-6 0,24-2 0,11-2 0,-77 5 16,45-3-16,21-2 0,12 0 0,-75 8 0,44-3 0,20-4 0,12-1 0,-72 7 15,42-4-15,19-1 0,11-2 0,-71 4 0,41-2 0,20-2 0,10 0 0,-67 2 0,39-2 0,19-1 16,10 1-16,-64 4 0,36-2 0,18-2 0,10-1 0,-62 11 0,36-6 0,18-3 0,7-1 0,-60 10 15,35-6-15,17-3 0,9 0 0,-59 13 0,34-8 0,16-3 0,10-2 0,-62 12 0,34-8 16,19-3-16,8-1 0,-58 3 0,34-2 0,17-2 0,8 0 0,-58 5 0,33-3 0,17-2 0,8-1 16,-63 3-16,36-1 0,18-2 0,7 1 0,-58 2 0,34-2 0,17-1 0,9 1 0,-60 0 15,34-1-15,16 0 0,10 0 0,-57 0 0,32 0 0,16 0 0,9 0 0,-58 0 0,33 0 16,16 0-16,9 0 0,-52 0 0,30 0 0,15 0 0,7 0 0,-55 1 0,31-1 0,17 0 0,6 0 16,-54 0-16,32 0 0,16 0 0,7 0 0,-49 3 0,29-2 0,13-1 0,8 1 0,-51 2 15,29-2-15,15 0 0,7-1 0,-42 0 0,25 0 0,12 0 0,6 0 0,-42 3 16,24-2-16,12 0 0,6-1 0,-42 7 0,24-3 0,13-2 0,5-1 0,-37 4 0,21-2 0,11-2 0,6 0 15,-36 4-15,20-2 0,11-2 0,5 0 0,-28 4 0,16-3 0,9-1 0,4 0 0,-26-3 16,14 2-16,9-1 0,3 1 0,-20 0 0,13 0 0,5 0 0,2 0 0,-18 0 0,10 0 16,7 0-16,2 0 0,-18-2 0,11 0 0,5 2 0,3-1 0,-14 1 0,9 0 0,3 0 0,2 0 15,-10 0-15,5 0 0,4 0 0,1 0 0,-8 0 0,5 0 0,3 0 0,1 0 0,-10 0 16,6 0-16,2 0 0,2 0 0,-4 0 0,2 0 0,2 0 0,0 0 0,-5 0 0,4 0 16,1 0-16,0 0 0,-1 0 0,1 0 0,0 0 0,1 0 0,-3 0 0,2 0 0,0 0 0,1 0 15,0-2-15,0 1 0,0 0 0,0 1 0,0 0 0,0 0 0,0 0 0,0 0 0,2 0 16,-1 0-16,0 0 0,-1 0 0,0 0 0,0 0 0,0 0 0,0 0 0,2 2 0,-1-1 15,0 0-15,-1-1 0,3 0 0,-2 0 0,0 0 0,-1 0 0,2 0 0,0 0 0,-1 0 0,-1 0 0,5 3 16,-3-2-16,-1-1 0,0 1 0,7 1 0,-4-1 0,-2 0 0,-1-1 0,7 0 16,-5 0-16,-1 0 0,-1 0 0,13 2 0,-7-1 0,-2 0 0,-3 0 0,-1-1 0,-1 0 0,0 0 15,0 0-15,-2 0 0,1 0 0,0 0 0,1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3T09:20:24.2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24456 16604 0,'0'0'0,"0"0"0,0 0 0,0 0 16,0 0-16,0 0 0,0 0 0,-69 2 0,35-1 0,16 0 0,10-1 0,-14 0 0,12 0 0,5 0 0,2 0 0,-15-3 15,9 2-15,5 1 0,2 0 0,-20 0 0,10 0 0,7 0 0,2 0 0,-22 0 16,13 0-16,6 0 0,3 0 0,-25 0 0,14 0 0,7 0 0,4 0 0,-25 2 0,14-1 15,6 0-15,5-1 0,-27 3 0,15-2 0,8-1 0,2 1 0,-25 1 0,15-1 0,8 0 0,3 0 16,-28-1-16,15 0 0,9 0 0,4 0 0,-32 2 0,19-1 0,9 0 0,3-1 0,-31 2 16,19 0-16,7-2 0,6 0 0,-29 4 0,17-3 0,7-1 0,5 1 0,-36 1 0,20-1 15,10 0-15,5 0 0,-32 2 0,18-2 0,10-1 0,4 1 0,-36 1 0,21-1 0,9 0 0,6 0 0,-35 3 16,20-2-16,10 0 0,5-2 0,-40 6 0,22-4 0,12 0 0,6-2 0,-41 8 16,24-4-16,10-2 0,6-1 0,-38 4 0,21-2 0,12-3 0,5 2 0,-42 2 0,24-1 0,12-3 15,5 1-15,-40 5 0,23-4 0,12 0 0,6-2 0,-44 5 0,25-2 0,13-1 0,6-2 0,-45 5 16,25-2-16,14-2 0,5 0 0,-45 4 0,25-2 0,13-2 0,8-1 0,-50 3 15,28-2-15,15-1 0,6 2 0,-44 5 0,26-3 0,13-3 0,6 0 0,-50 6 0,28-2 0,15-4 0,5 0 16,-44 8-16,25-5 0,13-3 0,8 1 0,-50 5 0,28-3 0,15-2 0,6-1 0,-46 9 16,26-5-16,14-3 0,7-1 0,-45 7 0,26-4 0,13-2 0,5-1 0,-45 2 0,25-1 15,13-2-15,8 1 0,-44 3 0,24-1 0,13-2 0,7 0 0,-40 2 0,23-2 0,12-1 0,4 0 0,-38 4 16,22-4-16,12 2 0,6-2 0,-34 3 0,20-3 0,9 1 0,5 0 0,-33 4 16,19-3-16,10 0 0,4-2 0,-26 2 0,15 0 0,9-1 0,3-1 0,-21 3 0,13-2 0,6 0 15,3 0-15,-23 1 0,13-1 0,7 0 0,3-1 0,-16 2 0,10-1 0,5 0 0,2-1 16,-18 0-16,10 0 0,5 0 0,3 0 0,-14 0 0,8 0 0,4 0 0,2 0 0,-9 1 15,6-1-15,3 0 0,1 0 0,-12 0 0,6 0 0,4 0 0,1 0 0,-5 0 0,3 0 0,2 0 16,1 0-16,-4 0 0,3 0 0,1 0 0,0 0 0,-3 0 0,3 0 0,0 0 0,1 0 0,-2 0 16,1 0-16,0 0 0,1 0 0,0 0 0,0 0 0,0 0 0,0 0 0,0 0 15,0 0-15,0 0 0,0 0 0,0 0 0,0 0 0,0 0 0,0 0 0,-3 0 0,2 0 0,0 0 0,1 0 16,0 0-16,0 0 0,0 0 0,0 0 0,0 0 0,0 0 0,0 0 0,0 0 0,0 0 16,0 0-16,0 0 0,0 0 0,0 0 0,0 0 0,0 0 0,0 0 0,0-2 0,0 0 15,0 1-15,0 1 0,2 0 0,-1 0 0,0 0 0,-1 0 0,0-2 0,0 0 0,0 2 0,0 0 16,-2-2-16,1 1 0,0 0 0,1 1 0,0-3 0,0 1 0,0 2 0,0-1 0,0 1 15,0 0-15,0 0 0,0 0 0,0 0 0,0 0 0,0 0 0,0 0 0,0 0 0,0 0 16,0 0-16,0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3T09:20:26.5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19733 16651 0,'0'0'0,"0"0"0,0 0 0,0 0 0,0 0 0,0 0 0,0 0 0,0 0 16,0 0-16,0 0 0,0 0 0,0 0 0,0 0 0,0 0 0,0 0 0,0 0 0,0 0 0,0 0 15,0 0-15,0 0 0,0 0 0,0 0 0,0 0 0,0 0 0,0 0 0,0 0 0,0 0 16,0 0-16,0 0 0,0 0 0,0 0 0,0 0 0,0 0 0,0 0 0,0 0 0,0 0 15,0 0-15,0 0 0,0 0 0,-62 19 0,31-10 0,15-4 0,9-3 0,-9-1 0,9 0 0,3-1 16,2 0-16,-13 3 0,7-1 0,4-2 0,2 1 0,-12 1 0,6-1 0,4-1 0,2 0 0,-15 3 16,7-2-16,6 0 0,2-1 0,-18 3 0,10-2 0,5 0 0,3 0 0,-21 1 15,12-1-15,5 0 0,2-1 0,-19 2 0,10-1 0,7-1 0,3 0 0,-22 3 0,13-2 0,6-1 0,3 0 16,-23 4-16,13-3 0,7-1 0,3 1 0,-25 1 0,15-1 0,5 0 0,5-1 0,-25 3 16,15-2-16,6 0 0,4-1 0,-27 3 0,14-2 0,9 0 0,3 0 0,-28 3 0,15-2 15,9 0-15,4-2 0,-29 1 0,16-1 0,9 0 0,4 0 0,-29 3 0,16-2 0,9 0 0,4-1 16,-28 3-16,15-2 0,9 0 0,4-1 0,-31 3 0,17-2 0,10-1 0,4 2 0,-33 0 15,20-1-15,8-1 0,4 0 0,-30 4 0,18-4 0,9 1 0,3 0 0,-30-1 0,18 0 0,7 0 16,6 0-16,-32 3 0,18-2 0,9 0 0,5-1 0,-33 2 0,18 0 0,10-2 0,4 1 16,-36 2-16,21-2 0,9-1 0,6 1 0,-32 2 0,18-2 0,10 0 0,4-1 0,-35 3 15,19-2-15,11-1 0,5 1 0,-35 4 0,21-3 0,8-1 0,6 0 0,-35 2 0,19-2 0,11-1 0,5 1 16,-41 5-16,23-4 0,12-1 0,6 0 0,-38 4 0,22-3 0,10 0 0,6-1 0,-38 4 16,21-2-16,12-2 0,5 0 0,-39 4 0,23-3 0,10-1 0,6 0 0,-40 3 0,22 0 15,11-3-15,6-1 0,-41 6 0,23-3 0,13-2 0,4 0 0,-40 1 0,23 0 0,12-1 16,5-1-16,-38 0 0,22 0 0,12 0 0,5 0 0,-42 3 0,24-2 0,12 0 0,6 0 0,-45 1 15,26-1-15,13 0 0,6-1 0,-45 3 0,26-2 0,13-1 0,6 1 0,-43-1 0,25 0 16,12 0-16,6 0 0,-43 0 0,25 0 0,12 0 0,6 0 0,-42-2 0,24 1 0,13 0 0,5 1 16,-42-5-16,25 3 0,11 1 0,6 1 0,-42-3 0,25 2 0,10 1 0,7-2 0,-39-2 15,22 2-15,11 0 0,6 1 0,-39-3 0,22 1 0,12 1 0,5 2 0,-44-2 0,25 0 0,13 2 16,5-1-16,-41-3 0,24 1 0,12 2 0,5 1 0,-40-4 0,23 3 0,12 1 0,6-1 0,-42-2 16,24 3-16,12-1 0,6 1 0,-45-3 0,26 2 0,13 1 0,6 0 0,-43 0 15,25 0-15,12 0 0,6 0 0,-40 1 0,23 1 0,12-1 0,5-1 0,-42 0 0,25 0 0,11 0 16,6 0-16,-40 3 0,24-2 0,10 0 0,6-1 0,-41 3 0,23-2 0,11 0 0,7-1 0,-41 5 15,23-3-15,12-1 0,5 0 0,-38-1 0,22 0 0,12 0 0,5 0 0,-40 0 0,23 0 16,12 0-16,6 0 0,-38 0 0,22 0 0,10 0 0,6 0 0,-40 2 0,22-2 0,12 0 16,4 0-16,-36 0 0,21 0 0,12 0 0,5 0 0,-38-2 0,22 1 0,10 0 0,6 1 0,-36 0 15,20 0-15,11 0 0,5 0 0,-32 0 0,18 0 0,10 0 0,3 0 0,-30 0 0,19 0 16,7 0-16,6 0 0,-33 0 0,18 0 0,10 0 0,4 0 0,-31 0 0,18 0 0,9 0 0,5 0 16,-31 1-16,17-1 0,9 0 0,5 0 0,-33 0 0,20 0 0,8 0 0,4 0 0,-30 0 15,18 0-15,8 0 0,5 0 0,-31-3 0,18 2 0,7 1 0,6 0 0,-32-3 0,18 2 16,9 1-16,5-1 0,-29-2 0,16 2 0,9 1 0,4-1 0,-26-2 0,15 3 0,7-1 0,4 1 0,-27 0 15,16 0-15,7 0 0,4 0 0,-24-3 0,15 2 0,6 1 0,4-1 0,-23 1 16,13 0-16,7 0 0,3 0 0,-20 0 0,12 0 0,5 0 0,3 0 0,-17 0 0,10 0 0,5 0 16,2 0-16,-12 0 0,7 0 0,4 0 0,1 0 0,-12-2 0,8 0 0,3 2 0,2-1 0,-13 1 15,8 0-15,4 0 0,1 0 0,-12 0 0,8 0 0,3 0 0,1 0 0,-5 0 0,2 0 16,3 0-16,1 0 0,-6 0 0,3 0 0,2 0 0,1 0 0,-4 0 0,3 0 0,1 0 16,0 0-16,-5 0 0,3 0 0,2 0 0,0 0 0,-1 0 0,1 0 0,0 0 0,1 0 0,0 0 15,0 0-15,0 0 0,0 0 0,-3 0 0,2 0 0,0 0 0,1 0 0,0 3 16,0-2-16,0-1 0,0 1 0,0-1 0,0 0 0,0 0 0,0 0 0,0 0 0,0 0 0,0 0 0,0 0 15,0 2-15,0-1 0,0 0 0,0 0 0,0-1 0,0 0 0,0 0 0,0 0 0,0 0 16,0 0-16,0 0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3T09:20:28.2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13007 16673 0,'0'0'0,"0"0"0,0 0 0,-56 31 16,28-16-16,13-7 0,8-4 0,-9 1 0,9-4 0,3 1 0,2-1 0,-16 0 0,10 1 15,4-1-15,2-1 0,-14 0 0,8 0 0,4 0 0,2 0 0,-18 0 0,10 0 0,5 0 0,3 0 16,-20 0-16,11 0 0,5 0 0,3 0 0,-21 0 0,11 0 0,7 0 0,3 0 0,-25 0 15,15 0-15,5 0 0,5 0 0,-28 1 0,16-1 0,7 0 0,4 0 0,-28 0 0,16 0 16,7 0-16,5 0 0,-31 0 0,18 0 0,8 0 0,5 0 0,-34 0 0,19 0 0,10 0 0,4 0 0,-35 0 16,20 0-16,10 0 0,4 0 0,-36 0 0,20 0 0,12 0 0,5 0 0,-41 0 15,24 0-15,10 0 0,6 0 0,-47 1 0,28-1 0,11 0 0,8 0 0,-50-2 0,28 1 0,15 1 16,6 0-16,-48 0 0,27 0 0,14 0 0,7 0 0,-54-3 0,31 2 0,15 0 0,7 0 0,-55-3 16,32 2-16,16 1 0,7 0 0,-55-4 0,31 3 0,16 0 0,8 1 0,-57-3 15,32 1-15,16 2 0,9 1 0,-59-1 0,33 1 0,17 0 0,9 0 0,-56-2 0,32 0 16,16 2-16,8 0 0,-59 2 0,33-1 0,17 0 0,9-1 0,-56 3 0,32-2 0,16 0 0,8-1 0,-60 5 15,33-2-15,19-2 0,8-1 0,-58 3 0,32-1 0,18-1 0,8-1 0,-57 1 16,31-1-16,18 0 0,8 0 0,-60 2 0,34-1 0,18 0 0,8 0 0,-64-1 0,37 0 0,18 0 16,7 0-16,-56 3 0,33-2 0,16 0 0,9-1 0,-55 5 0,32-3 0,16-1 0,6 0 0,-50 4 15,30-2-15,14-2 0,8-1 0,-51 9 0,29-5 0,15-2 0,6-1 0,-45 9 0,26-5 16,13-3-16,8-1 0,-47 7 0,26-4 0,14-1 0,7-3 0,-40 6 0,24-3 0,10-2 16,7 0-16,-38 4 0,21-3 0,11-1 0,5 0 0,-34 9 0,19-5 0,11-3 0,5 0 0,-33 3 15,19-2-15,10-2 0,4-1 0,-28 11 0,16-6 0,9-3 0,4 0 0,-34 5 16,20-3-16,8-1 0,5-2 0,-28 2 0,17-2 0,7 0 0,5 0 0,-22 1 0,14 0 0,6-2 0,3 0 15,-23 5-15,14-2 0,5-3 0,4 1 0,-15 2 0,8-2 0,6 0 0,2 0 0,-15 1 16,7-1-16,6 0 0,2-1 0,-9 3 0,5-2 0,3 0 0,2 0 0,-6-1 16,3 0-16,2 0 0,1 0 0,-4 1 0,3 1 0,1-1 0,0-1 0,-5 7 0,4-3 0,1-2 0,0-1 0,-1 4 15,1-2-15,0-2 0,1 0 0,0 3 0,0 0 0,0-3 0,0-1 0,-3 6 16,2-4-16,0-1 0,1 0 0,0 4 0,0-3 0,0-1 0,0 0 0,2 0 16,-1-1-16,0 0 0,-1 0 0,0 0 0,0 0 0,0 0 0,0 0 0,0 0 0,0 0 0,0 0 15,0 0-15,0 0 0,0 0 0,0 0 0,0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3T09:20:33.1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17698 17307 0,'0'0'0,"0"0"0,0 0 0,0 0 0,0 0 0,0 0 0,0 0 0,0 0 0,0 0 0,0 0 0,0 0 0,0 0 16,0 0-16,0 0 0,0 0 0,0 0 0,0 0 0,0 0 0,0 0 0,0 0 16,0 0-16,0 0 0,0 0 0,0 0 0,0 0 0,0 0 0,0 0 0,0 0 0,0 0 0,0 0 15,0 0-15,0 0 0,0 0 0,0 0 0,0 0 0,0 0 0,0 0 0,0 0 0,0 0 0,0 0 16,0 0-16,0 0 0,0 0 0,0 0 0,0 0 0,0 0 0,0 0 0,0 0 16,0 0-16,0 0 0,0 0 0,0 0 0,0 0 0,0 0 0,0 0 0,0 0 0,0 0 0,0 0 0,0 0 15,0 0-15,0 0 0,0 0 0,0 0 0,0 0 0,0 0 0,0 0 0,0 0 0,0 0 16,0 0-16,0 0 0,0 0 0,0 0 0,0 0 0,0 0 0,0 0 0,0 0 0,0 0 15,0 0-15,0 0 0,0 0 0,0 0 0,0 0 0,0 0 0,0 0 0,0 0 0,0 0 0,0 0 0,0 0 16,0 0-16,0 0 0,0 0 0,0 0 0,0 0 0,0 0 0,0 0 0,0 0 16,0 0-16,0 0 0,0 0 0,0 0 0,0 0 0,0 0 0,0 0 0,0 0 0,0 0 0,0 0 15,0 0-15,0 0 0,0 0 0,0 0 0,0 0 0,0 0 0,0 0 0,0 0 0,0 0 0,0 0 16,0 0-16,0 0 0,0 0 0,0 0 0,0 0 0,0 0 0,0 0 0,-29 65 16,14-33-16,8-16 0,4-8 0,4 8 0,-1-8 0,0-4 0,0-2 0,3 11 0,-2-7 0,0-2 0,-1-2 15,2 10-15,-1-5 0,0-4 0,-1-2 0,5 14 0,-3-7 0,0-4 0,-1-3 0,2 14 16,-1-8-16,-1-2 0,-1-3 0,5 16 0,-3-9 0,-1-5 0,0-2 0,4 16 0,-3-9 15,-1-5-15,0-1 0,5 12 0,-3-7 0,-2-4 0,0-3 0,6 10 0,-4-6 0,-1-3 0,-1 0 0,4 8 16,-3-5-16,-1-1 0,0-3 0,1-1 0,0 0 0,-1 0 0,-1 0 0,1 3 0,-1-2 16,0-1-16,0 2 0</inkml:trace>
  <inkml:trace contextRef="#ctx0" brushRef="#br0" timeOffset="1149.999">17858 17263 0,'0'0'0,"0"0"0,0 0 16,0 0-16,0 0 0,0 0 0,0 0 0,0 0 0,0 0 0,0 0 0,0 0 0,0 0 16,0 0-16,0 0 0,0 0 0,0 0 0,0 0 0,0 0 0,0 0 0,0 0 0,0 0 0,0 0 15,0 0-15,0 0 0,0 0 0,0 0 0,0 0 0,0 0 0,0 0 0,0 0 0,0 0 0,0 0 16,0 0-16,0 0 0,0 0 0,0 0 0,0 0 0,0 0 0,0 0 0,0 0 15,0 0-15,0 0 0,0 0 0,0 0 0,0 0 0,0 0 0,0 0 0,0 0 0,0 0 0,0 0 0,0 0 16,0 0-16,0 0 0,0 0 0,0 0 0,0 0 0,0 0 0,0 0 0,0 0 0,0 0 16,0 0-16,0 0 0,0 0 0,0 0 0,0 0 0,0 0 0,0 0 0,-48-52 0,25 25 15,10 14-15,7 7 0,-9-2 0,8 4 0,3 2 0,2 1 0,-10-5 0,5 5 0,4-1 0,1 1 0,-10-3 16,6 1-16,3 1 0,0 2 0,-12-5 0,8 2 0,3 2 0,2 1 0,-11-6 16,7 3-16,3 2 0,2 1 0,-15-5 0,9 2 0,3 3 0,2-1 0,-13-2 0,8 1 0,3 2 15,2-1-15,-10-3 0,5 1 0,4 2 0,1 0 0,-13 0 0,7 1 0,4 0 0,2 0 0,-10-1 16,6-1-16,3 2 0,0-1 0,-9 4 0,6-2 0,3-1 0,1 0 0,-11 3 0,7-2 15,3-1-15,1 2 0,-7 5 0,3-3 0,4-3 0,1 0 0,-12 4 0,7-3 0,3 0 0,1-2 0,-11 5 16,7-2-16,3-2 0,2 0 0,-10 7 0,6-4 0,2-3 0,2 1 0,-11 2 16,6-1-16,2-2 0,2 0 0,-8 9 0,5-4 0,3-5 0,1 1 0,-10 6 0,6-4 0,3-2 15,1-1-15,-9 11 0,5-5 0,3-4 0,1-2 0,-8 9 0,5-4 0,2-4 0,1-2 0,-6 13 16,4-6-16,1-3 0,1-3 0,-8 12 0,5-7 0,2-2 0,1-3 0,-4 12 16,3-7-16,1-3 0,0-1 0,-4 10 0,3-5 0,1-4 0,0-1 0,-5 15 0,4-8 0,1-4 0,0-3 15,-1 16-15,1-10 0,0-3 0,1-3 0,-3 16 0,2-9 0,0-4 0,1-3 0,0 15 16,0-8-16,0-4 0,0-3 0,0 14 0,0-9 0,0-3 0,0-2 0,5 13 0,-3-7 15,-1-4-15,0-2 0,4 15 0,-3-8 0,0-5 0,-1-1 0,4 15 0,-2-9 0,-2-5 0,0-2 0,6 16 16,-3-9-16,-2-5 0,-1-1 0,12 15 0,-7-10 0,-3-3 0,-2-3 0,13 15 16,-8-8-16,-3-4 0,-1-2 0,12 12 0,-6-7 0,-5-4 0,-1-3 0,13 15 0,-7-9 0,-4-3 15,-2-2-15,15 11 0,-7-7 0,-6-2 0,-2-3 0,18 14 0,-9-8 0,-6-3 0,-3-2 0,18 11 16,-10-6-16,-5-4 0,-3-1 0,21 7 0,-12-3 0,-4-4 0,-4-1 0,19 10 0,-10-6 16,-7-2-16,-2-2 0,22 7 0,-13-5 0,-6-1 0,-2-1 0,18 4 0,-10-2 0,-6-2 0,-3-1 0,17 4 15,-10-3-15,-5-1 0,-3 1 0,21 2 0,-12-3 0,-6 1 0,-1-1 0,18 4 16,-10-4-16,-6 2 0,-3-2 0,18 0 0,-11 0 0,-5 0 0,-3 0 0,18-2 0,-10 1 0,-5 0 15,-3 1-15,19-3 0,-11 1 0,-4 2 0,-4-1 0,15-4 0,-8 3 0,-4 1 0,-3 0 0,13-4 16,-7 2-16,-3 2 0,-3 0 0,12-6 0,-7 4 0,-4 0 0,0 3 0,7-11 16,-5 6-16,-2 3 0,-2 1 0,10-12 0,-6 6 0,-3 4 0,-1 1 0,9-7 0,-5 4 0,-3 2 0,-1 2 15,5-12-15,-3 7 0,-2 2 0,0 3 0,7-15 0,-4 9 0,-2 4 0,-1 0 0,4-11 16,-3 6-16,-1 3 0,1 4 0,0-15 0,-1 9 0,0 3 0,-1 2 0,5-16 0,-3 9 16,-1 4-16,0 3 0,-1-15 0,0 8 0,0 5 0,0 1 0,0-15 0,0 10 0,0 3 0,0 3 0,0-13 15,0 7-15,0 4 0,0 2 0,-2-16 0,1 9 0,0 5 0,1 2 0,-5-16 16,3 9-16,1 5 0,0 1 0,-5-12 0,3 7 0,2 4 0,0 2 0,-8-15 0,4 8 0,3 4 0,1 3 15,-8-15-15,5 8 0,2 4 0,1 3 0,-9-16 0,5 9 0,3 4 0,1 3 0,-12-11 16,7 7-16,3 3 0,1 1 0,-11-13 0,7 7 0,3 5 0,1 1 0,-10-11 0,5 7 16,4 2-16,1 2 0,-10-8 0,6 5 0,2 3 0,2 0 0,-13-10 0,8 6 0,3 2 0,1 2 0,2 2 15,1-1-15,0 1 0,0 0 0,0 0 0,0 0 0,0 0 0,0 0 0,0 0 16,0 0-16,0 0 0,0 0 0</inkml:trace>
  <inkml:trace contextRef="#ctx0" brushRef="#br0" timeOffset="3166.665">11757 17282 0,'0'0'0,"0"0"0,0 0 0,0 0 0,0 0 0,0 0 0,0 0 0,0 0 0,0 0 0,0 0 15,0 0-15,0 0 0,0 0 0,0 0 0,0 0 0,0 0 0,0 0 0,0 0 0,0 0 16,0 0-16,0 0 0,0 0 0,0 0 0,0 0 0,0 0 0,0 0 0,0 0 0,0 0 15,0 0-15,0 0 0,0 0 0,0 0 0,0 0 0,0 0 0,0 0 0,30-58 0,-16 30 0,-7 13 16,-2 8-16,2-5 0,-4 5 0,-1 4 0,-1 1 0,4-8 0,-3 4 0,-1 3 0,0 2 0,4-7 16,-2 4-16,-2 3 0,0 0 0,6-9 0,-4 4 0,-1 4 0,-1 1 0,6-6 15,-3 3-15,-2 2 0,0 0 0,5-3 0,-4 2 0,-1 2 0,-1 1 0,4-5 0,-2 2 0,-2 1 0,0 2 16,7-3-16,-5 2 0,-1 0 0,-1 1 0,4-3 0,-3 2 0,-1 1 0,0-1 0,6 0 16,-3 1-16,-2 0 0,-1 0 0,5 3 0,-3-2 0,-2-1 0,0 1 0,6-1 0,-4 0 15,-1 0-15,-1 0 0,4 2 0,-3-1 0,0 0 0,-1 0 0,6 4 0,-3-3 0,-2-1 0,-1 0 16,4 4-16,-2-3 0,-2 0 0,0-2 0,5 7 0,-4-3 0,-1-2 0,0-1 0,6 7 15,-4-4-15,-1-2 0,-1-1 0,4 8 0,-2-3 0,-2-4 0,0-1 0,2 10 0,-2-6 0,0-3 16,-1 0-16,5 13 0,-3-8 0,-1-3 0,0-3 0,2 14 0,-2-7 0,0-4 0,-1-3 0,1 16 16,-1-10-16,0-3 0,0-2 0,0 13 0,0-7 0,0-4 0,0-3 0,-2 15 15,1-8-15,0-4 0,1-2 0,-5 15 0,3-8 0,1-5 0,0-1 0,-3 14 0,1-9 0,2-3 0,0-2 16,-7 13-16,4-9 0,2-3 0,1-2 0,-8 16 0,3-9 0,4-5 0,1-1 0,-9 14 16,5-8-16,3-5 0,1-1 0,-10 12 0,6-7 0,3-4 0,1-2 0,-11 15 0,5-8 15,4-4-15,1-3 0,-8 13 0,5-7 0,3-4 0,1-3 0,-12 15 0,7-9 0,3-3 0,2-1 16,-12 10-16,6-7 0,4-2 0,1-3 0,-10 9 0,6-4 0,2-5 0,3 1 0,-11 9 15,6-6-15,3-2 0,1-2 0,-11 4 0,7-2 0,3-2 0,1-1 0,-6 5 0,3-2 0,3-2 16,1 0-16,-8 4 0,5-2 0,2-2 0,1 0 0,-7 0 0,3-1 0,3 0 0,1 0 0,-6 0 16,3 0-16,2 0 0,1 0 0,-6 0 0,3 0 0,1 0 0,2 0 0,-6 0 15,3 0-15,2 0 0,1 0 0,-4 0 0,3 0 0,1 0 0,0 0 0,-2 0 0,2 0 0,-1 0 0,2 0 16,-2 0-16,1 0 0,0 0 0,1 0 0,-3 0 0,2 0 0,0 0 0,1 0 0,0 0 16,0 0-16,0 0 0,0 0 0,2 0 0,-1 0 0,0 0 0,-1 0 0,0 0 0,0 0 15,0 0-15,0 0 0,2 0 0,-1 0 0,0 0 0,-1 0 0,6 0 0,-4 0 0,-1 0 0,0 0 16,2 0-16,-2 0 0,0 0 0,-1 0 0,5 0 0,-2 0 0,-2 0 0,0 0 0,4 0 15,-3 0-15,0 0 0,-1 0 0,6 0 0,-4 0 0,-1 0 0,-1 0 0,11 0 0,-5 0 0,-4 0 16,-1 0-16,10 0 0,-6 0 0,-3 0 0,-2 0 0,15 0 0,-9 0 0,-3 0 0,-2 0 0,13 1 16,-8 0-16,-3 1 0,-2-2 0,18 0 0,-10 0 0,-5 0 0,-2 0 0,14 2 15,-8 0-15,-4-2 0,-3 1 0,18-1 0,-9 0 0,-6 0 0,-3 0 0,15 2 0,-8-1 0,-5 0 0,-2 0 16,19 0-16,-11 1 0,-5-1 0,-3-1 0,16 2 0,-9 0 0,-5-2 0,-2 0 0,17 5 16,-10-2-16,-5-2 0,-2 0 0,14 1 0,-9 0 0,-3-2 0,-2 1 0,11 3 0,-7-1 15,-3-1-15,-1-2 0,13 3 0,-8-2 0,-3-1 0,-2 1 0,8 3 0,-5-1 0,-1-2 0,-3-1 16,6 4-16,-3-3 0,-2-1 0,-1 1 0,6 5 0,-3-5 0,-2 1 0,0-1 0,5 1 15,-3 0-15,-2-2 0,-1 1 0,4 4 0,-3-3 0,-1 0 0,0-2 0,4 3 0,-2-2 0,-2 0 16,0-1-16,2 0 0,-2 0 0,0 0 0,-1 0 0,2 0 0,-1 0 0,0 0 0,-1 0 0,0-2 16,0 0-16,0 2 0,0 0 0,3-3 0,-1 2 0,-1 1 0,-1-1 0,2-2 15,-1 2-15,0 1 0,-1-1 0,0-4 0,0 2 0,0 3 0,0-1 0,3-4 0,-2 2 0,0 2 0,-1 0 16,0-3-16,0 1 0,0 2 0,0 0 0,2-6 0,-1 3 0,1 2 0,-2 0 0,2-7 16,-1 4-16,0 2 0,-1 2 0,3-12 0,-2 7 0,0 3 0,-1 1 0,2-14 0,-1 9 0,0 4 15,-1 0-15,0-14 0,0 8 0,0 5 0,0 2 0,4-19 0,-2 12 0,-1 3 0,0 4 0,2-18 16,-2 9-16,0 6 0,-1 3 0,0-16 0,0 9 0,0 4 0,0 3 0,6-19 15,-4 11-15,-1 6 0,0 1 0,-1-17 0,0 9 0,0 6 0,0 3 0,2-16 0,-1 9 0,0 4 0,-1 3 16,3-16-16,-2 9 0,0 5 0,-1 1 0,0-15 0,0 10 0,0 3 0,0 3 0,-3-16 16,2 9-16,0 4 0,1 2 0,-2-11 0,1 6 0,0 4 0,1 2 0,-5-13 0,2 8 15,2 3-15,0 2 0,-4-13 0,2 7 0,2 4 0,0 3 0,-4-17 0,3 9 0,1 5 0,0 1 0,-6-12 16,3 7-16,2 3 0,1 4 0,-9-11 0,5 5 0,3 4 0,1 1 0,-8-13 16,5 7-16,2 5 0,1 1 0,-9-14 0,5 9 0,3 3 0,1 2 0,-12-13 0,7 7 0,3 4 15,2 2-15,-9-8 0,4 5 0,3 2 0,2 2 0,-12-9 0,7 4 0,3 4 0,0 0 16,-9-7-16,6 3 0,3 4 0,2 1 0,-15-10 0,9 6 0,3 3 0,2 1 0,-11-7 15,7 3-15,3 4 0,2 0 0,-14-6 0,7 3 0,4 2 0,2 0 0,-13-3 0,7 2 0,4 2 16,2 1-16,-12-4 0,6 4 0,4-1 0,2 0 0,-13-1 0,7 1 0,4 0 0,2 1 0,-13-2 16,8 1-16,2 0 0,3 1 0,-12 0 0,7 0 0,3 0 0,1 0 0,-11 2 15,7-1-15,3 0 0,2-1 0,-13 0 0,8 0 0,3 0 0,2 0 0,-14 4 0,9-2 0,3 0 0,2-1 16,-16 1-16,9 0 0,5-1 0,2-1 0,-13 5 0,8-3 0,3 0 0,2-2 0,-14 5 16,9-2-16,3-2 0,2-1 0,-13 9 0,8-6 0,3-1 0,2-1 0,-14 9 0,9-4 15,3-4-15,2-1 0,-13 9 0,8-5 0,3-2 0,2-2 0,-13 12 0,7-8 0,4-1 0,2-2 16,-12 10-16,6-5 0,4-4 0,2-1 0,-10 15 0,6-8 0,2-4 0,3-3 0,-12 15 15,7-8-15,3-5 0,1-1 0,-11 15 0,7-9 0,3-4 0,2-3 0,-12 23 0,7-13 0,3-6 16,2-3-16,-9 20 0,5-11 0,2-6 0,2-3 0,-8 15 0,5-9 0,2-4 0,1-3 0,-6 23 16,4-12-16,1-6 0,1-5 0,-5 23 0,4-12 0,1-6 0,0-4 0,-2 20 15,2-12-15,0-5 0,1-3 0,-2 20 0,1-12 0,0-5 0,1-3 0,0 22 0,0-11 0,0-8 0,0-3 16,2 20-16,-1-11 0,0-7 0,-1-2 0,3 20 0,-2-11 0,0-6 0,-1-4 0,5 23 16,-1-12-16,-3-6 0,0-5 0,6 22 0,-4-13 0,-1-5 0,-1-3 0,9 18 0,-4-12 15,-4-4-15,-1-2 0,9 23 0,-5-14 0,-3-5 0,-1-4 0,12 20 0,-7-12 0,-3-5 0,-1-3 16,14 18-16,-9-12 0,-3-3 0,-2-3 0,13 17 0,-7-10 0,-4-5 0,-2-3 0,18 18 15,-10-9-15,-5-6 0,-3-3 0,19 16 0,-11-9 0,-5-4 0,-3-2 0,19 11 0,-11-6 0,-4-4 16,-4-3-16,20 12 0,-10-6 0,-7-4 0,-2-1 0,20 8 0,-12-4 0,-6-4 0,-2 0 0,20 6 16,-12-4-16,-4-3 0,-4 1 0,20 5 0,-12-3 0,-6-3 0,-2 1 0,19 3 15,-11-3-15,-6-1 0,-2 0 0,23 1 0,-13 0 0,-7-1 0,-3-1 0,18 3 0,-11-2 0,-5 0 0,-3-1 16,21-2-16,-12 0 0,-5 2 0,-3 0 0,17 0 0,-9 0 0,-6 0 0,-3 0 0,21-8 16,-12 5-16,-5 0 0,-3 3 0,15-8 0,-10 4 0,-4 2 0,-2 1 0,19-6 0,-11 3 15,-4 2-15,-4 0 0,15-9 0,-8 4 0,-4 4 0,-3 1 0,17-11 0,-8 7 0,-6 3 0,-3 1 16,13-15-16,-6 8 0,-5 5 0,-2 1 0,12-15 0,-6 9 0,-4 5 0,-2 2 0,10-16 15,-6 10-15,-3 3 0,0 2 0,7-17 0,-5 10 0,-3 5 0,-1 3 0,7-18 0,-3 9 0,-3 6 16,-1 3-16,4-21 0,-3 11 0,-1 6 0,0 3 0,-1-19 0,0 10 0,0 6 0,0 3 0,-3-22 16,2 12-16,0 6 0,1 5 0,-2-21 0,1 11 0,0 7 0,1 2 0,-6-23 15,4 14-15,1 6 0,0 2 0,-9-19 0,5 12 0,3 4 0,1 5 0,-10-21 0,6 12 0,2 5 0,2 3 16,0 2-16,1 0 0,0 0 0,0 1 0,0 0 0,0 0 0,0 0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7:51:29.2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32442 11639 0,'0'0'0,"0"0"0,0 0 0,0 0 0,0 0 0,0 0 0,0 0 15,0 0-15,0 0 0,0 0 0,0 0 0,0 0 0,0 0 0,0 0 0,0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3T09:21:36.1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25256 5109 0,'0'0'0,"0"0"0,0 0 0,0 0 0,0 0 0,0 0 0,0 0 0,0 0 0,0 0 0,0 0 0,0 0 0,0 0 16,0 0-16,0 0 0,0 0 0,0 0 0,0 0 0,0 0 0,0 0 0,0 0 0,0 0 15,0 0-15,0 0 0,0 0 0,0 0 0,0 0 0,0 0 0,0 0 0,0 0 0,0 0 0,0 0 16,0 0-16,0 0 0,0 0 0,0 0 0,0 0 0,0 0 0,0 0 0,0 0 0,0 0 15,0 0-15,0 0 0,0 0 0,-64-3 0,32 2 0,15 0 0,9 1 0,-7-2 16,6 0-16,5 2 0,2-1 0,-10-4 0,6 3 0,2 1 0,3 0 0,-12-2 0,7 2 16,3 0-16,1 1 0,-14-5 0,9 3 0,3 1 0,2 0 0,-13-2 0,8 2 0,3 0 0,2 1 0,-16-5 15,10 3-15,4 1 0,2 0 0,-16-2 0,9 1 0,5 2 0,2-1 0,-19-1 16,11 1-16,5 0 0,2 1 0,-16 0 0,8 0 0,6 0 0,3 0 0,-18 0 0,9 0 16,6 0-16,3 0 0,-18 0 0,10 0 0,5 0 0,3 0 0,-21 0 0,12 0 0,6 0 0,1 0 15,-18 0-15,10 0 0,6 0 0,3 0 0,-20 0 0,12 0 0,6 0 0,2 0 0,-22 0 16,12 0-16,7 0 0,3 0 0,-23 0 0,13 0 0,7 0 0,3 0 0,-23-3 15,13 2-15,7 1 0,3 0 0,-20 0 0,12 0 0,5 0 0,3 0 0,-22 0 0,12 0 0,7 0 0,3 0 16,-25-3-16,15 2 0,5 0 0,5 1 0,-22 0 0,12 0 0,7 0 0,3 0 0,-25 0 16,14 0-16,7 0 0,4 0 0,-23 0 0,14 0 0,6 0 0,3 0 0,-25 0 15,13 0-15,8 0 0,4 0 0,-23 0 0,14 0 0,5 0 0,4 0 0,-22 0 0,12 0 0,7 0 16,3 0-16,-23-2 0,14 0 0,5 2 0,4 0 0,-22-3 0,13 2 0,6 1 0,3-1 0,-21-1 16,13 1-16,4 0 0,4 0 0,-21-1 0,11 1 0,7 0 0,3 1 0,-20-2 15,12 0-15,5 2 0,2-1 0,-18-1 0,10 1 0,7 0 0,2 1 0,-20-3 0,12 2 16,5 0-16,3 1 0,-20-3 0,12 2 0,5 0 0,3 1 0,-22 0 0,13 0 0,6 0 0,3 0 15,-20-3-15,12 2 0,4 1 0,4 0 0,-17-3 0,9 2 0,6 1 0,3-1 0,-21-1 16,12 0-16,6 2 0,2-1 0,-20 1 0,12 0 0,4 0 0,4 0 0,-19-4 16,10 1-16,7 2 0,2 1 0,-20-1 0,12 1 0,6 0 0,2 0 0,-18-2 0,11 0 0,4 2 15,4-1-15,-15 1 0,7 0 0,6 0 0,2 0 0,-18 0 0,9 0 0,6 0 0,3 0 0,-21-2 16,12 1-16,5 0 0,3 1 0,-17 2 0,10-1 0,4 0 0,4-1 0,-20 0 16,10 0-16,6 0 0,3 0 0,-15 0 0,10 0 0,4 0 0,2 0 0,-21 2 0,12-1 0,5 0 15,3-1-15,-17 1 0,10-1 0,4 0 0,4 0 0,-20 0 0,10 0 0,6 0 0,3 0 16,-18-2-16,11 0 0,5 2 0,3-1 0,-18 1 0,10 0 0,5 0 0,2 0 0,-19 0 15,10 0-15,6 0 0,3 0 0,-20 0 0,12 0 0,6 0 0,2 0 0,-20 3 0,12-2 16,5-1-16,3 1 0,-19-1 0,10 0 0,6 0 0,3 0 0,-18 2 0,11-1 0,5 0 0,3 0 16,-21-4-16,12 2 0,5 1 0,3 0 0,-17 0 0,9 0 0,6 0 0,3 0 0,-21 4 15,12-1-15,6-2 0,2-1 0,-20 3 0,12-2 0,5 0 0,3 0 0,-14-1 0,7 0 16,6 0-16,2 0 0,-18 0 0,9 0 0,6 0 0,3 0 0,-16 0 0,9 0 0,5 0 16,2 0-16,-14 0 0,8 0 0,4 0 0,2 0 0,-13 0 0,8 0 0,3 0 0,2 0 0,-10 2 15,5-1-15,4 0 0,1-1 0,-8 1 0,5-1 0,3 0 0,1 0 0,-8 0 16,5 0-16,2 0 0,1 0 0,-6 0 0,3 0 0,2 0 0,1 0 0,-5 0 0,4 0 15,1 0-15,0 0 0,-1-3 0,1 2 0,0 1 0,1-1 0,-3-4 0,2 3 0,0 1 0,1 0 0,-3-2 16,2 2-16,0 1 0,1-1 0,0 1 0,0 0 0,0 0 0,0 0 0,-3-2 16,2 1-16,0 0 0,1 0 0,0-1 0,0 0 0,0 2 0,0-1 0,0 1 0,0 0 15,0 0-15,0 0 0,0 0 0,0 0 0,0 0 0,0 0 0,0 0 0,0 0 0,0 0 0,0 0 0,0 0 16,0 0-16,0 0 0,0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3T09:21:39.7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19195 4785 0,'0'0'0,"0"0"0,0 0 0,0 0 16,0 0-16,0 0 0,0 0 0,0 0 0,0 0 0,0 0 0,0 0 0,0 0 0,0 0 16,0 0-16,0 0 0,0 0 0,0 0 0,0 0 0,0 0 0,0 0 0,0 0 0,0 0 0,0 0 0,0 0 15,0 0-15,0 0 0,0 0 0,0 0 0,0 0 0,0 0 0,0 0 0,0 0 16,0 0-16,0 0 0,0 0 0,0 0 0,0 0 0,0 0 0,0 0 0,-69 17 0,35-9 16,16-4-16,10-2 0,-5-1 0,6 0 0,4-1 0,1 0 0,-13 0 0,8 0 0,2 0 0,3 0 0,-12 0 15,7 0-15,3 0 0,1 0 0,-14 0 0,8 0 0,4 0 0,3 0 0,-13 0 16,8 0-16,2 0 0,3 0 0,-15 0 0,8 0 0,4 0 0,3 0 0,-18 0 0,9 0 15,6 0-15,3 0 0,-18-2 0,10 0 0,5 2 0,3 0 0,-21 0 0,12 0 0,6 0 0,2 0 16,-20 0-16,11 0 0,7 0 0,2 0 0,-23 0 0,14 0 0,6 0 0,3 0 0,-25-3 16,14 2-16,7 1 0,4-1 0,-25-1 0,14 1 0,6 0 0,5 1 0,-25 0 0,15 0 15,6 0-15,4 0 0,-31 0 0,18 0 0,8 0 0,4 0 0,-29 0 0,17 0 0,8 0 0,4 0 16,-30-3-16,18 2 0,8 0 0,4 1 0,-34 0 0,20 0 0,8 0 0,5 0 0,-31 0 16,18 0-16,9 0 0,5 0 0,-33 0 0,18 0 0,10 0 0,4 0 0,-36 2 0,21-1 15,9 0-15,6 0 0,-35-1 0,20 0 0,10 0 0,5 0 0,-35 0 0,19 0 0,11 0 16,4 0-16,-36 0 0,20 0 0,12 0 0,5 0 0,-38 0 0,22 0 0,10 0 0,6 0 0,-40 2 15,22 0-15,12-2 0,4 1 0,-38-1 0,22 0 0,12 0 0,5 0 0,-42 0 0,24 0 16,12 0-16,6 0 0,-43 2 0,25-1 0,12 0 0,6-1 0,-42 3 0,24-2 0,12 0 16,6 0-16,-45 1 0,26-1 0,13 0 0,6-1 0,-45 5 0,26-3 0,13-1 0,6 0 0,-52 2 15,29-2-15,14 0 0,8-1 0,-51 3 0,29-1 0,15-2 0,7 1 0,-52 2 0,30-2 16,14 0-16,8-1 0,-49 3 0,28-2 0,14-1 0,7 1 0,-53 1 0,30-1 0,14 0 16,9 0-16,-52-1 0,30 0 0,15 0 0,6 0 0,-50 2 0,29-1 0,14 0 0,8-1 0,-51 1 15,29-1-15,15 0 0,6 0 0,-51 4 0,31-1 0,13-2 0,8 0 0,-54 4 16,30-2-16,15-2 0,9-1 0,-51 6 0,29-3 0,15-2 0,7-1 0,-52 5 0,30-3 0,14-1 15,8 0-15,-52 2 0,30-1 0,15-2 0,6 1 0,-50 1 0,29-1 0,14 0 0,8-1 0,-51 0 16,29 0-16,15 0 0,6 0 0,-51 1 0,31-1 0,13 0 0,8 0 0,-54 5 16,30-3-16,15-1 0,9 0 0,-49-1 0,28 0 0,14 0 0,7 0 0,-47 6 0,27-4 0,14-1 15,6 0-15,-50 4 0,28-3 0,14-1 0,8 0 0,-44 4 0,25-2 0,14-2 0,6-1 0,-50 6 16,28-4-16,15 0 0,5-2 0,-45 5 0,26-2 0,13-2 0,8 0 0,-52 0 16,29-1-16,15 0 0,7 0 0,-45 2 0,26-1 0,14 0 0,6-1 0,-48 0 0,27 0 15,13 0-15,8 0 0,-44-1 0,25-1 0,12 2 0,7 0 0,-48 0 0,28 0 0,12 0 0,8 0 16,-45-3-16,25 2 0,14 1 0,6-1 0,-43-4 0,26 3 0,10 1 0,7 0 0,-40-1 15,24 0-15,10 2 0,6-1 0,-41-1 0,23 1 0,11 0 0,7 1 0,-37 0 0,21 0 16,12 0-16,5 0 0,-39-3 0,22 2 0,11 0 0,6 1 0,-38-5 0,21 3 0,12 1 0,4 0 16,-37-6-16,21 3 0,12 2 0,5 1 0,-37-4 0,22 3 0,9 0 0,6 2 0,-35-8 15,20 5-15,10 1 0,5 1 0,-38-7 0,22 5 0,10 1 0,6 1 0,-38-7 0,21 4 16,11 3-16,6-1 0,-39-2 0,22 1 0,12 2 0,5 1 0,-39-1 0,23 1 0,10 0 16,6 0-16,-38-2 0,21 1 0,12 0 0,5 1 0,-37 0 0,22 0 0,9 0 0,6 0 0,-33 0 15,19 0-15,10 0 0,4 0 0,-38-3 0,22 2 0,10 0 0,6 1 0,-40 0 16,22 0-16,12 0 0,4 0 0,-36-2 0,21 1 0,12 0 0,5 1 0,-39-3 0,23 2 0,10 1 15,6-1-15,-38 1 0,21 0 0,11 0 0,6 0 0,-36-2 0,21 1 0,9 0 0,6 0 0,-37-1 16,20 1-16,12 0 0,5 1 0,-39 2 0,22-1 0,11 0 0,6-1 0,-39 0 16,23 0-16,10 0 0,6 0 0,-35-2 0,19 0 0,11 2 0,5 0 0,-36-2 0,21 0 0,9 2 15,6-1-15,-37-1 0,20 1 0,12 0 0,5 1 0,-37 0 0,22 0 0,9 0 0,6 0 0,-35-2 16,19 1-16,11 0 0,5 0 0,-38-1 0,22 1 0,10 0 0,6 1 0,-36-3 16,20 2-16,11 1 0,5-1 0,-36 1 0,22 0 0,8 0 0,6 0 0,-35 0 0,20 0 15,10 0-15,5 0 0,-39-2 0,23 1 0,10 0 0,6 1 0,-38 0 0,21 0 0,12 0 0,4 0 0,-37 0 16,21 0-16,11 0 0,6 0 0,-36 0 0,22 0 0,9 0 0,4 0 0,-39-2 15,22 1-15,12 0 0,5 0 0,-35 4 0,21-2 0,9 0 0,6-1 0,-35 2 0,20 0 16,10-2-16,5 1 0,-39-4 0,23 2 0,10 1 0,6 0 0,-33 0 0,18 0 0,11 0 0,4 0 16,-34 0-16,21 0 0,9 0 0,3 0 0,-34 0 0,19 0 0,11 0 0,5 0 0,-29 0 15,16 0-15,10 0 0,4 0 0,-34-2 0,19 1 0,10 0 0,3 1 0,-32 0 0,20 0 16,8 0-16,5 0 0,-30 0 0,17 0 0,9 0 0,5 0 0,-34 3 0,19-2 0,10-1 0,4 0 16,-34-2-16,21 1 0,9 0 0,3 1 0,-31 0 0,19 0 0,8 0 0,5 0 0,-33 3 15,19-2-15,10-1 0,4 0 0,-36 0 0,22 0 0,8 0 0,6 0 0,-31 0 16,19 0-16,7 0 0,6 0 0,-33 0 0,18 0 0,10 0 0,4 0 0,-33 0 0,19 0 0,10 0 15,4 0-15,-36 3 0,21-2 0,9-1 0,6 1 0,-32-1 0,18 0 0,10 0 0,4 0 0,-36 3 16,21-2-16,9 0 0,6-1 0,-35 0 0,19 0 0,11 0 0,5 0 0,-32 0 16,18 0-16,10 0 0,4 0 0,-34 2 0,21 0 0,8-2 0,5 1 0,-32-1 0,18 0 0,10 0 15,4 0-15,-33 2 0,18-1 0,11 0 0,4-1 0,-34 3 0,21-2 0,8 0 0,5-1 0,-30 0 16,18 0-16,8 0 0,5 0 0,-31 2 0,17 0 0,9-2 0,5 1 0,-32 3 16,18-1-16,9-2 0,5-1 0,-34 3 0,19-1 0,10-2 0,4 1 0,-33 6 0,20-3 0,8-3 15,5 1-15,-33 2 0,18-1 0,11-2 0,4-1 0,-30 6 0,17-3 0,10-2 0,4-1 0,-34 8 16,18-4-16,11-2 0,3-1 0,-34 6 0,20-4 0,10-1 0,5-1 0,-32 7 15,18-4-15,10-2 0,4-1 0,-34 6 0,20-3 0,10-2 0,3-1 0,-31 4 0,19-3 0,8-1 16,5 0-16,-33 7 0,19-4 0,10-3 0,4 0 0,-31 5 0,18-4 0,9-1 0,5 0 0,-34 4 16,20-3-16,8-1 0,5 0 0,-31 4 0,19-2 0,7-2 0,6-1 0,-31 8 15,17-4-15,9-2 0,5-1 0,-31 4 0,17-3 0,9 0 0,5-2 0,-31 5 0,17-2 0,9-2 16,5 0-16,-29 4 0,16-3 0,9-1 0,4 0 0,-27 4 0,15-2 0,9-2 0,3 0 0,-28 4 16,15-3-16,9-1 0,4 0 0,-27 1 0,15-1 0,9 0 0,3 0 0,-26 1 15,14-1-15,9 0 0,3-1 0,-26 3 0,15-2 0,7 0 0,4 0 0,-24 1 0,15-1 0,6 0 16,4-1-16,-25 0 0,14 0 0,7 0 0,4 0 0,-23 0 0,14 0 0,5 0 0,4 0 0,-25 0 15,14 0-15,7 0 0,4 0 0,-23 0 0,13 0 0,7 0 0,3 0 0,-20 0 16,12 0-16,5 0 0,3 0 0,-22-2 0,12 1 0,7 0 0,3 1 0,-18 0 0,11 0 0,5 0 16,3 0-16,-19 0 0,11 0 0,5 0 0,3 0 0,-21 0 0,12 0 0,5 0 0,3 0 0,-17 0 15,9 0-15,6 0 0,3 0 0,-21 2 0,12 0 0,5-2 0,3 0 0,-17 0 16,10 0-16,4 0 0,4 0 0,-16-2 0,9 1 0,4 0 0,3 1 0,-13 0 0,8 0 0,2 0 16,3 0-16,-15 0 0,9 0 0,3 0 0,3 0 0,-13 0 0,7 0 0,3 0 0,3 0 0,-12 0 15,7 0-15,3 0 0,1 0 0,-12-3 0,8 2 0,3 0 0,2 1 0,-11 0 16,7 0-16,3 0 0,2 0 0,-12 2 0,7-1 0,3 0 0,1 0 0,-8-1 0,4 0 0,4 0 15,1 0-15,-9 2 0,5-1 0,2 0 0,2-1 0,0 0 0,1 0 0,0 0 0,0 0 0,0 0 16,0 0-16,0 0 0,0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3T09:21:41.4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25722 6338 0,'0'0'0,"0"0"0,0 0 0,0 0 0,0 0 16,0 0-16,0 0 0,0 0 0,0 0 0,0 0 0,0 0 0,0 0 0,0 0 0,0 0 16,0 0-16,0 0 0,0 0 0,0 0 0,0 0 0,0 0 0,0 0 0,0 0 0,0 0 0,0 0 15,0 0-15,0 0 0,0 0 0,0 0 0,0 0 0,0 0 0,0 0 0,-73-21 16,36 11-16,18 5 0,10 2 0,-15-4 0,13 4 0,4 2 0,4 0 0,-22 0 0,13 1 0,6 0 15,3 0-15,-23-4 0,14 1 0,5 2 0,4 1 0,-27-6 0,15 4 0,8 0 0,2 2 0,-28-5 16,17 3-16,7 1 0,5 0 0,-31-2 0,18 1 0,8 2 0,5-1 0,-31 1 16,18 0-16,7 0 0,6 0 0,-33 0 0,18 0 0,10 0 0,4 0 0,-33-2 0,18 1 0,11 0 15,3 1-15,-36 0 0,20 0 0,12 0 0,5 0 0,-33-3 0,19 2 0,10 1 0,4-1 0,-41 0 16,23 1-16,12 0 0,6 0 0,-39-2 0,23 1 0,10 0 0,6 1 0,-36 0 16,20 0-16,11 0 0,5 0 0,-40 0 0,23 0 0,10 0 0,7 0 0,-38-3 0,21 2 15,12 1-15,4-1 0,-37 1 0,21 0 0,12 0 0,5 0 0,-41 2 0,24 0 0,10-2 0,7 0 16,-41 3-16,24-2 0,10-1 0,6 1 0,-37 1 0,21-1 0,12 0 0,5-1 0,-39 3 15,22-2-15,12 0 0,5-1 0,-36 0 0,20 0 0,11 0 0,4 0 0,-34 2 0,20 0 16,10-2-16,5 1 0,-37 3 0,20-1 0,12-2 0,4 0 0,-30-1 0,18 0 0,8 0 0,6 0 16,-29-3-16,17 2 0,7 0 0,5 1 0,-26 3 0,15-2 0,7 0 0,4-1 0,-24 5 15,14-3-15,7-1 0,4 0 0,-20 2 0,12-2 0,4-1 0,4 1 0,-16-6 0,8 3 16,6 1-16,3 0 0,-19-2 0,11 2 0,5 1 0,3-1 0,-16-1 0,9 1 0,5 0 0,2 0 16,-12 4-16,7-2 0,4 0 0,1-1 0,-11 0 0,7 0 0,3 0 0,2 0 0,-9 0 15,5 0-15,2 0 0,1 0 0,-6-3 0,4 2 0,2 0 0,1 1 0,-6-2 16,4 1-16,1 0 0,1 1 0,-7 0 0,4 0 0,2 0 0,1 0 0,-2-12 0,2 6 0,0 3 0,1 1 15,0 2-15,0-1 0,0 1 0,0 0 0,0 0 0,0 0 0,0 0 0,0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3T09:22:32.452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25491 7412 0,'0'0'0,"0"0"0,0 0 0,0 0 15,0 0-15,0 0 0,0 0 0,0 0 0,0 0 0,0 0 0,0 0 0,0 0 0,0 0 0,0 0 0,0 0 16,0 0-16,0 0 0,0 0 0,0 0 0,0 0 0,0 0 0,0 0 0,0 0 0,0 0 16,0 0-16,0 0 0,0 0 0,-59 35 0,29-17 0,15-9 0,8-4 0,-14-1 15,11-2-15,5-1 0,3 0 0,-21 4 0,12-3 0,5-1 0,2 0 0,-22 4 0,12-2 16,7-2-16,4 0 0,-30 1 0,16 0 0,9-2 0,4 1 0,-33 3 0,18-1 0,10-2 0,5 0 0,-33 4 15,20-3-15,8-1 0,4 0 0,-35 2 0,20-2 0,10-1 0,5 1 0,-41 1 16,24 0-16,10-2 0,7 1 0,-40 1 0,22-1 0,12 0 0,5-1 0,-46 3 0,25-2 16,13-1-16,8 1 0,-44-1 0,24 0 0,13 0 0,7 0 0,-45 2 0,26 0 0,12-2 0,7 1 0,-47 1 15,26-1-15,14 0 0,7-1 0,-50-2 0,28 1 0,15 0 0,5 1 0,-49 3 16,28-2-16,14-1 0,8 0 0,-49 0 0,28 0 0,15 0 0,5 0 0,-55 0 0,32 0 16,16 0-16,7 0 0,-51 5 0,30-3 0,14-1 0,8 0 0,-56-3 0,32 1 0,16 0 0,6 1 15,-52 0-15,30 0 0,16 0 0,8 0 0,-53 2 0,30-1 0,14 0 0,9-1 0,-56 2 16,31 0-16,16-2 0,8 1 0,-53 1 0,30-1 0,16 0 0,7-1 0,-52 3 0,30-2 15,15-1-15,8 1 0,-52 1 0,30-1 0,14 0 0,8 0 0,-51-1 0,29 0 0,15 0 0,7 0 16,-54 0-16,30 0 0,15 0 0,9 0 0,-49 2 0,28-1 0,14 0 0,6-1 0,-49 3 16,28-2-16,14-1 0,8 1 0,-51-1 0,29 0 0,15 0 0,6 0 0,-47 0 15,27 0-15,14 0 0,7 0 0,-42 0 0,26 0 0,10 0 0,7 0 0,-45 0 0,26 0 0,12 0 0,7 0 16,-43-2-16,26 0 0,10 2 0,7-1 0,-45-1 0,27 1 0,11 0 0,7 1 0,-47-3 16,26 2-16,14 1 0,7-1 0,-41-4 0,24 2 0,12 2 0,5 1 0,-38-3 15,23 2-15,10 0 0,6 0 0,-38 1 0,21 0 0,12 0 0,5 0 0,-36 3 0,21-2 0,9 0 16,6-1-16,-35 0 0,20 0 0,10 0 0,5 0 0,-36 2 0,21-1 0,9 0 0,6-1 0,-32 5 15,18-3-15,10-1 0,4 0 0,-35 2 0,19-1 0,11-2 0,4 1 0,-36-1 16,20 0-16,12 0 0,5 0 0,-33 0 0,18 0 0,11 0 0,4 0 0,-36-3 0,22 2 16,8 1-16,6-1 0,-35 1 0,19 0 0,11 0 0,5 0 0,-32 0 0,20 0 0,8 0 0,4 0 0,-34-2 15,20 1-15,8 0 0,6 0 0,-28 1 0,16 0 0,9 0 0,4 0 0,-27 0 16,15 0-16,9 0 0,3 0 0,-26 0 0,15 0 0,7 0 0,4 0 0,-22 4 0,14-1 16,6-2-16,3 0 0,-18 1 0,11 0 0,5-2 0,1 1 0,-18 1 0,10-1 0,7 0 0,2-1 15,-14 2-15,7-1 0,6 0 0,2 0 0,-17 1 0,10 0 0,5-2 0,2 1 0,-14 1 16,9-1-16,3 0 0,2-1 0,-8 3 0,4-2 0,3-1 0,2 1 0,0-1 0,1 0 15,0 0-15,0 0 0,2 0 0,-1 0 0,0 0 0,-1 0 0,0 0 0,0 0 0,0 0 0,0 0 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3T09:22:33.558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17983 7540 0,'0'0'0,"0"0"0,0 0 0,0 0 15,0 0-15,0 0 0,0 0 0,0 0 0,0 0 0,0 0 0,0 0 0,0 0 0,0 0 0,0 0 0,0 0 16,0 0-16,0 0 0,0 0 0,0 0 0,0 0 0,0 0 0,0 0 0,0 0 0,0 0 15,0 0-15,0 0 0,0 0 0,-79 2 0,40-1 0,19 0 0,10 0 0,-18-1 16,14 0-16,7 0 0,3 0 0,-24 0 0,14 0 0,7 0 0,4 0 0,-30-3 0,16 2 0,9 0 16,4 1-16,-28 3 0,15-2 0,9 0 0,4-1 0,-37 0 0,22 0 0,8 0 0,6 0 0,-35 5 15,19-3-15,11-1 0,5 0 0,-40 1 0,23-1 0,10 0 0,7-1 0,-38 3 16,21-1-16,11-2 0,5 1 0,-41 1 0,23-1 0,12 0 0,5-1 0,-45 6 0,25-4 16,13-1-16,8 0 0,-44 2 0,25-2 0,12-1 0,7 1 0,-47 1 0,27-1 0,12 0 0,8 0 0,-50-1 15,28 0-15,15 0 0,6 0 0,-49 0 0,28 0 0,13 0 0,8 0 0,-51 0 16,29 0-16,15 0 0,7 0 0,-53-2 0,30 1 0,14 0 0,9 1 0,-52-2 0,30 1 15,15 0-15,6 0 0,-53-1 0,30 1 0,16 0 0,8 1 0,-56-3 0,31 2 0,16 1 0,8-1 0,-53-1 16,31 1-16,14 0 0,9 0 0,-59-6 0,33 4 0,16 1 0,9 2 0,-58-3 16,33 2-16,16 0 0,9 0 0,-55-1 0,31 1 0,17 0 0,6 1 0,-56-3 0,32 2 15,17 1-15,7-1 0,-59-1 0,34 1 0,17 0 0,9 0 0,-54-1 0,31 1 0,16 0 0,7 1 16,-53-5-16,31 3 0,15 1 0,8 0 0,-54-4 0,30 3 0,15 1 0,9 0 0,-53-2 16,30 2-16,15 1 0,7-1 0,-55-3 0,31 1 0,17 2 0,6 0 0,-59-1 0,34 0 15,17 2-15,8-1 0,-55-1 0,32 1 0,17 0 0,6 1 0,-59 0 0,34 0 0,18 0 0,7 0 16,-62-3-16,36 2 0,17 0 0,9 1 0,-59 0 0,34 0 0,16 0 0,10 0 0,-66 0 15,37 0-15,19 0 0,8 0 0,-56-2 0,33 1 0,16 0 0,9 1 0,-55 0 0,31 0 16,17 0-16,6 0 0,-61-4 0,35 1 0,17 2 0,9 1 0,-59 7 0,34-4 0,16-1 16,10-2-16,-60-1 0,34 0 0,16 0 0,10 1 0,-64 0 0,37 0 0,18 0 0,7 0 0,-56-2 15,33 1-15,17 0 0,7 1 0,-59-5 0,34 2 0,16 2 0,10 1 0,-60 0 0,34 0 16,16 0-16,10 0 0,-62 2 0,35-1 0,17 0 0,9-1 0,-60 5 0,34-3 0,18-1 16,9 0-16,-61 2 0,35-2 0,17 0 0,8-1 0,-57 1 0,33-1 0,17 0 0,7 0 0,-59-3 15,34 2-15,16 1 0,10 0 0,-60-5 0,34 3 0,16 1 0,10 0 0,-63-4 16,36 2-16,17 2 0,9 0 0,-63-4 0,37 3 0,18 0 0,7 2 0,-58-2 0,34 0 0,17 2 15,8-1-15,-57 1 0,33 0 0,16 0 0,9 0 0,-63 0 0,36 0 0,17 0 0,9 0 0,-57-2 16,33 1-16,16 0 0,9 1 0,-60 0 0,34 0 0,17 0 0,9 0 0,-64 0 16,37 0-16,18 0 0,7 0 0,-56-7 0,33 4 0,17 1 0,7 1 0,-57-4 0,33 2 0,17 2 15,7 0-15,-56 1 0,32 0 0,17 0 0,7 0 0,-57 2 0,33-1 0,17 0 0,7 0 0,-59-1 16,34 0-16,16 0 0,10 0 0,-62 5 0,35-3 0,17-1 0,9 0 0,-62-1 16,35 0-16,19 0 0,8 0 0,-65-2 0,37 1 0,18 0 0,10 1 0,-64 3 0,36-2 0,19-1 15,9 1-15,-64-3 0,37 0 0,17 2 0,10 0 0,-67 0 0,37 0 0,21 0 0,9 0 0,-65-2 16,37 0-16,18 2 0,10-1 0,-64-1 0,35 1 0,20 0 0,9 1 0,-67 2 15,39-1-15,18 0 0,10-1 0,-60 5 0,34-2 0,17-2 0,10 0 0,-70 6 0,39-3 0,19-2 16,11-1-16,-65 4 0,36-3 0,20-1 0,8 0 0,-63 9 0,37-5 0,17-3 0,10-1 0,-70 12 16,40-6-16,20-4 0,9-2 0,-61 10 0,36-6 0,17-3 0,9-1 0,-67 0 15,38 0-15,20-1 0,8 0 0,-57 0 0,34 0 0,17 0 0,7 0 0,-59-4 0,34 1 0,16 2 16,10 0-16,-60-4 0,34 3 0,16 1 0,10 0 0,-56 6 0,32-3 0,16-1 0,8 0 0,-58 1 16,33-1-16,16 0 0,9 0 0,-51 4 0,30-3 0,15-1 0,6 0 0,-49-3 15,28 1-15,14 0 0,8 1 0,3 0 0,2 0 0,1 0 0,1 0 0,0 0 0,0 0 16,0 0-16,0 0 0,0 0 0,0 0 0,0 0 0,0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3T09:22:36.125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13281 8817 0,'-19'-4'0,"9"2"0,5 1 0,-42-6 0,23 3 0,12 2 16,6 1-16,-44-4 0,24 3 0,13 1 0,7 0 0,-47-4 0,27 2 0,12 2 0,8 1 15,-48-6-15,27 4 0,14 1 0,7 0 0,-55-4 0,31 3 0,14 1 0,9 0 0,-53-2 16,30 2-16,15 0 0,7 1 0,-55-3 0,31 2 0,17 1 0,6-1 0,-51-3 0,28 1 16,17 2-16,8 0 0,-61-1 0,33 1 0,19 0 0,8 1 0,-59-5 0,34 3 0,17 1 0,8 0 0,-61-4 15,35 3-15,17 0 0,8 2 0,-64-7 0,37 3 0,17 3 0,10-1 0,-72-1 16,41 2-16,19 1 0,11-1 0,-69-6 0,40 3 0,20 2 0,8 1 0,-66-2 0,37 2 16,21 1-16,10-1 0,-70-1 0,40 0 0,19 2 0,10 0 0,-72-2 0,42 0 0,19 2 0,11 0 0,-71-2 15,41 0-15,19 2 0,11-1 0,-71 4 0,41-2 0,19-1 0,11 0 0,-73 5 16,42-3-16,20-1 0,11 0 0,-68 4 0,40-2 0,18-2 0,11 0 0,-69 6 0,38-3 15,21-2-15,9-1 0,-70-2 0,39-1 0,21 2 0,9 0 0,-70-2 0,40 0 0,21 2 0,9-1 0,-67-3 16,39 1-16,19 2 0,10 1 0,-71-7 0,41 3 0,20 2 0,10 1 0,-74-2 16,43 2-16,20 1 0,11-1 0,-67-4 0,39 3 0,18 1 0,11 0 0,-75 6 0,43-3 15,20-1-15,11 0 0,-72-1 0,41 0 0,20 0 0,11 0 0,-65 5 0,36-3 0,21-1 0,8 0 0,-75 6 16,42-3-16,22-2 0,10-1 0,-68 2 0,39-2 0,21 0 0,8-1 0,-60 10 16,35-6-16,18-1 0,9-2 0,-66 9 0,37-4 0,20-4 0,8-1 0,-66 5 0,38-3 15,18-2-15,11 0 0,-63 11 0,37-6 0,18-4 0,7 0 0,-66 6 0,38-4 0,19-2 0,10-1 16,-65 9-16,38-5 0,18-2 0,8-2 0,-56 6 0,33-2 0,17-4 0,7 0 0,-64 7 15,36-5-15,18-1 0,10-1 0,-57 5 0,33-3 0,16-2 0,9-1 0,-55 5 0,31-2 0,16-1 16,8-2-16,-58 10 0,33-5 0,16-3 0,9-1 0,-48 4 0,28-2 0,14-2 0,6 0 16,-47 7-16,27-4 0,14-3 0,7 1 0,-44 3 0,26-3 0,12-1 0,7 0 0,-43-5 15,26 2-15,10 1 0,7 0 0,-40 1 0,23 0 0,11 0 0,6 0 0,-37 3 0,21-2 0,12-1 16,5 0-16,-38 10 0,22-6 0,10-1 0,6-2 0,-36 9 0,20-4 0,11-4 0,5-1 0,-36 4 16,22-2-16,8-2 0,6 0 0,-26 4 0,16-3 0,6 0 0,5-2 0,-24 3 15,15-1-15,6-2 0,3 1 0,-19 1 0,11 0 0,6-2 0,3 1 0,-20 4 0,12-3 16,6-1-16,2 0 0,-18 6 0,11-4 0,4-1 0,4-1 0,-15 2 0,8-1 0,4-1 0,3-1 0,-13 5 15,8-3-15,2-1 0,3 0 0,-15 2 0,8-2 0,4 0 0,3-1 0,-11 2 16,7 0-16,3-2 0,1 1 0,-11 1 0,7-1 0,3 0 0,2-1 0,-10 3 0,6-2 0,2-1 16,2 1-16,2-3 0,0 1 0,-1 0 0,0 1 0,0 0 0,0 0 0,0 0 0,0 0 0,3 0 15,-2 0-15,0 0 0,-1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3T09:22:37.342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25427 10240 0,'0'0'0,"0"0"0,0 0 0,0 0 0,0 0 0,0 0 0,0 0 0,0 0 0,0 0 16,0 0-16,0 0 0,0 0 0,0 0 0,0 0 0,0 0 0,-72-5 0,36 3 0,19 1 0,7 0 15,-16-4-15,14 3 0,6 0 0,3 2 0,-23-8 0,12 4 0,8 2 0,3 1 0,-31-4 16,16 3-16,10 1 0,4 0 0,-34-7 0,18 4 0,11 3 0,4-1 0,-43-5 16,24 3-16,13 2 0,5 1 0,-44-7 0,25 4 0,13 3 0,6-1 0,-53-10 0,30 6 0,14 3 0,8 1 15,-56-8-15,31 4 0,17 4 0,6 1 0,-59-12 0,34 7 0,18 3 0,7 1 0,-66-8 16,38 4-16,18 4 0,10 1 0,-67-14 0,38 7 0,19 4 0,10 2 0,-75-8 15,43 5-15,20 2 0,11 2 0,-79-12 0,45 6 0,22 5 0,11 0 0,-82-9 0,46 6 0,23 2 0,13 2 16,-80-12-16,46 7 0,22 3 0,11 1 0,-84-6 0,48 4 0,24 2 0,12 1 0,-85-11 16,50 5-16,23 5 0,12 0 0,-84-11 0,48 7 0,24 3 0,12 1 0,-75-13 0,44 7 15,21 4-15,11 2 0,-82-8 0,46 5 0,24 2 0,12 2 0,-78-5 0,45 3 0,21 2 0,11 0 16,-71-6-16,40 3 0,23 2 0,9 1 0,-74-2 0,42 2 0,22 1 0,10-1 0,-70 3 16,39 0-16,22-2 0,9 0 0,-64-2 0,36 1 0,21 0 0,9 0 0,-61 4 0,36-2 15,17 0-15,8-1 0,-55-2 0,32 1 0,17 0 0,6 0 0,-48-1 0,28 1 0,14 0 16,8 1-16,-45 0 0,26 0 0,14 0 0,6 0 0,-41 2 0,25-1 0,10 0 0,6-1 0,3 0 15,2 0-15,0 0 0,1 0 0,0 0 0,0 0 0,0 0 0,0 0 16,0 0-16,0 0 0,0 0 0,0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3T09:21:47.3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28173 5473 0,'0'0'0,"0"0"0,0 0 0,0 0 0,0 0 16,0 0-16,0 0 0,0 0 0,0 0 0,0 0 0,0 0 0,0 0 0,0 0 0,0 0 0,0 0 15,0 0-15,0 0 0,0 0 0,0 0 0,0 0 0,0 0 0,0 0 0,0 0 0,0 0 16,0 0-16,0 0 0,0 0 0,0 0 0,0 0 0,0 0 0,0 0 0,0 0 16,0 0-16,0 0 0,0 0 0,0 0 0,0 0 0,0 0 0,0 0 0,0 0 0,0 0 0,0 0 15,0 0-15,0 0 0,0 0 0,0 0 0,0 0 0,0 0 0,0 0 0,0 0 0,0 0 0,0 0 16,0 0-16,0 0 0,0 0 0,0 0 0,0 0 0,0 0 0,0 0 0,-64 0 16,32 0-16,15 0 0,9 0 0,-5 5 0,7-3 0,3-1 0,1 0 0,-8 3 0,5-1 0,1-2 15,3 0-15,-11 4 0,6-3 0,3-1 0,1 0 0,-11 6 0,7-3 0,3-2 0,1-1 16,-10 5-16,5-4 0,4-1 0,1 0 0,-8 6 0,5-3 0,2-3 0,1 1 0,-7 8 15,4-5-15,3-3 0,1-1 0,-9 4 0,4-2 0,4-1 0,1-2 0,-7 10 0,4-5 0,2-2 16,1-2-16,-6 11 0,2-6 0,3-3 0,1-1 0,-2 6 0,2-4 0,0-3 0,1 1 16,-5 5-16,3-3 0,1-3 0,0 0 0,-1 5 0,1-4 0,0-1 0,1 0 0,0 9 15,0-5-15,0-3 0,0-1 0,2 9 0,-1-5 0,-1-2 0,0-2 0,0 5 0,0-3 16,0-2-16,0-1 0,5 6 0,-3-4 0,-1-1 0,0 0 0,2 6 0,-2-3 0,0-2 0,-1-1 16,5 4-16,-2-3 0,-2-1 0,0 0 0,4 4 0,-2-2 0,-2-2 0,0 0 0,6 4 15,-4-3-15,-1-1 0,-1 0 0,9 4 0,-5-2 0,-3-2 0,-1-1 0,9 1 16,-5-1-16,-1 0 0,-3 0 0,9 2 0,-5 0 0,-3-2 0,-1 1 0,10 1 0,-6-1 0,-2 0 0,-2-1 15,13-2-15,-6 1 0,-4 0 0,-2 1 0,13 0 0,-8 0 0,-2 0 0,-3 0 0,12 0 16,-7 0-16,-2 0 0,-3 0 0,12-4 0,-7 1 0,-3 2 0,-2 1 0,14-6 16,-9 4-16,-3 1 0,-2 0 0,13-2 0,-8 2 0,-3 1 0,-2-1 0,12-4 0,-8 3 0,-3 1 15,-1 0-15,11-2 0,-7 2 0,-3 1 0,-1-1 0,12-2 0,-6 2 0,-4 0 0,-2 1 0,8-5 16,-5 3-16,-2 1 0,-2 0 0,10-1 0,-6 1 0,-3 0 0,-1 0 0,6-4 16,-3 3-16,-1 1 0,-2 0 0,7-2 0,-4 2 0,-2 1 0,-1-1 0,4 1 0,-3 0 0,-1 0 15,0 0-15,3 0 0,-1 0 0,-2 0 0,0 0 0,2 0 0,-2 0 0,0 0 0,-1 0 16,2 0-16,-1 0 0,0 0 0,-1 0 0,0 0 0,0 0 0,0 0 0,0 0 0,0 0 15,0 0-15,0 0 0,0 0 0,0 0 0,0 0 0,0 0 0,0 0 0,-2 0 0,1 0 16,1 0-16,0 0 0,-3 2 0,2-1 0,0 0 0,1-1 0,-2 3 0,1-2 0,0 0 0,1-1 16,-6 3-16,4-2 0,1-1 0,0 1 0,-1 1 0,1-1 0,0 0 0,1-1 0,-8 2 15,4-1-15,2 0 0,1 0 0,-7 4 0,5-3 0,1-1 0,1 0 0,-6 2 0,3-2 16,2 0-16,1-1 0,-12 8 0,7-5 0,3-1 0,2-1 0,-14 4 0,8-3 0,3-1 0,2 0 16,-13 9-16,7-5 0,4-3 0,2-1 0,-15 7 0,8-5 0,5-1 0,2-1 0,-19 7 15,11-4-15,5-2 0,3-1 0,-18 6 0,10-2 0,5-4 0,3 0 0,-19 6 16,11-3-16,4-2 0,4-1 0,-18 4 0,9-2 0,6-2 0,3 0 0,-21 4 0,12-3 0,6-1 15,2 0-15,-18 4 0,11-2 0,5-2 0,2 0 0,-14 4 0,8-3 0,4-1 0,3 0 0,-18 2 16,9-2-16,6-1 0,3 1 0,-17-1 0,8 0 0,6 0 0,3 0 0,-16-2 16,9 0-16,5 2 0,2 0 0,-14-3 0,8 2 0,4 1 0,2-1 0,-16-1 0,9 1 0,5 0 15,2 0-15,-13 1 0,8 0 0,3 0 0,2 0 0,-8-4 0,4 1 0,3 2 0,2 1 0,-9-5 16,5 2-16,3 1 0,1 2 0,-13-5 0,8 2 0,3 2 0,1 1 0,-11-8 16,7 5-16,3 1 0,2 1 0,-9-5 0,5 4 0,2 1 0,2 0 0,-8-6 0,5 3 0,2 2 15,1 1-15,-6-4 0,4 3 0,1 1 0,1 0 0,-10-7 0,6 4 0,3 3 0,1 0 16,-4-12-16,2 7 0,2 4 0,0 0 0,-7-9 0,5 6 0,1 3 0,1 1 0,-4-9 15,2 5-15,2 2 0,0 2 0,-4-7 0,3 4 0,1 2 0,0 1 0,-3-9 0,3 5 16,0 3-16,1 0 0,-2-5 0,1 3 0,0 3 0,1-1 0,-3-5 0,2 3 0,0 2 0,1 1 16,0-9-16,0 5 0,0 3 0,0 1 0,-2-10 0,1 6 0,0 3 0,1 1 0,0-7 15,0 4-15,0 2 0,0 1 0,0-4 0,0 3 0,0 0 0,0 2 0,0-5 0,0 2 16,0 2-16,0 0 0,0-2 0,0 2 0,0 0 0,0 1 0,0-3 0,0 2 0,0 1 16,0-1-16,0-1 0,0 1 0,0 0 0,0 1 0,0-3 0,0 2 0,0 0 0,0 1 0,0-3 15,0 2-15,0 1 0,0-1 0,0 1 0,0 0 0,0 0 0,0 0 0,0-2 16,0 1-16,0 0 0,0 0 0,0 1 0,0 0 0,0 0 0,0 0 0,0 3 0,0-2 0,0 0 15,0-1-15,0 2 0,0-1 0,0 0 0,0-1 0,0 3 0,0-2 0,0 0 0,0-1 0,0 3 16,0-2-16,0-1 0,0 0 0,0 3 0,0-2 0,0 0 0,0-1 0,2 2 16,-1 0-16,-1-2 0,0 1 0,0 4 0,0-3 0,0-1 0,0 0 0,3 7 0,-2-4 0,0-3 15,-1 1-15,0 5 0,0-4 0,0-1 0,0-1 0,2 7 0,-1-4 0,0-3 0,-1 1 0,0 7 16,0-4-16,0-3 0,0 0 0,3 10 0,-2-5 0,1-4 0,-2-2 0,5 12 16,-3-7-16,-1-3 0,0-1 0,1 10 0,-1-6 0,0-3 0,-1-1 0,3 13 0,-1-7 15,-1-4-15,-1-3 0,5 14 0,-3-7 0,-1-4 0,0-3 0,2 12 0,-2-7 0,0-3 0,-1-1 16,3 13-16,-2-7 0,0-5 0,-1-1 0,2 11 0,-1-7 0,0-2 0,-1-3 0,3 14 15,-2-7-15,0-5 0,-1-1 0,0 13 0,0-8 0,0-3 0,0-2 0,3 9 0,-2-6 16,0-3-16,-1-1 0,0 12 0,0-6 0,0-4 0,0-2 0,-2 7 0,1-4 0,1-2 16,0-1-16,-3 9 0,1-6 0,1-1 0,1-2 0,-5 5 0,3-3 0,1-2 0,0-1 0,-1 8 15,1-5-15,0-1 0,1-1 0,-4 4 0,3-2 0,0-2 0,1 0 0,-2 1 0,1 0 16,0-2-16,1 1 0,-3 1 0,2-1 0,0 0 0,1-1 0,-5 0 0,3 0 0,1 0 16,0 0-16,-4-2 0,1 1 0,3 0 0,0 1 0,-4 0 0,3 0 0,1 0 0,0 0 0,-4 0 15,3 0-15,1 0 0,0 0 0,-4-4 0,3 1 0,1 2 0,-1 1 0,-3-3 16,2 2-16,2 0 0,0 0 0,-6-3 0,4 1 0,1 2 0,1 1 0,-4-6 0,2 4 0,2 0 15,0 2-15,-4-8 0,3 5 0,1 1 0,0 1 0,-4-9 0,2 5 0,2 3 0,0 1 0,-9-10 16,5 6-16,3 3 0,1 1 0,-9-9 0,5 5 0,3 2 0,1 2 0,-10-11 16,6 5-16,2 5 0,2 0 0,-6-13 0,3 7 0,2 4 0,0 2 0,-8-11 0,5 7 15,3 3-15,1 1 0,-6-12 0,3 6 0,1 5 0,2 1 0,-4-8 0,3 4 0,1 4 0,0 0 0,-7-13 16,4 8-16,2 3 0,1 2 0,-7-10 0,5 5 0,1 4 0,1 2 0,-6-10 16,3 6-16,2 3 0,1 0 0,-1-7 0,1 3 0,0 4 0,1 1 0,-6-10 0,3 6 15,2 3-15,0 1 0,-2-9 0,2 5 0,0 2 0,1 2 0,-5-9 0,3 5 0,1 3 16,0 0-16,-4-5 0,3 3 0,1 2 0,-1 1 0,-3-7 0,3 4 0,1 3 0,0-1 0,-2-5 15,2 3-15,0 2 0,1 1 0,-3-1 0,2 0 0,0 2 0,1-1 0,-2-3 0,1 1 16,0 2-16,1 0 0,-2-4 0,1 2 0,0 2 0,1 1 0,-4-6 0,3 4 0,0 1 16,1 0-16,-2-2 0,1 2 0,0 1 0,1-1 0,-3-1 0,2 1 0,0 0 0,1 0 0,0-1 15,0 1-15,0 0 0,0 1 0,-2-3 0,1 2 0,0 1 0,1-1 0,0 1 0,0 0 16,0 0-16,0 0 0,0-2 0,0 1 0,0 0 0,0 0 0,0 1 0,0 0 0,0 0 16,0 0-16,0-2 0,0 0 0,0 2 0,0-1 0,0 1 0,0 0 0,0 0 0,0 0 0,0 0 15,0 0-15,0 0 0,0 0 0,0 3 0,0-2 0,0-1 0,0 1 0,0-1 16,0 0-16,0 0 0,0 0 0,0 0 0,0 0 0,0 0 0,0 0 0,0 0 0,0 0 0,0 0 15,0 0-15,-3 0 0,1 0 0,1 0 0,1 0 0,0 2 0,0-1 0,0 0 0,0 0 0,0-1 16,0 0-16,0 0 0,0 0 0,0 0 0,0 0 0,0 0 0,0 0 0,0 2 16,0-1-16,0 0 0,0-1 0,0 0 0,0 0 0,0 0 0,0 0 0,0 2 0,0 0 0,0-2 15,0 1-15,0-1 0,0 0 0,0 0 0,0 0 0,0 0 0,0 0 0,0 0 0,0 0 0,3 2 16,-2-1-16,0 0 0,-1-1 0,0 0 0,0 0 0,0 0 0,0 0 0,-2 0 16,1 0-16,0 0 0,1 0 0,0 3 0,0-2 0,0 0 0,0-1 0,0 0 0,0 0 0,0 0 15,0 0-15,0 0 0,0 0 0,0 0 0,0 0 0,0 0 0,0 0 0,0 0 0,0 0 16,0 0-16,0 0 0,0 0 0,0 0 0,0 0 0,0 0 0,0 0 0,0 0 0,0 0 15,0 0-15,0 0 0,0 0 0,0 0 0,0 0 0,0 0 0,0 0 0,0 0 0,0 0 0,0 0 16,0 0-16,0 0 0,0 0 0,0 0 0,0 0 0,-3 0 0,2 0 0,0 0 0,1 0 16,0 0-16,0 0 0,0 0 0,0 0 0,0 0 0,0 0 0,0 0 0,0 0 0,0 0 15,0 0-15,0 0 0,0 0 0,0 0 0,0 0 0,0 0 0,0 0 0,0 0 0,0 0 16,0 0-16,0 0 0,-3 0 0,1 0 0,1 0 0,1 0 0,0-2 0,0 1 0,0 0 0,0 1 16,0 0-16,0 0 0,0 0 0,0 0 0,0 0 0,0 0 0,0 0 0,0 0 0,0 0 15,0 0-15,0 0 0,0 0 0,0 0 0,0 0 0,0 0 0,0 0 0,0 0 16,0 0-16,0 0 0,0 0 0,0 0 0,0 0 0,0 0 0,0 0 0,0 0 0,0 0 0,0 0 0,0 0 15,0 0-15,0 0 0,0 0 0,0 0 0,0 0 0,0 0 0,0 0 0,0 0 0,0 0 16,0 0-16,0 0 0,0 0 0,0 0 0,0 0 0,0 0 0,0 0 0,0 0 16,0 0-16,0 0 0,0 0 0,-2 0 0,1 0 0,0 0 0,1 0 0,0 0 0,0 0 0,0 0 15,0 0-15,0 0 0,0 0 0,0 0 0,0 0 0,0 0 0,0 0 0,0 0 0,0 0 0,0 0 16,0 0-16,0 0 0,0 0 0,0 0 0,0 0 0,0 0 0,0 0 0,0 2 16,0 0-16,0-2 0,0 0 0,0 0 0,0 0 0,0 0 0,0 0 0,0 0 0,0 0 0,0 0 15,0 0-15,0 2 0,0 0 0,0-2 0,0 1 0,0-1 0,0 0 0,0 0 0,0 0 0,0 0 16,0 0-16,0 0 0,0 0 0,0 0 0,0 0 0,0 0 0,0 0 0,0 0 15,0 0-15,0 0 0,0 0 0,0 0 0,0 0 0,0 0 0,0 0 0,0 2 0,0-1 0,0 0 16,0-1-16,0 0 0,0 0 0,0 0 0,0 0 0,0 0 0,0 0 0,0 0 0,0 0 16,0 0-16,0 0 0,0 0 0,0 0 0,2 0 0,-1 0 0,-1 0 0,0 0 0,0 3 15,0-2-15,0-1 0,0 1 0,0-1 0,0 0 0,0 0 0,0 0 0,0 0 0,0 0 16,0 0-16,0 0 0,0 3 0,0-2 0,0 0 0,0-1 0,4 0 0,-3 0 0,0 0 0,-1 0 16,0 0-16,0 0 0,0 0 0,0 0 0,0 0 0,0 0 0,0 0 0,0 0 0,0 3 15,0-2-15,0-1 0,0 1 0,3-1 0,-2 0 0,0 0 0,-1 0 0,0 0 16,0 0-16,0 0 0,0 0 0,0 0 0,0 0 0,0 0 0,0 0 0,0 0 0,0 0 0,0 0 15,0 0-15,0 0 0,0 0 0,0 0 0,0 0 0,3 0 0,-2 0 0,0 0 0,-1 0 0,0 0 16,0 0-16,0 0 0,0 0 0,0 2 0,0-1 0,0 0 0,0 0 0,0 1 16,0-1-16,0 0 0,0-1 0,0 3 0,0-2 0,0-1 0,0 1 0,0-1 0,0 0 0,0 0 15,0 0-15,2 2 0,-1-1 0,0 0 0,-1 0 0,0 1 0,0-1 0,0 0 0,0-1 0,3 3 16,-2-2-16,0-1 0,-1 1 0,0 2 0,0-2 0,0 0 0,0-1 0,0 0 16,0 0-16,0 0 0,0 0 0,2 0 0,-1 0 0,0 0 0,-1 0 0,0 0 0,0 0 0,0 0 15,0 0-15,3 2 0,-2 0 0,1-2 0,-2 1 0,0 1 0,0-1 0,0 0 0,0-1 16,2 5-16,-1-3 0,0 0 0,-1-2 0,0 3 0,0-2 0,0 0 0,0-1 0,0 3 15,0-2-15,0-1 0,0 1 0,2 1 0,-1-1 0,0 0 0,-1 0 0,3 1 0,-2-1 16,0 0-16,-1-1 0,3 3 0,-2-2 0,0 0 0,-1 0 0,0 1 0,0-1 0,0 0 16,0-1-16,3 0 0,-2 0 0,0 0 0,-1 0 0,2 2 0,-1-1 0,0 0 0,-1-1 0,0 3 15,0-2-15,0-1 0,0 1 0,4 2 0,-3-2 0,0 0 0,-1-1 0,0 2 0,0 0 16,0-2-16,0 1 0,2 3 0,-1-1 0,0-2 0,-1 0 0,3 6 0,-2-3 0,0-3 16,-1 0-16,0 5 0,0-4 0,0-1 0,0 0 0,2 4 0,-1-2 0,0-2 0,-1 0 0,3 4 15,-2-3-15,0-1 0,-1 0 0,3 6 0,-2-3 0,0-2 0,-1-1 0,0 4 16,0-2-16,0-2 0,0 0 0,3 4 0,-1-3 0,-1-1 0,-1 0 0,0 7 0,0-5 0,0-1 15,0-1-15,2 4 0,-1-2 0,0-2 0,-1-1 0,0 8 0,0-4 0,0-2 0,0-1 0,3 4 16,-2-3-16,0-1 0,-1 0 0,0 6 0,0-3 0,0-2 0,0-1 0,2 7 16,-1-4-16,0-3 0,-1 1 0,0 2 0,0-1 0,0-2 0,0-1 0,0 8 0,0-4 15,0-2-15,0-1 0,0 4 0,0-3 0,0 0 0,0-2 0,3 5 0,-2-2 0,0-1 0,-1-2 0,0 5 16,0-3-16,0-1 0,0 0 0,0 4 0,0-2 0,0-2 0,0 0 0,0 6 16,0-3-16,0-3 0,0 1 0,0 3 0,0-3 0,0-1 0,0 0 0,0 4 15,0-2-15,0-2 0,0-1 0,0 5 0,0-2 0,0-1 0,0-2 0,0 5 0,0-2 0,0-2 0,0-1 16,0 3-16,0-2 0,0 0 0,0-1 0,-2 5 0,1-2 0,0-2 0,1-1 0,0 6 15,0-4-15,0-1 0,0 0 0,0 2 0,0-2 0,0 0 0,0 0 0,0-1 0,0 0 16,0 0-16,0 0 0,0 2 0,0-1 0,0 0 0,0-1 0,0 0 0,0 0 0,0 0 16,0 0-16,0 2 0,0 0 0,0-2 0,0 1 0,0-1 0,0 0 0,0 0 0,0 0 0,0 0 15,0 0-15,0 0 0,0 0 0,0 2 0,0-1 0,0 0 0,0-1 0,0 0 0,0 0 16,0 0-16,0 0 0,0 0 0,0 0 0,0 0 0,0 0 0,-2 0 0,1 0 0,0 0 16,1 0-16,0 0 0,0 0 0,0 0 0,0 0 0,0 0 0,0 0 0,0 0 0,0 0 0,0 0 15,0 0-15,0 0 0,0 0 0,0 0 0,0 0 0,0 0 0,0 0 0,0-2 16,0 1-16,0 0 0,0 1 0,0 2 0,0-1 0,0 0 0,0-1 0,-3 0 0,2 0 0,0 0 15,1 0-15,0 0 0,0 0 0,0 0 0,0 0 0,0 5 0,0-3 0,0 0 0,0-2 0,-2 3 16,1-2-16,0 0 0,1-1 0,0 3 0,0-2 0,0-1 0,0 1 0,0 4 16,0-2-16,0-2 0,0-1 0,-4 3 0,3-2 0,0 0 0,1 0 0,0 3 0,0-1 15,0-2-15,0-1 0,-2 6 0,1-4 0,0-1 0,1 0 0,0 2 0,0-2 0,0-1 0,0 1 16,-3 4-16,2-3 0,0 0 0,1-2 0,0 7 0,0-3 0,0-3 0,0 1 0,-5 3 16,2-2-16,2-2 0,0-1 0,-1 6 0,1-4 0,0-1 0,1 0 0,-3 6 15,2-3-15,-1-2 0,2-1 0,0 6 0,0-3 0,0-2 0,0-1 0,-5 4 0,3-2 0,1-2 16,0 0-16,-4 1 0,3 0 0,1-2 0,0 1 0,-3 3 0,2-1 0,1-2 0,0-1 0,-5 3 15,3-1-15,2-2 0,0 1 0,-4 3 0,3-1 0,1-2 0,0-1 0,-4 3 0,3-1 16,1-1-16,0-1 0,-7 5 0,4-3 0,2-1 0,1 0 0,-6 4 0,3-3 0,2-1 16,1 0-16,-7 2 0,4-2 0,2 0 0,1-1 0,-6 3 0,4-2 0,1 0 0,1-1 0,-7 2 15,3 0-15,3-2 0,1 1 0,-6 1 0,4-1 0,1 0 0,1-1 0,-6 3 16,4-2-16,0 0 0,2-1 0,-7 3 0,4-2 0,2 0 0,1-1 0,-4 3 0,3-2 0,1-1 16,0 0-16,-7 0 0,5 0 0,1 0 0,1 0 0,-8 0 0,4 0 0,3 0 0,1 0 0,-8-1 15,5-1-15,2 2 0,1 0 0,-6-3 0,3 2 0,2 0 0,1 1 0,-7-3 16,4 2-16,2 1 0,1-1 0,-6-1 0,3 1 0,2 0 0,1 0 0,-7-4 0,5 3 15,1 1-15,1 0 0,-6-2 0,3 2 0,2 0 0,1 1 0,-4-5 0,2 3 0,1 1 0,1 0 0,-6-6 16,4 3-16,1 2 0,1 1 0,-4-4 0,3 3 0,1 0 0,0 2 0,-8-8 16,5 5-16,2 1 0,1 1 0,-4-4 0,3 2 0,1 2 0,0 0 0,1-2 0,0 2 15,0 0-15,0 1 0,-2-5 0,1 3 0,0 1 0,1 0 0,-3-6 0,2 3 0,0 2 0,1 1 16,0-9-16,0 5 0,0 3 0,0 1 0,0-9 0,0 4 0,0 4 0,0 1 0,2-10 16,-1 6-16,0 3 0,-1 1 0,2-11 0,-1 5 0,0 4 0,-1 1 0,0-12 0,0 6 15,0 5-15,0 1 0,0 1 0,0 0 0,0 1 0,0 0 0,0-3 0,0 2 0,0 1 16,0-1-16,0 1 0,0 0 0,0 0 0,0 0 0</inkml:trace>
  <inkml:trace contextRef="#ctx0" brushRef="#br0" timeOffset="2250">27182 5067 0,'0'0'0,"0"0"0,0 0 0,0 0 16,0 0-16,0 0 0,0 0 0,0 0 0,0 0 0,0 0 0,0 0 0,0 0 15,0 0-15,0 0 0,0 0 0,0 0 0,0 0 0,0 0 0,0 0 0,0 0 0,0 0 0,0 0 16,0 0-16,0 0 0,0 0 0,0 0 0,0 0 0,0 0 0,0 0 0,0 0 0,0 0 0,0 0 16,0 0-16,0 0 0,0 0 0,0 0 0,0 0 0,0 0 0,0 0 0,0 0 15,0 0-15,0 0 0,0 0 0,0 0 0,0 0 0,0 0 0,0 0 0,0 0 0,0 0 16,0 0-16,0 0 0,0 0 0,0 0 0,0 0 0,0 0 0,0 0 0,0 0 0,0 0 0,0 0 15,0 0-15,0 0 0,0 0 0,0 0 0,0 0 0,0 0 0,0 0 0,0 0 0,0 0 16,0 0-16,0 0 0,0 0 0,0 0 0,0 0 0,0 0 0,0 0 0,0 0 16,0 0-16,0 0 0,0 0 0,0 0 0,0 0 0,0 0 0,0 0 0,0 0 0,0 0 0,0 0 0,0 0 15,0 0-15,0 0 0,0 0 0,0 0 0,0 0 0,0 0 0,0 0 0,0 0 0,0 0 16,0 0-16,0 0 0,0 0 0,0 0 0,0 0 0,0 0 0,0 0 0,0 0 16,0 0-16,0 0 0,0 0 0,0 0 0,0 0 0,0 0 0,0 0 0,0 0 0,0 0 0,0 0 15,0 0-15,0 0 0,0 0 0,0 0 0,0 0 0,0 0 0,0 0 0,0 0 0,0 0 0,0 0 16,0 0-16,0 0 0,0 0 0,0 0 0,0 0 0,0 0 0,0 0 0,0 0 15,0 0-15,0 0 0,0 0 0,-62 24 0,31-13 0,15-5 0,9-3 0,1-1 0,3-2 0,0 1 16,2-1-16,1 2 0,0-1 0,0 0 0,0-1 0,-3 0 0,2 0 0,0 0 0,1 0 16,-2 3-16,1-2 0,0 0 0,1-1 0,-3 0 0,2 0 0,0 0 0,1 0 0,0 2 15,0 0-15,0-2 0,0 1 0,-2-1 0,1 0 0,0 0 0,1 0 0,0 2 0,0-1 16,0 0-16,0-1 0,-3 0 0,2 0 0,0 0 0,1 0 0,0 3 0,0-2 0,0 0 0,0 0 16,0 1-16,0-1 0,0 0 0,0-1 0,0 3 0,0-2 0,0-1 0,0 1 0,0 1 15,0-1-15,0 0 0,0-1 0,-2 3 0,1-2 0,0 0 0,1-1 0,-3 3 16,2-2-16,0-1 0,1 1 0,-5 1 0,3-1 0,1 0 0,0 0 0,-2 1 0,1-1 0,1 0 15,1-1-15,-5 0 0,3 0 0,1 0 0,0 0 0,-5 0 0,4 0 0,1 0 0,0 0 0,-4 0 16,3 0-16,1 0 0,0 0 0,-6 0 0,3 0 0,2 0 0,1 0 0,-7 0 16,4 0-16,2 0 0,1 0 0,-6 0 0,4 0 0,1 0 0,1 0 0,-10 0 0,6 0 0,3 0 15,1 0-15,-9-2 0,5 1 0,2 0 0,2 1 0,-11-2 0,6 1 0,3 0 0,1 0 0,-9-4 16,6 3-16,3 1 0,1 0 0,-9-1 0,5 1 0,2 0 0,2 1 0,-9-6 16,5 4-16,2 1 0,2 0 0,-7-6 0,3 3 0,3 2 0,1 1 0,-9-6 0,5 3 0,3 2 15,1 1-15,0 1 0,1 0 0,0 0 0,0 0 0,0 0 0,0 0 0,0 0 0,0 0 0,-2 0 16,1 0-16,0 0 0,1 0 0</inkml:trace>
  <inkml:trace contextRef="#ctx0" brushRef="#br0" timeOffset="23633.325">23550 5636 0,'0'0'0,"0"0"0,0 0 0,0 0 0,0 0 0,0 0 0,0 0 0,0 0 0,0 0 0,0 0 0,0 0 0,0 0 16,0 0-16,0 0 0,0 0 0,0 0 0,0 0 0,0 0 0,0 0 0,0 0 15,0 0-15,0 0 0,0 0 0,0 0 0,0 0 0,0 0 0,0 0 0,0 0 0,0 0 0,0 0 16,0 0-16,0 0 0,0 0 0,0 0 0,0 0 0,0 0 0,0 0 0,0 0 0,0 0 0,-32-57 16,16 29-16,8 14 0,4 7 0,-2 4 0,2 1 0,3 1 0,0 0 0,-4-4 15,3 3-15,1 1 0,0 0 0,-6 1 0,3 0 0,2 0 0,1 0 0,-7-3 0,4 2 16,2 1-16,1-1 0,-8-1 0,4 1 0,3 0 0,1 0 0,-10-1 0,6 1 0,2 0 0,2 1 0,-7 0 15,4 0-15,1 0 0,2 0 0,-8 0 0,4 0 0,3 0 0,1 0 0,-10 4 16,6-1-16,3-2 0,1 0 0,-7 6 0,4-4 0,2-1 0,1-1 0,-7 2 0,5-2 16,1 0-16,1-1 0,-7 2 0,4 0 0,2-2 0,1 1 0,-4 4 0,3-3 0,1 0 0,-1-2 15,0 8-15,1-5 0,0-1 0,1-1 0,-5 9 0,3-5 0,1-3 0,0-1 0,-2 10 16,2-6-16,0-3 0,1-1 0,0 14 0,0-8 0,0-3 0,0-2 0,0 10 0,0-5 16,0-4-16,0-2 0,-2 12 0,1-7 0,0-3 0,1-1 0,0 13 0,0-8 0,0-3 0,0-2 15,-3 13-15,2-7 0,0-5 0,1-1 0,2 13 0,-1-7 0,0-5 0,-1-1 0,2 15 16,-1-8-16,0-4 0,-1-3 0,3 16 0,-2-10 0,0-4 0,-1-1 0,5 15 0,-2-10 15,-2-3-15,0-3 0,5 14 0,-4-9 0,-1-3 0,0-3 0,1 14 0,-1-7 0,0-5 0,-1-1 16,2 16-16,-1-10 0,0-4 0,-1-1 0,8 12 0,-4-8 0,-2-3 0,-1-2 0,7 13 16,-5-7-16,-1-4 0,-1-2 0,9 13 0,-5-8 0,-3-3 0,-1-2 0,5 15 15,-3-8-15,-2-5 0,0-1 0,4 10 0,-3-7 0,-1-3 0,0-1 0,4 15 0,-3-8 0,-1-5 0,0-2 16,1 13-16,0-7 0,-1-4 0,-1-2 0,5 13 0,-2-8 0,-2-3 0,0-2 0,2 10 16,-2-5-16,0-4 0,-1-1 0,0 11 0,0-7 0,0-3 0,0-1 0,2 10 15,-1-6-15,0-3 0,-1-1 0,0 10 0,0-5 0,0-4 0,0-2 0,0 10 0,0-6 0,0-3 16,0 0-16,0-2 0,0 1 0,0-1 0,0 0 0,0 0 0,0 0 0,0 0 0,0 0 0</inkml:trace>
  <inkml:trace contextRef="#ctx0" brushRef="#br0" timeOffset="23899.62">23512 6638 0,'0'0'0,"0"0"0,0 0 0,0 0 0,0 0 0,0 0 0,0 0 0,0 0 15,0 0-15,0 0 0,0 0 0,0 0 0,0 0 0,0 0 0,0 0 0,0 0 16,0 0-16,0 0 0,0 0 0,0 0 0,0 0 0,0 0 0,0 0 0,0 0 0,0 0 0,0 0 15,0 0-15,0 0 0,0 0 0,0 0 0,0 0 0,0 0 0,0 0 0,0 0 0,0 0 0,0 0 16,0 0-16,0 0 0,0 0 0</inkml:trace>
  <inkml:trace contextRef="#ctx0" brushRef="#br0" timeOffset="26667.621">22503 6671 0,'0'0'0,"0"0"0,0 0 0,0 0 0,0 0 0,0 0 0,0 0 0,0 0 16,0 0-16,0 0 0,0 0 0,0 0 0,0 0 0,0 0 0,0 0 0,0 0 16,0 0-16,0 0 0,0 0 0,0 0 0,0 0 0,0 0 0,0 0 0,0 0 0,0 0 0,0 0 15,0 0-15,0 0 0,0 0 0,0 0 0,0 0 0,-53-38 0,26 19 0,14 9 0,6 6 0,-3-6 16,5 6-16,3 2 0,1 0 0,-4-5 0,2 3 0,2 2 0,0 1 0,-8-7 15,5 5-15,2 1 0,1 1 0,-6-4 0,4 2 0,1 2 0,1 0 0,-7-9 0,5 5 0,1 3 16,1 0-16,-7-1 0,4 2 0,2 0 0,1 1 0,-7-3 0,5 2 0,1 0 0,1 1 0,-4-4 16,3 2-16,1 0 0,0 2 0,-6-5 0,3 2 0,1 1 0,2 2 0,-6-3 15,3 2-15,2 0 0,1 1 0,-9-5 0,4 3 0,4 1 0,1 0 0,-6 0 0,3 1 0,2 0 16,1 0-16,-6 3 0,4-2 0,0-1 0,2 0 0,-9 0 0,5 0 0,3 0 0,1 0 16,-9 3-16,4-1 0,4-2 0,1 1 0,-7 1 0,4-1 0,2 0 0,1-1 0,-10 5 15,6-3-15,3-1 0,1 0 0,-11 4 0,6-2 0,2-2 0,3 0 0,-14 4 16,8-3-16,3-1 0,1 0 0,-9 6 0,6-3 0,3-2 0,2-1 0,-13 9 0,8-5 0,3-3 0,1-1 15,-14 10-15,9-6 0,3-3 0,2-1 0,-10 9 0,5-5 0,4-3 0,2-1 0,-12 10 16,7-6-16,2-3 0,2 0 0,-12 10 0,7-6 0,4-3 0,1-1 0,-14 6 0,9-4 16,3-2-16,2-1 0,-11 9 0,7-6 0,3-1 0,1-2 0,-14 7 0,9-4 0,3-2 0,2-1 15,-11 7-15,7-5 0,3-1 0,1-1 0,-10 2 0,6-1 0,2-2 0,3 1 0,-14 1 16,8-1-16,3 0 0,1-1 0,-7 2 0,5-1 0,3 0 0,1 0 0,-13-1 0,8 0 16,3 0-16,1 0 0,-12 0 0,6 0 0,5 0 0,1 0 0,-11 2 0,7-1 0,2 0 0,2-1 15,-10 0-15,6 0 0,3 0 0,1 0 0,-11 0 0,7 0 0,3 0 0,1 0 0,-11-2 16,7 1-16,3 0 0,1 1 0,-8 0 0,5 0 0,2 0 0,2 0 0,-11-2 15,6 1-15,3 0 0,1 1 0,-13 0 0,8 0 0,3 0 0,2 0 0,-14-3 0,9 2 0,3 0 0,2 1 16,-12 0-16,8 0 0,3 0 0,1 0 0,-8-2 0,5 1 0,2 0 0,2 1 0,-11 0 16,6 0-16,3 0 0,1 0 0,-11-5 0,7 3 0,3 1 0,2 0 0,-15-2 15,9 1-15,3 2 0,2-1 0,-10 1 0,5 0 0,4 0 0,1 0 0,-10 0 0,6 0 0,2 0 0,2 0 16,-10 0-16,6 0 0,3 0 0,2 0 0,-10 0 0,6 0 0,2 0 0,2 0 0,-11 0 16,5 0-16,4 0 0,1 0 0,-13 0 0,8 0 0,2 0 0,3 0 0,-8 0 15,5 0-15,3 0 0,1 0 0,-15 0 0,9 0 0,3 0 0,2 0 0,-13 5 0,8-3 0,3-1 16,2 0-16,-11 7 0,7-5 0,3-1 0,1-1 0,-15 2 0,8-2 0,5 0 0,2-1 0,-13 5 15,6-2-15,5-2 0,2-1 0,-12 6 0,6-4 0,4-1 0,2 0 0,-15 6 16,8-3-16,5-2 0,2-1 0,-13 6 0,6-3 0,5-2 0,2-1 0,-17 11 0,8-6 0,6-3 16,3-2-16,-16 10 0,10-6 0,4-3 0,2 0 0,-17 7 0,10-3 0,5-4 0,2-1 0,-16 10 15,9-6-15,5-3 0,2-1 0,-14 7 0,9-4 0,3-2 0,2-1 0,-14 9 16,9-5-16,3-3 0,2-1 0,-16 9 0,10-4 0,4-4 0,2-1 0,-17 7 0,10-4 0,5-3 16,2 1-16,-16 3 0,10-2 0,4-2 0,2-1 0,-16 3 0,9-1 0,5-2 0,2 1 0,-14 3 15,8-1-15,4-2 0,2-1 0,-16 0 0,10 0 0,4 0 0,2 0 0,-14 1 16,8-1-16,4 0 0,2 0 0,-13 2 0,8 0 0,3-2 0,2 1 0,-16-4 0,9 2 15,5 1-15,2 0 0,-14-3 0,9 2 0,3 1 0,2 0 0,-14-3 0,9 1 0,3 2 0,2-1 0,-13-3 16,8 1-16,3 2 0,2 1 0,-13-3 0,8 2 0,3 0 0,2 0 0,-14-1 16,9 1-16,3 0 0,2 1 0,-13-6 0,7 4 0,4 1 0,2 0 0,-12-3 0,6 1 15,4 2-15,2 1 0,-15-8 0,8 4 0,5 2 0,2 1 0,-13-6 0,6 3 0,5 2 0,2 1 0,-10-4 16,6 3-16,2 0 0,2 2 0,-13-8 0,8 5 0,3 1 0,1 1 0,-11-7 16,7 4-16,3 3 0,2-1 0,-13-2 0,8 1 0,3 2 0,2 1 0,-12-8 0,8 4 15,3 2-15,1 1 0,-16-4 0,10 3 0,4 0 0,2 2 0,-12-8 0,8 5 0,3 1 0,1 1 16,-12-4-16,6 2 0,4 2 0,2 1 0,-13-3 0,7 2 0,4 0 0,2 0 0,-12-4 15,6 3-15,4 1 0,2 0 0,-13 0 0,7 1 0,4 0 0,2 0 0,-13-2 0,8 1 16,2 0-16,3 1 0,-12 0 0,7 0 0,3 0 0,1 0 0,-12 3 0,8-2 0,3-1 0,1 0 16,-12 0-16,8 0 0,3 0 0,2 0 0,-11 3 0,7-2 0,3 0 0,2-1 0,-17 5 15,10-3-15,4-1 0,2 0 0,-14 4 0,8-2 0,4-2 0,2 0 0,-13 3 0,8-1 16,3-2-16,2-1 0,-16 8 0,9-4 0,5-2 0,2-1 0,-14 4 0,9-2 0,3-2 0,2-1 16,-16 6-16,10-4 0,4 0 0,2-2 0,-14 8 0,8-5 0,4-1 0,2-1 0,-16 7 15,10-5-15,4-1 0,2-1 0,-14 7 0,9-5 0,3-1 0,2-1 0,-16 7 16,10-4-16,4-3 0,2 1 0,-14 5 0,8-3 0,4-3 0,2 1 0,-13 3 0,8-3 0,3-1 15,2 0-15,-14 4 0,9-3 0,3 0 0,2-2 0,-13 8 0,7-4 0,4-3 0,2 1 0,-10 1 16,5-2-16,4-1 0,2 1 0,-14 4 0,8-3 0,2-1 0,3 0 0,-13 2 16,8-2-16,3-1 0,1 1 0,-11-1 0,7 0 0,3 0 0,2 0 0,-14 0 0,9 0 0,3 0 15,2 0-15,-13 0 0,8 0 0,3 0 0,2 0 0,-14 0 0,9 0 0,3 0 0,2 0 0,-13 0 16,8 0-16,3 0 0,2 0 0,-11-2 0,7 0 0,3 2 0,1 0 0,-13-3 16,7 2-16,4 1 0,2 0 0,-13-3 0,7 2 0,4 1 0,2-1 0,-10-7 0,6 5 0,3 1 15,1 1-15,-13-4 0,8 3 0,3 0 0,2 2 0,-14-5 0,9 2 0,3 2 0,2 0 16,-11-6-16,7 3 0,3 3 0,2 0 0,-15-9 0,9 4 0,3 4 0,2 1 0,-12-7 15,8 4-15,3 3 0,1-1 0,-12-7 0,6 4 0,5 3 0,1 0 0,-13-10 0,8 6 0,2 3 16,3 1-16,-13-8 0,8 4 0,2 4 0,3 1 0,-10-7 0,6 4 0,3 3 0,1-1 16,-14-5-16,9 3 0,3 3 0,2-1 0,-13-7 0,8 4 0,3 3 0,2 0 0,-11-8 15,7 5-15,3 2 0,1 2 0,-14-4 0,9 3 0,3 1 0,2 0 0,-10-7 0,5 4 0,4 3 16,2-1-16,-14-3 0,8 3 0,2 1 0,3 0 0,-10-2 0,6 2 0,3 0 0,1 1 16,-11-5-16,7 3 0,3 1 0,1 0 0,-14 1 0,9 0 0,3 0 0,2 0 0,-11 0 15,7 0-15,3 0 0,2 0 0,-14 2 0,7-1 0,4 0 0,2-1 0,-13 2 0,7-1 16,4 0-16,2-1 0,-12 3 0,7-2 0,2-1 0,3 1 0,-13 4 0,8-3 0,2 0 0,3-2 15,-13 5-15,8-2 0,3-2 0,1 0 0,-11 6 0,7-3 0,4-3 0,1 0 0,-16 7 16,9-4-16,5-3 0,2 0 0,-16 9 0,9-5 0,5-3 0,1-1 0,-15 8 0,9-5 16,4-3-16,3 1 0,-15 7 0,9-4 0,3-3 0,3 0 0,-13 8 0,7-5 0,3-2 0,3-2 15,-16 6-15,8-3 0,5-2 0,3-1 0,-15 9 0,7-5 0,6-2 0,2-2 0,-15 9 16,7-5-16,6-3 0,2 0 0,-16 6 0,9-4 0,5-3 0,2 1 0,-17 5 0,10-3 16,5-2-16,2-1 0,-14 6 0,9-3 0,3-3 0,2 1 0,-16 3 0,10-2 0,4-2 0,2-1 15,-14 6-15,8-4 0,4-1 0,2 0 0,-16-1 0,10 0 0,4 0 0,2 0 0,-14 3 16,9-2-16,3 0 0,2 0 0,-16-1 0,10 0 0,4 0 0,2 0 0,-14-3 0,8 2 15,4 0-15,2 1 0,-12-2 0,8 0 0,3 2 0,1-1 0,-12-3 0,6 1 0,4 2 0,2 1 0,-12-6 16,7 4-16,2 1 0,3 0 0,-11-4 0,7 3 0,3 1 0,0 0 0,-11-7 16,7 5-16,3 1 0,2 1 0,-11-7 0,7 4 0,3 3 0,1-1 0,-12-5 0,8 4 15,3 1-15,1 1 0,-12-9 0,6 5 0,5 3 0,1 0 0,-11-7 0,7 3 0,2 4 0,2 1 0,-10-7 16,6 4-16,3 2 0,1 1 0,-11-9 0,7 6 0,3 1 0,1 2 0,-14-7 16,9 4-16,3 2 0,2 1 0,-11-9 0,7 6 0,3 1 0,1 2 0,-10-9 0,5 5 15,4 3-15,2 1 0,-12-7 0,7 4 0,3 2 0,1 1 0,-11-7 0,7 5 0,3 1 0,2 1 16,-10-6-16,6 2 0,2 4 0,2 0 0,-12-4 0,7 3 0,2 0 0,2 2 0,-10-8 15,6 4-15,3 2 0,2 1 0,-12-4 0,7 3 0,3 1 0,1 0 0,-11-2 0,7 2 16,3 0-16,1 1 0,-10-3 0,5 2 0,4 0 0,1 1 0,-13-3 0,8 2 0,2 0 0,3 1 16,-12 0-16,7 0 0,3 0 0,1 0 0,-14 0 0,9 0 0,3 0 0,3 0 0,-16 3 15,9-2-15,4 0 0,3-1 0,-15 2 0,7-1 0,6 0 0,2-1 0,-15 8 0,7-5 16,6-1-16,2-1 0,-15 7 0,7-5 0,6-1 0,2-1 0,-15 9 0,7-5 0,6-3 0,2-1 16,-19 10-16,11-6 0,5-3 0,3-1 0,-21 9 0,12-5 0,5-2 0,3-2 0,-19 11 15,10-6-15,6-3 0,3-1 0,-21 11 0,12-7 0,6-3 0,3-1 0,-22 13 0,12-7 16,7-5-16,3-1 0,-23 13 0,13-7 0,7-5 0,2-1 0,-23 8 0,13-5 0,7-2 0,4-1 15,-25 7-15,13-3 0,8-4 0,4-1 0,-27 4 0,16-2 0,6-2 0,4 0 0,-22 7 16,13-4-16,7-3 0,3 1 0,-25 0 0,13 0 0,8-2 0,4 1 0,-20 1 0,12-1 16,5 0-16,3-1 0,-22 0 0,12 0 0,7 0 0,3 0 0,-20-4 0,12 2 0,5 1 0,3 0 15,-20-4-15,11 3 0,7 1 0,2 0 0,-17-4 0,9 2 0,6 2 0,3 1 0,-19-8 16,11 4-16,5 2 0,3 1 0,-21-6 0,12 4 0,5 1 0,3 1 0,-15-7 0,8 4 16,6 2-16,2 1 0,-18-8 0,9 4 0,6 3 0,3 1 0,-18-10 0,10 6 0,5 3 0,3 1 15,-19-9-15,11 5 0,5 2 0,3 2 0,-19-9 0,11 4 0,4 4 0,4 1 0,-18-9 16,9 5-16,6 3 0,3 1 0,-21-10 0,12 6 0,6 3 0,2 1 0,-16-9 0,10 5 15,5 2-15,2 2 0,-19-9 0,11 4 0,4 4 0,4 1 0,-17-7 0,8 5 0,6 1 0,3 1 0,-19-7 16,11 4-16,5 3 0,3-1 0,-19-5 0,11 3 0,5 3 0,3-1 0,-19-5 16,11 3-16,4 3 0,4-1 0,-20-3 0,10 3 0,7 1 0,2 0 0,-20-4 15,12 3-15,5 0 0,3 2 0,-20-5 0,12 2 0,5 2 0,3 1 0,-19-3 0,10 1 0,7 2 0,2-1 16,-20 1-16,12 0 0,5 0 0,2 0 0,-20 0 0,11 0 0,7 0 0,3 0 0,-23 5 16,14-3-16,6-1 0,2 0 0,-21 4 0,12-3 0,7-1 0,3 0 0,-25 4 15,15-2-15,5-2 0,5 0 0,-25 6 0,14-3 0,7-2 0,3-1 0,-23 6 0,12-3 0,8-3 16,4 1-16,-27 7 0,14-3 0,9-4 0,3-1 0,-26 9 0,15-5 0,8-2 0,3-2 0,-27 7 15,16-4-15,7-2 0,4-1 0,-26 6 0,15-3 0,8-2 0,2-1 0,-26 6 16,16-3-16,8-2 0,3-1 0,-29 7 0,17-5 0,8-1 0,4-1 0,-27 5 0,15-4 0,9-1 16,3 0-16,-26 4 0,14-3 0,9-1 0,3 0 0,-26 4 0,15-2 0,8-2 0,3 0 0,-27 2 15,15-2-15,9-1 0,3 1 0,-24 2 0,15-2 0,6 0 0,3-1 0,-26-2 16,15 1-16,8 0 0,3 1 0,-25 0 0,14 0 0,8 0 0,4 0 0,-27-2 0,15 1 0,8 0 16,3 1-16,-24-3 0,14 1 0,6 2 0,5-1 0,-25-3 0,14 1 0,7 2 0,4 1 0,-23-5 15,13 3-15,7 0 0,3 2 0,-27-8 0,16 4 0,6 3 0,4-1 0,-25-5 16,15 3-16,7 3 0,4-1 0,-25-2 0,14 1 0,7 2 0,4 1 0,-25-10 0,14 5 0,7 2 15,4 2-15,-26-9 0,15 5 0,7 3 0,3 0 0,-20-5 0,11 3 0,7 2 0,3 1 0,-23-7 16,14 4-16,5 3 0,4-1 0,-20-5 0,11 4 0,6 1 0,3 1 0,-22-9 16,13 5-16,6 3 0,2 0 0,-19-3 0,11 2 0,6 2 0,3 0 0,-24-4 0,14 3 0,5 1 15,5 0-15,-27 1 0,15 0 0,8 0 0,2 0 0,-22 0 0,12 0 0,8 0 0,4 0 0,-25 0 16,14 0-16,7 0 0,4 0 0,-27 2 0,15-1 0,7 0 0,4-1 0,-27 3 16,16-2-16,7-1 0,4 0 0,-26 8 0,15-5 0,8-1 0,3-1 0,-26 5 0,14-4 0,9 0 15,3-2-15,-26 5 0,14-2 0,9-2 0,3 0 0,-24 8 0,13-4 0,8-3 0,4 0 0,-27 6 16,15-4-16,7-3 0,4 1 0,-26 5 0,15-3 0,8-3 0,2 1 0,-25 7 15,15-4-15,8-3 0,3 0 0,-27 8 0,15-5 0,9-3 0,3-1 0,-28 10 0,15-6 0,9-3 16,4-1-16,-24 9 0,14-4 0,7-4 0,4-1 0,-26 7 0,15-4 0,6-2 0,5-1 0,-22 7 16,13-5-16,6-1 0,3-1 0,-21 4 0,13-2 0,4-2 0,4-1 0,-21 8 15,11-4-15,7-2 0,3-1 0,-20 0 0,12-1 0,5 0 0,2 0 0,-18 0 0,10 0 0,7 0 16,2 0-16,-16-5 0,10 3 0,5 0 0,2 2 0,-18-8 0,10 5 0,5 1 0,3 1 16,-19-6-16,11 3 0,5 3 0,2-1 0,-17-5 0,9 3 0,6 2 0,3 1 15,-18-14-15,9 8 0,6 4 0,3 1 0,-19-11 0,11 7 0,5 3 0,3 1 16,-21-13-16,-7-6 0,15 10 0,7 6 15,4 2-15,-22-10 0,14 7 0,6 2 0,3 3 0,-23-12 0,12 7 0,8 3 16,3 1-16,-22-6 0,13 4 0,6 2 0,3 1 0,-25-9 16,13 6-16,8 1 0,4 2 0,-27-4 0,15 2 0,8 2 0,3 0 0,-29 1 15,16 0-15,9 0 0,4 0 0,-26-2 0,15 1 0,7 0 0,4 1 0,-29 4 16,17-2-16,7-1 0,5 0 0,-31 1 0,17-1 0,9 0 0,5 0 0,-29 4 16,16-3-16,9-1 0,4 0 0,-27 6 0,15-3 0,8-2 0,4-1 0,-28 4 0,15-3 0,9 0 15,4-2-15,-24 8 0,-12 3 0,20-5 0,10-4 0,5 0 0,-21 3 16,12-3-16,8-1 0,3 0 0,-23 4 0,14-2 0,6-2 0,3 0 0,-20 2 15,12-2-15,4-1 0,4 1 0,-17 1 0,9 0 0,6-2 0,3 1 0,-21-1 0,12 0 0,5 0 16,3 0-16,-17 0 0,10 0 0,4 0 0,4 0 0,-18-2 0,9 1 0,6 0 0,3 1 0,-17-3 16,10 2-16,5 1 0,2-1 0,-16-1 0,9 0 0,5 2 0,2-1 0,-19-1 15,11 1-15,5 0 0,3 1 0,-18-3 0,10 2 0,5 1 0,2 0 0,-14-3 0,8 2 0,4 1 16,3-1-16,-18 1 0,9 0 0,6 0 0,3 0 0,-19 0 0,11 0 0,5 0 0,3 0 16,-19 0-16,11 0 0,5 0 0,3 0 0,-18 0 0,10 0 0,5 0 0,2 0 0,-17 2 15,9-1-15,6 0 0,3-1 0,-21 2 0,12-1 0,5 0 0,3 0 0,-20 3 16,12-1-16,6-2 0,1-1 0,-18 6 0,10-3 0,7-2 0,2-1 0,-18 8 0,11-5 0,5-1 0,3-1 15,-21 7-15,12-5 0,6-1 0,1-1 0,-16 7 0,9-4 0,6-2 0,3-1 0,-18 9 16,9-6-16,6-1 0,3-2 0,-19 9 0,11-5 0,5-2 0,3-2 0,1-1 0,0 1 16,1-1-16,0 0 0,0 0 0,0 0 0,0 0 0,0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3T09:23:06.350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25567 7756 0,'0'0'0,"0"0"0,0 0 0,0 0 16,0 0-16,0 0 0,0 0 0,-69 5 0,35-3 0,16-1 0,10 0 0,-11-3 16,10 0-16,5 2 0,2 0 0,-16-3 0,9 2 0,5 1 0,2-1 0,-19-3 0,11 1 15,5 2-15,3 0 0,-17-6 0,10 3 0,5 3 0,1-1 0,-17-3 0,9 2 0,6 2 0,3 1 16,-21-3-16,12 2 0,6 0 0,2 0 0,-20-1 0,12 1 0,6 0 0,1 1 0,-20-5 15,11 3-15,7 1 0,3 0 0,-20-4 0,12 2 0,5 2 0,3 1 0,-22-3 0,12 2 0,7 0 16,3 0-16,-18-6 0,11 3 0,5 3 0,2 0 0,-22-2 0,13 1 0,5 1 0,4 1 16,-19-5-16,10 3 0,6 1 0,3 0 0,-22-1 0,13 0 0,5 2 0,4-1 0,-23-2 15,14 2-15,6 1 0,3-1 0,-20-1 0,12 1 0,4 0 0,4 0 0,-23-1 0,12 1 0,7 0 16,4 1-16,-23-3 0,13 2 0,7 1 0,3-1 0,-25 1 0,15 0 0,6 0 0,4 0 16,-23 0-16,13 0 0,7 0 0,3 0 0,-26 0 0,15 0 0,6 0 0,5 0 0,-27 2 15,16-1-15,7 0 0,2-1 0,-25 0 0,15 0 0,8 0 0,3 0 0,-22 3 0,13-2 16,7-1-16,3 1 0,-28 1 0,16-1 0,7 0 0,4 0 0,-26-1 0,15 0 0,7 0 0,4 0 15,-24 2-15,15-1 0,6 0 0,4-1 0,-33 2 0,19 0 0,8-2 0,4 1 0,-25 1 16,15-1-16,8 0 0,3-1 0,-26 3 0,14-2 0,9 0 0,3-1 0,-26 0 0,14 0 16,9 0-16,3 0 0,-27 0 0,15 0 0,9 0 0,3 0 0,-26 2 0,16-1 0,6 0 0,4-1 15,-29 5-15,17-2 0,7-2 0,5-1 0,-26 1 0,15-1 0,8 0 0,2 0 0,-25 2 16,15 0-16,8-2 0,3 1 0,-26-1 0,14 0 0,9 0 0,3 0 0,-26 4 0,14-1 0,9-2 16,3-1-16,-27 3 0,15-1 0,9-2 0,3 1 0,-26 1 0,16-1 0,6 0 0,4-1 15,-26 3-15,15-2 0,7-1 0,4 1 0,-29-1 0,17 0 0,7 0 0,5 0 0,-24 2 16,14-1-16,7 0 0,4 0 0,-25-1 0,14 0 0,7 0 0,4 0 0,-29 0 0,15 0 15,9 0-15,4 0 0,-24 0 0,14 0 0,6 0 0,5 0 0,-27 0 0,15 0 0,7 0 0,4 0 16,-26 0-16,15 0 0,8 0 0,3 0 0,-22-3 0,13 2 0,7 1 0,3-1 0,-25 1 16,14 0-16,6 0 0,5 0 0,-25 0 0,15 0 0,6 0 0,4 0 0,-25-2 15,13 0-15,8 2 0,4-1 0,-25 4 0,15-2 0,5-1 0,5 0 0,-25 0 0,15 0 0,6 0 0,4 0 16,-25 3-16,13-2 0,8-1 0,4 1 0,-22 1 0,13 0 0,5-2 0,4 1 0,-28-1 16,16 0-16,8 0 0,2 0 0,-20 0 0,12 0 0,7 0 0,3 0 0,-25-3 15,15 2-15,5 1 0,5 0 0,-25 0 0,14 0 0,7 0 0,3 0 0,-23-3 0,13 2 0,7 1 16,4-1-16,-23-4 0,13 3 0,6 1 0,4 0 0,-23-4 0,14 3 0,6 1 0,3 0 0,-25-4 15,14 2-15,7 2 0,4 0 0,-25 0 0,15 1 0,5 0 0,5 0 0,-25-2 16,15 1-16,6 0 0,4 1 0,-27-5 0,14 2 0,9 2 0,3 1 0,-24-1 0,13 1 16,8 0-16,4 0 0,-23-2 0,14 0 0,6 2 0,3 0 0,-25-2 0,13 0 0,8 2 0,4-1 0,-22 1 15,13 0-15,5 0 0,4 0 0,-27-3 0,15 2 0,8 1 0,2-1 0,-17-1 16,10 1-16,6 0 0,3 0 0,-25-1 0,15 1 0,5 0 0,5 1 0,-25 0 0,14 0 0,7 0 16,4 0-16,-23 0 0,13 0 0,7 0 0,3 0 0,-25 0 0,15 0 0,6 0 0,3 0 0,-23-1 15,13 1-15,7 0 0,4 0 0,-25-2 0,13 1 0,8 0 0,4 0 0,-23 1 16,14 0-16,6 0 0,3 0 0,-25-2 0,13 1 0,8 0 0,4 1 0,-27 0 0,14 0 15,9 0-15,3 0 0,-24-3 0,15 2 0,5 0 0,5 1 0,-25-3 0,15 2 0,6 1 0,4 0 0,-27-3 16,14 2-16,9 0 0,3 1 0,-29-2 0,16 0 0,9 2 0,4-1 0,-26-2 16,14 2-16,9 1 0,3-1 0,-29-4 0,16 3 0,9 1 0,4 0 0,-33-2 0,18 2 15,10 0-15,4 0 0,-25 1 0,14 0 0,9 0 0,3 0 0,-34 0 0,19 0 0,10 0 0,3 0 16,-29 0-16,18 0 0,7 0 0,6 0 0,-33 5 0,18-3 0,10 0 0,4-2 0,-33 5 16,18-2-16,11-2 0,4-1 0,-28 6 0,16-4 0,9-1 0,4 0 0,-29 2 0,16-2 15,9-1-15,4 1 0,-34 1 0,20-1 0,9 0 0,4 0 0,-28-4 0,17 2 0,8 1 16,3 0-16,-33 0 0,20 0 0,8 0 0,5 0 0,-30-5 0,17 3 0,9 0 0,5 2 0,-32-2 15,18 0-15,9 2 0,5-1 0,-33-6 0,18 3 0,10 2 0,3 1 0,-36-2 16,20 2-16,12 1 0,5-1 0,-36-1 0,20 1 0,11 0 0,4 1 0,-34 2 0,19-1 0,11-1 16,5 0-16,-40 1 0,23-1 0,10 0 0,7 0 0,-38 2 0,21 0 0,11-2 0,5 1 0,-34 1 15,21-1-15,8 0 0,6-1 0,-37 6 0,20-4 0,12-1 0,4 0 0,-35 4 16,20-3-16,11-1 0,5 0 0,-33 2 0,19-2 0,10 0 0,4-1 0,-36 0 0,22 0 16,8 0-16,6 0 0,-35 2 0,19 0 0,11-2 0,5 1 0,-36-4 0,22 2 0,8 1 0,6 0 0,-38-3 15,21 2-15,12 1 0,5 0 0,-35-3 0,21 2 0,9 1 0,5 0 0,-35 0 16,19 0-16,11 0 0,5 0 0,-36-3 0,22 2 0,8 1 0,6-1 0,-35 1 0,19 0 15,11 0-15,5 0 0,-33-2 0,19 0 0,10 2 0,4-1 0,-29 1 0,18 0 0,8 0 0,3 0 16,-28-4-16,17 1 0,8 2 0,3 1 0,-30-3 0,18 2 0,9 0 0,3 0 0,-31 1 16,19 0-16,7 0 0,6 0 0,-29-2 0,17 1 0,7 0 0,5 1 0,-27-3 15,16 2-15,7 1 0,4 0 0,-29-3 0,17 2 0,7 1 0,5-1 0,-29-1 0,17 0 0,7 2 0,5-1 16,-26 1-16,16 0 0,7 0 0,2 0 0,-28 0 0,17 0 0,8 0 0,3 0 0,-25-4 16,15 1-16,8 2 0,3 1 0,-27-1 0,15 1 0,9 0 0,3 0 0,-26-2 15,14 1-15,9 0 0,3 0 0,-27 1 0,15 0 0,9 0 0,3 0 0,-24 0 0,15 0 0,5 0 16,5 0-16,-27 0 0,15 0 0,8 0 0,2 0 0,-22 0 0,12 0 0,8 0 0,4 0 0,-23-2 15,14 1-15,5 0 0,4 1 0,-17 0 0,9 0 0,6 0 0,2 0 0,-20 0 16,12 0-16,6 0 0,2 0 0,-20 0 0,11 0 0,7 0 0,2 0 0,-17 0 0,9 0 0,6 0 16,3 0-16,-21-3 0,12 2 0,5 1 0,3-1 0,-18 3 0,11 0 0,4-2 0,4 1 0,-15 1 15,7-1-15,6 0 0,2-1 0,-15 0 0,7 0 0,6 0 0,2 0 0,-15 3 16,7-2-16,6-1 0,2 1 0,-15 1 0,7 0 0,6-2 0,2 1 0,-14-1 0,8 0 16,4 0-16,2 0 0,-10 0 0,5 0 0,4 0 0,1 0 0,-10 0 0,6 0 0,3 0 0,0 0 0,-4 3 15,3-2-15,2-1 0,1 1 0,-9-1 0,5 0 0,2 0 0,2 0 0,-7 0 16,4 0-16,2 0 0,1 0 0,-6-2 0,3 0 0,1 2 0,2 0 0,-4 0 0,3 0 15,1 0-15,0 0 0,-4 2 0,3-1 0,1 0 0,0-1 0,-4 5 0,3-3 0,1-1 0,0 0 16,1-1-16,0 0 0,0 0 0,0 0 0,0 0 0,0 0 0,0 0 0,0 0 16,0 0-16,0 0 0,0 0 0,0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3T09:23:08.308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13151 7842 0,'0'0'0,"0"0"0,0 0 0,0 0 0,0 0 0,0 0 0,0 0 0,-67 3 15,34-2-15,16-1 0,9 0 0,-18-2 0,13 1 0,6 0 0,4 1 0,-19-2 0,10 1 16,6 0-16,3 1 0,-25-3 0,15 2 0,5 0 0,5 1 0,-29-7 0,16 3 0,7 3 0,5 0 16,-31 1-16,18 0 0,7 0 0,6 0 0,-34 0 0,19 0 0,10 0 0,4 0 0,-35-3 15,19 2-15,11 0 0,4 1 0,-36 0 0,20 0 0,12 0 0,5 0 0,-41-2 0,24 0 16,10 2-16,7-1 0,-44-1 0,26 1 0,10 0 0,7 1 0,-45 0 0,27 0 0,11 0 0,7 0 15,-45 0-15,26 0 0,12 0 0,7 0 0,-50-3 0,28 2 0,15 1 0,6-1 0,-49-1 16,28 0-16,14 2 0,7-1 0,-51-1 0,29 1 0,15 0 0,7 1 0,-52-3 16,30 2-16,14 1 0,8-1 0,-51-1 0,29 0 0,15 2 0,7 0 0,-56-5 0,30 3 0,18 1 0,7 0 15,-53-2-15,30 2 0,15 1 0,9-1 0,-58-1 0,32 0 0,16 2 0,9-1 0,-60-1 16,34 1-16,17 0 0,9 1 0,-58-3 0,33 2 0,16 1 0,9 0 0,-63 2 16,35-1-16,19 0 0,7-1 0,-54 2 0,32-1 0,17 0 0,7-1 0,-65 1 0,37-1 0,17 0 0,10 0 15,-67-2-15,37 0 0,21 2 0,9 0 0,-63 2 0,37-1 0,18 0 0,7-1 0,-61-2 16,36 0-16,17 2 0,9 0 0,-62 4 0,35-1 0,19-2 0,8 0 0,-63-1 0,37 1 15,18-1-15,7 0 0,-60 0 0,35 0 0,17 0 0,9 0 0,-70-3 0,40 2 0,19 1 0,11 0 16,-75-3-16,43 2 0,20 1 0,11-1 0,-72-1 0,42 0 0,19 2 0,11-1 0,-66 1 16,37 0-16,21 0 0,8 0 0,-68 3 0,39-2 0,19-1 0,10 1 0,-71 2 0,41-2 15,19 0-15,11-1 0,-66 3 0,38-2 0,19-1 0,10 1 0,-75 2 0,43-2 0,20 0 0,11-1 0,-69 5 16,39-3-16,21-1 0,8 0 0,-67 4 0,38-3 0,21 0 0,9-2 0,-71 10 16,41-5-16,19-2 0,11-2 0,-67 6 0,39-3 0,19-2 0,10-1 0,-70 9 0,40-5 15,19-2-15,11-2 0,-65 7 0,37-4 0,18-2 0,10-1 0,-65 7 0,38-5 0,17-1 0,10-1 16,-59 4-16,34-2 0,16-2 0,10 0 0,-58 4 0,33-2 0,16-2 0,9 0 0,-58 6 15,33-3-15,16-3 0,9 1 0,-51 3 0,30-3 0,15-1 0,6 0 0,-51 7 0,31-4 16,13-3-16,8 0 0,-45 5 0,26-4 0,14-1 0,6 0 0,-38 4 0,23-3 0,9 0 0,7-2 16,-38 5-16,21-2 0,12-2 0,4 0 0,-25 4 0,16-2 0,7-2 0,4-1 0,-30 1 15,18-1-15,8 0 0,3 0 0,-27 5 0,16-3 0,8 0 0,4-2 0,-15 2 0,10 0 0,3-2 16,4 1-16,-20-1 0,10 0 0,7 0 0,2 0 0,-15-3 0,9 2 0,5 1 0,2 0 16,-6 0-16,4 0 0,1 0 0,2 0 0,-5-10 0,3 6 0,2 1 0,0 2 0,-4-16 15,3 9-15,1 4 0,0 1 0,3 4 0,-1 0 0,0 0 0,-1-1 0,0 2 0,0-1 0,0 0 16,0-1-16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7:51:30.1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33258 7408 0,'0'0'0,"0"0"0,0 0 0,0 0 0,0 0 0,0 0 0,0 0 0,0 0 0,0 0 16,0 0-16,0 0 0,0 0 0,0 0 0,0 0 0,0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3T09:23:11.044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25218 9033 0,'0'0'0,"0"0"0,0 0 0,-69 2 0,33-1 0,19 0 0,9 0 0,-11-6 0,10 3 0,5 0 0,2 2 0,-19-3 16,10 2-16,6 0 0,3 1 0,-23-6 0,13 4 0,6 1 0,3 0 0,-25-4 16,14 3-16,7 1 0,4 0 0,-30-2 0,16 2 0,9 0 0,4 1 0,-28-3 0,15 2 0,9 1 15,4-1-15,-33-4 0,18 3 0,10 1 0,4 0 0,-30-2 0,17 2 0,9 0 0,5 1 0,-37 0 16,21 0-16,9 0 0,6 0 0,-42-3 0,23 2 0,12 0 0,6 1 0,-39-2 0,22 0 16,12 2-16,4-1 0,-38 1 0,22 0 0,12 0 0,6 0 0,-46-3 0,26 2 0,13 1 15,6 0-15,-45-3 0,25 2 0,14 1 0,6-1 0,-47 1 0,26 0 0,14 0 0,6 0 0,-51-3 16,30 2-16,13 0 0,8 1 0,-44-5 0,25 3 0,14 1 0,6 0 0,-52-4 15,29 2-15,14 2 0,8 0 0,-49 1 0,29 0 0,12 0 0,8 0 0,-54-3 0,31 2 0,14 0 16,9 1-16,-56 0 0,32 0 0,16 0 0,6 0 0,-50-2 0,30 0 0,15 2 0,7-1 0,-58 3 16,32-1-16,16 0 0,9-1 0,-53 5 0,31-3 0,14-1 0,9 0 0,-58 4 15,32-2-15,16-2 0,9-1 0,-50 6 0,29-4 0,15-1 0,7 0 0,-54-1 0,30 0 0,15 0 0,9 0 16,-54-1-16,30 0 0,15 1 0,9 0 0,-54 0 0,30 0 0,16 0 0,7 0 0,-50-2 16,30 0-16,13 2 0,8-1 0,-56 1 0,31 0 0,16 0 0,8 0 0,-50 0 15,29 0-15,15 0 0,6 0 0,-45 4 0,26-1 0,13-2 0,8-1 0,-55 6 0,31-4 0,15-1 16,8 0-16,-47 2 0,27-2 0,13-1 0,8 1 0,-50-1 0,29 0 0,13 0 0,7 0 0,-49 2 15,28-1-15,15 0 0,5 0 0,-49 1 0,28 0 0,14-2 0,8 1 0,-47-1 16,27 0-16,14 0 0,7 0 0,-50 2 0,28-1 0,15 0 0,5-1 0,-50 0 0,29 0 0,15 0 16,7 0-16,-47 0 0,27 0 0,14 0 0,7 0 0,-50-2 0,28 1 0,14 0 0,7 1 0,-53-3 15,30 2-15,15 1 0,7-1 0,-47-2 0,27 2 0,13 0 0,8 1 0,-49-5 16,28 2-16,15 2 0,6 1 0,-49-5 0,28 3 0,15 0 0,5 2 0,-46-5 0,26 2 0,14 2 16,7 0-16,-49-4 0,28 2 0,14 2 0,7 0 0,-51 1 0,29 0 0,14 0 0,8 0 0,-49 0 15,28 0-15,14 0 0,7 0 0,-46 0 0,26 0 0,14 0 0,6 0 0,-45-3 16,25 1-16,13 2 0,8-1 0,-52-1 0,29 1 0,15 0 0,7 1 0,-47-1 0,27 1 0,14 0 15,6 0-15,-51-5 0,30 3 0,13 1 0,8 0 0,-49-4 0,28 3 0,14 1 0,6 0 0,-44 0 16,25 1-16,13 0 0,8 0 0,-44 0 0,25 0 0,12 0 0,7 0 0,-48-2 16,27 0-16,14 2 0,6-1 0,-44 1 0,26 0 0,13 0 0,6 0 0,-43-5 0,25 3 0,12 0 15,6 2-15,-43-5 0,25 2 0,12 2 0,6 0 0,-40-1 0,24 1 0,10 0 0,7 0 0,-40-1 16,22 1-16,12 0 0,4 1 0,-40-3 0,23 2 0,12 0 0,5 0 0,-40 4 16,23-2-16,12 0 0,5-1 0,-43 0 0,25 0 0,13 0 0,5 0 0,-34 0 0,20 0 0,11 0 15,5 0-15,-41 0 0,24 0 0,10 0 0,7 0 0,-38 0 0,21 0 0,12 0 0,5 0 16,-34 0-16,20 0 0,9 0 0,5 0 0,-33 2 0,19-1 0,10 0 0,4-1 0,-34-2 15,19 1-15,10 0 0,4 1 0,-34-3 0,19 2 0,11 0 0,5 1 0,-31 0 0,17 0 0,10 0 16,5 0-16,-34-2 0,19 0 0,10 2 0,3 0 0,-32-5 0,20 3 0,8 1 0,5 0 16,-31-2-16,18 2 0,9 0 0,5 1 0,-31 0 0,17 0 0,9 0 0,5 0 0,-29 0 15,16 0-15,9 0 0,4 0 0,-31-2 0,17 0 0,9 2 0,5 0 0,-29 0 0,16 0 0,9 0 16,4 0-16,-35 0 0,21 0 0,8 0 0,5 0 0,-30-3 0,18 2 0,7 1 0,6-1 0,-31 1 16,17 0-16,9 0 0,5 0 0,-36-2 0,19 1 0,11 0 0,5 1 0,-34-3 15,21 2-15,8 0 0,5 1 0,-37-2 0,20 0 0,12 2 0,5-1 0,-39-1 0,23 1 0,10 0 16,6 1-16,-35 0 0,19 0 0,11 0 0,5 0 0,-38-3 0,21 2 0,12 0 0,5 1 0,-41 0 15,24 0-15,10 0 0,6 0 0,-39 2 0,22-1 0,12 0 0,4 0 0,-40 1 16,23-1-16,12 0 0,5-1 0,-39 3 0,23-2 0,12 0 0,5-1 0,-38 3 0,23-2 0,10 0 16,6-1-16,-45 0 0,26 0 0,11 0 0,7 0 0,-41 5 0,25-2 0,10-2 0,6-1 0,-47 1 15,28-1-15,11 0 0,8 0 0,-43 0 0,25 0 0,11 0 0,7 0 0,-45 2 16,27-1-16,11 0 0,7 0 0,-50-1 0,28 0 0,15 0 0,6 0 0,-47 0 0,27 0 0,14 0 16,6 0-16,-43 0 0,24 0 0,13 0 0,7 0 0,-46 0 0,25 0 0,13 0 0,8 0 0,-47 3 15,26-2-15,14-1 0,7 1 0,-46-1 0,26 0 0,14 0 0,6 0 0,-50 0 16,28 0-16,14 0 0,7 0 0,-46 0 0,26 0 0,13 0 0,8 0 0,-50-2 0,28 1 0,15 0 15,6 1-15,-44 0 0,25 0 0,14 0 0,6 0 0,-58 0 0,33 0 0,16 0 0,7 0 0,-46-2 16,27 1-16,14 0 0,6 1 0,-54 3 0,31-2 0,15-1 0,8 0 0,-52 0 16,30 0-16,14 0 0,8 0 0,-54 3 0,31-2 0,15-1 0,8 1 0,-47-3 0,27 1 0,13 0 0,8 1 15,-47 2-15,26-1 0,13 0 0,8 0 0,-45-1 0,26 0 0,12 0 0,7 0 0,-43-3 16,26 2-16,10 1 0,7 0 0,-45-3 0,25 2 0,14 0 0,6 1 0,-43 0 16,26 0-16,10 0 0,7 0 0,-47-7 0,27 4 0,13 1 0,7 1 0,-46-4 0,26 2 0,14 2 15,6 0-15,-45-2 0,26 2 0,13 1 0,6-1 0,-39-1 0,23 0 0,11 2 0,6-1 16,-53-6-16,29 4 0,15 1 0,6 2 0,-42-1 0,25 1 0,12 0 0,7 0 0,-50 0 15,29 0-15,12 0 0,8 0 0,-44 2 0,26-1 0,13 0 0,6 0 0,-50 1 0,28-1 0,14 0 16,6-1-16,-44 10 0,25-6 0,13-1 0,8-2 0,-48 5 0,28-4 0,12 0 0,8-2 16,-50 8-16,28-5 0,15-1 0,6-1 0,-47 4 0,27-2 0,13-2 0,8 0 0,-52 0 15,29-1-15,15 0 0,7 0 0,-45 2 0,26-1 0,14 0 0,6-1 0,-52 3 0,29-2 0,14 0 16,8-1-16,-44 3 0,26-2 0,12 0 0,7-1 0,-45 5 0,26-2 0,12-2 0,7-1 16,-43 5-16,26-3 0,10 0 0,7-2 0,-37 3 0,21-1 0,12-2 0,4 1 0,-37 1 15,21-1-15,12 0 0,5 0 0,-37-1 0,22 0 0,9 0 0,6 0 0,-33 0 0,19 0 16,10 0-16,4 0 0,-35-3 0,19 2 0,11 1 0,4 0 0,-32 7 0,20-4 0,8-1 0,5-1 15,-28 4-15,16-2 0,9-2 0,4 0 0,-25-3 0,15 1 0,6 0 0,5 1 0,-29-2 16,16 1-16,7 0 0,5 1 0,-24 0 0,15 0 0,6 0 0,4 0 0,-21-6 0,12 4 16,5 1-16,4 0 0,-26-4 0,15 3 0,7 1 0,2 0 0,-20-6 0,12 4 0,7 1 0,3 1 15,-25-5-15,14 4 0,6 0 0,5 2 0,-21-3 0,13 2 0,5 0 0,3 1 0,-15 0 16,10 0-16,4 0 0,2 0 0,-21-3 0,12 2 0,4 0 0,4 1 0,-19 0 16,10 0-16,7 0 0,2 0 0,-13-2 0,8 0 0,4 2 0,2-1 0,-14-6 0,9 4 0,3 1 0,2 1 0,4 0 15,-1 1-15,-1 0 0,0 0 0,0 0 0,0 0 0,0 0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3T09:23:12.944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26157 10322 0,'-7'0'0,"4"0"0,1 0 0,-16-5 0,9 3 0,5 1 0,2 0 0,-21-2 0,12 2 0,6 0 15,1 1-15,-18-2 0,10 0 0,6 2 0,3-1 0,-22-2 0,13 2 0,6 1 0,3-1 0,-25-1 16,13 0-16,8 2 0,4-1 0,-25-2 0,15 2 0,5 1 0,5-1 0,-29 1 15,16 0-15,7 0 0,5 0 0,-31-2 0,17 1 0,9 0 0,5 0 0,-33 1 0,18 0 0,10 0 16,4 0-16,-36-2 0,21 0 0,9 2 0,6-1 0,-35-1 0,19 1 0,11 0 0,5 1 0,-40-2 16,23 1-16,10 0 0,7 0 0,-38-1 0,21 0 0,12 2 0,4-1 0,-42-4 15,24 3-15,12 1 0,6 0 0,-42-4 0,24 2 0,12 2 0,6 0 0,-40-2 0,23 2 0,12 0 16,6 1-16,-43 0 0,25 0 0,10 0 0,7 0 0,-43-3 0,26 2 0,10 1 0,7-1 0,-40-3 16,24 1-16,10 2 0,7 0 0,-47-4 0,26 2 0,12 2 0,8 1 0,0-1 15,3 1-15,2 0 0,0 0 0,-1 0 0,1 0 0,0 0 0,1 0 0,0 0 16,0 0-16,0 0 0,0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3T09:23:14.110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8751 9013 0,'0'0'0,"0"0"0,0 0 0,0 0 0,0 0 0,0 0 0,0 0 0,0 0 0,0 0 0,0 0 0,0 0 0,0 0 16,0 0-16,0 0 0,0 0 0,0 0 0,0 0 0,0 0 0,0 0 0,0 0 16,0 0-16,0 0 0,0 0 0,-69-5 0,34 3 0,17 0 0,10 2 0,-16 2 0,13-1 0,5-1 0,2 0 15,-20 0-15,11 0 0,7 0 0,3 0 0,-25 6 0,15-4 0,5-1 0,5 0 0,-25 4 16,15-3-16,6-1 0,4 0 0,-30 6 0,16-2 0,9-4 0,4 0 0,-32 5 16,19-4-16,8-1 0,4 0 0,-28 4 0,17-3 0,8-1 0,3 0 0,-30 4 0,18-2 0,7-2 0,6 0 15,-33 6-15,18-4 0,10-1 0,4-1 0,-31 7 0,18-4 0,9-2 0,5-1 0,-32 6 16,18-3-16,9-2 0,5-1 0,-29 5 0,16-4 0,9-1 0,4 0 0,-27 2 15,15-2-15,9-1 0,3 1 0,-26 1 0,14-1 0,9 0 0,3 0 0,-24-1 0,15 0 0,5 0 0,5 0 16,-23 0-16,14 0 0,6 0 0,3 0 0,-18-3 0,11 2 0,5 0 0,1 1 0,3 0 16,0 0-16,1 0 0,0 0 0,0 0 0,0 0 0,0 0 0,0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3T09:24:10.091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25037 8378 0,'0'0'0,"0"0"0,0 0 0,0 0 0,0 0 16,0 0-16,0 0 0,0 0 0,0 0 0,0 0 0,0 0 0,0 0 0,0 0 0,0 0 16,0 0-16,-73-7 0,35 3 0,20 2 0,8 1 0,-10-4 0,9 3 0,6 1 0,2 0 0,-15-4 15,8 2-15,6 2 0,2 0 0,-15-2 0,7 2 0,6 0 0,2 1 0,-17-2 0,10 0 16,5 2-16,2 0 0,-18-3 0,11 2 0,4 1 0,3-1 0,-19-4 0,11 3 0,5 0 15,2 2-15,-17-3 0,9 2 0,6 0 0,3 1 0,-18-6 0,9 4 0,6 1 0,3 0 0,-16-2 16,9 2-16,5 1 0,2-1 0,-21 1 0,12 0 0,5 0 0,3 0 0,-17-2 16,10 1-16,4 0 0,4 1 0,-20-3 0,10 2 0,6 0 0,3 1 0,-20-3 0,12 2 0,6 1 15,2-1-15,-17 1 0,10 0 0,4 0 0,4 0 0,-22-2 0,11 1 0,7 0 0,3 0 0,-23 1 16,13 0-16,6 0 0,4 0 0,-20 0 0,12 0 0,5 0 0,3 0 0,-19 0 16,11 0-16,6 0 0,1 0 0,-21-5 0,12 3 0,7 1 0,3 0 0,-20-2 0,12 2 0,5 1 15,3-1-15,-22-1 0,12 0 0,7 2 0,3-1 0,-23-3 0,14 1 0,6 2 0,2 1 0,-21-3 16,12 1-16,7 2 0,3-1 0,-23 1 0,14 0 0,5 0 0,4 0 0,-21-3 15,11 2-15,7 1 0,3-1 0,-23-1 0,14 1 0,5 0 0,4 0 0,-23 1 0,14 0 0,6 0 16,3 0-16,-25-2 0,14 1 0,7 0 0,4 1 0,-25 0 0,14 0 0,6 0 0,5 0 0,-25 2 16,14-1-16,7 0 0,4-1 0,-27-2 0,14 0 0,9 2 0,3 0 0,-24 0 15,14 0-15,7 0 0,4 0 0,-30 2 0,17-1 0,7 0 0,5-1 0,-24-5 0,14 3 0,7 1 16,3 0-16,-30 1 0,17 0 0,8 0 0,5 0 0,-27 2 0,16-1 0,7 0 0,3-1 0,-27 2 16,16-1-16,8 0 0,3-1 0,-28 0 0,17 0 0,8 0 0,3 0 0,-30 0 15,18 0-15,8 0 0,5 0 0,-27 6 0,16-4 0,8-1 0,2 0 0,-30-1 0,18 0 0,7 0 16,6 0-16,-31 5 0,18-3 0,7-1 0,6 0 0,-31 1 0,17-1 0,9 0 0,5 0 15,-34 1-15,19-1 0,10 0 0,4-1 0,-30 0 0,17 0 0,9 0 0,5 0 0,-32 3 16,19-2-16,8-1 0,4 1 0,-35-1 0,19 0 0,11 0 0,5 0 0,-35 5 0,20-3 16,10 0-16,4-2 0,-32 5 0,20-2 0,8-2 0,5-1 0,-37 3 0,20-1 0,12-2 0,5 1 15,-34-1-15,20 0 0,9 0 0,5 0 0,-37 4 0,21-1 0,11-2 0,5-1 0,-41 0 16,23 0-16,12 0 0,5 0 0,-35 6 0,20-4 0,11-1 0,4 0 0,-34-6 16,20 3-16,10 1 0,5 0 0,-38-1 0,21 0 0,11 2 0,6-1 0,-38-1 0,21 1 0,12 0 0,5 1 15,-36 2-15,22-1 0,8 0 0,6-1 0,-40-3 0,22 2 0,12 1 0,5 0 0,-37 0 16,21 0-16,12 0 0,5 0 0,-41-3 0,24 2 0,10 1 0,6-1 0,-37 1 15,21 0-15,12 0 0,4 0 0,-39-5 0,22 2 0,12 2 0,5 1 0,-40 2 0,23-1 0,12 0 0,6-1 16,-44 4-16,26-1 0,10-2 0,7 0 0,-37 3 0,21-2 0,12 0 0,4-2 0,-41 8 16,23-4-16,12-2 0,5-1 0,-38 4 0,22-3 0,12-1 0,6 0 0,-41 9 15,23-5-15,12-3 0,6-1 0,-38 2 0,21-1 0,11-2 0,6 1 0,-43 1 0,24-1 16,12 0-16,5 0 0,-40-4 0,23 1 0,13 1 0,4 1 0,-38-3 0,22 2 0,12 1 0,5-1 0,-42 1 16,24 0-16,12 0 0,6 0 0,-40-5 0,24 3 0,10 0 0,6 2 0,-42-1 15,25 1-15,10 0 0,7 0 0,-39 0 0,22 0 0,11 0 0,7 0 0,-43-3 0,24 2 0,12 1 16,5-1-16,-42-6 0,24 4 0,13 1 0,5 1 0,-39 0 0,23 1 0,12 0 0,5 0 15,-47 0-15,26 0 0,13 0 0,8 0 0,-42-5 0,24 2 0,12 2 0,5 1 0,-40-3 16,23 2-16,12 0 0,5 0 0,-43-4 0,25 3 0,13 1 0,5 0 0,-43 1 0,24 0 16,13 0-16,7 0 0,-42-10 0,24 5 0,12 3 0,5 1 0,-42 0 0,24 0 0,13 1 0,5 0 15,-44 0-15,25 0 0,13 0 0,7 0 0,-42 9 0,23-4 0,12-3 0,7-1 0,-44 0 16,24-1-16,13 0 0,7 0 0,-47-2 0,27 0 0,12 2 0,8 0 0,-52 0 16,29 0-16,15 0 0,6 0 0,-45-7 0,26 3 0,13 3 0,7-1 0,-49-5 0,28 3 0,15 3 0,6-1 15,-44 0-15,26 1 0,13 0 0,6 1 0,-52-3 0,29 2 0,14 1 0,8-1 0,-50 1 16,29 0-16,14 0 0,7 0 0,-51 2 0,29 0 0,14-2 0,8 0 0,-51 1 15,29-1-15,15 0 0,7 0 0,-50 2 0,29-1 0,13 0 0,8-1 0,-46-2 0,27 1 0,12 0 16,8 1-16,-54 3 0,30-2 0,14-1 0,9 0 0,-52-1 0,30 0 0,15 0 0,7 1 0,-49 0 16,28 0-16,14 0 0,6 0 0,-50 0 0,29 0 0,15 0 0,7 0 0,-52 2 15,30-1-15,14 0 0,8-1 0,-47-2 0,28 1 0,12 1 0,8 0 0,-48 1 0,27 0 16,14 0-16,7-1 0,-47 0 0,27 0 0,13 0 0,7 0 0,-58 0 0,33 0 0,16 0 0,7 0 0,-49-4 16,29 2-16,13 0 0,8 2 0,-49 0 0,29 0 0,13 0 0,7 0 0,-49-2 15,28 0-15,15 2 0,5 0 0,-40-8 0,24 5 0,12 1 0,5 1 0,-41-2 0,24 2 0,12 0 16,6 1-16,-43 2 0,25-1 0,12 0 0,6-1 0,-42 0 0,24 0 0,12 0 0,6 0 0,-40 3 15,23-2-15,12-1 0,6 1 0,-43 2 0,25-2 0,10 0 0,7-1 0,-41 0 16,25 0-16,10 0 0,6 0 0,-41 0 0,23 0 0,11 0 0,7 0 0,-39-2 0,22 1 16,12 0-16,4 1 0,-34-5 0,20 3 0,11 1 0,5 0 0,-43-2 0,25 2 0,11 1 0,6-1 0,-37-1 15,21 1-15,12 0 0,4 1 0,-37-5 0,21 3 0,12 0 0,5 2 0,-37-3 16,22 2-16,9 0 0,6 1 0,-37 0 0,20 0 0,12 0 0,5 0 0,-39-3 0,23 2 16,10 0-16,6 1 0,-33-2 0,18 0 0,11 2 0,4-1 0,-39-1 0,23 1 0,10 0 0,6 1 0,-35-3 15,19 2-15,11 1 0,5-1 0,-41 1 0,23 0 0,12 0 0,6 0 0,-36 2 16,20-1-16,11 0 0,4 0 0,-34-1 0,20 0 0,10 0 0,5 0 0,-41-3 0,24 2 15,10 1-15,7 0 0,-36 0 0,20 0 0,11 0 0,5 0 0,-38 0 0,22 0 0,10 0 0,6 0 0,-40-3 16,22 2-16,12 0 0,4 1 0,-33-4 0,19 1 0,11 2 0,5 1 0,-35-1 16,19 1-16,11 0 0,4 0 0,-36-2 0,20 1 0,12 0 0,5 1 0,-37-3 0,22 2 15,9 0-15,6 1 0,-37-2 0,20 0 0,12 2 0,5-1 0,-39-1 0,23 1 0,10 0 0,6 1 0,-35-3 16,19 2-16,11 0 0,5 1 0,-39-4 0,22 2 0,12 0 0,5 2 0,-38-3 16,21 2-16,11 0 0,6 1 0,-40-3 0,22 2 0,12 0 0,5 1 0,-36-2 0,22 0 15,9 2-15,6-1 0,-37-6 0,20 4 0,12 1 0,4 1 0,-37-4 0,21 2 0,12 2 0,5 1 16,-37-8-16,22 5 0,9 1 0,6 1 0,-37-7 0,20 5 0,12 1 0,5 1 0,-37-5 15,22 4-15,9 1 0,6 0 0,-34-2 0,19 2 0,10 1 0,5-1 0,-36 1 0,21 0 16,9 0-16,6 0 0,-37 2 0,20 0 0,12-2 0,5 1 0,-37 1 0,22-1 0,9 0 0,6-1 16,-35 0-16,19 0 0,11 0 0,5 0 0,-36 3 0,22-2 0,8-1 0,6 1 0,-33 0 15,18-1-15,11 0 0,4 0 0,-35-3 0,20 2 0,10 1 0,4 0 0,-31-3 0,19 2 16,8 1-16,5-1 0,-35-2 0,19 2 0,11 0 0,5 1 0,-34-3 0,21 2 0,9 1 0,3-1 16,-32 1-16,18 0 0,11 0 0,4 0 0,-30-2 0,17 1 0,10 0 0,4 1 0,-34-3 15,18 2-15,11 0 0,4 1 0,-31 2 0,19-1 0,8 0 0,4-1 0,-31 3 0,19-2 16,7-1-16,6 1 0,-31-1 0,18 0 0,7 0 0,6 0 0,-31 0 0,17 0 0,9 0 15,5 0-15,-32 1 0,18-1 0,9 0 0,5 0 0,-33 0 0,18 0 0,10 0 0,3 0 0,-30 2 16,19-1-16,7 0 0,6-1 0,-32 0 0,19 0 0,7 0 0,6 0 0,-31 3 16,17-2-16,9 0 0,5 0 0,-31 1 0,17-1 0,9 0 0,5-1 0,-32 5 0,18-3 0,9-1 15,5 0-15,-32 2 0,19-2 0,8 0 0,4-1 0,-31 2 0,19 0 0,7-2 0,6 1 0,-31 2 16,18-2-16,8-1 0,5 1 0,-32-1 0,18 0 0,9 0 0,5 0 0,-34 0 16,19 0-16,10 0 0,4 0 0,-36-2 0,21 1 0,9 0 0,6 1 0,-33-2 0,19 0 0,10 2 0,4-1 15,-35 1-15,20 0 0,10 0 0,4 0 0,-34 0 0,19 0 0,11 0 0,5 0 0,-35 0 16,20 0-16,10 0 0,5 0 0,-38 0 0,21 0 0,12 0 0,5 0 0,-36 3 15,20-2-15,11-1 0,4 1 0,-36-1 0,20 0 0,12 0 0,5 0 0,-41 5 0,24-3 0,10 0 16,6-2-16,-35 1 0,20-1 0,11 0 0,5 0 0,-38 4 0,21-1 0,12-2 0,5 0 0,-41 4 16,24-3-16,10-1 0,6 0 0,-39 4 0,22-2 0,12-2 0,5 0 0,-39 4 15,22-3-15,12-1 0,5 0 0,-36 4 0,22-2 0,9-2 0,6 0 0,-39 6 0,21-3 0,12-2 16,5-1-16,-37 6 0,21-3 0,12-2 0,5-1 0,-37 4 0,22-2 0,9-2 0,6 0 0,-35 9 16,19-6-16,11-1 0,5-2 0,-33 7 0,19-4 0,10-2 0,3-1 0,-34 9 15,19-6-15,11-1 0,5-2 0,-32 4 0,18-2 0,10-2 0,4 0 0,-31 6 0,18-3 0,9-2 16,4-1-16,-35 9 0,21-5 0,8-3 0,6-1 0,-31 10 0,18-6 0,9-3 0,5-1 0,-31 7 15,17-4-15,9-2 0,5-1 0,-32 9 0,18-5 0,9-3 0,5 0 0,-32 8 16,19-5-16,9-3 0,3-1 0,-31 10 0,19-6 0,7-3 0,6-1 0,-29 7 0,17-4 16,7-2-16,5-1 0,-29 4 0,17-2 0,7-2 0,5-1 0,-31 5 0,18-2 0,7-1 0,6-2 15,-31 5-15,17-2 0,9-2 0,5-1 0,-29 3 0,16-1 0,9-2 0,4 1 0,-29-1 16,16 0-16,9 0 0,4 0 0,-29 2 0,16-1 0,9 0 0,4-1 0,-29 6 0,16-4 16,9-1-16,4 0 0,-27 2 0,15-2 0,9-1 0,3 1 0,-28 4 0,15-3 0,9 0 0,4-2 15,-27 2-15,15 0 0,9-2 0,3 1 0,-24-1 0,15 0 0,6 0 0,3 0 0,-23 2 16,12-1-16,8 0 0,4-1 0,-25 3 0,13-1 0,8-2 0,4 1 0,-25 3 0,15-1 15,5-2-15,5-1 0,-25 1 0,15-1 0,6 0 0,4 0 0,1 0 0,1 0 0,1 0 0,0 0 0,0 0 16,0 0-16,0 0 0,0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3T09:24:12.261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25754 9567 0,'-9'1'0,"4"0"0,3-1 0,-31 2 0,16-1 0,9 0 0,4 0 0,-30 1 15,16 0-15,10-2 0,4 1 0,-33 1 0,20-1 0,8 0 0,4-1 0,-30 3 0,18-2 16,7-1-16,6 1 0,-41 1 0,22 0 0,12-2 0,6 1 0,-34 1 0,20-1 0,9 0 15,5-1-15,-37 5 0,21-3 0,11 0 0,5-2 0,-34 5 0,20-2 0,9-2 0,5-1 0,-33 10 16,19-5-16,10-3 0,4-1 0,-37 7 0,20-4 0,12-2 0,4-1 0,-36 6 16,20-4-16,12-1 0,5-1 0,-35 6 0,19-3 0,10-2 0,6-1 0,-33 4 0,19-3 0,10-1 0,4 0 15,-35 2-15,20-2 0,10 0 0,5-1 0,-1 0 0,4 0 0,1 0 0,0 0 0,1 0 16,0 0-16,0 0 0,0 0 0,0 0 0,0 0 0,0 0 0,0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3T09:25:31.318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24985 8302 0,'0'0'0,"0"0"0,0 0 0,0 0 0,0 0 0,0 0 16,0 0-16,0 0 0,0 0 0,0 0 0,0 0 0,-76 7 0,38-3 0,18-3 0,11 0 0,-10 0 16,10-1-16,4 0 0,2 0 0,-12-2 0,7 1 0,4 0 0,2 1 0,-16-3 15,10 2-15,4 0 0,1 1 0,-17-5 0,9 3 0,6 1 0,3 0 0,-18 1 0,9 0 0,6 0 0,3 0 16,-21-5-16,12 2 0,6 2 0,2 1 0,-20-3 0,12 2 0,5 0 0,3 0 0,-20-1 16,12 1-16,5 0 0,3 1 0,-22-3 0,13 2 0,5 1 0,4-1 0,-21-2 15,11 2-15,7 1 0,3-1 0,-25-1 0,13 0 0,8 2 0,4-1 0,-25-1 0,15 1 0,6 0 0,3 1 16,-23-3-16,13 2 0,7 1 0,4-1 0,-25-1 0,14 0 0,7 2 0,4-1 0,-28-1 15,16 1-15,7 0 0,4 1 0,-26-3 0,15 2 0,7 0 0,4 0 0,-28-1 16,16 1-16,7 0 0,5 1 0,-29-3 0,17 2 0,7 1 0,5-1 0,-29-1 0,17 1 0,7 0 16,5 0-16,-29 1 0,17 0 0,7 0 0,5 0 0,-26 0 0,15 0 0,8 0 0,2 0 0,-27-2 15,16 0-15,8 2 0,3 0 0,-30-2 0,18 0 0,7 2 0,6-1 0,-33 4 16,19-2-16,8-1 0,5 0 0,-33 0 0,19 0 0,10 0 0,4 0 0,-31 0 0,18 0 0,9 0 16,5 0-16,-34 5 0,20-3 0,8-1 0,5 0 0,-35 1 0,19-1 0,11 0 0,5 0 0,-38 2 15,22-2-15,10-1 0,6 1 0,-38 4 0,21-3 0,12-1 0,5 0 0,-41 1 16,23 0-16,12-2 0,6 1 0,-39 1 0,23-1 0,10 0 0,6-1 0,-38 3 0,21-2 0,12 0 15,5-1-15,-43-2 0,24 1 0,12 0 0,6 1 0,-40 0 0,23 0 0,12 0 0,5 0 0,-38-8 16,23 5-16,10 1 0,6 1 0,-40 3 0,22-1 0,12 0 0,4-1 0,-36-5 16,21 3-16,12 0 0,5 2 0,-35-3 0,19 2 0,11 0 0,4 1 0,-36-5 0,20 3 0,12 0 15,5 2-15,-39-8 0,23 5 0,10 1 0,6 1 0,-36-4 0,20 2 0,11 2 0,5 0 0,-38-4 16,22 3-16,10 0 0,6 2 0,-38-8 0,21 5 0,12 1 0,4 1 0,-36-2 16,20 2-16,12 0 0,5 1 0,-41-6 0,24 4 0,10 1 0,6 0 0,-39-2 0,22 2 0,12 1 15,4-1-15,-40-1 0,23 1 0,12 0 0,5 0 0,-38-1 0,22 1 0,12 0 0,5 1 0,-44-3 16,25 2-16,13 1 0,6-1 0,-43 1 0,25 0 0,12 0 0,6 0 0,-45 0 15,25 0-15,14 0 0,6 0 0,-47 0 0,26 0 0,14 0 0,6 0 0,-45 2 0,25 0 0,13-2 16,8 0-16,-47 2 0,27 0 0,12-2 0,8 0 0,-50 3 0,28-2 0,14-1 0,6 1 16,-46 1-16,26-1 0,14 0 0,7 0 0,-47 1 0,27-1 0,14 0 0,7-1 0,-48 3 15,27-2-15,14-1 0,7 1 0,-47-3 0,26 0 0,14 2 0,6 0 0,-47 2 0,26-1 0,14 0 16,7-1-16,-49 4 0,28-1 0,14-2 0,7 0 0,-46-1 0,26 0 0,14 0 0,6 0 16,-51 2-16,30 0 0,13-2 0,8 0 0,-49-2 0,28 1 0,14 1 0,6 0 0,-49-3 15,28 2-15,14 1 0,8-1 0,-49-11 0,28 6 0,15 3 0,6 1 0,-51-1 0,29 2 16,14 0-16,8 1 0,-47-8 0,27 4 0,14 2 0,7 1 0,-45-1 0,25 1 0,14 0 0,6 0 15,-49 3-15,27-1 0,15 0 0,5-1 0,-45 0 0,26 0 0,13 0 0,8 0 0,-38 10 16,22-5-16,11-3 0,5-1 0,-46 8 0,25-5 0,13-3 0,8 1 0,-45 3 16,27-2-16,11-2 0,7-1 0,-46 1 0,27-1 0,12 0 0,7 0 0,-43-2 0,26 1 0,10 0 0,7 1 15,-47 2-15,27-1 0,13 0 0,7 0 0,-43-4 0,24 2 0,13 1 0,6 0 0,-45 0 16,26 0-16,13 0 0,6 0 0,-41 2 0,25-1 0,10 0 0,6-1 0,-42 4 16,25-1-16,10-2 0,7-1 0,-39 3 0,22-2 0,11 0 0,7 0 0,-41-1 0,23 0 0,12 0 15,4 0-15,-38 0 0,22 0 0,12 0 0,5 0 0,-38 0 0,23 0 0,10 0 0,6 0 0,-38 0 16,21 0-16,12 0 0,4 0 0,-37 0 0,21 0 0,12 0 0,5 0 0,-33 3 15,19-2-15,10-1 0,4 1 0,-34-3 0,20 0 0,9 2 0,5 0 0,-33 0 0,19 0 0,10 0 16,4 0-16,-33 0 0,19 0 0,10 0 0,4 0 0,-29-3 0,18 2 0,8 1 0,4 0 0,-30-3 16,18 2-16,8 1 0,3-1 0,-24-1 0,13 1 0,9 0 0,3 1 0,-27 2 15,15-1-15,9-1 0,3 0 0,-24 3 0,14-2 0,7 0 0,4-1 0,-21 2 0,13 0 0,5-2 16,3 1-16,-22-1 0,12 0 0,7 0 0,3 0 0,-22 3 0,13-2 0,6-1 0,3 1 0,-18 1 16,11-1-16,4 0 0,3 0 0,-17 1 0,9-1 0,6 0 0,3-1 0,-16 1 15,8-1-15,6 0 0,2 0 0,-13 0 0,7 0 0,4 0 0,2 0 0,3 0 0,0 0 0,-1 0 16,0 0-16,0 0 0,0 0 0,0 0 0,0 0 0,3 0 0,-2 0 0,0 0 0,-1 0 15,0 0-15,0 0 0,0 0 0,0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3T09:25:32.67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26086 9411 0,'0'0'0,"0"0"0,0 0 0,0 0 0,0 0 0,0 0 0,0 0 0,0 0 0,0 0 0,0 0 15,0 0-15,0 0 0,0 0 0,0 0 0,0 0 0,-71 9 0,35-4 0,18-3 0,9-1 0,-10 0 16,10-1-16,5 0 0,2 0 0,-14 0 0,8 0 0,4 0 0,2 0 0,-11 0 15,7 0-15,3 0 0,2 0 0,-15 0 0,9 0 0,3 0 0,2 0 0,-21 0 0,12 0 0,6 0 16,2 0-16,-20 2 0,11-1 0,7 0 0,2-1 0,-18 0 0,11 0 0,5 0 0,3 0 0,-21 0 16,12 0-16,6 0 0,2 0 0,-22 3 0,12-2 0,7 0 0,3-1 0,-25-2 15,15 1-15,5 0 0,5 0 0,-22-3 0,12 1 0,7 2 0,3 1 0,-27-3 0,14 2 0,9 0 16,3 0-16,-27-1 0,15 0 0,9 2 0,3-1 0,-24-1 0,15 1 0,6 0 0,3 1 0,-24-4 16,15 1-16,6 2 0,4 0 0,-27-1 0,14 0 0,9 1 0,3 1 0,-24-7 15,14 3-15,6 2 0,5 1 0,-27 1 0,15-1 0,7 1 0,4 0 0,-24-2 0,15 1 0,6 0 0,4 0 16,-30 1-16,16 0 0,9 0 0,4 0 0,-32-2 0,19 1 0,9 0 0,4 1 0,-27 0 15,15 0-15,9 0 0,3 0 0,-32 0 0,19 0 0,8 0 0,4 0 0,-28 0 0,17 0 16,8 0-16,3 0 0,-30 0 0,18 0 0,7 0 0,6 0 0,-33 0 0,19 0 0,8 0 16,5 0-16,-33 2 0,19-1 0,10 0 0,4-1 0,-28 5 0,16-3 0,9-1 0,4 0 0,-35 2 15,21-2-15,9-1 0,3 1 0,-32 1 0,20-1 0,8 0 0,5-1 0,-28 6 0,16-4 16,9-1-16,4 0 0,-26 2 0,15-2 0,7-1 0,4 1 0,-31-1 0,18 0 0,7 0 16,6 0-16,-31 2 0,17-1 0,10 0 0,4-1 0,-29 2 0,16-1 0,9 0 0,4-1 0,-29 2 15,16 0-15,9-2 0,4 1 0,-27-1 0,15 0 0,9 0 0,3 0 0,-30 0 0,16 0 16,10 0-16,4 0 0,-30 2 0,17-1 0,9 0 0,4-1 0,-29 0 0,16 0 0,9 0 15,4 0-15,-24 0 0,15 0 0,5 0 0,5 0 0,-30 3 0,17-2 0,7 0 0,5-1 0,-24 3 16,14-2-16,7 0 0,4-1 0,-27 3 0,14-2 0,9-1 0,3 1 0,-24-1 16,14 0-16,7 0 0,4 0 0,-25 0 0,14 0 0,6 0 0,5 0 0,-25 0 0,14 0 0,7 0 15,4 0-15,-25-2 0,14 1 0,7 0 0,4 0 0,-25 4 0,15-2 0,5-1 0,5 1 0,-20-1 16,12 0-16,5 0 0,3 0 0,-25 2 0,14-1 0,7 0 0,4 0 0,-18-1 16,11 0-16,5 0 0,2 0 0,-24 2 0,14-1 0,5 0 0,5-1 0,-20 0 0,12 0 0,5 0 15,3 0-15,-22 2 0,13-1 0,5 0 0,4-1 0,-17 3 0,9-2 0,6 0 0,2 0 0,-18 1 16,11-1-16,5 0 0,3-1 0,-21 0 0,12 0 0,5 0 0,3 0 0,-17 0 15,9 0-15,6 0 0,3 0 0,-19-2 0,11 1 0,5 0 0,3 1 0,-14 0 0,9 0 0,3 0 16,2 0-16,-14-3 0,9 2 0,3 1 0,2-1 0,-16 1 0,10 0 0,4 0 0,2 0 16,-14-2-16,9 0 0,3 2 0,2-1 0,-8 1 0,5 0 0,1 0 0,3 0 0,-11 0 15,6 0-15,3 0 0,2 0 0,-8-2 0,5 1 0,2 0 0,1 1 0,-6-3 0,3 2 0,2 1 16,1-1-16,-4 1 0,2 0 0,2 0 0,0 0 0,-4 2 0,2-1 0,2 0 0,0-1 16,1 0-16,0 0 0,0 0 0,0 0 0,-2-2 0,1 1 0,0 0 0,1 1 0,0 0 15,0 0-15,0 0 0,0 0 0,0 0 0,0 0 0,0 0 0,0 0 0,0 0 0,0 0 0,0 0 16,0 0-16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3T09:25:34.34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25980 10757 0,'0'0'0,"0"0"0,0 0 0,0 0 16,0 0-16,0 0 0,0 0 0,0 0 0,0 0 0,0 0 0,0 0 0,0 0 0,0 0 15,0 0-15,0 0 0,-77 7 0,39-3 0,19-3 0,10 0 0,-11-1 0,11 0 0,4 0 0,3 0 16,-16 0-16,9 0 0,5 0 0,2 0 0,-19 0 0,11 0 0,5 0 0,2 0 0,-19 0 15,10 0-15,7 0 0,2 0 0,-20 3 0,12-2 0,6 0 0,2-1 0,-20 5 0,12-3 16,4-1-16,4 0 0,-19 2 0,10-1 0,7-2 0,2 1 0,-24-1 0,14 0 0,5 0 0,5 0 16,-23 2-16,14-1 0,6 0 0,3-1 0,-27 0 0,14 0 0,9 0 0,3 0 0,-26 0 15,14 0-15,9 0 0,3 0 0,-27 0 0,16 0 0,7 0 0,4 0 0,-30-2 0,16 1 16,10 0-16,4 1 0,-32-3 0,18 2 0,9 1 0,5-1 0,-33 1 0,18 0 0,10 0 0,4 0 16,-34 0-16,20 0 0,9 0 0,5 0 0,-32 2 0,18 0 0,10-2 0,4 0 0,-35 0 15,20 0-15,10 0 0,5 0 0,-36-2 0,21 1 0,9 0 0,6 1 0,-40 0 0,22 0 16,11 0-16,7 0 0,-33 0 0,18 0 0,11 0 0,4 0 0,-35 0 0,20 0 0,10 0 0,4 0 15,-36-6-15,20 4 0,12 1 0,5 0 0,-36-2 0,20 2 0,11 1 0,4-1 0,-36-2 16,20 2-16,12 0 0,5 1 0,-41 0 0,24 0 0,10 0 0,7 0 0,-35 0 0,19 0 16,11 0-16,5 0 0,-41 2 0,23-1 0,12 0 0,6-1 0,-41 3 0,24-2 0,10 0 0,7-1 15,-38 2-15,21 0 0,11-2 0,5 1 0,-37 1 0,21-1 0,12 0 0,5-1 0,-43 6 16,24-4-16,12-1 0,6 0 0,-38 2 0,23-2 0,10-1 0,6 1 0,-42 1 0,23-1 16,12 0-16,5-1 0,-38 3 0,22-2 0,12 0 0,5-1 0,-35 3 0,21-2 0,9-1 0,6 1 0,-35 1 15,20-1-15,10 0 0,5 0 0,-39-1 0,23 0 0,10 0 0,6 0 0,-35 2 16,20-1-16,10 0 0,5-1 0,-36 0 0,21 0 0,9 0 0,6 0 0,-33 3 0,19-2 15,10 0-15,4-1 0,-36 0 0,22 0 0,8 0 0,6 0 0,-33 0 0,19 0 0,10 0 0,4 0 0,-33 0 16,19 0-16,10 0 0,4 0 0,-30 0 0,17 0 0,9 0 0,5 0 0,-35 0 16,21 0-16,8 0 0,5 0 0,-28 0 0,17 0 0,7 0 0,5 0 0,-27-2 0,16 1 15,7 0-15,4 1 0,-24-3 0,14 2 0,7 0 0,4 1 0,-27-3 0,15 2 0,8 0 0,3 1 0,-24-3 16,13 2-16,8 0 0,4 1 0,-20 0 0,12 0 0,5 0 0,3 0 0,-20-3 16,12 2-16,5 1 0,3-1 0,-22-1 0,13 1 0,6 0 0,3 1 0,-18 0 0,11 0 0,5 0 15,2 0-15,-15-3 0,9 2 0,5 0 0,1 1 0,-15 0 0,9 0 0,4 0 0,3 0 0,-13 0 16,8 0-16,2 0 0,3 0 0,-10 0 0,6 0 0,3 0 0,1 0 0,-9 0 15,6 0-15,3 0 0,1 0 0,-5-3 0,3 2 0,2 1 0,0-1 0,1 1 0,0 0 16,0 0-16,0 0 0,0 0 0,0 0 0,0 0 0,0 0 0,0 0 0,0 0 0,0 0 0,0 0 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3T09:25:35.641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18002 10775 0,'0'0'0,"0"0"0,0 0 0,-51-45 0,26 22 0,13 12 0,5 5 0,-5-1 16,6 3-16,3 2 0,1 1 0,-14-2 0,9 2 0,3 0 0,2 1 0,-13-3 0,8 2 16,3 0-16,2 0 0,-16-4 0,10 3 0,4 1 0,2 0 0,-16 0 0,9 1 0,5 0 0,2 0 15,-19 0-15,11 0 0,5 0 0,2 0 0,-17 0 0,9 0 0,6 0 0,3 0 0,-20 0 16,10 0-16,7 0 0,2 0 0,-20 3 0,12-2 0,5 0 0,2-1 0,-22 5 0,12-3 0,7-1 15,4 0-15,-20-1 0,12 0 0,5 0 0,2 0 0,-23 3 0,13-2 0,7 0 0,4-1 0,-20 5 16,12-2-16,4-2 0,4-1 0,-24 1 0,14-1 0,6 0 0,4 0 0,-25 0 16,13 0-16,8 0 0,4 0 0,-25 0 0,15 0 0,5 0 0,5 0 0,-30 0 0,17 0 15,7 0-15,5 0 0,-26-2 0,15 0 0,8 2 0,2-1 0,-27-1 0,16 1 0,8 0 0,3 1 0,-26 0 16,16 0-16,8 0 0,3 0 0,-24-6 0,14 4 0,7 1 0,4 0 0,-27 1 16,15 0-16,8 0 0,3 0 0,-24 0 0,15 0 0,6 0 0,3 0 0,-25 0 0,15 0 15,7 0-15,4 0 0,-25-5 0,14 2 0,7 2 0,4 0 0,-23 1 0,14 0 0,6 0 0,2 0 0,-20 5 16,11-3-16,7-1 0,3 0 0,-18 2 0,11-2 0,5-1 0,2 1 0,-22 2 15,12-2-15,7 0 0,3-1 0,-18 0 0,11 0 0,5 0 0,2 0 0,-13 0 0,9 0 16,3 0-16,2 0 0,-14 0 0,9 0 0,3 0 0,2 0 0,-8 0 0,4 0 0,4 0 0,1 0 16,-7 2-16,4 0 0,2-2 0,1 1 0,-6-1 0,3 0 0,1 0 0,2 0 0,-1-7 15,1 3-15,0 3 0,1-1 0,0-1 0,0 2 0,0 0 0,0 1 0,0 0 0,0 0 0,0 0 0,0 0 16,0 2-16,0-1 0,0 0 0,0-1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3T09:25:36.650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26079 11837 0,'0'0'0,"0"0"0,0 0 0,0 0 0,0 0 16,0 0-16,0 0 0,0 0 0,0 0 0,0 0 0,0 0 0,0 0 0,0 0 0,0 0 16,0 0-16,0 0 0,0 0 0,0 0 0,0 0 0,0 0 0,0 0 0,0 0 0,0 0 0,0 0 15,0 0-15,0 0 0,0 0 0,0 0 0,0 0 0,0 0 0,0 0 0,-64 10 0,32-6 16,16-1-16,8-2 0,-13 2 0,11-2 0,5 0 0,3-1 0,-16 2 0,9 0 0,5-2 0,2 1 15,-17 2-15,10-2 0,5-1 0,1 1 0,-16 1 0,9-1 0,4 0 0,4 0 0,-20 1 16,10-1-16,7 0 0,2-1 0,-18 6 0,11-4 0,5-1 0,3 0 0,-21 1 16,12-1-16,5 0 0,3-1 0,-19 0 0,10 0 0,7 0 0,2 0 0,-22 0 0,13 0 0,5 0 0,4 0 15,-22-2-15,12 1 0,7 1 0,3 0 0,-23 0 0,14 0 0,5 0 0,4 0 0,-25-3 16,14 2-16,7 0 0,4 1 0,-25-3 0,13 2 0,8 0 0,4 1 0,-25-2 16,15 0-16,5 2 0,5-1 0,-27-2 0,15 2 0,7 1 0,4-1 0,-29-1 0,17 0 0,7 2 0,5-1 15,-24 1-15,15 0 0,6 0 0,4 0 0,-27 0 0,14 0 0,9 0 0,3 0 0,-27 0 16,15 0-16,9 0 0,3 0 0,-28-3 0,15 2 0,9 1 0,4-1 0,-26 1 0,14 0 15,9 0-15,3 0 0,-29 0 0,17 0 0,7 0 0,5 0 0,-26-2 0,15 1 0,7 0 0,4 0 0,-28 1 16,16 0-16,7 0 0,5 0 0,-29 0 0,17 0 0,7 0 0,5 0 0,-26 0 16,15 0-16,8 0 0,2 0 0,-27 0 0,16 0 0,8 0 0,3 0 0,-26-2 0,16 0 15,8 2-15,3 0 0,-28 0 0,15 0 0,9 0 0,4 0 0,-29 0 0,16 0 0,9 0 0,4 0 0,-26-3 16,14 2-16,9 0 0,3 1 0,-24-3 0,13 2 0,8 0 0,4 1 0,-27 0 16,16 0-16,6 0 0,4 0 0,-27-3 0,16 2 0,7 0 0,4 1 0,-24 0 0,15 0 0,6 0 15,4 0-15,-27 0 0,14 0 0,9 0 0,3 0 0,-24 0 0,13 0 0,8 0 0,4 0 0,-25 0 16,14 0-16,6 0 0,5 0 0,-22 0 0,12 0 0,7 0 0,3 0 0,-25 2 15,14-1-15,7 0 0,4-1 0,-20 0 0,12 0 0,5 0 0,3 0 0,-20 3 0,12-2 0,4-1 0,4 1 16,-19-3-16,10 0 0,7 2 0,2-1 0,-15-1 0,10 1 0,4 0 0,2 1 0,-17-3 16,10 2-16,5 1 0,2-1 0,-14-2 0,8 2 0,4 0 0,2 1 0,-13-3 15,8 2-15,3 1 0,2-1 0,-10-1 0,5 1 0,4 0 0,1 1 0,-13 0 0,7 0 0,4 0 0,2 0 16,-10-3-16,6 2 0,3 0 0,1 1 0,1 0 0,1 0 0,0 0 0,0 0 0,0 0 16,0 0-16,0 0 0,0 0 0,0 0 0,0 0 0,0 0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7:51:39.0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17865 14908 0,'0'0'0,"0"0"0,0 0 0,0 0 0,0 0 0,0 0 0,0 0 0,0 0 15,0 0-15,0 0 0,0 0 0,0 0 0,0 0 0,0 0 0,0 0 0,0 0 0,0 0 0,0 0 16,0 0-16,0 0 0,0 0 0,0 0 0,0 0 0,0 0 0,0 0 0,0 0 0,0 0 0,0 0 16,0 0-16,0 0 0,0 0 0,-14-69 0,6 34 0,4 17 0,2 9 0,-4-4 0,3 6 15,2 3-15,0 2 0,-6-8 0,3 5 0,2 2 0,1 2 0,-6-12 0,3 7 0,2 2 0,1 3 16,-8-8-16,4 4 0,3 3 0,1 1 0,-4-11 0,2 5 0,2 4 0,0 2 0,-7-15 16,4 9-16,2 3 0,1 2 0,-7-11 0,5 7 0,1 2 0,1 3 0,-9-9 0,5 5 15,3 2-15,0 2 0,-8-9 0,5 4 0,3 3 0,1 2 0,-7-9 0,3 5 0,3 3 0,1 1 16,-8-10-16,4 6 0,3 2 0,1 2 0,-7-7 0,3 4 0,3 2 0,1 1 0,-6-7 15,3 5-15,2 1 0,1 1 0,-7-7 0,3 4 0,3 2 0,1 1 0,-6-7 0,3 4 16,2 1-16,1 2 0,-6-1 0,2 1 0,3 0 0,1 0 0,-6-1 0,3 1 0,2 0 0,1 1 0,-6-3 16,4 2-16,1 0 0,0 1 0,-3 0 0,2 0 0,2 0 0,0 0 0,-6-3 15,4 2-15,1 0 0,1 1 0,-4 0 0,2 0 0,2 0 0,0 0 0,-6 0 0,3 0 0,2 0 16,1 0-16,-4 2 0,2-1 0,2 0 0,0 0 0,-7-1 0,5 0 0,1 0 0,1 0 0,-4 2 16,3-1-16,1 0 0,0-1 0,-4 2 0,3 0 0,1-2 0,0 1 0,-7 1 0,4-1 15,2 0-15,1-1 0,-4 3 0,2-2 0,2 0 0,0-1 0,-4 5 0,3-2 0,0-2 0,1-1 16,-6 8-16,4-4 0,1-2 0,1-1 0,-6 2 0,4-2 0,1 0 0,1-1 0,-8 5 15,5-3-15,2-1 0,1 0 0,-6 4 0,4-2 0,1-2 0,1 0 0,-7 4 0,4-2 16,2-2-16,1 0 0,-8 4 0,4-3 0,3-1 0,1 0 0,-8 4 0,5-2 0,2-2 0,1-1 0,-8 8 16,4-4-16,3-2 0,1-1 0,-10 4 0,6-2 0,3-2 0,1 0 0,-9 6 15,4-3-15,3-3 0,2 1 0,-9 1 0,5-2 0,3 0 0,1-1 0,-7 3 0,4-2 0,2 0 16,1-1-16,-11 5 0,6-2 0,3-2 0,0-1 0,-9 3 0,6-2 0,3 0 0,2 0 0,-10-4 16,6 2-16,2 1 0,2 0 0,-11 0 0,5 0 0,4 0 0,2 0 0,-9 0 0,5 0 15,2 0-15,2 0 0,-12-3 0,7 2 0,3 1 0,1-1 0,-10-1 0,5 0 0,4 2 16,1-1-16,-12-2 0,6 2 0,4 1 0,2-1 0,-13-1 0,8 1 0,2 0 0,3 0 0,-12-1 15,7 1-15,2 0 0,3 1 0,-10-3 0,6 2 0,3 1 0,1 0 0,-12 0 16,8 0-16,3 0 0,1 0 0,-11-3 0,7 2 0,3 1 0,2-1 0,-11 1 0,5 0 0,4 0 0,2 0 16,-11-3-16,6 2 0,3 0 0,1 1 0,-11-3 0,7 2 0,3 1 0,1-1 0,-9-4 15,6 3-15,3 0 0,1 2 0,-9-5 0,5 2 0,3 2 0,1 1 0,-10-8 16,6 4-16,2 3 0,2 0 0,-6-7 0,3 4 0,2 2 0,0 1 0,-8-4 0,5 2 0,3 2 0,1 0 16,-7-1-16,3 1 0,3 0 0,1 1 0,-6-6 0,4 4 0,1 1 0,1 0 0,-7-2 15,4 2-15,1 1 0,2-1 0,-8-1 0,4 0 0,3 2 0,1-1 0,-4 1 0,2 0 16,2 0-16,0 0 0,-7-3 0,4 2 0,2 1 0,1-1 0,-4 3 0,3 0 0,1-2 0,0 1 0,-4 1 15,3-1-15,0 0 0,1-1 0,-1 8 0,1-5 0,0-1 0,1-1 0,-3 7 16,2-5-16,0-1 0,1-1 0,-5 7 0,3-3 0,1-4 0,0 0 0,-4 7 0,3-5 0,1-1 16,0-1-16,-5 7 0,4-4 0,1-2 0,0-1 0,-4 9 0,2-5 0,2-3 0,0 0 0,-4 8 15,3-5-15,1-2 0,0-2 0,-5 11 0,4-6 0,1-3 0,0-1 0,-6 13 16,4-7-16,1-4 0,1-3 0,-4 12 0,3-6 0,1-4 0,0-1 0,-7 11 0,4-7 0,2-3 0,1-1 16,-6 8-16,4-5 0,1-2 0,1-2 0,-7 12 0,4-7 0,2-3 0,1-1 0,-6 6 15,3-4-15,2-2 0,1-1 0,-7 9 0,5-5 0,1-3 0,1-1 0,-6 10 0,3-6 16,2-3-16,1 0 0,-6 5 0,3-3 0,2-2 0,1-1 0,-9 4 0,5-2 0,3-2 0,1 0 0,-7 2 15,3-1-15,3-2 0,1 1 0,-6 1 0,4-1 0,1 0 0,1 0 0,-6 1 16,2-1-16,3 0 0,1-1 0,-8 3 0,4-2 0,3 0 0,1-1 0,-10-2 0,6 1 0,3 0 16,1 1-16,-7-3 0,4 2 0,2 1 0,1-1 0,-10-4 0,6 3 0,3 1 0,1 0 0,-9-2 15,5 2-15,1 0 0,3 1 0,-11-5 0,6 3 0,3 0 0,2 2 0,-12-8 16,7 5-16,3 1 0,1 1 0,-13-10 0,8 6 0,3 3 0,2 1 0,-13-9 0,7 5 0,4 2 16,2 2-16,-13-11 0,7 5 0,4 5 0,2 0 0,-15-11 0,8 7 0,5 2 0,2 2 0,-15-10 15,7 5-15,6 4 0,2 2 0,-16-12 0,9 7 0,5 3 0,2 1 0,-17-13 16,10 8-16,5 3 0,2 2 0,-16-13 0,9 7 0,5 4 0,2 2 0,-16-13 0,9 8 0,5 3 0,2 2 15,-14-12-15,9 8 0,3 3 0,2 1 0,-16-8 0,9 5 0,5 2 0,2 2 0,-14-9 16,9 5-16,3 2 0,2 2 0,-12-9 0,8 4 0,3 4 0,1 1 0,-10-4 0,5 2 16,4 2-16,2 0 0,-14-4 0,7 2 0,4 2 0,2 0 0,-8-4 0,5 3 0,3 1 0,1 0 15,-10-2-15,6 2 0,2 0 0,2 1 0,-6 0 0,3 0 0,2 0 0,1 0 0,-9-3 16,5 2-16,3 1 0,1-1 0,-9 1 0,4 0 0,3 0 0,2 0 0,-9 0 0,5 0 16,3 0-16,1 0 0,-8 0 0,5 0 0,2 0 0,1 0 0,-6 2 0,3-1 0,2 0 0,1 0 0,-9 1 15,5-1-15,3 0 0,1-1 0,-6 5 0,3-3 0,2-1 0,1 0 0,-10 7 16,6-4-16,3-3 0,1 0 0,-7 5 0,4-3 0,2-2 0,1-1 0,-9 8 0,5-5 15,3-1-15,1-1 0,-4 9 0,2-5 0,2-2 0,0-2 0,-7 9 0,4-4 0,2-4 0,1-1 16,-6 12-16,3-7 0,2-2 0,1-2 0,-6 15 0,3-8 0,2-5 0,1-2 0,-6 13 16,3-7-16,2-4 0,1-2 0,-3 11 0,2-7 0,1-2 0,0-2 0,-7 13 0,4-8 0,2-3 15,1-3-15,-6 15 0,4-9 0,1-3 0,1-2 0,-4 8 0,1-4 0,3-3 0,0-2 0,-6 14 16,3-8-16,2-3 0,1-2 0,-6 11 0,4-7 0,0-2 0,2-2 0,-8 8 16,4-5-16,3-2 0,1-2 0,-7 9 0,3-4 0,3-4 0,1-1 0,-9 7 0,5-4 0,3-2 0,1-1 15,-9 7-15,5-5 0,3-1 0,1-1 0,-7 7 0,4-4 0,2-3 0,1 1 0,-10 3 16,6-2-16,3-2 0,1 0 0,-6 3 0,3-2 0,2 0 0,1-2 0,-9 5 0,5-2 15,3-1-15,1-2 0,-9 1 0,5-1 0,1 0 0,3 0 0,-9 0 0,5 0 0,3 0 16,1 0-16,-12-3 0,7 2 0,3 1 0,1 0 0,-8-3 0,5 2 0,2 1 0,2-1 0,-9-4 16,5 3-16,3 1 0,1 0 0,-13-6 0,8 3 0,3 2 0,1 1 0,-8-7 15,5 4-15,2 2 0,2 1 0,-11-9 0,6 6 0,3 1 0,1 2 0,-11-9 0,7 4 0,3 4 0,1 1 16,-11-9-16,7 4 0,3 4 0,1 1 0,-10-10 0,6 6 0,2 3 0,2 1 0,-13-7 16,8 4-16,2 2 0,3 1 0,-12-9 0,7 5 0,3 3 0,2 0 0,-11-10 0,7 5 0,3 4 15,1 2-15,-11-10 0,7 6 0,3 3 0,1 0 0,-14-7 0,9 3 0,3 4 0,2 1 0,-13-7 16,7 4-16,4 2 0,2 1 0,-10-7 0,5 5 0,4 1 0,2 1 0,-11-10 15,6 6-15,3 3 0,1 1 0,-12-9 0,8 4 0,3 4 0,1 1 0,-11-7 0,7 4 16,3 2-16,2 1 0,-9-9 0,5 5 0,1 3 0,3 1 0,-11-5 0,6 3 0,3 2 0,1 0 0,-11-4 16,7 3-16,3 1 0,1 0 0,-8-4 0,4 2 0,4 2 0,1 0 0,-11-4 15,6 3-15,3 0 0,0 2 0,-7-3 0,5 2 0,3 0 0,1 1 0,-9-3 0,4 2 0,3 1 16,2-1-16,-11 1 0,6 0 0,3 0 0,0 0 0,-6 2 0,4-1 0,3 0 0,1-1 0,-7 3 16,3-2-16,3 0 0,1-1 0,-9 5 0,5-3 0,3-1 0,1 0 0,-10 2 0,6-2 15,3 0-15,1-1 0,-9 5 0,5-2 0,2-2 0,2 0 0,-10 4 0,6-2 0,3-2 16,1-1-16,-9 8 0,4-5 0,4-1 0,1-1 0,-7 7 0,4-4 0,2-2 0,1-1 0,-8 6 15,3-2-15,4-4 0,1 0 0,-6 9 0,3-5 0,2-3 0,1-1 0,-10 8 0,6-5 16,3-3-16,1 1 0,-7 7 0,4-3 0,2-4 0,1-1 0,-7 10 0,5-6 0,1-3 0,1-1 0,-6 10 16,3-6-16,2-3 0,1 0 0,-6 8 0,3-5 0,2-2 0,1-2 0,-4 9 15,3-5-15,1-2 0,0-2 0,-6 7 0,3-4 0,2-2 0,1-1 0,-7 9 0,4-5 16,2-3-16,1-1 0,-8 7 0,4-4 0,3-2 0,1-1 0,-7 7 0,4-4 0,2-2 0,1-1 16,-7 4-16,4-3 0,2-1 0,1 0 0,-5 4 0,4-2 0,1-2 0,0 0 0,-8 4 15,4-2-15,3-2 0,1 0 0,-7 2 0,4-2 0,2-1 0,1 1 0,-4-1 0,2 0 16,2 0-16,0 0 0,-8 0 0,3 0 0,4 0 0,1 0 0,-6 0 0,3 0 0,2 0 0,1 0 0,-7 0 15,3 0-15,3 0 0,1 0 0,-6-2 0,4 1 0,1 0 0,1 1 0,-6-5 16,3 2-16,1 2 0,2 1 0,-9-6 0,5 4 0,3 1 0,1 0 0,-10-4 0,6 3 0,3 1 16,1 0-16,-7-4 0,4 3 0,2 0 0,1 2 0,-11-8 0,6 4 0,3 2 0,2 1 0,-9-4 15,5 2-15,1 2 0,3 0 0,-9-9 0,5 6 0,3 1 0,1 2 0,-10-9 16,6 5-16,2 2 0,2 2 0,-9-9 0,5 4 0,3 4 0,1 1 0,-10-10 0,6 6 0,2 3 0,2 1 16,-9-10-16,4 6 0,4 3 0,1 1 0,-11-9 0,6 4 0,3 4 0,1 1 0,-11-9 15,7 4-15,3 4 0,1 1 0,-11-12 0,7 7 0,3 3 0,1 1 0,-8-11 16,4 7-16,4 2 0,1 3 0,-9-9 0,5 4 0,2 4 0,2 1 0,-10-10 0,6 6 0,3 3 0,1 1 15,-9-7-15,5 4 0,2 2 0,1 1 0,-10-6 0,6 3 0,3 2 0,2 1 0,-10-7 16,6 4-16,2 2 0,2 1 0,-9-4 0,5 3 0,3 0 0,0 2 0,-8-5 0,5 2 0,2 2 16,2 1-16,-7-1 0,3 1 0,3 0 0,1 0 0,-8 0 0,5 0 0,2 0 0,1 0 0,-7 2 15,3-1-15,3 0 0,1-1 0,-9 3 0,5-2 0,3 0 0,1-1 0,-7 5 16,4-3-16,2-1 0,1 0 0,-9 4 0,5-2 0,3-2 0,1-1 0,-8 8 0,5-4 16,2-2-16,1-1 0,-6 6 0,4-3 0,1-2 0,1-1 0,-7 6 0,5-3 0,1-2 0,1-1 0,-4 7 15,3-3-15,1-4 0,0 0 0,-7 9 0,4-5 0,1-3 0,2-1 0,-6 8 16,4-5-16,1-3 0,1 1 0,-6 7 0,3-3 0,2-4 0,1-1 0,-5 10 0,4-6 0,1-3 15,0-1-15,-4 12 0,3-6 0,1-5 0,0 0 0,-4 11 0,3-7 0,1-3 0,0-1 0,-7 6 16,4-4-16,2-2 0,1-1 0,-4 9 0,3-5 0,1-2 0,0-2 0,-4 9 16,3-5-16,1-2 0,0-2 0,-7 9 0,5-4 0,1-4 0,1-1 0,-6 9 0,3-5 0,2-2 15,1-2-15,-10 9 0,6-5 0,3-2 0,1-2 0,-6 7 0,3-4 0,2-2 0,1-1 0,-12 7 16,7-4-16,3-3 0,2 1 0,-12 0 0,7 0 0,3-1 0,1-1 0,-8 0 16,5 0-16,3 0 0,0 0 0,-13-2 0,8 1 0,3 0 0,2 1 0,-13 0 0,8 0 0,3 0 0,2 0 15,-14-3-15,9 2 0,3 1 0,2-1 0,-14-1 0,9 1 0,3 0 0,2 0 0,-15-6 16,9 3-16,4 3 0,2-1 0,-14-5 0,8 3 0,4 3 0,2 0 0,-18-9 0,10 4 15,5 4-15,3 1 0,-16-9 0,9 5 0,5 2 0,1 2 0,-17-9 0,9 5 0,6 2 0,3 2 0,-17-9 16,8 4-16,6 4 0,3 1 0,-19-10 0,11 6 0,5 3 0,3 1 0,-16-9 16,9 5-16,5 2 0,2 2 0,-16-9 0,9 4 0,5 4 0,2 0 0,-19-5 0,11 3 15,4 3-15,4-1 0,-16-5 0,9 3 0,4 2 0,3 1 0,-12-7 0,7 5 0,2 1 0,3 1 16,-11-2-16,7 1 0,3 2 0,1-1 0,-11-4 0,7 3 0,3 1 0,2 0 0,-13 1 16,8 0-16,3 0 0,1 0 0,-8 0 0,5 0 0,2 0 0,2 0 0,-9 0 0,5 0 0,2 0 15,2 0-15,-8 2 0,3-1 0,4 0 0,1-1 0,-9 3 0,5-2 0,3 0 0,1-1 0,-10 2 16,6 0-16,2-2 0,2 1 0,-9 3 0,4-1 0,4-2 0,1-1 0,-14 6 15,8-3-15,3-2 0,1-1 0,-9 8 0,6-4 0,3-2 0,1-1 0,-13 9 0,8-5 0,3-3 16,2 0-16,-13 8 0,8-5 0,3-2 0,2-2 0,-14 9 0,9-5 0,3-2 0,2-2 0,-16 11 16,10-6-16,4-3 0,2-1 0,-18 9 0,10-6 0,5-2 0,3-2 0,-16 12 15,9-7-15,5-3 0,2-1 0,-19 15 0,11-8 0,4-5 0,4-2 0,-15 16 0,7-8 0,6-6 16,2-1-16,-19 12 0,9-8 0,7-3 0,2-2 0,-18 11 0,11-7 0,5-2 0,3-3 0,-21 12 16,12-6-16,4-4 0,4-1 0,-14 11 0,8-7 0,5-3 0,2-1 0,-18 8 0,9-5 15,6-3-15,3-1 0,1 0 0,0 0 0,1-1 0,0 0 0,0 0 0,0 0 0,0 0 0,0 0 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3T09:25:37.717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19711 12005 0,'0'0'0,"0"0"0,0 0 0,0 0 16,0 0-16,0 0 0,0 0 0,-53-43 0,26 21 0,14 12 0,7 5 0,-7 2 15,7 2-15,3 0 0,1 0 0,-8 4 0,5-2 0,2-1 0,2 0 0,-9 3 0,5-2 0,3 0 16,1-1-16,-10 5 0,6-3 0,2-1 0,2 0 0,-11 4 0,6-2 0,2-2 0,2 0 0,-10 4 16,6-3-16,3-1 0,1 0 0,-11 4 0,7-2 0,3-2 0,1-1 0,-13 6 15,8-4-15,3 0 0,2-2 0,-13 5 0,8-2 0,3-2 0,2 0 0,-13 6 0,7-3 0,4-2 16,2-1-16,-12 4 0,6-2 0,4-2 0,2-1 0,-15 3 0,8-2 0,5 0 0,2 0 0,-18 4 15,9-3-15,6-1 0,3 0 0,-17 2 0,10-2 0,5 0 0,2-1 0,-19 2 16,11 0-16,5-2 0,3 1 0,-21 3 0,11-1 0,7-2 0,2-1 0,-18 3 0,9-1 0,7-2 16,2 1-16,-18 4 0,11-3 0,5-1 0,3 0 0,-23 2 0,12-2 0,7 0 0,3-1 0,-23 0 15,14 0-15,6 0 0,3 0 0,-22 3 0,12-2 0,7 0 0,3-1 0,-23 3 16,13-2-16,7 0 0,2-1 0,-23 0 0,12 0 0,8 0 0,4 0 0,-22 0 0,13 0 0,5 0 16,4 0-16,-25 0 0,14 0 0,7 0 0,4 0 0,-25 2 0,14 0 0,7-2 0,4 1 0,-25-4 15,15 2-15,5 1 0,5 0 0,-28 0 0,16 0 0,7 0 0,4 0 0,-26-3 16,15 2-16,8 0 0,2 0 0,-22 1 0,13 0 0,7 0 0,4 0 0,-30-5 0,16 3 0,9 1 15,4 0-15,-24-2 0,13 2 0,8 1 0,4-1 0,-27 1 0,16 0 0,6 0 0,4 0 0,-26-3 16,15 2-16,8 0 0,2 1 0,-26-5 0,16 3 0,8 1 0,3 0 0,-29-2 16,17 2-16,8 0 0,4 1 0,-24-3 0,13 2 0,8 1 0,4-1 0,-25-2 0,13 2 0,8 0 15,4 1-15,-25 0 0,15 0 0,6 0 0,3 0 0,-21-2 0,12 0 0,7 2 0,3-1 0,-23-4 16,14 3-16,5 1 0,4 0 0,-22-2 0,12 2 0,7 0 0,3 1 0,-20-3 16,12 2-16,5 1 0,2-1 0,-18 1 0,10 0 0,7 0 0,2 0 0,-18 0 0,11 0 0,5 0 15,3 0-15,-16 0 0,9 0 0,5 0 0,2 0 0,-18 0 0,10 0 0,5 0 0,3 0 0,-14 2 16,8 0-16,4-2 0,2 0 0,-14 0 0,9 0 0,3 0 0,2 0 0,-13-2 15,8 1-15,3 0 0,2 1 0,-9-2 0,6 1 0,2 0 0,2 0 0,0 1 0,1 0 0,0 0 16,0 0-16,0 0 0,0 0 0,0 0 0,0 0 0,0 0 0,0 0 0,0 0 0,0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3T09:25:39.008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24597 13127 0,'0'0'0,"0"0"0,0 0 0,0 0 0,0 0 0,0 0 15,0 0-15,-64-15 0,32 8 0,15 3 0,9 3 0,-13-8 0,11 5 0,5 3 0,3-1 0,-19-3 16,10 2-16,6 2 0,3 1 0,-20-8 0,10 4 0,7 2 0,2 1 0,-20-4 0,12 3 15,5 0-15,2 2 0,-18-3 0,10 2 0,7 0 0,2 1 0,-24-6 0,14 4 0,6 1 0,3 0 16,-23-4-16,12 2 0,8 2 0,4 0 0,-25 1 0,13 0 0,8 0 0,4 0 0,-25 0 16,15 0-16,5 0 0,5 0 0,-25 2 0,15-1 0,6 0 0,4-1 0,-27 3 15,14-2-15,9-1 0,3 1 0,-26 1 0,14 0 0,9-2 0,3 1 0,-27 4 0,15-3 0,9-1 0,3 0 16,-28 2-16,16-2 0,7 0 0,5-1 0,-26 5 0,15-3 0,7-1 0,4 0 0,-27 2 16,16-2-16,8 0 0,2-1 0,-25 3 0,16-2 0,7-1 0,3 1 0,-29-1 0,16 0 15,9 0-15,4 0 0,-26 2 0,15-1 0,8 0 0,3 0 0,-27-1 0,15 0 0,9 0 0,3 0 0,-28 0 16,15 0-16,9 0 0,4 0 0,-24 0 0,14 0 0,6 0 0,5 0 0,-28 2 15,16-1-15,7 0 0,4-1 0,-26 0 0,16 0 0,7 0 0,2 0 0,-24 3 0,13-2 0,9 0 16,3-1-16,-24 3 0,14-2 0,7-1 0,4 1 0,1-1 0,1 0 0,1 0 0,0 0 0,0 0 16,0 0-16,0 0 0,0 0 0,0 0 0,0 0 0,0 0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97.39157" units="1/cm"/>
          <inkml:channelProperty channel="Y" name="resolution" value="348.58511" units="1/cm"/>
          <inkml:channelProperty channel="T" name="resolution" value="1" units="1/dev"/>
        </inkml:channelProperties>
      </inkml:inkSource>
      <inkml:timestamp xml:id="ts0" timeString="2025-10-12T07:53:51.7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31220 13708 0,'0'0'0,"0"0"0,0 0 0,0 0 0,0 0 0,0 0 0,0 0 0,0 0 0,0 0 16,0 0-16,0 0 0,0 0 0,0 0 0,0 0 0,0 0 0,0 0 0,0 0 0,0 0 0,0 0 0,0 0 15,0 0-15,0 0 0,0 0 0,0 0 0,0 0 0,0 0 0,0 0 0,-79 3 16,40-2-16,18-1 0,12 1 0,-22 13 0,15-7 0,9-3 0,3-2 0,-33 15 0,18-8 0,10-4 15,5-3-15,-40 18 0,22-10 0,12-5 0,5-2 0,-48 19 0,27-10 0,13-6 0,7-3 0,-52 26 16,29-14-16,15-7 0,6-5 0,-51 33 0,29-18 0,15-9 0,8-5 0,-51 39 0,29-21 16,15-12-16,6-4 0,-53 37 0,31-22 0,15-10 0,8-6 0,-5 5 0,7-5 0,2-3 0,2-1 0,-7 5 15,4-3-15,1-2 0,2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FF7AF-9C32-4AAE-9028-3FFFB5F20F8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60372-E9EE-4535-9DC7-CF67F6F5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4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9F7D-AFCF-441E-B88E-DA38C981D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4425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87" y="1"/>
            <a:ext cx="12181429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5" name="Google Shape;435;p20"/>
          <p:cNvGrpSpPr/>
          <p:nvPr/>
        </p:nvGrpSpPr>
        <p:grpSpPr>
          <a:xfrm>
            <a:off x="173167" y="172003"/>
            <a:ext cx="11839439" cy="6515605"/>
            <a:chOff x="129875" y="129002"/>
            <a:chExt cx="8879579" cy="4886704"/>
          </a:xfrm>
        </p:grpSpPr>
        <p:grpSp>
          <p:nvGrpSpPr>
            <p:cNvPr id="436" name="Google Shape;436;p20"/>
            <p:cNvGrpSpPr/>
            <p:nvPr/>
          </p:nvGrpSpPr>
          <p:grpSpPr>
            <a:xfrm>
              <a:off x="139519" y="132777"/>
              <a:ext cx="8864961" cy="4877945"/>
              <a:chOff x="245600" y="857825"/>
              <a:chExt cx="7086300" cy="3985575"/>
            </a:xfrm>
          </p:grpSpPr>
          <p:sp>
            <p:nvSpPr>
              <p:cNvPr id="437" name="Google Shape;437;p20"/>
              <p:cNvSpPr/>
              <p:nvPr/>
            </p:nvSpPr>
            <p:spPr>
              <a:xfrm>
                <a:off x="245600" y="857825"/>
                <a:ext cx="7086300" cy="3985575"/>
              </a:xfrm>
              <a:custGeom>
                <a:avLst/>
                <a:gdLst/>
                <a:ahLst/>
                <a:cxnLst/>
                <a:rect l="l" t="t" r="r" b="b"/>
                <a:pathLst>
                  <a:path w="283452" h="159423" fill="none" extrusionOk="0">
                    <a:moveTo>
                      <a:pt x="274803" y="76037"/>
                    </a:moveTo>
                    <a:lnTo>
                      <a:pt x="272203" y="79187"/>
                    </a:lnTo>
                    <a:lnTo>
                      <a:pt x="274803" y="82336"/>
                    </a:lnTo>
                    <a:lnTo>
                      <a:pt x="279202" y="87685"/>
                    </a:lnTo>
                    <a:lnTo>
                      <a:pt x="283451" y="92784"/>
                    </a:lnTo>
                    <a:lnTo>
                      <a:pt x="283451" y="159422"/>
                    </a:lnTo>
                    <a:lnTo>
                      <a:pt x="155124" y="159422"/>
                    </a:lnTo>
                    <a:lnTo>
                      <a:pt x="150175" y="155323"/>
                    </a:lnTo>
                    <a:lnTo>
                      <a:pt x="144876" y="150974"/>
                    </a:lnTo>
                    <a:lnTo>
                      <a:pt x="141926" y="148574"/>
                    </a:lnTo>
                    <a:lnTo>
                      <a:pt x="139027" y="150974"/>
                    </a:lnTo>
                    <a:lnTo>
                      <a:pt x="133678" y="155323"/>
                    </a:lnTo>
                    <a:lnTo>
                      <a:pt x="128728" y="159422"/>
                    </a:lnTo>
                    <a:lnTo>
                      <a:pt x="1" y="159422"/>
                    </a:lnTo>
                    <a:lnTo>
                      <a:pt x="1" y="92534"/>
                    </a:lnTo>
                    <a:lnTo>
                      <a:pt x="4250" y="87435"/>
                    </a:lnTo>
                    <a:lnTo>
                      <a:pt x="8599" y="82086"/>
                    </a:lnTo>
                    <a:lnTo>
                      <a:pt x="10999" y="79187"/>
                    </a:lnTo>
                    <a:lnTo>
                      <a:pt x="8599" y="76287"/>
                    </a:lnTo>
                    <a:lnTo>
                      <a:pt x="4250" y="70988"/>
                    </a:lnTo>
                    <a:lnTo>
                      <a:pt x="1" y="65839"/>
                    </a:lnTo>
                    <a:lnTo>
                      <a:pt x="1" y="1"/>
                    </a:lnTo>
                    <a:lnTo>
                      <a:pt x="128478" y="1"/>
                    </a:lnTo>
                    <a:lnTo>
                      <a:pt x="133478" y="4100"/>
                    </a:lnTo>
                    <a:lnTo>
                      <a:pt x="138777" y="8499"/>
                    </a:lnTo>
                    <a:lnTo>
                      <a:pt x="141926" y="11099"/>
                    </a:lnTo>
                    <a:lnTo>
                      <a:pt x="145076" y="8499"/>
                    </a:lnTo>
                    <a:lnTo>
                      <a:pt x="150375" y="4100"/>
                    </a:lnTo>
                    <a:lnTo>
                      <a:pt x="155374" y="1"/>
                    </a:lnTo>
                    <a:lnTo>
                      <a:pt x="283451" y="1"/>
                    </a:lnTo>
                    <a:lnTo>
                      <a:pt x="283451" y="65589"/>
                    </a:lnTo>
                    <a:lnTo>
                      <a:pt x="279202" y="70738"/>
                    </a:lnTo>
                    <a:close/>
                  </a:path>
                </a:pathLst>
              </a:custGeom>
              <a:noFill/>
              <a:ln w="16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20"/>
              <p:cNvSpPr/>
              <p:nvPr/>
            </p:nvSpPr>
            <p:spPr>
              <a:xfrm>
                <a:off x="245600" y="2909975"/>
                <a:ext cx="215000" cy="261225"/>
              </a:xfrm>
              <a:custGeom>
                <a:avLst/>
                <a:gdLst/>
                <a:ahLst/>
                <a:cxnLst/>
                <a:rect l="l" t="t" r="r" b="b"/>
                <a:pathLst>
                  <a:path w="8600" h="10449" fill="none" extrusionOk="0">
                    <a:moveTo>
                      <a:pt x="1" y="10448"/>
                    </a:moveTo>
                    <a:lnTo>
                      <a:pt x="4250" y="5349"/>
                    </a:lnTo>
                    <a:lnTo>
                      <a:pt x="8599" y="0"/>
                    </a:lnTo>
                  </a:path>
                </a:pathLst>
              </a:custGeom>
              <a:noFill/>
              <a:ln w="16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20"/>
              <p:cNvSpPr/>
              <p:nvPr/>
            </p:nvSpPr>
            <p:spPr>
              <a:xfrm>
                <a:off x="245600" y="2503800"/>
                <a:ext cx="215000" cy="261225"/>
              </a:xfrm>
              <a:custGeom>
                <a:avLst/>
                <a:gdLst/>
                <a:ahLst/>
                <a:cxnLst/>
                <a:rect l="l" t="t" r="r" b="b"/>
                <a:pathLst>
                  <a:path w="8600" h="10449" fill="none" extrusionOk="0">
                    <a:moveTo>
                      <a:pt x="8599" y="10448"/>
                    </a:moveTo>
                    <a:lnTo>
                      <a:pt x="4250" y="5149"/>
                    </a:lnTo>
                    <a:lnTo>
                      <a:pt x="1" y="0"/>
                    </a:lnTo>
                  </a:path>
                </a:pathLst>
              </a:custGeom>
              <a:noFill/>
              <a:ln w="16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" name="Google Shape;440;p20"/>
              <p:cNvSpPr/>
              <p:nvPr/>
            </p:nvSpPr>
            <p:spPr>
              <a:xfrm>
                <a:off x="351850" y="960325"/>
                <a:ext cx="6873825" cy="3780575"/>
              </a:xfrm>
              <a:custGeom>
                <a:avLst/>
                <a:gdLst/>
                <a:ahLst/>
                <a:cxnLst/>
                <a:rect l="l" t="t" r="r" b="b"/>
                <a:pathLst>
                  <a:path w="274953" h="151223" fill="none" extrusionOk="0">
                    <a:moveTo>
                      <a:pt x="270553" y="71937"/>
                    </a:moveTo>
                    <a:lnTo>
                      <a:pt x="267953" y="75087"/>
                    </a:lnTo>
                    <a:lnTo>
                      <a:pt x="270553" y="78236"/>
                    </a:lnTo>
                    <a:lnTo>
                      <a:pt x="274952" y="83585"/>
                    </a:lnTo>
                    <a:lnTo>
                      <a:pt x="274952" y="151223"/>
                    </a:lnTo>
                    <a:lnTo>
                      <a:pt x="145925" y="151223"/>
                    </a:lnTo>
                    <a:lnTo>
                      <a:pt x="140626" y="146874"/>
                    </a:lnTo>
                    <a:lnTo>
                      <a:pt x="137676" y="144474"/>
                    </a:lnTo>
                    <a:lnTo>
                      <a:pt x="134777" y="146874"/>
                    </a:lnTo>
                    <a:lnTo>
                      <a:pt x="129428" y="151223"/>
                    </a:lnTo>
                    <a:lnTo>
                      <a:pt x="0" y="151223"/>
                    </a:lnTo>
                    <a:lnTo>
                      <a:pt x="0" y="83335"/>
                    </a:lnTo>
                    <a:lnTo>
                      <a:pt x="4349" y="77986"/>
                    </a:lnTo>
                    <a:lnTo>
                      <a:pt x="6749" y="75087"/>
                    </a:lnTo>
                    <a:lnTo>
                      <a:pt x="4349" y="72187"/>
                    </a:lnTo>
                    <a:lnTo>
                      <a:pt x="0" y="66888"/>
                    </a:lnTo>
                    <a:lnTo>
                      <a:pt x="0" y="0"/>
                    </a:lnTo>
                    <a:lnTo>
                      <a:pt x="129228" y="0"/>
                    </a:lnTo>
                    <a:lnTo>
                      <a:pt x="134527" y="4399"/>
                    </a:lnTo>
                    <a:lnTo>
                      <a:pt x="137676" y="6999"/>
                    </a:lnTo>
                    <a:lnTo>
                      <a:pt x="140826" y="4399"/>
                    </a:lnTo>
                    <a:lnTo>
                      <a:pt x="146125" y="0"/>
                    </a:lnTo>
                    <a:lnTo>
                      <a:pt x="274952" y="0"/>
                    </a:lnTo>
                    <a:lnTo>
                      <a:pt x="274952" y="66638"/>
                    </a:lnTo>
                    <a:close/>
                  </a:path>
                </a:pathLst>
              </a:custGeom>
              <a:noFill/>
              <a:ln w="16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" name="Google Shape;441;p20"/>
              <p:cNvSpPr/>
              <p:nvPr/>
            </p:nvSpPr>
            <p:spPr>
              <a:xfrm>
                <a:off x="460575" y="1070300"/>
                <a:ext cx="6655100" cy="3561875"/>
              </a:xfrm>
              <a:custGeom>
                <a:avLst/>
                <a:gdLst/>
                <a:ahLst/>
                <a:cxnLst/>
                <a:rect l="l" t="t" r="r" b="b"/>
                <a:pathLst>
                  <a:path w="266204" h="142475" fill="none" extrusionOk="0">
                    <a:moveTo>
                      <a:pt x="266204" y="67538"/>
                    </a:moveTo>
                    <a:lnTo>
                      <a:pt x="263604" y="70688"/>
                    </a:lnTo>
                    <a:lnTo>
                      <a:pt x="266204" y="73837"/>
                    </a:lnTo>
                    <a:lnTo>
                      <a:pt x="266204" y="142475"/>
                    </a:lnTo>
                    <a:lnTo>
                      <a:pt x="136277" y="142475"/>
                    </a:lnTo>
                    <a:lnTo>
                      <a:pt x="133327" y="140075"/>
                    </a:lnTo>
                    <a:lnTo>
                      <a:pt x="130428" y="142475"/>
                    </a:lnTo>
                    <a:lnTo>
                      <a:pt x="0" y="142475"/>
                    </a:lnTo>
                    <a:lnTo>
                      <a:pt x="0" y="73587"/>
                    </a:lnTo>
                    <a:lnTo>
                      <a:pt x="2400" y="70688"/>
                    </a:lnTo>
                    <a:lnTo>
                      <a:pt x="0" y="67788"/>
                    </a:lnTo>
                    <a:lnTo>
                      <a:pt x="0" y="0"/>
                    </a:lnTo>
                    <a:lnTo>
                      <a:pt x="130178" y="0"/>
                    </a:lnTo>
                    <a:lnTo>
                      <a:pt x="133327" y="2600"/>
                    </a:lnTo>
                    <a:lnTo>
                      <a:pt x="136477" y="0"/>
                    </a:lnTo>
                    <a:lnTo>
                      <a:pt x="266204" y="0"/>
                    </a:lnTo>
                    <a:close/>
                  </a:path>
                </a:pathLst>
              </a:custGeom>
              <a:noFill/>
              <a:ln w="16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" name="Google Shape;442;p20"/>
              <p:cNvSpPr/>
              <p:nvPr/>
            </p:nvSpPr>
            <p:spPr>
              <a:xfrm>
                <a:off x="3457550" y="857825"/>
                <a:ext cx="257475" cy="212500"/>
              </a:xfrm>
              <a:custGeom>
                <a:avLst/>
                <a:gdLst/>
                <a:ahLst/>
                <a:cxnLst/>
                <a:rect l="l" t="t" r="r" b="b"/>
                <a:pathLst>
                  <a:path w="10299" h="8500" fill="none" extrusionOk="0">
                    <a:moveTo>
                      <a:pt x="0" y="1"/>
                    </a:moveTo>
                    <a:lnTo>
                      <a:pt x="5000" y="4100"/>
                    </a:lnTo>
                    <a:lnTo>
                      <a:pt x="10299" y="8499"/>
                    </a:lnTo>
                  </a:path>
                </a:pathLst>
              </a:custGeom>
              <a:noFill/>
              <a:ln w="16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20"/>
              <p:cNvSpPr/>
              <p:nvPr/>
            </p:nvSpPr>
            <p:spPr>
              <a:xfrm>
                <a:off x="3872475" y="857825"/>
                <a:ext cx="257475" cy="212500"/>
              </a:xfrm>
              <a:custGeom>
                <a:avLst/>
                <a:gdLst/>
                <a:ahLst/>
                <a:cxnLst/>
                <a:rect l="l" t="t" r="r" b="b"/>
                <a:pathLst>
                  <a:path w="10299" h="8500" fill="none" extrusionOk="0">
                    <a:moveTo>
                      <a:pt x="1" y="8499"/>
                    </a:moveTo>
                    <a:lnTo>
                      <a:pt x="5300" y="4100"/>
                    </a:lnTo>
                    <a:lnTo>
                      <a:pt x="10299" y="1"/>
                    </a:lnTo>
                  </a:path>
                </a:pathLst>
              </a:custGeom>
              <a:noFill/>
              <a:ln w="16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" name="Google Shape;444;p20"/>
              <p:cNvSpPr/>
              <p:nvPr/>
            </p:nvSpPr>
            <p:spPr>
              <a:xfrm>
                <a:off x="7115650" y="2497550"/>
                <a:ext cx="216250" cy="261225"/>
              </a:xfrm>
              <a:custGeom>
                <a:avLst/>
                <a:gdLst/>
                <a:ahLst/>
                <a:cxnLst/>
                <a:rect l="l" t="t" r="r" b="b"/>
                <a:pathLst>
                  <a:path w="8650" h="10449" fill="none" extrusionOk="0">
                    <a:moveTo>
                      <a:pt x="8649" y="0"/>
                    </a:moveTo>
                    <a:lnTo>
                      <a:pt x="4400" y="5149"/>
                    </a:lnTo>
                    <a:lnTo>
                      <a:pt x="1" y="10448"/>
                    </a:lnTo>
                  </a:path>
                </a:pathLst>
              </a:custGeom>
              <a:noFill/>
              <a:ln w="16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" name="Google Shape;445;p20"/>
              <p:cNvSpPr/>
              <p:nvPr/>
            </p:nvSpPr>
            <p:spPr>
              <a:xfrm>
                <a:off x="7115650" y="2916225"/>
                <a:ext cx="216250" cy="261225"/>
              </a:xfrm>
              <a:custGeom>
                <a:avLst/>
                <a:gdLst/>
                <a:ahLst/>
                <a:cxnLst/>
                <a:rect l="l" t="t" r="r" b="b"/>
                <a:pathLst>
                  <a:path w="8650" h="10449" fill="none" extrusionOk="0">
                    <a:moveTo>
                      <a:pt x="1" y="0"/>
                    </a:moveTo>
                    <a:lnTo>
                      <a:pt x="4400" y="5349"/>
                    </a:lnTo>
                    <a:lnTo>
                      <a:pt x="8649" y="10448"/>
                    </a:lnTo>
                  </a:path>
                </a:pathLst>
              </a:custGeom>
              <a:noFill/>
              <a:ln w="16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" name="Google Shape;446;p20"/>
              <p:cNvSpPr/>
              <p:nvPr/>
            </p:nvSpPr>
            <p:spPr>
              <a:xfrm>
                <a:off x="3867475" y="4632150"/>
                <a:ext cx="256225" cy="211250"/>
              </a:xfrm>
              <a:custGeom>
                <a:avLst/>
                <a:gdLst/>
                <a:ahLst/>
                <a:cxnLst/>
                <a:rect l="l" t="t" r="r" b="b"/>
                <a:pathLst>
                  <a:path w="10249" h="8450" fill="none" extrusionOk="0">
                    <a:moveTo>
                      <a:pt x="10249" y="8449"/>
                    </a:moveTo>
                    <a:lnTo>
                      <a:pt x="5300" y="4350"/>
                    </a:lnTo>
                    <a:lnTo>
                      <a:pt x="1" y="1"/>
                    </a:lnTo>
                  </a:path>
                </a:pathLst>
              </a:custGeom>
              <a:noFill/>
              <a:ln w="16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20"/>
              <p:cNvSpPr/>
              <p:nvPr/>
            </p:nvSpPr>
            <p:spPr>
              <a:xfrm>
                <a:off x="3463800" y="4632150"/>
                <a:ext cx="257475" cy="211250"/>
              </a:xfrm>
              <a:custGeom>
                <a:avLst/>
                <a:gdLst/>
                <a:ahLst/>
                <a:cxnLst/>
                <a:rect l="l" t="t" r="r" b="b"/>
                <a:pathLst>
                  <a:path w="10299" h="8450" fill="none" extrusionOk="0">
                    <a:moveTo>
                      <a:pt x="10299" y="1"/>
                    </a:moveTo>
                    <a:lnTo>
                      <a:pt x="4950" y="4350"/>
                    </a:lnTo>
                    <a:lnTo>
                      <a:pt x="0" y="8449"/>
                    </a:lnTo>
                  </a:path>
                </a:pathLst>
              </a:custGeom>
              <a:noFill/>
              <a:ln w="16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8" name="Google Shape;448;p20"/>
            <p:cNvSpPr/>
            <p:nvPr/>
          </p:nvSpPr>
          <p:spPr>
            <a:xfrm rot="10800000">
              <a:off x="4277400" y="129002"/>
              <a:ext cx="603300" cy="244800"/>
            </a:xfrm>
            <a:prstGeom prst="triangle">
              <a:avLst>
                <a:gd name="adj" fmla="val 4970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0"/>
            <p:cNvSpPr/>
            <p:nvPr/>
          </p:nvSpPr>
          <p:spPr>
            <a:xfrm flipH="1">
              <a:off x="4280308" y="4770906"/>
              <a:ext cx="603300" cy="244800"/>
            </a:xfrm>
            <a:prstGeom prst="triangle">
              <a:avLst>
                <a:gd name="adj" fmla="val 4970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0"/>
            <p:cNvSpPr/>
            <p:nvPr/>
          </p:nvSpPr>
          <p:spPr>
            <a:xfrm rot="-5400000" flipH="1">
              <a:off x="8585404" y="2434418"/>
              <a:ext cx="603300" cy="244800"/>
            </a:xfrm>
            <a:prstGeom prst="triangle">
              <a:avLst>
                <a:gd name="adj" fmla="val 4970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0"/>
            <p:cNvSpPr/>
            <p:nvPr/>
          </p:nvSpPr>
          <p:spPr>
            <a:xfrm rot="5400000">
              <a:off x="-49375" y="2434418"/>
              <a:ext cx="603300" cy="244800"/>
            </a:xfrm>
            <a:prstGeom prst="triangle">
              <a:avLst>
                <a:gd name="adj" fmla="val 4970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65082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A8E7A-F345-4DB8-AEE1-C55DE6601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183FA-DE9F-4D63-A105-56E188DF6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1EDA5-6CA3-4CE6-9D1F-E5CBEE8C0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553D5-52DC-40C1-9117-F2E6A3226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F7CB9-C2FF-41F7-B8DF-6ABF74D3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63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3C181-386A-4A9C-8A8F-F0DC3B022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09FD5-3A6C-463B-ABAD-D1A1D2C9D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A8DA3-BF84-42EF-A2FD-858330EC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B8EC4-94B1-468C-BD4E-E6DE94608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ABB5B-0798-4C65-9180-B2528C980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12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D25FF-5D5E-4ED7-A794-69DD762A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48552-E5F9-4D8A-B400-3DF2794F9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54DAF-6B49-422C-B5B1-1CC828855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80509-D676-4E9A-B01C-CD190C349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D2A2B-9736-4316-826A-0C437A620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30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AB803-9449-4F58-817D-937275E08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E4AA0-1BBC-46B1-AD23-120746EDD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97592-AEE6-45B2-8710-EA6E10522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8A595-520B-4F59-A0EE-F0D87B14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CE2E5-8E2D-4764-A69B-54E9258BE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01F8A-041F-4F23-8ED6-B59AEC77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4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2DBE0-CA91-44FC-A37C-322717DE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B0AB9-E9BB-4676-BC3B-3B0F30400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7B301-D13D-46EC-A829-79090AE82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5F0773-5219-45C0-A8EA-5E6ED8314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95529-48B8-45CE-82E9-9B4A5588F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0926ED-3644-4E31-9D8A-C4E1B789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D07430-4025-4F73-B1E1-129B518F6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3BBCDB-F144-46C4-B931-9D92ED8F5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31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D9FB1-3238-4E0F-BADE-1030AD542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78E454-561B-4BDC-AD9B-5052A65A3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B7FCE7-72AD-469F-9ED6-DEDAD399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04355-131B-49A2-A8E9-A2CC2CF8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9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A53878-E957-47D9-9061-11D51840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A9F8A1-2B7E-4C53-A1CD-2AE8249C1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695F1-D74D-484E-BDCD-B319F1FC6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49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D7B29-12DB-4F94-94A3-3EC235E4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9AA14-99B8-46DD-A894-4A86BFAF7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A8E4D-90F8-40EE-8213-F4334D4C2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AC0F4-0DB9-43E5-9E82-067E7336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BF79A6-1371-4276-ADE0-F64E4DDF0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4B2E0-44D0-4D77-A3F7-61EB02D74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3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4930C-B281-4BFD-8981-AAEF06618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9A652E-8C37-4A20-AC6C-500086917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F037AF-0E9A-4D11-A75A-4FA7C990C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49984-D731-4914-96E8-A8C97FE69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6F2A5-6D8E-4C6A-8399-DAE6D468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9E18B-5298-4AE3-97A6-351D6DFF9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56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FD5F9-3295-45EB-B625-65A5B6E0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63B1D2-144F-46C8-A6BE-3CBFF8DE5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AB1B4-1721-425E-BA5B-4FDD1FFAF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9A9C1-6D75-4ACE-858C-7DE2618CE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5A267-D980-47DE-B5A8-B878A378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56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50A821-0132-4A49-8DF9-810840E74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B5ED3-9B8F-4FE9-9ED8-B2E09408A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9D417-27F7-471F-BC83-50C1F576F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18122-0F33-4D57-996D-0ADAE6292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A9707-C306-4E42-9208-C8898443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5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EB5BF-0CC3-4CB7-B1D1-32850B0BD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E9443-B566-4F68-98FF-729D77471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C5E78-21EA-459D-A341-D2FF4B896F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9979A-781F-4AE0-84A0-D1CCDE5A44F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83E14-4FA3-41CA-B13B-95B1E86BB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95202-DB91-46C1-9260-48767E56C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5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customXml" Target="../ink/ink14.xml"/><Relationship Id="rId18" Type="http://schemas.openxmlformats.org/officeDocument/2006/relationships/image" Target="../media/image30.png"/><Relationship Id="rId3" Type="http://schemas.openxmlformats.org/officeDocument/2006/relationships/image" Target="../media/image5.png"/><Relationship Id="rId21" Type="http://schemas.openxmlformats.org/officeDocument/2006/relationships/customXml" Target="../ink/ink18.xml"/><Relationship Id="rId7" Type="http://schemas.openxmlformats.org/officeDocument/2006/relationships/customXml" Target="../ink/ink11.xml"/><Relationship Id="rId12" Type="http://schemas.openxmlformats.org/officeDocument/2006/relationships/image" Target="../media/image27.png"/><Relationship Id="rId17" Type="http://schemas.openxmlformats.org/officeDocument/2006/relationships/customXml" Target="../ink/ink16.xml"/><Relationship Id="rId2" Type="http://schemas.openxmlformats.org/officeDocument/2006/relationships/image" Target="../media/image4.pn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customXml" Target="../ink/ink13.xml"/><Relationship Id="rId24" Type="http://schemas.openxmlformats.org/officeDocument/2006/relationships/image" Target="../media/image33.png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23" Type="http://schemas.openxmlformats.org/officeDocument/2006/relationships/customXml" Target="../ink/ink19.xml"/><Relationship Id="rId10" Type="http://schemas.openxmlformats.org/officeDocument/2006/relationships/image" Target="../media/image26.png"/><Relationship Id="rId19" Type="http://schemas.openxmlformats.org/officeDocument/2006/relationships/customXml" Target="../ink/ink17.xml"/><Relationship Id="rId4" Type="http://schemas.openxmlformats.org/officeDocument/2006/relationships/image" Target="../media/image23.png"/><Relationship Id="rId9" Type="http://schemas.openxmlformats.org/officeDocument/2006/relationships/customXml" Target="../ink/ink12.xml"/><Relationship Id="rId14" Type="http://schemas.openxmlformats.org/officeDocument/2006/relationships/image" Target="../media/image28.png"/><Relationship Id="rId22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customXml" Target="../ink/ink20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.png"/><Relationship Id="rId7" Type="http://schemas.openxmlformats.org/officeDocument/2006/relationships/customXml" Target="../ink/ink22.xml"/><Relationship Id="rId12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customXml" Target="../ink/ink24.xml"/><Relationship Id="rId5" Type="http://schemas.openxmlformats.org/officeDocument/2006/relationships/customXml" Target="../ink/ink21.xml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customXml" Target="../ink/ink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customXml" Target="../ink/ink29.xml"/><Relationship Id="rId18" Type="http://schemas.openxmlformats.org/officeDocument/2006/relationships/image" Target="../media/image48.png"/><Relationship Id="rId26" Type="http://schemas.openxmlformats.org/officeDocument/2006/relationships/image" Target="../media/image52.png"/><Relationship Id="rId3" Type="http://schemas.openxmlformats.org/officeDocument/2006/relationships/image" Target="../media/image5.png"/><Relationship Id="rId21" Type="http://schemas.openxmlformats.org/officeDocument/2006/relationships/customXml" Target="../ink/ink33.xml"/><Relationship Id="rId7" Type="http://schemas.openxmlformats.org/officeDocument/2006/relationships/customXml" Target="../ink/ink26.xml"/><Relationship Id="rId12" Type="http://schemas.openxmlformats.org/officeDocument/2006/relationships/image" Target="../media/image45.png"/><Relationship Id="rId17" Type="http://schemas.openxmlformats.org/officeDocument/2006/relationships/customXml" Target="../ink/ink31.xml"/><Relationship Id="rId25" Type="http://schemas.openxmlformats.org/officeDocument/2006/relationships/customXml" Target="../ink/ink35.xml"/><Relationship Id="rId2" Type="http://schemas.openxmlformats.org/officeDocument/2006/relationships/image" Target="../media/image4.png"/><Relationship Id="rId16" Type="http://schemas.openxmlformats.org/officeDocument/2006/relationships/image" Target="../media/image47.png"/><Relationship Id="rId20" Type="http://schemas.openxmlformats.org/officeDocument/2006/relationships/image" Target="../media/image49.png"/><Relationship Id="rId29" Type="http://schemas.openxmlformats.org/officeDocument/2006/relationships/customXml" Target="../ink/ink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customXml" Target="../ink/ink28.xml"/><Relationship Id="rId24" Type="http://schemas.openxmlformats.org/officeDocument/2006/relationships/image" Target="../media/image51.png"/><Relationship Id="rId32" Type="http://schemas.openxmlformats.org/officeDocument/2006/relationships/image" Target="../media/image55.png"/><Relationship Id="rId5" Type="http://schemas.openxmlformats.org/officeDocument/2006/relationships/customXml" Target="../ink/ink25.xml"/><Relationship Id="rId15" Type="http://schemas.openxmlformats.org/officeDocument/2006/relationships/customXml" Target="../ink/ink30.xml"/><Relationship Id="rId23" Type="http://schemas.openxmlformats.org/officeDocument/2006/relationships/customXml" Target="../ink/ink34.xml"/><Relationship Id="rId28" Type="http://schemas.openxmlformats.org/officeDocument/2006/relationships/image" Target="../media/image53.png"/><Relationship Id="rId10" Type="http://schemas.openxmlformats.org/officeDocument/2006/relationships/image" Target="../media/image44.png"/><Relationship Id="rId19" Type="http://schemas.openxmlformats.org/officeDocument/2006/relationships/customXml" Target="../ink/ink32.xml"/><Relationship Id="rId31" Type="http://schemas.openxmlformats.org/officeDocument/2006/relationships/customXml" Target="../ink/ink38.xml"/><Relationship Id="rId4" Type="http://schemas.openxmlformats.org/officeDocument/2006/relationships/image" Target="../media/image41.png"/><Relationship Id="rId9" Type="http://schemas.openxmlformats.org/officeDocument/2006/relationships/customXml" Target="../ink/ink27.xml"/><Relationship Id="rId14" Type="http://schemas.openxmlformats.org/officeDocument/2006/relationships/image" Target="../media/image46.png"/><Relationship Id="rId22" Type="http://schemas.openxmlformats.org/officeDocument/2006/relationships/image" Target="../media/image50.png"/><Relationship Id="rId27" Type="http://schemas.openxmlformats.org/officeDocument/2006/relationships/customXml" Target="../ink/ink36.xml"/><Relationship Id="rId30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.png"/><Relationship Id="rId7" Type="http://schemas.openxmlformats.org/officeDocument/2006/relationships/customXml" Target="../ink/ink40.xml"/><Relationship Id="rId12" Type="http://schemas.openxmlformats.org/officeDocument/2006/relationships/image" Target="../media/image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customXml" Target="../ink/ink42.xml"/><Relationship Id="rId5" Type="http://schemas.openxmlformats.org/officeDocument/2006/relationships/customXml" Target="../ink/ink39.xml"/><Relationship Id="rId10" Type="http://schemas.openxmlformats.org/officeDocument/2006/relationships/image" Target="../media/image59.png"/><Relationship Id="rId4" Type="http://schemas.openxmlformats.org/officeDocument/2006/relationships/image" Target="../media/image56.png"/><Relationship Id="rId9" Type="http://schemas.openxmlformats.org/officeDocument/2006/relationships/customXml" Target="../ink/ink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customXml" Target="../ink/ink43.xml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8.xml"/><Relationship Id="rId18" Type="http://schemas.openxmlformats.org/officeDocument/2006/relationships/image" Target="../media/image70.png"/><Relationship Id="rId26" Type="http://schemas.openxmlformats.org/officeDocument/2006/relationships/image" Target="../media/image74.png"/><Relationship Id="rId3" Type="http://schemas.openxmlformats.org/officeDocument/2006/relationships/image" Target="../media/image5.png"/><Relationship Id="rId21" Type="http://schemas.openxmlformats.org/officeDocument/2006/relationships/customXml" Target="../ink/ink52.xml"/><Relationship Id="rId34" Type="http://schemas.openxmlformats.org/officeDocument/2006/relationships/image" Target="../media/image78.png"/><Relationship Id="rId7" Type="http://schemas.openxmlformats.org/officeDocument/2006/relationships/customXml" Target="../ink/ink45.xml"/><Relationship Id="rId12" Type="http://schemas.openxmlformats.org/officeDocument/2006/relationships/image" Target="../media/image67.png"/><Relationship Id="rId17" Type="http://schemas.openxmlformats.org/officeDocument/2006/relationships/customXml" Target="../ink/ink50.xml"/><Relationship Id="rId25" Type="http://schemas.openxmlformats.org/officeDocument/2006/relationships/customXml" Target="../ink/ink54.xml"/><Relationship Id="rId33" Type="http://schemas.openxmlformats.org/officeDocument/2006/relationships/customXml" Target="../ink/ink58.xml"/><Relationship Id="rId2" Type="http://schemas.openxmlformats.org/officeDocument/2006/relationships/image" Target="../media/image4.png"/><Relationship Id="rId16" Type="http://schemas.openxmlformats.org/officeDocument/2006/relationships/image" Target="../media/image69.png"/><Relationship Id="rId20" Type="http://schemas.openxmlformats.org/officeDocument/2006/relationships/image" Target="../media/image71.png"/><Relationship Id="rId29" Type="http://schemas.openxmlformats.org/officeDocument/2006/relationships/customXml" Target="../ink/ink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customXml" Target="../ink/ink47.xml"/><Relationship Id="rId24" Type="http://schemas.openxmlformats.org/officeDocument/2006/relationships/image" Target="../media/image73.png"/><Relationship Id="rId32" Type="http://schemas.openxmlformats.org/officeDocument/2006/relationships/image" Target="../media/image77.png"/><Relationship Id="rId5" Type="http://schemas.openxmlformats.org/officeDocument/2006/relationships/customXml" Target="../ink/ink44.xml"/><Relationship Id="rId15" Type="http://schemas.openxmlformats.org/officeDocument/2006/relationships/customXml" Target="../ink/ink49.xml"/><Relationship Id="rId23" Type="http://schemas.openxmlformats.org/officeDocument/2006/relationships/customXml" Target="../ink/ink53.xml"/><Relationship Id="rId28" Type="http://schemas.openxmlformats.org/officeDocument/2006/relationships/image" Target="../media/image75.png"/><Relationship Id="rId36" Type="http://schemas.openxmlformats.org/officeDocument/2006/relationships/image" Target="../media/image79.png"/><Relationship Id="rId10" Type="http://schemas.openxmlformats.org/officeDocument/2006/relationships/image" Target="../media/image66.png"/><Relationship Id="rId19" Type="http://schemas.openxmlformats.org/officeDocument/2006/relationships/customXml" Target="../ink/ink51.xml"/><Relationship Id="rId31" Type="http://schemas.openxmlformats.org/officeDocument/2006/relationships/customXml" Target="../ink/ink57.xml"/><Relationship Id="rId4" Type="http://schemas.openxmlformats.org/officeDocument/2006/relationships/image" Target="../media/image63.png"/><Relationship Id="rId9" Type="http://schemas.openxmlformats.org/officeDocument/2006/relationships/customXml" Target="../ink/ink46.xml"/><Relationship Id="rId14" Type="http://schemas.openxmlformats.org/officeDocument/2006/relationships/image" Target="../media/image68.png"/><Relationship Id="rId22" Type="http://schemas.openxmlformats.org/officeDocument/2006/relationships/image" Target="../media/image72.png"/><Relationship Id="rId27" Type="http://schemas.openxmlformats.org/officeDocument/2006/relationships/customXml" Target="../ink/ink55.xml"/><Relationship Id="rId30" Type="http://schemas.openxmlformats.org/officeDocument/2006/relationships/image" Target="../media/image76.png"/><Relationship Id="rId35" Type="http://schemas.openxmlformats.org/officeDocument/2006/relationships/customXml" Target="../ink/ink59.xml"/><Relationship Id="rId8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customXml" Target="../ink/ink64.xml"/><Relationship Id="rId18" Type="http://schemas.openxmlformats.org/officeDocument/2006/relationships/image" Target="../media/image87.png"/><Relationship Id="rId3" Type="http://schemas.openxmlformats.org/officeDocument/2006/relationships/image" Target="../media/image5.png"/><Relationship Id="rId7" Type="http://schemas.openxmlformats.org/officeDocument/2006/relationships/customXml" Target="../ink/ink61.xml"/><Relationship Id="rId12" Type="http://schemas.openxmlformats.org/officeDocument/2006/relationships/image" Target="../media/image84.png"/><Relationship Id="rId17" Type="http://schemas.openxmlformats.org/officeDocument/2006/relationships/customXml" Target="../ink/ink66.xml"/><Relationship Id="rId2" Type="http://schemas.openxmlformats.org/officeDocument/2006/relationships/image" Target="../media/image4.png"/><Relationship Id="rId16" Type="http://schemas.openxmlformats.org/officeDocument/2006/relationships/image" Target="../media/image86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customXml" Target="../ink/ink63.xml"/><Relationship Id="rId5" Type="http://schemas.openxmlformats.org/officeDocument/2006/relationships/customXml" Target="../ink/ink60.xml"/><Relationship Id="rId15" Type="http://schemas.openxmlformats.org/officeDocument/2006/relationships/customXml" Target="../ink/ink65.xml"/><Relationship Id="rId10" Type="http://schemas.openxmlformats.org/officeDocument/2006/relationships/image" Target="../media/image83.png"/><Relationship Id="rId19" Type="http://schemas.openxmlformats.org/officeDocument/2006/relationships/customXml" Target="../ink/ink67.xml"/><Relationship Id="rId4" Type="http://schemas.openxmlformats.org/officeDocument/2006/relationships/image" Target="../media/image80.png"/><Relationship Id="rId9" Type="http://schemas.openxmlformats.org/officeDocument/2006/relationships/customXml" Target="../ink/ink62.xml"/><Relationship Id="rId14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customXml" Target="../ink/ink72.xml"/><Relationship Id="rId3" Type="http://schemas.openxmlformats.org/officeDocument/2006/relationships/image" Target="../media/image5.png"/><Relationship Id="rId7" Type="http://schemas.openxmlformats.org/officeDocument/2006/relationships/customXml" Target="../ink/ink69.xml"/><Relationship Id="rId12" Type="http://schemas.openxmlformats.org/officeDocument/2006/relationships/image" Target="../media/image9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11" Type="http://schemas.openxmlformats.org/officeDocument/2006/relationships/customXml" Target="../ink/ink71.xml"/><Relationship Id="rId5" Type="http://schemas.openxmlformats.org/officeDocument/2006/relationships/customXml" Target="../ink/ink68.xml"/><Relationship Id="rId10" Type="http://schemas.openxmlformats.org/officeDocument/2006/relationships/image" Target="../media/image92.png"/><Relationship Id="rId4" Type="http://schemas.openxmlformats.org/officeDocument/2006/relationships/image" Target="../media/image89.png"/><Relationship Id="rId9" Type="http://schemas.openxmlformats.org/officeDocument/2006/relationships/customXml" Target="../ink/ink70.xml"/><Relationship Id="rId14" Type="http://schemas.openxmlformats.org/officeDocument/2006/relationships/image" Target="../media/image9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5.png"/><Relationship Id="rId7" Type="http://schemas.openxmlformats.org/officeDocument/2006/relationships/customXml" Target="../ink/ink7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5" Type="http://schemas.openxmlformats.org/officeDocument/2006/relationships/customXml" Target="../ink/ink73.xml"/><Relationship Id="rId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customXml" Target="../ink/ink79.xml"/><Relationship Id="rId18" Type="http://schemas.openxmlformats.org/officeDocument/2006/relationships/image" Target="../media/image105.png"/><Relationship Id="rId3" Type="http://schemas.openxmlformats.org/officeDocument/2006/relationships/image" Target="../media/image5.png"/><Relationship Id="rId7" Type="http://schemas.openxmlformats.org/officeDocument/2006/relationships/customXml" Target="../ink/ink76.xml"/><Relationship Id="rId12" Type="http://schemas.openxmlformats.org/officeDocument/2006/relationships/image" Target="../media/image102.png"/><Relationship Id="rId17" Type="http://schemas.openxmlformats.org/officeDocument/2006/relationships/customXml" Target="../ink/ink81.xml"/><Relationship Id="rId2" Type="http://schemas.openxmlformats.org/officeDocument/2006/relationships/image" Target="../media/image4.png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openxmlformats.org/officeDocument/2006/relationships/customXml" Target="../ink/ink78.xml"/><Relationship Id="rId5" Type="http://schemas.openxmlformats.org/officeDocument/2006/relationships/customXml" Target="../ink/ink75.xml"/><Relationship Id="rId15" Type="http://schemas.openxmlformats.org/officeDocument/2006/relationships/customXml" Target="../ink/ink80.xml"/><Relationship Id="rId10" Type="http://schemas.openxmlformats.org/officeDocument/2006/relationships/image" Target="../media/image101.png"/><Relationship Id="rId4" Type="http://schemas.openxmlformats.org/officeDocument/2006/relationships/image" Target="../media/image98.png"/><Relationship Id="rId9" Type="http://schemas.openxmlformats.org/officeDocument/2006/relationships/customXml" Target="../ink/ink77.xml"/><Relationship Id="rId14" Type="http://schemas.openxmlformats.org/officeDocument/2006/relationships/image" Target="../media/image10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6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customXml" Target="../ink/ink5.xml"/><Relationship Id="rId18" Type="http://schemas.openxmlformats.org/officeDocument/2006/relationships/customXml" Target="../ink/ink8.xml"/><Relationship Id="rId3" Type="http://schemas.openxmlformats.org/officeDocument/2006/relationships/image" Target="../media/image5.png"/><Relationship Id="rId7" Type="http://schemas.openxmlformats.org/officeDocument/2006/relationships/customXml" Target="../ink/ink2.xml"/><Relationship Id="rId12" Type="http://schemas.openxmlformats.org/officeDocument/2006/relationships/image" Target="../media/image17.png"/><Relationship Id="rId17" Type="http://schemas.openxmlformats.org/officeDocument/2006/relationships/customXml" Target="../ink/ink7.xml"/><Relationship Id="rId2" Type="http://schemas.openxmlformats.org/officeDocument/2006/relationships/image" Target="../media/image4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16.png"/><Relationship Id="rId19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customXml" Target="../ink/ink3.xml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customXml" Target="../ink/ink9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1982" y="2092034"/>
            <a:ext cx="8214522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الوحدة : </a:t>
            </a:r>
            <a:r>
              <a:rPr lang="ar-JO" sz="4400" dirty="0">
                <a:cs typeface="AGA Battouta Regular" pitchFamily="2" charset="-78"/>
              </a:rPr>
              <a:t>عظمة الله تعالى</a:t>
            </a:r>
            <a:endParaRPr lang="ar-SA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الدرس : </a:t>
            </a:r>
            <a:r>
              <a:rPr lang="ar-JO" sz="4400" dirty="0">
                <a:cs typeface="AGA Battouta Regular" pitchFamily="2" charset="-78"/>
              </a:rPr>
              <a:t>عثمان بن عفان رضي الله عنه</a:t>
            </a: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المبحث : </a:t>
            </a:r>
            <a:r>
              <a:rPr lang="ar-JO" sz="4400" dirty="0">
                <a:cs typeface="AGA Battouta Regular" pitchFamily="2" charset="-78"/>
              </a:rPr>
              <a:t>التربية الاسلامية</a:t>
            </a:r>
            <a:r>
              <a:rPr lang="ar-SA" sz="4400" dirty="0">
                <a:cs typeface="AGA Battouta Regular" pitchFamily="2" charset="-78"/>
              </a:rPr>
              <a:t> </a:t>
            </a: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الصف :  </a:t>
            </a:r>
            <a:r>
              <a:rPr lang="ar-JO" sz="4400" dirty="0">
                <a:cs typeface="AGA Battouta Regular" pitchFamily="2" charset="-78"/>
              </a:rPr>
              <a:t>السادس</a:t>
            </a:r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4" name="Double Wave 63">
            <a:extLst>
              <a:ext uri="{FF2B5EF4-FFF2-40B4-BE49-F238E27FC236}">
                <a16:creationId xmlns:a16="http://schemas.microsoft.com/office/drawing/2014/main" id="{C9E2BCB8-7BE7-46B8-AD52-8CFE3B62964A}"/>
              </a:ext>
            </a:extLst>
          </p:cNvPr>
          <p:cNvSpPr/>
          <p:nvPr/>
        </p:nvSpPr>
        <p:spPr>
          <a:xfrm>
            <a:off x="3937997" y="12395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5" name="Double Wave 64">
            <a:extLst>
              <a:ext uri="{FF2B5EF4-FFF2-40B4-BE49-F238E27FC236}">
                <a16:creationId xmlns:a16="http://schemas.microsoft.com/office/drawing/2014/main" id="{E33F8150-5D96-4676-A2E9-E078F6EF87EE}"/>
              </a:ext>
            </a:extLst>
          </p:cNvPr>
          <p:cNvSpPr/>
          <p:nvPr/>
        </p:nvSpPr>
        <p:spPr>
          <a:xfrm>
            <a:off x="786344" y="12395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</a:t>
            </a:r>
          </a:p>
        </p:txBody>
      </p:sp>
      <p:sp>
        <p:nvSpPr>
          <p:cNvPr id="66" name="Double Wave 65">
            <a:extLst>
              <a:ext uri="{FF2B5EF4-FFF2-40B4-BE49-F238E27FC236}">
                <a16:creationId xmlns:a16="http://schemas.microsoft.com/office/drawing/2014/main" id="{8480D7EC-9B2D-493A-8469-59369B4C49A1}"/>
              </a:ext>
            </a:extLst>
          </p:cNvPr>
          <p:cNvSpPr/>
          <p:nvPr/>
        </p:nvSpPr>
        <p:spPr>
          <a:xfrm>
            <a:off x="7890998" y="11007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التربية الاسلامية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7" name="Double Wave 66">
            <a:extLst>
              <a:ext uri="{FF2B5EF4-FFF2-40B4-BE49-F238E27FC236}">
                <a16:creationId xmlns:a16="http://schemas.microsoft.com/office/drawing/2014/main" id="{82FA6FFC-3E90-4A3F-A666-A300288EDBA2}"/>
              </a:ext>
            </a:extLst>
          </p:cNvPr>
          <p:cNvSpPr/>
          <p:nvPr/>
        </p:nvSpPr>
        <p:spPr>
          <a:xfrm>
            <a:off x="5894103" y="12395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81B615-9F72-4C78-9419-6C8D0AB19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335" y="926891"/>
            <a:ext cx="9572277" cy="53923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9719E47-6908-499C-9F6B-26E859AB7DCD}"/>
                  </a:ext>
                </a:extLst>
              </p14:cNvPr>
              <p14:cNvContentPartPr/>
              <p14:nvPr/>
            </p14:nvContentPartPr>
            <p14:xfrm>
              <a:off x="4147560" y="2829600"/>
              <a:ext cx="2071080" cy="75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9719E47-6908-499C-9F6B-26E859AB7D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31720" y="2766240"/>
                <a:ext cx="210240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D144B1F-1250-4ABB-8AE6-274115AB8681}"/>
                  </a:ext>
                </a:extLst>
              </p14:cNvPr>
              <p14:cNvContentPartPr/>
              <p14:nvPr/>
            </p14:nvContentPartPr>
            <p14:xfrm>
              <a:off x="2150280" y="2866320"/>
              <a:ext cx="1739160" cy="36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D144B1F-1250-4ABB-8AE6-274115AB868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34440" y="2802960"/>
                <a:ext cx="17704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C89365D-735E-4D23-929A-ACA40325B9DF}"/>
                  </a:ext>
                </a:extLst>
              </p14:cNvPr>
              <p14:cNvContentPartPr/>
              <p14:nvPr/>
            </p14:nvContentPartPr>
            <p14:xfrm>
              <a:off x="7948080" y="3283200"/>
              <a:ext cx="1458720" cy="119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C89365D-735E-4D23-929A-ACA40325B9D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32240" y="3219840"/>
                <a:ext cx="14900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49BDEFC-3C7A-4275-88B8-98BE22FAFF47}"/>
                  </a:ext>
                </a:extLst>
              </p14:cNvPr>
              <p14:cNvContentPartPr/>
              <p14:nvPr/>
            </p14:nvContentPartPr>
            <p14:xfrm>
              <a:off x="5880240" y="3315600"/>
              <a:ext cx="1455120" cy="34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49BDEFC-3C7A-4275-88B8-98BE22FAFF4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64400" y="3252240"/>
                <a:ext cx="14864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B6C713F-CD74-471E-B696-64C991224779}"/>
                  </a:ext>
                </a:extLst>
              </p14:cNvPr>
              <p14:cNvContentPartPr/>
              <p14:nvPr/>
            </p14:nvContentPartPr>
            <p14:xfrm>
              <a:off x="4253400" y="3323520"/>
              <a:ext cx="1153800" cy="80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B6C713F-CD74-471E-B696-64C9912247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37560" y="3260160"/>
                <a:ext cx="118512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2065340-E624-4EE9-8DFC-6E890170F784}"/>
                  </a:ext>
                </a:extLst>
              </p14:cNvPr>
              <p14:cNvContentPartPr/>
              <p14:nvPr/>
            </p14:nvContentPartPr>
            <p14:xfrm>
              <a:off x="7231320" y="3763440"/>
              <a:ext cx="1346040" cy="38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2065340-E624-4EE9-8DFC-6E890170F78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15480" y="3700080"/>
                <a:ext cx="13773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35EC5B9-D6A9-4BDC-A997-B1401C053B46}"/>
                  </a:ext>
                </a:extLst>
              </p14:cNvPr>
              <p14:cNvContentPartPr/>
              <p14:nvPr/>
            </p14:nvContentPartPr>
            <p14:xfrm>
              <a:off x="2183040" y="3729960"/>
              <a:ext cx="1958760" cy="57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35EC5B9-D6A9-4BDC-A997-B1401C053B4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67200" y="3666600"/>
                <a:ext cx="199008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AF35C63-27F4-47B6-A27C-5189558AF3D2}"/>
                  </a:ext>
                </a:extLst>
              </p14:cNvPr>
              <p14:cNvContentPartPr/>
              <p14:nvPr/>
            </p14:nvContentPartPr>
            <p14:xfrm>
              <a:off x="3994560" y="4183200"/>
              <a:ext cx="1559520" cy="86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AF35C63-27F4-47B6-A27C-5189558AF3D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78720" y="4119840"/>
                <a:ext cx="159084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01A20D8-7372-4B4C-9A78-6550F0C8076C}"/>
                  </a:ext>
                </a:extLst>
              </p14:cNvPr>
              <p14:cNvContentPartPr/>
              <p14:nvPr/>
            </p14:nvContentPartPr>
            <p14:xfrm>
              <a:off x="2155680" y="4595400"/>
              <a:ext cx="1776600" cy="158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01A20D8-7372-4B4C-9A78-6550F0C8076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39840" y="4532040"/>
                <a:ext cx="180792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68DB365-88FB-4A88-98FD-CCA8EE4326DE}"/>
                  </a:ext>
                </a:extLst>
              </p14:cNvPr>
              <p14:cNvContentPartPr/>
              <p14:nvPr/>
            </p14:nvContentPartPr>
            <p14:xfrm>
              <a:off x="8649720" y="5065920"/>
              <a:ext cx="686880" cy="20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68DB365-88FB-4A88-98FD-CCA8EE4326D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633880" y="5002560"/>
                <a:ext cx="718200" cy="14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857625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4" name="Double Wave 63">
            <a:extLst>
              <a:ext uri="{FF2B5EF4-FFF2-40B4-BE49-F238E27FC236}">
                <a16:creationId xmlns:a16="http://schemas.microsoft.com/office/drawing/2014/main" id="{C9E2BCB8-7BE7-46B8-AD52-8CFE3B62964A}"/>
              </a:ext>
            </a:extLst>
          </p:cNvPr>
          <p:cNvSpPr/>
          <p:nvPr/>
        </p:nvSpPr>
        <p:spPr>
          <a:xfrm>
            <a:off x="3937997" y="12395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5" name="Double Wave 64">
            <a:extLst>
              <a:ext uri="{FF2B5EF4-FFF2-40B4-BE49-F238E27FC236}">
                <a16:creationId xmlns:a16="http://schemas.microsoft.com/office/drawing/2014/main" id="{E33F8150-5D96-4676-A2E9-E078F6EF87EE}"/>
              </a:ext>
            </a:extLst>
          </p:cNvPr>
          <p:cNvSpPr/>
          <p:nvPr/>
        </p:nvSpPr>
        <p:spPr>
          <a:xfrm>
            <a:off x="786344" y="12395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</a:t>
            </a:r>
          </a:p>
        </p:txBody>
      </p:sp>
      <p:sp>
        <p:nvSpPr>
          <p:cNvPr id="66" name="Double Wave 65">
            <a:extLst>
              <a:ext uri="{FF2B5EF4-FFF2-40B4-BE49-F238E27FC236}">
                <a16:creationId xmlns:a16="http://schemas.microsoft.com/office/drawing/2014/main" id="{8480D7EC-9B2D-493A-8469-59369B4C49A1}"/>
              </a:ext>
            </a:extLst>
          </p:cNvPr>
          <p:cNvSpPr/>
          <p:nvPr/>
        </p:nvSpPr>
        <p:spPr>
          <a:xfrm>
            <a:off x="7890998" y="11007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التربية الاسلامية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7" name="Double Wave 66">
            <a:extLst>
              <a:ext uri="{FF2B5EF4-FFF2-40B4-BE49-F238E27FC236}">
                <a16:creationId xmlns:a16="http://schemas.microsoft.com/office/drawing/2014/main" id="{82FA6FFC-3E90-4A3F-A666-A300288EDBA2}"/>
              </a:ext>
            </a:extLst>
          </p:cNvPr>
          <p:cNvSpPr/>
          <p:nvPr/>
        </p:nvSpPr>
        <p:spPr>
          <a:xfrm>
            <a:off x="5894103" y="12395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00FBB4AC-81EC-48E9-B1AD-EEEAB1453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06" y="1481679"/>
            <a:ext cx="9285734" cy="398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E2B3E9F-A4AF-4862-9207-6B6CD381F426}"/>
              </a:ext>
            </a:extLst>
          </p:cNvPr>
          <p:cNvSpPr txBox="1"/>
          <p:nvPr/>
        </p:nvSpPr>
        <p:spPr>
          <a:xfrm>
            <a:off x="3671048" y="3337443"/>
            <a:ext cx="5342340" cy="52322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CA9E9C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ar-JO" sz="2800" b="1" kern="0" dirty="0">
                <a:solidFill>
                  <a:srgbClr val="77374C">
                    <a:lumMod val="50000"/>
                  </a:srgbClr>
                </a:solidFill>
                <a:latin typeface="Arial"/>
                <a:sym typeface="Arial"/>
              </a:rPr>
              <a:t>ترشد إلى الخير وتعين على الطاعة</a:t>
            </a:r>
            <a:endParaRPr lang="en-US" sz="2800" b="1" kern="0" dirty="0">
              <a:solidFill>
                <a:srgbClr val="77374C">
                  <a:lumMod val="50000"/>
                </a:srgbClr>
              </a:solidFill>
              <a:latin typeface="Arial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2E79B9-AFF0-483C-BEFC-CD429CFAD758}"/>
              </a:ext>
            </a:extLst>
          </p:cNvPr>
          <p:cNvSpPr txBox="1"/>
          <p:nvPr/>
        </p:nvSpPr>
        <p:spPr>
          <a:xfrm>
            <a:off x="5301384" y="4589051"/>
            <a:ext cx="3416845" cy="52322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CA9E9C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ar-JO" sz="2800" b="1" kern="0" dirty="0">
                <a:solidFill>
                  <a:srgbClr val="77374C">
                    <a:lumMod val="50000"/>
                  </a:srgbClr>
                </a:solidFill>
                <a:latin typeface="Arial"/>
                <a:sym typeface="Arial"/>
              </a:rPr>
              <a:t>هاجر مرتين</a:t>
            </a:r>
            <a:endParaRPr lang="en-US" sz="2800" b="1" kern="0" dirty="0">
              <a:solidFill>
                <a:srgbClr val="77374C">
                  <a:lumMod val="50000"/>
                </a:srgbClr>
              </a:solidFill>
              <a:latin typeface="Arial"/>
              <a:sym typeface="Arial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83389305-642B-4291-98EF-B8E491B2B74A}"/>
              </a:ext>
            </a:extLst>
          </p:cNvPr>
          <p:cNvSpPr txBox="1"/>
          <p:nvPr/>
        </p:nvSpPr>
        <p:spPr>
          <a:xfrm>
            <a:off x="1056022" y="5835625"/>
            <a:ext cx="2763756" cy="67882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3200" b="1" dirty="0">
                <a:highlight>
                  <a:srgbClr val="C0C0C0"/>
                </a:highlight>
              </a:rPr>
              <a:t>Rally Coach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DB381B2-DB74-4999-9CB1-BE30789CDD2F}"/>
                  </a:ext>
                </a:extLst>
              </p14:cNvPr>
              <p14:cNvContentPartPr/>
              <p14:nvPr/>
            </p14:nvContentPartPr>
            <p14:xfrm>
              <a:off x="11932560" y="1712160"/>
              <a:ext cx="360" cy="16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DB381B2-DB74-4999-9CB1-BE30789CDD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16720" y="1648800"/>
                <a:ext cx="31680" cy="14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7874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4" name="Double Wave 63">
            <a:extLst>
              <a:ext uri="{FF2B5EF4-FFF2-40B4-BE49-F238E27FC236}">
                <a16:creationId xmlns:a16="http://schemas.microsoft.com/office/drawing/2014/main" id="{C9E2BCB8-7BE7-46B8-AD52-8CFE3B62964A}"/>
              </a:ext>
            </a:extLst>
          </p:cNvPr>
          <p:cNvSpPr/>
          <p:nvPr/>
        </p:nvSpPr>
        <p:spPr>
          <a:xfrm>
            <a:off x="3937997" y="12395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5" name="Double Wave 64">
            <a:extLst>
              <a:ext uri="{FF2B5EF4-FFF2-40B4-BE49-F238E27FC236}">
                <a16:creationId xmlns:a16="http://schemas.microsoft.com/office/drawing/2014/main" id="{E33F8150-5D96-4676-A2E9-E078F6EF87EE}"/>
              </a:ext>
            </a:extLst>
          </p:cNvPr>
          <p:cNvSpPr/>
          <p:nvPr/>
        </p:nvSpPr>
        <p:spPr>
          <a:xfrm>
            <a:off x="786344" y="12395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</a:t>
            </a:r>
          </a:p>
        </p:txBody>
      </p:sp>
      <p:sp>
        <p:nvSpPr>
          <p:cNvPr id="66" name="Double Wave 65">
            <a:extLst>
              <a:ext uri="{FF2B5EF4-FFF2-40B4-BE49-F238E27FC236}">
                <a16:creationId xmlns:a16="http://schemas.microsoft.com/office/drawing/2014/main" id="{8480D7EC-9B2D-493A-8469-59369B4C49A1}"/>
              </a:ext>
            </a:extLst>
          </p:cNvPr>
          <p:cNvSpPr/>
          <p:nvPr/>
        </p:nvSpPr>
        <p:spPr>
          <a:xfrm>
            <a:off x="7890998" y="11007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التربية الاسلامية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7" name="Double Wave 66">
            <a:extLst>
              <a:ext uri="{FF2B5EF4-FFF2-40B4-BE49-F238E27FC236}">
                <a16:creationId xmlns:a16="http://schemas.microsoft.com/office/drawing/2014/main" id="{82FA6FFC-3E90-4A3F-A666-A300288EDBA2}"/>
              </a:ext>
            </a:extLst>
          </p:cNvPr>
          <p:cNvSpPr/>
          <p:nvPr/>
        </p:nvSpPr>
        <p:spPr>
          <a:xfrm>
            <a:off x="5894103" y="12395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962236-60B8-447B-B092-26060807A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335" y="966339"/>
            <a:ext cx="9502252" cy="53529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5D9FB70-1091-486A-8946-4B5356D494B7}"/>
                  </a:ext>
                </a:extLst>
              </p14:cNvPr>
              <p14:cNvContentPartPr/>
              <p14:nvPr/>
            </p14:nvContentPartPr>
            <p14:xfrm>
              <a:off x="8650800" y="3578040"/>
              <a:ext cx="578880" cy="41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5D9FB70-1091-486A-8946-4B5356D494B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34960" y="3514680"/>
                <a:ext cx="6102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F4329C8-0C07-46EB-B79F-7596BAC34516}"/>
                  </a:ext>
                </a:extLst>
              </p14:cNvPr>
              <p14:cNvContentPartPr/>
              <p14:nvPr/>
            </p14:nvContentPartPr>
            <p14:xfrm>
              <a:off x="3857400" y="3579120"/>
              <a:ext cx="4321080" cy="106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F4329C8-0C07-46EB-B79F-7596BAC3451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41560" y="3515760"/>
                <a:ext cx="43524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BD2DDC8-27B4-4565-8949-1A38B4BD9664}"/>
                  </a:ext>
                </a:extLst>
              </p14:cNvPr>
              <p14:cNvContentPartPr/>
              <p14:nvPr/>
            </p14:nvContentPartPr>
            <p14:xfrm>
              <a:off x="2459160" y="3589200"/>
              <a:ext cx="1224720" cy="94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D2DDC8-27B4-4565-8949-1A38B4BD966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43320" y="3525840"/>
                <a:ext cx="125604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7B0D00E-7C8F-4B3D-8028-BD5F80C1C0BD}"/>
                  </a:ext>
                </a:extLst>
              </p14:cNvPr>
              <p14:cNvContentPartPr/>
              <p14:nvPr/>
            </p14:nvContentPartPr>
            <p14:xfrm>
              <a:off x="7427880" y="4051440"/>
              <a:ext cx="1611360" cy="98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7B0D00E-7C8F-4B3D-8028-BD5F80C1C0B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12040" y="3988080"/>
                <a:ext cx="1642680" cy="22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216275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4" name="Double Wave 63">
            <a:extLst>
              <a:ext uri="{FF2B5EF4-FFF2-40B4-BE49-F238E27FC236}">
                <a16:creationId xmlns:a16="http://schemas.microsoft.com/office/drawing/2014/main" id="{C9E2BCB8-7BE7-46B8-AD52-8CFE3B62964A}"/>
              </a:ext>
            </a:extLst>
          </p:cNvPr>
          <p:cNvSpPr/>
          <p:nvPr/>
        </p:nvSpPr>
        <p:spPr>
          <a:xfrm>
            <a:off x="3937997" y="12395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5" name="Double Wave 64">
            <a:extLst>
              <a:ext uri="{FF2B5EF4-FFF2-40B4-BE49-F238E27FC236}">
                <a16:creationId xmlns:a16="http://schemas.microsoft.com/office/drawing/2014/main" id="{E33F8150-5D96-4676-A2E9-E078F6EF87EE}"/>
              </a:ext>
            </a:extLst>
          </p:cNvPr>
          <p:cNvSpPr/>
          <p:nvPr/>
        </p:nvSpPr>
        <p:spPr>
          <a:xfrm>
            <a:off x="786344" y="12395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</a:t>
            </a:r>
          </a:p>
        </p:txBody>
      </p:sp>
      <p:sp>
        <p:nvSpPr>
          <p:cNvPr id="66" name="Double Wave 65">
            <a:extLst>
              <a:ext uri="{FF2B5EF4-FFF2-40B4-BE49-F238E27FC236}">
                <a16:creationId xmlns:a16="http://schemas.microsoft.com/office/drawing/2014/main" id="{8480D7EC-9B2D-493A-8469-59369B4C49A1}"/>
              </a:ext>
            </a:extLst>
          </p:cNvPr>
          <p:cNvSpPr/>
          <p:nvPr/>
        </p:nvSpPr>
        <p:spPr>
          <a:xfrm>
            <a:off x="7890998" y="11007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التربية الاسلامية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7" name="Double Wave 66">
            <a:extLst>
              <a:ext uri="{FF2B5EF4-FFF2-40B4-BE49-F238E27FC236}">
                <a16:creationId xmlns:a16="http://schemas.microsoft.com/office/drawing/2014/main" id="{82FA6FFC-3E90-4A3F-A666-A300288EDBA2}"/>
              </a:ext>
            </a:extLst>
          </p:cNvPr>
          <p:cNvSpPr/>
          <p:nvPr/>
        </p:nvSpPr>
        <p:spPr>
          <a:xfrm>
            <a:off x="5894103" y="12395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987D94-3837-4E44-BFCB-43045ABEB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900" y="681483"/>
            <a:ext cx="7594823" cy="55865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7EF7EF5-028E-4844-B105-F6B1F792095C}"/>
                  </a:ext>
                </a:extLst>
              </p14:cNvPr>
              <p14:cNvContentPartPr/>
              <p14:nvPr/>
            </p14:nvContentPartPr>
            <p14:xfrm>
              <a:off x="8403480" y="2773440"/>
              <a:ext cx="720720" cy="40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7EF7EF5-028E-4844-B105-F6B1F79209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87640" y="2710080"/>
                <a:ext cx="7520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3D35868-A7D0-4680-99BB-E5A9E9E7334F}"/>
                  </a:ext>
                </a:extLst>
              </p14:cNvPr>
              <p14:cNvContentPartPr/>
              <p14:nvPr/>
            </p14:nvContentPartPr>
            <p14:xfrm>
              <a:off x="4955040" y="2824200"/>
              <a:ext cx="3252600" cy="60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3D35868-A7D0-4680-99BB-E5A9E9E7334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39200" y="2760840"/>
                <a:ext cx="32839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AAFC5A1-CD71-4AB9-88FE-F8F65C17B618}"/>
                  </a:ext>
                </a:extLst>
              </p14:cNvPr>
              <p14:cNvContentPartPr/>
              <p14:nvPr/>
            </p14:nvContentPartPr>
            <p14:xfrm>
              <a:off x="8154720" y="3253680"/>
              <a:ext cx="816480" cy="42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AAFC5A1-CD71-4AB9-88FE-F8F65C17B61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38880" y="3190320"/>
                <a:ext cx="8478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AC61036-B675-4008-BCB4-111E8976C71A}"/>
                  </a:ext>
                </a:extLst>
              </p14:cNvPr>
              <p14:cNvContentPartPr/>
              <p14:nvPr/>
            </p14:nvContentPartPr>
            <p14:xfrm>
              <a:off x="5033160" y="4020120"/>
              <a:ext cx="3907080" cy="112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AC61036-B675-4008-BCB4-111E8976C71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17320" y="3956760"/>
                <a:ext cx="393840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DDC1754-9B63-4814-98A1-DC0569E87BBA}"/>
                  </a:ext>
                </a:extLst>
              </p14:cNvPr>
              <p14:cNvContentPartPr/>
              <p14:nvPr/>
            </p14:nvContentPartPr>
            <p14:xfrm>
              <a:off x="7684200" y="4429800"/>
              <a:ext cx="1304280" cy="92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DDC1754-9B63-4814-98A1-DC0569E87BB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68360" y="4366440"/>
                <a:ext cx="13356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956517B-998C-48E9-973D-999EFDFA974E}"/>
                  </a:ext>
                </a:extLst>
              </p14:cNvPr>
              <p14:cNvContentPartPr/>
              <p14:nvPr/>
            </p14:nvContentPartPr>
            <p14:xfrm>
              <a:off x="7576560" y="4754880"/>
              <a:ext cx="1435680" cy="108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956517B-998C-48E9-973D-999EFDFA974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560720" y="4691520"/>
                <a:ext cx="14670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7F2F5AD-99FC-4C0A-A099-05E763A7B220}"/>
                  </a:ext>
                </a:extLst>
              </p14:cNvPr>
              <p14:cNvContentPartPr/>
              <p14:nvPr/>
            </p14:nvContentPartPr>
            <p14:xfrm>
              <a:off x="4897080" y="4842360"/>
              <a:ext cx="477360" cy="86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7F2F5AD-99FC-4C0A-A099-05E763A7B22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81240" y="4779000"/>
                <a:ext cx="50868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7F140F8-6E0C-4990-B381-FA577342AA58}"/>
                  </a:ext>
                </a:extLst>
              </p14:cNvPr>
              <p14:cNvContentPartPr/>
              <p14:nvPr/>
            </p14:nvContentPartPr>
            <p14:xfrm>
              <a:off x="5940720" y="5230800"/>
              <a:ext cx="2747160" cy="99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7F140F8-6E0C-4990-B381-FA577342AA5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24880" y="5167440"/>
                <a:ext cx="277848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82B2CA7-C8BE-4855-B6A8-4BEF99A15118}"/>
                  </a:ext>
                </a:extLst>
              </p14:cNvPr>
              <p14:cNvContentPartPr/>
              <p14:nvPr/>
            </p14:nvContentPartPr>
            <p14:xfrm>
              <a:off x="2534760" y="3214800"/>
              <a:ext cx="1988280" cy="103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82B2CA7-C8BE-4855-B6A8-4BEF99A1511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18920" y="3151440"/>
                <a:ext cx="20196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CC8847B-E1C3-4EE8-8C56-30D1F53542D8}"/>
                  </a:ext>
                </a:extLst>
              </p14:cNvPr>
              <p14:cNvContentPartPr/>
              <p14:nvPr/>
            </p14:nvContentPartPr>
            <p14:xfrm>
              <a:off x="3010680" y="3673800"/>
              <a:ext cx="1339920" cy="26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CC8847B-E1C3-4EE8-8C56-30D1F53542D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94840" y="3610440"/>
                <a:ext cx="137124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E9A247D-8D31-4DDF-B922-FC2746334511}"/>
                  </a:ext>
                </a:extLst>
              </p14:cNvPr>
              <p14:cNvContentPartPr/>
              <p14:nvPr/>
            </p14:nvContentPartPr>
            <p14:xfrm>
              <a:off x="2476440" y="4509360"/>
              <a:ext cx="898920" cy="36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E9A247D-8D31-4DDF-B922-FC274633451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460600" y="4446000"/>
                <a:ext cx="9302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72C8407-A5E9-47F2-88F9-8461C9038DFF}"/>
                  </a:ext>
                </a:extLst>
              </p14:cNvPr>
              <p14:cNvContentPartPr/>
              <p14:nvPr/>
            </p14:nvContentPartPr>
            <p14:xfrm>
              <a:off x="2551320" y="4991040"/>
              <a:ext cx="1942560" cy="65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72C8407-A5E9-47F2-88F9-8461C9038DF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35480" y="4927680"/>
                <a:ext cx="19738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9F08FF3-FD06-4BD7-B5CB-3462F7E6EE70}"/>
                  </a:ext>
                </a:extLst>
              </p14:cNvPr>
              <p14:cNvContentPartPr/>
              <p14:nvPr/>
            </p14:nvContentPartPr>
            <p14:xfrm>
              <a:off x="2556000" y="5356800"/>
              <a:ext cx="1793160" cy="106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9F08FF3-FD06-4BD7-B5CB-3462F7E6EE7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40160" y="5293440"/>
                <a:ext cx="182448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2AA5119-F2F1-46AE-AB72-8490329E41DD}"/>
                  </a:ext>
                </a:extLst>
              </p14:cNvPr>
              <p14:cNvContentPartPr/>
              <p14:nvPr/>
            </p14:nvContentPartPr>
            <p14:xfrm>
              <a:off x="9063360" y="3642120"/>
              <a:ext cx="415080" cy="1784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2AA5119-F2F1-46AE-AB72-8490329E41D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054000" y="3632760"/>
                <a:ext cx="433800" cy="180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994197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4" name="Double Wave 63">
            <a:extLst>
              <a:ext uri="{FF2B5EF4-FFF2-40B4-BE49-F238E27FC236}">
                <a16:creationId xmlns:a16="http://schemas.microsoft.com/office/drawing/2014/main" id="{C9E2BCB8-7BE7-46B8-AD52-8CFE3B62964A}"/>
              </a:ext>
            </a:extLst>
          </p:cNvPr>
          <p:cNvSpPr/>
          <p:nvPr/>
        </p:nvSpPr>
        <p:spPr>
          <a:xfrm>
            <a:off x="3937997" y="12395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5" name="Double Wave 64">
            <a:extLst>
              <a:ext uri="{FF2B5EF4-FFF2-40B4-BE49-F238E27FC236}">
                <a16:creationId xmlns:a16="http://schemas.microsoft.com/office/drawing/2014/main" id="{E33F8150-5D96-4676-A2E9-E078F6EF87EE}"/>
              </a:ext>
            </a:extLst>
          </p:cNvPr>
          <p:cNvSpPr/>
          <p:nvPr/>
        </p:nvSpPr>
        <p:spPr>
          <a:xfrm>
            <a:off x="786344" y="12395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</a:t>
            </a:r>
          </a:p>
        </p:txBody>
      </p:sp>
      <p:sp>
        <p:nvSpPr>
          <p:cNvPr id="66" name="Double Wave 65">
            <a:extLst>
              <a:ext uri="{FF2B5EF4-FFF2-40B4-BE49-F238E27FC236}">
                <a16:creationId xmlns:a16="http://schemas.microsoft.com/office/drawing/2014/main" id="{8480D7EC-9B2D-493A-8469-59369B4C49A1}"/>
              </a:ext>
            </a:extLst>
          </p:cNvPr>
          <p:cNvSpPr/>
          <p:nvPr/>
        </p:nvSpPr>
        <p:spPr>
          <a:xfrm>
            <a:off x="7890998" y="11007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التربية الاسلامية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7" name="Double Wave 66">
            <a:extLst>
              <a:ext uri="{FF2B5EF4-FFF2-40B4-BE49-F238E27FC236}">
                <a16:creationId xmlns:a16="http://schemas.microsoft.com/office/drawing/2014/main" id="{82FA6FFC-3E90-4A3F-A666-A300288EDBA2}"/>
              </a:ext>
            </a:extLst>
          </p:cNvPr>
          <p:cNvSpPr/>
          <p:nvPr/>
        </p:nvSpPr>
        <p:spPr>
          <a:xfrm>
            <a:off x="5894103" y="12395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3CCA30-F4B4-42AA-B07F-B708AF72A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904" y="2773844"/>
            <a:ext cx="9020397" cy="14406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7571810-5FC1-4E1D-8C7A-2794E4C6040A}"/>
                  </a:ext>
                </a:extLst>
              </p14:cNvPr>
              <p14:cNvContentPartPr/>
              <p14:nvPr/>
            </p14:nvContentPartPr>
            <p14:xfrm>
              <a:off x="4575600" y="2992320"/>
              <a:ext cx="5197680" cy="106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7571810-5FC1-4E1D-8C7A-2794E4C6040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59760" y="2928960"/>
                <a:ext cx="522900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BE0F3A1-5887-48C4-8647-3D721709E642}"/>
                  </a:ext>
                </a:extLst>
              </p14:cNvPr>
              <p14:cNvContentPartPr/>
              <p14:nvPr/>
            </p14:nvContentPartPr>
            <p14:xfrm>
              <a:off x="2427840" y="3022200"/>
              <a:ext cx="1554120" cy="7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BE0F3A1-5887-48C4-8647-3D721709E64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12000" y="2958840"/>
                <a:ext cx="15854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4AAB5A2-FB12-4028-9719-67C1B0B5C879}"/>
                  </a:ext>
                </a:extLst>
              </p14:cNvPr>
              <p14:cNvContentPartPr/>
              <p14:nvPr/>
            </p14:nvContentPartPr>
            <p14:xfrm>
              <a:off x="7425000" y="3454200"/>
              <a:ext cx="2751840" cy="74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4AAB5A2-FB12-4028-9719-67C1B0B5C87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09160" y="3390840"/>
                <a:ext cx="27831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A51E657-3CFE-453C-A610-861FBD9A68C1}"/>
                  </a:ext>
                </a:extLst>
              </p14:cNvPr>
              <p14:cNvContentPartPr/>
              <p14:nvPr/>
            </p14:nvContentPartPr>
            <p14:xfrm>
              <a:off x="10251360" y="2662560"/>
              <a:ext cx="478080" cy="532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A51E657-3CFE-453C-A610-861FBD9A68C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242000" y="2653200"/>
                <a:ext cx="496800" cy="55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4465103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4" name="Double Wave 63">
            <a:extLst>
              <a:ext uri="{FF2B5EF4-FFF2-40B4-BE49-F238E27FC236}">
                <a16:creationId xmlns:a16="http://schemas.microsoft.com/office/drawing/2014/main" id="{C9E2BCB8-7BE7-46B8-AD52-8CFE3B62964A}"/>
              </a:ext>
            </a:extLst>
          </p:cNvPr>
          <p:cNvSpPr/>
          <p:nvPr/>
        </p:nvSpPr>
        <p:spPr>
          <a:xfrm>
            <a:off x="3937997" y="12395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5" name="Double Wave 64">
            <a:extLst>
              <a:ext uri="{FF2B5EF4-FFF2-40B4-BE49-F238E27FC236}">
                <a16:creationId xmlns:a16="http://schemas.microsoft.com/office/drawing/2014/main" id="{E33F8150-5D96-4676-A2E9-E078F6EF87EE}"/>
              </a:ext>
            </a:extLst>
          </p:cNvPr>
          <p:cNvSpPr/>
          <p:nvPr/>
        </p:nvSpPr>
        <p:spPr>
          <a:xfrm>
            <a:off x="786344" y="12395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</a:t>
            </a:r>
          </a:p>
        </p:txBody>
      </p:sp>
      <p:sp>
        <p:nvSpPr>
          <p:cNvPr id="66" name="Double Wave 65">
            <a:extLst>
              <a:ext uri="{FF2B5EF4-FFF2-40B4-BE49-F238E27FC236}">
                <a16:creationId xmlns:a16="http://schemas.microsoft.com/office/drawing/2014/main" id="{8480D7EC-9B2D-493A-8469-59369B4C49A1}"/>
              </a:ext>
            </a:extLst>
          </p:cNvPr>
          <p:cNvSpPr/>
          <p:nvPr/>
        </p:nvSpPr>
        <p:spPr>
          <a:xfrm>
            <a:off x="7890998" y="11007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التربية الاسلامية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7" name="Double Wave 66">
            <a:extLst>
              <a:ext uri="{FF2B5EF4-FFF2-40B4-BE49-F238E27FC236}">
                <a16:creationId xmlns:a16="http://schemas.microsoft.com/office/drawing/2014/main" id="{82FA6FFC-3E90-4A3F-A666-A300288EDBA2}"/>
              </a:ext>
            </a:extLst>
          </p:cNvPr>
          <p:cNvSpPr/>
          <p:nvPr/>
        </p:nvSpPr>
        <p:spPr>
          <a:xfrm>
            <a:off x="5894103" y="12395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CB260B-59CB-49FA-BD5E-990B7F580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335" y="944238"/>
            <a:ext cx="9541484" cy="5375036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52C6F307-6B6A-4DFB-BFD2-C050FACDEEC4}"/>
              </a:ext>
            </a:extLst>
          </p:cNvPr>
          <p:cNvSpPr txBox="1"/>
          <p:nvPr/>
        </p:nvSpPr>
        <p:spPr>
          <a:xfrm>
            <a:off x="1056022" y="5835625"/>
            <a:ext cx="2763756" cy="67882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3200" b="1" dirty="0">
                <a:highlight>
                  <a:srgbClr val="C0C0C0"/>
                </a:highlight>
              </a:rPr>
              <a:t>Rally Coach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D241BF-32CC-4E91-86AC-2165294327A1}"/>
                  </a:ext>
                </a:extLst>
              </p14:cNvPr>
              <p14:cNvContentPartPr/>
              <p14:nvPr/>
            </p14:nvContentPartPr>
            <p14:xfrm>
              <a:off x="5401440" y="3717000"/>
              <a:ext cx="6406200" cy="481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D241BF-32CC-4E91-86AC-2165294327A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2080" y="3707640"/>
                <a:ext cx="6424920" cy="50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233932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4" name="Double Wave 63">
            <a:extLst>
              <a:ext uri="{FF2B5EF4-FFF2-40B4-BE49-F238E27FC236}">
                <a16:creationId xmlns:a16="http://schemas.microsoft.com/office/drawing/2014/main" id="{C9E2BCB8-7BE7-46B8-AD52-8CFE3B62964A}"/>
              </a:ext>
            </a:extLst>
          </p:cNvPr>
          <p:cNvSpPr/>
          <p:nvPr/>
        </p:nvSpPr>
        <p:spPr>
          <a:xfrm>
            <a:off x="3937997" y="12395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5" name="Double Wave 64">
            <a:extLst>
              <a:ext uri="{FF2B5EF4-FFF2-40B4-BE49-F238E27FC236}">
                <a16:creationId xmlns:a16="http://schemas.microsoft.com/office/drawing/2014/main" id="{E33F8150-5D96-4676-A2E9-E078F6EF87EE}"/>
              </a:ext>
            </a:extLst>
          </p:cNvPr>
          <p:cNvSpPr/>
          <p:nvPr/>
        </p:nvSpPr>
        <p:spPr>
          <a:xfrm>
            <a:off x="786344" y="12395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</a:t>
            </a:r>
          </a:p>
        </p:txBody>
      </p:sp>
      <p:sp>
        <p:nvSpPr>
          <p:cNvPr id="66" name="Double Wave 65">
            <a:extLst>
              <a:ext uri="{FF2B5EF4-FFF2-40B4-BE49-F238E27FC236}">
                <a16:creationId xmlns:a16="http://schemas.microsoft.com/office/drawing/2014/main" id="{8480D7EC-9B2D-493A-8469-59369B4C49A1}"/>
              </a:ext>
            </a:extLst>
          </p:cNvPr>
          <p:cNvSpPr/>
          <p:nvPr/>
        </p:nvSpPr>
        <p:spPr>
          <a:xfrm>
            <a:off x="7890998" y="11007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التربية الاسلامية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7" name="Double Wave 66">
            <a:extLst>
              <a:ext uri="{FF2B5EF4-FFF2-40B4-BE49-F238E27FC236}">
                <a16:creationId xmlns:a16="http://schemas.microsoft.com/office/drawing/2014/main" id="{82FA6FFC-3E90-4A3F-A666-A300288EDBA2}"/>
              </a:ext>
            </a:extLst>
          </p:cNvPr>
          <p:cNvSpPr/>
          <p:nvPr/>
        </p:nvSpPr>
        <p:spPr>
          <a:xfrm>
            <a:off x="5894103" y="12395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CAFFE5-C748-442D-B641-C3249D74E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51" y="873761"/>
            <a:ext cx="10002275" cy="56346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0722502-67FD-4351-BA82-52F1DF720224}"/>
                  </a:ext>
                </a:extLst>
              </p14:cNvPr>
              <p14:cNvContentPartPr/>
              <p14:nvPr/>
            </p14:nvContentPartPr>
            <p14:xfrm>
              <a:off x="7155000" y="2804400"/>
              <a:ext cx="1617840" cy="79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0722502-67FD-4351-BA82-52F1DF7202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39160" y="2741040"/>
                <a:ext cx="16491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16FB608-90F0-448B-8020-C098C81C2356}"/>
                  </a:ext>
                </a:extLst>
              </p14:cNvPr>
              <p14:cNvContentPartPr/>
              <p14:nvPr/>
            </p14:nvContentPartPr>
            <p14:xfrm>
              <a:off x="5184720" y="2797560"/>
              <a:ext cx="1676880" cy="77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16FB608-90F0-448B-8020-C098C81C235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68880" y="2734200"/>
                <a:ext cx="17082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1C38C31-F8EA-4E28-873D-0FC007B822C3}"/>
                  </a:ext>
                </a:extLst>
              </p14:cNvPr>
              <p14:cNvContentPartPr/>
              <p14:nvPr/>
            </p14:nvContentPartPr>
            <p14:xfrm>
              <a:off x="7397640" y="3227760"/>
              <a:ext cx="1464120" cy="53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1C38C31-F8EA-4E28-873D-0FC007B822C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81800" y="3164400"/>
                <a:ext cx="149544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C25B06-6E48-4B23-97A8-6AFEE1BDAD21}"/>
                  </a:ext>
                </a:extLst>
              </p14:cNvPr>
              <p14:cNvContentPartPr/>
              <p14:nvPr/>
            </p14:nvContentPartPr>
            <p14:xfrm>
              <a:off x="5297400" y="3211920"/>
              <a:ext cx="1773720" cy="67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C25B06-6E48-4B23-97A8-6AFEE1BDAD2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81560" y="3148560"/>
                <a:ext cx="180504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7F6DB06-B4BD-4FC3-9CB3-D4D9A99ED7DC}"/>
                  </a:ext>
                </a:extLst>
              </p14:cNvPr>
              <p14:cNvContentPartPr/>
              <p14:nvPr/>
            </p14:nvContentPartPr>
            <p14:xfrm>
              <a:off x="7062840" y="3660120"/>
              <a:ext cx="1759320" cy="58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7F6DB06-B4BD-4FC3-9CB3-D4D9A99ED7D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47000" y="3596760"/>
                <a:ext cx="17906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FC2ED58-F73A-4612-B8FC-522F1E5A2101}"/>
                  </a:ext>
                </a:extLst>
              </p14:cNvPr>
              <p14:cNvContentPartPr/>
              <p14:nvPr/>
            </p14:nvContentPartPr>
            <p14:xfrm>
              <a:off x="2824200" y="2368800"/>
              <a:ext cx="6986880" cy="1872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FC2ED58-F73A-4612-B8FC-522F1E5A210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14840" y="2359440"/>
                <a:ext cx="7005600" cy="18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30A8495-4806-4FA5-9A1F-6B795CDC235C}"/>
                  </a:ext>
                </a:extLst>
              </p14:cNvPr>
              <p14:cNvContentPartPr/>
              <p14:nvPr/>
            </p14:nvContentPartPr>
            <p14:xfrm>
              <a:off x="4725720" y="4311000"/>
              <a:ext cx="2143800" cy="997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30A8495-4806-4FA5-9A1F-6B795CDC235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09880" y="4247640"/>
                <a:ext cx="217512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0723516-70AB-4FA8-8C85-893C11402346}"/>
                  </a:ext>
                </a:extLst>
              </p14:cNvPr>
              <p14:cNvContentPartPr/>
              <p14:nvPr/>
            </p14:nvContentPartPr>
            <p14:xfrm>
              <a:off x="2762640" y="4386960"/>
              <a:ext cx="1636200" cy="43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0723516-70AB-4FA8-8C85-893C1140234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46800" y="4323600"/>
                <a:ext cx="16675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1DE4065-4B9E-47BD-AB2A-1BC7EF3274DE}"/>
                  </a:ext>
                </a:extLst>
              </p14:cNvPr>
              <p14:cNvContentPartPr/>
              <p14:nvPr/>
            </p14:nvContentPartPr>
            <p14:xfrm>
              <a:off x="7402680" y="4766760"/>
              <a:ext cx="1423800" cy="540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1DE4065-4B9E-47BD-AB2A-1BC7EF3274D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86840" y="4703400"/>
                <a:ext cx="14551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364C24D-3D01-4D36-AF1C-FAA3ECF7552B}"/>
                  </a:ext>
                </a:extLst>
              </p14:cNvPr>
              <p14:cNvContentPartPr/>
              <p14:nvPr/>
            </p14:nvContentPartPr>
            <p14:xfrm>
              <a:off x="4284360" y="4807080"/>
              <a:ext cx="2494800" cy="342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364C24D-3D01-4D36-AF1C-FAA3ECF7552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68520" y="4743720"/>
                <a:ext cx="25261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3299A1D-CCBE-4376-997F-9EA461093EA3}"/>
                  </a:ext>
                </a:extLst>
              </p14:cNvPr>
              <p14:cNvContentPartPr/>
              <p14:nvPr/>
            </p14:nvContentPartPr>
            <p14:xfrm>
              <a:off x="7621200" y="5186160"/>
              <a:ext cx="1211400" cy="536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3299A1D-CCBE-4376-997F-9EA461093EA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05360" y="5122800"/>
                <a:ext cx="12427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A236275-B491-4353-A6B2-9C8F04E690EF}"/>
                  </a:ext>
                </a:extLst>
              </p14:cNvPr>
              <p14:cNvContentPartPr/>
              <p14:nvPr/>
            </p14:nvContentPartPr>
            <p14:xfrm>
              <a:off x="2893320" y="5576400"/>
              <a:ext cx="2229120" cy="1598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A236275-B491-4353-A6B2-9C8F04E690E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77480" y="5513040"/>
                <a:ext cx="226044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59C0111-16AB-4163-906C-284B1D885449}"/>
                  </a:ext>
                </a:extLst>
              </p14:cNvPr>
              <p14:cNvContentPartPr/>
              <p14:nvPr/>
            </p14:nvContentPartPr>
            <p14:xfrm>
              <a:off x="7606440" y="5977440"/>
              <a:ext cx="1198080" cy="1040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59C0111-16AB-4163-906C-284B1D88544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590600" y="5914080"/>
                <a:ext cx="12294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4755EB0-4B77-4830-9CA6-352EEC45CAD4}"/>
                  </a:ext>
                </a:extLst>
              </p14:cNvPr>
              <p14:cNvContentPartPr/>
              <p14:nvPr/>
            </p14:nvContentPartPr>
            <p14:xfrm>
              <a:off x="4977720" y="5994360"/>
              <a:ext cx="2126520" cy="871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4755EB0-4B77-4830-9CA6-352EEC45CAD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961880" y="5931000"/>
                <a:ext cx="215784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F55F74F-6FBF-424F-B883-9635ADA3C41F}"/>
                  </a:ext>
                </a:extLst>
              </p14:cNvPr>
              <p14:cNvContentPartPr/>
              <p14:nvPr/>
            </p14:nvContentPartPr>
            <p14:xfrm>
              <a:off x="3181680" y="6002280"/>
              <a:ext cx="1501200" cy="111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F55F74F-6FBF-424F-B883-9635ADA3C41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65840" y="5938920"/>
                <a:ext cx="153252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3E9180F-6A95-4F5B-AC96-EEED394839EE}"/>
                  </a:ext>
                </a:extLst>
              </p14:cNvPr>
              <p14:cNvContentPartPr/>
              <p14:nvPr/>
            </p14:nvContentPartPr>
            <p14:xfrm>
              <a:off x="4113000" y="6080760"/>
              <a:ext cx="2395080" cy="4197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3E9180F-6A95-4F5B-AC96-EEED394839E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103640" y="6071400"/>
                <a:ext cx="2413800" cy="43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092069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4" name="Double Wave 63">
            <a:extLst>
              <a:ext uri="{FF2B5EF4-FFF2-40B4-BE49-F238E27FC236}">
                <a16:creationId xmlns:a16="http://schemas.microsoft.com/office/drawing/2014/main" id="{C9E2BCB8-7BE7-46B8-AD52-8CFE3B62964A}"/>
              </a:ext>
            </a:extLst>
          </p:cNvPr>
          <p:cNvSpPr/>
          <p:nvPr/>
        </p:nvSpPr>
        <p:spPr>
          <a:xfrm>
            <a:off x="3937997" y="12395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5" name="Double Wave 64">
            <a:extLst>
              <a:ext uri="{FF2B5EF4-FFF2-40B4-BE49-F238E27FC236}">
                <a16:creationId xmlns:a16="http://schemas.microsoft.com/office/drawing/2014/main" id="{E33F8150-5D96-4676-A2E9-E078F6EF87EE}"/>
              </a:ext>
            </a:extLst>
          </p:cNvPr>
          <p:cNvSpPr/>
          <p:nvPr/>
        </p:nvSpPr>
        <p:spPr>
          <a:xfrm>
            <a:off x="786344" y="12395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</a:t>
            </a:r>
          </a:p>
        </p:txBody>
      </p:sp>
      <p:sp>
        <p:nvSpPr>
          <p:cNvPr id="66" name="Double Wave 65">
            <a:extLst>
              <a:ext uri="{FF2B5EF4-FFF2-40B4-BE49-F238E27FC236}">
                <a16:creationId xmlns:a16="http://schemas.microsoft.com/office/drawing/2014/main" id="{8480D7EC-9B2D-493A-8469-59369B4C49A1}"/>
              </a:ext>
            </a:extLst>
          </p:cNvPr>
          <p:cNvSpPr/>
          <p:nvPr/>
        </p:nvSpPr>
        <p:spPr>
          <a:xfrm>
            <a:off x="7890998" y="11007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التربية الاسلامية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7" name="Double Wave 66">
            <a:extLst>
              <a:ext uri="{FF2B5EF4-FFF2-40B4-BE49-F238E27FC236}">
                <a16:creationId xmlns:a16="http://schemas.microsoft.com/office/drawing/2014/main" id="{82FA6FFC-3E90-4A3F-A666-A300288EDBA2}"/>
              </a:ext>
            </a:extLst>
          </p:cNvPr>
          <p:cNvSpPr/>
          <p:nvPr/>
        </p:nvSpPr>
        <p:spPr>
          <a:xfrm>
            <a:off x="5894103" y="12395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2442E5-D550-403E-832C-D102B524D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335" y="872873"/>
            <a:ext cx="9668167" cy="54464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9D5865-3506-4E26-AA33-869EF6175A9E}"/>
                  </a:ext>
                </a:extLst>
              </p14:cNvPr>
              <p14:cNvContentPartPr/>
              <p14:nvPr/>
            </p14:nvContentPartPr>
            <p14:xfrm>
              <a:off x="8034840" y="1790640"/>
              <a:ext cx="1057680" cy="48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9D5865-3506-4E26-AA33-869EF6175A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19000" y="1727280"/>
                <a:ext cx="10890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3CCA8CB-77F1-4BF8-8FD4-59F86B0461DB}"/>
                  </a:ext>
                </a:extLst>
              </p14:cNvPr>
              <p14:cNvContentPartPr/>
              <p14:nvPr/>
            </p14:nvContentPartPr>
            <p14:xfrm>
              <a:off x="2325240" y="1722600"/>
              <a:ext cx="4585320" cy="102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3CCA8CB-77F1-4BF8-8FD4-59F86B0461D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9400" y="1659240"/>
                <a:ext cx="461664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E1D9BD1-CD2B-4C50-B11E-66B72304CA25}"/>
                  </a:ext>
                </a:extLst>
              </p14:cNvPr>
              <p14:cNvContentPartPr/>
              <p14:nvPr/>
            </p14:nvContentPartPr>
            <p14:xfrm>
              <a:off x="8402760" y="2243880"/>
              <a:ext cx="857520" cy="38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E1D9BD1-CD2B-4C50-B11E-66B72304CA2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86920" y="2180520"/>
                <a:ext cx="8888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13DA037-FD45-46CF-BAC3-B3D1A31797F4}"/>
                  </a:ext>
                </a:extLst>
              </p14:cNvPr>
              <p14:cNvContentPartPr/>
              <p14:nvPr/>
            </p14:nvContentPartPr>
            <p14:xfrm>
              <a:off x="7364880" y="2668320"/>
              <a:ext cx="1812240" cy="73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13DA037-FD45-46CF-BAC3-B3D1A31797F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49040" y="2604960"/>
                <a:ext cx="18435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00E6DA2-47AC-44E8-884B-3053F3901C27}"/>
                  </a:ext>
                </a:extLst>
              </p14:cNvPr>
              <p14:cNvContentPartPr/>
              <p14:nvPr/>
            </p14:nvContentPartPr>
            <p14:xfrm>
              <a:off x="2668680" y="2671920"/>
              <a:ext cx="3805560" cy="60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00E6DA2-47AC-44E8-884B-3053F3901C2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52840" y="2608560"/>
                <a:ext cx="38368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3B46485-A102-41F6-A7AE-C1092626D7F9}"/>
                  </a:ext>
                </a:extLst>
              </p14:cNvPr>
              <p14:cNvContentPartPr/>
              <p14:nvPr/>
            </p14:nvContentPartPr>
            <p14:xfrm>
              <a:off x="2185560" y="3117600"/>
              <a:ext cx="2595960" cy="1299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3B46485-A102-41F6-A7AE-C1092626D7F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69720" y="3054240"/>
                <a:ext cx="262728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C757562-1477-4E94-9DEC-28E92AC99187}"/>
                  </a:ext>
                </a:extLst>
              </p14:cNvPr>
              <p14:cNvContentPartPr/>
              <p14:nvPr/>
            </p14:nvContentPartPr>
            <p14:xfrm>
              <a:off x="7692840" y="3530880"/>
              <a:ext cx="1461240" cy="1558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C757562-1477-4E94-9DEC-28E92AC9918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77000" y="3467520"/>
                <a:ext cx="1492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6D0A16E-2E42-410B-BED2-294E004E42F1}"/>
                  </a:ext>
                </a:extLst>
              </p14:cNvPr>
              <p14:cNvContentPartPr/>
              <p14:nvPr/>
            </p14:nvContentPartPr>
            <p14:xfrm>
              <a:off x="3799080" y="1824120"/>
              <a:ext cx="6389280" cy="673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6D0A16E-2E42-410B-BED2-294E004E42F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89720" y="1814760"/>
                <a:ext cx="6408000" cy="69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5147527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Double Wave 35">
            <a:extLst>
              <a:ext uri="{FF2B5EF4-FFF2-40B4-BE49-F238E27FC236}">
                <a16:creationId xmlns:a16="http://schemas.microsoft.com/office/drawing/2014/main" id="{779078D0-B1CF-4A3F-819F-0CA514783190}"/>
              </a:ext>
            </a:extLst>
          </p:cNvPr>
          <p:cNvSpPr/>
          <p:nvPr/>
        </p:nvSpPr>
        <p:spPr>
          <a:xfrm>
            <a:off x="3924550" y="12395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05AB0407-087D-4B92-8CEC-8FC9457CE9B6}"/>
              </a:ext>
            </a:extLst>
          </p:cNvPr>
          <p:cNvSpPr/>
          <p:nvPr/>
        </p:nvSpPr>
        <p:spPr>
          <a:xfrm>
            <a:off x="772897" y="11050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</a:t>
            </a:r>
          </a:p>
        </p:txBody>
      </p:sp>
      <p:sp>
        <p:nvSpPr>
          <p:cNvPr id="45" name="Double Wave 44">
            <a:extLst>
              <a:ext uri="{FF2B5EF4-FFF2-40B4-BE49-F238E27FC236}">
                <a16:creationId xmlns:a16="http://schemas.microsoft.com/office/drawing/2014/main" id="{EBC53CCC-1827-4724-B2F8-3FFC3FDC606E}"/>
              </a:ext>
            </a:extLst>
          </p:cNvPr>
          <p:cNvSpPr/>
          <p:nvPr/>
        </p:nvSpPr>
        <p:spPr>
          <a:xfrm>
            <a:off x="7877551" y="11007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التربية الاسلامية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6" name="Double Wave 45">
            <a:extLst>
              <a:ext uri="{FF2B5EF4-FFF2-40B4-BE49-F238E27FC236}">
                <a16:creationId xmlns:a16="http://schemas.microsoft.com/office/drawing/2014/main" id="{AAF70537-4985-47A5-AF0E-C4CD53F3B75E}"/>
              </a:ext>
            </a:extLst>
          </p:cNvPr>
          <p:cNvSpPr/>
          <p:nvPr/>
        </p:nvSpPr>
        <p:spPr>
          <a:xfrm>
            <a:off x="5880656" y="12395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C54310-E78A-4BD6-9CB1-929ADDEAF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873" y="966339"/>
            <a:ext cx="9694713" cy="54613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DED13BD-6DC7-4588-B383-021CE8DAFE2B}"/>
                  </a:ext>
                </a:extLst>
              </p14:cNvPr>
              <p14:cNvContentPartPr/>
              <p14:nvPr/>
            </p14:nvContentPartPr>
            <p14:xfrm>
              <a:off x="6114960" y="2721240"/>
              <a:ext cx="3089520" cy="74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DED13BD-6DC7-4588-B383-021CE8DAFE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99120" y="2657880"/>
                <a:ext cx="31208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C05EA2-A23C-48CB-A47D-5F797BEB127E}"/>
                  </a:ext>
                </a:extLst>
              </p14:cNvPr>
              <p14:cNvContentPartPr/>
              <p14:nvPr/>
            </p14:nvContentPartPr>
            <p14:xfrm>
              <a:off x="2314440" y="2792160"/>
              <a:ext cx="2420280" cy="83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C05EA2-A23C-48CB-A47D-5F797BEB127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98600" y="2728800"/>
                <a:ext cx="24516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7B071AB-5051-4940-A558-9EE1A081428A}"/>
                  </a:ext>
                </a:extLst>
              </p14:cNvPr>
              <p14:cNvContentPartPr/>
              <p14:nvPr/>
            </p14:nvContentPartPr>
            <p14:xfrm>
              <a:off x="3869280" y="3169800"/>
              <a:ext cx="5209560" cy="84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7B071AB-5051-4940-A558-9EE1A081428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53440" y="3106440"/>
                <a:ext cx="524088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0CECDBB-40F4-47F1-ABCC-F9FBBD6A5E4F}"/>
                  </a:ext>
                </a:extLst>
              </p14:cNvPr>
              <p14:cNvContentPartPr/>
              <p14:nvPr/>
            </p14:nvContentPartPr>
            <p14:xfrm>
              <a:off x="8897760" y="3677760"/>
              <a:ext cx="519120" cy="38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0CECDBB-40F4-47F1-ABCC-F9FBBD6A5E4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81920" y="3614400"/>
                <a:ext cx="5504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D458243-62CF-4C56-9FEC-5CC00BA2FEF6}"/>
                  </a:ext>
                </a:extLst>
              </p14:cNvPr>
              <p14:cNvContentPartPr/>
              <p14:nvPr/>
            </p14:nvContentPartPr>
            <p14:xfrm>
              <a:off x="2753280" y="3241440"/>
              <a:ext cx="397440" cy="46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D458243-62CF-4C56-9FEC-5CC00BA2FEF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7440" y="3178080"/>
                <a:ext cx="428760" cy="17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1208521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>
            <a:extLst>
              <a:ext uri="{FF2B5EF4-FFF2-40B4-BE49-F238E27FC236}">
                <a16:creationId xmlns:a16="http://schemas.microsoft.com/office/drawing/2014/main" id="{B6AF17EE-ECB2-4D84-8A27-78C21CEEC430}"/>
              </a:ext>
            </a:extLst>
          </p:cNvPr>
          <p:cNvSpPr/>
          <p:nvPr/>
        </p:nvSpPr>
        <p:spPr>
          <a:xfrm>
            <a:off x="3911103" y="11051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>
            <a:extLst>
              <a:ext uri="{FF2B5EF4-FFF2-40B4-BE49-F238E27FC236}">
                <a16:creationId xmlns:a16="http://schemas.microsoft.com/office/drawing/2014/main" id="{755207EB-C5AF-4B94-BC54-B7179493CA60}"/>
              </a:ext>
            </a:extLst>
          </p:cNvPr>
          <p:cNvSpPr/>
          <p:nvPr/>
        </p:nvSpPr>
        <p:spPr>
          <a:xfrm>
            <a:off x="759450" y="11050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</a:t>
            </a: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5B0619BE-A95D-4873-BB68-73753E5CF5A2}"/>
              </a:ext>
            </a:extLst>
          </p:cNvPr>
          <p:cNvSpPr/>
          <p:nvPr/>
        </p:nvSpPr>
        <p:spPr>
          <a:xfrm>
            <a:off x="7864104" y="9662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التربية الاسلامية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Double Wave 47">
            <a:extLst>
              <a:ext uri="{FF2B5EF4-FFF2-40B4-BE49-F238E27FC236}">
                <a16:creationId xmlns:a16="http://schemas.microsoft.com/office/drawing/2014/main" id="{273B05E9-E809-4E76-BC93-D2637D3D2F94}"/>
              </a:ext>
            </a:extLst>
          </p:cNvPr>
          <p:cNvSpPr/>
          <p:nvPr/>
        </p:nvSpPr>
        <p:spPr>
          <a:xfrm>
            <a:off x="5867209" y="11050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F75D4-DE02-4772-A6E2-424FC83B8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045" y="1034082"/>
            <a:ext cx="9381998" cy="52851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EFB1463-A902-4DE5-9633-A2BE1DDD20E9}"/>
                  </a:ext>
                </a:extLst>
              </p14:cNvPr>
              <p14:cNvContentPartPr/>
              <p14:nvPr/>
            </p14:nvContentPartPr>
            <p14:xfrm>
              <a:off x="2789280" y="2898000"/>
              <a:ext cx="6224400" cy="152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EFB1463-A902-4DE5-9633-A2BE1DDD20E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73440" y="2834640"/>
                <a:ext cx="625572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6DD3F55-30DB-400E-BEBE-181482A57BCA}"/>
                  </a:ext>
                </a:extLst>
              </p14:cNvPr>
              <p14:cNvContentPartPr/>
              <p14:nvPr/>
            </p14:nvContentPartPr>
            <p14:xfrm>
              <a:off x="8894520" y="3444120"/>
              <a:ext cx="377280" cy="44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6DD3F55-30DB-400E-BEBE-181482A57BC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78680" y="3380760"/>
                <a:ext cx="408600" cy="17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499584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526475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778939" y="7869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التربية الاسلامية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E198F7-B573-4708-BA53-3E92BBB78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58" y="696412"/>
            <a:ext cx="10152129" cy="571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20295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FE331FA7-41A7-4B85-8E3B-A408F2DF6BE7}"/>
              </a:ext>
            </a:extLst>
          </p:cNvPr>
          <p:cNvSpPr/>
          <p:nvPr/>
        </p:nvSpPr>
        <p:spPr>
          <a:xfrm>
            <a:off x="3924550" y="11051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Double Wave 47">
            <a:extLst>
              <a:ext uri="{FF2B5EF4-FFF2-40B4-BE49-F238E27FC236}">
                <a16:creationId xmlns:a16="http://schemas.microsoft.com/office/drawing/2014/main" id="{B02BE890-ECB5-41FA-8B65-53E668B3B4B9}"/>
              </a:ext>
            </a:extLst>
          </p:cNvPr>
          <p:cNvSpPr/>
          <p:nvPr/>
        </p:nvSpPr>
        <p:spPr>
          <a:xfrm>
            <a:off x="772897" y="11050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</a:t>
            </a:r>
          </a:p>
        </p:txBody>
      </p:sp>
      <p:sp>
        <p:nvSpPr>
          <p:cNvPr id="49" name="Double Wave 48">
            <a:extLst>
              <a:ext uri="{FF2B5EF4-FFF2-40B4-BE49-F238E27FC236}">
                <a16:creationId xmlns:a16="http://schemas.microsoft.com/office/drawing/2014/main" id="{DD99F11F-1F12-4065-903A-F83800274EC5}"/>
              </a:ext>
            </a:extLst>
          </p:cNvPr>
          <p:cNvSpPr/>
          <p:nvPr/>
        </p:nvSpPr>
        <p:spPr>
          <a:xfrm>
            <a:off x="7877551" y="9662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التربية الاسلامية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Double Wave 49">
            <a:extLst>
              <a:ext uri="{FF2B5EF4-FFF2-40B4-BE49-F238E27FC236}">
                <a16:creationId xmlns:a16="http://schemas.microsoft.com/office/drawing/2014/main" id="{BA878CD0-4C70-45AE-812B-2382E2B22377}"/>
              </a:ext>
            </a:extLst>
          </p:cNvPr>
          <p:cNvSpPr/>
          <p:nvPr/>
        </p:nvSpPr>
        <p:spPr>
          <a:xfrm>
            <a:off x="5880656" y="11050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EDFBFE-29AF-4BF5-A70C-E85946DF8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335" y="774437"/>
            <a:ext cx="9842906" cy="55448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5B99D01-3D98-4FB3-9B5E-8ED175D4E326}"/>
                  </a:ext>
                </a:extLst>
              </p14:cNvPr>
              <p14:cNvContentPartPr/>
              <p14:nvPr/>
            </p14:nvContentPartPr>
            <p14:xfrm>
              <a:off x="6120720" y="2926440"/>
              <a:ext cx="2874240" cy="67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5B99D01-3D98-4FB3-9B5E-8ED175D4E32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04880" y="2863080"/>
                <a:ext cx="29055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911D78-22E2-4589-8DE3-969C82ECD7DA}"/>
                  </a:ext>
                </a:extLst>
              </p14:cNvPr>
              <p14:cNvContentPartPr/>
              <p14:nvPr/>
            </p14:nvContentPartPr>
            <p14:xfrm>
              <a:off x="8125920" y="3373920"/>
              <a:ext cx="1265400" cy="33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911D78-22E2-4589-8DE3-969C82ECD7D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10080" y="3310560"/>
                <a:ext cx="12967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A77FFD3-4942-413B-B4C0-F293D5B7A3CC}"/>
                  </a:ext>
                </a:extLst>
              </p14:cNvPr>
              <p14:cNvContentPartPr/>
              <p14:nvPr/>
            </p14:nvContentPartPr>
            <p14:xfrm>
              <a:off x="7945560" y="3872520"/>
              <a:ext cx="1407600" cy="25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A77FFD3-4942-413B-B4C0-F293D5B7A3C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29720" y="3809160"/>
                <a:ext cx="14389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1624AB1-A6F2-4731-A55B-BE92D0AEF897}"/>
                  </a:ext>
                </a:extLst>
              </p14:cNvPr>
              <p14:cNvContentPartPr/>
              <p14:nvPr/>
            </p14:nvContentPartPr>
            <p14:xfrm>
              <a:off x="5912280" y="3835800"/>
              <a:ext cx="568800" cy="43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1624AB1-A6F2-4731-A55B-BE92D0AEF89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96440" y="3772440"/>
                <a:ext cx="60012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BDA1BA7-FBDD-4FCC-833B-49F7A12AC837}"/>
                  </a:ext>
                </a:extLst>
              </p14:cNvPr>
              <p14:cNvContentPartPr/>
              <p14:nvPr/>
            </p14:nvContentPartPr>
            <p14:xfrm>
              <a:off x="8475120" y="4252320"/>
              <a:ext cx="913680" cy="29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BDA1BA7-FBDD-4FCC-833B-49F7A12AC83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59280" y="4188960"/>
                <a:ext cx="9450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F3C24E1-E778-4DD9-BF76-C4EEF08A95AC}"/>
                  </a:ext>
                </a:extLst>
              </p14:cNvPr>
              <p14:cNvContentPartPr/>
              <p14:nvPr/>
            </p14:nvContentPartPr>
            <p14:xfrm>
              <a:off x="6308640" y="4290840"/>
              <a:ext cx="787680" cy="56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F3C24E1-E778-4DD9-BF76-C4EEF08A95A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2800" y="4227480"/>
                <a:ext cx="81900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3E3B1B5-E722-4605-A88B-6A9A53C4114C}"/>
                  </a:ext>
                </a:extLst>
              </p14:cNvPr>
              <p14:cNvContentPartPr/>
              <p14:nvPr/>
            </p14:nvContentPartPr>
            <p14:xfrm>
              <a:off x="8313840" y="4689360"/>
              <a:ext cx="541440" cy="367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3E3B1B5-E722-4605-A88B-6A9A53C4114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298000" y="4626000"/>
                <a:ext cx="572760" cy="16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1146382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25278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B1E9FF8D-DB01-4FE1-96E4-E564F35CFD12}"/>
              </a:ext>
            </a:extLst>
          </p:cNvPr>
          <p:cNvSpPr/>
          <p:nvPr/>
        </p:nvSpPr>
        <p:spPr>
          <a:xfrm>
            <a:off x="3937997" y="137404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>
            <a:extLst>
              <a:ext uri="{FF2B5EF4-FFF2-40B4-BE49-F238E27FC236}">
                <a16:creationId xmlns:a16="http://schemas.microsoft.com/office/drawing/2014/main" id="{A756CE69-CB55-4AC0-B2E0-E70CFB976698}"/>
              </a:ext>
            </a:extLst>
          </p:cNvPr>
          <p:cNvSpPr/>
          <p:nvPr/>
        </p:nvSpPr>
        <p:spPr>
          <a:xfrm>
            <a:off x="786344" y="137403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</a:t>
            </a:r>
          </a:p>
        </p:txBody>
      </p:sp>
      <p:sp>
        <p:nvSpPr>
          <p:cNvPr id="46" name="Double Wave 45">
            <a:extLst>
              <a:ext uri="{FF2B5EF4-FFF2-40B4-BE49-F238E27FC236}">
                <a16:creationId xmlns:a16="http://schemas.microsoft.com/office/drawing/2014/main" id="{3CC1479A-F173-49AD-A732-0852566650CA}"/>
              </a:ext>
            </a:extLst>
          </p:cNvPr>
          <p:cNvSpPr/>
          <p:nvPr/>
        </p:nvSpPr>
        <p:spPr>
          <a:xfrm>
            <a:off x="7890998" y="123523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التربية الاسلامية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E5D80D58-D51C-494B-81C5-9471830726C2}"/>
              </a:ext>
            </a:extLst>
          </p:cNvPr>
          <p:cNvSpPr/>
          <p:nvPr/>
        </p:nvSpPr>
        <p:spPr>
          <a:xfrm>
            <a:off x="5894103" y="13740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66CE6E1-1ACE-40DB-BADF-1D945493C1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04" t="9555" r="14880" b="15830"/>
          <a:stretch/>
        </p:blipFill>
        <p:spPr>
          <a:xfrm>
            <a:off x="0" y="5471024"/>
            <a:ext cx="1954306" cy="1100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6A1DAD-88EE-422B-9339-A745FF802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9372" y="466498"/>
            <a:ext cx="7020001" cy="547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1372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D83DE745-6B84-4F06-A9E1-C6A145B64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240" y="0"/>
            <a:ext cx="6830359" cy="643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041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B8A822-3ED4-4615-B6DC-5B1385E245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136" r="3035"/>
          <a:stretch/>
        </p:blipFill>
        <p:spPr>
          <a:xfrm>
            <a:off x="1310245" y="0"/>
            <a:ext cx="9419960" cy="32713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3CF44F-9879-4F5E-92C4-D60368005F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32" t="2858" b="42118"/>
          <a:stretch/>
        </p:blipFill>
        <p:spPr>
          <a:xfrm>
            <a:off x="1310245" y="3271335"/>
            <a:ext cx="9274628" cy="303389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7321D4F-59D1-44AB-BF40-3042D81EF9E8}"/>
              </a:ext>
            </a:extLst>
          </p:cNvPr>
          <p:cNvSpPr/>
          <p:nvPr/>
        </p:nvSpPr>
        <p:spPr>
          <a:xfrm>
            <a:off x="1310245" y="4553339"/>
            <a:ext cx="2431331" cy="905069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18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063501-0299-444A-893E-E7591170F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68" y="613229"/>
            <a:ext cx="11038464" cy="56315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35E9BF-FE99-4437-9443-8F5C7ED0D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663" y="2249933"/>
            <a:ext cx="411287" cy="4742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3135B5-6616-41FA-B597-80A9CB8E7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6158" y="2855054"/>
            <a:ext cx="570300" cy="570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8BEA9E-BEB9-46FB-BA5E-9512D123B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6161" y="3522710"/>
            <a:ext cx="570300" cy="570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28A14D-C939-4A3E-A560-7B7CB1A91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673" y="4161338"/>
            <a:ext cx="570300" cy="570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0607EC-4955-4B88-BEC3-AC09FBAE9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718" y="4804450"/>
            <a:ext cx="411287" cy="4742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311A71-3C75-4A6C-85CE-94DB417EA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3241" y="5482139"/>
            <a:ext cx="570300" cy="5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9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2" name="Double Wave 51">
            <a:extLst>
              <a:ext uri="{FF2B5EF4-FFF2-40B4-BE49-F238E27FC236}">
                <a16:creationId xmlns:a16="http://schemas.microsoft.com/office/drawing/2014/main" id="{4EE27C19-0AB4-4DD0-9979-75860C54443E}"/>
              </a:ext>
            </a:extLst>
          </p:cNvPr>
          <p:cNvSpPr/>
          <p:nvPr/>
        </p:nvSpPr>
        <p:spPr>
          <a:xfrm>
            <a:off x="3897656" y="7016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3" name="Double Wave 52">
            <a:extLst>
              <a:ext uri="{FF2B5EF4-FFF2-40B4-BE49-F238E27FC236}">
                <a16:creationId xmlns:a16="http://schemas.microsoft.com/office/drawing/2014/main" id="{DC5F9EF3-126F-4538-8539-6FCC43ED0624}"/>
              </a:ext>
            </a:extLst>
          </p:cNvPr>
          <p:cNvSpPr/>
          <p:nvPr/>
        </p:nvSpPr>
        <p:spPr>
          <a:xfrm>
            <a:off x="746003" y="70168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</a:t>
            </a:r>
          </a:p>
        </p:txBody>
      </p:sp>
      <p:sp>
        <p:nvSpPr>
          <p:cNvPr id="54" name="Double Wave 53">
            <a:extLst>
              <a:ext uri="{FF2B5EF4-FFF2-40B4-BE49-F238E27FC236}">
                <a16:creationId xmlns:a16="http://schemas.microsoft.com/office/drawing/2014/main" id="{32292AA3-D697-4C89-BD1A-AAD6A79EC340}"/>
              </a:ext>
            </a:extLst>
          </p:cNvPr>
          <p:cNvSpPr/>
          <p:nvPr/>
        </p:nvSpPr>
        <p:spPr>
          <a:xfrm>
            <a:off x="7850657" y="56288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التربية الاسلامية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5" name="Double Wave 54">
            <a:extLst>
              <a:ext uri="{FF2B5EF4-FFF2-40B4-BE49-F238E27FC236}">
                <a16:creationId xmlns:a16="http://schemas.microsoft.com/office/drawing/2014/main" id="{403E4715-16F0-411D-BA84-77D40E5DCA34}"/>
              </a:ext>
            </a:extLst>
          </p:cNvPr>
          <p:cNvSpPr/>
          <p:nvPr/>
        </p:nvSpPr>
        <p:spPr>
          <a:xfrm>
            <a:off x="5853762" y="70168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7440A46-DA2D-4348-810E-94970FB1A6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1" t="13850" r="338" b="23904"/>
          <a:stretch/>
        </p:blipFill>
        <p:spPr>
          <a:xfrm>
            <a:off x="1414457" y="1603011"/>
            <a:ext cx="9219046" cy="45316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E89062-2052-4873-8907-FA1524F075D4}"/>
              </a:ext>
            </a:extLst>
          </p:cNvPr>
          <p:cNvSpPr txBox="1"/>
          <p:nvPr/>
        </p:nvSpPr>
        <p:spPr>
          <a:xfrm>
            <a:off x="2864224" y="873761"/>
            <a:ext cx="4676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b="1" dirty="0"/>
              <a:t>جدول التعلم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2095734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25279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AABE310-1F66-4554-A748-43370CECA1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072"/>
          <a:stretch/>
        </p:blipFill>
        <p:spPr>
          <a:xfrm>
            <a:off x="-141184" y="5444957"/>
            <a:ext cx="1855598" cy="1419663"/>
          </a:xfrm>
          <a:prstGeom prst="ellipse">
            <a:avLst/>
          </a:prstGeom>
        </p:spPr>
      </p:pic>
      <p:sp>
        <p:nvSpPr>
          <p:cNvPr id="47" name="Double Wave 46">
            <a:extLst>
              <a:ext uri="{FF2B5EF4-FFF2-40B4-BE49-F238E27FC236}">
                <a16:creationId xmlns:a16="http://schemas.microsoft.com/office/drawing/2014/main" id="{67AAB59A-9FFF-4A69-BE04-937F24BD3F4D}"/>
              </a:ext>
            </a:extLst>
          </p:cNvPr>
          <p:cNvSpPr/>
          <p:nvPr/>
        </p:nvSpPr>
        <p:spPr>
          <a:xfrm>
            <a:off x="3911103" y="8361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Double Wave 47">
            <a:extLst>
              <a:ext uri="{FF2B5EF4-FFF2-40B4-BE49-F238E27FC236}">
                <a16:creationId xmlns:a16="http://schemas.microsoft.com/office/drawing/2014/main" id="{29321B08-68E5-4B0B-9C6F-8EB037D063FF}"/>
              </a:ext>
            </a:extLst>
          </p:cNvPr>
          <p:cNvSpPr/>
          <p:nvPr/>
        </p:nvSpPr>
        <p:spPr>
          <a:xfrm>
            <a:off x="759450" y="8361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</a:t>
            </a:r>
          </a:p>
        </p:txBody>
      </p:sp>
      <p:sp>
        <p:nvSpPr>
          <p:cNvPr id="49" name="Double Wave 48">
            <a:extLst>
              <a:ext uri="{FF2B5EF4-FFF2-40B4-BE49-F238E27FC236}">
                <a16:creationId xmlns:a16="http://schemas.microsoft.com/office/drawing/2014/main" id="{EF002271-A62F-4775-AE97-362DE5D7D805}"/>
              </a:ext>
            </a:extLst>
          </p:cNvPr>
          <p:cNvSpPr/>
          <p:nvPr/>
        </p:nvSpPr>
        <p:spPr>
          <a:xfrm>
            <a:off x="7864104" y="69735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التربية الاسلامية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Double Wave 49">
            <a:extLst>
              <a:ext uri="{FF2B5EF4-FFF2-40B4-BE49-F238E27FC236}">
                <a16:creationId xmlns:a16="http://schemas.microsoft.com/office/drawing/2014/main" id="{9035DC4A-A022-452C-BD07-CF09509CD449}"/>
              </a:ext>
            </a:extLst>
          </p:cNvPr>
          <p:cNvSpPr/>
          <p:nvPr/>
        </p:nvSpPr>
        <p:spPr>
          <a:xfrm>
            <a:off x="5867209" y="8361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51C8C6-F1B7-423D-B0C6-6CBBA5B4C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573" y="965948"/>
            <a:ext cx="8906941" cy="5017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703210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25279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AABE310-1F66-4554-A748-43370CECA1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072"/>
          <a:stretch/>
        </p:blipFill>
        <p:spPr>
          <a:xfrm>
            <a:off x="-141184" y="5444957"/>
            <a:ext cx="1855598" cy="1419663"/>
          </a:xfrm>
          <a:prstGeom prst="ellipse">
            <a:avLst/>
          </a:prstGeom>
        </p:spPr>
      </p:pic>
      <p:sp>
        <p:nvSpPr>
          <p:cNvPr id="47" name="Double Wave 46">
            <a:extLst>
              <a:ext uri="{FF2B5EF4-FFF2-40B4-BE49-F238E27FC236}">
                <a16:creationId xmlns:a16="http://schemas.microsoft.com/office/drawing/2014/main" id="{67AAB59A-9FFF-4A69-BE04-937F24BD3F4D}"/>
              </a:ext>
            </a:extLst>
          </p:cNvPr>
          <p:cNvSpPr/>
          <p:nvPr/>
        </p:nvSpPr>
        <p:spPr>
          <a:xfrm>
            <a:off x="3911103" y="8361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Double Wave 47">
            <a:extLst>
              <a:ext uri="{FF2B5EF4-FFF2-40B4-BE49-F238E27FC236}">
                <a16:creationId xmlns:a16="http://schemas.microsoft.com/office/drawing/2014/main" id="{29321B08-68E5-4B0B-9C6F-8EB037D063FF}"/>
              </a:ext>
            </a:extLst>
          </p:cNvPr>
          <p:cNvSpPr/>
          <p:nvPr/>
        </p:nvSpPr>
        <p:spPr>
          <a:xfrm>
            <a:off x="759450" y="8361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</a:t>
            </a:r>
          </a:p>
        </p:txBody>
      </p:sp>
      <p:sp>
        <p:nvSpPr>
          <p:cNvPr id="49" name="Double Wave 48">
            <a:extLst>
              <a:ext uri="{FF2B5EF4-FFF2-40B4-BE49-F238E27FC236}">
                <a16:creationId xmlns:a16="http://schemas.microsoft.com/office/drawing/2014/main" id="{EF002271-A62F-4775-AE97-362DE5D7D805}"/>
              </a:ext>
            </a:extLst>
          </p:cNvPr>
          <p:cNvSpPr/>
          <p:nvPr/>
        </p:nvSpPr>
        <p:spPr>
          <a:xfrm>
            <a:off x="7864104" y="69735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التربية الاسلامية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Double Wave 49">
            <a:extLst>
              <a:ext uri="{FF2B5EF4-FFF2-40B4-BE49-F238E27FC236}">
                <a16:creationId xmlns:a16="http://schemas.microsoft.com/office/drawing/2014/main" id="{9035DC4A-A022-452C-BD07-CF09509CD449}"/>
              </a:ext>
            </a:extLst>
          </p:cNvPr>
          <p:cNvSpPr/>
          <p:nvPr/>
        </p:nvSpPr>
        <p:spPr>
          <a:xfrm>
            <a:off x="5867209" y="8361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3" name="مستطيل 1">
            <a:extLst>
              <a:ext uri="{FF2B5EF4-FFF2-40B4-BE49-F238E27FC236}">
                <a16:creationId xmlns:a16="http://schemas.microsoft.com/office/drawing/2014/main" id="{1BBF3061-76F6-419C-911E-A97259B94B04}"/>
              </a:ext>
            </a:extLst>
          </p:cNvPr>
          <p:cNvSpPr/>
          <p:nvPr/>
        </p:nvSpPr>
        <p:spPr>
          <a:xfrm>
            <a:off x="3844137" y="601144"/>
            <a:ext cx="2850459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ar-AE" sz="66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</a:rPr>
              <a:t>من أنــــــا</a:t>
            </a:r>
            <a:endParaRPr lang="ar-SA" sz="6600" b="1" dirty="0">
              <a:ln w="31550" cmpd="sng">
                <a:gradFill>
                  <a:gsLst>
                    <a:gs pos="70000">
                      <a:srgbClr val="2D2D8A">
                        <a:shade val="50000"/>
                        <a:satMod val="190000"/>
                      </a:srgbClr>
                    </a:gs>
                    <a:gs pos="0">
                      <a:srgbClr val="2D2D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blipFill>
                <a:blip r:embed="rId5"/>
                <a:tile tx="0" ty="0" sx="100000" sy="100000" flip="none" algn="tl"/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/>
            </a:endParaRPr>
          </a:p>
        </p:txBody>
      </p:sp>
      <p:sp>
        <p:nvSpPr>
          <p:cNvPr id="36" name="مستطيل 2">
            <a:extLst>
              <a:ext uri="{FF2B5EF4-FFF2-40B4-BE49-F238E27FC236}">
                <a16:creationId xmlns:a16="http://schemas.microsoft.com/office/drawing/2014/main" id="{A2925BA6-F4CE-43DD-AA34-0468419DC0A6}"/>
              </a:ext>
            </a:extLst>
          </p:cNvPr>
          <p:cNvSpPr/>
          <p:nvPr/>
        </p:nvSpPr>
        <p:spPr>
          <a:xfrm>
            <a:off x="1115259" y="2649209"/>
            <a:ext cx="8747908" cy="3323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ar-AE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أنا الصحابي الجليل ........بن عفان</a:t>
            </a:r>
          </a:p>
          <a:p>
            <a:pPr algn="ctr" rtl="1">
              <a:defRPr/>
            </a:pPr>
            <a:r>
              <a:rPr lang="ar-AE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أحد المبشرين </a:t>
            </a:r>
            <a:r>
              <a:rPr lang="ar-AE" sz="5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بـ</a:t>
            </a:r>
            <a:r>
              <a:rPr lang="ar-AE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........وزوج ابنتي</a:t>
            </a:r>
          </a:p>
          <a:p>
            <a:pPr algn="ctr" rtl="1">
              <a:defRPr/>
            </a:pPr>
            <a:r>
              <a:rPr lang="ar-AE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الرسول </a:t>
            </a:r>
            <a:r>
              <a:rPr lang="ar-AE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صلى الله عليه وسلم </a:t>
            </a:r>
            <a:r>
              <a:rPr lang="ar-AE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وثالث</a:t>
            </a:r>
            <a:r>
              <a:rPr lang="ar-AE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 </a:t>
            </a:r>
            <a:r>
              <a:rPr lang="ar-AE" sz="4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..........الراشدين</a:t>
            </a:r>
          </a:p>
          <a:p>
            <a:pPr algn="ctr" rtl="1">
              <a:defRPr/>
            </a:pPr>
            <a:r>
              <a:rPr lang="ar-AE" sz="4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ورفيق..................في الجنة</a:t>
            </a:r>
            <a:endParaRPr lang="ar-SA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37" name="مستطيل 3">
            <a:extLst>
              <a:ext uri="{FF2B5EF4-FFF2-40B4-BE49-F238E27FC236}">
                <a16:creationId xmlns:a16="http://schemas.microsoft.com/office/drawing/2014/main" id="{DEB0319E-8153-46E5-B536-86A20A6F1813}"/>
              </a:ext>
            </a:extLst>
          </p:cNvPr>
          <p:cNvSpPr/>
          <p:nvPr/>
        </p:nvSpPr>
        <p:spPr>
          <a:xfrm>
            <a:off x="8323732" y="1541928"/>
            <a:ext cx="1334020" cy="92333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ar-AE" sz="5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الجنة</a:t>
            </a:r>
            <a:endParaRPr lang="ar-S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</a:endParaRPr>
          </a:p>
        </p:txBody>
      </p:sp>
      <p:sp>
        <p:nvSpPr>
          <p:cNvPr id="45" name="مستطيل 4">
            <a:extLst>
              <a:ext uri="{FF2B5EF4-FFF2-40B4-BE49-F238E27FC236}">
                <a16:creationId xmlns:a16="http://schemas.microsoft.com/office/drawing/2014/main" id="{3C2B48E1-A111-4099-8685-21298290F429}"/>
              </a:ext>
            </a:extLst>
          </p:cNvPr>
          <p:cNvSpPr/>
          <p:nvPr/>
        </p:nvSpPr>
        <p:spPr>
          <a:xfrm>
            <a:off x="6723532" y="1541928"/>
            <a:ext cx="1571264" cy="92333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ar-AE" sz="5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عثمان</a:t>
            </a:r>
            <a:endParaRPr lang="ar-S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</a:endParaRPr>
          </a:p>
        </p:txBody>
      </p:sp>
      <p:sp>
        <p:nvSpPr>
          <p:cNvPr id="51" name="مستطيل 5">
            <a:extLst>
              <a:ext uri="{FF2B5EF4-FFF2-40B4-BE49-F238E27FC236}">
                <a16:creationId xmlns:a16="http://schemas.microsoft.com/office/drawing/2014/main" id="{97675045-13B2-4911-A395-3516213E87E9}"/>
              </a:ext>
            </a:extLst>
          </p:cNvPr>
          <p:cNvSpPr/>
          <p:nvPr/>
        </p:nvSpPr>
        <p:spPr>
          <a:xfrm>
            <a:off x="3675532" y="1541928"/>
            <a:ext cx="2981906" cy="92333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ar-AE" sz="5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الرسول </a:t>
            </a:r>
            <a:r>
              <a:rPr lang="ar-AE" sz="120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صلى الله عليه وسلم</a:t>
            </a:r>
            <a:endParaRPr lang="ar-SA" sz="1200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</a:endParaRPr>
          </a:p>
        </p:txBody>
      </p:sp>
      <p:sp>
        <p:nvSpPr>
          <p:cNvPr id="52" name="مستطيل 6">
            <a:extLst>
              <a:ext uri="{FF2B5EF4-FFF2-40B4-BE49-F238E27FC236}">
                <a16:creationId xmlns:a16="http://schemas.microsoft.com/office/drawing/2014/main" id="{3167A8ED-AF6F-4BC9-9E3F-E11CDA84EA07}"/>
              </a:ext>
            </a:extLst>
          </p:cNvPr>
          <p:cNvSpPr/>
          <p:nvPr/>
        </p:nvSpPr>
        <p:spPr>
          <a:xfrm>
            <a:off x="1846732" y="1541928"/>
            <a:ext cx="1733168" cy="92333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ar-AE" sz="5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الخلفاء</a:t>
            </a:r>
            <a:endParaRPr lang="ar-S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1478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C -0.15118 0.0669 -0.30222 0.13403 -0.36081 0.16088 C -0.41928 0.18796 -0.38581 0.17431 -0.35196 0.16088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1 0.02153 C -0.20104 0.14421 -0.37747 0.26736 -0.44792 0.31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72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C 0.04362 0.19375 0.08763 0.38773 0.1052 0.465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0.03264 C -0.00899 0.25463 0.03659 0.47662 0.05482 0.565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2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DA2B77-AFF7-40A8-8F70-58486E4653C3}"/>
              </a:ext>
            </a:extLst>
          </p:cNvPr>
          <p:cNvSpPr txBox="1"/>
          <p:nvPr/>
        </p:nvSpPr>
        <p:spPr>
          <a:xfrm>
            <a:off x="3429243" y="690956"/>
            <a:ext cx="6736733" cy="55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9" name="Double Wave 58">
            <a:extLst>
              <a:ext uri="{FF2B5EF4-FFF2-40B4-BE49-F238E27FC236}">
                <a16:creationId xmlns:a16="http://schemas.microsoft.com/office/drawing/2014/main" id="{6C45ED89-4987-487B-9BD5-EAC77B0AD668}"/>
              </a:ext>
            </a:extLst>
          </p:cNvPr>
          <p:cNvSpPr/>
          <p:nvPr/>
        </p:nvSpPr>
        <p:spPr>
          <a:xfrm>
            <a:off x="3937997" y="9706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0" name="Double Wave 59">
            <a:extLst>
              <a:ext uri="{FF2B5EF4-FFF2-40B4-BE49-F238E27FC236}">
                <a16:creationId xmlns:a16="http://schemas.microsoft.com/office/drawing/2014/main" id="{151FD546-8031-46BC-9F5C-AAA26CD9A286}"/>
              </a:ext>
            </a:extLst>
          </p:cNvPr>
          <p:cNvSpPr/>
          <p:nvPr/>
        </p:nvSpPr>
        <p:spPr>
          <a:xfrm>
            <a:off x="786344" y="97062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</a:t>
            </a:r>
          </a:p>
        </p:txBody>
      </p:sp>
      <p:sp>
        <p:nvSpPr>
          <p:cNvPr id="61" name="Double Wave 60">
            <a:extLst>
              <a:ext uri="{FF2B5EF4-FFF2-40B4-BE49-F238E27FC236}">
                <a16:creationId xmlns:a16="http://schemas.microsoft.com/office/drawing/2014/main" id="{3729BEFA-1402-4B88-9CC1-BE30AC0E0BE1}"/>
              </a:ext>
            </a:extLst>
          </p:cNvPr>
          <p:cNvSpPr/>
          <p:nvPr/>
        </p:nvSpPr>
        <p:spPr>
          <a:xfrm>
            <a:off x="7890998" y="83182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التربية الاسلامية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2" name="Double Wave 61">
            <a:extLst>
              <a:ext uri="{FF2B5EF4-FFF2-40B4-BE49-F238E27FC236}">
                <a16:creationId xmlns:a16="http://schemas.microsoft.com/office/drawing/2014/main" id="{67C31163-0A58-41DE-94FB-7A24253F5A32}"/>
              </a:ext>
            </a:extLst>
          </p:cNvPr>
          <p:cNvSpPr/>
          <p:nvPr/>
        </p:nvSpPr>
        <p:spPr>
          <a:xfrm>
            <a:off x="5894103" y="97062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D85608-F4E9-42FD-9168-8BF4500AF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8694" y="312983"/>
            <a:ext cx="1245877" cy="142811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6BF4F21-30CE-49F3-8BCB-A04575923F44}"/>
              </a:ext>
            </a:extLst>
          </p:cNvPr>
          <p:cNvSpPr/>
          <p:nvPr/>
        </p:nvSpPr>
        <p:spPr>
          <a:xfrm>
            <a:off x="525136" y="645435"/>
            <a:ext cx="8605618" cy="53245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JO" sz="2000" b="1" dirty="0">
                <a:highlight>
                  <a:srgbClr val="FFFF00"/>
                </a:highlight>
              </a:rPr>
              <a:t>المجموعة 1: </a:t>
            </a:r>
          </a:p>
          <a:p>
            <a:pPr algn="r" rtl="1"/>
            <a:r>
              <a:rPr lang="ar-JO" sz="2000" b="1" dirty="0"/>
              <a:t>المهمة: تقوم هذه المجموعة بدراسة نسب سيدنا عثمان بن عفان وبيان نشأته وأهم المراحل التي مر بها في حياته قبل الإسلام.</a:t>
            </a:r>
          </a:p>
          <a:p>
            <a:pPr algn="r" rtl="1"/>
            <a:endParaRPr lang="ar-JO" sz="2000" b="1" dirty="0"/>
          </a:p>
          <a:p>
            <a:pPr algn="r" rtl="1"/>
            <a:r>
              <a:rPr lang="ar-JO" sz="2000" b="1" dirty="0">
                <a:highlight>
                  <a:srgbClr val="FFFF00"/>
                </a:highlight>
              </a:rPr>
              <a:t>المجموعة 2: </a:t>
            </a:r>
          </a:p>
          <a:p>
            <a:pPr algn="r" rtl="1"/>
            <a:r>
              <a:rPr lang="ar-JO" sz="2000" b="1" dirty="0"/>
              <a:t>المهمة: تقوم هذه المجموعة بتحديد الظروف التي أحاطت بإسلام سيدنا عثمان، وكيف كانت هجرته مع بقية الصحابة إلى الحبشة ثم المدينة المنورة.</a:t>
            </a:r>
          </a:p>
          <a:p>
            <a:pPr algn="r" rtl="1"/>
            <a:endParaRPr lang="ar-JO" sz="2000" b="1" dirty="0"/>
          </a:p>
          <a:p>
            <a:pPr algn="r" rtl="1"/>
            <a:r>
              <a:rPr lang="ar-JO" sz="2000" b="1" dirty="0">
                <a:highlight>
                  <a:srgbClr val="FFFF00"/>
                </a:highlight>
              </a:rPr>
              <a:t>المجموعة 3: </a:t>
            </a:r>
          </a:p>
          <a:p>
            <a:pPr algn="r" rtl="1"/>
            <a:r>
              <a:rPr lang="ar-JO" sz="2000" b="1" dirty="0"/>
              <a:t>المهمة: تقوم هذه المجموعة بجمع الصفات الشخصية والأخلاقية التي تميز بها سيدنا عثمان، مثل الكرم، الحياء، وحبه للقرآن.</a:t>
            </a:r>
          </a:p>
          <a:p>
            <a:pPr algn="r" rtl="1"/>
            <a:endParaRPr lang="ar-JO" sz="2000" b="1" dirty="0"/>
          </a:p>
          <a:p>
            <a:pPr algn="r" rtl="1"/>
            <a:r>
              <a:rPr lang="ar-JO" sz="2000" b="1" dirty="0">
                <a:highlight>
                  <a:srgbClr val="FFFF00"/>
                </a:highlight>
              </a:rPr>
              <a:t>المجموعة 4: </a:t>
            </a:r>
          </a:p>
          <a:p>
            <a:pPr algn="r" rtl="1"/>
            <a:r>
              <a:rPr lang="ar-JO" sz="2000" b="1" dirty="0"/>
              <a:t>المهمة: تقوم هذه المجموعة بدراسة المواقف البارزة خلال فترة خلافة سيدنا عثمان، مثل جمع القرآن الكريم وتوسعة المسجد النبوي.</a:t>
            </a:r>
          </a:p>
          <a:p>
            <a:pPr algn="r" rtl="1"/>
            <a:endParaRPr lang="ar-JO" sz="2000" b="1" dirty="0"/>
          </a:p>
          <a:p>
            <a:pPr algn="r" rtl="1"/>
            <a:r>
              <a:rPr lang="ar-JO" sz="2000" b="1" dirty="0"/>
              <a:t>.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82AEE917-A014-4126-BFFF-F453C47C6C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804" t="9555" r="14880" b="15830"/>
          <a:stretch/>
        </p:blipFill>
        <p:spPr>
          <a:xfrm>
            <a:off x="0" y="5658876"/>
            <a:ext cx="1954306" cy="1100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153B475-EC65-463B-85CE-EF1E816CD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006142"/>
              </p:ext>
            </p:extLst>
          </p:nvPr>
        </p:nvGraphicFramePr>
        <p:xfrm>
          <a:off x="9295216" y="1902755"/>
          <a:ext cx="1312709" cy="426491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312709">
                  <a:extLst>
                    <a:ext uri="{9D8B030D-6E8A-4147-A177-3AD203B41FA5}">
                      <a16:colId xmlns:a16="http://schemas.microsoft.com/office/drawing/2014/main" val="1629574748"/>
                    </a:ext>
                  </a:extLst>
                </a:gridCol>
              </a:tblGrid>
              <a:tr h="1042151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JO" sz="1800" dirty="0">
                          <a:solidFill>
                            <a:srgbClr val="002060"/>
                          </a:solidFill>
                        </a:rPr>
                        <a:t>المعايير</a:t>
                      </a:r>
                      <a:r>
                        <a:rPr lang="ar-JO" sz="1800" baseline="0" dirty="0">
                          <a:solidFill>
                            <a:srgbClr val="002060"/>
                          </a:solidFill>
                        </a:rPr>
                        <a:t> / عمل المجموعة 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527434"/>
                  </a:ext>
                </a:extLst>
              </a:tr>
              <a:tr h="746433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ar-JO" sz="2000" b="1" dirty="0">
                          <a:solidFill>
                            <a:srgbClr val="002060"/>
                          </a:solidFill>
                        </a:rPr>
                        <a:t>الإلتزام بالوقت</a:t>
                      </a:r>
                      <a:r>
                        <a:rPr lang="ar-JO" sz="20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850282"/>
                  </a:ext>
                </a:extLst>
              </a:tr>
              <a:tr h="746433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ar-JO" sz="2000" b="1" dirty="0">
                          <a:solidFill>
                            <a:srgbClr val="002060"/>
                          </a:solidFill>
                        </a:rPr>
                        <a:t>العمل بروح الفريق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964410"/>
                  </a:ext>
                </a:extLst>
              </a:tr>
              <a:tr h="746433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ar-JO" sz="2000" b="1" dirty="0">
                          <a:solidFill>
                            <a:srgbClr val="002060"/>
                          </a:solidFill>
                        </a:rPr>
                        <a:t>الإجابات الصحيحة 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18125"/>
                  </a:ext>
                </a:extLst>
              </a:tr>
              <a:tr h="491731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ar-JO" sz="2000" b="1" dirty="0">
                          <a:solidFill>
                            <a:srgbClr val="002060"/>
                          </a:solidFill>
                        </a:rPr>
                        <a:t>الهدوء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230139"/>
                  </a:ext>
                </a:extLst>
              </a:tr>
              <a:tr h="491731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ar-JO" sz="2000" b="1" dirty="0">
                          <a:solidFill>
                            <a:srgbClr val="002060"/>
                          </a:solidFill>
                        </a:rPr>
                        <a:t>الإبداع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464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91840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Double Wave 35">
            <a:extLst>
              <a:ext uri="{FF2B5EF4-FFF2-40B4-BE49-F238E27FC236}">
                <a16:creationId xmlns:a16="http://schemas.microsoft.com/office/drawing/2014/main" id="{7AB13EDA-F4ED-4F5B-B6C2-43FB8D253827}"/>
              </a:ext>
            </a:extLst>
          </p:cNvPr>
          <p:cNvSpPr/>
          <p:nvPr/>
        </p:nvSpPr>
        <p:spPr>
          <a:xfrm>
            <a:off x="3937997" y="137404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7A82426D-67BF-40C9-A320-89496C84155A}"/>
              </a:ext>
            </a:extLst>
          </p:cNvPr>
          <p:cNvSpPr/>
          <p:nvPr/>
        </p:nvSpPr>
        <p:spPr>
          <a:xfrm>
            <a:off x="786344" y="137403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 الثالث</a:t>
            </a:r>
          </a:p>
        </p:txBody>
      </p:sp>
      <p:sp>
        <p:nvSpPr>
          <p:cNvPr id="45" name="Double Wave 44">
            <a:extLst>
              <a:ext uri="{FF2B5EF4-FFF2-40B4-BE49-F238E27FC236}">
                <a16:creationId xmlns:a16="http://schemas.microsoft.com/office/drawing/2014/main" id="{CB19514E-0A25-4384-AD3F-9AFF9D488804}"/>
              </a:ext>
            </a:extLst>
          </p:cNvPr>
          <p:cNvSpPr/>
          <p:nvPr/>
        </p:nvSpPr>
        <p:spPr>
          <a:xfrm>
            <a:off x="7890998" y="123523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التربية الاسلامية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6" name="Double Wave 45">
            <a:extLst>
              <a:ext uri="{FF2B5EF4-FFF2-40B4-BE49-F238E27FC236}">
                <a16:creationId xmlns:a16="http://schemas.microsoft.com/office/drawing/2014/main" id="{E437DE61-F101-4E10-97E6-B3179E92F9AB}"/>
              </a:ext>
            </a:extLst>
          </p:cNvPr>
          <p:cNvSpPr/>
          <p:nvPr/>
        </p:nvSpPr>
        <p:spPr>
          <a:xfrm>
            <a:off x="5894103" y="13740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8C047308-0F7B-4C31-888E-36C82E9AE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652251"/>
              </p:ext>
            </p:extLst>
          </p:nvPr>
        </p:nvGraphicFramePr>
        <p:xfrm>
          <a:off x="1145075" y="1244141"/>
          <a:ext cx="8659080" cy="443051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731816">
                  <a:extLst>
                    <a:ext uri="{9D8B030D-6E8A-4147-A177-3AD203B41FA5}">
                      <a16:colId xmlns:a16="http://schemas.microsoft.com/office/drawing/2014/main" val="3111848191"/>
                    </a:ext>
                  </a:extLst>
                </a:gridCol>
                <a:gridCol w="1731816">
                  <a:extLst>
                    <a:ext uri="{9D8B030D-6E8A-4147-A177-3AD203B41FA5}">
                      <a16:colId xmlns:a16="http://schemas.microsoft.com/office/drawing/2014/main" val="1521556770"/>
                    </a:ext>
                  </a:extLst>
                </a:gridCol>
                <a:gridCol w="2029507">
                  <a:extLst>
                    <a:ext uri="{9D8B030D-6E8A-4147-A177-3AD203B41FA5}">
                      <a16:colId xmlns:a16="http://schemas.microsoft.com/office/drawing/2014/main" val="2476813383"/>
                    </a:ext>
                  </a:extLst>
                </a:gridCol>
                <a:gridCol w="1853232">
                  <a:extLst>
                    <a:ext uri="{9D8B030D-6E8A-4147-A177-3AD203B41FA5}">
                      <a16:colId xmlns:a16="http://schemas.microsoft.com/office/drawing/2014/main" val="1794638473"/>
                    </a:ext>
                  </a:extLst>
                </a:gridCol>
                <a:gridCol w="1312709">
                  <a:extLst>
                    <a:ext uri="{9D8B030D-6E8A-4147-A177-3AD203B41FA5}">
                      <a16:colId xmlns:a16="http://schemas.microsoft.com/office/drawing/2014/main" val="737278020"/>
                    </a:ext>
                  </a:extLst>
                </a:gridCol>
              </a:tblGrid>
              <a:tr h="1207757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1800" b="1" kern="1200" dirty="0">
                          <a:solidFill>
                            <a:srgbClr val="002060"/>
                          </a:solidFill>
                        </a:rPr>
                        <a:t>المجموعة 4</a:t>
                      </a:r>
                      <a:endParaRPr lang="en-US" sz="1800" b="1" kern="120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1800" b="1" kern="1200" dirty="0">
                          <a:solidFill>
                            <a:srgbClr val="002060"/>
                          </a:solidFill>
                        </a:rPr>
                        <a:t>المجموعة 3</a:t>
                      </a:r>
                      <a:endParaRPr lang="en-US" sz="1800" b="1" kern="120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1800" b="1" kern="1200" dirty="0">
                          <a:solidFill>
                            <a:srgbClr val="002060"/>
                          </a:solidFill>
                        </a:rPr>
                        <a:t>المجموعة 2</a:t>
                      </a:r>
                      <a:endParaRPr lang="en-US" sz="1800" b="1" kern="120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ar-JO" sz="1800" b="1" dirty="0">
                          <a:solidFill>
                            <a:srgbClr val="002060"/>
                          </a:solidFill>
                        </a:rPr>
                        <a:t>المجموعة 1</a:t>
                      </a:r>
                      <a:endParaRPr lang="en-US" sz="1800" b="1" dirty="0">
                        <a:solidFill>
                          <a:srgbClr val="002060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JO" sz="1800" dirty="0">
                          <a:solidFill>
                            <a:srgbClr val="002060"/>
                          </a:solidFill>
                        </a:rPr>
                        <a:t>المعايير</a:t>
                      </a:r>
                      <a:r>
                        <a:rPr lang="ar-JO" sz="1800" baseline="0" dirty="0">
                          <a:solidFill>
                            <a:srgbClr val="002060"/>
                          </a:solidFill>
                        </a:rPr>
                        <a:t> / عمل المجموعة 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95024"/>
                  </a:ext>
                </a:extLst>
              </a:tr>
              <a:tr h="746433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ar-JO" sz="2000" b="1" dirty="0">
                          <a:solidFill>
                            <a:srgbClr val="002060"/>
                          </a:solidFill>
                        </a:rPr>
                        <a:t>الإلتزام بالوقت</a:t>
                      </a:r>
                      <a:r>
                        <a:rPr lang="ar-JO" sz="20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781120"/>
                  </a:ext>
                </a:extLst>
              </a:tr>
              <a:tr h="746433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ar-JO" sz="2000" b="1" dirty="0">
                          <a:solidFill>
                            <a:srgbClr val="002060"/>
                          </a:solidFill>
                        </a:rPr>
                        <a:t>العمل بروح الفريق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004560"/>
                  </a:ext>
                </a:extLst>
              </a:tr>
              <a:tr h="746433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ar-JO" sz="2000" b="1" dirty="0">
                          <a:solidFill>
                            <a:srgbClr val="002060"/>
                          </a:solidFill>
                        </a:rPr>
                        <a:t>الإجابات الصحيحة 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822250"/>
                  </a:ext>
                </a:extLst>
              </a:tr>
              <a:tr h="491731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ar-JO" sz="2000" b="1" dirty="0">
                          <a:solidFill>
                            <a:srgbClr val="002060"/>
                          </a:solidFill>
                        </a:rPr>
                        <a:t>الهدوء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334629"/>
                  </a:ext>
                </a:extLst>
              </a:tr>
              <a:tr h="491731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ar-JO" sz="2000" b="1" dirty="0">
                          <a:solidFill>
                            <a:srgbClr val="002060"/>
                          </a:solidFill>
                        </a:rPr>
                        <a:t>الإبداع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02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30815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4" name="Double Wave 63">
            <a:extLst>
              <a:ext uri="{FF2B5EF4-FFF2-40B4-BE49-F238E27FC236}">
                <a16:creationId xmlns:a16="http://schemas.microsoft.com/office/drawing/2014/main" id="{C9E2BCB8-7BE7-46B8-AD52-8CFE3B62964A}"/>
              </a:ext>
            </a:extLst>
          </p:cNvPr>
          <p:cNvSpPr/>
          <p:nvPr/>
        </p:nvSpPr>
        <p:spPr>
          <a:xfrm>
            <a:off x="3937997" y="12395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5" name="Double Wave 64">
            <a:extLst>
              <a:ext uri="{FF2B5EF4-FFF2-40B4-BE49-F238E27FC236}">
                <a16:creationId xmlns:a16="http://schemas.microsoft.com/office/drawing/2014/main" id="{E33F8150-5D96-4676-A2E9-E078F6EF87EE}"/>
              </a:ext>
            </a:extLst>
          </p:cNvPr>
          <p:cNvSpPr/>
          <p:nvPr/>
        </p:nvSpPr>
        <p:spPr>
          <a:xfrm>
            <a:off x="786344" y="12395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</a:t>
            </a:r>
          </a:p>
        </p:txBody>
      </p:sp>
      <p:sp>
        <p:nvSpPr>
          <p:cNvPr id="66" name="Double Wave 65">
            <a:extLst>
              <a:ext uri="{FF2B5EF4-FFF2-40B4-BE49-F238E27FC236}">
                <a16:creationId xmlns:a16="http://schemas.microsoft.com/office/drawing/2014/main" id="{8480D7EC-9B2D-493A-8469-59369B4C49A1}"/>
              </a:ext>
            </a:extLst>
          </p:cNvPr>
          <p:cNvSpPr/>
          <p:nvPr/>
        </p:nvSpPr>
        <p:spPr>
          <a:xfrm>
            <a:off x="7890998" y="11007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التربية الاسلامية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7" name="Double Wave 66">
            <a:extLst>
              <a:ext uri="{FF2B5EF4-FFF2-40B4-BE49-F238E27FC236}">
                <a16:creationId xmlns:a16="http://schemas.microsoft.com/office/drawing/2014/main" id="{82FA6FFC-3E90-4A3F-A666-A300288EDBA2}"/>
              </a:ext>
            </a:extLst>
          </p:cNvPr>
          <p:cNvSpPr/>
          <p:nvPr/>
        </p:nvSpPr>
        <p:spPr>
          <a:xfrm>
            <a:off x="5894103" y="12395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C2F035-98E7-48B3-9E48-DE0BB37BD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260" y="873761"/>
            <a:ext cx="9410549" cy="53012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3F8A799-A479-43BF-A492-4E3C86CF284D}"/>
                  </a:ext>
                </a:extLst>
              </p14:cNvPr>
              <p14:cNvContentPartPr/>
              <p14:nvPr/>
            </p14:nvContentPartPr>
            <p14:xfrm>
              <a:off x="7300440" y="3267360"/>
              <a:ext cx="552240" cy="24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F8A799-A479-43BF-A492-4E3C86CF28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84600" y="3204000"/>
                <a:ext cx="5835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DF83E0A-5664-4082-B9FA-98B51B6A6893}"/>
                  </a:ext>
                </a:extLst>
              </p14:cNvPr>
              <p14:cNvContentPartPr/>
              <p14:nvPr/>
            </p14:nvContentPartPr>
            <p14:xfrm>
              <a:off x="6699600" y="3640320"/>
              <a:ext cx="652680" cy="16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DF83E0A-5664-4082-B9FA-98B51B6A689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83760" y="3576960"/>
                <a:ext cx="6840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B539DA6-86CF-4845-8690-95D0A311FA9E}"/>
                  </a:ext>
                </a:extLst>
              </p14:cNvPr>
              <p14:cNvContentPartPr/>
              <p14:nvPr/>
            </p14:nvContentPartPr>
            <p14:xfrm>
              <a:off x="7342200" y="4089960"/>
              <a:ext cx="625680" cy="46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B539DA6-86CF-4845-8690-95D0A311FA9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26360" y="4026600"/>
                <a:ext cx="6570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A2C369-B131-40C6-8E05-951BE8856305}"/>
                  </a:ext>
                </a:extLst>
              </p14:cNvPr>
              <p14:cNvContentPartPr/>
              <p14:nvPr/>
            </p14:nvContentPartPr>
            <p14:xfrm>
              <a:off x="5875200" y="4567320"/>
              <a:ext cx="1697040" cy="43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A2C369-B131-40C6-8E05-951BE885630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59360" y="4503960"/>
                <a:ext cx="17283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B85F21E-53D1-449C-BE58-74D834647AB3}"/>
                  </a:ext>
                </a:extLst>
              </p14:cNvPr>
              <p14:cNvContentPartPr/>
              <p14:nvPr/>
            </p14:nvContentPartPr>
            <p14:xfrm>
              <a:off x="6708240" y="4940280"/>
              <a:ext cx="1611720" cy="60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B85F21E-53D1-449C-BE58-74D834647AB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92400" y="4876920"/>
                <a:ext cx="16430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01494E3-6D78-4D6D-80DB-1EFEE69AD683}"/>
                  </a:ext>
                </a:extLst>
              </p14:cNvPr>
              <p14:cNvContentPartPr/>
              <p14:nvPr/>
            </p14:nvContentPartPr>
            <p14:xfrm>
              <a:off x="11679120" y="419004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01494E3-6D78-4D6D-80DB-1EFEE69AD68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663280" y="412668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B02F890-9CA0-4B46-B987-EAC96997D893}"/>
                  </a:ext>
                </a:extLst>
              </p14:cNvPr>
              <p14:cNvContentPartPr/>
              <p14:nvPr/>
            </p14:nvContentPartPr>
            <p14:xfrm>
              <a:off x="11972880" y="266688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B02F890-9CA0-4B46-B987-EAC96997D89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957040" y="260352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9BE3A03-B435-4BAA-A4CA-DBE0D4ABA8C8}"/>
                  </a:ext>
                </a:extLst>
              </p14:cNvPr>
              <p14:cNvContentPartPr/>
              <p14:nvPr/>
            </p14:nvContentPartPr>
            <p14:xfrm>
              <a:off x="4389840" y="5205240"/>
              <a:ext cx="2041920" cy="188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9BE3A03-B435-4BAA-A4CA-DBE0D4ABA8C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80480" y="5195880"/>
                <a:ext cx="2060640" cy="20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036934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>
            <a:extLst>
              <a:ext uri="{FF2B5EF4-FFF2-40B4-BE49-F238E27FC236}">
                <a16:creationId xmlns:a16="http://schemas.microsoft.com/office/drawing/2014/main" id="{B6AF17EE-ECB2-4D84-8A27-78C21CEEC430}"/>
              </a:ext>
            </a:extLst>
          </p:cNvPr>
          <p:cNvSpPr/>
          <p:nvPr/>
        </p:nvSpPr>
        <p:spPr>
          <a:xfrm>
            <a:off x="3911103" y="11051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>
            <a:extLst>
              <a:ext uri="{FF2B5EF4-FFF2-40B4-BE49-F238E27FC236}">
                <a16:creationId xmlns:a16="http://schemas.microsoft.com/office/drawing/2014/main" id="{755207EB-C5AF-4B94-BC54-B7179493CA60}"/>
              </a:ext>
            </a:extLst>
          </p:cNvPr>
          <p:cNvSpPr/>
          <p:nvPr/>
        </p:nvSpPr>
        <p:spPr>
          <a:xfrm>
            <a:off x="759450" y="11050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</a:t>
            </a: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5B0619BE-A95D-4873-BB68-73753E5CF5A2}"/>
              </a:ext>
            </a:extLst>
          </p:cNvPr>
          <p:cNvSpPr/>
          <p:nvPr/>
        </p:nvSpPr>
        <p:spPr>
          <a:xfrm>
            <a:off x="7864104" y="9662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التربية الاسلامية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Double Wave 47">
            <a:extLst>
              <a:ext uri="{FF2B5EF4-FFF2-40B4-BE49-F238E27FC236}">
                <a16:creationId xmlns:a16="http://schemas.microsoft.com/office/drawing/2014/main" id="{273B05E9-E809-4E76-BC93-D2637D3D2F94}"/>
              </a:ext>
            </a:extLst>
          </p:cNvPr>
          <p:cNvSpPr/>
          <p:nvPr/>
        </p:nvSpPr>
        <p:spPr>
          <a:xfrm>
            <a:off x="5867209" y="11050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B293C201-E889-4983-BF8F-406176DB2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60" y="1011175"/>
            <a:ext cx="10590791" cy="516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15E9157-1B69-4552-9061-D3C9E59FD716}"/>
              </a:ext>
            </a:extLst>
          </p:cNvPr>
          <p:cNvSpPr txBox="1"/>
          <p:nvPr/>
        </p:nvSpPr>
        <p:spPr>
          <a:xfrm>
            <a:off x="4777928" y="3593106"/>
            <a:ext cx="257246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JO" sz="4000" b="1" dirty="0">
                <a:solidFill>
                  <a:schemeClr val="tx1">
                    <a:lumMod val="50000"/>
                  </a:schemeClr>
                </a:solidFill>
              </a:rPr>
              <a:t>مصاهرة</a:t>
            </a:r>
            <a:endParaRPr lang="en-US" sz="4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9EE5A0-301E-49F3-BBEE-4FF5F0DA72EB}"/>
              </a:ext>
            </a:extLst>
          </p:cNvPr>
          <p:cNvSpPr txBox="1"/>
          <p:nvPr/>
        </p:nvSpPr>
        <p:spPr>
          <a:xfrm>
            <a:off x="6096000" y="5285811"/>
            <a:ext cx="250879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JO" sz="4000" b="1" dirty="0">
                <a:solidFill>
                  <a:schemeClr val="tx1">
                    <a:lumMod val="50000"/>
                  </a:schemeClr>
                </a:solidFill>
              </a:rPr>
              <a:t>حسن خُلقه</a:t>
            </a:r>
            <a:endParaRPr lang="en-US" sz="4000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7C79F1-E53F-42E7-9F97-BF5AEC7A1E8B}"/>
                  </a:ext>
                </a:extLst>
              </p14:cNvPr>
              <p14:cNvContentPartPr/>
              <p14:nvPr/>
            </p14:nvContentPartPr>
            <p14:xfrm>
              <a:off x="10903320" y="4934880"/>
              <a:ext cx="336240" cy="165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7C79F1-E53F-42E7-9F97-BF5AEC7A1E8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93960" y="4925520"/>
                <a:ext cx="354960" cy="18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2507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1004</Words>
  <Application>Microsoft Office PowerPoint</Application>
  <PresentationFormat>Widescreen</PresentationFormat>
  <Paragraphs>425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AGA Battouta Regular</vt:lpstr>
      <vt:lpstr>Arial</vt:lpstr>
      <vt:lpstr>Calibri</vt:lpstr>
      <vt:lpstr>Calibri Light</vt:lpstr>
      <vt:lpstr>HelveticaNeueLT Arabic 45 Light</vt:lpstr>
      <vt:lpstr>HelveticaNeueLT Arabic 55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user</cp:lastModifiedBy>
  <cp:revision>183</cp:revision>
  <dcterms:created xsi:type="dcterms:W3CDTF">2019-06-13T08:00:41Z</dcterms:created>
  <dcterms:modified xsi:type="dcterms:W3CDTF">2025-10-13T09:26:53Z</dcterms:modified>
</cp:coreProperties>
</file>