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1"/>
  </p:notesMasterIdLst>
  <p:sldIdLst>
    <p:sldId id="256" r:id="rId3"/>
    <p:sldId id="274" r:id="rId4"/>
    <p:sldId id="288" r:id="rId5"/>
    <p:sldId id="353" r:id="rId6"/>
    <p:sldId id="292" r:id="rId7"/>
    <p:sldId id="289" r:id="rId8"/>
    <p:sldId id="357" r:id="rId9"/>
    <p:sldId id="358" r:id="rId10"/>
    <p:sldId id="290" r:id="rId11"/>
    <p:sldId id="297" r:id="rId12"/>
    <p:sldId id="294" r:id="rId13"/>
    <p:sldId id="296" r:id="rId14"/>
    <p:sldId id="283" r:id="rId15"/>
    <p:sldId id="302" r:id="rId16"/>
    <p:sldId id="301" r:id="rId17"/>
    <p:sldId id="356" r:id="rId18"/>
    <p:sldId id="354" r:id="rId19"/>
    <p:sldId id="35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3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20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4T08:17:45.7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24616 5278 0,'0'0'0,"0"0"0,0 0 0,0 0 0,0 0 0,0 0 0,0 0 0,0 0 0,0 0 0,0 0 0,0 0 0,0 0 0,0 0 0,0 0 0,0 0 0,0 0 0,0 0 0,0 0 0,0 0 0,0 0 0,0 0 0,0 0 15,0 0-15,0 0 0,0 0 0,0 0 0,0 0 0,0 0 0,0 0 0,-78 4 0,38-1 16,21-2-16,10-1 0,-13-2 0,10 1 0,7 0 0,2 1 0,-20-2 0,12 1 0,6 0 0,2 1 16,-20-3-16,12 2 0,6 1 0,1-1 0,-20-1 0,11 1 0,7 0 0,3 0 0,-27-1 15,14 1-15,9 0 0,3 1 0,-24-3 0,14 2 0,6 1 0,5 0 0,-25-3 16,15 2-16,6 1 0,4-1 0,-27-1 0,14 1 0,9 0 0,3 0 0,-27-1 0,15 1 0,9 0 15,3 1-15,-28-3 0,15 2 0,9 0 0,4 1 0,-29 0 0,16 0 0,9 0 0,4 0 0,-28-5 16,15 3-16,9 0 0,4 2 0,-26-5 0,15 3 0,7 1 0,4 0 0,-27-2 16,16 2-16,7 0 0,4 1 0,-26-2 0,15 0 0,8 2 0,2-1 0,-28-1 0,17 1 0,8 0 15,3 1-15,-25-3 0,15 1 0,8 2 0,3-1 0,-26-3 0,14 1 0,9 2 0,3 1 0,-26-3 16,14 2-16,9 0 0,3 0 0,-26-1 0,14 1 0,9 0 0,3 1 0,-28 0 16,15 0-16,9 0 0,4 0 0,-29 0 0,16 0 0,9 0 0,4 0 0,-31-2 0,17 1 15,10 0-15,4 1 0,-30 0 0,17 0 0,9 0 0,4 0 0,-33-3 0,18 2 0,10 1 0,4-1 0,-34 1 16,21 0-16,8 0 0,5 0 0,-33 0 0,19 0 0,10 0 0,4 0 0,-32 0 15,18 0-15,10 0 0,4 0 0,-36 0 0,21 0 0,9 0 0,6 0 0,-33-5 0,19 3 16,10 1-16,4 0 0,-35-2 0,19 2 0,11 1 0,4-1 0,-36-4 0,21 3 0,11 1 0,5 0 16,-36-1-16,20 1 0,10 0 0,6 1 0,-37-5 0,20 3 0,12 1 0,5 0 0,-39-4 15,23 2-15,10 2 0,6 0 0,-38-4 0,21 3 0,12 0 0,5 2 0,-39-3 16,22 2-16,11 0 0,6 1 0,-39-3 0,23 2 0,10 0 0,6 1 0,-40-2 0,22 1 0,12 0 0,4 1 16,-38-5-16,22 2 0,12 2 0,6 1 0,-43-6 0,24 4 0,12 1 0,6 0 0,-40-6 15,24 4-15,10 1 0,6 1 0,-45-4 0,27 2 0,11 2 0,7 0 0,-47-7 16,26 5-16,14 1 0,7 1 0,-48-6 0,27 4 0,14 1 0,6 1 0,-45-2 0,25 2 15,13 0-15,8 0 0,-46 1 0,25 0 0,13 0 0,8 0 0,-48 0 0,27 0 0,14 0 0,7 0 0,-52 0 16,29 0-16,14 0 0,8 0 0,-49 3 0,29-2 0,12-1 0,8 0 0,-51 5 16,29-3-16,15 0 0,6-2 0,-46 1 0,26-1 0,14 0 0,7 0 0,-56-2 0,32 1 15,15 0-15,8 1 0,-51-2 0,29 1 0,16 0 0,7 1 0,-49-5 0,28 3 0,14 0 0,7 2 0,-51-5 16,29 2-16,15 2 0,7 1 0,-51-6 0,29 3 0,14 2 0,8 1 0,-52-3 16,30 2-16,15 1 0,7-1 0,-49-1 0,28 1 0,13 0 0,8 0 0,-53-1 0,30 1 15,15 0-15,7 1 0,-56-3 0,32 2 0,17 1 0,7-1 0,-50-1 0,29 1 0,14 0 0,8 0 16,-54-3-16,31 1 0,15 2 0,7 1 0,-50-3 0,30 2 0,13 0 0,8 1 0,-54-3 15,30 2-15,15 0 0,9 1 0,-47-4 0,27 1 0,14 2 0,7 1 0,-52-1 0,29 1 16,15 0-16,6 0 0,-47-4 0,27 1 0,13 2 0,8 0 0,-51 1 0,29 0 0,15 0 0,6 0 16,-51-2-16,31 0 0,13 2 0,8-1 0,-51 4 0,29-2 0,15-1 0,6 0 0,-48 3 15,29-2-15,13 0 0,7 0 0,-56 1 0,32-1 0,15 0 0,8-1 0,-51 0 0,30 0 16,15 0-16,7 0 0,-51 0 0,29 0 0,14 0 0,8 0 0,-54-2 0,30 1 0,15 0 0,9 1 16,-54-2-16,30 1 0,16 0 0,8 0 0,-49-1 0,28 1 0,14 0 0,7 1 0,-56-3 15,32 2-15,16 1 0,6-1 0,-46-1 0,27 1 0,13 0 0,8 0 0,-53 1 0,30 0 16,14 0-16,9 0 0,-51-2 0,29 1 0,15 0 0,7 1 0,-54-2 0,30 1 0,15 0 15,9 1-15,-63 0 0,35 0 0,17 0 0,10 0 0,-54-3 0,31 2 0,15 1 0,9 0 0,-67-5 16,36 3-16,20 1 0,8 0 0,-54 3 0,32-1 0,16 0 0,8 0 0,-58-1 16,33 0-16,17 0 0,8 0 0,-57 3 0,33-2 0,17-1 0,7 1 0,-57 4 0,31-3 0,18-1 15,8 0-15,-55 1 0,31 0 0,16-2 0,8 1 0,-60 1 0,33-1 0,19 0 0,8-1 0,-61 6 16,35-4-16,17-1 0,8 0 0,-57 2 0,33-2 0,17-1 0,7 1 0,-57-3 16,33 1-16,17 0 0,7 1 0,-54-5 0,31 3 0,17 1 0,7 0 0,-61-8 0,35 4 0,17 3 15,8 1-15,-59-10 0,34 6 0,17 3 0,8 1 0,-57-2 0,33 1 0,16 1 0,9 1 0,-62-5 16,35 3-16,17 1 0,9 0 0,-60 1 0,35 0 0,16 0 0,10 0 0,-60 0 15,33 0-15,18 0 0,9 0 0,-66 0 0,38 0 0,17 0 0,10 0 0,-59 0 0,34 0 16,16 0-16,10 0 0,-61 2 0,35 0 0,16-2 0,10 1 0,-58 1 0,33-1 0,16 0 0,9-1 0,-58 1 16,33-1-16,16 0 0,9 0 0,-63 0 0,36 0 0,18 0 0,7 0 0,-54-6 15,32 2-15,17 2 0,7 2 0,-65-6 0,37 4 0,17 0 0,10 2 0,-60-5 0,35 2 16,16 2-16,10 1 0,-58-3 0,33 1 0,16 2 0,9-1 0,-64 4 0,35-2 0,19-1 0,8 1 0,-56-3 16,33 0-16,17 2 0,7 0 0,-59 0 0,34 0 0,18 0 0,7 0 0,-60-2 15,35 0-15,16 2 0,10-1 0,-58 1 0,33 0 0,16 0 0,9 0 0,-60 0 0,34 0 16,16 0-16,10 0 0,-58 0 0,33 0 0,16 0 0,9 0 0,-58-2 0,33 1 0,16 1 0,9 0 15,-62-5-15,34 3 0,19 1 0,9 0 0,-61-4 0,35 2 0,17 2 0,8 1 0,-60-1 16,35 1-16,16 0 0,10 0 0,-60 2 0,34 0 0,16-2 0,10 1 0,-56-1 0,32 0 16,16 0-16,8 0 0,-60-3 0,34 2 0,17 1 0,9 0 0,-58-3 0,33 2 0,16 1 15,9-1-15,-60-1 0,34 1 0,16 0 0,10 0 0,-61-1 0,34 1 0,18 0 0,9 1 0,-59 0 16,34 0-16,17 0 0,8 0 0,-59 2 0,34-1 0,17 0 0,8-1 0,-59 3 16,34-2-16,17 0 0,8 0 0,-53 3 0,31-1 0,14-2 0,9-1 0,-59 6 0,33-3 0,16-2 15,9-1-15,-57 3 0,32-2 0,16 0 0,9-1 0,-55 3 0,31-2 0,16 0 0,8-1 0,-60 2 16,34 0-16,17-2 0,9 1 0,-54 2 0,31-2 0,15-1 0,9 1 0,-60 2 15,34-1-15,16-2 0,9 1 0,-58-1 0,33 0 0,16 0 0,9 0 0,-53-2 0,31 0 0,15 2 16,7 0-16,-57 0 0,32 0 0,17 0 0,7 0 0,-54-3 0,31 2 0,17 0 0,6 1 0,-52 0 16,32 0-16,13 0 0,9 0 0,-54 0 0,31 0 0,14 0 0,9 0 0,-56-5 15,32 3-15,16 0 0,6 2 0,-54 0 0,31 0 0,17 0 0,6 0 0,-52-3 0,31 2 0,15 1 16,8-1-16,-56-2 0,31 2 0,16 1 0,8-1 0,-53 3 0,31-1 0,14 0 0,9 0 0,-52 1 16,30-1-16,15 0 0,7-1 0,-53 5 0,30-3 0,14-1 0,9 0 0,-56 2 15,31-2-15,16 0 0,8-1 0,-51 5 0,30-3 0,15-1 0,7 0 0,-54 6 0,31-2 0,14-4 16,9 0-16,-54 0 0,31-1 0,14 0 0,9 0 0,-51 5 0,29-3 0,15-1 0,7 0 15,-52 4-15,30-3 0,14-1 0,8 0 0,-49 7 0,28-5 0,14-1 0,7-1 0,-46 7 16,26-5-16,14-1 0,6-1 0,-43 4 0,24-2 0,14-2 0,5-1 0,-48 1 0,27-1 0,14 0 16,7 0-16,-42 3 0,25-2 0,11-1 0,7 1 0,-44 1 0,26 0 0,11-2 0,7 1 15,-50 1-15,28-1 0,15 0 0,6-1 0,-44 10 0,26-6 0,13-1 0,5-2 0,-43 7 16,24-4-16,14-2 0,5-1 0,-43 2 0,24-2 0,14 0 0,5-1 0,-38 7 0,22-3 16,12-3-16,5 1 0,-38 7 0,22-3 0,11-4 0,6-1 0,-41 4 0,24-2 0,10-2 0,7 0 15,-38 0-15,21-1 0,12 0 0,5 0 0,-37 4 0,21-1 0,11-2 0,5-1 0,-32 0 16,18 0-16,10 0 0,4 0 0,-36 3 0,21-2 0,9 0 0,6 0 0,-30-1 15,18 0-15,7 0 0,6 0 0,-31 0 0,17 0 0,9 0 0,5 0 0,-31 4 0,17-1 0,9-2 0,5-1 16,-27 3-16,15-2 0,8 0 0,4-1 0,-24 3 0,15-1 0,5-2 0,5 1 0,-25-1 16,14 0-16,7 0 0,3 0 0,-20 2 0,11-1 0,7 0 0,3-1 0,-23 5 0,14-3 15,6 0-15,2-2 0,-21 2 0,12 0 0,7-2 0,3 1 0,-20-1 0,12 0 0,5 0 0,2 0 16,-23 0-16,13 0 0,7 0 0,4 0 0,-18 3 0,11-2 0,5-1 0,3 1 0,-19-1 16,11 0-16,4 0 0,4 0 0,-18 0 0,9 0 0,6 0 0,3 0 0,-15 0 0,7 0 0,6 0 15,2 0-15,-16 0 0,9 0 0,5 0 0,2 0 0,-14 2 0,8-1 0,4 0 0,2 0 16,-10-1-16,5 0 0,4 0 0,2 0 0,-12 0 0,7 0 0,2 0 0,2 0 0,-8-3 15,5 2-15,3 1 0,1 0 0,-7-3 0,3 1 0,3 2 0,1-1 0,1 1 0,0 0 0,0 0 16,0 0-16,0 0 0,0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4T08:17:47.6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26297 6593 0,'0'0'0,"0"0"0,0 0 0,0 0 0,0 0 0,0 0 0,0 0 0,0 0 0,0 0 0,0 0 15,0 0-15,0 0 0,0 0 0,0 0 0,0 0 0,0 0 0,0 0 0,0 0 0,0 0 0,-69-14 16,35 7-16,16 3 0,10 3 0,-13-7 0,11 3 0,5 4 0,1 0 0,-14-5 16,8 3-16,6 2 0,2 1 0,-18-8 0,9 5 0,6 1 0,3 1 0,-23-5 0,13 4 0,6 1 15,3 0-15,-22-4 0,12 3 0,7 1 0,3 0 0,-23-2 0,14 1 0,6 2 0,2-1 0,-23-3 16,13 1-16,7 2 0,4 1 0,-30-3 0,16 2 0,9 0 0,4 0 0,-29 1 15,16 0-15,9 0 0,4 0 0,-31 0 0,17 0 0,9 0 0,5 0 0,-39 2 0,23-1 16,9 0-16,6-1 0,-36-2 0,20 1 0,11 0 0,5 1 0,-38 0 0,21 0 0,12 0 0,5 0 0,-40-3 16,22 2-16,11 1 0,7-1 0,-45-1 0,25 1 0,12 0 0,7 0 0,-44 4 15,24-2-15,13 0 0,7-1 0,-47 0 0,27 0 0,12 0 0,8 0 0,-45-3 0,25 2 16,14 0-16,6 1 0,-47-2 0,26 1 0,14 0 0,7 1 0,-54 0 0,30 0 0,14 0 16,9 0-16,-50 2 0,29-1 0,14 0 0,6-1 0,-49 0 0,28 0 0,14 0 0,8 0 0,-51-5 15,29 3-15,15 1 0,6 0 0,-52-4 0,30 2 0,15 2 0,8 0 0,-54-2 0,30 2 16,15 1-16,9-1 0,-49-1 0,28 1 0,15 0 0,6 0 0,-54-1 0,31 1 0,14 0 15,9 1-15,-56 2 0,31-1 0,16 0 0,8-1 0,-50 2 0,29-1 0,15 0 0,7-1 0,-49 0 16,28 0-16,13 0 0,8 0 0,-53 0 0,30 0 0,15 0 0,7 0 0,-49 3 16,28-2-16,14 0 0,8-1 0,-54 0 0,30 0 0,15 0 0,9 0 0,-49 2 0,29-1 15,13 0-15,7-1 0,-56 3 0,32-2 0,15 0 0,8-1 0,-53 7 0,30-3 0,16-2 0,7-2 0,-50 10 16,29-5-16,15-2 0,7-2 0,-54 2 0,30-2 0,15 0 0,9 0 0,-51 3 16,29-1-16,15-2 0,7-1 0,-52 3 0,30-2 0,14-1 0,8 1 0,-51-5 0,29 2 0,15 0 15,6 2-15,-55-2 0,31 0 0,17 2 0,7-1 0,-45 1 0,26 0 0,14 0 0,6 0 16,-52-2-16,30 1 0,15 0 0,7 1 0,-47-3 0,27 2 0,14 0 0,7 1 0,-50 5 15,28-3-15,14-1 0,7 0 0,-49-1 0,28 0 0,15 0 0,6 0 0,-46 0 0,26 0 16,14 0-16,7 0 0,-50 5 0,28-2 0,14-2 0,7-1 0,-44 1 0,26-1 0,12 0 0,7 0 16,-43 5-16,26-3 0,10-1 0,7 0 0,-41 6 0,23-3 0,11-2 0,7-1 0,-42-3 15,24 1-15,11 0 0,7 1 0,-37-2 0,21 1 0,12 0 0,5 1 0,-39-3 16,22 2-16,12 1 0,5-1 0,-40-1 0,22 0 0,11 2 0,6-1 0,-37-1 0,21 1 0,12 0 16,5 1-16,-36-2 0,21 1 0,9 0 0,6 1 0,-33 0 0,19 0 0,10 0 0,4 0 0,-36-3 15,22 2-15,9 1 0,4-1 0,-34-4 0,19 2 0,11 2 0,5 1 0,-38-6 16,22 4-16,10 1 0,6 0 0,-36-3 0,20 1 0,11 2 0,5 1 0,-32-3 0,18 2 15,10 0-15,3 0 0,-34-1 0,19 1 0,11 0 0,5 1 0,-33-3 0,19 2 0,10 1 0,4-1 0,-33-1 16,20 1-16,9 0 0,3 0 0,-30-1 0,19 0 0,7 2 0,6-1 0,-31 1 16,17 0-16,9 0 0,5 0 0,-32-2 0,18 1 0,9 0 0,5 1 0,-34-5 0,19 3 15,10 0-15,4 2 0,-29-7 0,18 3 0,8 3 0,4-1 0,-34-5 0,20 3 0,8 2 0,5 1 16,-28-4-16,17 3 0,7 1 0,5 0 0,-29-2 0,17 2 0,7 1 0,5-1 0,-29-1 16,17 0-16,7 2 0,5-1 0,-31-1 0,18 1 0,7 0 0,6 1 0,-27 0 0,16 0 15,7 0-15,4 0 0,-26 2 0,16-1 0,7 0 0,2-1 0,-26 0 0,16 0 0,8 0 0,3 0 16,-24 0-16,14 0 0,7 0 0,4 0 0,-27 0 0,14 0 0,9 0 0,3 0 0,-26-3 15,15 2-15,7 1 0,4 0 0,-22-3 0,13 2 0,7 1 0,3-1 0,-23-1 16,13 1-16,7 0 0,3 0 0,-27-1 0,16 1 0,6 0 0,4 1 0,-20-3 0,13 2 0,5 1 16,3 0-16,-17-3 0,10 2 0,5 0 0,3 0 0,-21-1 0,11 1 0,6 0 0,3 1 0,-18 0 15,11 0-15,5 0 0,3 0 0,-16-3 0,9 2 0,5 1 0,2-1 0,-14-1 16,9 1-16,3 0 0,2 0 0,-14-3 0,9 1 0,3 2 0,2 1 0,-8-3 0,4 1 16,4 2-16,1-1 0,-9-4 0,5 3 0,2 1 0,2 0 0,-7-1 0,4 1 0,2 0 0,1 1 15,-4-3-15,3 2 0,1 0 0,0 1 0,-4-2 0,2 0 0,2 2 0,0-1 0,-2-4 16,1 3-16,1 1 0,1 0 0,0 0 0,0 1 0,0 0 0,0 0 0,-2 0 0,1 0 15,0 0-15,1 0 0,0 0 0,0 0 0,0 0 0,0 0 0,-2 3 0,1-2 0,0-1 0,1 0 16,0 0-16,0 0 0,0 0 0,0 0 0,2 0 0,-1 0 0,-1 0 0,0 0 0,0 0 16,0 0-16,0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4T08:17:49.8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17410 6488 0,'0'0'0,"0"0"0,0 0 0,0 0 0,0 0 0,0 0 0,0 0 0,0 0 0,0 0 0,0 0 0,0 0 0,-80 0 16,39 0-16,21 0 0,9 0 0,-12-2 0,10 1 0,7 0 0,3 1 0,-20-5 16,12 3-16,6 0 0,2 2 0,-22-5 0,12 2 0,7 2 0,3 1 0,-25-6 0,15 4 15,5 1-15,5 0 0,-22-2 0,11 2 0,8 1 0,3-1 0,-27-1 0,14 0 0,9 2 0,3 0 16,-27-2-16,15 0 0,9 2 0,3-1 0,-28-1 0,17 1 0,6 0 0,5 1 0,-29-3 16,16 2-16,9 1 0,4-1 0,-33-1 0,18 0 0,10 2 0,5-1 0,-34-4 15,19 3-15,10 1 0,4 0 0,-36-2 0,21 2 0,9 0 0,6 1 0,-37-5 0,20 3 0,12 1 0,4 0 16,-39-4-16,22 3 0,12 1 0,5 0 0,-40-4 0,23 3 0,12 1 0,5 0 0,-43-2 15,26 2-15,10 0 0,7 1 0,-44-3 0,26 2 0,11 1 0,7-1 0,-45-4 16,25 3-16,14 1 0,6 0 0,-50-1 0,28 0 0,14 2 0,6-1 0,-47-1 0,27 1 0,14 0 0,7 1 16,-49-3-16,28 2 0,15 0 0,6 1 0,-49-5 0,28 3 0,14 1 0,7 0 0,-54-3 15,31 1-15,15 2 0,8 0 0,-54-1 0,30 0 0,15 2 0,9-1 0,-58-1 16,32 1-16,16 0 0,9 1 0,-55-3 0,31 2 0,16 0 0,8 1 0,-53-2 0,31 0 16,15 2-16,7-1 0,-60-1 0,34 1 0,16 0 0,10 1 0,-51-3 0,30 2 0,15 1 0,7-1 0,-56 1 15,30 0-15,18 0 0,7 0 0,-61-4 0,35 2 0,18 0 0,8 2 0,-64 0 16,37 0-16,18 0 0,7 0 0,-56-3 0,33 2 0,16 1 0,9-1 0,-67 1 0,38 0 15,18 0-15,10 0 0,-59-2 0,35 1 0,17 0 0,8 1 0,-62-3 0,36 2 0,17 0 0,8 1 0,-61-2 16,35 0-16,17 2 0,9-1 0,-59 1 0,34 0 0,16 0 0,10 0 0,-65 0 16,35 0-16,20 0 0,8 0 0,-63 3 0,37-2 0,17 0 0,10-1 0,-57 0 0,33 0 15,16 0-15,9 0 0,-60 0 0,34 0 0,16 0 0,10 0 0,-64-2 0,37 1 0,18 0 0,7 1 0,-54-2 16,32 1-16,17 0 0,7 1 0,-61-3 0,35 2 0,18 1 0,7-1 0,-57-1 16,33 1-16,17 0 0,7 0 0,-57 1 0,33 0 0,17 0 0,7 0 0,-63 3 0,36-2 15,17-1-15,10 1 0,-60 2 0,35-2 0,16 0 0,10-1 0,-60 5 0,33-3 0,18-1 0,9 0 0,-61-7 16,35 2-16,17 2 0,8 2 0,-55-5 0,32 3 0,17 1 0,7 0 0,-59-6 15,34 3-15,17 2 0,8 1 0,-56-9 0,32 5 0,17 3 0,7 1 0,-57-2 0,31 1 16,18 2-16,8-1 0,-61-3 0,35 1 0,18 2 0,8 1 0,-61 1 0,35 0 0,17 0 0,8-1 0,-58 1 16,34-1-16,17 0 0,7 0 0,-57 0 0,33 0 0,17 0 0,7 0 0,-59-3 15,34 2-15,17 1 0,9 0 0,-54-10 0,31 5 0,16 3 0,7 1 0,-57-5 0,32 4 16,17 1-16,7 0 0,-54-2 0,31 2 0,17 1 0,7-1 0,-53 3 0,30 0 0,15-2 0,9 1 0,-58-1 16,32 0-16,16 0 0,9 0 0,-50 3 0,29-2 0,15-1 0,6 1 0,-53-3 15,30 0-15,16 2 0,8 0 0,-52-2 0,30 0 0,14 2 0,8-1 0,-49-1 0,28 1 16,14 0-16,7 1 0,-51-6 0,29 4 0,14 1 0,8 0 0,-52 4 0,30-2 0,15-1 0,7 0 15,-47 3-15,27-2 0,13-1 0,8 1 0,-42 4 0,23-2 0,12-2 0,7-1 0,-41 5 16,23-2-16,12-2 0,5 0 0,-38 1 0,22 0 0,12-2 0,5 1 0,-35 1 0,21-1 16,9 0-16,6-1 0,-33 3 0,18-1 0,11-2 0,4 1 0,-28-1 0,16 0 0,9 0 15,4 0-15,-29 0 0,16 0 0,9 0 0,4 0 0,-22 2 0,13-1 0,7 0 0,3-1 0,-20 0 16,12 0-16,5 0 0,3 0 0,-16-2 0,10 1 0,5 0 0,2 1 0,-19 0 16,11 0-16,4 0 0,4 0 0,3 0 0,0 0 0,-1 0 0,0 0 0,4 0 0,-3 0 0,0 0 0,-1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4T08:17:52.6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6899 7704 0,'0'0'0,"0"0"0,0 0 0,0 0 0,0 0 0,0 0 0,0 0 0,0 0 16,0 0-16,0 0 0,0 0 0,-60-37 0,30 18 0,16 10 0,6 4 0,-10-2 16,8 4-16,6 1 0,2 1 0,-15-7 0,8 5 0,5 1 0,2 1 0,-13-2 0,6 2 0,5 0 15,2 1-15,-13-5 0,8 3 0,2 0 0,3 2 0,-13-3 0,8 2 0,2 0 0,3 1 0,-12-6 16,7 4-16,3 1 0,1 0 0,-14 1 0,9 0 0,4 0 0,1 0 0,-17-3 16,9 2-16,6 1 0,3-1 0,-16-1 0,8 1 0,6 0 0,2 1 0,-21-5 0,12 3 0,6 1 15,2 0-15,-18-2 0,11 2 0,5 1 0,2-1 0,-19 1 0,10 0 0,7 0 0,2 0 0,-22 2 16,13-1-16,6 0 0,3-1 0,-23 2 0,13 0 0,7-2 0,3 1 0,-25 2 15,14-2-15,6-1 0,5 1 0,-19 4 0,10-3 0,6-1 0,3 0 0,-25 4 0,15-3 0,5-1 16,5 0-16,-25 4 0,15-2 0,6-2 0,4-1 0,-23 8 0,13-5 0,7-1 0,3-1 0,-23 7 16,14-4-16,6-2 0,2-1 0,-23 6 0,12-3 0,8-2 0,4-1 0,-23 4 15,14-3-15,5-1 0,4 0 0,-25 7 0,15-4 0,6-3 0,4 1 0,-25 3 0,13-3 0,8-1 16,4 0-16,-25 4 0,14-3 0,7 0 0,4-2 0,-27 5 0,15-2 0,7-2 0,4-1 0,2 1 16,1-1-16,1 0 0,0 0 0,0 0 0,0 0 0,0 0 0,0 0 0,0 0 15,0 0-15,0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4T08:17:54.0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4819 8736 0,'0'0'0,"0"0"0,0 0 0,67 14 0,-34-7 0,-17-4 0,-7-1 0,16 1 0,-12-1 16,-7-2-16,-3 1 0,23-1 0,-14 0 0,-5 0 0,-4 0 0,25 0 0,-15 0 0,-6 0 15,-4 0-15,30 2 0,-16-1 0,-9 0 0,-4-1 0,29 0 0,-16 0 0,-9 0 0,-4 0 0,31 5 16,-17-3-16,-10 0 0,-4-2 0,33 3 0,-20-2 0,-8 0 0,-4-1 0,33 3 0,-20-2 16,-8-1-16,-5 0 0,35 6 0,-19-4 0,-11-1 0,-5 0 0,36 4 0,-22-3 0,-8-1 15,-6 0-15,33 7 0,-19-5 0,-10-1 0,-4-1 0,38 7 0,-22-5 0,-10-1 0,-6-1 0,38 6 16,-21-3-16,-12-2 0,-5-1 0,41 9 0,-23-6 0,-12-1 0,-5-2 0,38 6 0,-23-2 16,-9-4-16,-7 0 0,40 7 0,-22-4 0,-12-2 0,-4-1 0,38 8 0,-22-4 0,-12-3 0,-6-1 0,46 5 15,-26-3-15,-13-2 0,-6 0 0,48 4 0,-27-3 0,-14 0 0,-6-2 0,41 3 16,-24-2-16,-12-1 0,-5 1 0,48-3 0,-27 0 0,-14 2 0,-7 0 0,48-3 15,-27 2-15,-15 1 0,-6-1 0,52-4 0,-30 3 0,-14 0 0,-8 2 0,52-3 0,-30 2 0,-15 0 0,-7 1 16,53-3-16,-30 2 0,-14 0 0,-9 0 0,59-3 0,-33 1 0,-16 2 0,-9 1 0,57-1 16,-32 0-16,-16 1 0,-9 0 0,60-2 0,-34 1 0,-16 0 0,-10 1 0,61-3 0,-35 2 15,-17 1-15,-9-1 0,68-1 0,-38 1 0,-19 0 0,-10 1 0,68-6 0,-39 4 0,-20 1 0,-8 0 0,65-6 16,-37 3-16,-19 2 0,-10 1 0,70-7 0,-40 5 0,-19 1 0,-10 1 0,69-5 16,-40 4-16,-19 0 0,-10 2 0,66-8 0,-37 5 0,-21 1 0,-8 1 0,73-9 0,-41 5 15,-22 2-15,-9 2 0,74-7 0,-41 4 0,-23 2 0,-10 1 0,75-2 0,-43 2 0,-21 1 0,-12-1 0,77-6 16,-44 3-16,-21 3 0,-12 0 0,74 0 0,-42 0 0,-21 1 0,-11 0 0,74-2 15,-43 1-15,-20 0 0,-10 1 0,72-8 0,-40 5 0,-23 1 0,-9 1 0,75 0 0,-42 1 16,-22 0-16,-12 0 0,79-4 0,-45 1 0,-22 2 0,-11 1 0,82-6 0,-46 3 0,-24 2 0,-12 1 0,76-6 16,-44 3-16,-21 2 0,-11 1 0,83-5 0,-47 2 0,-23 1 0,-13 2 0,78-1 15,-45 1-15,-22 0 0,-11 0 0,78 0 0,-44 0 0,-24 0 0,-9 0 0,81 0 0,-47 0 16,-22 0-16,-13 0 0,78 2 0,-44-1 0,-23 0 0,-10-1 0,77 0 0,-45 0 0,-22 0 0,-11 0 0,85 0 16,-48 0-16,-24 0 0,-12 0 0,77 7 0,-45-4 0,-21-1 0,-11-1 0,76 4 15,-43-2-15,-23-2 0,-11-1 0,85 0 0,-48 0 0,-25 0 0,-10 0 0,76-7 0,-45 4 0,-21 1 16,-12 1-16,87-6 0,-49 2 0,-24 4 0,-13 0 0,82-9 0,-47 5 0,-23 3 0,-13 1 15,85-5-15,-47 3 0,-26 2 0,-10 0 0,81-4 0,-47 2 0,-23 2 0,-13 0 0,80-6 16,-45 3-16,-23 2 0,-12 1 0,80-4 0,-46 3 0,-22 0 0,-11 2 0,79-3 0,-46 1 0,-22 2 16,-12-1-16,78-2 0,-45 2 0,-21 0 0,-11 1 0,80 2 0,-47-1 0,-22 0 0,-12-1 0,82-5 15,-46 3-15,-24 1 0,-11 0 0,82-1 0,-48 1 0,-22 0 0,-13 1 0,89-8 16,-51 5-16,-24 1 0,-12 1 0,77-9 0,-44 4 0,-23 4 0,-12 1 0,88-4 0,-49 2 16,-25 2-16,-13 0 0,82-4 0,-47 2 0,-24 2 0,-11 0 0,82-4 0,-47 2 0,-23 2 0,-12 0 0,84 1 15,-49 0-15,-23 0 0,-12 0 0,75-3 0,-43 2 0,-23 0 0,-10 1 0,78 2 16,-45-1-16,-22 0 0,-11-1 0,78 7 0,-45-4 0,-22-1 0,-11-1 0,71 0 0,-42-1 0,-19 0 15,-11 0-15,76 4 0,-42-1 0,-23-2 0,-10-1 0,70-1 0,-40-1 0,-21 2 0,-9 0 0,72-3 16,-41 2-16,-22 0 0,-9 1 0,78 4 0,-45-1 0,-22-2 0,-11-1 0,75 3 16,-43-2-16,-21-1 0,-12 0 0,77 10 0,-43-6 0,-23-1 0,-10-2 0,70 2 0,-40-2 0,-21 0 15,-9 0-15,67-1 0,-39 0 0,-19 0 0,-11 0 0,72-3 0,-41 2 0,-20 1 0,-10-1 0,74-4 16,-43 3-16,-20 1 0,-11 0 0,70 1 0,-41-1 0,-19 1 0,-10 0 0,67 2 16,-39 0-16,-20-2 0,-8 0 0,70 5 0,-39-3 0,-21-1 0,-9 0 0,65 2 0,-38-2 0,-19 0 0,-10-1 15,65 7-15,-37-3 0,-18-3 0,-10 0 0,64-1 0,-36 0 0,-18 0 0,-10 0 0,67 3 16,-38-2-16,-19 0 0,-10-1 0,64-2 0,-35 2 0,-20-1 0,-9 1 0,67-5 15,-38 3-15,-19 0 0,-10 2 0,70-1 0,-40 1 0,-20 0 0,-9 0 0,63 0 0,-36 0 0,-18 0 16,-10 0-16,67 0 0,-38 0 0,-19 0 0,-10 0 0,69 0 0,-38 0 0,-21 0 0,-9 0 0,68-4 16,-39 1-16,-19 2 0,-11 1 0,70 0 0,-40 0 0,-19 0 0,-11 0 0,72-7 15,-41 3-15,-19 2 0,-11 1 0,63 1 0,-35 0 0,-20 0 0,-8 0 0,63 0 0,-37 0 0,-17 0 16,-10 0-16,64-6 0,-36 4 0,-19 1 0,-8 0 0,63 1 0,-37 0 0,-17 0 0,-10 0 16,66-3-16,-37 2 0,-20 1 0,-8-1 0,64 1 0,-37 0 0,-18 0 0,-10 0 0,62-2 15,-35 1-15,-19 0 0,-8 0 0,65 1 0,-38 0 0,-17 0 0,-10 0 0,61 3 0,-35-2 0,-17 0 16,-9-1-16,63-2 0,-37 1 0,-18 0 0,-7 1 0,56 2 0,-33 0 0,-17-2 0,-7 0 15,58 5-15,-33-2 0,-18-2 0,-7-1 0,62 1 0,-35-1 0,-18 0 0,-9 0 0,65 4 16,-36-2-16,-20-1 0,-8 0 0,63-6 0,-36 3 0,-18 0 0,-10 2 0,61-5 0,-35 3 0,-17 1 16,-9 0-16,63 3 0,-37 0 0,-18-2 0,-7 0 0,56 5 0,-33-3 0,-17-1 0,-7 0 0,58-1 15,-33 0-15,-17 0 0,-9 0 0,58-2 0,-33 1 0,-16 0 0,-9 1 0,60-7 16,-34 4-16,-16 1 0,-10 1 0,58-2 0,-33 2 0,-16 0 0,-9 1 0,53 0 0,-31 0 0,-15 0 16,-7 0-16,47 2 0,-27-1 0,-13 0 0,-8-1 0,49 5 0,-28-3 0,-15 0 0,-6-2 0,44 8 15,-25-5-15,-14-1 0,-5-1 0,43 7 0,-24-4 0,-14-2 0,-5-1 0,43 6 16,-24-3-16,-13-3 0,-7 1 0,44 1 0,-25-2 0,-12-1 0,-7 1 0,44 9 0,-24-6 15,-13-1-15,-7-2 0,47 9 0,-27-5 0,-12-3 0,-8-1 0,41 8 0,-25-5 0,-10-3 0,-6 1 0,41 7 16,-23-4-16,-11-3 0,-7 0 0,41 3 0,-23-2 0,-11-2 0,-7 0 0,41-1 16,-23 1-16,-12-1 0,-5 0 0,45 0 0,-25 0 0,-13 0 0,-8 0 0,45 0 0,-26 0 15,-12 0-15,-7 0 0,47 0 0,-26 0 0,-14 0 0,-7 0 0,47-3 0,-26 2 0,-14 1 0,-7 0 0,48 0 16,-27 0-16,-13 0 0,-8 0 0,44-5 0,-24 3 0,-13 0 0,-7 2 0,42 0 16,-24 0-16,-11 0 0,-7 0 0,39 0 0,-22 0 0,-12 0 0,-4 0 0,38 2 0,-22-1 0,-12-1 15,-6 0-15,41 3 0,-23-2 0,-12-1 0,-5 1 0,32 4 0,-19-2 0,-10-2 0,-4-1 0,32 6 16,-20-4-16,-8-1 0,-4 0 0,30 4 0,-18-3 0,-7-1 0,-6 0 0,29 4 15,-17-3-15,-7 0 0,-5-2 0,22 3 0,-13-1 0,-7-2 0,-3 1 0,27 9 0,-14-5 0,-9-3 16,-3-1-16,24 2 0,-15-2 0,-5 0 0,-5-1 0,28 6 0,-16-4 0,-7-1 0,-4 0 0,24 4 16,-15-3-16,-6-1 0,-4 0 0,20 2 0,-12-2 0,-4 0 0,-4-1 0,22 5 15,-13-2-15,-6-2 0,-3-1 0,20 5 0,-12-3 0,-4 0 0,-4-2 0,19 1 0,-10-1 0,-6 0 16,-3 0-16,18 3 0,-11-2 0,-5-1 0,-3 1 0,18 1 0,-11-1 0,-4 0 0,-2 0 0,15 1 16,-9-1-16,-4 0 0,-3-1 0,13 5 0,-7-2 0,-3-2 0,-3 0 0,15 1 0,-9 0 15,-3-2-15,-3 1 0,15 3 0,-8-1 0,-5-2 0,-2 0 0,13 1 0,-7 0 0,-3-2 16,-3 1-16,13 3 0,-8-1 0,-2-2 0,-3-1 0,10 6 0,-6-3 0,-3-2 0,-1-1 0,11 5 15,-7-3-15,-3-1 0,-1 0 0,11 2 0,-7-2 0,-3 0 0,-2-1 0,9 6 16,-5-4-16,-1-1 0,-3 0 0,7 4 0,-4-3 0,-2-1 0,-1 0 0,-1-1 0,0 0 0,0 0 0,0 0 16,0 0-16,0 0 0,0 0 0,0 0 0,-2 0 0,1 0 0,0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4T08:17:55.2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25856 10267 0,'-9'1'0,"5"0"0,2-1 0,-18 2 16,10-1-16,5 0 0,3 0 0,-24-1 0,14 0 0,5 0 0,4 0 0,-25 0 0,15 0 16,6 0-16,4 0 0,-25 0 0,13 0 0,8 0 0,4 0 0,-27 0 0,15 0 0,8 0 0,3 0 0,-29 0 15,17 0-15,7 0 0,5 0 0,-29 0 0,16 0 0,9 0 0,4 0 0,-26-3 16,15 2-16,7 0 0,4 1 0,-31 0 0,18 0 0,8 0 0,5 0 0,-31-2 0,17 0 16,9 2-16,5-1 0,-34 1 0,19 0 0,10 0 0,4 0 0,-34-3 0,20 2 0,9 1 0,5-1 0,-37 1 15,21 0-15,11 0 0,5 0 0,-39-5 0,23 3 0,10 1 0,6 0 0,-38-6 16,21 3-16,12 2 0,5 1 0,-43-2 0,24 2 0,12 0 0,6 1 0,-45 0 0,26 0 15,13 0-15,6 0 0,-45-3 0,25 1 0,14 2 0,5-1 0,-46-1 0,26 1 0,13 0 0,8 1 16,-46-3-16,25 2 0,13 1 0,8-1 0,-52 3 0,29-1 0,15 0 0,6-1 0,-47 2 16,27 0-16,14-2 0,7 1 0,-46 1 0,26-1 0,14 0 0,7-1 0,-48-4 0,27 1 15,14 2-15,7 1 0,-50-3 0,28 2 0,14 0 0,7 0 0,-45-4 0,25 3 0,13 1 0,8 0 0,-50-2 16,28 2-16,14 0 0,7 1 0,-51-8 0,29 5 0,14 1 0,8 1 0,-51-7 16,29 4-16,15 3 0,7-1 0,-51-1 0,29 2 0,14 1 0,8-1 0,-52 1 0,30 0 0,15 0 15,6 0-15,-53 2 0,31 0 0,15-2 0,8 0 0,-54 0 0,31 0 0,14 0 0,9 0 0,-51 3 16,29-2-16,15-1 0,7 1 0,-52-1 0,30 0 0,14 0 0,8 0 0,-54 2 15,31-1-15,15 0 0,7 0 0,-51-6 0,30 3 0,15 0 0,7 2 0,-51-8 0,29 5 0,14 1 16,8 1-16,-52-7 0,30 4 0,15 2 0,7 1 0,-51-6 0,29 3 0,14 2 0,8 1 0,-52-11 16,30 5-16,15 4 0,7 2 0,-54-8 0,30 5 0,15 3 0,9-1 0,-51-1 15,29 2-15,15 1 0,6-1 0,-51-4 0,30 3 0,15 0 0,7 2 0,-51-1 0,29 1 0,14 0 16,8 0-16,-52-2 0,30 1 0,15 0 0,7 1 0,-56-3 0,32 2 0,15 0 0,8 0 0,-51 1 16,30 0-16,15 0 0,6 0 0,-58-2 0,33 1 0,17 0 0,7 1 0,-54-3 0,32 2 15,16 0-15,6 1 0,-52-3 0,31 2 0,15 0 0,8 1 0,-54 0 0,30 0 0,15 0 16,9 0-16,-56-2 0,32 0 0,15 2 0,8-1 0,-53-1 0,31 1 0,15 0 0,8 1 0,-57-3 15,32 1-15,17 2 0,7-1 0,-53 4 0,31-2 0,14-1 0,9 0 0,-58 0 16,32 0-16,16 0 0,9 0 0,-53 3 0,31-2 0,15 0 0,7 0 0,-55 3 0,31-1 0,17-2 0,6-1 16,-52-2-16,30 1 0,16 0 0,8 1 0,-51 3 0,29-2 0,14-1 0,8 0 0,-54-4 15,31 1-15,15 2 0,7 1 0,-49-8 0,28 5 0,14 1 0,8 1 0,-56 5 16,31-2-16,16-1 0,8 0 0,-50-4 0,29 2 0,15 1 0,7 0 0,-52 2 0,30-1 0,14 0 16,8-1-16,-54 4 0,31-1 0,15-2 0,7 0 0,-53-1 0,30 0 0,16 0 0,8 0 0,-54 2 15,31 0-15,14-2 0,9 1 0,-54 3 0,31-1 0,14-2 0,9-1 0,-52 6 16,30-3-16,15-2 0,7-1 0,-53-4 0,30 1 0,14 2 0,9 1 0,-54 2 0,30-1 0,15 0 15,9-1-15,-53-5 0,30 3 0,15 1 0,8 0 0,-54-4 0,30 2 0,15 2 0,9 1 0,-56 1 16,31 1-16,16-2 0,8 0 0,-50-2 0,29 1 0,15 0 0,6 1 0,-50-5 0,29 3 16,14 0-16,8 2 0,-51 4 0,29-2 0,15-1 0,6 0 0,-45-1 0,26 0 0,13 0 15,8 0-15,-50 5 0,28-2 0,14-2 0,7-1 0,-48 8 0,27-4 0,15-2 0,5-1 0,-42-1 16,24 0-16,13 0 0,7 0 0,-50 0 0,29 0 0,12 0 0,8 0 0,-44 0 0,26 0 16,13 0-16,6 0 0,-38-2 0,23 1 0,10 0 0,6 1 0,-43-6 0,23 4 0,12 1 0,7 0 0,-41-1 15,23 0-15,11 2 0,7-1 0,-36-6 0,20 3 0,12 2 0,5 1 0,-41-6 16,23 3-16,12 2 0,5 1 0,-36-7 0,20 4 0,12 2 0,4 1 0,-37 3 15,21-1-15,12 0 0,5-1 0,-37 0 0,22 0 0,9 0 0,6 0 0,-35 5 0,20-3 0,10-1 0,5 0 16,-33 4-16,19-2 0,10-2 0,3 0 0,-32 4 0,20-3 0,8 0 0,5-2 0,-32-2 16,18 1-16,10 1 0,4 0 0,-33-3 0,19 2 0,10 0 0,4 0 0,-29-1 15,18 1-15,8 0 0,4 1 0,-32 0 0,19 0 0,8 0 0,4 0 0,-28 0 0,17 0 0,7 0 0,5 0 16,-31 0-16,18 0 0,7 0 0,6 0 0,-27-6 0,16 3 0,6 2 0,5 0 0,-24 1 16,15 0-16,6 0 0,4 0 0,-27 2 0,14-1 0,9 0 0,3-1 0,-26 5 15,14-3-15,9 0 0,3-2 0,-24 2 0,14 0 0,6-2 0,5 1 0,-22 4 0,13-3 0,6-1 0,3 0 16,-23 4-16,13-2 0,7-2 0,3-1 0,-23 6 0,13-4 0,7 0 0,3-2 0,-20 5 15,11-3-15,6-1 0,3 0 0,-18 4 0,11-2 0,5-2 0,3 0 0,-21 2 0,12-2 16,5-1-16,3 1 0,-17 4 0,10-2 0,4-2 0,4-1 0,-20 6 0,10-4 0,6-1 0,3 0 16,-18 6-16,11-3 0,5-3 0,3 1 0,-21 5 0,12-3 0,5-2 0,3-1 0,-14 6 15,8-3-15,5-3 0,2 1 0,-16 7 0,8-3 0,6-4 0,2-1 0,-15 9 0,7-5 16,6-2-16,2-2 0,1-3 0,0 1 0,1 1 0,0 0 0,2 0 0,-1 0 0,-1 0 0,0 0 0,0 0 16,0 0-16,0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4T08:21:14.1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29511 14325 0,'0'0'0,"0"0"0,0 0 0,0 0 0,0 0 0,0 0 0,0 0 0,0 0 16,0 0-16,0 0 0,0 0 0,0 0 0,0 0 0,0 0 0,0 0 0,0 0 0,0 0 0,0 0 0,0 0 15,0 0-15,0 0 0,0 0 0,0 0 0,0 0 0,0 0 0,0 0 0,0 0 0,0 0 16,0 0-16,0 0 0,0 0 0,0 0 0,0 0 0,0 0 0,0 0 0,0 0 15,0 0-15,0 0 0,0 0 0,0 0 0,0 0 0,0 0 0,0 0 0,0 0 0,0 0 0,0 0 16,0 0-16,0 0 0,0 0 0,0 0 0,0 0 0,0 0 0,0 0 0,0 0 0,0 0 0,0 0 16,0 0-16,0 0 0,0 0 0,74 38 0,-38-19 0,-18-10 0,-8-5 0,18 4 0,-14-4 15,-7-3-15,-4 0 0,25 7 0,-14-5 0,-7-1 0,-4-1 0,30 5 0,-16-3 0,-9-2 0,-4-1 16,31 6-16,-17-4 0,-10-1 0,-4 0 0,33 8 0,-18-3 0,-10-4 0,-3-1 0,39 9 16,-22-5-16,-12-2 0,-6-2 0,46 7 0,-26-4 0,-13-2 0,-6-1 0,47 9 0,-26-6 0,-14-1 15,-6-2-15,47 9 0,-26-4 0,-14-4 0,-7-1 0,1 0 0,-4-1 0,-2 0 0,-1 0 0,8 3 16,-5-2-16,-2-1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4T08:21:15.0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28329 14851 0,'0'0'0,"0"0"0,0 0 0,0 0 16,0 0-16,0 0 0,0 0 0,0 0 0,0 0 0,0 0 0,0 0 0,0 0 0,0 0 16,0 0-16,0 0 0,0 0 0,0 0 0,0 0 0,0 0 0,0 0 0,0 0 0,0 0 0,0 0 0,0 0 15,0 0-15,0 0 0,0 0 0,0 0 0,0 0 0,0 0 0,0 0 0,0 0 16,0 0-16,0 0 0,0 0 0,0 0 0,0 0 0,0 0 0,0 0 0,55 42 0,-28-21 15,-14-10-15,-6-6 0,13 8 0,-11-7 0,-4-3 0,-3-1 0,17 5 0,-10-3 0,-5-2 0,-2-1 16,19 7-16,-11-4 0,-4-2 0,-4-1 0,23 6 0,-13-3 0,-6-3 0,-3 1 0,22 8 16,-13-5-16,-5-3 0,-4-1 0,27 4 0,-15-2 0,-8-1 0,-2-2 0,27 8 0,-16-5 15,-8-1-15,-3-1 0,35 9 0,-21-5 0,-8-2 0,-6-2 0,40 11 0,-22-5 0,-11-4 0,-7-1 0,50 13 16,-29-8-16,-12-3 0,-7-2 0,55 20 0,-31-11 0,-15-6 0,-8-2 0,62 25 16,-35-14-16,-17-7 0,-9-3 0,3 0 0,-7-3 0,-2 1 0,-2-2 0,7 2 0,-4 0 0,-2-2 15,-1 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47FE8-694B-4C31-9D58-9A4191781CF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8677-389C-4136-AAEE-F60DE5CB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9F7D-AFCF-441E-B88E-DA38C981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442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8E7A-F345-4DB8-AEE1-C55DE6601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183FA-DE9F-4D63-A105-56E188DF6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1EDA5-6CA3-4CE6-9D1F-E5CBEE8C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553D5-52DC-40C1-9117-F2E6A322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7CB9-C2FF-41F7-B8DF-6ABF74D3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C181-386A-4A9C-8A8F-F0DC3B02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9FD5-3A6C-463B-ABAD-D1A1D2C9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A8DA3-BF84-42EF-A2FD-858330EC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B8EC4-94B1-468C-BD4E-E6DE9460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ABB5B-0798-4C65-9180-B2528C98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12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25FF-5D5E-4ED7-A794-69DD762A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48552-E5F9-4D8A-B400-3DF2794F9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54DAF-6B49-422C-B5B1-1CC82885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80509-D676-4E9A-B01C-CD190C34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2A2B-9736-4316-826A-0C437A62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3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B803-9449-4F58-817D-937275E0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E4AA0-1BBC-46B1-AD23-120746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97592-AEE6-45B2-8710-EA6E10522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8A595-520B-4F59-A0EE-F0D87B14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CE2E5-8E2D-4764-A69B-54E9258B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1F8A-041F-4F23-8ED6-B59AEC77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DBE0-CA91-44FC-A37C-322717D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B0AB9-E9BB-4676-BC3B-3B0F30400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7B301-D13D-46EC-A829-79090AE82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5F0773-5219-45C0-A8EA-5E6ED8314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95529-48B8-45CE-82E9-9B4A5588F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926ED-3644-4E31-9D8A-C4E1B789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07430-4025-4F73-B1E1-129B518F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BBCDB-F144-46C4-B931-9D92ED8F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3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9FB1-3238-4E0F-BADE-1030AD54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8E454-561B-4BDC-AD9B-5052A65A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7FCE7-72AD-469F-9ED6-DEDAD399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04355-131B-49A2-A8E9-A2CC2CF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53878-E957-47D9-9061-11D51840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9F8A1-2B7E-4C53-A1CD-2AE8249C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95F1-D74D-484E-BDCD-B319F1FC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4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7B29-12DB-4F94-94A3-3EC235E4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AA14-99B8-46DD-A894-4A86BFAF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A8E4D-90F8-40EE-8213-F4334D4C2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AC0F4-0DB9-43E5-9E82-067E7336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F79A6-1371-4276-ADE0-F64E4DDF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4B2E0-44D0-4D77-A3F7-61EB02D7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3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930C-B281-4BFD-8981-AAEF0661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A652E-8C37-4A20-AC6C-500086917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037AF-0E9A-4D11-A75A-4FA7C990C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49984-D731-4914-96E8-A8C97FE6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6F2A5-6D8E-4C6A-8399-DAE6D468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9E18B-5298-4AE3-97A6-351D6DFF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6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D5F9-3295-45EB-B625-65A5B6E0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3B1D2-144F-46C8-A6BE-3CBFF8DE5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AB1B4-1721-425E-BA5B-4FDD1FFA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9A9C1-6D75-4ACE-858C-7DE2618C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5A267-D980-47DE-B5A8-B878A378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6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0A821-0132-4A49-8DF9-810840E74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B5ED3-9B8F-4FE9-9ED8-B2E09408A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D417-27F7-471F-BC83-50C1F576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18122-0F33-4D57-996D-0ADAE629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9707-C306-4E42-9208-C8898443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5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EB5BF-0CC3-4CB7-B1D1-32850B0B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E9443-B566-4F68-98FF-729D77471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C5E78-21EA-459D-A341-D2FF4B896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979A-781F-4AE0-84A0-D1CCDE5A44F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83E14-4FA3-41CA-B13B-95B1E86BB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95202-DB91-46C1-9260-48767E56C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5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5.xml"/><Relationship Id="rId1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12" Type="http://schemas.openxmlformats.org/officeDocument/2006/relationships/image" Target="../media/image24.png"/><Relationship Id="rId17" Type="http://schemas.openxmlformats.org/officeDocument/2006/relationships/customXml" Target="../ink/ink7.xml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23.png"/><Relationship Id="rId19" Type="http://schemas.openxmlformats.org/officeDocument/2006/relationships/customXml" Target="../ink/ink8.xml"/><Relationship Id="rId4" Type="http://schemas.openxmlformats.org/officeDocument/2006/relationships/image" Target="../media/image20.png"/><Relationship Id="rId9" Type="http://schemas.openxmlformats.org/officeDocument/2006/relationships/customXml" Target="../ink/ink3.xml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wordwall.net/ar/resource/630183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>
                <a:cs typeface="AGA Battouta Regular" pitchFamily="2" charset="-78"/>
              </a:rPr>
              <a:t>جزاء المؤمنين الجنة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</a:t>
            </a:r>
            <a:r>
              <a:rPr lang="ar-JO" sz="4400" dirty="0">
                <a:cs typeface="AGA Battouta Regular" pitchFamily="2" charset="-78"/>
              </a:rPr>
              <a:t>: صلاة المسبوق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</a:t>
            </a:r>
            <a:r>
              <a:rPr lang="ar-JO" sz="4400" dirty="0">
                <a:cs typeface="AGA Battouta Regular" pitchFamily="2" charset="-78"/>
              </a:rPr>
              <a:t>التربية الاسلامية</a:t>
            </a:r>
            <a:r>
              <a:rPr lang="ar-SA" sz="4400" dirty="0">
                <a:cs typeface="AGA Battouta Regular" pitchFamily="2" charset="-78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>
                <a:cs typeface="AGA Battouta Regular" pitchFamily="2" charset="-78"/>
              </a:rPr>
              <a:t>السادس</a:t>
            </a: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4AA3C6C-E018-4F19-98D6-40EA031C6543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B3328EC-66B1-4D78-9146-8D9E55C72FCA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FDC5FB3-C6EC-4E5C-AFE6-73E4502FC80F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164AB2AE-B3C2-4856-A48D-336B3AC21FFA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D36563-44A2-41E1-A6BC-B2808E9CF7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953"/>
          <a:stretch/>
        </p:blipFill>
        <p:spPr>
          <a:xfrm>
            <a:off x="719109" y="719644"/>
            <a:ext cx="9706093" cy="57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0852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17DE0309-C662-4710-8237-E88B3F6DA1D9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564E0EA1-1668-4DD3-93D0-68DF6510E1B9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40AF9068-B1AA-49A0-A946-2E1EBBEE06B6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9BBD4570-594B-4FFC-9B7B-8BCEF2ECBD93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0696989-BB1D-4EB2-990F-589788E3D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40" y="386686"/>
            <a:ext cx="9542408" cy="627339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821D0BB-918E-4BDA-B0D6-779F2048F263}"/>
              </a:ext>
            </a:extLst>
          </p:cNvPr>
          <p:cNvSpPr/>
          <p:nvPr/>
        </p:nvSpPr>
        <p:spPr>
          <a:xfrm>
            <a:off x="3290244" y="3147549"/>
            <a:ext cx="2842517" cy="85419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عليه أن يقف بعد تسليم الامام ويأتي بركعة ثم يسلم</a:t>
            </a:r>
            <a:endParaRPr kumimoji="0" lang="en-US" sz="24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8DC8B28-8A76-4E33-9CB7-D44DE33E082C}"/>
              </a:ext>
            </a:extLst>
          </p:cNvPr>
          <p:cNvSpPr/>
          <p:nvPr/>
        </p:nvSpPr>
        <p:spPr>
          <a:xfrm>
            <a:off x="3117278" y="4001744"/>
            <a:ext cx="3292853" cy="85419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20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00FFFF"/>
                </a:highlight>
                <a:latin typeface="Calibri"/>
                <a:cs typeface="Arial" panose="020B0604020202020204" pitchFamily="34" charset="0"/>
              </a:rPr>
              <a:t>عليه أن يتابع الامام وعندما يسلم الامام يقوم ويصلي ركعتين ثم يسلم</a:t>
            </a:r>
            <a:endParaRPr lang="en-US" sz="20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00FFFF"/>
              </a:highlight>
              <a:latin typeface="Calibri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785733-9F15-45EA-99B9-9B299F907A8E}"/>
              </a:ext>
            </a:extLst>
          </p:cNvPr>
          <p:cNvSpPr/>
          <p:nvPr/>
        </p:nvSpPr>
        <p:spPr>
          <a:xfrm>
            <a:off x="1520749" y="3210165"/>
            <a:ext cx="1572427" cy="79158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lang="ar-JO" sz="28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00FF00"/>
                </a:highlight>
                <a:latin typeface="Calibri"/>
                <a:cs typeface="Arial" panose="020B0604020202020204" pitchFamily="34" charset="0"/>
              </a:rPr>
              <a:t>ركعة واحدة</a:t>
            </a:r>
            <a:endParaRPr lang="en-US" sz="28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00FF00"/>
              </a:highlight>
              <a:latin typeface="Calibri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BEE572A-8A37-43B4-A5A4-6330DC5D314E}"/>
              </a:ext>
            </a:extLst>
          </p:cNvPr>
          <p:cNvSpPr/>
          <p:nvPr/>
        </p:nvSpPr>
        <p:spPr>
          <a:xfrm>
            <a:off x="1787617" y="4183800"/>
            <a:ext cx="1572427" cy="67214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28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00FF00"/>
                </a:highlight>
                <a:latin typeface="Calibri"/>
                <a:cs typeface="Arial" panose="020B0604020202020204" pitchFamily="34" charset="0"/>
              </a:rPr>
              <a:t>ركعتان</a:t>
            </a:r>
            <a:endParaRPr lang="en-US" sz="28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00FF00"/>
              </a:highlight>
              <a:latin typeface="Calibri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EA4FAF-C69A-447E-A4D1-3AF2BDA06118}"/>
              </a:ext>
            </a:extLst>
          </p:cNvPr>
          <p:cNvSpPr/>
          <p:nvPr/>
        </p:nvSpPr>
        <p:spPr>
          <a:xfrm>
            <a:off x="3489421" y="4795196"/>
            <a:ext cx="2691150" cy="85065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algn="ctr"/>
            <a:endParaRPr lang="en-US" sz="14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latin typeface="Calibri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1A82C9-90CB-4269-9F90-946A15B25663}"/>
              </a:ext>
            </a:extLst>
          </p:cNvPr>
          <p:cNvSpPr/>
          <p:nvPr/>
        </p:nvSpPr>
        <p:spPr>
          <a:xfrm>
            <a:off x="1235066" y="5829575"/>
            <a:ext cx="2411801" cy="769303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ar-JO" sz="28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00FF00"/>
                </a:highlight>
                <a:latin typeface="Calibri"/>
                <a:cs typeface="Arial" panose="020B0604020202020204" pitchFamily="34" charset="0"/>
              </a:rPr>
              <a:t>ركعة واحدة</a:t>
            </a:r>
            <a:endParaRPr lang="en-US" sz="28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00FF00"/>
              </a:highlight>
              <a:latin typeface="Calibri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F8AB172-47D4-4212-A24B-6E2F0365B759}"/>
              </a:ext>
            </a:extLst>
          </p:cNvPr>
          <p:cNvSpPr/>
          <p:nvPr/>
        </p:nvSpPr>
        <p:spPr>
          <a:xfrm>
            <a:off x="1407895" y="4948518"/>
            <a:ext cx="1909305" cy="67214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28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00FF00"/>
                </a:highlight>
                <a:latin typeface="Calibri"/>
                <a:cs typeface="Arial" panose="020B0604020202020204" pitchFamily="34" charset="0"/>
              </a:rPr>
              <a:t>ركعتان</a:t>
            </a:r>
            <a:endParaRPr lang="en-US" sz="28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00FF00"/>
              </a:highlight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4CDD56-E30B-46FC-A3D2-61889613D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" y="5839699"/>
            <a:ext cx="1515198" cy="104914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45554F84-88DD-4C59-A663-92091ED21F97}"/>
              </a:ext>
            </a:extLst>
          </p:cNvPr>
          <p:cNvSpPr/>
          <p:nvPr/>
        </p:nvSpPr>
        <p:spPr>
          <a:xfrm>
            <a:off x="3013788" y="4855939"/>
            <a:ext cx="3264261" cy="725326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20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00FFFF"/>
                </a:highlight>
                <a:latin typeface="Calibri"/>
                <a:cs typeface="Arial" panose="020B0604020202020204" pitchFamily="34" charset="0"/>
              </a:rPr>
              <a:t>عليه أن يتابع الامام وعندما يسلم الامام يقوم ويصلي ركعتين ثم يسلم</a:t>
            </a:r>
            <a:endParaRPr lang="en-US" sz="20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00FFFF"/>
              </a:highlight>
              <a:latin typeface="Calibri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721F0E-52D0-4765-A113-66EB322EA281}"/>
              </a:ext>
            </a:extLst>
          </p:cNvPr>
          <p:cNvSpPr/>
          <p:nvPr/>
        </p:nvSpPr>
        <p:spPr>
          <a:xfrm>
            <a:off x="3252557" y="5603368"/>
            <a:ext cx="2904799" cy="85419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24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Calibri"/>
                <a:cs typeface="Arial" panose="020B0604020202020204" pitchFamily="34" charset="0"/>
              </a:rPr>
              <a:t>عليه أن يقف بعد تسليم الامام ويأتي بركعة ثم يسلم</a:t>
            </a:r>
            <a:endParaRPr lang="en-US" sz="24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07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  <p:bldP spid="55" grpId="0"/>
      <p:bldP spid="56" grpId="0"/>
      <p:bldP spid="57" grpId="0"/>
      <p:bldP spid="58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1F7509E-0AD9-4B28-9137-00058B42E93C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4958A979-2D53-4A1B-BEE2-1F589959DB24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F57259D-354A-461B-AA82-E0E3B917E30C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E2BA9469-9EAE-4CC5-BF24-B21047E5305E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78FCFE-D813-4E31-BBC7-643BFC998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9" y="818059"/>
            <a:ext cx="9004691" cy="55098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76504B-457C-46C9-B438-52C92991E5B6}"/>
                  </a:ext>
                </a:extLst>
              </p14:cNvPr>
              <p14:cNvContentPartPr/>
              <p14:nvPr/>
            </p14:nvContentPartPr>
            <p14:xfrm>
              <a:off x="2021040" y="1738080"/>
              <a:ext cx="6841080" cy="165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76504B-457C-46C9-B438-52C92991E5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5200" y="1674720"/>
                <a:ext cx="68724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3B8D4B-8083-4082-BFC4-1208AE71C3DC}"/>
                  </a:ext>
                </a:extLst>
              </p14:cNvPr>
              <p14:cNvContentPartPr/>
              <p14:nvPr/>
            </p14:nvContentPartPr>
            <p14:xfrm>
              <a:off x="6720480" y="2270520"/>
              <a:ext cx="2746800" cy="10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3B8D4B-8083-4082-BFC4-1208AE71C3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4640" y="2207160"/>
                <a:ext cx="277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1C53A5-D4CB-4A78-BDD6-CDC6DCA5434E}"/>
                  </a:ext>
                </a:extLst>
              </p14:cNvPr>
              <p14:cNvContentPartPr/>
              <p14:nvPr/>
            </p14:nvContentPartPr>
            <p14:xfrm>
              <a:off x="3164040" y="2222640"/>
              <a:ext cx="3103920" cy="113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1C53A5-D4CB-4A78-BDD6-CDC6DCA543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8200" y="2159280"/>
                <a:ext cx="31352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DEC8AD-658E-48D6-85B8-ED906EEE9D4C}"/>
                  </a:ext>
                </a:extLst>
              </p14:cNvPr>
              <p14:cNvContentPartPr/>
              <p14:nvPr/>
            </p14:nvContentPartPr>
            <p14:xfrm>
              <a:off x="2042280" y="2719800"/>
              <a:ext cx="441720" cy="5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DEC8AD-658E-48D6-85B8-ED906EEE9D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26440" y="2656440"/>
                <a:ext cx="4730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EEB2B95-1E58-4A57-B77C-8F8B3EEE5F50}"/>
                  </a:ext>
                </a:extLst>
              </p14:cNvPr>
              <p14:cNvContentPartPr/>
              <p14:nvPr/>
            </p14:nvContentPartPr>
            <p14:xfrm>
              <a:off x="1734840" y="3082680"/>
              <a:ext cx="7512480" cy="136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EEB2B95-1E58-4A57-B77C-8F8B3EEE5F5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19000" y="3019320"/>
                <a:ext cx="7543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93012B-79FC-4C38-A9DB-99647753C3EC}"/>
                  </a:ext>
                </a:extLst>
              </p14:cNvPr>
              <p14:cNvContentPartPr/>
              <p14:nvPr/>
            </p14:nvContentPartPr>
            <p14:xfrm>
              <a:off x="5454720" y="3603600"/>
              <a:ext cx="3853800" cy="9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93012B-79FC-4C38-A9DB-99647753C3E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38880" y="3540240"/>
                <a:ext cx="38851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A5E1E9-5F72-4006-A49B-08F2A4A899AF}"/>
                  </a:ext>
                </a:extLst>
              </p14:cNvPr>
              <p14:cNvContentPartPr/>
              <p14:nvPr/>
            </p14:nvContentPartPr>
            <p14:xfrm>
              <a:off x="10623960" y="5157000"/>
              <a:ext cx="307080" cy="7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A5E1E9-5F72-4006-A49B-08F2A4A899A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608120" y="5093640"/>
                <a:ext cx="3384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C15D76-44E9-4B95-BF2E-56A487266114}"/>
                  </a:ext>
                </a:extLst>
              </p14:cNvPr>
              <p14:cNvContentPartPr/>
              <p14:nvPr/>
            </p14:nvContentPartPr>
            <p14:xfrm>
              <a:off x="10198440" y="5346360"/>
              <a:ext cx="349200" cy="131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C15D76-44E9-4B95-BF2E-56A48726611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182600" y="5283000"/>
                <a:ext cx="380520" cy="2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747929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7" y="1174543"/>
            <a:ext cx="785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dirty="0"/>
              <a:t>من فهمك للدرس أجيبي الأسئلة التالية :</a:t>
            </a:r>
            <a:endParaRPr lang="ar-SA" sz="20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173649" y="1759766"/>
            <a:ext cx="2090052" cy="4382095"/>
            <a:chOff x="6252598" y="2493050"/>
            <a:chExt cx="2090052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23888" y="2655884"/>
              <a:ext cx="552872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JO" sz="2624" b="1" kern="0" spc="-52" dirty="0">
                  <a:solidFill>
                    <a:srgbClr val="272525"/>
                  </a:solidFill>
                  <a:latin typeface="adonis-web" pitchFamily="34" charset="0"/>
                  <a:ea typeface="adonis-web" pitchFamily="34" charset="-122"/>
                </a:rPr>
                <a:t>1+3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6252598" y="5247695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2+4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Double Wave 65">
            <a:extLst>
              <a:ext uri="{FF2B5EF4-FFF2-40B4-BE49-F238E27FC236}">
                <a16:creationId xmlns:a16="http://schemas.microsoft.com/office/drawing/2014/main" id="{D72BE5AA-988A-4F44-A9B3-AF7A39F0ADB3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7" name="Double Wave 66">
            <a:extLst>
              <a:ext uri="{FF2B5EF4-FFF2-40B4-BE49-F238E27FC236}">
                <a16:creationId xmlns:a16="http://schemas.microsoft.com/office/drawing/2014/main" id="{9A605D2D-D464-42F9-ABA9-47B5FDB5781B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68" name="Double Wave 67">
            <a:extLst>
              <a:ext uri="{FF2B5EF4-FFF2-40B4-BE49-F238E27FC236}">
                <a16:creationId xmlns:a16="http://schemas.microsoft.com/office/drawing/2014/main" id="{C5D29C6F-7AED-4F84-984F-174A47D4F5CB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9" name="Double Wave 68">
            <a:extLst>
              <a:ext uri="{FF2B5EF4-FFF2-40B4-BE49-F238E27FC236}">
                <a16:creationId xmlns:a16="http://schemas.microsoft.com/office/drawing/2014/main" id="{9DF3674F-5EDB-4A44-A155-2B246A3DEE82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04CD5-8DCB-4312-8831-09A420ACB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945" y="808410"/>
            <a:ext cx="1091163" cy="12507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8" t="46025" r="9091" b="19165"/>
          <a:stretch/>
        </p:blipFill>
        <p:spPr bwMode="auto">
          <a:xfrm>
            <a:off x="468880" y="4267179"/>
            <a:ext cx="4476059" cy="16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9267" r="8980" b="55663"/>
          <a:stretch/>
        </p:blipFill>
        <p:spPr bwMode="auto">
          <a:xfrm>
            <a:off x="5621730" y="1672841"/>
            <a:ext cx="3844040" cy="159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1845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3343852-58EB-46C7-857C-887F97C7A9A8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D8BF91CA-5E01-45D9-873C-AFA65F6074D8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FA9F1305-12D5-4056-BD75-E66FE3BEE2F3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4F630AC1-FCA5-4655-8D5C-EAFA6CED85A4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1C45D0-EBCE-40D9-9BB4-E289CFFF9407}"/>
              </a:ext>
            </a:extLst>
          </p:cNvPr>
          <p:cNvSpPr/>
          <p:nvPr/>
        </p:nvSpPr>
        <p:spPr>
          <a:xfrm>
            <a:off x="1160373" y="1509179"/>
            <a:ext cx="8070099" cy="324555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نلعب:</a:t>
            </a:r>
          </a:p>
          <a:p>
            <a:pPr algn="ctr"/>
            <a:r>
              <a:rPr lang="en-US" dirty="0">
                <a:hlinkClick r:id="rId4"/>
              </a:rPr>
              <a:t>https://wordwall.net/ar/resource/6301832</a:t>
            </a:r>
            <a:endParaRPr lang="ar-JO"/>
          </a:p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8EE57AF-C58C-4363-BBD0-68C19DDF2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072"/>
          <a:stretch/>
        </p:blipFill>
        <p:spPr>
          <a:xfrm>
            <a:off x="257629" y="5311823"/>
            <a:ext cx="1954623" cy="14954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2998111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25278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35653C0-60BE-4787-A6FC-28D1D02614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04" t="9555" r="14880" b="15830"/>
          <a:stretch/>
        </p:blipFill>
        <p:spPr>
          <a:xfrm>
            <a:off x="0" y="5841480"/>
            <a:ext cx="1296707" cy="73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Double Wave 36">
            <a:extLst>
              <a:ext uri="{FF2B5EF4-FFF2-40B4-BE49-F238E27FC236}">
                <a16:creationId xmlns:a16="http://schemas.microsoft.com/office/drawing/2014/main" id="{A1246378-4FE7-45FD-949E-24918CD175E5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8AFC4D7D-F3D8-448F-810A-2D15E3E768EB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442A23A5-A9D6-4381-82A4-4E64806C0085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534FABCB-88EA-45F7-8F6A-FD353F7D5B3C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5676C8-0B8B-4A45-9717-606BC6133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906" y="611378"/>
            <a:ext cx="7772399" cy="62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7873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27DDBC-CC40-47BD-A3D8-0E274BFA9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856"/>
          <a:stretch/>
        </p:blipFill>
        <p:spPr>
          <a:xfrm>
            <a:off x="313490" y="972272"/>
            <a:ext cx="11056115" cy="46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DCBAD4-6E36-460C-BF19-A37EA115C619}"/>
              </a:ext>
            </a:extLst>
          </p:cNvPr>
          <p:cNvGrpSpPr/>
          <p:nvPr/>
        </p:nvGrpSpPr>
        <p:grpSpPr>
          <a:xfrm>
            <a:off x="408085" y="155352"/>
            <a:ext cx="11506009" cy="6474048"/>
            <a:chOff x="408085" y="155352"/>
            <a:chExt cx="11506009" cy="647404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F96D237-9E85-43EA-A002-5564CADD8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085" y="155352"/>
              <a:ext cx="11506009" cy="6474048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D5EF3B2-3E2B-4A46-B7CB-C203DBB7560D}"/>
                </a:ext>
              </a:extLst>
            </p:cNvPr>
            <p:cNvSpPr/>
            <p:nvPr/>
          </p:nvSpPr>
          <p:spPr>
            <a:xfrm>
              <a:off x="874059" y="2845837"/>
              <a:ext cx="3913094" cy="114766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97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57206-96AC-454B-A2FD-4C04FA2A2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11"/>
          <a:stretch/>
        </p:blipFill>
        <p:spPr>
          <a:xfrm>
            <a:off x="1297095" y="435485"/>
            <a:ext cx="9411197" cy="598703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1C84E2-892F-407A-8D55-7C2D43D0E009}"/>
              </a:ext>
            </a:extLst>
          </p:cNvPr>
          <p:cNvSpPr/>
          <p:nvPr/>
        </p:nvSpPr>
        <p:spPr>
          <a:xfrm>
            <a:off x="9405258" y="2584579"/>
            <a:ext cx="569168" cy="5598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DDEC28-604C-41FC-949D-12D68CE15408}"/>
              </a:ext>
            </a:extLst>
          </p:cNvPr>
          <p:cNvSpPr/>
          <p:nvPr/>
        </p:nvSpPr>
        <p:spPr>
          <a:xfrm>
            <a:off x="9405258" y="3604726"/>
            <a:ext cx="569168" cy="5598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FFB7EE-39DF-4DDA-96A7-772C70DBDEFB}"/>
              </a:ext>
            </a:extLst>
          </p:cNvPr>
          <p:cNvSpPr/>
          <p:nvPr/>
        </p:nvSpPr>
        <p:spPr>
          <a:xfrm>
            <a:off x="3921968" y="5893780"/>
            <a:ext cx="569168" cy="5598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01:30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79132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E263FB-5C03-4D02-844E-CA3D23A060B0}"/>
              </a:ext>
            </a:extLst>
          </p:cNvPr>
          <p:cNvSpPr/>
          <p:nvPr/>
        </p:nvSpPr>
        <p:spPr>
          <a:xfrm>
            <a:off x="4577525" y="1459188"/>
            <a:ext cx="2362200" cy="1153619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يبين مفهوم المسبوق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3A2C462-BCD7-4E0D-963B-9C527746AF6E}"/>
              </a:ext>
            </a:extLst>
          </p:cNvPr>
          <p:cNvSpPr/>
          <p:nvPr/>
        </p:nvSpPr>
        <p:spPr>
          <a:xfrm>
            <a:off x="4577525" y="2841355"/>
            <a:ext cx="2362200" cy="1153619"/>
          </a:xfrm>
          <a:prstGeom prst="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يوضح الاحكام الخاصة بصلاة المسبوق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344332-A434-47B1-83AA-7F141265810A}"/>
              </a:ext>
            </a:extLst>
          </p:cNvPr>
          <p:cNvSpPr/>
          <p:nvPr/>
        </p:nvSpPr>
        <p:spPr>
          <a:xfrm>
            <a:off x="4577525" y="4275192"/>
            <a:ext cx="2438400" cy="1153619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يحرص على أداء صلاة الجماعة وتطبيقها </a:t>
            </a:r>
          </a:p>
        </p:txBody>
      </p:sp>
      <p:pic>
        <p:nvPicPr>
          <p:cNvPr id="46" name="Picture 4" descr="happichino مشروب السعادة: أهدافنا وسعادتنا">
            <a:extLst>
              <a:ext uri="{FF2B5EF4-FFF2-40B4-BE49-F238E27FC236}">
                <a16:creationId xmlns:a16="http://schemas.microsoft.com/office/drawing/2014/main" id="{2DBC769A-2489-4D5D-A4AA-3221489A7F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9671" y="3283711"/>
            <a:ext cx="2900812" cy="33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87B41B-338A-4EB6-A0D7-4192D70B5B6F}"/>
              </a:ext>
            </a:extLst>
          </p:cNvPr>
          <p:cNvSpPr/>
          <p:nvPr/>
        </p:nvSpPr>
        <p:spPr>
          <a:xfrm>
            <a:off x="219981" y="6051176"/>
            <a:ext cx="1487795" cy="670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b="1" dirty="0"/>
              <a:t>ثنائيات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64935-F612-4385-BA01-6E2F9B59C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4285" y="1277429"/>
            <a:ext cx="3351653" cy="41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38DA05-4E60-45BD-BA57-19089BFB8037}"/>
              </a:ext>
            </a:extLst>
          </p:cNvPr>
          <p:cNvSpPr/>
          <p:nvPr/>
        </p:nvSpPr>
        <p:spPr>
          <a:xfrm>
            <a:off x="330031" y="6024282"/>
            <a:ext cx="1996310" cy="675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E3AD7-C49C-4DE8-B183-16504D0B42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072"/>
          <a:stretch/>
        </p:blipFill>
        <p:spPr>
          <a:xfrm>
            <a:off x="260414" y="5317743"/>
            <a:ext cx="1954623" cy="1495425"/>
          </a:xfrm>
          <a:prstGeom prst="ellipse">
            <a:avLst/>
          </a:prstGeom>
        </p:spPr>
      </p:pic>
      <p:sp>
        <p:nvSpPr>
          <p:cNvPr id="37" name="Double Wave 36">
            <a:extLst>
              <a:ext uri="{FF2B5EF4-FFF2-40B4-BE49-F238E27FC236}">
                <a16:creationId xmlns:a16="http://schemas.microsoft.com/office/drawing/2014/main" id="{94CDFA41-240C-416B-9B53-51E0DC07AD12}"/>
              </a:ext>
            </a:extLst>
          </p:cNvPr>
          <p:cNvSpPr/>
          <p:nvPr/>
        </p:nvSpPr>
        <p:spPr>
          <a:xfrm>
            <a:off x="3911103" y="11051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ECFB49BA-D0E2-4B39-8B38-3577CF6D70EE}"/>
              </a:ext>
            </a:extLst>
          </p:cNvPr>
          <p:cNvSpPr/>
          <p:nvPr/>
        </p:nvSpPr>
        <p:spPr>
          <a:xfrm>
            <a:off x="759450" y="11050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75D9066C-E42B-415E-853E-4992765A8F67}"/>
              </a:ext>
            </a:extLst>
          </p:cNvPr>
          <p:cNvSpPr/>
          <p:nvPr/>
        </p:nvSpPr>
        <p:spPr>
          <a:xfrm>
            <a:off x="7918850" y="97062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61EAA785-B24D-4CD5-9D91-309D3F130B5A}"/>
              </a:ext>
            </a:extLst>
          </p:cNvPr>
          <p:cNvSpPr/>
          <p:nvPr/>
        </p:nvSpPr>
        <p:spPr>
          <a:xfrm>
            <a:off x="5867209" y="11050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2" descr="This contains an image of: Free Vector | Flat design salat illustration">
            <a:extLst>
              <a:ext uri="{FF2B5EF4-FFF2-40B4-BE49-F238E27FC236}">
                <a16:creationId xmlns:a16="http://schemas.microsoft.com/office/drawing/2014/main" id="{B594E570-7041-4150-AB07-8255ED120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560" y="1523690"/>
            <a:ext cx="2862890" cy="455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8DFDA9-EEC0-47D3-A5C3-CAF87ADEE23D}"/>
              </a:ext>
            </a:extLst>
          </p:cNvPr>
          <p:cNvSpPr/>
          <p:nvPr/>
        </p:nvSpPr>
        <p:spPr>
          <a:xfrm>
            <a:off x="4187703" y="581291"/>
            <a:ext cx="5308677" cy="938606"/>
          </a:xfrm>
          <a:prstGeom prst="round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برأيك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ِ</a:t>
            </a: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، ما الفرق بين كل من الصورتين؟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FA5EC9B-7CBF-4EAF-97E8-B716CDDEF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185" y="1588779"/>
            <a:ext cx="3078856" cy="44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57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38DA05-4E60-45BD-BA57-19089BFB8037}"/>
              </a:ext>
            </a:extLst>
          </p:cNvPr>
          <p:cNvSpPr/>
          <p:nvPr/>
        </p:nvSpPr>
        <p:spPr>
          <a:xfrm>
            <a:off x="330031" y="6024282"/>
            <a:ext cx="1996310" cy="675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E3AD7-C49C-4DE8-B183-16504D0B42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072"/>
          <a:stretch/>
        </p:blipFill>
        <p:spPr>
          <a:xfrm>
            <a:off x="30142" y="5340473"/>
            <a:ext cx="1954623" cy="1495425"/>
          </a:xfrm>
          <a:prstGeom prst="ellipse">
            <a:avLst/>
          </a:prstGeom>
        </p:spPr>
      </p:pic>
      <p:sp>
        <p:nvSpPr>
          <p:cNvPr id="37" name="Double Wave 36">
            <a:extLst>
              <a:ext uri="{FF2B5EF4-FFF2-40B4-BE49-F238E27FC236}">
                <a16:creationId xmlns:a16="http://schemas.microsoft.com/office/drawing/2014/main" id="{94CDFA41-240C-416B-9B53-51E0DC07AD12}"/>
              </a:ext>
            </a:extLst>
          </p:cNvPr>
          <p:cNvSpPr/>
          <p:nvPr/>
        </p:nvSpPr>
        <p:spPr>
          <a:xfrm>
            <a:off x="3911103" y="11051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ECFB49BA-D0E2-4B39-8B38-3577CF6D70EE}"/>
              </a:ext>
            </a:extLst>
          </p:cNvPr>
          <p:cNvSpPr/>
          <p:nvPr/>
        </p:nvSpPr>
        <p:spPr>
          <a:xfrm>
            <a:off x="759450" y="11050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75D9066C-E42B-415E-853E-4992765A8F67}"/>
              </a:ext>
            </a:extLst>
          </p:cNvPr>
          <p:cNvSpPr/>
          <p:nvPr/>
        </p:nvSpPr>
        <p:spPr>
          <a:xfrm>
            <a:off x="7918850" y="97062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61EAA785-B24D-4CD5-9D91-309D3F130B5A}"/>
              </a:ext>
            </a:extLst>
          </p:cNvPr>
          <p:cNvSpPr/>
          <p:nvPr/>
        </p:nvSpPr>
        <p:spPr>
          <a:xfrm>
            <a:off x="5867209" y="11050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3A2383E-0691-4973-B455-F9E381AEF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133" y="690956"/>
            <a:ext cx="8069734" cy="580606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40730F7-C6ED-4133-9F8C-4587B59A3BBA}"/>
              </a:ext>
            </a:extLst>
          </p:cNvPr>
          <p:cNvSpPr/>
          <p:nvPr/>
        </p:nvSpPr>
        <p:spPr>
          <a:xfrm>
            <a:off x="6118799" y="3740821"/>
            <a:ext cx="3358006" cy="958042"/>
          </a:xfrm>
          <a:prstGeom prst="rect">
            <a:avLst/>
          </a:prstGeom>
          <a:noFill/>
          <a:ln>
            <a:noFill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الإمام</a:t>
            </a: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C423761-268C-4BDA-9218-13C76D602686}"/>
              </a:ext>
            </a:extLst>
          </p:cNvPr>
          <p:cNvSpPr/>
          <p:nvPr/>
        </p:nvSpPr>
        <p:spPr>
          <a:xfrm>
            <a:off x="6353373" y="5788862"/>
            <a:ext cx="2597284" cy="553185"/>
          </a:xfrm>
          <a:prstGeom prst="round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lang="ar-JO" sz="3600" b="1" kern="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cs typeface="Arial" panose="020B0604020202020204" pitchFamily="34" charset="0"/>
              </a:rPr>
              <a:t>المأموم</a:t>
            </a:r>
            <a:endParaRPr lang="en-US" sz="3600" b="1" kern="0" dirty="0">
              <a:solidFill>
                <a:prstClr val="black"/>
              </a:solidFill>
              <a:highlight>
                <a:srgbClr val="FFFF00"/>
              </a:highlight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63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8633E125-B433-4597-972E-067563FEFC43}"/>
              </a:ext>
            </a:extLst>
          </p:cNvPr>
          <p:cNvSpPr/>
          <p:nvPr/>
        </p:nvSpPr>
        <p:spPr>
          <a:xfrm>
            <a:off x="3897656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985F1295-0C0E-435E-B51C-FF81E46FD581}"/>
              </a:ext>
            </a:extLst>
          </p:cNvPr>
          <p:cNvSpPr/>
          <p:nvPr/>
        </p:nvSpPr>
        <p:spPr>
          <a:xfrm>
            <a:off x="746003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0EA8C45-453C-4418-84CA-34DAC47E75B8}"/>
              </a:ext>
            </a:extLst>
          </p:cNvPr>
          <p:cNvSpPr/>
          <p:nvPr/>
        </p:nvSpPr>
        <p:spPr>
          <a:xfrm>
            <a:off x="7905403" y="11050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608A079C-27B4-4C28-9761-12D7912E0286}"/>
              </a:ext>
            </a:extLst>
          </p:cNvPr>
          <p:cNvSpPr/>
          <p:nvPr/>
        </p:nvSpPr>
        <p:spPr>
          <a:xfrm>
            <a:off x="5853762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7BF454C-5CE5-4371-98DF-63E8FDF5CF11}"/>
              </a:ext>
            </a:extLst>
          </p:cNvPr>
          <p:cNvSpPr/>
          <p:nvPr/>
        </p:nvSpPr>
        <p:spPr>
          <a:xfrm>
            <a:off x="4518212" y="903972"/>
            <a:ext cx="4603228" cy="990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هي أحب الأعمال الى الله تعالى؟</a:t>
            </a:r>
            <a:endParaRPr kumimoji="0" lang="en-US" sz="2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960593E-33B1-4E25-8F71-BC51FCD08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373" y="2349944"/>
            <a:ext cx="7053262" cy="2655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095113-E0CB-43CA-9DB2-893508A4C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397" y="445521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08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22181045-FB70-4639-A974-1B5424992A8D}"/>
              </a:ext>
            </a:extLst>
          </p:cNvPr>
          <p:cNvSpPr/>
          <p:nvPr/>
        </p:nvSpPr>
        <p:spPr>
          <a:xfrm>
            <a:off x="3870762" y="9706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DBE3AF94-B5EA-4784-90FF-E0123072A963}"/>
              </a:ext>
            </a:extLst>
          </p:cNvPr>
          <p:cNvSpPr/>
          <p:nvPr/>
        </p:nvSpPr>
        <p:spPr>
          <a:xfrm>
            <a:off x="719109" y="97062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77750761-965D-4D12-A3ED-D2336DF2DF7D}"/>
              </a:ext>
            </a:extLst>
          </p:cNvPr>
          <p:cNvSpPr/>
          <p:nvPr/>
        </p:nvSpPr>
        <p:spPr>
          <a:xfrm>
            <a:off x="7878509" y="8361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1144A3E7-61A3-470B-B1D2-2DC592D4D9DB}"/>
              </a:ext>
            </a:extLst>
          </p:cNvPr>
          <p:cNvSpPr/>
          <p:nvPr/>
        </p:nvSpPr>
        <p:spPr>
          <a:xfrm>
            <a:off x="5826868" y="9706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تعليم فقة الطهارة والصلاة للأطفال _ صلاة المسبوق_360P">
            <a:hlinkClick r:id="" action="ppaction://media"/>
            <a:extLst>
              <a:ext uri="{FF2B5EF4-FFF2-40B4-BE49-F238E27FC236}">
                <a16:creationId xmlns:a16="http://schemas.microsoft.com/office/drawing/2014/main" id="{688DD22D-0566-44CA-A805-5130ADE7BB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336" y="1325361"/>
            <a:ext cx="10602663" cy="463866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07038-12C7-4AC2-843D-832105E4C363}"/>
              </a:ext>
            </a:extLst>
          </p:cNvPr>
          <p:cNvSpPr/>
          <p:nvPr/>
        </p:nvSpPr>
        <p:spPr>
          <a:xfrm>
            <a:off x="5826868" y="774437"/>
            <a:ext cx="3142320" cy="380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/>
              <a:t>مفهوم المسبوق: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37032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5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A2B77-AFF7-40A8-8F70-58486E4653C3}"/>
              </a:ext>
            </a:extLst>
          </p:cNvPr>
          <p:cNvSpPr txBox="1"/>
          <p:nvPr/>
        </p:nvSpPr>
        <p:spPr>
          <a:xfrm>
            <a:off x="3429243" y="690956"/>
            <a:ext cx="6736733" cy="55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Double Wave 58">
            <a:extLst>
              <a:ext uri="{FF2B5EF4-FFF2-40B4-BE49-F238E27FC236}">
                <a16:creationId xmlns:a16="http://schemas.microsoft.com/office/drawing/2014/main" id="{6C45ED89-4987-487B-9BD5-EAC77B0AD668}"/>
              </a:ext>
            </a:extLst>
          </p:cNvPr>
          <p:cNvSpPr/>
          <p:nvPr/>
        </p:nvSpPr>
        <p:spPr>
          <a:xfrm>
            <a:off x="3937997" y="9706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0" name="Double Wave 59">
            <a:extLst>
              <a:ext uri="{FF2B5EF4-FFF2-40B4-BE49-F238E27FC236}">
                <a16:creationId xmlns:a16="http://schemas.microsoft.com/office/drawing/2014/main" id="{151FD546-8031-46BC-9F5C-AAA26CD9A286}"/>
              </a:ext>
            </a:extLst>
          </p:cNvPr>
          <p:cNvSpPr/>
          <p:nvPr/>
        </p:nvSpPr>
        <p:spPr>
          <a:xfrm>
            <a:off x="786344" y="97062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61" name="Double Wave 60">
            <a:extLst>
              <a:ext uri="{FF2B5EF4-FFF2-40B4-BE49-F238E27FC236}">
                <a16:creationId xmlns:a16="http://schemas.microsoft.com/office/drawing/2014/main" id="{3729BEFA-1402-4B88-9CC1-BE30AC0E0BE1}"/>
              </a:ext>
            </a:extLst>
          </p:cNvPr>
          <p:cNvSpPr/>
          <p:nvPr/>
        </p:nvSpPr>
        <p:spPr>
          <a:xfrm>
            <a:off x="7890998" y="83182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2" name="Double Wave 61">
            <a:extLst>
              <a:ext uri="{FF2B5EF4-FFF2-40B4-BE49-F238E27FC236}">
                <a16:creationId xmlns:a16="http://schemas.microsoft.com/office/drawing/2014/main" id="{67C31163-0A58-41DE-94FB-7A24253F5A32}"/>
              </a:ext>
            </a:extLst>
          </p:cNvPr>
          <p:cNvSpPr/>
          <p:nvPr/>
        </p:nvSpPr>
        <p:spPr>
          <a:xfrm>
            <a:off x="5894103" y="9706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85608-F4E9-42FD-9168-8BF4500AF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694" y="312983"/>
            <a:ext cx="1245877" cy="142811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6BF4F21-30CE-49F3-8BCB-A04575923F44}"/>
              </a:ext>
            </a:extLst>
          </p:cNvPr>
          <p:cNvSpPr/>
          <p:nvPr/>
        </p:nvSpPr>
        <p:spPr>
          <a:xfrm>
            <a:off x="203726" y="645435"/>
            <a:ext cx="8927028" cy="5940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2000" b="1" dirty="0">
                <a:highlight>
                  <a:srgbClr val="FFFF00"/>
                </a:highlight>
              </a:rPr>
              <a:t>المجموعة 1: </a:t>
            </a:r>
          </a:p>
          <a:p>
            <a:pPr algn="r" rtl="1"/>
            <a:r>
              <a:rPr lang="ar-JO" sz="2000" b="1" dirty="0"/>
              <a:t>المهمة: تقوم هذه المجموعة بتحليل مفهوم المسبوق ورضه بطريقة إبداعية .</a:t>
            </a:r>
          </a:p>
          <a:p>
            <a:pPr algn="r" rtl="1"/>
            <a:endParaRPr lang="ar-JO" sz="2000" b="1" dirty="0"/>
          </a:p>
          <a:p>
            <a:pPr algn="r" rtl="1"/>
            <a:r>
              <a:rPr lang="ar-JO" sz="2000" b="1" dirty="0">
                <a:highlight>
                  <a:srgbClr val="FFFF00"/>
                </a:highlight>
              </a:rPr>
              <a:t>المجموعة 2: </a:t>
            </a:r>
          </a:p>
          <a:p>
            <a:pPr algn="r" rtl="1"/>
            <a:r>
              <a:rPr lang="ar-JO" sz="2000" b="1" dirty="0"/>
              <a:t>المهمة: تقوم هذه المجموعة بدراسة حالة إدراك المسبوق للإمام قبل أن يرفع من الركوع في الركعة الأولى وعرضه بطريق إبداعية.</a:t>
            </a:r>
          </a:p>
          <a:p>
            <a:pPr algn="r" rtl="1"/>
            <a:endParaRPr lang="ar-JO" sz="2000" b="1" dirty="0"/>
          </a:p>
          <a:p>
            <a:pPr algn="r" rtl="1"/>
            <a:r>
              <a:rPr lang="ar-JO" sz="2000" b="1" dirty="0">
                <a:highlight>
                  <a:srgbClr val="FFFF00"/>
                </a:highlight>
              </a:rPr>
              <a:t>المجموعة 3: </a:t>
            </a:r>
          </a:p>
          <a:p>
            <a:pPr algn="r" rtl="1"/>
            <a:r>
              <a:rPr lang="ar-JO" sz="2000" b="1" dirty="0"/>
              <a:t>المهمة: تقوم هذه المجموعة بدراسة حالة إدراك المسبوق للإمام بعد أن يرفع من الركوع في الركعة الأولى وعرضه بطريقة إبداعية</a:t>
            </a:r>
          </a:p>
          <a:p>
            <a:pPr algn="r" rtl="1"/>
            <a:r>
              <a:rPr lang="ar-JO" sz="2000" b="1" dirty="0">
                <a:highlight>
                  <a:srgbClr val="FFFF00"/>
                </a:highlight>
              </a:rPr>
              <a:t>المجموعة 4: </a:t>
            </a:r>
          </a:p>
          <a:p>
            <a:pPr algn="r" rtl="1"/>
            <a:r>
              <a:rPr lang="ar-JO" sz="2000" b="1" dirty="0"/>
              <a:t>المهمة: تقوم هذه المجموعة بدراسة حالة إدراك المسبوق للإمام إذا فاتته أكثر من ركعه وعرضه بطريقة إبداعية</a:t>
            </a:r>
          </a:p>
          <a:p>
            <a:pPr algn="r" rtl="1"/>
            <a:r>
              <a:rPr lang="ar-JO" sz="2000" b="1" dirty="0">
                <a:highlight>
                  <a:srgbClr val="FFFF00"/>
                </a:highlight>
              </a:rPr>
              <a:t>المجموعة 5: </a:t>
            </a:r>
          </a:p>
          <a:p>
            <a:pPr algn="r" rtl="1"/>
            <a:r>
              <a:rPr lang="ar-JO" sz="2000" b="1" dirty="0"/>
              <a:t>المهمة: تقوم هذه المجموعة بدراسة حالة إدراك المسبوق للإمام في صلاة الجمعة إذا أدرك ركعة من من صلاة الجمعة وعرضه بطريقة ابداعية</a:t>
            </a:r>
          </a:p>
          <a:p>
            <a:pPr algn="r" rtl="1"/>
            <a:r>
              <a:rPr lang="ar-JO" sz="2000" b="1" dirty="0">
                <a:highlight>
                  <a:srgbClr val="FFFF00"/>
                </a:highlight>
              </a:rPr>
              <a:t>المجموعة 6: </a:t>
            </a:r>
          </a:p>
          <a:p>
            <a:pPr algn="r" rtl="1"/>
            <a:r>
              <a:rPr lang="ar-JO" sz="2000" b="1" dirty="0"/>
              <a:t>المهمة: المهمة: تقوم هذه المجموعة بدراسة حالة إدراك المسبوق للإمام في صلاة الجمعة إذا إذا لم يدرك الركوع في الركعة الثانية من صلاة الجمعة وعرضه بطريقة ابداعية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53B475-EC65-463B-85CE-EF1E816CDAE4}"/>
              </a:ext>
            </a:extLst>
          </p:cNvPr>
          <p:cNvGraphicFramePr>
            <a:graphicFrameLocks noGrp="1"/>
          </p:cNvGraphicFramePr>
          <p:nvPr/>
        </p:nvGraphicFramePr>
        <p:xfrm>
          <a:off x="9295216" y="1902755"/>
          <a:ext cx="1312709" cy="426491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312709">
                  <a:extLst>
                    <a:ext uri="{9D8B030D-6E8A-4147-A177-3AD203B41FA5}">
                      <a16:colId xmlns:a16="http://schemas.microsoft.com/office/drawing/2014/main" val="1629574748"/>
                    </a:ext>
                  </a:extLst>
                </a:gridCol>
              </a:tblGrid>
              <a:tr h="104215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JO" sz="1800" dirty="0">
                          <a:solidFill>
                            <a:srgbClr val="002060"/>
                          </a:solidFill>
                        </a:rPr>
                        <a:t>المعايير</a:t>
                      </a:r>
                      <a:r>
                        <a:rPr lang="ar-JO" sz="1800" baseline="0" dirty="0">
                          <a:solidFill>
                            <a:srgbClr val="002060"/>
                          </a:solidFill>
                        </a:rPr>
                        <a:t> / عمل المجموعة 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527434"/>
                  </a:ext>
                </a:extLst>
              </a:tr>
              <a:tr h="74643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الإلتزام بالوقت</a:t>
                      </a:r>
                      <a:r>
                        <a:rPr lang="ar-JO" sz="20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50282"/>
                  </a:ext>
                </a:extLst>
              </a:tr>
              <a:tr h="74643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العمل بروح الفريق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964410"/>
                  </a:ext>
                </a:extLst>
              </a:tr>
              <a:tr h="74643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الإجابات الصحيحة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18125"/>
                  </a:ext>
                </a:extLst>
              </a:tr>
              <a:tr h="49173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الهدوء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230139"/>
                  </a:ext>
                </a:extLst>
              </a:tr>
              <a:tr h="49173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الإبداع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464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31275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AB13EDA-F4ED-4F5B-B6C2-43FB8D253827}"/>
              </a:ext>
            </a:extLst>
          </p:cNvPr>
          <p:cNvSpPr/>
          <p:nvPr/>
        </p:nvSpPr>
        <p:spPr>
          <a:xfrm>
            <a:off x="3937997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A82426D-67BF-40C9-A320-89496C84155A}"/>
              </a:ext>
            </a:extLst>
          </p:cNvPr>
          <p:cNvSpPr/>
          <p:nvPr/>
        </p:nvSpPr>
        <p:spPr>
          <a:xfrm>
            <a:off x="786344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 الثالث</a:t>
            </a: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CB19514E-0A25-4384-AD3F-9AFF9D488804}"/>
              </a:ext>
            </a:extLst>
          </p:cNvPr>
          <p:cNvSpPr/>
          <p:nvPr/>
        </p:nvSpPr>
        <p:spPr>
          <a:xfrm>
            <a:off x="7890998" y="123523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E437DE61-F101-4E10-97E6-B3179E92F9AB}"/>
              </a:ext>
            </a:extLst>
          </p:cNvPr>
          <p:cNvSpPr/>
          <p:nvPr/>
        </p:nvSpPr>
        <p:spPr>
          <a:xfrm>
            <a:off x="5894103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C047308-0F7B-4C31-888E-36C82E9AE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58704"/>
              </p:ext>
            </p:extLst>
          </p:nvPr>
        </p:nvGraphicFramePr>
        <p:xfrm>
          <a:off x="1145075" y="1244141"/>
          <a:ext cx="8659078" cy="483852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37011">
                  <a:extLst>
                    <a:ext uri="{9D8B030D-6E8A-4147-A177-3AD203B41FA5}">
                      <a16:colId xmlns:a16="http://schemas.microsoft.com/office/drawing/2014/main" val="844165184"/>
                    </a:ext>
                  </a:extLst>
                </a:gridCol>
                <a:gridCol w="1237011">
                  <a:extLst>
                    <a:ext uri="{9D8B030D-6E8A-4147-A177-3AD203B41FA5}">
                      <a16:colId xmlns:a16="http://schemas.microsoft.com/office/drawing/2014/main" val="2657834707"/>
                    </a:ext>
                  </a:extLst>
                </a:gridCol>
                <a:gridCol w="1237011">
                  <a:extLst>
                    <a:ext uri="{9D8B030D-6E8A-4147-A177-3AD203B41FA5}">
                      <a16:colId xmlns:a16="http://schemas.microsoft.com/office/drawing/2014/main" val="3111848191"/>
                    </a:ext>
                  </a:extLst>
                </a:gridCol>
                <a:gridCol w="1237011">
                  <a:extLst>
                    <a:ext uri="{9D8B030D-6E8A-4147-A177-3AD203B41FA5}">
                      <a16:colId xmlns:a16="http://schemas.microsoft.com/office/drawing/2014/main" val="1521556770"/>
                    </a:ext>
                  </a:extLst>
                </a:gridCol>
                <a:gridCol w="1449648">
                  <a:extLst>
                    <a:ext uri="{9D8B030D-6E8A-4147-A177-3AD203B41FA5}">
                      <a16:colId xmlns:a16="http://schemas.microsoft.com/office/drawing/2014/main" val="2476813383"/>
                    </a:ext>
                  </a:extLst>
                </a:gridCol>
                <a:gridCol w="1323737">
                  <a:extLst>
                    <a:ext uri="{9D8B030D-6E8A-4147-A177-3AD203B41FA5}">
                      <a16:colId xmlns:a16="http://schemas.microsoft.com/office/drawing/2014/main" val="1794638473"/>
                    </a:ext>
                  </a:extLst>
                </a:gridCol>
                <a:gridCol w="937649">
                  <a:extLst>
                    <a:ext uri="{9D8B030D-6E8A-4147-A177-3AD203B41FA5}">
                      <a16:colId xmlns:a16="http://schemas.microsoft.com/office/drawing/2014/main" val="737278020"/>
                    </a:ext>
                  </a:extLst>
                </a:gridCol>
              </a:tblGrid>
              <a:tr h="12077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800" b="1" kern="1200" dirty="0">
                          <a:solidFill>
                            <a:srgbClr val="002060"/>
                          </a:solidFill>
                        </a:rPr>
                        <a:t>المجموعة 6</a:t>
                      </a:r>
                      <a:endParaRPr lang="en-US" sz="18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800" b="1" kern="1200" dirty="0">
                          <a:solidFill>
                            <a:srgbClr val="002060"/>
                          </a:solidFill>
                        </a:rPr>
                        <a:t>المجموعة 5</a:t>
                      </a:r>
                      <a:endParaRPr lang="en-US" sz="18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800" b="1" kern="1200" dirty="0">
                          <a:solidFill>
                            <a:srgbClr val="002060"/>
                          </a:solidFill>
                        </a:rPr>
                        <a:t>المجموعة 4</a:t>
                      </a:r>
                      <a:endParaRPr lang="en-US" sz="18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800" b="1" kern="1200" dirty="0">
                          <a:solidFill>
                            <a:srgbClr val="002060"/>
                          </a:solidFill>
                        </a:rPr>
                        <a:t>المجموعة 3</a:t>
                      </a:r>
                      <a:endParaRPr lang="en-US" sz="18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800" b="1" kern="1200" dirty="0">
                          <a:solidFill>
                            <a:srgbClr val="002060"/>
                          </a:solidFill>
                        </a:rPr>
                        <a:t>المجموعة 2</a:t>
                      </a:r>
                      <a:endParaRPr lang="en-US" sz="18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1800" b="1" dirty="0">
                          <a:solidFill>
                            <a:srgbClr val="002060"/>
                          </a:solidFill>
                        </a:rPr>
                        <a:t>المجموعة 1</a:t>
                      </a:r>
                      <a:endParaRPr lang="en-US" sz="1800" b="1" dirty="0">
                        <a:solidFill>
                          <a:srgbClr val="00206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JO" sz="1800" dirty="0">
                          <a:solidFill>
                            <a:srgbClr val="002060"/>
                          </a:solidFill>
                        </a:rPr>
                        <a:t>المعايير</a:t>
                      </a:r>
                      <a:r>
                        <a:rPr lang="ar-JO" sz="1800" baseline="0" dirty="0">
                          <a:solidFill>
                            <a:srgbClr val="002060"/>
                          </a:solidFill>
                        </a:rPr>
                        <a:t> / عمل المجموعة 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95024"/>
                  </a:ext>
                </a:extLst>
              </a:tr>
              <a:tr h="7464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الإلتزام بالوقت</a:t>
                      </a:r>
                      <a:r>
                        <a:rPr lang="ar-JO" sz="20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781120"/>
                  </a:ext>
                </a:extLst>
              </a:tr>
              <a:tr h="746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العمل بروح الفريق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004560"/>
                  </a:ext>
                </a:extLst>
              </a:tr>
              <a:tr h="746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الإجابات الصحيحة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822250"/>
                  </a:ext>
                </a:extLst>
              </a:tr>
              <a:tr h="4917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الهدوء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334629"/>
                  </a:ext>
                </a:extLst>
              </a:tr>
              <a:tr h="491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الإبداع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0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5073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A2B77-AFF7-40A8-8F70-58486E4653C3}"/>
              </a:ext>
            </a:extLst>
          </p:cNvPr>
          <p:cNvSpPr txBox="1"/>
          <p:nvPr/>
        </p:nvSpPr>
        <p:spPr>
          <a:xfrm>
            <a:off x="3429243" y="690956"/>
            <a:ext cx="6736733" cy="55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Double Wave 53">
            <a:extLst>
              <a:ext uri="{FF2B5EF4-FFF2-40B4-BE49-F238E27FC236}">
                <a16:creationId xmlns:a16="http://schemas.microsoft.com/office/drawing/2014/main" id="{2FCD00B3-9802-45FE-85E5-8CB8206DC255}"/>
              </a:ext>
            </a:extLst>
          </p:cNvPr>
          <p:cNvSpPr/>
          <p:nvPr/>
        </p:nvSpPr>
        <p:spPr>
          <a:xfrm>
            <a:off x="3897656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5" name="Double Wave 54">
            <a:extLst>
              <a:ext uri="{FF2B5EF4-FFF2-40B4-BE49-F238E27FC236}">
                <a16:creationId xmlns:a16="http://schemas.microsoft.com/office/drawing/2014/main" id="{7C6191B4-4A94-448D-98EF-0EB01726B440}"/>
              </a:ext>
            </a:extLst>
          </p:cNvPr>
          <p:cNvSpPr/>
          <p:nvPr/>
        </p:nvSpPr>
        <p:spPr>
          <a:xfrm>
            <a:off x="746003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56" name="Double Wave 55">
            <a:extLst>
              <a:ext uri="{FF2B5EF4-FFF2-40B4-BE49-F238E27FC236}">
                <a16:creationId xmlns:a16="http://schemas.microsoft.com/office/drawing/2014/main" id="{784E598C-D4C0-4437-BD14-F92EEF87623F}"/>
              </a:ext>
            </a:extLst>
          </p:cNvPr>
          <p:cNvSpPr/>
          <p:nvPr/>
        </p:nvSpPr>
        <p:spPr>
          <a:xfrm>
            <a:off x="7905403" y="11050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7" name="Double Wave 56">
            <a:extLst>
              <a:ext uri="{FF2B5EF4-FFF2-40B4-BE49-F238E27FC236}">
                <a16:creationId xmlns:a16="http://schemas.microsoft.com/office/drawing/2014/main" id="{9F8A1D19-D535-443F-A1D7-4FD6E698F638}"/>
              </a:ext>
            </a:extLst>
          </p:cNvPr>
          <p:cNvSpPr/>
          <p:nvPr/>
        </p:nvSpPr>
        <p:spPr>
          <a:xfrm>
            <a:off x="5853762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68FFAB48-31FD-4E91-9C83-64926304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35" y="895712"/>
            <a:ext cx="8394841" cy="512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2BCA5DF-773F-40DF-828A-81126084FD12}"/>
              </a:ext>
            </a:extLst>
          </p:cNvPr>
          <p:cNvSpPr/>
          <p:nvPr/>
        </p:nvSpPr>
        <p:spPr>
          <a:xfrm>
            <a:off x="4468018" y="1822841"/>
            <a:ext cx="5176408" cy="423875"/>
          </a:xfrm>
          <a:prstGeom prst="rect">
            <a:avLst/>
          </a:prstGeom>
          <a:solidFill>
            <a:srgbClr val="FF0000">
              <a:alpha val="3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186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44B43C-C629-4EC8-A165-3C6A2639B9F8}"/>
              </a:ext>
            </a:extLst>
          </p:cNvPr>
          <p:cNvSpPr/>
          <p:nvPr/>
        </p:nvSpPr>
        <p:spPr>
          <a:xfrm>
            <a:off x="8062268" y="2259527"/>
            <a:ext cx="1621013" cy="423875"/>
          </a:xfrm>
          <a:prstGeom prst="rect">
            <a:avLst/>
          </a:prstGeom>
          <a:solidFill>
            <a:srgbClr val="FF0000">
              <a:alpha val="3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186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5" name="Picture 3">
            <a:extLst>
              <a:ext uri="{FF2B5EF4-FFF2-40B4-BE49-F238E27FC236}">
                <a16:creationId xmlns:a16="http://schemas.microsoft.com/office/drawing/2014/main" id="{FA556DC0-C02C-4C50-AACC-4E2384B7B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t="90101" r="8022"/>
          <a:stretch/>
        </p:blipFill>
        <p:spPr bwMode="auto">
          <a:xfrm>
            <a:off x="1897689" y="5467836"/>
            <a:ext cx="7912146" cy="5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918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868</Words>
  <Application>Microsoft Office PowerPoint</Application>
  <PresentationFormat>Widescreen</PresentationFormat>
  <Paragraphs>317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Arabic</vt:lpstr>
      <vt:lpstr>adonis-web</vt:lpstr>
      <vt:lpstr>AGA Aladdin Regular</vt:lpstr>
      <vt:lpstr>AGA Battouta Regular</vt:lpstr>
      <vt:lpstr>Arial</vt:lpstr>
      <vt:lpstr>Calibri</vt:lpstr>
      <vt:lpstr>Calibri Light</vt:lpstr>
      <vt:lpstr>HelveticaNeueLT Arabic 45 Light</vt:lpstr>
      <vt:lpstr>HelveticaNeueLT Arabic 55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ALA NEMER</cp:lastModifiedBy>
  <cp:revision>180</cp:revision>
  <dcterms:created xsi:type="dcterms:W3CDTF">2019-06-13T08:00:41Z</dcterms:created>
  <dcterms:modified xsi:type="dcterms:W3CDTF">2025-10-29T06:49:24Z</dcterms:modified>
</cp:coreProperties>
</file>