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sldIdLst>
    <p:sldId id="256" r:id="rId5"/>
    <p:sldId id="274" r:id="rId6"/>
    <p:sldId id="288" r:id="rId7"/>
    <p:sldId id="289" r:id="rId8"/>
    <p:sldId id="292" r:id="rId9"/>
    <p:sldId id="304" r:id="rId10"/>
    <p:sldId id="290" r:id="rId11"/>
    <p:sldId id="291" r:id="rId12"/>
    <p:sldId id="280" r:id="rId13"/>
    <p:sldId id="284" r:id="rId14"/>
    <p:sldId id="294" r:id="rId15"/>
    <p:sldId id="298" r:id="rId16"/>
    <p:sldId id="300" r:id="rId17"/>
    <p:sldId id="305" r:id="rId18"/>
    <p:sldId id="306" r:id="rId19"/>
    <p:sldId id="307" r:id="rId20"/>
    <p:sldId id="299" r:id="rId21"/>
    <p:sldId id="302" r:id="rId22"/>
    <p:sldId id="301" r:id="rId23"/>
    <p:sldId id="276" r:id="rId24"/>
    <p:sldId id="303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4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5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24-10-01T11:03: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27178.000 7938.000,'0.000'0.000,"0.000"0.000,0.000 42.000,0.000-21.000,0.000-21.000,0.000 42.000,21.000 1.000,0.000-22.000,-21.000-21.000,0.000 21.000,0.000-21.000,0.000 21.000,0.000 0.000,0.000 1.000,0.000-22.000,0.000 21.000,0.000-21.000,21.000 42.000,-21.000-42.000,0.000 21.000,22.000 0.000,-22.000 22.000,21.000-43.000,-21.000 21.000,0.000 0.000,0.000 0.000,21.000 0.000,-21.000-21.000,0.000 22.000,0.000-1.000,0.000-21.000,0.000 21.000,0.000 0.000,0.000 0.000</inkml:trace>
  <inkml:trace contextRef="#ctx0" brushRef="#br0">13631.000 7260.000,'0.000'0.000,"0.000"0.000,0.000 0.000,0.000 21.000,0.000-21.000,0.000 22.000,0.000-1.000,0.000 0.000,0.000-21.000,0.000 21.000,0.000 0.000,21.000 0.000,-21.000-21.000,22.000 43.000,-22.000-22.000,0.000 0.000,0.000 0.000,0.000 0.000,0.000 1.000,0.000-1.000,0.000 0.000,0.000-21.000,0.000 21.000,0.000 0.000,0.000 0.000,0.000-21.000,0.000 22.000,0.000-22.000,0.000 21.000,0.000-21.000,0.000 21.000,0.000 0.000,0.000-21.000,0.000 21.000,0.000-21.000,0.000 21.000,0.000 1.000,0.000-22.000</inkml:trace>
  <inkml:trace contextRef="#ctx0" brushRef="#br0">7429.000 7599.000,'0.000'-21.000,"0.000"0.000,0.000-1.000,0.000 1.000,0.000 0.000,0.000 0.000,0.000 0.000,0.000 0.000,0.000-1.000,0.000 22.000,0.000-21.000,0.000 0.000,0.000 21.000,22.000-21.000,-1.000 21.000,0.000 0.000,-21.000 0.000,21.000 0.000,0.000 0.000,-21.000 0.000,21.000 0.000,1.000 0.000,-1.000 0.000,-21.000 21.000,21.000 0.000,-21.000-21.000,0.000 21.000,0.000-21.000,0.000 22.000,0.000-1.000,0.000-21.000,0.000 21.000,0.000-21.000,0.000 21.000,0.000-21.000,0.000 21.000,0.000 0.000,0.000 22.000,0.000-43.000,0.000 21.000,0.000-21.000,0.000 21.000,0.000-21.000,0.000 21.000,0.000 0.000,0.000-21.000,-21.000 43.000,21.000-43.000,-21.000 21.000,21.000-21.000,0.000 42.000,-22.000-42.000,22.000 21.000,0.000-21.000,-21.000 22.000,0.000-22.000,21.000 21.000,0.000 0.000,-21.000-21.000,21.000 0.000,-21.000 21.000,21.000-21.000,0.000 0.000,21.000 0.000,-21.000 0.000,21.000 0.000,0.000 0.000,-21.000 0.000,21.000 0.000,-21.000 0.000,22.000 0.000,-1.000 0.000,-21.000 0.000,21.000 0.000,-21.000 0.000,21.000 0.000,-21.000 0.000,21.000 0.000,0.000 0.000,-21.000 0.000,22.000 0.000,-22.000 0.000,21.000 0.000,0.000 0.000,-21.000 0.000,21.000 0.000,-21.000 0.000,21.000 0.000,-21.000 0.000,21.000 0.000,1.000 0.000</inkml:trace>
  <inkml:trace contextRef="#ctx0" brushRef="#br0">26289.000 8763.000,'0.000'-21.000,"0.000"21.000,21.000 0.000,-21.000 0.000,21.000 0.000,-21.000-21.000,21.000 21.000,-21.000 0.000,22.000 0.000,-1.000 0.000,-21.000 0.000,21.000 0.000,-21.000 0.000,21.000 0.000,0.000 0.000,0.000 0.000,-21.000 0.000,22.000 21.000,-1.000-21.000,-21.000 21.000,21.000 0.000,-21.000-21.000,0.000 21.000,0.000-21.000,0.000 22.000,0.000-22.000,0.000 21.000,0.000 0.000,0.000-21.000,-21.000 21.000,21.000 0.000,-21.000 0.000,21.000-21.000,-22.000 0.000,1.000 22.000,0.000-22.000,21.000 0.000,-42.000 0.000,42.000 21.000,-21.000 0.000,21.000-21.000,-22.000 0.000,22.000 0.000,-21.000 0.000,0.000 0.000,21.000 0.000,-21.000 21.000,21.000-21.000,0.000 0.000,21.000 0.000,0.000 0.000,-21.000 0.000,21.000 0.000,-21.000 0.000,22.000 0.000,-22.000 0.000,21.000 0.000,0.000 0.000,-21.000 0.000,21.000 0.000,-21.000 0.000,21.000 0.000,0.000 0.000,-21.000 0.000,22.000 0.000,-22.000 0.000,21.000 0.000,-21.000 0.000,21.000 0.000,0.000 0.000,0.000 0.000,-21.000 0.000,21.000 0.000,-21.000 21.000,22.000 0.000,-22.000-21.000,0.000 22.000,0.000-22.000,0.000 21.000,0.000 0.000,0.000-21.000,0.000 21.000,0.000-21.000,0.000 21.000,-22.000-21.000,22.000 21.000,-21.000 1.000,21.000-1.000,-21.000 0.000,0.000 0.000,0.000-21.000,21.000 21.000,-21.000 0.000,-1.000-21.000,22.000 0.000,-21.000 0.000,21.000 0.000,-21.000 0.000,0.000 22.000,0.000-22.000,21.000 0.000,-21.000 21.000,-1.000-21.000,22.000 21.000,-21.000-21.000,21.000 0.000,-21.000 0.000,21.000 0.000</inkml:trace>
  <inkml:trace contextRef="#ctx0" brushRef="#br0">26098.000 12404.000,'0.000'0.000,"0.000"0.000,0.000 0.000,0.000 42.000,0.000-42.000,0.000 21.000,0.000 0.000,0.000-21.000,0.000 22.000,0.000-22.000,22.000 42.000,-22.000-21.000,0.000 0.000,0.000 0.000,21.000 22.000,-21.000-43.000,21.000 42.000,-21.000-42.000,0.000 21.000,0.000 0.000,0.000 1.000,0.000-22.000,21.000 42.000</inkml:trace>
  <inkml:trace contextRef="#ctx0" brushRef="#br0">22204.000 12467.000,'0.000'0.000,"0.000"-21.000,0.000 21.000,0.000-21.000,0.000 0.000,21.000 0.000,0.000 21.000,-21.000-22.000,0.000 1.000,21.000 0.000,-21.000 21.000,21.000-21.000,-21.000 0.000,22.000 21.000,-1.000 21.000,-21.000-21.000,21.000 21.000,-21.000-21.000,21.000 21.000,0.000 0.000,-21.000-21.000,0.000 22.000,0.000-22.000,0.000 21.000,0.000-21.000,0.000 21.000,0.000 0.000,0.000-21.000,0.000 21.000,0.000-21.000,0.000 21.000,0.000 1.000,-21.000-1.000,21.000-21.000,-21.000 21.000,21.000 0.000,0.000-21.000,-21.000 21.000,0.000 0.000,21.000 1.000,-22.000-22.000,22.000 21.000,-21.000-21.000,0.000 0.000,21.000 0.000,21.000 0.000,-21.000 0.000,21.000 0.000,-21.000 0.000,22.000 0.000,-1.000 0.000,-21.000 0.000,21.000 0.000,-21.000 0.000,21.000 0.000,-21.000 0.000,21.000 0.000,0.000 0.000,-21.000 0.000,22.000 0.000,-22.000 0.000,21.000 0.000,0.000 0.000,-21.000 0.000,21.000 0.000,-21.000 0.000,21.000 0.000,-21.000 0.000,21.000 0.000</inkml:trace>
  <inkml:trace contextRef="#ctx0" brushRef="#br0">17759.000 12510.000,'21.000'-22.000,"-21.000"22.000,0.000-21.000,0.000 0.000,0.000 0.000,21.000 0.000,0.000 21.000,-21.000-21.000,0.000-1.000,0.000 22.000,0.000-21.000,21.000 21.000,-21.000 0.000,22.000 0.000,-1.000 0.000,-21.000 0.000,21.000 0.000,-21.000 0.000,21.000 0.000,-21.000 0.000,42.000 0.000,-42.000 0.000,43.000 0.000,-43.000 0.000,21.000 0.000,-21.000 21.000,21.000 1.000,0.000-22.000,-21.000 21.000,0.000-21.000,0.000 21.000,0.000 0.000,0.000-21.000,-21.000 21.000,21.000 22.000,-21.000-43.000,0.000 21.000,21.000 0.000,-21.000-21.000,21.000 21.000,-22.000-21.000,22.000 21.000,-21.000 0.000,21.000-21.000,0.000 0.000,21.000 0.000,-21.000 0.000,22.000 0.000,-1.000 0.000,0.000-21.000,0.000 21.000,0.000-21.000,0.000 21.000,1.000 0.000,-22.000 0.000,21.000 0.000,0.000 0.000,0.000 21.000,-21.000-21.000,21.000 21.000,-21.000 1.000,0.000-1.000,0.000-21.000,0.000 21.000,0.000 0.000,0.000-21.000,0.000 21.000,0.000-21.000,0.000 43.000,0.000-43.000,-21.000 21.000,0.000-21.000,21.000 42.000,-21.000-42.000,21.000 21.000,-21.000-21.000,-1.000 21.000,22.000-21.000,-21.000 0.000,21.000 0.000,-21.000 0.000,21.000 0.000,-21.000 0.000,0.000 0.000</inkml:trace>
  <inkml:trace contextRef="#ctx0" brushRef="#br0">13293.000 12298.000,'-22.000'0.000,"22.000"0.000,0.000 21.000,0.000 21.000,0.000-20.000,0.000-1.000,0.000 0.000,0.000 0.000,0.000 0.000,0.000-21.000,0.000 21.000,22.000 1.000,-1.000 20.000,-21.000-42.000,21.000 21.000,-21.000-21.000,42.000 0.000,-21.000-21.000,1.000 21.000,-1.000 0.000,-21.000-21.000,21.000 21.000,0.000-21.000,-21.000-1.000,21.000 22.000,-21.000-21.000,21.000 21.000,-21.000-21.000,0.000 21.000,0.000-21.000,0.000 0.000,0.000 21.000,0.000-21.000,0.000 21.000,0.000-22.000,0.000 22.000,0.000-21.000,0.000 21.000,0.000 21.000,0.000 1.000,0.000-1.000,0.000 21.000,0.000-21.000,0.000 0.000,0.000-21.000,0.000 22.000,0.000-22.000,0.000 21.000,0.000-21.000,0.000 21.000,0.000 0.000,0.000-21.000,0.000 21.000,0.000-21.000,0.000 21.000,0.000 1.000,0.000-22.000,0.000 21.000,0.000-21.000,0.000 21.000,0.000-21.000,0.000 21.000,0.000 0.000,0.000-21.000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24-10-01T11:05: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11790.000 9335.000,'-21.000'0.000,"21.000"0.000,0.000 21.000,0.000 0.000,0.000-21.000,0.000 21.000,0.000-21.000,0.000 21.000,0.000 0.000,0.000-21.000,0.000 22.000,0.000-22.000,0.000 21.000,0.000-21.000,0.000 21.000,0.000 0.000,0.000 0.000,0.000-21.000,0.000 21.000,0.000 1.000,0.000-1.000,0.000-21.000,0.000 21.000,0.000 0.000,0.000-21.000,0.000 21.000,0.000-21.000,0.000 21.000,0.000 1.000,0.000-22.000,0.000 21.000,0.000-21.000,0.000 21.000,0.000-21.000,0.000 21.000,0.000 0.000,0.000-21.000,0.000 21.000,0.000-21.000,0.000 22.000,0.000-1.000</inkml:trace>
  <inkml:trace contextRef="#ctx0" brushRef="#br0">19262.000 11324.000,'0.000'-21.000,"0.000"0.000,0.000 0.000,21.000-22.000,-21.000 22.000,21.000 0.000,0.000-42.000,-21.000 63.000,0.000-43.000,0.000 43.000,0.000-21.000,0.000 0.000,0.000 0.000,0.000 21.000,21.000-21.000,0.000-1.000,1.000 1.000,-22.000 21.000,21.000 21.000,0.000 22.000,-21.000-43.000,21.000 21.000,-21.000 0.000,0.000 0.000,0.000 0.000,0.000 1.000,21.000-1.000,-21.000-21.000,0.000 21.000,0.000 0.000,0.000-21.000,0.000 21.000,0.000-21.000,0.000 21.000,0.000-21.000,0.000 22.000,0.000-1.000,0.000-21.000,0.000 21.000,0.000-21.000,0.000 42.000,0.000-42.000,0.000 21.000,0.000-21.000,0.000 22.000,0.000-1.000,0.000-21.000,0.000 21.000,0.000 0.000,-21.000 0.000,21.000-21.000,-21.000 21.000,21.000-21.000,-42.000 22.000,42.000-1.000,-22.000-21.000,22.000 21.000,0.000-21.000,22.000 0.000,-1.000 0.000,0.000 0.000,0.000 0.000,0.000 0.000,0.000 0.000,1.000 0.000,-1.000 0.000,21.000 0.000,-42.000 0.000,21.000 0.000,0.000 0.000,-21.000 0.000,22.000-21.000,-1.000 21.000,0.000 0.000,-21.000 0.000,42.000 0.000,-21.000 0.000,-21.000 0.000,22.000 0.000,-1.000 0.000,-21.000 0.000,21.000-21.000</inkml:trace>
  <inkml:trace contextRef="#ctx0" brushRef="#br0">9610.000 11176.000,'21.000'-21.000,"-21.000"21.000,21.000 0.000,0.000 0.000,-21.000 0.000,21.000 0.000,0.000 0.000,1.000 0.000,-1.000 0.000,0.000 21.000,-21.000-21.000,21.000 21.000,-21.000 0.000,21.000-21.000,-21.000 22.000,0.000-22.000,0.000 21.000,0.000 0.000,0.000 0.000,0.000-21.000,-21.000 0.000,21.000 21.000,-21.000 0.000,0.000-21.000,21.000 0.000,-21.000 0.000,21.000 0.000,-22.000 0.000,22.000 22.000,0.000-22.000,0.000 0.000,22.000 0.000,-1.000 0.000,-21.000 0.000,21.000 0.000,-21.000 0.000,21.000 0.000,-21.000 0.000,21.000 0.000,0.000 0.000,-21.000 0.000,22.000 0.000,-22.000 0.000,21.000 0.000,0.000 0.000,-21.000 0.000,21.000 21.000,-21.000-21.000,0.000 21.000,0.000 0.000,0.000 0.000,0.000-21.000,0.000 21.000,0.000 1.000,0.000-22.000,0.000 21.000,0.000 0.000,0.000 0.000,0.000-21.000,-42.000 21.000,42.000-21.000,-43.000 21.000,43.000-21.000,-21.000 0.000,21.000 0.000,-21.000 0.000,0.000 0.000,21.000 0.000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</inkml:traceFormat>
        <inkml:channelProperties>
          <inkml:channelProperty channel="X" name="resolution" value="28.36879" units="1/cm"/>
          <inkml:channelProperty channel="Y" name="resolution" value="28.30189" units="1/cm"/>
        </inkml:channelProperties>
      </inkml:inkSource>
      <inkml:timestamp xml:id="ts0" timeString="2024-10-01T11:04: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7366.000 10266.000,'0.000'0.000,"0.000"21.000,-21.000 0.000,21.000-21.000,0.000 21.000,0.000 1.000,0.000-22.000,0.000 21.000,0.000-21.000,0.000 21.000,0.000 0.000,0.000-21.000,0.000 21.000,0.000-21.000,0.000 21.000,0.000-21.000,0.000 22.000,0.000-1.000,0.000 0.000,0.000-21.000,0.000 21.000,0.000 0.000,0.000-21.000,0.000 21.000,0.000-21.000,0.000 22.000,0.000-22.000</inkml:trace>
  <inkml:trace contextRef="#ctx0" brushRef="#br0">19685.000 11917.000,'0.000'0.000,"0.000"0.000,0.000 0.000,0.000-21.000,0.000 0.000,0.000-1.000,0.000 1.000,21.000-21.000,0.000 42.000,-21.000-21.000,21.000 21.000,-21.000-21.000,22.000 21.000,-1.000 0.000,-21.000 0.000,21.000 0.000,-21.000 0.000,21.000 0.000,-21.000 21.000,0.000-21.000,0.000 21.000,0.000 0.000,0.000-21.000,0.000 21.000,0.000-21.000,0.000 21.000,0.000 1.000,0.000-1.000,0.000-21.000,0.000 21.000,0.000 0.000,0.000 21.000,-21.000-42.000,0.000 22.000,21.000-1.000,-21.000 0.000,-1.000 0.000,22.000 0.000,0.000-21.000,-21.000 21.000,21.000 1.000,-21.000-1.000,21.000-21.000,21.000 0.000,0.000 0.000,-21.000 0.000,22.000 0.000,-22.000 0.000,21.000 0.000,-21.000 0.000,42.000 0.000,-42.000 0.000,21.000 0.000,-21.000 0.000,43.000 0.000,-43.000 0.000,21.000 0.000,-21.000 0.000,21.000 0.000,0.000 0.000,-21.000 0.000,21.000 0.000,-21.000 0.000,21.000-21.000</inkml:trace>
  <inkml:trace contextRef="#ctx0" brushRef="#br0">10245.000 11875.000,'0.000'0.000,"0.000"-22.000,0.000 1.000,21.000 0.000,21.000 21.000,-21.000-42.000,22.000 21.000,-22.000 21.000,0.000-22.000,-21.000 22.000,21.000 0.000,-21.000 0.000,21.000 0.000,0.000 0.000,43.000 0.000,-43.000 0.000,21.000 22.000,-20.000-22.000,20.000 21.000,-21.000 21.000,-21.000-21.000,0.000-21.000,0.000 43.000,0.000-43.000,0.000 42.000,0.000-42.000,0.000 21.000,0.000-21.000,0.000 21.000,0.000-21.000,0.000 43.000,-42.000-43.000,21.000 0.000,-22.000 21.000,22.000 0.000,0.000-21.000,0.000 0.000,0.000 21.000,21.000-21.000,-22.000 21.000,1.000-21.000,21.000 0.000,0.000 0.000,21.000 0.000,1.000 0.000,-1.000 0.000,0.000 0.000,-21.000 0.000,42.000 0.000,-21.000 0.000,-21.000 0.000,22.000 0.000,-1.000 0.000,-21.000 0.000,21.000 0.000,-21.000 0.000,21.000 0.000,0.000 21.000,-21.000 1.000,21.000-1.000,-21.000-21.000,0.000 21.000,0.000-21.000,0.000 21.000,0.000 0.000,0.000-21.000,0.000 21.000,0.000 1.000,0.000-1.000,-21.000 0.000,21.000 0.000,-21.000-21.000,21.000 21.000,-21.000-21.000,0.000 21.000,0.000-21.000,21.000 0.000,-22.000 0.000,22.000 0.000,-21.000 0.000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49: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7334.000 10482.000 0,'0.000'0.000'0,"0.000"0.000"0,0.000 0.000 0,0.000 0.000 0,0.000 0.000 0,0.000 0.000 0,0.000 0.000 0,0.000 0.000 0,0.000 0.000 0,0.000 0.000 0,0.000 0.000 16,0.000 0.000-16,0.000 0.000 0,0.000 0.000 0,0.000 0.000 0,0.000 0.000 0,0.000 0.000 0,0.000 0.000 0,0.000 0.000 0,0.000 0.000 0,0.000 0.000 0,0.000 0.000 16,0.000 0.000-16,0.000 0.000 0,0.000 0.000 0,0.000 0.000 0,0.000 0.000 0,0.000 0.000 0,0.000 0.000 0,0.000 0.000 15,0.000 0.000-15,0.000 0.000 0,0.000 0.000 0,-67.000-22.000 0,33.000 11.000 0,17.000 6.000 0,9.000 2.000 0,-13.000-1.000 0,11.000 2.000 0,5.000 1.000 16,2.000 0.000-16,-18.000-1.000 0,11.000 1.000 0,5.000 0.000 0,3.000 1.000 0,-23.000 0.000 0,12.000 0.000 0,7.000 0.000 0,3.000 0.000 16,-23.000 3.000-16,14.000-2.000 0,6.000-1.000 0,2.000 0.000 0,-20.000 0.000 0,11.000 0.000 0,7.000 0.000 0,3.000 0.000 0,-28.000 0.000 15,15.000 0.000-15,9.000 0.000 0,3.000 0.000 0,-28.000 6.000 0,16.000-4.000 0,7.000-1.000 0,5.000 0.000 0,-29.000 2.000 16,16.000-2.000-16,9.000-1.000 0,4.000 1.000 0,-33.000 4.000 0,18.000-3.000 0,10.000 0.000 0,4.000-2.000 0,-35.000 5.000 15,19.000-2.000-15,10.000-1.000 0,6.000-2.000 0,-33.000 5.000 0,19.000-2.000 0,10.000-2.000 0,4.000-1.000 0,-32.000 6.000 0,18.000-3.000 16,10.000-2.000-16,4.000-1.000 0,-38.000 8.000 0,22.000-4.000 0,10.000-2.000 0,6.000-1.000 0,-38.000 6.000 0,21.000-3.000 0,12.000-2.000 16,5.000-1.000-16,-39.000 7.000 0,22.000-4.000 0,11.000-2.000 0,6.000-1.000 0,-39.000 4.000 0,23.000-3.000 0,10.000 0.000 0,6.000-2.000 15,-35.000 5.000-15,19.000-2.000 0,11.000-2.000 0,5.000 0.000 0,-38.000 7.000 0,22.000-4.000 0,10.000-3.000 0,6.000 1.000 0,-38.000 5.000 16,21.000-3.000-16,12.000-2.000 0,5.000-1.000 0,-39.000 4.000 0,22.000-2.000 0,12.000-2.000 0,5.000-1.000 0,-38.000 3.000 16,21.000-1.000-16,12.000-2.000 0,4.000 1.000 0,-37.000 4.000 0,21.000-3.000 0,12.000-1.000 0,5.000 0.000 0,-41.000 4.000 15,24.000-2.000-15,10.000-2.000 0,6.000 0.000 0,-37.000 6.000 0,21.000-3.000 0,11.000-2.000 0,6.000-1.000 0,-38.000 9.000 0,21.000-4.000 16,12.000-4.000-16,5.000-1.000 0,-41.000 7.000 0,23.000-4.000 0,12.000-2.000 0,5.000-1.000 0,-36.000 4.000 0,20.000-2.000 0,11.000-2.000 15,6.000-1.000-15,-38.000 9.000 0,21.000-5.000 0,12.000-3.000 0,5.000 1.000 0,-37.000 3.000 0,22.000-3.000 0,9.000-1.000 0,6.000 0.000 16,-35.000 4.000-16,19.000-3.000 0,11.000 0.000 0,5.000-2.000 0,-36.000 1.000 0,22.000-1.000 0,8.000 0.000 0,6.000 0.000 0,-33.000-2.000 16,18.000 1.000-16,11.000 0.000 0,4.000 1.000 0,-32.000 0.000 0,18.000 0.000 0,10.000 0.000 0,4.000 0.000 0,-34.000 3.000 15,21.000-2.000-15,8.000-1.000 0,5.000 0.000 0,-26.000 3.000 0,16.000-2.000 0,8.000-1.000 0,2.000 1.000 0,-30.000 2.000 16,18.000-2.000-16,7.000 0.000 0,6.000-1.000 0,-26.000 0.000 0,15.000 0.000 0,8.000 0.000 0,2.000 0.000 0,-26.000 3.000 0,16.000-2.000 16,8.000 0.000-16,3.000-1.000 0,-26.000 5.000 0,14.000-3.000 0,9.000 0.000 0,3.000-2.000 0,-24.000 3.000 0,14.000-1.000 15,7.000-2.000-15,4.000 1.000 0,-23.000-1.000 0,13.000 0.000 0,7.000 0.000 0,2.000 0.000 0,-18.000 2.000 0,10.000-1.000 0,6.000 0.000 0,3.000-1.000 16,-22.000 1.000-16,13.000-1.000 0,6.000 0.000 0,3.000 0.000 0,-16.000 0.000 0,10.000 0.000 0,3.000 0.000 0,4.000 0.000 0,-15.000 0.000 15,9.000 0.000-15,3.000 0.000 0,3.000 0.000 0,-13.000 0.000 0,7.000 0.000 0,3.000 0.000 0,3.000 0.000 0,-8.000 0.000 16,5.000 0.000-16,2.000 0.000 0,2.000 0.000 0,-6.000 0.000 0,2.000 0.000 0,3.000 0.000 0,1.000 0.000 0,-6.000 0.000 16,3.000 0.000-16,2.000 0.000 0,1.000 0.000 0,-1.000 2.000 0,1.000-1.000 0,0.000 0.000 0,1.000-1.000 0,-5.000 0.000 15,1.000 0.000-15,3.000 0.000 0,0.000 0.000 0,-2.000-2.000 0,2.000 1.000 0,0.000 0.000 0,1.000 1.000 0,0.000 0.000 0,0.000 0.000 0,0.000 0.000 16,0.000 0.000-16,0.000 0.000 0,0.000 0.000 0,0.000 0.000 0,0.000 0.000 0,0.000 0.000 0,0.000 0.000 0,0.000 0.000 0,0.000 0.000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49: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26585.000 12412.000 0,'0.000'0.000'0,"0.000"0.000"0,0.000 0.000 0,0.000 0.000 15,0.000 0.000-15,0.000 0.000 0,0.000 0.000 0,0.000 0.000 0,0.000 0.000 0,0.000 0.000 0,0.000 0.000 0,0.000 0.000 0,0.000 0.000 16,0.000 0.000-16,0.000 0.000 0,0.000 0.000 0,0.000 0.000 0,0.000 0.000 0,0.000 0.000 0,0.000 0.000 0,0.000 0.000 0,0.000 0.000 0,0.000 0.000 15,-71.000-3.000-15,35.000 1.000 0,18.000 2.000 0,9.000-1.000 0,-12.000 1.000 0,11.000 0.000 0,5.000 0.000 0,3.000 0.000 0,-17.000 0.000 16,10.000 0.000-16,5.000 0.000 0,2.000 0.000 0,-21.000 0.000 0,11.000 0.000 0,7.000 0.000 0,2.000 0.000 0,-20.000 0.000 16,12.000 0.000-16,5.000 0.000 0,3.000 0.000 0,-24.000 0.000 0,13.000 0.000 0,7.000 0.000 0,4.000 0.000 0,-28.000 0.000 15,16.000 0.000-15,7.000 0.000 0,4.000 0.000 0,-28.000 0.000 0,16.000 0.000 0,7.000 0.000 0,5.000 0.000 0,-28.000 2.000 16,16.000 0.000-16,7.000-2.000 0,5.000 0.000 0,-33.000 0.000 0,18.000 0.000 0,10.000 0.000 0,4.000 0.000 0,-35.000 0.000 0,19.000 0.000 0,11.000 0.000 16,4.000 0.000-16,-34.000-5.000 0,21.000 3.000 0,8.000 1.000 0,6.000 0.000 0,-39.000-2.000 0,21.000 2.000 0,11.000 1.000 15,7.000-1.000-15,-43.000-1.000 0,24.000 1.000 0,12.000 0.000 0,5.000 0.000 0,-41.000-6.000 0,24.000 3.000 0,12.000 3.000 0,5.000 0.000 0,-45.000-5.000 16,26.000 4.000-16,12.000 1.000 0,8.000 0.000 0,-46.000-2.000 0,25.000 2.000 0,13.000 0.000 0,8.000 0.000 0,-47.000-4.000 15,26.000 3.000-15,14.000 1.000 0,7.000 0.000 0,-55.000-2.000 0,31.000 2.000 0,14.000 0.000 0,9.000 1.000 0,-52.000-2.000 16,30.000 0.000-16,15.000 2.000 0,7.000-1.000 0,-53.000-3.000 0,30.000 1.000 0,14.000 2.000 0,9.000 1.000 0,-56.000-1.000 0,31.000 0.000 16,16.000 1.000-16,8.000 0.000 0,-55.000-7.000 0,31.000 3.000 0,16.000 3.000 0,8.000-1.000 0,-58.000-5.000 0,33.000 3.000 15,16.000 3.000-15,9.000-1.000 0,-60.000-5.000 0,34.000 3.000 0,17.000 2.000 0,9.000 1.000 0,-57.000-7.000 0,32.000 4.000 0,16.000 3.000 0,9.000-1.000 16,-62.000-3.000-16,35.000 3.000 0,17.000 1.000 0,9.000 0.000 0,-57.000-6.000 0,32.000 2.000 0,18.000 4.000 0,8.000 0.000 0,-61.000-8.000 16,35.000 5.000-16,18.000 3.000 0,8.000-1.000 0,-61.000-5.000 0,35.000 3.000 0,17.000 3.000 0,8.000-1.000 0,-62.000-5.000 15,36.000 3.000-15,17.000 2.000 0,9.000 1.000 0,-55.000-4.000 0,32.000 2.000 0,16.000 2.000 0,8.000 0.000 0,-60.000-4.000 16,34.000 2.000-16,17.000 2.000 0,9.000 1.000 0,-60.000-5.000 0,34.000 2.000 0,16.000 2.000 0,10.000 0.000 0,-58.000 1.000 0,33.000-1.000 15,16.000 1.000-15,9.000 0.000 0,-60.000-4.000 0,34.000 1.000 0,17.000 2.000 0,9.000 1.000 0,-66.000-3.000 0,38.000 1.000 0,18.000 1.000 16,8.000 1.000-16,-58.000 0.000 0,34.000 0.000 0,16.000 0.000 0,10.000 0.000 0,-60.000-5.000 0,34.000 2.000 0,16.000 2.000 0,10.000 0.000 0,-55.000-4.000 16,31.000 3.000-16,16.000 1.000 0,8.000 0.000 0,-58.000-2.000 0,33.000 2.000 0,16.000 0.000 0,9.000 1.000 0,-57.000-3.000 15,32.000 2.000-15,16.000 0.000 0,9.000 1.000 0,-53.000 0.000 0,30.000 0.000 0,16.000 0.000 0,7.000 0.000 0,-57.000 0.000 16,33.000 0.000-16,16.000 0.000 0,7.000 0.000 0,-50.000-3.000 0,31.000 2.000 0,13.000 1.000 0,8.000-1.000 0,-54.000-2.000 16,30.000 2.000-16,15.000 0.000 0,9.000 1.000 0,-58.000 4.000 0,33.000-1.000 0,15.000-2.000 0,9.000 0.000 0,-53.000 1.000 15,30.000 0.000-15,16.000-2.000 0,7.000 1.000 0,-55.000 3.000 0,31.000-1.000 0,17.000-2.000 0,7.000-1.000 0,-55.000 1.000 0,31.000-1.000 0,17.000 0.000 16,7.000 0.000-16,-51.000-5.000 0,30.000 3.000 0,14.000 1.000 0,8.000 0.000 0,-54.000-4.000 0,31.000 3.000 0,15.000 1.000 0,7.000 0.000 0,-55.000 3.000 15,31.000-1.000-15,17.000 0.000 0,7.000-1.000 0,-55.000 2.000 0,31.000-1.000 0,16.000 0.000 0,8.000-1.000 0,-52.000 5.000 16,30.000-2.000-16,14.000-2.000 0,9.000-1.000 0,-61.000 1.000 0,34.000-1.000 0,17.000 0.000 0,9.000 0.000 0,-51.000-5.000 16,29.000 3.000-16,16.000 1.000 0,6.000 0.000 0,-47.000-4.000 0,27.000 2.000 0,13.000 2.000 0,8.000 0.000 0,-49.000-6.000 15,28.000 3.000-15,14.000 3.000 0,7.000-1.000 0,-48.000 0.000 0,27.000 0.000 0,14.000 1.000 0,7.000 1.000 0,-53.000-3.000 0,30.000 2.000 16,15.000 1.000-16,8.000-1.000 0,-57.000 1.000 0,32.000 0.000 0,17.000 0.000 0,7.000 0.000 0,-53.000-1.000 0,31.000 1.000 0,14.000 0.000 0,9.000 0.000 16,-51.000 0.000-16,29.000 0.000 0,15.000 0.000 0,6.000 0.000 0,-50.000 5.000 0,29.000-3.000 0,14.000 0.000 0,8.000-2.000 15,-51.000 2.000-15,29.000 0.000 0,15.000-2.000 0,6.000 1.000 0,-51.000 1.000 0,29.000-1.000 0,16.000 0.000 0,7.000-1.000 0,-51.000 3.000 16,29.000-1.000-16,14.000-2.000 0,8.000 1.000 0,-49.000-4.000 0,29.000 2.000 0,13.000 1.000 0,7.000-1.000 0,-49.000 1.000 15,28.000 0.000-15,14.000 0.000 0,6.000 0.000 0,-44.000-2.000 0,25.000 1.000 0,13.000 0.000 0,8.000 0.000 0,-42.000-1.000 16,24.000 1.000-16,11.000 0.000 0,7.000 1.000 0,-46.000-3.000 0,26.000 2.000 0,12.000 1.000 0,8.000-1.000 0,-43.000-4.000 0,26.000 3.000 16,10.000 0.000-16,7.000 2.000 0,-42.000-3.000 0,24.000 1.000 0,11.000 2.000 0,7.000-1.000 0,-44.000-1.000 0,25.000 0.000 0,12.000 2.000 15,7.000-1.000-15,-42.000 1.000 0,24.000 0.000 0,11.000 0.000 0,7.000 0.000 0,-41.000-3.000 0,23.000 2.000 0,11.000 1.000 0,7.000-1.000 0,-35.000 3.000 16,20.000 0.000-16,11.000-2.000 0,5.000 1.000 0,-43.000 1.000 0,24.000-1.000 0,13.000 0.000 0,5.000-1.000 0,-40.000 3.000 16,24.000-2.000-16,10.000-1.000 0,7.000 1.000 0,-38.000-1.000 0,21.000 0.000 0,12.000 0.000 0,4.000 0.000 0,-37.000-2.000 15,21.000 1.000-15,12.000 0.000 0,5.000 1.000 0,-39.000-3.000 0,23.000 2.000 0,10.000 0.000 0,6.000 1.000 0,-36.000-3.000 16,20.000 2.000-16,11.000 1.000 0,5.000-1.000 0,-36.000-4.000 0,21.000 3.000 0,9.000 1.000 0,6.000 0.000 0,-34.000 1.000 0,19.000 0.000 15,10.000 0.000-15,5.000 0.000 0,-33.000 2.000 0,18.000-1.000 0,11.000-1.000 0,3.000 0.000 0,-31.000 3.000 0,19.000-2.000 16,8.000-1.000-16,5.000 1.000 0,-33.000 2.000 0,19.000-2.000 0,10.000 0.000 0,4.000-1.000 0,-33.000 2.000 0,19.000 0.000 0,10.000-2.000 0,4.000 1.000 16,-31.000 4.000-16,19.000-3.000 0,8.000 0.000 0,4.000-2.000 0,-33.000 3.000 0,20.000-2.000 0,8.000 0.000 0,5.000-1.000 15,-33.000 0.000-15,19.000 0.000 0,10.000 0.000 0,4.000 0.000 0,-33.000 3.000 0,19.000-2.000 0,10.000-1.000 0,3.000 1.000 0,-31.000-1.000 16,19.000 0.000-16,8.000 0.000 0,5.000 0.000 0,-33.000 0.000 0,19.000 0.000 0,10.000 0.000 0,4.000 0.000 0,-32.000 0.000 16,18.000 0.000-16,10.000 0.000 0,4.000 0.000 0,-34.000 2.000 0,21.000-1.000 0,8.000 0.000 0,5.000-1.000 0,-33.000-2.000 15,19.000 1.000-15,10.000 1.000 0,4.000 0.000 0,-33.000 0.000 0,19.000 0.000 0,10.000 0.000 0,4.000 0.000 0,-33.000 0.000 0,20.000 0.000 16,9.000 0.000-16,3.000 0.000 0,-32.000 1.000 0,20.000 0.000 0,8.000 0.000 0,5.000-1.000 0,-33.000 0.000 0,19.000 0.000 0,10.000 0.000 0,4.000 0.000 15,-34.000 0.000-15,21.000 0.000 0,9.000 0.000 0,3.000 0.000 0,-31.000 5.000 0,19.000-3.000 0,8.000-1.000 0,5.000 0.000 16,-35.000 4.000-16,19.000-2.000 0,11.000-2.000 0,5.000 0.000 0,-34.000 2.000 0,21.000-2.000 0,8.000-1.000 0,5.000 1.000 0,-35.000 4.000 16,20.000-3.000-16,10.000-1.000 0,5.000 0.000 0,-35.000 4.000 0,20.000-3.000 0,10.000-1.000 0,4.000 0.000 0,-34.000 4.000 15,19.000-2.000-15,11.000-2.000 0,5.000 0.000 0,-32.000 2.000 0,18.000-2.000 0,10.000-1.000 0,4.000 1.000 0,-34.000-1.000 16,20.000 0.000-16,9.000 0.000 0,5.000 0.000 0,-33.000 2.000 0,19.000 0.000 0,10.000-2.000 0,4.000 1.000 0,-32.000 2.000 16,18.000-2.000-16,10.000-1.000 0,4.000 1.000 0,-29.000 1.000 0,16.000-1.000 0,10.000-1.000 0,4.000 0.000 0,-32.000 3.000 0,19.000-2.000 15,8.000-1.000-15,4.000 1.000 0,-33.000 0.000 0,20.000-1.000 0,8.000 0.000 0,5.000 0.000 0,-32.000 2.000 0,18.000-1.000 0,10.000 0.000 16,4.000-1.000-16,-33.000 3.000 0,18.000-2.000 0,11.000 0.000 0,4.000 0.000 0,-31.000 1.000 0,19.000 0.000 0,9.000-2.000 0,3.000 1.000 0,-35.000 1.000 15,19.000-1.000-15,11.000 0.000 0,5.000-1.000 0,-32.000 3.000 0,18.000-2.000 0,10.000 0.000 0,4.000 0.000 0,-36.000-1.000 16,21.000 0.000-16,9.000 0.000 0,6.000 0.000 0,-32.000 4.000 0,18.000-1.000 0,10.000-2.000 0,4.000-1.000 0,-35.000 6.000 16,19.000-3.000-16,11.000-2.000 0,4.000-1.000 0,-31.000 3.000 0,19.000-1.000 0,8.000-2.000 0,5.000 1.000 0,-35.000 1.000 15,19.000 0.000-15,11.000-2.000 0,5.000 1.000 0,-33.000 2.000 0,20.000-2.000 0,9.000-1.000 0,3.000 1.000 0,-32.000-1.000 16,20.000 0.000-16,8.000 0.000 0,5.000 0.000 0,-35.000 3.000 0,20.000-2.000 0,10.000 0.000 0,5.000-1.000 0,-34.000 0.000 0,21.000 0.000 0,8.000 0.000 16,5.000 0.000-16,-32.000 3.000 0,18.000-2.000 0,10.000 0.000 0,4.000-1.000 0,-33.000 0.000 0,18.000 0.000 0,11.000 0.000 15,4.000 0.000-15,-33.000 0.000 0,20.000 0.000 0,9.000 0.000 0,3.000 0.000 0,-34.000 1.000 0,19.000-1.000 0,11.000 0.000 0,5.000 0.000 0,-32.000 0.000 16,18.000 0.000-16,10.000 0.000 0,4.000 0.000 0,-34.000 0.000 0,21.000 0.000 0,8.000 0.000 0,5.000 0.000 0,-32.000 1.000 15,18.000-1.000-15,10.000 0.000 0,4.000 0.000 0,-35.000 0.000 0,19.000 0.000 0,11.000 0.000 0,5.000 0.000 0,-31.000 0.000 16,19.000 0.000-16,7.000 0.000 0,6.000 0.000 0,-34.000-3.000 0,20.000 2.000 0,8.000 1.000 0,5.000 0.000 0,-28.000 0.000 16,16.000 0.000-16,9.000 0.000 0,4.000 0.000 0,-33.000-3.000 0,18.000 2.000 0,10.000 0.000 0,4.000 1.000 0,-33.000 0.000 0,19.000 0.000 15,10.000 0.000-15,3.000 0.000 0,-34.000 2.000 0,20.000-1.000 0,10.000 0.000 0,5.000 0.000 0,-32.000-4.000 0,18.000 2.000 0,10.000 0.000 16,4.000 1.000-16,-36.000-2.000 0,21.000 1.000 0,9.000 0.000 0,6.000 1.000 0,-35.000 2.000 0,20.000-1.000 0,10.000 0.000 0,5.000-1.000 0,-38.000 3.000 16,22.000-2.000-16,10.000 0.000 0,6.000-1.000 0,-36.000 1.000 0,20.000-1.000 0,11.000 0.000 0,5.000 0.000 0,-35.000 2.000 15,21.000-1.000-15,8.000 0.000 0,6.000-1.000 0,-33.000 1.000 0,18.000-1.000 0,11.000 0.000 0,4.000 0.000 0,-32.000 2.000 16,18.000-1.000-16,10.000 0.000 0,4.000-1.000 0,-36.000 3.000 0,21.000-2.000 0,9.000 0.000 0,6.000-1.000 0,-32.000 0.000 15,18.000 0.000-15,10.000 0.000 0,4.000 0.000 0,-33.000-2.000 0,19.000 1.000 0,10.000 0.000 0,4.000 1.000 0,-33.000 0.000 0,20.000 0.000 16,8.000 0.000-16,5.000 0.000 0,-33.000-2.000 0,19.000 1.000 0,10.000 0.000 0,4.000 1.000 0,-33.000 0.000 0,19.000 0.000 0,10.000 0.000 16,4.000 0.000-16,-31.000-2.000 0,19.000 1.000 0,8.000 0.000 0,4.000 0.000 0,-33.000-1.000 0,20.000 1.000 0,8.000 0.000 0,5.000 1.000 15,-28.000 0.000-15,17.000 0.000 0,7.000 0.000 0,5.000 0.000 0,-27.000 0.000 0,16.000 0.000 0,7.000 0.000 0,4.000 0.000 0,-28.000 0.000 16,16.000 0.000-16,7.000 0.000 0,5.000 0.000 0,-24.000 0.000 0,15.000 0.000 0,6.000 0.000 0,4.000 0.000 0,-23.000 0.000 16,13.000 0.000-16,7.000 0.000 0,3.000 0.000 0,-21.000 2.000 0,13.000-2.000 0,5.000 1.000 0,3.000-1.000 0,-17.000 0.000 15,10.000 0.000-15,4.000 0.000 0,4.000 0.000 0,-18.000 0.000 0,9.000 0.000 0,6.000 0.000 0,3.000 0.000 0,-15.000-2.000 16,7.000 1.000-16,6.000 0.000 0,2.000 1.000 0,-13.000 0.000 0,6.000 0.000 0,5.000 0.000 0,2.000 0.000 0,-8.000 0.000 0,5.000 0.000 0,2.000 0.000 15,1.000 0.000-15,-8.000 0.000 0,5.000 0.000 0,3.000 0.000 0,1.000 0.000 0,-9.000 0.000 0,4.000 0.000 0,4.000 0.000 16,1.000 0.000-16,-5.000-3.000 0,3.000 2.000 0,2.000 1.000 0,0.000-1.000 0,-4.000 1.000 0,3.000 0.000 0,1.000 0.000 0,0.000 0.000 0,-5.000 0.000 16,4.000 0.000-16,1.000 0.000 0,0.000 0.000 0,-1.000-2.000 0,1.000 0.000 0,0.000 2.000 0,1.000-1.000 0,-3.000 1.000 15,1.000 0.000-15,1.000 0.000 0,1.000 0.000 0,-2.000 0.000 0,1.000 0.000 0,0.000 0.000 0,1.000 0.000 0,-3.000-2.000 16,2.000 1.000-16,0.000 0.000 0,1.000 1.000 0,0.000 0.000 0,0.000 0.000 0,0.000 0.000 0,0.000 0.000 0,-2.000 0.000 16,1.000 0.000-16,0.000 0.000 0,1.000 0.000 0,0.000 0.000 0,0.000 0.000 0,0.000 0.000 0,0.000 0.000 0,-4.000 0.000 15,3.000 0.000-15,0.000 0.000 0,1.000 0.000 0,0.000 0.000 0,0.000 0.000 0,0.000 0.000 0,0.000 0.000 0,0.000 0.000 0,0.000 0.000 16,0.000 0.000-16,0.000 0.000 0,0.000 0.000 0,0.000 0.000 0,0.000 0.000 0,0.000 0.000 0,-2.000 0.000 0,1.000 0.000 0,0.000 0.000 0,1.000 0.000 15,0.000 0.000-15,0.000 0.000 0,0.000 0.000 0,0.000 0.000 0,0.000 0.000 0,0.000 0.000 0,0.000 0.000 0,0.000 0.000 16,-3.000 0.000-16,2.000 0.000 0,0.000 0.000 0,1.000 0.000 0,0.000 0.000 0,0.000 0.000 0,0.000 0.000 0,0.000 0.000 0,-5.000 0.000 16,2.000 0.000-16,2.000 0.000 0,0.000 0.000 0,-1.000 2.000 0,1.000-1.000 0,0.000 0.000 0,1.000-1.000 0,-6.000 0.000 15,4.000 0.000-15,1.000 0.000 0,0.000 0.000 0,-4.000 0.000 0,3.000 0.000 0,1.000 0.000 0,0.000 0.000 0,-6.000 0.000 16,3.000 0.000-16,2.000 0.000 0,1.000 0.000 0,-10.000-3.000 0,6.000 2.000 0,3.000 1.000 0,1.000 0.000 0,-9.000 2.000 0,4.000-1.000 16,4.000 0.000-16,1.000-1.000 0,-11.000 0.000 0,6.000 0.000 0,3.000 0.000 0,1.000 0.000 0,-14.000 0.000 0,9.000 0.000 15,3.000 0.000-15,2.000 0.000 0,-18.000 0.000 0,10.000 0.000 0,4.000 0.000 0,4.000 0.000 0,-17.000 3.000 0,8.000-2.000 0,6.000-1.000 16,3.000 1.000-16,-23.000 1.000 0,13.000-1.000 0,6.000 0.000 0,3.000 0.000 0,-23.000 2.000 0,13.000-2.000 0,7.000-1.000 0,3.000 1.000 0,-25.000 1.000 15,15.000-1.000-15,6.000 0.000 0,3.000-1.000 0,-23.000 3.000 0,12.000-1.000 0,8.000-2.000 0,4.000 1.000 0,-27.000 1.000 16,14.000-1.000-16,9.000 0.000 0,3.000-1.000 0,-24.000 3.000 0,14.000-2.000 0,6.000-1.000 0,5.000 1.000 0,-25.000 1.000 16,15.000 0.000-16,6.000-2.000 0,4.000 1.000 0,-25.000 4.000 0,14.000-3.000 0,7.000-1.000 0,4.000 0.000 0,-28.000 2.000 15,15.000-1.000-15,9.000-2.000 0,3.000 1.000 0,-24.000 1.000 0,15.000-1.000 0,5.000 0.000 0,5.000-1.000 0,-25.000 3.000 0,14.000-2.000 16,7.000 0.000-16,4.000-1.000 0,-25.000 2.000 0,14.000 0.000 0,7.000-2.000 0,4.000 1.000 0,-28.000-1.000 0,15.000 0.000 0,9.000 0.000 16,3.000 0.000-16,-22.000 3.000 0,14.000-2.000 0,6.000-1.000 0,2.000 1.000 0,-23.000-1.000 0,13.000 0.000 0,7.000 0.000 0,4.000 0.000 15,-28.000 2.000-15,15.000-1.000 0,9.000 0.000 0,3.000 0.000 0,-22.000-1.000 0,14.000 0.000 0,5.000 0.000 0,4.000 0.000 0,-25.000-3.000 16,15.000 2.000-16,6.000 1.000 0,4.000 0.000 0,-23.000 0.000 0,13.000 0.000 0,7.000 0.000 0,3.000 0.000 0,-22.000 0.000 15,13.000 0.000-15,6.000 0.000 0,3.000 0.000 0,-23.000 0.000 0,12.000 0.000 0,8.000 0.000 0,3.000 0.000 0,-21.000 0.000 16,13.000 0.000-16,5.000 0.000 0,3.000 0.000 0,-22.000 2.000 0,12.000-1.000 0,7.000 0.000 0,3.000-1.000 0,-22.000 0.000 16,13.000 0.000-16,6.000 0.000 0,3.000 0.000 0,-23.000 0.000 0,13.000 0.000 0,7.000 0.000 0,3.000 0.000 0,-25.000 3.000 0,15.000-2.000 15,5.000 0.000-15,5.000-1.000 0,-26.000 0.000 0,15.000 0.000 0,7.000 0.000 0,4.000 0.000 0,-25.000 3.000 0,14.000-2.000 0,7.000 0.000 16,4.000-1.000-16,-25.000 3.000 0,15.000-2.000 0,5.000 0.000 0,5.000-1.000 0,-25.000 0.000 0,15.000 0.000 0,6.000 0.000 0,4.000 0.000 0,-28.000 3.000 16,15.000-2.000-16,9.000-1.000 0,3.000 1.000 0,-24.000-1.000 0,13.000 0.000 0,8.000 0.000 0,4.000 0.000 0,-22.000 1.000 15,13.000-1.000-15,6.000 0.000 0,2.000 0.000 0,-21.000 2.000 0,12.000-1.000 0,7.000 0.000 0,3.000-1.000 0,-18.000 0.000 16,11.000 0.000-16,5.000 0.000 0,2.000 0.000 0,-18.000 0.000 0,11.000 0.000 0,4.000 0.000 0,4.000 0.000 0,-13.000-2.000 15,7.000 1.000-15,4.000 0.000 0,1.000 1.000 0,-7.000-2.000 0,5.000 1.000 0,2.000 0.000 0,2.000 0.000 0,-10.000-1.000 16,6.000 0.000-16,3.000 2.000 0,1.000-1.000 0,-7.000-1.000 0,4.000 1.000 0,2.000 0.000 0,1.000 1.000 0,-4.000-6.000 0,2.000 4.000 0,2.000 1.000 16,0.000 0.000-16,-1.000-4.000 0,1.000 3.000 0,0.000 1.000 0,1.000 0.000 0,-3.000-9.000 0,2.000 5.000 0,0.000 3.000 0,1.000 0.000 15,0.000 2.000-15,0.000-1.000 0,0.000 1.000 0,0.000 0.000 0,0.000 3.000 0,0.000-2.000 0,0.000-1.000 0,0.000 0.000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49: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8153.000 12137.000 0,'0.000'0.000'0,"0.000"0.000"0,0.000 0.000 0,-67.000-7.000 0,33.000 3.000 0,18.000 3.000 16,8.000 0.000-16,-16.000-4.000 0,13.000 2.000 0,4.000 2.000 0,4.000 0.000 0,-22.000-6.000 0,13.000 3.000 0,6.000 2.000 0,3.000 1.000 15,-25.000-2.000-15,13.000 2.000 0,8.000 0.000 0,4.000 0.000 0,-30.000-1.000 0,16.000 1.000 0,9.000 0.000 0,4.000 1.000 0,-28.000-3.000 16,15.000 2.000-16,9.000 1.000 0,4.000-1.000 0,-31.000 3.000 0,17.000 0.000 0,9.000-2.000 0,5.000 1.000 0,-29.000-1.000 16,16.000 0.000-16,9.000 0.000 0,4.000 0.000 0,-31.000 2.000 0,17.000-1.000 0,9.000 0.000 0,5.000-1.000 0,-37.000 5.000 15,21.000-3.000-15,9.000 0.000 0,6.000-2.000 0,-34.000 5.000 0,19.000-2.000 0,10.000-2.000 0,5.000 0.000 0,-36.000 4.000 16,21.000-2.000-16,9.000-2.000 0,6.000 0.000 0,-37.000 6.000 0,20.000-3.000 0,12.000-2.000 0,5.000-1.000 0,-39.000 7.000 0,23.000-4.000 0,10.000-2.000 16,6.000-1.000-16,-40.000 4.000 0,22.000-2.000 0,12.000-2.000 0,4.000 0.000 0,-38.000 1.000 0,22.000-1.000 0,12.000 0.000 15,5.000-1.000-15,-40.000 6.000 0,23.000-4.000 0,12.000-1.000 0,6.000 0.000 0,-44.000 2.000 0,25.000-2.000 0,12.000 0.000 0,6.000 0.000 0,-42.000 3.000 16,25.000-1.000-16,10.000-2.000 0,7.000-1.000 0,-45.000-1.000 0,26.000-1.000 0,13.000 2.000 0,6.000 0.000 0,-48.000 0.000 15,27.000 0.000-15,14.000 0.000 0,7.000 0.000 0,-45.000 2.000 0,25.000-1.000 0,14.000 0.000 0,6.000-1.000 0,-52.000 6.000 16,29.000-4.000-16,14.000-1.000 0,8.000 0.000 0,-47.000 2.000 0,27.000-2.000 0,14.000-1.000 0,7.000 1.000 0,-47.000-1.000 16,26.000 0.000-16,14.000 0.000 0,7.000 0.000 0,-50.000 3.000 0,28.000-2.000 0,13.000 0.000 0,8.000-1.000 0,-46.000 3.000 0,27.000-2.000 15,12.000-1.000-15,8.000 1.000 0,-47.000-1.000 0,26.000 0.000 0,14.000 0.000 0,7.000 0.000 0,-46.000 0.000 0,26.000 0.000 0,14.000 0.000 16,6.000 0.000-16,-49.000 0.000 0,27.000 0.000 0,14.000 0.000 0,7.000 0.000 0,-45.000 3.000 0,27.000-2.000 0,12.000 0.000 0,7.000-1.000 0,-43.000 3.000 16,26.000-2.000-16,10.000 0.000 0,7.000-1.000 0,-41.000 3.000 0,23.000-2.000 0,11.000 0.000 0,7.000 0.000 0,-41.000-1.000 15,23.000 0.000-15,11.000 0.000 0,7.000 0.000 0,-35.000 2.000 0,20.000-1.000 0,11.000 0.000 0,5.000-1.000 0,-36.000 0.000 16,21.000 0.000-16,9.000 0.000 0,6.000 0.000 0,-31.000 1.000 0,19.000-1.000 0,7.000 0.000 0,6.000 0.000 0,-33.000 0.000 15,18.000 0.000-15,10.000 0.000 0,4.000 0.000 0,-31.000 0.000 0,18.000 0.000 0,9.000 0.000 0,5.000 0.000 0,-27.000-2.000 16,15.000 0.000-16,9.000 2.000 0,3.000 0.000 0,-26.000 0.000 0,14.000 0.000 0,9.000 0.000 0,3.000 0.000 0,-24.000-3.000 0,15.000 2.000 16,5.000 1.000-16,5.000-1.000 0,-23.000 1.000 0,13.000 0.000 0,7.000 0.000 0,3.000 0.000 0,-18.000-3.000 0,11.000 2.000 0,4.000 0.000 15,3.000 1.000-15,-17.000-2.000 0,9.000 0.000 0,6.000 2.000 0,3.000-1.000 0,-19.000-1.000 0,11.000 1.000 0,5.000 0.000 0,3.000 1.000 16,-14.000 0.000-16,9.000 0.000 0,3.000 0.000 0,2.000 0.000 0,-14.000-3.000 0,9.000 2.000 0,3.000 1.000 0,2.000-1.000 0,-7.000 1.000 16,4.000 0.000-16,2.000 0.000 0,2.000 0.000 0,-7.000 0.000 0,4.000 0.000 0,2.000 0.000 0,1.000 0.000 0,-6.000-2.000 15,3.000 0.000-15,1.000 2.000 0,2.000-1.000 0,-7.000 1.000 0,4.000 0.000 0,2.000 0.000 0,1.000 0.000 0,1.000 5.000 16,0.000-3.000-16,0.000-1.000 0,0.000 0.000 0,0.000 4.000 0,0.000-2.000 0,0.000-2.000 0,0.000-1.000 0,3.000 6.000 0,-2.000-4.000 15,0.000 0.000-15,-1.000-2.000 0,9.000 3.000 0,-3.000-2.000 0,-4.000 0.000 0,-1.000-1.000 0,5.000 3.000 0,-3.000-2.000 16,-2.000-1.000-16,0.000 1.000 0,6.000-1.000 0,-4.000 0.000 0,-1.000 0.000 0,-1.000 0.000 0,-1.000-2.000 0,0.000 1.000 0,0.000 0.000 0,0.000 1.000 0,-2.000 0.000 16,1.000 0.000-16,1.000 0.000 0,0.000 0.000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49: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27051.000 14122.000 0,'0.000'0.000'0,"0.000"0.000"0,0.000 0.000 0,0.000 0.000 0,0.000 0.000 0,0.000 0.000 0,0.000 0.000 0,0.000 0.000 0,0.000 0.000 0,0.000 0.000 0,0.000 0.000 0,0.000 0.000 15,0.000 0.000-15,0.000 0.000 0,0.000 0.000 0,0.000 0.000 0,0.000 0.000 0,0.000 0.000 0,0.000 0.000 0,0.000 0.000 16,0.000 0.000-16,0.000 0.000 0,0.000 0.000 0,0.000 0.000 0,0.000 0.000 0,0.000 0.000 0,0.000 0.000 0,0.000 0.000 15,0.000 0.000-15,0.000 0.000 0,0.000 0.000 0,0.000 0.000 0,0.000 0.000 0,0.000 0.000 0,0.000 0.000 0,0.000 0.000 16,0.000 0.000-16,0.000 0.000 0,0.000 0.000 0,-66.000 3.000 0,33.000-2.000 0,17.000-1.000 0,7.000 1.000 0,-14.000-3.000 0,11.000 0.000 16,6.000 2.000-16,3.000 0.000 0,-22.000 0.000 0,13.000 0.000 0,5.000 0.000 0,4.000 0.000 0,-22.000-3.000 0,12.000 2.000 0,7.000 0.000 15,3.000 1.000-15,-29.000 0.000 0,15.000 0.000 0,9.000 0.000 0,4.000 0.000 0,-28.000 0.000 0,15.000 0.000 0,9.000 0.000 0,4.000 0.000 0,-34.000 2.000 16,19.000-1.000-16,10.000 0.000 0,4.000-1.000 0,-35.000 0.000 0,21.000 0.000 0,8.000 0.000 0,6.000 0.000 0,-38.000-2.000 16,21.000 1.000-16,12.000 0.000 0,5.000 1.000 0,-43.000-2.000 0,24.000 1.000 0,12.000 0.000 0,6.000 1.000 0,-42.000-3.000 15,24.000 2.000-15,12.000 0.000 0,6.000 1.000 0,-44.000-3.000 0,25.000 2.000 0,13.000 0.000 0,6.000 1.000 0,-50.000-3.000 16,28.000 2.000-16,15.000 1.000 0,5.000 0.000 0,-50.000 0.000 0,29.000 0.000 0,15.000 0.000 0,7.000 0.000 0,-53.000-3.000 0,30.000 2.000 0,14.000 1.000 15,9.000-1.000-15,-56.000-6.000 0,31.000 3.000 0,17.000 3.000 0,6.000 0.000 0,-54.000-2.000 0,32.000 1.000 0,16.000 1.000 16,6.000 1.000-16,-59.000-3.000 0,34.000 2.000 0,18.000 1.000 0,7.000-1.000 0,-61.000-4.000 0,35.000 3.000 0,17.000 1.000 0,9.000 0.000 0,-59.000-9.000 16,34.000 6.000-16,17.000 2.000 0,9.000 0.000 0,-63.000-8.000 0,35.000 5.000 0,19.000 3.000 0,8.000 1.000 0,-65.000-5.000 15,38.000 3.000-15,17.000 2.000 0,10.000 0.000 0,-68.000-6.000 0,37.000 3.000 0,21.000 2.000 0,9.000 1.000 0,-65.000-6.000 16,37.000 3.000-16,19.000 3.000 0,10.000-1.000 0,-65.000 2.000 0,37.000 0.000 0,19.000 0.000 0,8.000 0.000 0,-67.000-3.000 0,37.000 2.000 16,21.000 1.000-16,10.000-1.000 0,-72.000-1.000 0,41.000 1.000 0,20.000 0.000 0,10.000 0.000 0,-62.000-3.000 0,37.000 2.000 15,18.000 0.000-15,7.000 2.000 0,-63.000-3.000 0,37.000 1.000 0,17.000 2.000 0,10.000-1.000 0,-67.000-1.000 0,38.000 0.000 0,20.000 2.000 0,8.000-1.000 16,-65.000-6.000-16,37.000 3.000 0,19.000 3.000 0,10.000-1.000 0,-70.000-6.000 0,40.000 4.000 0,19.000 2.000 0,10.000 1.000 0,-66.000-11.000 15,38.000 6.000-15,20.000 3.000 0,8.000 2.000 0,-66.000-12.000 0,38.000 6.000 0,19.000 4.000 0,10.000 2.000 0,-70.000-7.000 16,40.000 4.000-16,19.000 1.000 0,10.000 2.000 0,-66.000-2.000 0,38.000 2.000 0,20.000 0.000 0,8.000 1.000 0,-63.000-3.000 16,36.000 2.000-16,18.000 0.000 0,10.000 1.000 0,-63.000-3.000 0,37.000 2.000 0,18.000 0.000 0,7.000 1.000 0,-65.000-5.000 15,37.000 3.000-15,19.000 1.000 0,10.000 0.000 0,-57.000-9.000 0,33.000 4.000 0,16.000 4.000 0,9.000 1.000 0,-66.000 3.000 0,37.000-1.000 0,19.000-1.000 16,8.000 0.000-16,-60.000-2.000 0,35.000 1.000 0,17.000 0.000 0,9.000 1.000 0,-54.000-2.000 0,31.000 0.000 0,16.000 2.000 0,8.000-1.000 16,-62.000-6.000-16,35.000 4.000 0,17.000 1.000 0,9.000 1.000 0,-59.000-7.000 0,33.000 4.000 0,18.000 2.000 0,9.000 1.000 0,-53.000-2.000 15,30.000 2.000-15,15.000 0.000 0,9.000 0.000 0,-59.000-1.000 0,33.000 0.000 0,16.000 2.000 0,9.000-1.000 0,-55.000 1.000 16,32.000 0.000-16,15.000 0.000 0,8.000 0.000 0,-55.000 3.000 0,31.000-2.000 0,16.000-1.000 0,8.000 0.000 0,-60.000 0.000 15,34.000 0.000-15,17.000 0.000 0,9.000 0.000 0,-58.000-2.000 0,33.000 1.000 0,16.000 0.000 0,9.000 1.000 0,-55.000-4.000 0,31.000 1.000 16,16.000 2.000-16,8.000 1.000 0,-62.000-3.000 0,35.000 1.000 0,17.000 1.000 0,9.000 1.000 0,-54.000 0.000 0,31.000 0.000 0,16.000 0.000 16,8.000 0.000-16,-62.000-6.000 0,35.000 4.000 0,17.000 1.000 0,10.000 0.000 0,-64.000 1.000 0,37.000 0.000 0,18.000 0.000 0,7.000 0.000 15,-54.000-8.000-15,32.000 5.000 0,17.000 1.000 0,7.000 1.000 0,-58.000-7.000 0,33.000 5.000 0,17.000 1.000 0,8.000 1.000 0,-53.000-2.000 16,30.000 2.000-16,15.000 0.000 0,9.000 1.000 0,-56.000-1.000 0,32.000 1.000 0,15.000 0.000 0,8.000 0.000 0,-51.000 2.000 16,30.000 0.000-16,15.000-2.000 0,6.000 1.000 0,-51.000-4.000 0,29.000 2.000 0,14.000 1.000 0,9.000-1.000 0,-50.000-6.000 15,29.000 3.000-15,14.000 2.000 0,6.000 1.000 0,-44.000-2.000 0,25.000 1.000 0,13.000 2.000 0,8.000-1.000 0,-50.000-1.000 0,28.000 1.000 16,15.000 0.000-16,6.000 1.000 0,-47.000 0.000 0,27.000 0.000 0,14.000 0.000 0,6.000 0.000 0,-47.000 4.000 0,26.000-1.000 0,14.000-2.000 0,7.000-1.000 15,-51.000-2.000-15,29.000 1.000 0,15.000 0.000 0,7.000 1.000 0,-49.000 5.000 0,28.000-3.000 0,13.000-1.000 0,8.000 0.000 16,-46.000 4.000-16,27.000-2.000 0,12.000-2.000 0,8.000-1.000 0,-43.000 1.000 0,26.000-1.000 0,10.000 0.000 0,7.000 0.000 0,-39.000 0.000 16,22.000 0.000-16,11.000 0.000 0,6.000 0.000 0,-37.000 0.000 0,21.000 0.000 0,12.000 0.000 0,5.000 0.000 0,-41.000-2.000 15,23.000 0.000-15,12.000 2.000 0,5.000-1.000 0,-38.000 1.000 0,23.000 0.000 0,10.000 0.000 0,6.000 0.000 0,-42.000 0.000 16,23.000 0.000-16,11.000 0.000 0,7.000 0.000 0,-37.000 0.000 0,21.000 0.000 0,12.000 0.000 0,5.000 0.000 0,-39.000 3.000 0,23.000-2.000 16,10.000-1.000-16,6.000 0.000 0,-38.000 0.000 0,21.000 0.000 0,12.000 0.000 0,4.000 0.000 0,-37.000 3.000 0,21.000-2.000 0,12.000 0.000 15,5.000 0.000-15,-33.000 1.000 0,18.000-1.000 0,11.000 0.000 0,3.000-1.000 0,-31.000 0.000 0,19.000 0.000 0,8.000 0.000 0,5.000 0.000 16,-29.000 0.000-16,18.000 0.000 0,7.000 0.000 0,5.000 0.000 0,-24.000-2.000 0,14.000 1.000 0,7.000 0.000 0,3.000 1.000 0,-31.000 0.000 15,18.000 0.000-15,8.000 0.000 0,5.000 0.000 0,-27.000 0.000 0,16.000 0.000 0,8.000 0.000 0,2.000 0.000 0,-20.000-6.000 16,12.000 4.000-16,7.000 1.000 0,3.000 0.000 0,-25.000-2.000 0,15.000 2.000 0,5.000 1.000 0,5.000-1.000 0,-21.000-1.000 16,13.000 1.000-16,5.000 0.000 0,3.000 0.000 0,-20.000-4.000 0,12.000 3.000 0,5.000 1.000 0,3.000 0.000 0,-15.000-1.000 15,8.000 1.000-15,6.000 0.000 0,2.000 0.000 0,-10.000-1.000 0,6.000 0.000 0,3.000 2.000 0,0.000-1.000 0,-7.000-4.000 0,5.000 3.000 0,2.000 0.000 16,2.000 2.000-16,-12.000-1.000 0,7.000 1.000 0,3.000 0.000 0,2.000 0.000 0,-12.000-2.000 0,6.000 1.000 0,4.000 0.000 0,1.000 1.000 16,-8.000 0.000-16,5.000 0.000 0,3.000 0.000 0,1.000 0.000 0,-10.000-3.000 0,6.000 2.000 0,2.000 1.000 0,2.000-1.000 0,-6.000 1.000 15,3.000 0.000-15,2.000 0.000 0,1.000 0.000 0,-7.000 0.000 0,5.000 0.000 0,1.000 0.000 0,1.000 0.000 0,-4.000 0.000 16,2.000 0.000-16,2.000 0.000 0,0.000 0.000 0,-6.000 0.000 0,2.000 0.000 0,3.000 0.000 0,1.000 0.000 0,-4.000 0.000 15,3.000 0.000-15,1.000 0.000 0,0.000 0.000 0,-1.000 0.000 0,1.000 0.000 0,0.000 0.000 0,1.000 0.000 0,-3.000 0.000 16,2.000 0.000-16,0.000 0.000 0,1.000 0.000 0,0.000 0.000 0,0.000 0.000 0,0.000 0.000 0,0.000 0.000 0,0.000 0.000 0,0.000 0.000 0,0.000 0.000 16,0.000 0.000-16,0.000 0.000 0,0.000 0.000 0,0.000 0.000 0,0.000 0.000 0,0.000-3.000 0,0.000 2.000 0,0.000 0.000 0,0.000 1.000 15,0.000 0.000-15,0.000 0.000 0,0.000 0.000 0,0.000 0.000 0,0.000 0.000 0,0.000 0.000 0,0.000 0.000 0,0.000 0.000 0,0.000 0.000 16,0.000 0.000-16,0.000 0.000 0,0.000 0.000 0,0.000 0.000 0,0.000 0.000 0,0.000 0.000 0,0.000 0.000 0,0.000 0.000 16,0.000 0.000-16,0.000 0.000 0,0.000 0.000 0,0.000 0.000 0,0.000 0.000 0,0.000 0.000 0,0.000 0.000 0,0.000 2.000 15,0.000-1.000-15,0.000 0.000 0,0.000-1.000 0,-2.000 0.000 0,1.000 0.000 0,0.000 0.000 0,1.000 0.000 0,0.000 0.000 0,0.000 0.000 16,0.000 0.000-16,0.000 0.000 0,-3.000 0.000 0,0.000 0.000 0,2.000 0.000 0,1.000 0.000 0,0.000 3.000 0,0.000-2.000 0,0.000 0.000 15,0.000-1.000-15,0.000 0.000 0,0.000 0.000 0,0.000 0.000 0,0.000 0.000 0,0.000 0.000 0,0.000 0.000 0,0.000 0.000 0,0.000 0.000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49: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15932.000 13783.000 0,'-33.000'-4.000'0,"17.000"1.000"0,7.000 2.000 0,-18.000-4.000 0,12.000 3.000 0,8.000 0.000 0,4.000 2.000 0,-27.000-3.000 0,15.000 2.000 16,8.000 0.000-16,3.000 1.000 0,-29.000-6.000 0,16.000 4.000 0,9.000 1.000 0,4.000 0.000 0,-28.000-2.000 0,15.000 2.000 0,9.000 1.000 0,4.000-1.000 16,-33.000 1.000-16,18.000 0.000 0,10.000 0.000 0,4.000 0.000 0,-33.000-2.000 0,20.000 1.000 0,9.000 0.000 0,3.000 0.000 15,-37.000 1.000-15,21.000 0.000 0,12.000 0.000 0,5.000 0.000 0,-39.000 0.000 0,23.000 0.000 0,10.000 0.000 0,6.000 0.000 0,-38.000-2.000 16,21.000 1.000-16,12.000 0.000 0,5.000 1.000 0,-43.000 3.000 0,24.000-2.000 0,13.000-1.000 0,5.000 1.000 0,-47.000-1.000 16,26.000 0.000-16,14.000 0.000 0,6.000 0.000 0,-48.000-2.000 0,27.000 1.000 0,14.000 0.000 0,7.000 1.000 0,-48.000 0.000 15,27.000 0.000-15,15.000 0.000 0,6.000 0.000 0,-51.000 0.000 0,29.000 0.000 0,14.000 0.000 0,8.000 0.000 0,-56.000 1.000 0,32.000-1.000 16,16.000 0.000-16,6.000 0.000 0,-56.000-3.000 0,32.000 2.000 0,17.000 0.000 0,7.000 1.000 0,-59.000 0.000 0,34.000 0.000 0,17.000 0.000 0,9.000 0.000 15,-60.000 0.000-15,34.000 0.000 0,16.000 0.000 0,10.000 0.000 0,-62.000-1.000 0,35.000 0.000 0,17.000 0.000 0,9.000 1.000 16,-59.000-2.000-16,33.000 0.000 0,19.000 2.000 0,8.000-1.000 0,-66.000 1.000 0,38.000 0.000 0,17.000 0.000 0,10.000 0.000 0,-71.000 3.000 16,39.000-2.000-16,22.000 0.000 0,8.000 0.000 0,-67.000-1.000 0,38.000 0.000 0,21.000 0.000 0,9.000 0.000 0,-68.000 2.000 15,39.000-1.000-15,19.000 0.000 0,11.000-1.000 0,-72.000 3.000 0,41.000-2.000 0,19.000 0.000 0,11.000-1.000 0,-71.000 3.000 16,41.000-1.000-16,20.000-2.000 0,10.000 1.000 0,-69.000-1.000 0,40.000 0.000 0,19.000 0.000 0,11.000 0.000 0,-74.000 3.000 0,42.000-2.000 16,20.000-1.000-16,11.000 1.000 0,-74.000 4.000 0,43.000-2.000 0,20.000-2.000 0,11.000 0.000 0,-76.000 4.000 0,43.000-2.000 15,21.000-2.000-15,12.000 0.000 0,-76.000 2.000 0,43.000-2.000 0,21.000-1.000 0,12.000 1.000 0,-76.000 6.000 0,43.000-2.000 0,22.000-4.000 0,10.000 0.000 16,-74.000-5.000-16,41.000 2.000 0,22.000 1.000 0,12.000 0.000 0,-76.000 8.000 0,43.000-3.000 0,21.000-2.000 0,12.000-1.000 0,-74.000 4.000 15,43.000-2.000-15,20.000-1.000 0,11.000-2.000 0,-76.000 5.000 0,43.000-2.000 0,21.000-2.000 0,12.000-1.000 0,-80.000 16.000 16,44.000-9.000-16,23.000-3.000 0,12.000-2.000 0,-73.000 4.000 0,43.000-3.000 0,20.000-2.000 0,11.000-1.000 0,-77.000 9.000 16,44.000-5.000-16,21.000-3.000 0,12.000 1.000 0,-74.000-4.000 0,43.000 1.000 0,20.000 0.000 0,11.000 1.000 0,-76.000 2.000 15,43.000 0.000-15,22.000-2.000 0,10.000 1.000 0,-74.000 2.000 0,41.000-2.000 0,23.000-1.000 0,10.000 1.000 0,-75.000 2.000 0,43.000-2.000 16,21.000 0.000-16,12.000-1.000 0,-74.000 5.000 0,43.000-3.000 0,20.000-1.000 0,11.000 0.000 0,-72.000 2.000 0,42.000-1.000 0,19.000-2.000 0,11.000 1.000 16,-69.000 2.000-16,40.000-2.000 0,19.000-1.000 0,11.000 1.000 0,-71.000 2.000 0,39.000-2.000 0,22.000 0.000 0,8.000-1.000 15,-67.000 3.000-15,38.000-2.000 0,21.000 0.000 0,10.000-1.000 0,-72.000 1.000 0,41.000-1.000 0,19.000 0.000 0,11.000 0.000 0,-68.000-2.000 16,39.000 0.000-16,19.000 2.000 0,11.000 0.000 0,-72.000-2.000 0,41.000 0.000 0,19.000 2.000 0,11.000-1.000 0,-74.000 0.000 15,43.000 0.000-15,20.000 1.000 0,11.000 0.000 0,-70.000 3.000 0,41.000-2.000 0,19.000 0.000 0,10.000-1.000 0,-66.000 0.000 16,37.000 0.000-16,21.000 0.000 0,8.000 0.000 0,-66.000-6.000 0,38.000 2.000 0,19.000 3.000 0,10.000 0.000 0,-63.000-7.000 0,36.000 4.000 16,19.000 3.000-16,7.000-1.000 0,-61.000-7.000 0,36.000 3.000 0,17.000 4.000 0,9.000 1.000 0,-66.000 0.000 0,36.000 1.000 0,21.000 0.000 15,8.000 0.000-15,-61.000 2.000 0,36.000-1.000 0,17.000 0.000 0,9.000-1.000 0,-66.000 6.000 0,36.000-4.000 0,21.000-1.000 0,9.000 0.000 0,-68.000 1.000 16,39.000 0.000-16,19.000-2.000 0,10.000 1.000 0,-60.000 2.000 0,35.000-2.000 0,16.000-1.000 0,10.000 1.000 0,-66.000 2.000 16,38.000-2.000-16,18.000 0.000 0,8.000-1.000 0,-59.000 5.000 0,35.000-3.000 0,16.000-1.000 0,10.000 0.000 0,-58.000 0.000 15,33.000-1.000-15,16.000 0.000 0,9.000 0.000 0,-53.000 0.000 0,31.000 0.000 0,15.000 0.000 0,7.000 0.000 0,-55.000 0.000 16,31.000 0.000-16,17.000 0.000 0,6.000 0.000 0,-59.000-4.000 0,34.000 1.000 0,17.000 2.000 0,8.000 0.000 0,-59.000-1.000 0,34.000 1.000 15,16.000 0.000-15,10.000 1.000 0,-58.000-3.000 0,33.000 2.000 0,16.000 1.000 0,9.000-1.000 0,-58.000-1.000 0,33.000 1.000 0,16.000 0.000 16,9.000 0.000-16,-46.000 1.000 0,27.000 0.000 0,14.000 0.000 0,6.000 0.000 0,-47.000 0.000 0,27.000 0.000 0,14.000 0.000 0,7.000 0.000 16,-52.000-2.000-16,29.000 1.000 0,14.000 0.000 0,8.000 1.000 0,-49.000 4.000 0,28.000-1.000 0,15.000-2.000 0,6.000 0.000 0,-49.000-3.000 15,28.000 1.000-15,13.000 0.000 0,8.000 1.000 0,-48.000 7.000 0,28.000-3.000 0,13.000-3.000 0,7.000 0.000 0,-45.000 12.000 16,26.000-7.000-16,14.000-3.000 0,6.000-1.000 0,-45.000 8.000 0,25.000-5.000 0,14.000-2.000 0,6.000-2.000 0,-43.000 12.000 16,25.000-6.000-16,12.000-4.000 0,6.000-2.000 0,-37.000 7.000 0,22.000-3.000 0,10.000-4.000 0,6.000 0.000 0,-38.000 2.000 15,21.000-2.000-15,12.000 0.000 0,5.000 0.000 0,-37.000 6.000 0,21.000-3.000 0,11.000-3.000 0,5.000 1.000 0,-31.000 8.000 0,18.000-5.000 16,9.000-2.000-16,5.000-2.000 0,-31.000 9.000 0,17.000-5.000 0,10.000-3.000 0,4.000-1.000 0,-29.000 10.000 0,16.000-6.000 0,9.000-2.000 0,4.000-2.000 15,-27.000 7.000-15,15.000-4.000 0,9.000-2.000 0,3.000-1.000 0,-24.000 9.000 0,13.000-5.000 0,8.000-2.000 0,4.000-2.000 0,-22.000 6.000 16,13.000-2.000-16,6.000-4.000 0,3.000 0.000 0,-21.000 7.000 0,12.000-4.000 0,6.000-2.000 0,3.000-1.000 0,-17.000 7.000 16,10.000-5.000-16,5.000-1.000 0,3.000-1.000 0,-19.000 4.000 0,11.000-2.000 0,5.000-2.000 0,3.000 0.000 0,-16.000 4.000 15,9.000-2.000-15,5.000-2.000 0,2.000 0.000 0,3.000-4.000 0,0.000 2.000 0,-1.000 1.000 0,0.000 0.000 0,2.000 0.000 0,-1.000 0.000 16,0.000 0.000-16,-1.000 0.000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49: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23838.000 11325.000 0,'0.000'0.000'0,"0.000"0.000"0,0.000 0.000 0,0.000 0.000 0,0.000 0.000 0,0.000 0.000 0,0.000 0.000 0,0.000 0.000 0,0.000 0.000 0,0.000 0.000 16,0.000 0.000-16,0.000 0.000 0,0.000 0.000 0,0.000 0.000 0,0.000 0.000 0,0.000 0.000 0,0.000 0.000 0,0.000 0.000 0,0.000 0.000 0,0.000 0.000 15,0.000 0.000-15,0.000 0.000 0,0.000 0.000 0,0.000 0.000 0,0.000 0.000 0,0.000 0.000 0,0.000 0.000 0,0.000 0.000 16,0.000 0.000-16,0.000 0.000 0,0.000 0.000 0,0.000 0.000 0,0.000 0.000 0,0.000 0.000 0,0.000 0.000 0,0.000 0.000 16,0.000 0.000-16,0.000 0.000 0,0.000 0.000 0,0.000 0.000 0,0.000 0.000 0,0.000 0.000 0,0.000 0.000 0,0.000 0.000 15,0.000 0.000-15,0.000 0.000 0,0.000 0.000 0,0.000 0.000 0,0.000 0.000 0,0.000 0.000 0,0.000 0.000 0,0.000 0.000 0,0.000 0.000 0,0.000 0.000 16,0.000 0.000-16,0.000 0.000 0,0.000 0.000 0,0.000 0.000 0,0.000 0.000 0,0.000 0.000 0,0.000 0.000 0,0.000 0.000 0,0.000 0.000 16,0.000 0.000-16,0.000 0.000 0,0.000 0.000 0,0.000 0.000 0,0.000 0.000 0,0.000 0.000 0,0.000 0.000 0,0.000 0.000 0,0.000 0.000 15,0.000 0.000-15,0.000 0.000 0,0.000 0.000 0,0.000 0.000 0,0.000 0.000 0,0.000 0.000 0,0.000 0.000 0,-55.000-44.000 16,27.000 23.000-16,15.000 9.000 0,6.000 7.000 0,-16.000-5.000 0,12.000 5.000 0,5.000 3.000 0,3.000 1.000 0,-19.000-5.000 15,10.000 4.000-15,7.000 1.000 0,2.000 0.000 0,-24.000-7.000 0,14.000 4.000 0,5.000 2.000 0,5.000 1.000 0,-25.000-9.000 16,14.000 5.000-16,7.000 3.000 0,4.000 1.000 0,-27.000-7.000 0,14.000 4.000 0,9.000 2.000 0,3.000 1.000 0,-26.000-12.000 0,14.000 7.000 0,9.000 3.000 16,3.000 1.000-16,-24.000-5.000 0,14.000 3.000 0,6.000 2.000 0,5.000 1.000 0,-27.000-12.000 0,15.000 7.000 0,7.000 3.000 0,4.000 1.000 15,-26.000-8.000-15,15.000 5.000 0,8.000 2.000 0,2.000 2.000 0,-28.000-9.000 0,17.000 5.000 0,8.000 2.000 0,3.000 2.000 0,-25.000-9.000 16,15.000 4.000-16,8.000 4.000 0,3.000 1.000 0,-26.000-7.000 0,14.000 4.000 0,9.000 2.000 0,3.000 1.000 0,-29.000-7.000 16,16.000 5.000-16,9.000 1.000 0,4.000 1.000 0,-28.000-7.000 0,15.000 4.000 0,9.000 2.000 0,4.000 1.000 0,-29.000-4.000 15,16.000 2.000-15,9.000 2.000 0,4.000 0.000 0,-26.000-4.000 0,14.000 3.000 0,9.000 1.000 0,3.000 0.000 0,-29.000-2.000 0,16.000 1.000 16,9.000 2.000-16,4.000-1.000 0,-26.000-3.000 0,14.000 1.000 0,9.000 2.000 0,3.000 1.000 0,-29.000-3.000 0,16.000 1.000 0,9.000 1.000 15,4.000 1.000-15,-27.000-3.000 0,16.000 2.000 0,7.000 1.000 0,4.000-1.000 0,-28.000-2.000 0,16.000 2.000 0,7.000 0.000 0,5.000 1.000 16,-26.000-5.000-16,15.000 3.000 0,7.000 1.000 0,4.000 0.000 0,-26.000 1.000 0,15.000 0.000 0,8.000 0.000 0,2.000 0.000 0,-24.000 3.000 16,13.000-2.000-16,9.000-1.000 0,3.000 0.000 0,-24.000-2.000 0,14.000 1.000 0,7.000 0.000 0,4.000 1.000 0,-30.000 3.000 15,16.000-2.000-15,9.000-1.000 0,4.000 0.000 0,-26.000 5.000 0,14.000-3.000 0,9.000-1.000 0,3.000 0.000 0,-26.000 2.000 16,15.000-2.000-16,7.000 0.000 0,4.000-1.000 0,-26.000 3.000 0,15.000-2.000 0,8.000-1.000 0,2.000 1.000 0,-28.000 4.000 0,17.000-3.000 16,8.000 0.000-16,3.000-2.000 0,-25.000 1.000 0,15.000-1.000 0,8.000 0.000 0,3.000 0.000 0,-24.000 2.000 0,14.000-1.000 15,7.000 0.000-15,4.000-1.000 0,-27.000 5.000 0,14.000-3.000 0,9.000 0.000 0,3.000-2.000 0,-27.000 5.000 0,16.000-2.000 0,7.000-2.000 0,4.000-1.000 16,-24.000 6.000-16,15.000-3.000 0,6.000-2.000 0,3.000-1.000 0,-21.000 8.000 0,12.000-5.000 0,7.000-1.000 0,3.000-1.000 0,-23.000 4.000 15,14.000-2.000-15,5.000-2.000 0,4.000 0.000 0,-22.000 4.000 0,12.000-2.000 0,7.000-2.000 0,3.000-1.000 0,-22.000 8.000 16,13.000-4.000-16,5.000-2.000 0,4.000-1.000 0,-25.000 7.000 0,14.000-5.000 0,7.000-1.000 0,4.000-1.000 0,-22.000 2.000 16,12.000-2.000-16,7.000 0.000 0,3.000-1.000 0,-23.000 0.000 0,14.000 0.000 0,6.000 0.000 0,3.000 0.000 0,-23.000 8.000 15,13.000-5.000-15,7.000-1.000 0,3.000-1.000 0,-23.000 4.000 0,14.000-2.000 0,6.000-2.000 0,2.000-1.000 0,-18.000 6.000 0,10.000-3.000 0,6.000-2.000 16,3.000-1.000-16,-25.000 6.000 0,15.000-4.000 0,5.000-1.000 0,5.000 0.000 0,-19.000 6.000 0,10.000-3.000 0,6.000-2.000 0,3.000-1.000 16,-22.000 4.000-16,13.000-2.000 0,6.000-2.000 0,2.000-1.000 0,-21.000 8.000 0,12.000-4.000 0,7.000-2.000 0,3.000-1.000 0,-20.000 4.000 15,12.000-2.000-15,5.000-2.000 0,3.000-1.000 0,-22.000 8.000 0,12.000-5.000 0,7.000-1.000 0,3.000-1.000 0,-20.000 4.000 16,12.000-2.000-16,5.000-1.000 0,3.000-2.000 0,-22.000 5.000 0,12.000-2.000 0,7.000-2.000 0,3.000 0.000 0,-20.000 7.000 15,12.000-5.000-15,5.000-1.000 0,3.000-1.000 0,-22.000 6.000 0,12.000-2.000 0,7.000-4.000 0,3.000 0.000 0,-17.000 9.000 0,9.000-4.000 16,6.000-4.000-16,2.000-1.000 0,-19.000 9.000 0,11.000-5.000 0,6.000-2.000 0,2.000-2.000 0,-15.000 11.000 0,9.000-5.000 0,5.000-4.000 16,1.000-1.000-16,-15.000 8.000 0,9.000-5.000 0,4.000-2.000 0,3.000-2.000 0,-17.000 9.000 0,8.000-5.000 0,6.000-2.000 0,3.000-2.000 15,-15.000 12.000-15,7.000-7.000 0,6.000-2.000 0,2.000-3.000 0,-13.000 9.000 0,6.000-5.000 0,5.000-2.000 0,2.000-2.000 0,-12.000 12.000 16,6.000-7.000-16,4.000-2.000 0,2.000-3.000 0,-13.000 9.000 0,7.000-5.000 0,4.000-2.000 0,2.000-2.000 0,-12.000 9.000 16,7.000-4.000-16,2.000-4.000 0,3.000-1.000 0,-13.000 12.000 0,8.000-7.000 0,2.000-3.000 0,3.000-1.000 0,-12.000 11.000 15,7.000-7.000-15,4.000-3.000 0,1.000-1.000 0,-14.000 11.000 0,9.000-7.000 0,3.000-3.000 0,2.000-1.000 0,-9.000 10.000 0,6.000-5.000 16,3.000-4.000-16,1.000-2.000 0,-9.000 12.000 0,5.000-6.000 0,2.000-4.000 0,2.000-2.000 0,-12.000 14.000 0,7.000-7.000 0,3.000-4.000 0,1.000-2.000 15,-6.000 13.000-15,4.000-8.000 0,2.000-2.000 0,1.000-4.000 0,-6.000 14.000 0,4.000-7.000 0,1.000-4.000 0,1.000-2.000 16,-7.000 16.000-16,4.000-9.000 0,2.000-5.000 0,1.000-2.000 0,-6.000 16.000 0,3.000-9.000 0,2.000-5.000 0,1.000-1.000 0,-4.000 17.000 16,3.000-10.000-16,0.000-5.000 0,1.000-3.000 0,-4.000 16.000 0,3.000-9.000 0,1.000-4.000 0,0.000-3.000 0,-4.000 18.000 15,3.000-10.000-15,1.000-4.000 0,0.000-4.000 0,-2.000 18.000 0,2.000-9.000 0,0.000-6.000 0,1.000-3.000 0,-2.000 19.000 16,1.000-11.000-16,0.000-5.000 0,1.000-2.000 0,0.000 17.000 0,0.000-10.000 0,0.000-5.000 0,0.000-3.000 0,-3.000 21.000 0,2.000-11.000 0,0.000-6.000 16,1.000-4.000-16,0.000 19.000 0,0.000-11.000 0,0.000-4.000 0,0.000-4.000 0,2.000 18.000 0,0.000-9.000 0,-1.000-6.000 15,-1.000-3.000-15,3.000 21.000 0,-2.000-11.000 0,0.000-7.000 0,-1.000-2.000 0,5.000 20.000 0,-3.000-11.000 0,-1.000-7.000 0,0.000-2.000 0,2.000 23.000 16,-2.000-13.000-16,0.000-7.000 0,-1.000-3.000 0,5.000 20.000 0,-2.000-12.000 0,-2.000-5.000 0,1.000-3.000 0,3.000 20.000 15,-3.000-12.000-15,-1.000-5.000 0,0.000-3.000 0,4.000 25.000 0,-2.000-14.000 0,-2.000-7.000 0,0.000-4.000 0,8.000 23.000 16,-3.000-13.000-16,-4.000-7.000 0,-1.000-2.000 0,9.000 21.000 0,-5.000-13.000 0,-3.000-5.000 0,-1.000-4.000 0,10.000 22.000 16,-6.000-12.000-16,-2.000-7.000 0,-2.000-2.000 0,9.000 19.000 0,-5.000-11.000 0,-2.000-6.000 0,-2.000-3.000 0,12.000 22.000 0,-7.000-13.000 15,-3.000-5.000-15,-1.000-4.000 0,14.000 20.000 0,-9.000-12.000 0,-3.000-5.000 0,-2.000-3.000 0,16.000 20.000 0,-10.000-12.000 0,-4.000-5.000 16,-2.000-3.000-16,19.000 18.000 0,-11.000-12.000 0,-4.000-3.000 0,-4.000-4.000 0,18.000 21.000 0,-9.000-11.000 0,-6.000-6.000 0,-3.000-3.000 0,19.000 17.000 16,-11.000-10.000-16,-5.000-5.000 0,-3.000-3.000 0,18.000 19.000 0,-10.000-11.000 0,-5.000-5.000 0,-3.000-2.000 0,21.000 17.000 15,-12.000-9.000-15,-4.000-6.000 0,-4.000-3.000 0,23.000 18.000 0,-14.000-9.000 0,-6.000-6.000 0,-3.000-2.000 0,25.000 17.000 16,-14.000-10.000-16,-7.000-4.000 0,-4.000-4.000 0,23.000 18.000 0,-14.000-9.000 0,-6.000-6.000 0,-3.000-3.000 0,27.000 16.000 15,-14.000-9.000-15,-9.000-4.000 0,-3.000-3.000 0,24.000 13.000 0,-13.000-7.000 0,-8.000-4.000 0,-4.000-3.000 0,27.000 15.000 0,-16.000-8.000 16,-6.000-4.000-16,-4.000-2.000 0,29.000 10.000 0,-17.000-5.000 0,-7.000-4.000 0,-5.000-1.000 0,31.000 11.000 0,-17.000-7.000 0,-9.000-3.000 0,-5.000-1.000 16,31.000 8.000-16,-17.000-5.000 0,-9.000-2.000 0,-5.000-2.000 0,32.000 7.000 0,-18.000-4.000 0,-9.000-1.000 0,-5.000-2.000 15,34.000 6.000-15,-20.000-3.000 0,-9.000-3.000 0,-3.000 1.000 0,30.000 1.000 0,-19.000-2.000 0,-7.000-1.000 0,-6.000 1.000 0,36.000 4.000 16,-19.000-3.000-16,-11.000 0.000 0,-5.000-2.000 0,38.000 8.000 0,-22.000-5.000 0,-10.000-1.000 0,-6.000-1.000 0,35.000 4.000 16,-19.000-2.000-16,-11.000-2.000 0,-5.000 0.000 0,36.000 2.000 0,-22.000-2.000 0,-8.000 0.000 0,-6.000-1.000 0,40.000 3.000 15,-22.000-2.000-15,-12.000 0.000 0,-5.000-1.000 0,39.000 0.000 0,-22.000 0.000 0,-12.000 0.000 0,-5.000 0.000 0,40.000 3.000 0,-23.000-2.000 0,-12.000 0.000 16,-6.000-1.000-16,38.000-2.000 0,-21.000 1.000 0,-11.000 0.000 0,-6.000 1.000 0,45.000 0.000 0,-25.000 0.000 0,-12.000 0.000 0,-7.000 0.000 15,40.000-5.000-15,-23.000 3.000 0,-12.000 1.000 0,-4.000 0.000 0,40.000-4.000 0,-23.000 2.000 0,-12.000 2.000 0,-6.000 0.000 0,38.000-1.000 16,-22.000 1.000-16,-12.000 0.000 0,-5.000 1.000 0,41.000-3.000 0,-24.000 2.000 0,-10.000 0.000 0,-6.000 1.000 0,36.000-3.000 16,-20.000 2.000-16,-12.000 0.000 0,-5.000 1.000 0,39.000-5.000 0,-22.000 3.000 0,-12.000 1.000 0,-5.000 0.000 0,31.000-6.000 15,-17.000 3.000-15,-10.000 2.000 0,-5.000 1.000 0,39.000-7.000 0,-23.000 5.000 0,-9.000 1.000 0,-6.000 1.000 0,31.000-5.000 16,-17.000 4.000-16,-10.000 0.000 0,-5.000 2.000 0,33.000-5.000 0,-18.000 2.000 0,-10.000 2.000 0,-4.000 0.000 0,28.000-9.000 0,-16.000 5.000 0,-9.000 3.000 16,-4.000 1.000-16,27.000-10.000 0,-15.000 6.000 0,-9.000 3.000 0,-3.000 1.000 0,26.000-7.000 0,-14.000 4.000 0,-9.000 2.000 0,-3.000 1.000 15,24.000-12.000-15,-15.000 7.000 0,-5.000 3.000 0,-5.000 1.000 0,23.000-10.000 0,-14.000 5.000 0,-6.000 4.000 0,-3.000 2.000 0,23.000-10.000 16,-13.000 6.000-16,-7.000 2.000 0,-3.000 2.000 0,22.000-9.000 0,-13.000 5.000 0,-6.000 3.000 0,-3.000 1.000 0,21.000-12.000 15,-12.000 7.000-15,-6.000 3.000 0,-3.000 1.000 0,20.000-6.000 0,-12.000 4.000 0,-6.000 2.000 0,-2.000 1.000 0,18.000-9.000 16,-11.000 5.000-16,-5.000 3.000 0,-3.000 1.000 0,18.000-14.000 0,-10.000 7.000 0,-4.000 4.000 0,-4.000 2.000 0,20.000-13.000 0,-10.000 8.000 16,-7.000 3.000-16,-2.000 2.000 0,18.000-13.000 0,-11.000 7.000 0,-5.000 4.000 0,-3.000 2.000 0,21.000-23.000 0,-12.000 12.000 0,-5.000 7.000 15,-3.000 3.000-15,16.000-22.000 0,-8.000 12.000 0,-6.000 6.000 0,-3.000 5.000 0,23.000-24.000 0,-13.000 13.000 0,-6.000 7.000 0,-3.000 3.000 16,18.000-23.000-16,-11.000 13.000 0,-4.000 7.000 0,-3.000 3.000 0,21.000-22.000 0,-11.000 12.000 0,-7.000 6.000 0,-3.000 4.000 0,17.000-17.000 16,-10.000 9.000-16,-5.000 6.000 0,-3.000 3.000 0,19.000-24.000 0,-11.000 13.000 0,-4.000 7.000 0,-4.000 3.000 0,15.000-20.000 15,-8.000 12.000-15,-4.000 5.000 0,-3.000 3.000 0,15.000-17.000 0,-7.000 9.000 0,-6.000 6.000 0,-2.000 2.000 0,13.000-24.000 16,-8.000 13.000-16,-2.000 7.000 0,-3.000 3.000 0,10.000-26.000 0,-6.000 15.000 0,-3.000 7.000 0,-1.000 5.000 0,13.000-25.000 0,-8.000 14.000 0,-3.000 7.000 15,-2.000 3.000-15,11.000-24.000 0,-7.000 14.000 0,-3.000 7.000 0,-1.000 4.000 0,11.000-31.000 0,-7.000 18.000 0,-3.000 8.000 16,-2.000 4.000-16,9.000-25.000 0,-5.000 15.000 0,-2.000 7.000 0,-1.000 3.000 0,8.000-26.000 0,-5.000 15.000 0,-3.000 8.000 0,-1.000 2.000 0,6.000-25.000 16,-3.000 15.000-16,-1.000 7.000 0,-2.000 4.000 0,6.000-22.000 0,-3.000 14.000 0,-2.000 5.000 0,-1.000 4.000 0,4.000-22.000 15,-3.000 12.000-15,-1.000 6.000 0,0.000 4.000 0,-1.000-23.000 0,0.000 14.000 0,0.000 5.000 0,0.000 4.000 0,0.000-25.000 16,0.000 14.000-16,0.000 7.000 0,0.000 4.000 0,2.000-23.000 0,-1.000 14.000 0,-1.000 5.000 0,0.000 4.000 0,-2.000-25.000 0,1.000 14.000 16,1.000 7.000-16,0.000 3.000 0,-5.000-17.000 0,2.000 11.000 0,2.000 5.000 0,0.000 2.000 0,-6.000-20.000 0,3.000 12.000 15,2.000 5.000-15,1.000 3.000 0,-7.000-18.000 0,4.000 12.000 0,2.000 3.000 0,1.000 4.000 0,-8.000-21.000 0,4.000 12.000 0,3.000 6.000 0,1.000 2.000 16,-8.000-23.000-16,5.000 13.000 0,2.000 7.000 0,1.000 3.000 0,-11.000-25.000 0,5.000 14.000 0,4.000 7.000 0,1.000 4.000 0,-15.000-16.000 15,8.000 10.000-15,5.000 4.000 0,2.000 3.000 0,-13.000-16.000 0,7.000 9.000 0,4.000 4.000 0,2.000 3.000 0,-19.000-13.000 16,9.000 7.000-16,7.000 4.000 0,2.000 3.000 0,-21.000-15.000 0,13.000 9.000 0,5.000 3.000 0,2.000 2.000 0,-20.000-14.000 16,11.000 9.000-16,7.000 3.000 0,3.000 2.000 0,-29.000-9.000 0,15.000 6.000 0,9.000 2.000 0,4.000 2.000 0,2.000 1.000 0,1.000-1.000 15,1.000 1.000-15,0.000 0.000 0,0.000 0.000 0,0.000 0.000 0,0.000 0.000 0,0.000 0.000 0</inkml:trace>
  <inkml:trace contextRef="#ctx0" brushRef="#br0">4108.000 11492.000 0,'0.000'0.000'0,"0.000"0.000"0,0.000 0.000 0,0.000 0.000 15,0.000 0.000-15,0.000 0.000 0,0.000 0.000 0,0.000 0.000 0,0.000 0.000 0,0.000 0.000 0,0.000 0.000 0,0.000 0.000 0,0.000 0.000 0,0.000 0.000 16,0.000 0.000-16,16.000-66.000 0,-8.000 34.000 0,-4.000 16.000 0,-2.000 7.000 0,9.000-4.000 0,-6.000 6.000 0,-3.000 4.000 0,-1.000 1.000 16,11.000-9.000-16,-5.000 6.000 0,-4.000 3.000 0,-1.000 1.000 0,13.000-12.000 0,-8.000 6.000 0,-2.000 5.000 0,-3.000 0.000 0,12.000-13.000 15,-7.000 7.000-15,-2.000 4.000 0,-3.000 2.000 0,17.000-13.000 0,-9.000 8.000 0,-5.000 3.000 0,-3.000 2.000 0,21.000-16.000 16,-12.000 9.000-16,-6.000 4.000 0,-2.000 3.000 0,22.000-13.000 0,-13.000 7.000 0,-5.000 4.000 0,-4.000 3.000 0,21.000-14.000 15,-11.000 7.000-15,-7.000 4.000 0,-3.000 2.000 0,27.000-14.000 0,-14.000 8.000 0,-9.000 4.000 0,-3.000 2.000 0,26.000-13.000 16,-15.000 8.000-16,-7.000 3.000 0,-4.000 2.000 0,28.000-11.000 0,-16.000 7.000 0,-7.000 2.000 0,-5.000 3.000 0,33.000-15.000 0,-18.000 9.000 16,-10.000 3.000-16,-4.000 2.000 0,30.000-11.000 0,-17.000 7.000 0,-9.000 2.000 0,-5.000 3.000 0,35.000-12.000 0,-21.000 7.000 0,-9.000 3.000 15,-3.000 1.000-15,34.000-9.000 0,-20.000 6.000 0,-10.000 2.000 0,-5.000 2.000 0,37.000-9.000 0,-20.000 4.000 0,-12.000 4.000 0,-4.000 1.000 16,37.000-7.000-16,-21.000 4.000 0,-12.000 2.000 0,-5.000 1.000 0,39.000-4.000 0,-23.000 2.000 0,-9.000 1.000 0,-7.000 2.000 0,38.000-2.000 16,-21.000 0.000-16,-12.000 2.000 0,-4.000-1.000 0,34.000 3.000 0,-20.000-1.000 0,-9.000 0.000 0,-6.000-1.000 0,35.000 2.000 15,-19.000-1.000-15,-11.000 0.000 0,-5.000-1.000 0,41.000 3.000 0,-23.000-2.000 0,-12.000-1.000 0,-6.000 1.000 0,37.000 4.000 16,-22.000-2.000-16,-9.000-2.000 0,-6.000-1.000 0,35.000 10.000 0,-20.000-5.000 0,-10.000-3.000 0,-5.000-1.000 0,36.000 12.000 0,-21.000-6.000 15,-9.000-4.000-15,-6.000-1.000 0,33.000 10.000 0,-19.000-6.000 0,-10.000-3.000 0,-4.000-1.000 0,33.000 13.000 0,-19.000-7.000 0,-10.000-5.000 16,-4.000-1.000-16,29.000 18.000 0,-17.000-10.000 0,-9.000-5.000 0,-4.000-2.000 0,29.000 17.000 0,-16.000-9.000 0,-9.000-6.000 0,-4.000-3.000 16,27.000 23.000-16,-15.000-12.000 0,-8.000-7.000 0,-4.000-3.000 0,26.000 20.000 0,-14.000-11.000 0,-9.000-6.000 0,-3.000-3.000 0,20.000 25.000 15,-12.000-14.000-15,-5.000-7.000 0,-4.000-4.000 0,22.000 25.000 0,-12.000-14.000 0,-7.000-7.000 0,-3.000-4.000 0,18.000 28.000 16,-11.000-16.000-16,-5.000-7.000 0,-3.000-4.000 0,19.000 26.000 0,-11.000-15.000 0,-4.000-7.000 0,-3.000-4.000 0,15.000 29.000 16,-8.000-17.000-16,-5.000-7.000 0,-3.000-5.000 0,13.000 26.000 0,-6.000-14.000 0,-5.000-8.000 0,-2.000-4.000 0,8.000 21.000 15,-5.000-12.000-15,-3.000-6.000 0,-1.000-4.000 0,13.000 32.000 0,-8.000-18.000 0,-3.000-8.000 0,-1.000-4.000 0,6.000 31.000 0,-3.000-18.000 0,-3.000-10.000 16,-1.000-3.000-16,7.000 33.000 0,-4.000-19.000 0,-2.000-10.000 0,-1.000-4.000 0,2.000 33.000 0,-1.000-18.000 0,-1.000-11.000 0,-1.000-4.000 0,0.000 31.000 15,0.000-18.000-15,0.000-10.000 0,0.000-3.000 0,-4.000 29.000 0,2.000-17.000 0,1.000-9.000 0,1.000-4.000 0,-2.000 36.000 16,1.000-19.000-16,1.000-11.000 0,0.000-5.000 0,-9.000 31.000 0,4.000-18.000 0,3.000-9.000 0,0.000-5.000 0,-8.000 27.000 16,5.000-15.000-16,3.000-9.000 0,1.000-2.000 0,-12.000 28.000 0,7.000-17.000 0,3.000-8.000 0,2.000-4.000 0,-13.000 25.000 15,6.000-15.000-15,4.000-7.000 0,2.000-4.000 0,-15.000 28.000 0,8.000-15.000 0,5.000-9.000 0,2.000-3.000 0,-15.000 29.000 0,8.000-16.000 16,5.000-9.000-16,2.000-4.000 0,-20.000 29.000 0,11.000-16.000 0,6.000-9.000 0,2.000-4.000 0,-20.000 22.000 0,12.000-13.000 0,5.000-7.000 16,2.000-2.000-16,-20.000 27.000 0,11.000-16.000 0,7.000-8.000 0,3.000-3.000 0,-24.000 22.000 0,14.000-13.000 0,5.000-7.000 0,5.000-2.000 15,-23.000 21.000-15,14.000-12.000 0,6.000-7.000 0,3.000-3.000 0,-26.000 23.000 0,14.000-13.000 0,8.000-7.000 0,3.000-2.000 0,-26.000 19.000 16,14.000-12.000-16,9.000-5.000 0,3.000-3.000 0,-31.000 18.000 0,17.000-11.000 0,9.000-5.000 0,5.000-2.000 0,-31.000 20.000 15,17.000-12.000-15,9.000-5.000 0,5.000-3.000 0,-31.000 15.000 0,17.000-9.000 0,10.000-4.000 0,4.000-3.000 0,-31.000 14.000 16,17.000-9.000-16,9.000-3.000 0,5.000-2.000 0,-37.000 11.000 0,21.000-7.000 0,9.000-2.000 0,6.000-3.000 0,-35.000 5.000 16,19.000-3.000-16,11.000-2.000 0,5.000 0.000 0,-38.000 4.000 0,21.000-2.000 0,12.000-2.000 0,5.000 0.000 0,-39.000 9.000 0,21.000-6.000 15,11.000-1.000-15,7.000-2.000 0,-36.000 5.000 0,20.000-4.000 0,11.000 0.000 0,5.000-2.000 0,-41.000 3.000 0,24.000-1.000 0,10.000-2.000 16,7.000 1.000-16,-40.000 1.000 0,22.000 0.000 0,11.000-2.000 0,7.000 1.000 0,-43.000 2.000 0,23.000-2.000 0,12.000-1.000 0,7.000 1.000 0,-39.000-1.000 16,22.000 0.000-16,12.000 0.000 0,5.000 0.000 0,-39.000-2.000 0,22.000 0.000 0,12.000 2.000 0,5.000 0.000 0,-40.000-12.000 15,23.000 5.000-15,12.000 4.000 0,5.000 2.000 0,-40.000-15.000 0,24.000 9.000 0,10.000 3.000 0,6.000 3.000 0,-35.000-14.000 16,20.000 7.000-16,11.000 4.000 0,5.000 2.000 0,-43.000-18.000 0,24.000 10.000 0,12.000 5.000 0,6.000 2.000 0,-40.000-22.000 15,23.000 13.000-15,12.000 5.000 0,5.000 4.000 0,-35.000-20.000 0,20.000 11.000 0,11.000 7.000 0,4.000 2.000 0,-34.000-25.000 0,19.000 14.000 16,11.000 7.000-16,5.000 4.000 0,-33.000-25.000 0,18.000 14.000 0,11.000 7.000 0,4.000 4.000 0,-34.000-30.000 0,20.000 17.000 0,9.000 8.000 16,5.000 4.000-16,-28.000-30.000 0,17.000 18.000 0,7.000 7.000 0,5.000 5.000 0,-25.000-29.000 0,15.000 16.000 0,7.000 9.000 0,3.000 4.000 15,-22.000-36.000-15,12.000 19.000 0,8.000 11.000 0,3.000 5.000 0,-21.000-36.000 0,13.000 21.000 0,5.000 10.000 0,2.000 4.000 0,-18.000-34.000 16,10.000 19.000-16,6.000 11.000 0,3.000 5.000 0,-14.000-36.000 0,9.000 21.000 0,4.000 10.000 0,2.000 4.000 0,-6.000-39.000 16,4.000 22.000-16,2.000 12.000 0,0.000 5.000 0,-1.000-38.000 0,1.000 23.000 0,1.000 10.000 0,1.000 6.000 0,-3.000-41.000 15,1.000 22.000-15,1.000 13.000 0,1.000 5.000 0,2.000-42.000 0,-1.000 24.000 0,-1.000 12.000 0,0.000 6.000 0,7.000-45.000 0,-3.000 25.000 16,-2.000 13.000-16,-1.000 7.000 0,8.000-45.000 0,-5.000 26.000 0,-2.000 12.000 0,-1.000 7.000 0,16.000-41.000 0,-9.000 24.000 0,-4.000 11.000 15,-2.000 6.000-15,16.000-42.000 0,-10.000 24.000 0,-4.000 11.000 0,-2.000 8.000 0,21.000-41.000 0,-12.000 23.000 0,-6.000 11.000 0,-1.000 7.000 16,25.000-44.000-16,-15.000 25.000 0,-7.000 12.000 0,-3.000 6.000 0,26.000-33.000 0,-15.000 19.000 0,-8.000 10.000 0,-3.000 6.000 0,33.000-35.000 16,-18.000 20.000-16,-10.000 10.000 0,-5.000 4.000 0,34.000-31.000 0,-20.000 18.000 0,-8.000 9.000 0,-5.000 4.000 0,32.000-26.000 15,-18.000 16.000-15,-10.000 7.000 0,-4.000 4.000 0,-3.000 2.000 0,-1.000 1.000 0,0.000 0.000 0,-1.000 1.000 0,0.000 0.000 16,0.000 0.000-16,0.000 0.000 0,0.000 0.000 0,0.000 0.000 0,0.000 0.000 0,0.000 0.000 0,0.000 0.000 0</inkml:trace>
  <inkml:trace contextRef="#ctx0" brushRef="#br0">26375.000 13096.000 0,'-11.000'-3.000'0,"6.000"1.000"0,2.000 1.000 0,-24.000-5.000 0,13.000 4.000 0,7.000 0.000 0,4.000 2.000 0,-34.000-12.000 15,18.000 5.000-15,10.000 4.000 0,5.000 2.000 0,-36.000-15.000 0,19.000 9.000 0,11.000 3.000 0,4.000 3.000 0,-36.000-12.000 16,20.000 6.000-16,12.000 5.000 0,5.000 0.000 0,-43.000-11.000 0,25.000 7.000 0,11.000 2.000 0,6.000 2.000 0,-47.000-10.000 16,27.000 6.000-16,13.000 3.000 0,7.000 1.000 0,-48.000-5.000 0,27.000 3.000 0,14.000 2.000 0,6.000 1.000 0,-48.000-9.000 0,27.000 5.000 15,14.000 2.000-15,7.000 2.000 0,-51.000 0.000 0,29.000 0.000 0,15.000 1.000 0,7.000 0.000 0,-54.000-6.000 0,31.000 4.000 0,14.000 1.000 16,9.000 0.000-16,-54.000 1.000 0,31.000 0.000 0,14.000 0.000 0,9.000 0.000 0,-52.000 0.000 0,30.000 0.000 0,15.000 0.000 0,7.000 0.000 0,-49.000 2.000 16,28.000-1.000-16,14.000 0.000 0,7.000-1.000 0,-51.000 5.000 0,29.000-3.000 0,15.000 0.000 0,7.000-2.000 0,-54.000 8.000 15,31.000-4.000-15,14.000-2.000 0,9.000-1.000 0,-49.000 6.000 0,28.000-3.000 0,14.000-2.000 0,7.000-1.000 0,-51.000 6.000 16,29.000-3.000-16,14.000-2.000 0,8.000-1.000 0,-49.000 9.000 0,28.000-5.000 0,15.000-3.000 0,6.000-1.000 0,-46.000 12.000 0,26.000-7.000 15,14.000-2.000-15,6.000-2.000 0,-46.000 13.000 0,26.000-8.000 0,13.000-3.000 0,8.000-2.000 0,-46.000 15.000 0,25.000-8.000 0,13.000-5.000 16,8.000-1.000-16,-45.000 14.000 0,27.000-8.000 0,11.000-4.000 0,7.000-3.000 0,-47.000 25.000 0,26.000-13.000 0,14.000-7.000 0,7.000-3.000 16,-43.000 19.000-16,25.000-12.000 0,12.000-5.000 0,6.000-3.000 0,-36.000 18.000 0,22.000-11.000 0,9.000-5.000 0,6.000-2.000 0,-26.000 15.000 15,16.000-10.000-15,8.000-3.000 0,2.000-3.000 0,-23.000 19.000 0,15.000-11.000 0,6.000-5.000 0,4.000-3.000 0,-21.000 6.000 16,13.000-4.000-16,4.000-1.000 0,4.000-2.000 0,-11.000 19.000 0,7.000-11.000 0,2.000-4.000 0,3.000-3.000 0,-12.000 31.000 16,7.000-17.000-16,3.000-8.000 0,1.000-4.000 0,-10.000 27.000 0,7.000-16.000 0,3.000-8.000 0,1.000-3.000 0,-11.000 25.000 0,7.000-15.000 15,3.000-7.000-15,2.000-4.000 0,-7.000 23.000 0,3.000-13.000 0,3.000-7.000 0,1.000-3.000 0,1.000 28.000 0,0.000-16.000 0,0.000-8.000 0,0.000-2.000 16,-2.000 25.000-16,1.000-15.000 0,0.000-8.000 0,1.000-2.000 0,2.000 23.000 0,-1.000-14.000 0,0.000-7.000 0,-1.000-4.000 0,8.000 28.000 15,-4.000-16.000-15,-2.000-7.000 0,-1.000-4.000 0,11.000 24.000 0,-6.000-14.000 0,-2.000-7.000 0,-3.000-4.000 0,14.000 28.000 16,-8.000-16.000-16,-3.000-7.000 0,-1.000-4.000 0,16.000 26.000 0,-8.000-15.000 0,-6.000-7.000 0,-3.000-4.000 0,26.000 29.000 16,-15.000-16.000-16,-6.000-9.000 0,-4.000-4.000 0,23.000 36.000 0,-13.000-19.000 0,-7.000-12.000 0,-3.000-3.000 0,32.000 27.000 15,-17.000-16.000-15,-10.000-9.000 0,-4.000-4.000 0,36.000 30.000 0,-20.000-18.000 0,-10.000-8.000 0,-4.000-4.000 0,36.000 29.000 0,-20.000-17.000 16,-12.000-7.000-16,-5.000-5.000 0,43.000 32.000 0,-25.000-18.000 0,-10.000-10.000 0,-7.000-3.000 0,49.000 28.000 0,-27.000-16.000 0,-15.000-9.000 0,-6.000-4.000 16,53.000 29.000-16,-30.000-17.000 0,-14.000-8.000 0,-9.000-4.000 0,56.000 20.000 0,-31.000-13.000 0,-16.000-5.000 0,-8.000-3.000 0,64.000 20.000 15,-36.000-11.000-15,-18.000-6.000 0,-9.000-3.000 0,74.000 24.000 0,-42.000-13.000 0,-20.000-7.000 0,-11.000-4.000 0,76.000 18.000 16,-43.000-10.000-16,-22.000-6.000 0,-10.000-3.000 0,74.000 13.000 0,-41.000-7.000 0,-23.000-4.000 0,-10.000-2.000 0,77.000 11.000 15,-44.000-7.000-15,-22.000-3.000 0,-11.000-1.000 0,80.000 3.000 0,-45.000-2.000 0,-24.000-2.000 0,-10.000 0.000 0,69.000-3.000 16,-40.000 1.000-16,-21.000 1.000 0,-9.000 0.000 0,71.000-8.000 0,-40.000 4.000 0,-22.000 2.000 0,-9.000 1.000 0,71.000-4.000 0,-40.000 2.000 0,-22.000 2.000 16,-9.000 1.000-16,67.000-10.000 0,-38.000 5.000 0,-21.000 2.000 0,-8.000 2.000 0,62.000-9.000 0,-36.000 4.000 0,-18.000 4.000 0,-10.000 1.000 15,62.000-19.000-15,-36.000 10.000 0,-17.000 6.000 0,-9.000 1.000 0,56.000-20.000 0,-31.000 11.000 0,-18.000 7.000 0,-8.000 2.000 0,50.000-20.000 16,-29.000 11.000-16,-14.000 7.000 0,-8.000 2.000 0,47.000-32.000 0,-28.000 18.000 0,-12.000 8.000 0,-8.000 5.000 0,41.000-30.000 16,-25.000 18.000-16,-10.000 7.000 0,-6.000 5.000 0,35.000-31.000 0,-20.000 17.000 0,-11.000 10.000 0,-5.000 3.000 0,31.000-40.000 15,-19.000 22.000-15,-8.000 12.000 0,-4.000 5.000 0,23.000-30.000 0,-14.000 18.000 0,-7.000 9.000 0,-4.000 4.000 0,23.000-35.000 0,-13.000 20.000 16,-7.000 10.000-16,-3.000 5.000 0,10.000-36.000 0,-7.000 21.000 0,-2.000 9.000 0,-2.000 6.000 0,6.000-40.000 0,-4.000 22.000 0,-2.000 12.000 0,-1.000 6.000 15,1.000-48.000-15,-1.000 26.000 0,0.000 14.000 0,-1.000 6.000 0,-4.000-46.000 0,2.000 26.000 0,1.000 14.000 0,0.000 6.000 16,-4.000-37.000-16,3.000 22.000 0,1.000 11.000 0,0.000 6.000 0,-10.000-41.000 0,6.000 24.000 0,3.000 10.000 0,1.000 6.000 0,-13.000-39.000 16,6.000 22.000-16,4.000 11.000 0,2.000 7.000 0,-15.000-36.000 0,8.000 21.000 0,5.000 9.000 0,2.000 6.000 0,-23.000-33.000 15,13.000 18.000-15,6.000 11.000 0,3.000 4.000 0,-27.000-35.000 0,14.000 19.000 0,9.000 11.000 0,3.000 5.000 0,-29.000-38.000 16,16.000 22.000-16,9.000 10.000 0,4.000 5.000 0,-39.000-32.000 0,23.000 19.000 0,9.000 10.000 0,6.000 4.000 0,-47.000-33.000 0,26.000 18.000 0,12.000 11.000 16,8.000 4.000-16,-50.000-35.000 0,28.000 19.000 0,15.000 11.000 0,6.000 5.000 0,-57.000-28.000 0,32.000 16.000 0,15.000 9.000 15,9.000 3.000-15,-65.000-28.000 0,37.000 17.000 0,18.000 8.000 0,8.000 4.000 0,-65.000-20.000 0,37.000 12.000 0,19.000 7.000 0,10.000 2.000 0,-77.000-18.000 16,44.000 11.000-16,20.000 5.000 0,12.000 2.000 0,-8.000 2.000 0,10.000-1.000 0,4.000 2.000 0,1.000 0.000 0,-1.000 0.000 15,2.000 0.000-15,1.000 0.000 0,1.000 0.000 0,-2.000 0.000 0,1.000 0.000 0,0.000 0.000 0,1.000 0.000 0</inkml:trace>
  <inkml:trace contextRef="#ctx0" brushRef="#br0">16391.000 14509.000 0,'0.000'0.000'0,"0.000"0.000"0,0.000 0.000 0,0.000 0.000 16,0.000 0.000-16,0.000 0.000 0,0.000 0.000 0,0.000 0.000 0,0.000 0.000 0,0.000 0.000 0,0.000 0.000 0,0.000 0.000 15,0.000 0.000-15,0.000 0.000 0,0.000 0.000 0,0.000 0.000 0,0.000 0.000 0,0.000 0.000 0,0.000 0.000 0,0.000 0.000 0,0.000 0.000 16,0.000 0.000-16,0.000 0.000 0,0.000 0.000 0,0.000 0.000 0,0.000 0.000 0,0.000 0.000 0,-62.000-43.000 0,31.000 22.000 0,16.000 10.000 15,7.000 6.000-15,-8.000-10.000 0,8.000 8.000 0,4.000 4.000 0,1.000 1.000 0,-11.000-11.000 0,7.000 6.000 0,3.000 4.000 0,2.000 1.000 16,-14.000-11.000-16,9.000 7.000 0,3.000 3.000 0,2.000 1.000 0,-13.000-10.000 0,8.000 5.000 0,3.000 5.000 0,2.000 0.000 0,-13.000-11.000 16,8.000 7.000-16,3.000 2.000 0,2.000 2.000 0,-14.000-13.000 0,9.000 8.000 0,3.000 3.000 0,2.000 2.000 0,-14.000-8.000 15,9.000 5.000-15,3.000 2.000 0,2.000 2.000 0,-16.000-12.000 0,10.000 7.000 0,4.000 3.000 0,2.000 1.000 0,-12.000-8.000 16,8.000 5.000-16,3.000 2.000 0,1.000 2.000 0,-15.000-7.000 0,8.000 4.000 0,5.000 2.000 0,2.000 1.000 0,-17.000-6.000 0,10.000 3.000 0,5.000 2.000 16,2.000 1.000-16,-13.000-7.000 0,8.000 5.000 0,3.000 1.000 0,2.000 1.000 0,-16.000-5.000 0,9.000 4.000 0,5.000 1.000 15,2.000 0.000-15,-14.000-4.000 0,8.000 2.000 0,4.000 2.000 0,2.000 0.000 0,-16.000-1.000 0,10.000 0.000 0,4.000 2.000 0,2.000-1.000 0,-16.000 4.000 16,10.000-2.000-16,4.000-1.000 0,2.000 0.000 0,-19.000 0.000 0,11.000 0.000 0,5.000 0.000 0,3.000 0.000 0,-17.000 6.000 15,10.000-4.000-15,5.000-1.000 0,2.000 0.000 0,-18.000 4.000 0,10.000-2.000 0,4.000-2.000 0,4.000-1.000 0,-17.000 10.000 16,8.000-4.000-16,6.000-4.000 0,3.000-1.000 0,-19.000 10.000 0,11.000-6.000 0,5.000-3.000 0,3.000-1.000 0,-19.000 14.000 16,11.000-7.000-16,5.000-5.000 0,3.000-1.000 0,-20.000 11.000 0,11.000-7.000 0,5.000-2.000 0,3.000-2.000 0,-21.000 15.000 0,11.000-8.000 15,7.000-5.000-15,3.000-1.000 0,-23.000 12.000 0,14.000-7.000 0,5.000-4.000 0,4.000-2.000 0,-19.000 16.000 0,10.000-9.000 0,6.000-5.000 0,3.000-1.000 16,-25.000 15.000-16,15.000-10.000 0,5.000-3.000 0,5.000-3.000 0,-22.000 13.000 0,13.000-7.000 0,6.000-4.000 0,3.000-2.000 0,-25.000 15.000 16,14.000-8.000-16,7.000-4.000 0,4.000-3.000 0,-25.000 16.000 0,15.000-9.000 0,5.000-5.000 0,5.000-1.000 0,-25.000 12.000 15,15.000-7.000-15,6.000-4.000 0,4.000-2.000 0,-25.000 13.000 0,13.000-7.000 0,8.000-4.000 0,4.000-2.000 0,-27.000 8.000 16,15.000-5.000-16,8.000-2.000 0,3.000-2.000 0,-27.000 9.000 0,16.000-4.000 0,7.000-3.000 0,4.000-2.000 0,-21.000 6.000 0,13.000-3.000 15,6.000-2.000-15,3.000-1.000 0,-23.000 7.000 0,13.000-4.000 0,7.000-2.000 0,3.000-1.000 0,-25.000 2.000 0,15.000-2.000 0,6.000 0.000 16,3.000 0.000-16,-23.000-1.000 0,12.000 0.000 0,8.000 0.000 0,4.000 0.000 0,-25.000-3.000 0,13.000 2.000 0,8.000 1.000 0,4.000 0.000 16,-25.000-5.000-16,15.000 3.000 0,5.000 0.000 0,5.000 2.000 0,-22.000-8.000 0,12.000 5.000 0,7.000 1.000 0,3.000 1.000 0,-23.000-10.000 15,14.000 6.000-15,5.000 3.000 0,4.000 1.000 0,-25.000-9.000 0,15.000 5.000 0,6.000 2.000 0,4.000 2.000 0,-25.000-12.000 16,14.000 7.000-16,7.000 3.000 0,4.000 1.000 0,-23.000-11.000 0,14.000 7.000 0,6.000 3.000 0,2.000 1.000 0,-21.000-13.000 16,11.000 8.000-16,8.000 3.000 0,3.000 2.000 0,-20.000-13.000 0,12.000 7.000 0,5.000 4.000 0,2.000 2.000 0,-20.000-13.000 0,11.000 8.000 0,7.000 3.000 15,3.000 2.000-15,-25.000-11.000 0,15.000 7.000 0,5.000 3.000 0,5.000 1.000 0,-25.000-11.000 0,14.000 7.000 0,7.000 3.000 16,4.000 1.000-16,-22.000-8.000 0,12.000 5.000 0,7.000 2.000 0,3.000 2.000 0,-26.000-11.000 0,15.000 5.000 0,6.000 5.000 0,5.000 0.000 0,-23.000-9.000 15,14.000 6.000-15,6.000 2.000 0,3.000 2.000 0,-25.000-4.000 0,14.000 2.000 0,7.000 2.000 0,4.000 0.000 0,-29.000-6.000 16,15.000 3.000-16,9.000 2.000 0,4.000 1.000 0,-24.000-2.000 0,15.000 2.000 0,5.000 1.000 0,5.000-1.000 0,-20.000-1.000 16,11.000 0.000-16,6.000 2.000 0,3.000-1.000 0,-24.000 1.000 0,14.000 0.000 0,5.000 0.000 0,5.000 0.000 0,-23.000 5.000 15,14.000-3.000-15,6.000-1.000 0,3.000 0.000 0,-20.000 2.000 0,12.000-2.000 0,4.000 0.000 0,4.000-1.000 0,-21.000 8.000 0,11.000-5.000 0,7.000-1.000 16,3.000-1.000-16,-25.000 4.000 0,14.000-2.000 0,7.000-1.000 0,4.000-2.000 0,-18.000 10.000 0,11.000-5.000 0,5.000-2.000 0,2.000-2.000 16,-20.000 11.000-16,12.000-5.000 0,6.000-4.000 0,1.000-1.000 0,-23.000 10.000 0,13.000-5.000 0,7.000-4.000 0,4.000-2.000 0,-22.000 12.000 15,13.000-6.000-15,5.000-4.000 0,4.000-1.000 0,-21.000 13.000 0,11.000-8.000 0,7.000-3.000 0,3.000-2.000 0,-21.000 13.000 16,13.000-8.000-16,4.000-3.000 0,4.000-2.000 0,-21.000 14.000 0,11.000-9.000 0,7.000-2.000 0,3.000-4.000 0,-20.000 17.000 15,12.000-10.000-15,5.000-3.000 0,2.000-3.000 0,-20.000 14.000 0,11.000-8.000 0,7.000-4.000 0,3.000-2.000 0,-20.000 13.000 16,12.000-7.000-16,6.000-4.000 0,2.000-2.000 0,-20.000 15.000 0,11.000-8.000 0,7.000-5.000 0,2.000-1.000 0,-20.000 12.000 0,12.000-7.000 0,5.000-4.000 16,3.000-2.000-16,-19.000 13.000 0,11.000-7.000 0,6.000-4.000 0,1.000-2.000 0,-20.000 13.000 0,11.000-8.000 0,7.000-2.000 0,3.000-4.000 15,-20.000 12.000-15,12.000-7.000 0,5.000-2.000 0,3.000-2.000 0,-22.000 11.000 0,12.000-7.000 0,7.000-3.000 0,3.000-1.000 0,-20.000 10.000 16,12.000-5.000-16,5.000-4.000 0,3.000-1.000 0,-20.000 8.000 0,11.000-4.000 0,6.000-4.000 0,3.000-1.000 0,-19.000 7.000 16,11.000-4.000-16,6.000-2.000 0,2.000-1.000 0,-20.000 5.000 0,12.000-4.000 0,6.000 0.000 0,1.000-2.000 0,-18.000 5.000 15,10.000-2.000-15,6.000-2.000 0,3.000-1.000 0,-17.000 3.000 0,10.000-1.000 0,5.000-2.000 0,3.000 1.000 0,-21.000-1.000 0,12.000 0.000 16,5.000 0.000-16,2.000 0.000 0,-16.000 0.000 0,9.000 0.000 0,6.000 0.000 0,3.000 0.000 0,-20.000-3.000 0,11.000 2.000 0,6.000 1.000 0,2.000 0.000 15,-18.000-5.000-15,11.000 3.000 0,5.000 0.000 0,3.000 2.000 0,-21.000-5.000 0,11.000 2.000 0,7.000 2.000 0,2.000 1.000 0,-20.000-6.000 16,12.000 4.000-16,6.000 1.000 0,2.000 0.000 0,-20.000-6.000 0,12.000 3.000 0,5.000 3.000 0,2.000-1.000 0,-20.000-5.000 16,11.000 3.000-16,7.000 2.000 0,3.000 1.000 0,-20.000-7.000 0,12.000 4.000 0,5.000 2.000 0,3.000 1.000 0,-20.000-9.000 15,11.000 6.000-15,7.000 1.000 0,2.000 2.000 0,-22.000-12.000 0,13.000 7.000 0,6.000 3.000 0,3.000 1.000 0,-23.000-8.000 16,13.000 5.000-16,7.000 2.000 0,3.000 2.000 0,-23.000-7.000 0,14.000 4.000 0,6.000 2.000 0,3.000 1.000 0,-23.000-9.000 0,13.000 6.000 0,7.000 1.000 16,3.000 2.000-16,-21.000-9.000 0,13.000 4.000 0,5.000 4.000 0,3.000 1.000 0,-20.000-7.000 0,11.000 4.000 0,7.000 3.000 15,2.000-1.000-15,-19.000-5.000 0,11.000 3.000 0,6.000 2.000 0,2.000 1.000 0,-23.000-4.000 0,14.000 2.000 0,5.000 2.000 0,4.000 0.000 0,-19.000-1.000 16,10.000 0.000-16,6.000 2.000 0,3.000-1.000 0,-20.000 1.000 0,12.000 0.000 0,6.000 0.000 0,2.000 0.000 0,-20.000-2.000 15,11.000 1.000-15,7.000 0.000 0,2.000 1.000 0,-20.000 2.000 0,12.000-1.000 0,5.000 0.000 0,3.000-1.000 0,-20.000 5.000 16,12.000-3.000-16,5.000-1.000 0,3.000 0.000 0,-21.000 4.000 0,11.000-2.000 0,7.000-2.000 0,3.000-1.000 0,-18.000 8.000 0,11.000-3.000 16,5.000-4.000-16,2.000 0.000 0,-19.000 9.000 0,10.000-5.000 0,7.000-3.000 0,2.000-1.000 0,-17.000 12.000 0,9.000-6.000 15,6.000-4.000-15,3.000-1.000 0,-21.000 11.000 0,12.000-7.000 0,6.000-3.000 0,2.000-1.000 0,-20.000 11.000 0,11.000-7.000 0,7.000-3.000 0,2.000-1.000 16,-16.000 15.000-16,8.000-8.000 0,6.000-5.000 0,3.000-1.000 0,-21.000 14.000 0,12.000-8.000 0,5.000-4.000 0,3.000-3.000 0,-17.000 18.000 16,10.000-10.000-16,4.000-5.000 0,4.000-2.000 0,-17.000 19.000 0,8.000-10.000 0,6.000-6.000 0,3.000-3.000 0,-18.000 17.000 15,9.000-10.000-15,6.000-4.000 0,3.000-4.000 0,-18.000 21.000 0,10.000-11.000 0,5.000-6.000 0,3.000-3.000 0,-19.000 17.000 16,11.000-10.000-16,5.000-4.000 0,3.000-4.000 0,-19.000 21.000 0,10.000-12.000 0,6.000-5.000 0,3.000-3.000 0,-17.000 17.000 0,8.000-9.000 15,6.000-6.000-15,3.000-3.000 0,-18.000 16.000 0,10.000-9.000 0,5.000-4.000 0,3.000-3.000 0,-19.000 14.000 0,11.000-9.000 0,5.000-3.000 16,3.000-2.000-16,-18.000 11.000 0,10.000-7.000 0,4.000-2.000 0,4.000-2.000 0,-18.000 8.000 0,9.000-5.000 0,6.000-2.000 0,3.000-2.000 16,-19.000 9.000-16,11.000-5.000 0,5.000-2.000 0,3.000-1.000 0,-21.000 5.000 0,12.000-3.000 0,6.000-2.000 0,2.000-1.000 0,-20.000 0.000 15,11.000-1.000-15,7.000 0.000 0,2.000 0.000 0,-16.000 0.000 0,8.000 0.000 0,6.000 0.000 0,3.000 0.000 0,-21.000 0.000 16,12.000 0.000-16,5.000 0.000 0,3.000 0.000 0,-20.000 0.000 0,11.000 0.000 0,7.000 0.000 0,2.000 0.000 0,-22.000-3.000 16,13.000 2.000-16,6.000 1.000 0,3.000 0.000 0,-23.000-3.000 0,13.000 2.000 0,7.000 1.000 0,3.000 0.000 0,-22.000-10.000 0,13.000 5.000 15,6.000 3.000-15,3.000 0.000 0,-23.000-10.000 0,13.000 5.000 0,7.000 4.000 0,3.000 2.000 0,-25.000-14.000 0,14.000 7.000 0,6.000 4.000 16,5.000 2.000-16,-25.000-13.000 0,14.000 7.000 0,7.000 5.000 0,4.000 1.000 0,-25.000-13.000 0,14.000 8.000 0,7.000 3.000 0,4.000 2.000 0,-27.000-16.000 15,14.000 9.000-15,9.000 4.000 0,3.000 3.000 0,-27.000-20.000 0,16.000 11.000 0,7.000 5.000 0,4.000 3.000 0,-26.000-22.000 16,16.000 12.000-16,7.000 6.000 0,2.000 5.000 0,-26.000-19.000 0,16.000 11.000 0,8.000 4.000 0,3.000 4.000 0,-26.000-21.000 16,14.000 12.000-16,9.000 5.000 0,3.000 3.000 0,-26.000-13.000 0,14.000 9.000 0,9.000 3.000 0,3.000 2.000 0,-24.000-21.000 15,13.000 12.000-15,8.000 6.000 0,4.000 2.000 0,-29.000-18.000 0,16.000 11.000 0,7.000 5.000 0,5.000 2.000 0,-24.000-15.000 0,14.000 10.000 16,7.000 3.000-16,3.000 3.000 0,-23.000-14.000 0,12.000 9.000 0,8.000 3.000 0,4.000 2.000 0,-27.000-8.000 0,14.000 4.000 0,9.000 4.000 0,3.000 1.000 16,-24.000-10.000-16,15.000 6.000 0,5.000 3.000 0,5.000 1.000 0,-25.000-7.000 0,15.000 3.000 0,6.000 4.000 0,4.000 0.000 15,-27.000-4.000-15,14.000 3.000 0,9.000 0.000 0,3.000 2.000 0,-24.000-3.000 0,13.000 2.000 0,8.000 0.000 0,4.000 1.000 0,-23.000 0.000 16,14.000 0.000-16,6.000 0.000 0,2.000 0.000 0,-23.000 0.000 0,13.000 0.000 0,7.000 0.000 0,4.000 0.000 0,-21.000 2.000 15,13.000-1.000-15,4.000 0.000 0,4.000-1.000 0,-21.000 0.000 0,11.000 0.000 0,7.000 0.000 0,3.000 0.000 0,-20.000 5.000 16,12.000-3.000-16,6.000-1.000 0,1.000 0.000 0,-18.000 0.000 0,10.000-1.000 0,7.000 0.000 0,2.000 0.000 0,-22.000 7.000 0,13.000-3.000 16,6.000-3.000-16,3.000 1.000 0,-18.000 5.000 0,11.000-3.000 0,4.000-2.000 0,3.000-1.000 0,-22.000 7.000 0,13.000-5.000 0,6.000-1.000 15,3.000-1.000-15,-18.000 9.000 0,11.000-4.000 0,5.000-4.000 0,1.000-1.000 0,-19.000 12.000 0,10.000-7.000 0,7.000-3.000 0,3.000-1.000 16,-22.000 11.000-16,13.000-7.000 0,6.000-3.000 0,2.000-1.000 0,-21.000 8.000 0,12.000-4.000 0,7.000-4.000 0,3.000-1.000 0,-20.000 12.000 16,12.000-7.000-16,5.000-3.000 0,3.000-1.000 0,-22.000 8.000 0,12.000-4.000 0,7.000-4.000 0,3.000 0.000 0,-23.000 5.000 15,14.000-3.000-15,6.000-2.000 0,2.000-1.000 0,-21.000 7.000 0,12.000-4.000 0,7.000-2.000 0,3.000-1.000 0,-20.000 4.000 16,12.000-2.000-16,5.000-2.000 0,3.000 0.000 0,-20.000-1.000 0,11.000 0.000 0,7.000 0.000 0,2.000 0.000 0,-20.000 3.000 0,12.000-2.000 15,6.000 0.000-15,2.000-1.000 0,-22.000-2.000 0,13.000 1.000 0,5.000 0.000 0,4.000 1.000 0,-19.000-3.000 0,10.000 2.000 0,6.000 1.000 16,3.000-1.000-16,-20.000-4.000 0,12.000 3.000 0,6.000 1.000 0,1.000 0.000 0,-18.000-4.000 0,10.000 2.000 0,6.000 2.000 0,3.000 1.000 0,-20.000-13.000 16,12.000 7.000-16,6.000 4.000 0,2.000 0.000 0,-18.000-4.000 0,11.000 3.000 0,5.000 2.000 0,2.000 0.000 0,-21.000-11.000 15,11.000 6.000-15,7.000 3.000 0,3.000 2.000 0,-25.000-12.000 0,15.000 7.000 0,5.000 3.000 0,5.000 1.000 0,-19.000-11.000 16,10.000 7.000-16,6.000 3.000 0,3.000 1.000 0,-20.000-13.000 0,12.000 7.000 0,5.000 5.000 0,2.000 1.000 0,-20.000-11.000 16,11.000 7.000-16,7.000 2.000 0,3.000 3.000 0,-23.000-14.000 0,14.000 7.000 0,5.000 4.000 0,4.000 2.000 0,-22.000-11.000 0,12.000 7.000 15,7.000 3.000-15,3.000 1.000 0,-20.000-9.000 0,12.000 6.000 0,5.000 2.000 0,2.000 1.000 0,-23.000-10.000 0,12.000 5.000 0,8.000 4.000 16,4.000 1.000-16,-20.000-8.000 0,12.000 5.000 0,4.000 3.000 0,4.000 0.000 0,-21.000-8.000 0,11.000 5.000 0,7.000 2.000 0,3.000 2.000 0,-23.000-4.000 15,14.000 2.000-15,5.000 2.000 0,4.000 0.000 0,-23.000-6.000 0,14.000 3.000 0,6.000 2.000 0,3.000 1.000 0,-21.000-4.000 16,13.000 2.000-16,4.000 2.000 0,4.000 1.000 0,-19.000-3.000 0,10.000 1.000 0,7.000 1.000 0,2.000 1.000 0,-22.000 0.000 16,13.000 0.000-16,5.000 0.000 0,4.000 0.000 0,-19.000-3.000 0,10.000 2.000 0,6.000 1.000 0,3.000-1.000 0,-18.000 3.000 15,11.000 0.000-15,5.000-2.000 0,3.000 1.000 0,-19.000 1.000 0,11.000-1.000 0,5.000 0.000 0,2.000-1.000 0,-17.000 3.000 0,9.000-2.000 16,6.000-1.000-16,3.000 1.000 0,-20.000 0.000 0,10.000-1.000 0,7.000 0.000 0,2.000 0.000 0,-20.000 2.000 0,12.000-1.000 0,6.000 0.000 0,2.000-1.000 16,-20.000 5.000-16,11.000-2.000 0,6.000-2.000 0,3.000 0.000 0,-18.000 1.000 0,11.000 0.000 0,5.000-2.000 0,3.000 1.000 15,-21.000 3.000-15,12.000-1.000 0,6.000-2.000 0,1.000-1.000 0,-18.000 6.000 0,10.000-3.000 0,7.000-2.000 0,2.000-1.000 0,-20.000 6.000 16,12.000-3.000-16,5.000-2.000 0,3.000-1.000 0,-20.000 8.000 0,12.000-5.000 0,5.000-1.000 0,3.000-1.000 0,-19.000 4.000 15,10.000-2.000-15,7.000-1.000 0,2.000-2.000 0,-20.000 8.000 0,12.000-4.000 0,5.000-3.000 0,3.000 1.000 0,-19.000 5.000 16,10.000-3.000-16,7.000-3.000 0,2.000 1.000 0,-20.000 3.000 0,12.000-2.000 0,6.000-2.000 0,2.000-1.000 0,-20.000 3.000 0,12.000-1.000 16,5.000-2.000-16,2.000 1.000 0,-18.000 4.000 0,10.000-3.000 0,7.000-1.000 0,2.000 0.000 0,-20.000 2.000 0,12.000-1.000 0,6.000-2.000 15,2.000 1.000-15,-20.000 1.000 0,12.000-1.000 0,4.000 0.000 0,4.000-1.000 0,-22.000 5.000 0,13.000-3.000 0,6.000 0.000 0,3.000-2.000 16,-23.000-2.000-16,13.000 1.000 0,7.000 1.000 0,3.000 0.000 0,-23.000 0.000 0,14.000 0.000 0,6.000 0.000 0,3.000 0.000 0,-20.000-3.000 16,12.000 2.000-16,4.000 1.000 0,4.000 0.000 0,-22.000-3.000 0,13.000 2.000 0,6.000 0.000 0,3.000 0.000 0,-25.000-1.000 15,13.000 1.000-15,8.000 0.000 0,4.000 1.000 0,-23.000-3.000 0,14.000 2.000 0,6.000 1.000 0,2.000-1.000 0,-26.000-4.000 16,15.000 3.000-16,8.000 0.000 0,3.000 2.000 0,-24.000-5.000 0,13.000 2.000 0,8.000 2.000 0,4.000 0.000 0,-25.000-6.000 0,14.000 3.000 15,6.000 3.000-15,5.000 0.000 0,-25.000-5.000 0,14.000 3.000 0,7.000 2.000 0,3.000 1.000 0,-21.000-6.000 0,12.000 4.000 0,7.000 0.000 16,3.000 2.000-16,-25.000-5.000 0,15.000 3.000 0,5.000 1.000 0,5.000 0.000 0,-25.000-4.000 0,14.000 2.000 0,7.000 2.000 0,4.000 0.000 16,-23.000-4.000-16,13.000 3.000 0,7.000 0.000 0,3.000 2.000 0,-23.000-5.000 0,14.000 2.000 0,6.000 2.000 0,2.000 0.000 0,-21.000-4.000 15,11.000 2.000-15,8.000 2.000 0,3.000 1.000 0,-25.000-6.000 0,15.000 4.000 0,5.000 1.000 0,5.000 0.000 0,-23.000 1.000 16,14.000 0.000-16,6.000 0.000 0,3.000 0.000 0,-23.000-3.000 0,13.000 2.000 0,7.000 1.000 0,3.000-1.000 0,-20.000 6.000 16,12.000-3.000-16,5.000-1.000 0,3.000 0.000 0,-20.000 2.000 0,12.000-2.000 0,5.000 0.000 0,3.000-1.000 0,-21.000 5.000 15,11.000-3.000-15,7.000-1.000 0,3.000 0.000 0,-23.000 4.000 0,13.000-2.000 0,6.000-2.000 0,4.000 0.000 0,-19.000 9.000 0,10.000-5.000 16,7.000-3.000-16,2.000-1.000 0,-20.000 10.000 0,12.000-6.000 0,5.000-3.000 0,2.000-1.000 0,-18.000 12.000 0,10.000-6.000 0,7.000-4.000 0,2.000-2.000 15,-20.000 14.000-15,12.000-7.000 0,6.000-4.000 0,2.000-2.000 0,-20.000 15.000 0,12.000-8.000 0,5.000-4.000 0,3.000-3.000 16,-19.000 14.000-16,10.000-9.000 0,7.000-3.000 0,2.000-2.000 0,-20.000 15.000 0,12.000-8.000 0,6.000-4.000 0,2.000-3.000 0,-17.000 21.000 16,10.000-12.000-16,4.000-5.000 0,4.000-3.000 0,-16.000 13.000 0,8.000-9.000 0,6.000-2.000 0,2.000-4.000 0,-17.000 20.000 15,9.000-12.000-15,5.000-3.000 0,3.000-4.000 0,-19.000 16.000 0,11.000-9.000 0,5.000-4.000 0,3.000-3.000 0,-12.000 16.000 16,8.000-10.000-16,3.000-3.000 0,1.000-3.000 0,-14.000 12.000 0,7.000-8.000 0,5.000-2.000 0,2.000-3.000 0,-13.000 12.000 16,6.000-6.000-16,5.000-4.000 0,2.000-2.000 0,-12.000 10.000 0,6.000-6.000 0,4.000-3.000 0,2.000-1.000 0,-10.000 8.000 0,6.000-5.000 15,2.000-3.000-15,2.000 1.000 0,-10.000 3.000 0,6.000-3.000 0,3.000-1.000 0,1.000 0.000 0,-11.000 2.000 0,7.000-1.000 0,3.000-2.000 0,1.000 1.000 16,-11.000-6.000-16,7.000 3.000 0,3.000 1.000 0,1.000 0.000 0,-10.000-4.000 0,5.000 2.000 0,4.000 2.000 0,1.000 0.000 0,-13.000-6.000 15,8.000 3.000-15,2.000 2.000 0,3.000 1.000 0,-13.000-6.000 0,8.000 3.000 0,2.000 2.000 0,3.000 1.000 0,-10.000-9.000 16,6.000 5.000-16,3.000 3.000 0,1.000 1.000 0,-14.000-10.000 0,9.000 6.000 0,3.000 3.000 0,2.000 0.000 0,-14.000-8.000 16,9.000 5.000-16,3.000 2.000 0,2.000 2.000 0,-18.000-14.000 0,10.000 8.000 0,5.000 3.000 0,3.000 2.000 0,1.000 1.000 0,-1.000 0.000 15,2.000 1.000-15,0.000 0.000 0,0.000 0.000 0,0.000 0.000 0,0.000 0.000 0,0.000 0.000 0,0.000 0.000 0,0.000 0.000 16,0.000 0.000-16,0.000 0.000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147480000" units="dev"/>
        </inkml:traceFormat>
        <inkml:channelProperties>
          <inkml:channelProperty channel="X" name="resolution" value="197.39157" units="1/cm"/>
          <inkml:channelProperty channel="Y" name="resolution" value="348.58511" units="1/cm"/>
          <inkml:channelProperty channel="T" name="resolution" value="1" units="1/dev"/>
        </inkml:channelProperties>
      </inkml:inkSource>
      <inkml:timestamp xml:id="ts0" timeString="2025-09-29T09:50: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24810.000 11062.000 0,'0.000'0.000'0,"0.000"0.000"0,0.000 0.000 0,0.000 0.000 0,0.000 0.000 0,0.000 0.000 0,0.000 0.000 0,0.000 0.000 0,0.000 0.000 0,0.000 0.000 16,0.000 0.000-16,0.000 0.000 0,0.000 0.000 0,0.000 0.000 0,0.000 0.000 0,0.000 0.000 0,0.000 0.000 0,0.000 0.000 0,0.000 0.000 0,0.000 0.000 16,0.000 0.000-16,0.000 0.000 0,0.000 0.000 0,0.000 0.000 0,0.000 0.000 0,0.000 0.000 0,0.000 0.000 0,7.000 67.000 15,-4.000-34.000-15,-1.000-16.000 0,-1.000-9.000 0,2.000 8.000 0,-2.000-8.000 0,0.000-4.000 0,-1.000-2.000 0,2.000 11.000 16,-1.000-6.000-16,0.000-4.000 0,-1.000-1.000 0,3.000 11.000 0,-1.000-7.000 0,0.000-3.000 0,-2.000-1.000 0,2.000 13.000 16,-1.000-7.000-16,0.000-5.000 0,-1.000-1.000 0,3.000 14.000 0,-2.000-9.000 0,0.000-3.000 0,-1.000-2.000 0,2.000 11.000 0,-1.000-7.000 15,0.000-2.000-15,-1.000-3.000 0,0.000 17.000 0,0.000-10.000 0,0.000-3.000 0,0.000-3.000 0,5.000 13.000 0,-2.000-7.000 0,-2.000-4.000 0,0.000-3.000 16,2.000 15.000-16,-2.000-8.000 0,0.000-4.000 0,-1.000-3.000 0,3.000 12.000 0,-2.000-6.000 0,0.000-4.000 0,-1.000-1.000 15,5.000 11.000-15,-2.000-7.000 0,-2.000-3.000 0,0.000-1.000 0,4.000 6.000 0,-3.000-4.000 0,-1.000-2.000 0,0.000-1.000 0,-1.000-1.000 16,0.000 0.000-16,0.000 0.000 0,0.000 0.000 0,0.000 0.000 0,0.000 0.000 0,0.000 0.000 0,0.000 0.000 0,0.000 0.000 16,0.000 0.000-16,0.000 0.000 0,0.000 0.000 0</inkml:trace>
  <inkml:trace contextRef="#ctx0" brushRef="#br0">25078.000 10824.000 0,'0.000'0.000'0,"0.000"0.000"0,0.000 0.000 0,0.000 0.000 0,0.000 0.000 0,0.000 0.000 0,0.000 0.000 0,0.000 0.000 0,0.000 0.000 0,0.000 0.000 0,0.000 0.000 0,0.000 0.000 15,0.000 0.000-15,0.000 0.000 0,0.000 0.000 0,0.000 0.000 0,0.000 0.000 0,0.000 0.000 0,0.000 0.000 0,-38.000-53.000 16,19.000 26.000-16,10.000 14.000 0,4.000 7.000 0,-5.000-2.000 0,4.000 3.000 0,4.000 3.000 0,1.000 1.000 0,-11.000-4.000 15,6.000 2.000-15,3.000 2.000 0,2.000 0.000 0,-10.000-4.000 0,6.000 3.000 0,2.000 1.000 0,2.000 0.000 0,-14.000-2.000 0,7.000 2.000 16,4.000 0.000-16,2.000 1.000 0,-10.000-3.000 0,5.000 2.000 0,4.000 0.000 0,1.000 1.000 0,-10.000 0.000 0,6.000 0.000 0,3.000 0.000 16,1.000 0.000-16,-15.000 2.000 0,9.000-1.000 0,4.000 0.000 0,2.000-1.000 0,-14.000 2.000 0,8.000-1.000 0,4.000 0.000 0,2.000 0.000 15,-14.000 3.000-15,9.000-1.000 0,3.000-2.000 0,2.000-1.000 0,-18.000 8.000 0,11.000-4.000 0,4.000-2.000 0,2.000-1.000 0,-17.000 6.000 16,9.000-3.000-16,6.000-2.000 0,3.000-1.000 0,-15.000 12.000 0,7.000-7.000 0,6.000-3.000 0,2.000-1.000 0,-15.000 10.000 16,7.000-5.000-16,6.000-4.000 0,2.000-1.000 0,-16.000 13.000 0,9.000-8.000 0,5.000-3.000 0,2.000-3.000 0,-16.000 15.000 15,9.000-8.000-15,5.000-4.000 0,2.000-3.000 0,-16.000 17.000 0,9.000-9.000 0,5.000-5.000 0,2.000-1.000 0,-14.000 14.000 0,8.000-8.000 16,4.000-5.000-16,2.000-1.000 0,-11.000 17.000 0,7.000-10.000 0,3.000-5.000 0,2.000-2.000 0,-11.000 17.000 0,6.000-10.000 0,2.000-4.000 15,3.000-4.000-15,-9.000 18.000 0,5.000-9.000 0,2.000-6.000 0,2.000-3.000 0,-10.000 23.000 0,6.000-12.000 0,3.000-7.000 0,1.000-3.000 0,-7.000 20.000 16,4.000-11.000-16,2.000-7.000 0,1.000-2.000 0,-5.000 20.000 0,4.000-11.000 0,1.000-6.000 0,0.000-4.000 0,-1.000 24.000 16,1.000-13.000-16,0.000-7.000 0,1.000-3.000 0,-3.000 20.000 0,2.000-11.000 0,0.000-6.000 0,1.000-3.000 0,0.000 22.000 15,0.000-12.000-15,0.000-7.000 0,0.000-3.000 0,3.000 20.000 0,-2.000-11.000 0,0.000-7.000 0,-1.000-2.000 0,5.000 20.000 16,-3.000-11.000-16,-1.000-6.000 0,0.000-4.000 0,7.000 21.000 0,-4.000-11.000 0,-2.000-6.000 0,-1.000-4.000 0,8.000 19.000 0,-4.000-11.000 0,-2.000-5.000 16,-2.000-2.000-16,12.000 17.000 0,-7.000-9.000 0,-3.000-6.000 0,-1.000-3.000 0,11.000 19.000 0,-7.000-12.000 0,-3.000-3.000 15,-1.000-4.000-15,16.000 16.000 0,-10.000-9.000 0,-4.000-4.000 0,-2.000-3.000 0,14.000 16.000 0,-8.000-10.000 0,-4.000-3.000 0,-2.000-3.000 0,18.000 14.000 16,-10.000-8.000-16,-5.000-4.000 0,-3.000-2.000 0,16.000 11.000 0,-9.000-7.000 0,-5.000-3.000 0,-2.000-1.000 0,18.000 11.000 15,-10.000-7.000-15,-4.000-3.000 0,-4.000-1.000 0,18.000 8.000 0,-9.000-5.000 0,-6.000-2.000 0,-3.000-1.000 0,19.000 5.000 16,-11.000-3.000-16,-5.000-2.000 0,-3.000-1.000 0,19.000 7.000 0,-11.000-4.000 0,-5.000-3.000 0,-3.000 1.000 0,19.000 0.000 0,-11.000 0.000 16,-4.000-2.000-16,-4.000 1.000 0,18.000 2.000 0,-9.000-2.000 0,-6.000-1.000 0,-3.000 1.000 0,15.000-1.000 0,-7.000 0.000 15,-6.000 0.000-15,-2.000 0.000 0,19.000-2.000 0,-11.000 1.000 0,-5.000 0.000 0,-3.000 0.000 0,16.000-1.000 0,-10.000 1.000 0,-4.000 0.000 0,-2.000 1.000 16,17.000-5.000-16,-10.000 2.000 0,-5.000 2.000 0,-2.000 0.000 0,14.000-8.000 0,-9.000 4.000 0,-3.000 3.000 0,-2.000 0.000 0,16.000-8.000 16,-10.000 5.000-16,-4.000 2.000 0,-2.000 2.000 0,14.000-9.000 0,-8.000 5.000 0,-4.000 2.000 0,-2.000 2.000 0,13.000-12.000 15,-8.000 7.000-15,-3.000 2.000 0,-2.000 3.000 0,11.000-14.000 0,-7.000 7.000 0,-3.000 4.000 0,-1.000 3.000 0,10.000-14.000 16,-5.000 7.000-16,-4.000 4.000 0,-2.000 2.000 0,9.000-13.000 0,-5.000 8.000 0,-3.000 2.000 0,-1.000 4.000 0,10.000-17.000 15,-6.000 10.000-15,-2.000 3.000 0,-2.000 3.000 0,9.000-14.000 0,-5.000 8.000 0,-3.000 4.000 0,0.000 3.000 0,3.000-17.000 0,-2.000 9.000 16,-2.000 4.000-16,0.000 3.000 0,4.000-18.000 0,-3.000 10.000 0,-1.000 5.000 0,0.000 3.000 0,6.000-19.000 0,-2.000 11.000 0,-3.000 5.000 0,-1.000 2.000 16,1.000-17.000-16,-1.000 9.000 0,0.000 6.000 0,-1.000 3.000 0,5.000-16.000 0,-3.000 9.000 0,-1.000 4.000 0,0.000 3.000 0,2.000-16.000 15,-2.000 9.000-15,0.000 5.000 0,-1.000 1.000 0,2.000-14.000 0,-1.000 8.000 0,0.000 5.000 0,-1.000 1.000 0,2.000-19.000 16,-1.000 11.000-16,0.000 5.000 0,-1.000 3.000 0,4.000-18.000 0,-3.000 11.000 0,0.000 5.000 0,-1.000 2.000 0,0.000-17.000 16,0.000 10.000-16,0.000 4.000 0,0.000 4.000 0,0.000-14.000 0,0.000 9.000 0,0.000 3.000 0,0.000 2.000 0,0.000-16.000 15,0.000 9.000-15,0.000 5.000 0,0.000 1.000 0,0.000-12.000 0,0.000 8.000 0,0.000 3.000 0,0.000 2.000 0,-3.000-16.000 0,2.000 9.000 0,-1.000 4.000 16,2.000 3.000-16,-2.000-11.000 0,1.000 7.000 0,0.000 2.000 0,1.000 3.000 0,-5.000-14.000 0,2.000 7.000 0,2.000 5.000 15,0.000 1.000-15,-6.000-11.000 0,4.000 7.000 0,1.000 2.000 0,1.000 2.000 0,-8.000-10.000 0,5.000 5.000 0,2.000 4.000 0,1.000 2.000 0,-6.000-10.000 16,4.000 6.000-16,1.000 3.000 0,1.000 0.000 0,-9.000-8.000 0,5.000 5.000 0,3.000 2.000 0,1.000 2.000 0,-9.000-5.000 16,5.000 3.000-16,1.000 2.000 0,3.000 1.000 0,-14.000-3.000 0,8.000 2.000 0,3.000 1.000 0,1.000-1.000 0,-11.000-2.000 15,7.000 2.000-15,3.000 0.000 0,2.000 1.000 0,-16.000-3.000 0,10.000 2.000 0,4.000 1.000 0,2.000-1.000 0,-17.000-1.000 0,10.000 1.000 16,5.000 0.000-16,1.000 1.000 0,2.000 0.000 0,0.000 0.000 0,1.000 0.000 0,0.000 0.000 0,0.000 0.000 0,0.000 0.000 0,0.000 0.000 0,0.000 0.000 16</inkml:trace>
  <inkml:trace contextRef="#ctx0" brushRef="#br0">6611.000 11157.000 0,'0.000'0.000'0,"0.000"0.000"0,0.000 0.000 0,0.000 0.000 0,0.000 0.000 0,0.000 0.000 0,0.000 0.000 0,0.000 0.000 0,0.000 0.000 0,0.000 0.000 0,0.000 0.000 0,0.000 0.000 16,0.000 0.000-16,0.000 0.000 0,0.000 0.000 0,24.000-64.000 0,-11.000 31.000 0,-7.000 17.000 0,-3.000 8.000 0,0.000-1.000 16,-1.000 5.000-16,-1.000 2.000 0,-1.000 0.000 0,3.000 0.000 0,-2.000 0.000 0,1.000 1.000 0,-2.000 1.000 0,5.000-3.000 15,-2.000 2.000-15,-2.000 1.000 0,0.000-1.000 0,4.000-4.000 0,-3.000 2.000 0,-1.000 2.000 0,0.000 1.000 0,4.000-3.000 0,-3.000 2.000 16,-1.000 1.000-16,0.000-1.000 0,7.000 1.000 0,-5.000 0.000 0,-1.000 0.000 0,-1.000 0.000 0,4.000-3.000 0,-3.000 2.000 0,-1.000 0.000 0,0.000 1.000 16,4.000 0.000-16,-2.000 0.000 0,-1.000 0.000 0,-1.000 0.000 0,8.000 2.000 0,-4.000-1.000 0,-3.000 0.000 0,-1.000-1.000 0,7.000 3.000 15,-3.000-2.000-15,-3.000 0.000 0,-1.000-1.000 0,6.000 2.000 0,-3.000-1.000 0,-2.000 0.000 0,-1.000-1.000 0,9.000 3.000 16,-4.000-2.000-16,-4.000 0.000 0,-1.000-1.000 0,9.000 8.000 0,-5.000-5.000 0,-3.000-1.000 0,-1.000-1.000 0,10.000 5.000 15,-6.000-4.000-15,-2.000-1.000 0,-2.000 0.000 0,6.000 9.000 0,-3.000-5.000 0,-2.000-3.000 0,-1.000-1.000 0,10.000 12.000 16,-6.000-7.000-16,-3.000-3.000 0,-1.000-1.000 0,5.000 9.000 0,-3.000-6.000 0,-2.000-3.000 0,0.000-1.000 0,5.000 12.000 0,-4.000-7.000 0,-1.000-3.000 16,0.000-1.000-16,4.000 11.000 0,-2.000-7.000 0,-2.000-2.000 0,0.000-2.000 0,2.000 7.000 0,-2.000-3.000 0,0.000-4.000 15,-1.000-1.000-15,-2.000 12.000 0,1.000-7.000 0,0.000-2.000 0,1.000-2.000 0,-2.000 7.000 0,1.000-3.000 0,0.000-4.000 0,1.000-1.000 0,-5.000 7.000 16,3.000-4.000-16,1.000-2.000 0,0.000-1.000 0,-5.000 9.000 0,4.000-5.000 0,1.000-2.000 0,0.000-2.000 0,-6.000 9.000 16,3.000-4.000-16,2.000-4.000 0,1.000-1.000 0,-6.000 10.000 0,4.000-6.000 0,0.000-3.000 0,2.000-1.000 0,-8.000 10.000 15,4.000-6.000-15,3.000-3.000 0,1.000-1.000 0,-10.000 7.000 0,6.000-4.000 0,2.000-2.000 0,2.000-1.000 0,-9.000 7.000 16,5.000-4.000-16,3.000-2.000 0,1.000-1.000 0,-12.000 9.000 0,7.000-5.000 0,3.000-3.000 0,2.000-1.000 0,-9.000 7.000 0,4.000-4.000 15,3.000-2.000-15,2.000-1.000 0,-9.000 7.000 0,5.000-4.000 0,3.000-2.000 0,1.000-1.000 0,-8.000 6.000 0,5.000-3.000 0,2.000-2.000 0,1.000-1.000 16,-8.000 7.000-16,4.000-4.000 0,3.000-2.000 0,1.000-1.000 0,-5.000 4.000 0,3.000-3.000 0,2.000 0.000 0,0.000-2.000 0,-4.000 3.000 16,2.000-2.000-16,2.000 0.000 0,0.000-1.000 0,-4.000 6.000 0,3.000-4.000 0,1.000-1.000 0,0.000 0.000 0,-2.000 2.000 15,2.000-2.000-15,0.000-1.000 0,1.000 1.000 0,-3.000-1.000 0,2.000 0.000 0,0.000 0.000 0,1.000 0.000 0,-2.000 2.000 16,1.000-1.000-16,0.000 0.000 0,1.000 0.000 0,0.000 1.000 0,0.000 0.000 0,0.000-2.000 0,0.000 1.000 0,2.000-1.000 16,-1.000 0.000-16,-1.000 0.000 0,0.000 0.000 0,3.000 2.000 0,-2.000-1.000 0,0.000 0.000 0,-1.000-1.000 0,6.000 0.000 0,-3.000 0.000 15,-2.000 0.000-15,0.000 0.000 0,4.000 0.000 0,-3.000 0.000 0,-1.000 0.000 0,0.000 0.000 0,4.000 3.000 0,-3.000-2.000 0,-1.000-1.000 16,0.000 1.000-16,7.000-1.000 0,-5.000 0.000 0,-1.000 0.000 0,-1.000 0.000 0,9.000 2.000 0,-5.000 0.000 0,-3.000-2.000 0,-1.000 1.000 15,10.000 1.000-15,-6.000-1.000 0,-3.000 0.000 0,-1.000-1.000 0,14.000 0.000 0,-7.000 0.000 0,-4.000 0.000 0,-2.000 0.000 0,13.000 3.000 16,-7.000-2.000-16,-4.000-1.000 0,-2.000 1.000 0,17.000-1.000 0,-8.000 0.000 0,-6.000 0.000 0,-3.000 0.000 0,19.000 0.000 16,-11.000 0.000-16,-5.000 0.000 0,-3.000 0.000 0,21.000 2.000 0,-12.000 0.000 0,-5.000-2.000 0,-3.000 1.000 0,17.000-1.000 15,-9.000 0.000-15,-6.000 0.000 0,-3.000 0.000 0,15.000 0.000 0,-7.000 0.000 0,-6.000 0.000 0,-2.000 0.000 0,19.000 0.000 0,-11.000 0.000 16,-5.000 0.000-16,-3.000 0.000 0,16.000-3.000 0,-10.000 2.000 0,-4.000 1.000 0,-2.000 0.000 0,14.000-1.000 0,-8.000 1.000 0,-4.000 0.000 0,-2.000 0.000 16,12.000-2.000-16,-8.000 1.000 0,-3.000 0.000 0,-1.000 0.000 0,10.000 1.000 0,-5.000 0.000 0,-4.000 0.000 0,-2.000 0.000 15,9.000 0.000-15,-5.000 0.000 0,-2.000 0.000 0,-2.000 0.000 0,10.000 0.000 0,-6.000 0.000 0,-3.000 0.000 0,-1.000 0.000 0,7.000 0.000 16,-4.000 0.000-16,-1.000 0.000 0,-2.000 0.000 0,6.000 0.000 0,-3.000 0.000 0,-2.000 0.000 0,-1.000 0.000 0,1.000 0.000 15,-1.000 0.000-15,0.000 0.000 0,-1.000 0.000 0,5.000 0.000 0,-3.000 0.000 0,-1.000 0.000 0,0.000 0.000 0,-1.000-3.000 16,0.000 2.000-16,0.000 1.000 0,0.000-1.000 0,0.000-1.000 0,0.000 1.000 0,0.000 0.000 0,0.000 1.000 0,0.000-2.000 0,0.000 1.000 16,0.000 0.000-16,0.000 0.000 0,-2.000-1.000 0,1.000 0.000 0,1.000 2.000 0,0.000-1.000 0,-3.000-1.000 0,2.000 1.000 0,0.000 0.000 15,1.000 1.000-15,0.000-3.000 0,0.000 2.000 0,0.000 0.000 0,0.000 1.000 0,0.000 0.000 0,0.000 0.000 0,0.000 0.000 0,0.000 0.000 0,-2.000 0.000 16,1.000 0.000-16,0.000 0.000 0,1.000 0.000 0,0.000 0.000 0,0.000 0.000 0,0.000 0.000 0,0.000 0.000 0</inkml:trace>
  <inkml:trace contextRef="#ctx0" brushRef="#br0">7045.000 10913.000 0,'0.000'0.000'0,"0.000"0.000"0,0.000 0.000 0,0.000 0.000 0,0.000 0.000 0,0.000 0.000 0,0.000 0.000 15,0.000 0.000-15,0.000 0.000 0,0.000 0.000 0,0.000 0.000 0,0.000 0.000 0,0.000 0.000 0,0.000 0.000 0,0.000 0.000 16,-9.000-70.000-16,5.000 35.000 0,2.000 18.000 0,1.000 8.000 0,-9.000-7.000 0,5.000 8.000 0,3.000 4.000 0,1.000 2.000 15,-10.000-8.000-15,6.000 4.000 0,2.000 3.000 0,2.000 2.000 0,-12.000-7.000 0,6.000 4.000 0,4.000 2.000 0,1.000 1.000 0,-13.000-9.000 16,7.000 6.000-16,4.000 1.000 0,2.000 2.000 0,-10.000-9.000 0,6.000 4.000 0,3.000 3.000 0,2.000 2.000 0,-17.000-7.000 16,10.000 4.000-16,4.000 2.000 0,1.000 1.000 0,-10.000-3.000 0,6.000 1.000 0,4.000 2.000 0,1.000 0.000 0,-14.000-1.000 15,9.000 0.000-15,3.000 1.000 0,2.000 1.000 0,-11.000-3.000 0,7.000 2.000 0,3.000 1.000 0,2.000-1.000 0,-12.000 1.000 0,6.000 0.000 16,4.000 0.000-16,1.000 0.000 0,-15.000 0.000 0,8.000 0.000 0,5.000 0.000 0,2.000 0.000 0,-13.000 0.000 0,6.000 0.000 0,5.000 0.000 0,2.000 0.000 16,-12.000 5.000-16,6.000-3.000 0,4.000-1.000 0,2.000 0.000 0,-17.000 6.000 0,8.000-3.000 0,6.000-2.000 0,3.000-1.000 0,-18.000 6.000 15,10.000-3.000-15,5.000-2.000 0,3.000-1.000 0,-16.000 9.000 0,9.000-5.000 0,5.000-2.000 0,2.000-2.000 0,-16.000 9.000 16,9.000-4.000-16,5.000-4.000 0,2.000-1.000 0,-16.000 9.000 0,9.000-4.000 0,5.000-4.000 0,2.000-1.000 0,-14.000 12.000 15,9.000-7.000-15,3.000-2.000 0,2.000-2.000 0,-13.000 13.000 0,8.000-8.000 0,3.000-3.000 0,2.000-2.000 0,-14.000 13.000 16,9.000-8.000-16,3.000-3.000 0,2.000-2.000 0,-9.000 14.000 0,6.000-9.000 0,3.000-3.000 0,1.000-2.000 0,-6.000 14.000 0,3.000-9.000 0,2.000-3.000 16,1.000-2.000-16,-6.000 16.000 0,2.000-10.000 0,3.000-3.000 0,1.000-3.000 0,-6.000 19.000 0,4.000-11.000 0,1.000-5.000 15,1.000-3.000-15,-3.000 18.000 0,2.000-9.000 0,1.000-6.000 0,0.000-3.000 0,-7.000 22.000 0,4.000-13.000 0,2.000-5.000 0,1.000-3.000 0,-4.000 22.000 16,3.000-13.000-16,1.000-5.000 0,0.000-4.000 0,1.000 20.000 0,0.000-12.000 0,0.000-5.000 0,0.000-3.000 0,0.000 20.000 16,0.000-11.000-16,0.000-6.000 0,0.000-3.000 0,3.000 19.000 0,-1.000-10.000 0,-1.000-6.000 0,-1.000-3.000 0,5.000 19.000 15,-3.000-10.000-15,-1.000-6.000 0,0.000-3.000 0,7.000 19.000 0,-4.000-10.000 0,-2.000-6.000 0,-1.000-3.000 0,9.000 17.000 16,-5.000-9.000-16,-3.000-6.000 0,-1.000-3.000 0,12.000 21.000 0,-7.000-12.000 0,-3.000-5.000 0,-1.000-3.000 0,17.000 17.000 0,-10.000-10.000 15,-5.000-4.000-15,-2.000-4.000 0,16.000 18.000 0,-9.000-9.000 0,-5.000-6.000 0,-2.000-3.000 0,17.000 19.000 0,-10.000-11.000 0,-5.000-5.000 0,-2.000-2.000 16,18.000 12.000-16,-10.000-6.000 0,-4.000-5.000 0,-4.000-3.000 0,21.000 15.000 0,-11.000-9.000 0,-6.000-3.000 0,-3.000-2.000 0,24.000 11.000 16,-14.000-7.000-16,-5.000-2.000 0,-5.000-3.000 0,25.000 10.000 0,-14.000-6.000 0,-7.000-3.000 0,-4.000 0.000 0,25.000 5.000 15,-13.000-3.000-15,-8.000-2.000 0,-4.000-1.000 0,27.000 2.000 0,-14.000-2.000 0,-9.000 0.000 0,-3.000-1.000 0,26.000 0.000 16,-15.000 0.000-16,-7.000 0.000 0,-4.000 0.000 0,24.000-4.000 0,-15.000 1.000 0,-6.000 2.000 0,-3.000 1.000 0,24.000-5.000 0,-13.000 3.000 16,-8.000 0.000-16,-4.000 2.000 0,20.000-8.000 0,-12.000 4.000 0,-4.000 2.000 0,-4.000 1.000 0,16.000-7.000 0,-8.000 4.000 15,-6.000 2.000-15,-3.000 1.000 0,15.000-6.000 0,-7.000 3.000 0,-6.000 2.000 0,-2.000 1.000 0,13.000-11.000 0,-7.000 6.000 0,-4.000 3.000 0,-2.000 1.000 16,13.000-15.000-16,-7.000 8.000 0,-4.000 4.000 0,-2.000 3.000 0,10.000-14.000 0,-6.000 9.000 0,-2.000 3.000 0,-2.000 2.000 15,7.000-13.000-15,-4.000 7.000 0,-3.000 4.000 0,-1.000 2.000 0,10.000-13.000 0,-6.000 8.000 0,-3.000 3.000 0,-1.000 2.000 0,9.000-19.000 16,-5.000 12.000-16,-3.000 3.000 0,-1.000 4.000 0,10.000-18.000 0,-6.000 9.000 0,-3.000 6.000 0,-1.000 3.000 0,7.000-21.000 16,-4.000 11.000-16,-2.000 7.000 0,-1.000 2.000 0,7.000-23.000 0,-5.000 13.000 0,-1.000 7.000 0,-1.000 3.000 0,6.000-23.000 15,-3.000 14.000-15,-2.000 5.000 0,-1.000 4.000 0,4.000-22.000 0,-3.000 12.000 0,-1.000 6.000 0,-1.000 5.000 0,7.000-29.000 0,-3.000 16.000 16,-2.000 7.000-16,-1.000 4.000 0,4.000-26.000 0,-3.000 15.000 0,-1.000 7.000 0,0.000 4.000 0,1.000-27.000 0,0.000 16.000 0,-2.000 8.000 0,0.000 3.000 16,3.000-24.000-16,-2.000 14.000 0,0.000 7.000 0,-1.000 3.000 0,2.000-24.000 0,-1.000 14.000 0,-1.000 7.000 0,0.000 3.000 15,-2.000-22.000-15,1.000 13.000 0,0.000 7.000 0,1.000 2.000 0,-6.000-23.000 0,3.000 13.000 0,2.000 7.000 0,0.000 3.000 0,-6.000-19.000 16,3.000 11.000-16,2.000 6.000 0,1.000 4.000 0,-6.000-19.000 0,2.000 11.000 0,3.000 4.000 0,1.000 4.000 0,-11.000-14.000 15,6.000 9.000-15,3.000 3.000 0,2.000 2.000 0,-13.000-14.000 0,8.000 9.000 0,3.000 3.000 0,1.000 2.000 0,-16.000-8.000 16,10.000 4.000-16,4.000 3.000 0,2.000 2.000 0,-19.000-2.000 0,11.000 2.000 0,5.000 0.000 0,3.000 0.000 0,-23.000-1.000 0,12.000 1.000 0,7.000 0.000 16,3.000 1.000-16,-23.000 2.000 0,13.000-1.000 0,7.000 0.000 0,2.000-1.000 0,-20.000 7.000 0,11.000-3.000 0,7.000-2.000 15,3.000-1.000-15,2.000-1.000 0,0.000 0.000 0,1.000 0.000 0,0.000 0.000 0,0.000 0.000 0,0.000 0.000 0,0.000 0.000 0,0.000 0.000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2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287" y="1"/>
            <a:ext cx="12181429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p21"/>
          <p:cNvGrpSpPr/>
          <p:nvPr/>
        </p:nvGrpSpPr>
        <p:grpSpPr>
          <a:xfrm rot="3058299" flipH="1">
            <a:off x="10311376" y="4778005"/>
            <a:ext cx="993995" cy="1262708"/>
            <a:chOff x="2986775" y="596050"/>
            <a:chExt cx="673325" cy="855350"/>
          </a:xfrm>
        </p:grpSpPr>
        <p:sp>
          <p:nvSpPr>
            <p:cNvPr id="455" name="Google Shape;455;p21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8" name="Google Shape;458;p21"/>
          <p:cNvGrpSpPr/>
          <p:nvPr/>
        </p:nvGrpSpPr>
        <p:grpSpPr>
          <a:xfrm rot="-483810" flipH="1">
            <a:off x="930193" y="782821"/>
            <a:ext cx="993959" cy="1262663"/>
            <a:chOff x="2986775" y="596050"/>
            <a:chExt cx="673325" cy="855350"/>
          </a:xfrm>
        </p:grpSpPr>
        <p:sp>
          <p:nvSpPr>
            <p:cNvPr id="459" name="Google Shape;459;p21"/>
            <p:cNvSpPr/>
            <p:nvPr/>
          </p:nvSpPr>
          <p:spPr>
            <a:xfrm>
              <a:off x="2986775" y="596050"/>
              <a:ext cx="673325" cy="855350"/>
            </a:xfrm>
            <a:custGeom>
              <a:avLst/>
              <a:gdLst/>
              <a:ahLst/>
              <a:cxnLst/>
              <a:rect l="l" t="t" r="r" b="b"/>
              <a:pathLst>
                <a:path w="26933" h="34214" extrusionOk="0">
                  <a:moveTo>
                    <a:pt x="25306" y="1609"/>
                  </a:moveTo>
                  <a:lnTo>
                    <a:pt x="25306" y="1609"/>
                  </a:lnTo>
                  <a:cubicBezTo>
                    <a:pt x="24350" y="2718"/>
                    <a:pt x="23432" y="3827"/>
                    <a:pt x="22514" y="4975"/>
                  </a:cubicBezTo>
                  <a:cubicBezTo>
                    <a:pt x="22514" y="4860"/>
                    <a:pt x="22514" y="4745"/>
                    <a:pt x="22514" y="4630"/>
                  </a:cubicBezTo>
                  <a:cubicBezTo>
                    <a:pt x="22591" y="4210"/>
                    <a:pt x="22629" y="3789"/>
                    <a:pt x="22629" y="3368"/>
                  </a:cubicBezTo>
                  <a:lnTo>
                    <a:pt x="22820" y="3215"/>
                  </a:lnTo>
                  <a:lnTo>
                    <a:pt x="22820" y="3215"/>
                  </a:lnTo>
                  <a:cubicBezTo>
                    <a:pt x="22744" y="3713"/>
                    <a:pt x="22629" y="4133"/>
                    <a:pt x="22553" y="4592"/>
                  </a:cubicBezTo>
                  <a:cubicBezTo>
                    <a:pt x="22553" y="4630"/>
                    <a:pt x="22581" y="4650"/>
                    <a:pt x="22615" y="4650"/>
                  </a:cubicBezTo>
                  <a:cubicBezTo>
                    <a:pt x="22648" y="4650"/>
                    <a:pt x="22686" y="4630"/>
                    <a:pt x="22706" y="4592"/>
                  </a:cubicBezTo>
                  <a:cubicBezTo>
                    <a:pt x="22897" y="4095"/>
                    <a:pt x="23012" y="3598"/>
                    <a:pt x="23050" y="3062"/>
                  </a:cubicBezTo>
                  <a:cubicBezTo>
                    <a:pt x="23815" y="2565"/>
                    <a:pt x="24541" y="2106"/>
                    <a:pt x="25306" y="1609"/>
                  </a:cubicBezTo>
                  <a:close/>
                  <a:moveTo>
                    <a:pt x="26415" y="806"/>
                  </a:moveTo>
                  <a:lnTo>
                    <a:pt x="26415" y="806"/>
                  </a:lnTo>
                  <a:cubicBezTo>
                    <a:pt x="26301" y="1035"/>
                    <a:pt x="25918" y="1915"/>
                    <a:pt x="25803" y="2259"/>
                  </a:cubicBezTo>
                  <a:cubicBezTo>
                    <a:pt x="25574" y="3101"/>
                    <a:pt x="25421" y="4018"/>
                    <a:pt x="25230" y="4898"/>
                  </a:cubicBezTo>
                  <a:cubicBezTo>
                    <a:pt x="24274" y="5128"/>
                    <a:pt x="23356" y="5434"/>
                    <a:pt x="22476" y="5816"/>
                  </a:cubicBezTo>
                  <a:lnTo>
                    <a:pt x="23662" y="4324"/>
                  </a:lnTo>
                  <a:cubicBezTo>
                    <a:pt x="24465" y="3330"/>
                    <a:pt x="25497" y="2297"/>
                    <a:pt x="26109" y="1227"/>
                  </a:cubicBezTo>
                  <a:lnTo>
                    <a:pt x="26339" y="882"/>
                  </a:lnTo>
                  <a:lnTo>
                    <a:pt x="26415" y="806"/>
                  </a:lnTo>
                  <a:close/>
                  <a:moveTo>
                    <a:pt x="22476" y="3407"/>
                  </a:moveTo>
                  <a:lnTo>
                    <a:pt x="22476" y="3407"/>
                  </a:lnTo>
                  <a:cubicBezTo>
                    <a:pt x="22361" y="3751"/>
                    <a:pt x="22285" y="4057"/>
                    <a:pt x="22285" y="4401"/>
                  </a:cubicBezTo>
                  <a:cubicBezTo>
                    <a:pt x="22247" y="4707"/>
                    <a:pt x="22208" y="4975"/>
                    <a:pt x="22208" y="5281"/>
                  </a:cubicBezTo>
                  <a:lnTo>
                    <a:pt x="21749" y="5854"/>
                  </a:lnTo>
                  <a:cubicBezTo>
                    <a:pt x="21902" y="5128"/>
                    <a:pt x="22017" y="4401"/>
                    <a:pt x="22055" y="3636"/>
                  </a:cubicBezTo>
                  <a:lnTo>
                    <a:pt x="22476" y="3407"/>
                  </a:lnTo>
                  <a:close/>
                  <a:moveTo>
                    <a:pt x="21788" y="3789"/>
                  </a:moveTo>
                  <a:lnTo>
                    <a:pt x="21788" y="3789"/>
                  </a:lnTo>
                  <a:cubicBezTo>
                    <a:pt x="21635" y="4554"/>
                    <a:pt x="21520" y="5319"/>
                    <a:pt x="21482" y="6084"/>
                  </a:cubicBezTo>
                  <a:lnTo>
                    <a:pt x="21290" y="6351"/>
                  </a:lnTo>
                  <a:cubicBezTo>
                    <a:pt x="21367" y="5969"/>
                    <a:pt x="21405" y="5587"/>
                    <a:pt x="21405" y="5204"/>
                  </a:cubicBezTo>
                  <a:cubicBezTo>
                    <a:pt x="21443" y="4822"/>
                    <a:pt x="21482" y="4401"/>
                    <a:pt x="21443" y="3980"/>
                  </a:cubicBezTo>
                  <a:lnTo>
                    <a:pt x="21788" y="3789"/>
                  </a:lnTo>
                  <a:close/>
                  <a:moveTo>
                    <a:pt x="21176" y="4171"/>
                  </a:moveTo>
                  <a:cubicBezTo>
                    <a:pt x="21176" y="4439"/>
                    <a:pt x="21176" y="4707"/>
                    <a:pt x="21176" y="4936"/>
                  </a:cubicBezTo>
                  <a:cubicBezTo>
                    <a:pt x="21099" y="5510"/>
                    <a:pt x="21023" y="6122"/>
                    <a:pt x="20984" y="6696"/>
                  </a:cubicBezTo>
                  <a:cubicBezTo>
                    <a:pt x="20908" y="6772"/>
                    <a:pt x="20793" y="6849"/>
                    <a:pt x="20717" y="6887"/>
                  </a:cubicBezTo>
                  <a:cubicBezTo>
                    <a:pt x="20870" y="6084"/>
                    <a:pt x="20908" y="5204"/>
                    <a:pt x="20870" y="4363"/>
                  </a:cubicBezTo>
                  <a:lnTo>
                    <a:pt x="21176" y="4171"/>
                  </a:lnTo>
                  <a:close/>
                  <a:moveTo>
                    <a:pt x="5839" y="24595"/>
                  </a:moveTo>
                  <a:lnTo>
                    <a:pt x="5839" y="24595"/>
                  </a:lnTo>
                  <a:cubicBezTo>
                    <a:pt x="5724" y="24786"/>
                    <a:pt x="5571" y="24977"/>
                    <a:pt x="5457" y="25169"/>
                  </a:cubicBezTo>
                  <a:lnTo>
                    <a:pt x="5380" y="25207"/>
                  </a:lnTo>
                  <a:lnTo>
                    <a:pt x="5839" y="24595"/>
                  </a:lnTo>
                  <a:close/>
                  <a:moveTo>
                    <a:pt x="5151" y="25704"/>
                  </a:moveTo>
                  <a:cubicBezTo>
                    <a:pt x="4998" y="25857"/>
                    <a:pt x="4883" y="26048"/>
                    <a:pt x="4730" y="26239"/>
                  </a:cubicBezTo>
                  <a:lnTo>
                    <a:pt x="4692" y="26239"/>
                  </a:lnTo>
                  <a:lnTo>
                    <a:pt x="5036" y="25704"/>
                  </a:lnTo>
                  <a:close/>
                  <a:moveTo>
                    <a:pt x="20755" y="4477"/>
                  </a:moveTo>
                  <a:cubicBezTo>
                    <a:pt x="20679" y="5510"/>
                    <a:pt x="20526" y="6504"/>
                    <a:pt x="20373" y="7499"/>
                  </a:cubicBezTo>
                  <a:lnTo>
                    <a:pt x="19952" y="8034"/>
                  </a:lnTo>
                  <a:cubicBezTo>
                    <a:pt x="19990" y="7728"/>
                    <a:pt x="20028" y="7384"/>
                    <a:pt x="20028" y="7078"/>
                  </a:cubicBezTo>
                  <a:cubicBezTo>
                    <a:pt x="20028" y="7040"/>
                    <a:pt x="20000" y="7021"/>
                    <a:pt x="19966" y="7021"/>
                  </a:cubicBezTo>
                  <a:cubicBezTo>
                    <a:pt x="19933" y="7021"/>
                    <a:pt x="19894" y="7040"/>
                    <a:pt x="19875" y="7078"/>
                  </a:cubicBezTo>
                  <a:cubicBezTo>
                    <a:pt x="19837" y="7537"/>
                    <a:pt x="19761" y="7958"/>
                    <a:pt x="19608" y="8417"/>
                  </a:cubicBezTo>
                  <a:lnTo>
                    <a:pt x="19569" y="8493"/>
                  </a:lnTo>
                  <a:cubicBezTo>
                    <a:pt x="19684" y="7996"/>
                    <a:pt x="19761" y="7499"/>
                    <a:pt x="19875" y="7002"/>
                  </a:cubicBezTo>
                  <a:cubicBezTo>
                    <a:pt x="19900" y="6927"/>
                    <a:pt x="19828" y="6868"/>
                    <a:pt x="19774" y="6868"/>
                  </a:cubicBezTo>
                  <a:cubicBezTo>
                    <a:pt x="19746" y="6868"/>
                    <a:pt x="19722" y="6885"/>
                    <a:pt x="19722" y="6925"/>
                  </a:cubicBezTo>
                  <a:cubicBezTo>
                    <a:pt x="19569" y="7575"/>
                    <a:pt x="19416" y="8187"/>
                    <a:pt x="19263" y="8799"/>
                  </a:cubicBezTo>
                  <a:cubicBezTo>
                    <a:pt x="19225" y="8914"/>
                    <a:pt x="19149" y="8990"/>
                    <a:pt x="19072" y="9067"/>
                  </a:cubicBezTo>
                  <a:cubicBezTo>
                    <a:pt x="19149" y="8532"/>
                    <a:pt x="19225" y="7996"/>
                    <a:pt x="19263" y="7461"/>
                  </a:cubicBezTo>
                  <a:cubicBezTo>
                    <a:pt x="19263" y="7422"/>
                    <a:pt x="19235" y="7403"/>
                    <a:pt x="19206" y="7403"/>
                  </a:cubicBezTo>
                  <a:cubicBezTo>
                    <a:pt x="19177" y="7403"/>
                    <a:pt x="19149" y="7422"/>
                    <a:pt x="19149" y="7461"/>
                  </a:cubicBezTo>
                  <a:lnTo>
                    <a:pt x="19072" y="7575"/>
                  </a:lnTo>
                  <a:cubicBezTo>
                    <a:pt x="19072" y="7614"/>
                    <a:pt x="19072" y="7652"/>
                    <a:pt x="19110" y="7652"/>
                  </a:cubicBezTo>
                  <a:cubicBezTo>
                    <a:pt x="19034" y="8226"/>
                    <a:pt x="18957" y="8761"/>
                    <a:pt x="18843" y="9335"/>
                  </a:cubicBezTo>
                  <a:lnTo>
                    <a:pt x="18537" y="9717"/>
                  </a:lnTo>
                  <a:cubicBezTo>
                    <a:pt x="18728" y="8532"/>
                    <a:pt x="18957" y="7346"/>
                    <a:pt x="19187" y="6122"/>
                  </a:cubicBezTo>
                  <a:cubicBezTo>
                    <a:pt x="19187" y="6077"/>
                    <a:pt x="19161" y="6059"/>
                    <a:pt x="19131" y="6059"/>
                  </a:cubicBezTo>
                  <a:cubicBezTo>
                    <a:pt x="19110" y="6059"/>
                    <a:pt x="19088" y="6068"/>
                    <a:pt x="19072" y="6084"/>
                  </a:cubicBezTo>
                  <a:cubicBezTo>
                    <a:pt x="18690" y="7346"/>
                    <a:pt x="18422" y="8646"/>
                    <a:pt x="18269" y="9947"/>
                  </a:cubicBezTo>
                  <a:cubicBezTo>
                    <a:pt x="17848" y="10444"/>
                    <a:pt x="17466" y="10903"/>
                    <a:pt x="17007" y="11400"/>
                  </a:cubicBezTo>
                  <a:cubicBezTo>
                    <a:pt x="17428" y="9908"/>
                    <a:pt x="17619" y="8379"/>
                    <a:pt x="17695" y="6849"/>
                  </a:cubicBezTo>
                  <a:cubicBezTo>
                    <a:pt x="17695" y="6810"/>
                    <a:pt x="17667" y="6791"/>
                    <a:pt x="17638" y="6791"/>
                  </a:cubicBezTo>
                  <a:cubicBezTo>
                    <a:pt x="17609" y="6791"/>
                    <a:pt x="17581" y="6810"/>
                    <a:pt x="17581" y="6849"/>
                  </a:cubicBezTo>
                  <a:lnTo>
                    <a:pt x="17581" y="7116"/>
                  </a:lnTo>
                  <a:cubicBezTo>
                    <a:pt x="17389" y="7155"/>
                    <a:pt x="17351" y="7308"/>
                    <a:pt x="17389" y="7537"/>
                  </a:cubicBezTo>
                  <a:lnTo>
                    <a:pt x="17351" y="7920"/>
                  </a:lnTo>
                  <a:cubicBezTo>
                    <a:pt x="17275" y="8379"/>
                    <a:pt x="17236" y="8876"/>
                    <a:pt x="17160" y="9335"/>
                  </a:cubicBezTo>
                  <a:cubicBezTo>
                    <a:pt x="17045" y="10100"/>
                    <a:pt x="16930" y="10826"/>
                    <a:pt x="16854" y="11553"/>
                  </a:cubicBezTo>
                  <a:lnTo>
                    <a:pt x="16548" y="11897"/>
                  </a:lnTo>
                  <a:cubicBezTo>
                    <a:pt x="16663" y="10903"/>
                    <a:pt x="16624" y="9908"/>
                    <a:pt x="16433" y="8952"/>
                  </a:cubicBezTo>
                  <a:cubicBezTo>
                    <a:pt x="16433" y="8920"/>
                    <a:pt x="16413" y="8908"/>
                    <a:pt x="16389" y="8908"/>
                  </a:cubicBezTo>
                  <a:cubicBezTo>
                    <a:pt x="16357" y="8908"/>
                    <a:pt x="16319" y="8930"/>
                    <a:pt x="16319" y="8952"/>
                  </a:cubicBezTo>
                  <a:cubicBezTo>
                    <a:pt x="16433" y="10023"/>
                    <a:pt x="16433" y="11094"/>
                    <a:pt x="16280" y="12165"/>
                  </a:cubicBezTo>
                  <a:lnTo>
                    <a:pt x="16013" y="12509"/>
                  </a:lnTo>
                  <a:cubicBezTo>
                    <a:pt x="16051" y="11782"/>
                    <a:pt x="16013" y="11018"/>
                    <a:pt x="15936" y="10291"/>
                  </a:cubicBezTo>
                  <a:cubicBezTo>
                    <a:pt x="15936" y="10272"/>
                    <a:pt x="15917" y="10262"/>
                    <a:pt x="15898" y="10262"/>
                  </a:cubicBezTo>
                  <a:cubicBezTo>
                    <a:pt x="15879" y="10262"/>
                    <a:pt x="15860" y="10272"/>
                    <a:pt x="15860" y="10291"/>
                  </a:cubicBezTo>
                  <a:cubicBezTo>
                    <a:pt x="15821" y="11132"/>
                    <a:pt x="15707" y="12012"/>
                    <a:pt x="15668" y="12853"/>
                  </a:cubicBezTo>
                  <a:cubicBezTo>
                    <a:pt x="15592" y="12968"/>
                    <a:pt x="15515" y="13045"/>
                    <a:pt x="15401" y="13159"/>
                  </a:cubicBezTo>
                  <a:cubicBezTo>
                    <a:pt x="15477" y="12509"/>
                    <a:pt x="15477" y="11897"/>
                    <a:pt x="15439" y="11285"/>
                  </a:cubicBezTo>
                  <a:cubicBezTo>
                    <a:pt x="15439" y="11247"/>
                    <a:pt x="15410" y="11228"/>
                    <a:pt x="15377" y="11228"/>
                  </a:cubicBezTo>
                  <a:cubicBezTo>
                    <a:pt x="15343" y="11228"/>
                    <a:pt x="15305" y="11247"/>
                    <a:pt x="15286" y="11285"/>
                  </a:cubicBezTo>
                  <a:cubicBezTo>
                    <a:pt x="15286" y="12012"/>
                    <a:pt x="15248" y="12700"/>
                    <a:pt x="15171" y="13427"/>
                  </a:cubicBezTo>
                  <a:lnTo>
                    <a:pt x="14942" y="13656"/>
                  </a:lnTo>
                  <a:cubicBezTo>
                    <a:pt x="14980" y="13236"/>
                    <a:pt x="14980" y="12853"/>
                    <a:pt x="14942" y="12433"/>
                  </a:cubicBezTo>
                  <a:cubicBezTo>
                    <a:pt x="14942" y="12375"/>
                    <a:pt x="14894" y="12347"/>
                    <a:pt x="14846" y="12347"/>
                  </a:cubicBezTo>
                  <a:cubicBezTo>
                    <a:pt x="14798" y="12347"/>
                    <a:pt x="14750" y="12375"/>
                    <a:pt x="14750" y="12433"/>
                  </a:cubicBezTo>
                  <a:cubicBezTo>
                    <a:pt x="14750" y="12968"/>
                    <a:pt x="14750" y="13465"/>
                    <a:pt x="14674" y="13962"/>
                  </a:cubicBezTo>
                  <a:lnTo>
                    <a:pt x="14444" y="14192"/>
                  </a:lnTo>
                  <a:lnTo>
                    <a:pt x="13794" y="14880"/>
                  </a:lnTo>
                  <a:cubicBezTo>
                    <a:pt x="13909" y="14115"/>
                    <a:pt x="13947" y="13312"/>
                    <a:pt x="13947" y="12509"/>
                  </a:cubicBezTo>
                  <a:cubicBezTo>
                    <a:pt x="13947" y="12452"/>
                    <a:pt x="13909" y="12423"/>
                    <a:pt x="13871" y="12423"/>
                  </a:cubicBezTo>
                  <a:cubicBezTo>
                    <a:pt x="13833" y="12423"/>
                    <a:pt x="13794" y="12452"/>
                    <a:pt x="13794" y="12509"/>
                  </a:cubicBezTo>
                  <a:cubicBezTo>
                    <a:pt x="13756" y="13389"/>
                    <a:pt x="13680" y="14307"/>
                    <a:pt x="13565" y="15225"/>
                  </a:cubicBezTo>
                  <a:lnTo>
                    <a:pt x="12494" y="16334"/>
                  </a:lnTo>
                  <a:cubicBezTo>
                    <a:pt x="12647" y="15378"/>
                    <a:pt x="12723" y="14383"/>
                    <a:pt x="12800" y="13427"/>
                  </a:cubicBezTo>
                  <a:cubicBezTo>
                    <a:pt x="12800" y="13370"/>
                    <a:pt x="12762" y="13341"/>
                    <a:pt x="12723" y="13341"/>
                  </a:cubicBezTo>
                  <a:cubicBezTo>
                    <a:pt x="12685" y="13341"/>
                    <a:pt x="12647" y="13370"/>
                    <a:pt x="12647" y="13427"/>
                  </a:cubicBezTo>
                  <a:cubicBezTo>
                    <a:pt x="12532" y="14498"/>
                    <a:pt x="12379" y="15569"/>
                    <a:pt x="12188" y="16640"/>
                  </a:cubicBezTo>
                  <a:lnTo>
                    <a:pt x="11500" y="17366"/>
                  </a:lnTo>
                  <a:cubicBezTo>
                    <a:pt x="11576" y="16372"/>
                    <a:pt x="11461" y="15339"/>
                    <a:pt x="11538" y="14345"/>
                  </a:cubicBezTo>
                  <a:cubicBezTo>
                    <a:pt x="11538" y="14303"/>
                    <a:pt x="11503" y="14272"/>
                    <a:pt x="11472" y="14272"/>
                  </a:cubicBezTo>
                  <a:cubicBezTo>
                    <a:pt x="11446" y="14272"/>
                    <a:pt x="11423" y="14293"/>
                    <a:pt x="11423" y="14345"/>
                  </a:cubicBezTo>
                  <a:cubicBezTo>
                    <a:pt x="11270" y="15454"/>
                    <a:pt x="11194" y="16601"/>
                    <a:pt x="11194" y="17711"/>
                  </a:cubicBezTo>
                  <a:cubicBezTo>
                    <a:pt x="11079" y="17864"/>
                    <a:pt x="10964" y="17978"/>
                    <a:pt x="10811" y="18093"/>
                  </a:cubicBezTo>
                  <a:lnTo>
                    <a:pt x="10811" y="17940"/>
                  </a:lnTo>
                  <a:cubicBezTo>
                    <a:pt x="10849" y="17481"/>
                    <a:pt x="10888" y="16946"/>
                    <a:pt x="10926" y="16448"/>
                  </a:cubicBezTo>
                  <a:cubicBezTo>
                    <a:pt x="10926" y="16410"/>
                    <a:pt x="10897" y="16391"/>
                    <a:pt x="10868" y="16391"/>
                  </a:cubicBezTo>
                  <a:cubicBezTo>
                    <a:pt x="10840" y="16391"/>
                    <a:pt x="10811" y="16410"/>
                    <a:pt x="10811" y="16448"/>
                  </a:cubicBezTo>
                  <a:cubicBezTo>
                    <a:pt x="10773" y="16869"/>
                    <a:pt x="10696" y="17328"/>
                    <a:pt x="10658" y="17749"/>
                  </a:cubicBezTo>
                  <a:cubicBezTo>
                    <a:pt x="10658" y="17864"/>
                    <a:pt x="10658" y="18055"/>
                    <a:pt x="10620" y="18284"/>
                  </a:cubicBezTo>
                  <a:lnTo>
                    <a:pt x="10314" y="18628"/>
                  </a:lnTo>
                  <a:cubicBezTo>
                    <a:pt x="10314" y="18323"/>
                    <a:pt x="10352" y="18017"/>
                    <a:pt x="10390" y="17711"/>
                  </a:cubicBezTo>
                  <a:cubicBezTo>
                    <a:pt x="10390" y="17669"/>
                    <a:pt x="10344" y="17638"/>
                    <a:pt x="10303" y="17638"/>
                  </a:cubicBezTo>
                  <a:cubicBezTo>
                    <a:pt x="10269" y="17638"/>
                    <a:pt x="10237" y="17659"/>
                    <a:pt x="10237" y="17711"/>
                  </a:cubicBezTo>
                  <a:cubicBezTo>
                    <a:pt x="10161" y="18093"/>
                    <a:pt x="10084" y="18514"/>
                    <a:pt x="10046" y="18934"/>
                  </a:cubicBezTo>
                  <a:lnTo>
                    <a:pt x="9740" y="19240"/>
                  </a:lnTo>
                  <a:cubicBezTo>
                    <a:pt x="9778" y="19011"/>
                    <a:pt x="9778" y="18743"/>
                    <a:pt x="9817" y="18552"/>
                  </a:cubicBezTo>
                  <a:cubicBezTo>
                    <a:pt x="9817" y="18475"/>
                    <a:pt x="9759" y="18437"/>
                    <a:pt x="9702" y="18437"/>
                  </a:cubicBezTo>
                  <a:cubicBezTo>
                    <a:pt x="9645" y="18437"/>
                    <a:pt x="9587" y="18475"/>
                    <a:pt x="9587" y="18552"/>
                  </a:cubicBezTo>
                  <a:cubicBezTo>
                    <a:pt x="9549" y="18820"/>
                    <a:pt x="9511" y="19087"/>
                    <a:pt x="9473" y="19355"/>
                  </a:cubicBezTo>
                  <a:lnTo>
                    <a:pt x="9396" y="19585"/>
                  </a:lnTo>
                  <a:lnTo>
                    <a:pt x="9014" y="20005"/>
                  </a:lnTo>
                  <a:cubicBezTo>
                    <a:pt x="9052" y="19852"/>
                    <a:pt x="9090" y="19661"/>
                    <a:pt x="9128" y="19508"/>
                  </a:cubicBezTo>
                  <a:cubicBezTo>
                    <a:pt x="9147" y="19413"/>
                    <a:pt x="9119" y="19374"/>
                    <a:pt x="9080" y="19374"/>
                  </a:cubicBezTo>
                  <a:cubicBezTo>
                    <a:pt x="9042" y="19374"/>
                    <a:pt x="8994" y="19413"/>
                    <a:pt x="8975" y="19470"/>
                  </a:cubicBezTo>
                  <a:cubicBezTo>
                    <a:pt x="8899" y="19738"/>
                    <a:pt x="8822" y="20005"/>
                    <a:pt x="8746" y="20273"/>
                  </a:cubicBezTo>
                  <a:lnTo>
                    <a:pt x="8593" y="20426"/>
                  </a:lnTo>
                  <a:cubicBezTo>
                    <a:pt x="8708" y="19852"/>
                    <a:pt x="8784" y="19202"/>
                    <a:pt x="8899" y="18628"/>
                  </a:cubicBezTo>
                  <a:cubicBezTo>
                    <a:pt x="8899" y="18562"/>
                    <a:pt x="8847" y="18521"/>
                    <a:pt x="8796" y="18521"/>
                  </a:cubicBezTo>
                  <a:cubicBezTo>
                    <a:pt x="8760" y="18521"/>
                    <a:pt x="8724" y="18542"/>
                    <a:pt x="8708" y="18590"/>
                  </a:cubicBezTo>
                  <a:cubicBezTo>
                    <a:pt x="8593" y="19317"/>
                    <a:pt x="8402" y="20044"/>
                    <a:pt x="8287" y="20770"/>
                  </a:cubicBezTo>
                  <a:lnTo>
                    <a:pt x="8096" y="21000"/>
                  </a:lnTo>
                  <a:cubicBezTo>
                    <a:pt x="8287" y="20082"/>
                    <a:pt x="8402" y="19126"/>
                    <a:pt x="8516" y="18208"/>
                  </a:cubicBezTo>
                  <a:cubicBezTo>
                    <a:pt x="8516" y="18141"/>
                    <a:pt x="8478" y="18100"/>
                    <a:pt x="8438" y="18100"/>
                  </a:cubicBezTo>
                  <a:cubicBezTo>
                    <a:pt x="8409" y="18100"/>
                    <a:pt x="8379" y="18121"/>
                    <a:pt x="8363" y="18170"/>
                  </a:cubicBezTo>
                  <a:cubicBezTo>
                    <a:pt x="8172" y="19202"/>
                    <a:pt x="7943" y="20273"/>
                    <a:pt x="7790" y="21344"/>
                  </a:cubicBezTo>
                  <a:lnTo>
                    <a:pt x="7292" y="21879"/>
                  </a:lnTo>
                  <a:cubicBezTo>
                    <a:pt x="7407" y="21114"/>
                    <a:pt x="7484" y="20388"/>
                    <a:pt x="7522" y="19623"/>
                  </a:cubicBezTo>
                  <a:cubicBezTo>
                    <a:pt x="7522" y="19604"/>
                    <a:pt x="7503" y="19594"/>
                    <a:pt x="7484" y="19594"/>
                  </a:cubicBezTo>
                  <a:cubicBezTo>
                    <a:pt x="7465" y="19594"/>
                    <a:pt x="7445" y="19604"/>
                    <a:pt x="7445" y="19623"/>
                  </a:cubicBezTo>
                  <a:cubicBezTo>
                    <a:pt x="7331" y="20464"/>
                    <a:pt x="7216" y="21306"/>
                    <a:pt x="7063" y="22147"/>
                  </a:cubicBezTo>
                  <a:cubicBezTo>
                    <a:pt x="6681" y="22568"/>
                    <a:pt x="6336" y="22989"/>
                    <a:pt x="5992" y="23447"/>
                  </a:cubicBezTo>
                  <a:cubicBezTo>
                    <a:pt x="5992" y="22683"/>
                    <a:pt x="6030" y="21918"/>
                    <a:pt x="6145" y="21153"/>
                  </a:cubicBezTo>
                  <a:cubicBezTo>
                    <a:pt x="6168" y="21084"/>
                    <a:pt x="6108" y="21029"/>
                    <a:pt x="6049" y="21029"/>
                  </a:cubicBezTo>
                  <a:cubicBezTo>
                    <a:pt x="6009" y="21029"/>
                    <a:pt x="5969" y="21053"/>
                    <a:pt x="5954" y="21114"/>
                  </a:cubicBezTo>
                  <a:cubicBezTo>
                    <a:pt x="5724" y="21994"/>
                    <a:pt x="5648" y="22950"/>
                    <a:pt x="5686" y="23868"/>
                  </a:cubicBezTo>
                  <a:lnTo>
                    <a:pt x="5495" y="24136"/>
                  </a:lnTo>
                  <a:cubicBezTo>
                    <a:pt x="5495" y="23180"/>
                    <a:pt x="5457" y="22262"/>
                    <a:pt x="5571" y="21306"/>
                  </a:cubicBezTo>
                  <a:cubicBezTo>
                    <a:pt x="5571" y="21239"/>
                    <a:pt x="5507" y="21198"/>
                    <a:pt x="5445" y="21198"/>
                  </a:cubicBezTo>
                  <a:cubicBezTo>
                    <a:pt x="5401" y="21198"/>
                    <a:pt x="5358" y="21219"/>
                    <a:pt x="5342" y="21267"/>
                  </a:cubicBezTo>
                  <a:cubicBezTo>
                    <a:pt x="5112" y="22338"/>
                    <a:pt x="5074" y="23409"/>
                    <a:pt x="5227" y="24480"/>
                  </a:cubicBezTo>
                  <a:cubicBezTo>
                    <a:pt x="4730" y="25130"/>
                    <a:pt x="4309" y="25819"/>
                    <a:pt x="3927" y="26469"/>
                  </a:cubicBezTo>
                  <a:cubicBezTo>
                    <a:pt x="3353" y="25016"/>
                    <a:pt x="4462" y="23753"/>
                    <a:pt x="4845" y="22453"/>
                  </a:cubicBezTo>
                  <a:cubicBezTo>
                    <a:pt x="5151" y="21344"/>
                    <a:pt x="4730" y="21038"/>
                    <a:pt x="6107" y="20808"/>
                  </a:cubicBezTo>
                  <a:cubicBezTo>
                    <a:pt x="6222" y="20808"/>
                    <a:pt x="6336" y="20694"/>
                    <a:pt x="6260" y="20541"/>
                  </a:cubicBezTo>
                  <a:cubicBezTo>
                    <a:pt x="5112" y="18973"/>
                    <a:pt x="8019" y="17022"/>
                    <a:pt x="8937" y="16219"/>
                  </a:cubicBezTo>
                  <a:cubicBezTo>
                    <a:pt x="9817" y="15416"/>
                    <a:pt x="10658" y="14689"/>
                    <a:pt x="11461" y="13886"/>
                  </a:cubicBezTo>
                  <a:cubicBezTo>
                    <a:pt x="13259" y="12165"/>
                    <a:pt x="14330" y="9947"/>
                    <a:pt x="16013" y="8149"/>
                  </a:cubicBezTo>
                  <a:cubicBezTo>
                    <a:pt x="17428" y="6734"/>
                    <a:pt x="19034" y="5510"/>
                    <a:pt x="20755" y="4477"/>
                  </a:cubicBezTo>
                  <a:close/>
                  <a:moveTo>
                    <a:pt x="25192" y="5128"/>
                  </a:moveTo>
                  <a:lnTo>
                    <a:pt x="25192" y="5128"/>
                  </a:lnTo>
                  <a:cubicBezTo>
                    <a:pt x="24771" y="6772"/>
                    <a:pt x="24159" y="8340"/>
                    <a:pt x="22744" y="9373"/>
                  </a:cubicBezTo>
                  <a:cubicBezTo>
                    <a:pt x="22208" y="9755"/>
                    <a:pt x="21635" y="9985"/>
                    <a:pt x="21252" y="10559"/>
                  </a:cubicBezTo>
                  <a:cubicBezTo>
                    <a:pt x="20650" y="11396"/>
                    <a:pt x="20369" y="13815"/>
                    <a:pt x="19052" y="13815"/>
                  </a:cubicBezTo>
                  <a:cubicBezTo>
                    <a:pt x="18864" y="13815"/>
                    <a:pt x="18656" y="13766"/>
                    <a:pt x="18422" y="13656"/>
                  </a:cubicBezTo>
                  <a:cubicBezTo>
                    <a:pt x="18382" y="13632"/>
                    <a:pt x="18342" y="13622"/>
                    <a:pt x="18304" y="13622"/>
                  </a:cubicBezTo>
                  <a:cubicBezTo>
                    <a:pt x="18162" y="13622"/>
                    <a:pt x="18056" y="13773"/>
                    <a:pt x="18116" y="13924"/>
                  </a:cubicBezTo>
                  <a:cubicBezTo>
                    <a:pt x="18651" y="14880"/>
                    <a:pt x="18116" y="15033"/>
                    <a:pt x="17428" y="15607"/>
                  </a:cubicBezTo>
                  <a:cubicBezTo>
                    <a:pt x="16777" y="16142"/>
                    <a:pt x="16127" y="16716"/>
                    <a:pt x="15515" y="17366"/>
                  </a:cubicBezTo>
                  <a:cubicBezTo>
                    <a:pt x="14483" y="18437"/>
                    <a:pt x="13603" y="19623"/>
                    <a:pt x="12838" y="20923"/>
                  </a:cubicBezTo>
                  <a:cubicBezTo>
                    <a:pt x="12494" y="21573"/>
                    <a:pt x="12188" y="22300"/>
                    <a:pt x="11767" y="22912"/>
                  </a:cubicBezTo>
                  <a:cubicBezTo>
                    <a:pt x="11194" y="23715"/>
                    <a:pt x="10429" y="24059"/>
                    <a:pt x="9702" y="24633"/>
                  </a:cubicBezTo>
                  <a:cubicBezTo>
                    <a:pt x="8593" y="25513"/>
                    <a:pt x="8555" y="26354"/>
                    <a:pt x="6872" y="26622"/>
                  </a:cubicBezTo>
                  <a:cubicBezTo>
                    <a:pt x="6069" y="26737"/>
                    <a:pt x="5304" y="26775"/>
                    <a:pt x="4501" y="26775"/>
                  </a:cubicBezTo>
                  <a:cubicBezTo>
                    <a:pt x="4577" y="26737"/>
                    <a:pt x="4615" y="26698"/>
                    <a:pt x="4654" y="26622"/>
                  </a:cubicBezTo>
                  <a:cubicBezTo>
                    <a:pt x="4692" y="26679"/>
                    <a:pt x="4759" y="26708"/>
                    <a:pt x="4826" y="26708"/>
                  </a:cubicBezTo>
                  <a:cubicBezTo>
                    <a:pt x="4893" y="26708"/>
                    <a:pt x="4960" y="26679"/>
                    <a:pt x="4998" y="26622"/>
                  </a:cubicBezTo>
                  <a:cubicBezTo>
                    <a:pt x="5074" y="26584"/>
                    <a:pt x="5074" y="26545"/>
                    <a:pt x="5151" y="26469"/>
                  </a:cubicBezTo>
                  <a:cubicBezTo>
                    <a:pt x="5992" y="26354"/>
                    <a:pt x="6834" y="26086"/>
                    <a:pt x="7675" y="25933"/>
                  </a:cubicBezTo>
                  <a:cubicBezTo>
                    <a:pt x="7855" y="25933"/>
                    <a:pt x="7798" y="25662"/>
                    <a:pt x="7631" y="25662"/>
                  </a:cubicBezTo>
                  <a:cubicBezTo>
                    <a:pt x="7621" y="25662"/>
                    <a:pt x="7610" y="25663"/>
                    <a:pt x="7598" y="25666"/>
                  </a:cubicBezTo>
                  <a:cubicBezTo>
                    <a:pt x="6872" y="25742"/>
                    <a:pt x="6145" y="25857"/>
                    <a:pt x="5457" y="26048"/>
                  </a:cubicBezTo>
                  <a:lnTo>
                    <a:pt x="5763" y="25589"/>
                  </a:lnTo>
                  <a:cubicBezTo>
                    <a:pt x="7140" y="25283"/>
                    <a:pt x="8440" y="24748"/>
                    <a:pt x="9625" y="24059"/>
                  </a:cubicBezTo>
                  <a:cubicBezTo>
                    <a:pt x="9757" y="23994"/>
                    <a:pt x="9662" y="23815"/>
                    <a:pt x="9536" y="23815"/>
                  </a:cubicBezTo>
                  <a:cubicBezTo>
                    <a:pt x="9515" y="23815"/>
                    <a:pt x="9494" y="23819"/>
                    <a:pt x="9473" y="23830"/>
                  </a:cubicBezTo>
                  <a:cubicBezTo>
                    <a:pt x="8402" y="24289"/>
                    <a:pt x="7331" y="24671"/>
                    <a:pt x="6183" y="24939"/>
                  </a:cubicBezTo>
                  <a:cubicBezTo>
                    <a:pt x="6375" y="24671"/>
                    <a:pt x="6528" y="24404"/>
                    <a:pt x="6681" y="24136"/>
                  </a:cubicBezTo>
                  <a:cubicBezTo>
                    <a:pt x="7292" y="23792"/>
                    <a:pt x="7904" y="23294"/>
                    <a:pt x="8478" y="22950"/>
                  </a:cubicBezTo>
                  <a:cubicBezTo>
                    <a:pt x="9243" y="22453"/>
                    <a:pt x="10046" y="22032"/>
                    <a:pt x="10849" y="21573"/>
                  </a:cubicBezTo>
                  <a:cubicBezTo>
                    <a:pt x="10882" y="21541"/>
                    <a:pt x="10859" y="21451"/>
                    <a:pt x="10803" y="21451"/>
                  </a:cubicBezTo>
                  <a:cubicBezTo>
                    <a:pt x="10793" y="21451"/>
                    <a:pt x="10784" y="21453"/>
                    <a:pt x="10773" y="21459"/>
                  </a:cubicBezTo>
                  <a:cubicBezTo>
                    <a:pt x="9931" y="21803"/>
                    <a:pt x="9128" y="22224"/>
                    <a:pt x="8325" y="22644"/>
                  </a:cubicBezTo>
                  <a:cubicBezTo>
                    <a:pt x="7943" y="22874"/>
                    <a:pt x="7484" y="23142"/>
                    <a:pt x="7063" y="23371"/>
                  </a:cubicBezTo>
                  <a:cubicBezTo>
                    <a:pt x="7178" y="23142"/>
                    <a:pt x="7292" y="22950"/>
                    <a:pt x="7407" y="22721"/>
                  </a:cubicBezTo>
                  <a:cubicBezTo>
                    <a:pt x="9243" y="21803"/>
                    <a:pt x="10888" y="20617"/>
                    <a:pt x="12762" y="19776"/>
                  </a:cubicBezTo>
                  <a:cubicBezTo>
                    <a:pt x="12827" y="19743"/>
                    <a:pt x="12780" y="19653"/>
                    <a:pt x="12717" y="19653"/>
                  </a:cubicBezTo>
                  <a:cubicBezTo>
                    <a:pt x="12707" y="19653"/>
                    <a:pt x="12696" y="19656"/>
                    <a:pt x="12685" y="19661"/>
                  </a:cubicBezTo>
                  <a:cubicBezTo>
                    <a:pt x="11002" y="20197"/>
                    <a:pt x="9396" y="21000"/>
                    <a:pt x="7904" y="22032"/>
                  </a:cubicBezTo>
                  <a:cubicBezTo>
                    <a:pt x="8096" y="21841"/>
                    <a:pt x="8287" y="21650"/>
                    <a:pt x="8440" y="21459"/>
                  </a:cubicBezTo>
                  <a:lnTo>
                    <a:pt x="10429" y="19470"/>
                  </a:lnTo>
                  <a:cubicBezTo>
                    <a:pt x="11155" y="19164"/>
                    <a:pt x="11882" y="18781"/>
                    <a:pt x="12570" y="18399"/>
                  </a:cubicBezTo>
                  <a:cubicBezTo>
                    <a:pt x="13374" y="18055"/>
                    <a:pt x="14177" y="17672"/>
                    <a:pt x="14942" y="17175"/>
                  </a:cubicBezTo>
                  <a:lnTo>
                    <a:pt x="14942" y="17137"/>
                  </a:lnTo>
                  <a:cubicBezTo>
                    <a:pt x="14177" y="17366"/>
                    <a:pt x="13450" y="17634"/>
                    <a:pt x="12723" y="17978"/>
                  </a:cubicBezTo>
                  <a:cubicBezTo>
                    <a:pt x="12188" y="18246"/>
                    <a:pt x="11614" y="18475"/>
                    <a:pt x="11117" y="18781"/>
                  </a:cubicBezTo>
                  <a:cubicBezTo>
                    <a:pt x="11423" y="18437"/>
                    <a:pt x="11767" y="18131"/>
                    <a:pt x="12073" y="17787"/>
                  </a:cubicBezTo>
                  <a:cubicBezTo>
                    <a:pt x="13680" y="17022"/>
                    <a:pt x="15248" y="15989"/>
                    <a:pt x="16854" y="15186"/>
                  </a:cubicBezTo>
                  <a:cubicBezTo>
                    <a:pt x="16958" y="15152"/>
                    <a:pt x="16873" y="14990"/>
                    <a:pt x="16770" y="14990"/>
                  </a:cubicBezTo>
                  <a:cubicBezTo>
                    <a:pt x="16760" y="14990"/>
                    <a:pt x="16750" y="14992"/>
                    <a:pt x="16739" y="14995"/>
                  </a:cubicBezTo>
                  <a:cubicBezTo>
                    <a:pt x="15477" y="15607"/>
                    <a:pt x="14138" y="16181"/>
                    <a:pt x="12915" y="16907"/>
                  </a:cubicBezTo>
                  <a:lnTo>
                    <a:pt x="13871" y="15913"/>
                  </a:lnTo>
                  <a:cubicBezTo>
                    <a:pt x="13890" y="15932"/>
                    <a:pt x="13899" y="15942"/>
                    <a:pt x="13909" y="15942"/>
                  </a:cubicBezTo>
                  <a:cubicBezTo>
                    <a:pt x="13919" y="15942"/>
                    <a:pt x="13928" y="15932"/>
                    <a:pt x="13947" y="15913"/>
                  </a:cubicBezTo>
                  <a:cubicBezTo>
                    <a:pt x="15630" y="15072"/>
                    <a:pt x="17198" y="14001"/>
                    <a:pt x="18843" y="13121"/>
                  </a:cubicBezTo>
                  <a:cubicBezTo>
                    <a:pt x="18905" y="13090"/>
                    <a:pt x="18866" y="13034"/>
                    <a:pt x="18829" y="13034"/>
                  </a:cubicBezTo>
                  <a:cubicBezTo>
                    <a:pt x="18820" y="13034"/>
                    <a:pt x="18812" y="13037"/>
                    <a:pt x="18804" y="13045"/>
                  </a:cubicBezTo>
                  <a:cubicBezTo>
                    <a:pt x="17236" y="13695"/>
                    <a:pt x="15745" y="14498"/>
                    <a:pt x="14330" y="15416"/>
                  </a:cubicBezTo>
                  <a:cubicBezTo>
                    <a:pt x="15133" y="14574"/>
                    <a:pt x="15898" y="13733"/>
                    <a:pt x="16663" y="12892"/>
                  </a:cubicBezTo>
                  <a:cubicBezTo>
                    <a:pt x="17428" y="12547"/>
                    <a:pt x="18154" y="12127"/>
                    <a:pt x="18881" y="11744"/>
                  </a:cubicBezTo>
                  <a:cubicBezTo>
                    <a:pt x="19110" y="11591"/>
                    <a:pt x="20105" y="11285"/>
                    <a:pt x="19990" y="10941"/>
                  </a:cubicBezTo>
                  <a:cubicBezTo>
                    <a:pt x="19990" y="10903"/>
                    <a:pt x="19952" y="10865"/>
                    <a:pt x="19952" y="10865"/>
                  </a:cubicBezTo>
                  <a:lnTo>
                    <a:pt x="19875" y="10865"/>
                  </a:lnTo>
                  <a:cubicBezTo>
                    <a:pt x="19799" y="10865"/>
                    <a:pt x="19761" y="10979"/>
                    <a:pt x="19837" y="11018"/>
                  </a:cubicBezTo>
                  <a:cubicBezTo>
                    <a:pt x="19827" y="11012"/>
                    <a:pt x="19814" y="11010"/>
                    <a:pt x="19799" y="11010"/>
                  </a:cubicBezTo>
                  <a:cubicBezTo>
                    <a:pt x="19585" y="11010"/>
                    <a:pt x="18909" y="11482"/>
                    <a:pt x="18766" y="11553"/>
                  </a:cubicBezTo>
                  <a:lnTo>
                    <a:pt x="17963" y="11935"/>
                  </a:lnTo>
                  <a:cubicBezTo>
                    <a:pt x="17695" y="12088"/>
                    <a:pt x="17428" y="12241"/>
                    <a:pt x="17122" y="12356"/>
                  </a:cubicBezTo>
                  <a:lnTo>
                    <a:pt x="17504" y="11974"/>
                  </a:lnTo>
                  <a:cubicBezTo>
                    <a:pt x="18613" y="11400"/>
                    <a:pt x="19646" y="10673"/>
                    <a:pt x="20793" y="10061"/>
                  </a:cubicBezTo>
                  <a:cubicBezTo>
                    <a:pt x="20826" y="10061"/>
                    <a:pt x="20803" y="9977"/>
                    <a:pt x="20771" y="9977"/>
                  </a:cubicBezTo>
                  <a:cubicBezTo>
                    <a:pt x="20766" y="9977"/>
                    <a:pt x="20760" y="9979"/>
                    <a:pt x="20755" y="9985"/>
                  </a:cubicBezTo>
                  <a:cubicBezTo>
                    <a:pt x="19761" y="10406"/>
                    <a:pt x="18804" y="10903"/>
                    <a:pt x="17887" y="11438"/>
                  </a:cubicBezTo>
                  <a:cubicBezTo>
                    <a:pt x="18154" y="11132"/>
                    <a:pt x="18460" y="10788"/>
                    <a:pt x="18728" y="10444"/>
                  </a:cubicBezTo>
                  <a:cubicBezTo>
                    <a:pt x="20334" y="9602"/>
                    <a:pt x="21941" y="8723"/>
                    <a:pt x="23547" y="7843"/>
                  </a:cubicBezTo>
                  <a:cubicBezTo>
                    <a:pt x="23585" y="7843"/>
                    <a:pt x="23547" y="7767"/>
                    <a:pt x="23509" y="7767"/>
                  </a:cubicBezTo>
                  <a:cubicBezTo>
                    <a:pt x="22017" y="8379"/>
                    <a:pt x="20602" y="9105"/>
                    <a:pt x="19187" y="9870"/>
                  </a:cubicBezTo>
                  <a:cubicBezTo>
                    <a:pt x="19493" y="9526"/>
                    <a:pt x="19799" y="9143"/>
                    <a:pt x="20105" y="8761"/>
                  </a:cubicBezTo>
                  <a:cubicBezTo>
                    <a:pt x="21099" y="8187"/>
                    <a:pt x="22170" y="7690"/>
                    <a:pt x="23279" y="7346"/>
                  </a:cubicBezTo>
                  <a:cubicBezTo>
                    <a:pt x="23356" y="7308"/>
                    <a:pt x="23317" y="7193"/>
                    <a:pt x="23241" y="7193"/>
                  </a:cubicBezTo>
                  <a:cubicBezTo>
                    <a:pt x="22285" y="7384"/>
                    <a:pt x="21367" y="7728"/>
                    <a:pt x="20526" y="8226"/>
                  </a:cubicBezTo>
                  <a:lnTo>
                    <a:pt x="20755" y="7958"/>
                  </a:lnTo>
                  <a:cubicBezTo>
                    <a:pt x="21749" y="7346"/>
                    <a:pt x="22859" y="6849"/>
                    <a:pt x="23968" y="6466"/>
                  </a:cubicBezTo>
                  <a:cubicBezTo>
                    <a:pt x="24072" y="6431"/>
                    <a:pt x="24050" y="6270"/>
                    <a:pt x="23959" y="6270"/>
                  </a:cubicBezTo>
                  <a:cubicBezTo>
                    <a:pt x="23949" y="6270"/>
                    <a:pt x="23940" y="6272"/>
                    <a:pt x="23929" y="6275"/>
                  </a:cubicBezTo>
                  <a:cubicBezTo>
                    <a:pt x="23012" y="6428"/>
                    <a:pt x="22132" y="6734"/>
                    <a:pt x="21367" y="7231"/>
                  </a:cubicBezTo>
                  <a:lnTo>
                    <a:pt x="21826" y="6619"/>
                  </a:lnTo>
                  <a:cubicBezTo>
                    <a:pt x="22897" y="6046"/>
                    <a:pt x="24044" y="5548"/>
                    <a:pt x="25192" y="5128"/>
                  </a:cubicBezTo>
                  <a:close/>
                  <a:moveTo>
                    <a:pt x="26738" y="1"/>
                  </a:moveTo>
                  <a:cubicBezTo>
                    <a:pt x="26705" y="1"/>
                    <a:pt x="26673" y="13"/>
                    <a:pt x="26645" y="41"/>
                  </a:cubicBezTo>
                  <a:cubicBezTo>
                    <a:pt x="26530" y="194"/>
                    <a:pt x="26454" y="347"/>
                    <a:pt x="26339" y="462"/>
                  </a:cubicBezTo>
                  <a:cubicBezTo>
                    <a:pt x="24733" y="1571"/>
                    <a:pt x="23050" y="2527"/>
                    <a:pt x="21405" y="3560"/>
                  </a:cubicBezTo>
                  <a:cubicBezTo>
                    <a:pt x="21405" y="3560"/>
                    <a:pt x="21405" y="3521"/>
                    <a:pt x="21367" y="3483"/>
                  </a:cubicBezTo>
                  <a:lnTo>
                    <a:pt x="21329" y="3483"/>
                  </a:lnTo>
                  <a:cubicBezTo>
                    <a:pt x="21329" y="3560"/>
                    <a:pt x="21290" y="3598"/>
                    <a:pt x="21290" y="3636"/>
                  </a:cubicBezTo>
                  <a:cubicBezTo>
                    <a:pt x="18613" y="5319"/>
                    <a:pt x="16051" y="7155"/>
                    <a:pt x="14215" y="9794"/>
                  </a:cubicBezTo>
                  <a:cubicBezTo>
                    <a:pt x="13335" y="11170"/>
                    <a:pt x="12341" y="12433"/>
                    <a:pt x="11194" y="13618"/>
                  </a:cubicBezTo>
                  <a:cubicBezTo>
                    <a:pt x="10084" y="14689"/>
                    <a:pt x="8899" y="15722"/>
                    <a:pt x="7751" y="16754"/>
                  </a:cubicBezTo>
                  <a:cubicBezTo>
                    <a:pt x="6987" y="17443"/>
                    <a:pt x="5916" y="18170"/>
                    <a:pt x="5648" y="19164"/>
                  </a:cubicBezTo>
                  <a:cubicBezTo>
                    <a:pt x="5342" y="20197"/>
                    <a:pt x="6107" y="20426"/>
                    <a:pt x="4692" y="20617"/>
                  </a:cubicBezTo>
                  <a:cubicBezTo>
                    <a:pt x="4615" y="20617"/>
                    <a:pt x="4577" y="20732"/>
                    <a:pt x="4577" y="20847"/>
                  </a:cubicBezTo>
                  <a:cubicBezTo>
                    <a:pt x="4960" y="22950"/>
                    <a:pt x="2779" y="24595"/>
                    <a:pt x="3544" y="26698"/>
                  </a:cubicBezTo>
                  <a:cubicBezTo>
                    <a:pt x="3583" y="26737"/>
                    <a:pt x="3621" y="26775"/>
                    <a:pt x="3659" y="26813"/>
                  </a:cubicBezTo>
                  <a:cubicBezTo>
                    <a:pt x="2282" y="29146"/>
                    <a:pt x="1097" y="31594"/>
                    <a:pt x="26" y="34080"/>
                  </a:cubicBezTo>
                  <a:cubicBezTo>
                    <a:pt x="1" y="34155"/>
                    <a:pt x="41" y="34213"/>
                    <a:pt x="93" y="34213"/>
                  </a:cubicBezTo>
                  <a:cubicBezTo>
                    <a:pt x="121" y="34213"/>
                    <a:pt x="152" y="34196"/>
                    <a:pt x="179" y="34156"/>
                  </a:cubicBezTo>
                  <a:cubicBezTo>
                    <a:pt x="1403" y="31823"/>
                    <a:pt x="2588" y="29490"/>
                    <a:pt x="4003" y="27310"/>
                  </a:cubicBezTo>
                  <a:cubicBezTo>
                    <a:pt x="5342" y="27234"/>
                    <a:pt x="7331" y="27463"/>
                    <a:pt x="8478" y="26660"/>
                  </a:cubicBezTo>
                  <a:cubicBezTo>
                    <a:pt x="9090" y="26201"/>
                    <a:pt x="9473" y="25513"/>
                    <a:pt x="10046" y="25016"/>
                  </a:cubicBezTo>
                  <a:cubicBezTo>
                    <a:pt x="10658" y="24518"/>
                    <a:pt x="11347" y="24212"/>
                    <a:pt x="11882" y="23600"/>
                  </a:cubicBezTo>
                  <a:cubicBezTo>
                    <a:pt x="12838" y="22415"/>
                    <a:pt x="13297" y="20808"/>
                    <a:pt x="14177" y="19585"/>
                  </a:cubicBezTo>
                  <a:cubicBezTo>
                    <a:pt x="15477" y="17749"/>
                    <a:pt x="17083" y="16181"/>
                    <a:pt x="18957" y="14957"/>
                  </a:cubicBezTo>
                  <a:cubicBezTo>
                    <a:pt x="19034" y="14919"/>
                    <a:pt x="19072" y="14804"/>
                    <a:pt x="19034" y="14689"/>
                  </a:cubicBezTo>
                  <a:lnTo>
                    <a:pt x="18728" y="14154"/>
                  </a:lnTo>
                  <a:lnTo>
                    <a:pt x="18728" y="14154"/>
                  </a:lnTo>
                  <a:cubicBezTo>
                    <a:pt x="18797" y="14162"/>
                    <a:pt x="18866" y="14167"/>
                    <a:pt x="18934" y="14167"/>
                  </a:cubicBezTo>
                  <a:cubicBezTo>
                    <a:pt x="19475" y="14167"/>
                    <a:pt x="19995" y="13902"/>
                    <a:pt x="20334" y="13427"/>
                  </a:cubicBezTo>
                  <a:cubicBezTo>
                    <a:pt x="20602" y="13083"/>
                    <a:pt x="20832" y="12662"/>
                    <a:pt x="20984" y="12203"/>
                  </a:cubicBezTo>
                  <a:cubicBezTo>
                    <a:pt x="21137" y="11553"/>
                    <a:pt x="21443" y="10941"/>
                    <a:pt x="21826" y="10444"/>
                  </a:cubicBezTo>
                  <a:cubicBezTo>
                    <a:pt x="22170" y="10138"/>
                    <a:pt x="22553" y="9870"/>
                    <a:pt x="22935" y="9641"/>
                  </a:cubicBezTo>
                  <a:cubicBezTo>
                    <a:pt x="25765" y="7422"/>
                    <a:pt x="25497" y="3598"/>
                    <a:pt x="26760" y="500"/>
                  </a:cubicBezTo>
                  <a:lnTo>
                    <a:pt x="26874" y="423"/>
                  </a:lnTo>
                  <a:cubicBezTo>
                    <a:pt x="26913" y="385"/>
                    <a:pt x="26913" y="309"/>
                    <a:pt x="26874" y="270"/>
                  </a:cubicBezTo>
                  <a:cubicBezTo>
                    <a:pt x="26874" y="270"/>
                    <a:pt x="26874" y="232"/>
                    <a:pt x="26874" y="232"/>
                  </a:cubicBezTo>
                  <a:cubicBezTo>
                    <a:pt x="26932" y="116"/>
                    <a:pt x="26837" y="1"/>
                    <a:pt x="267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3373000" y="890775"/>
              <a:ext cx="99400" cy="65050"/>
            </a:xfrm>
            <a:custGeom>
              <a:avLst/>
              <a:gdLst/>
              <a:ahLst/>
              <a:cxnLst/>
              <a:rect l="l" t="t" r="r" b="b"/>
              <a:pathLst>
                <a:path w="3976" h="2602" extrusionOk="0">
                  <a:moveTo>
                    <a:pt x="3821" y="0"/>
                  </a:moveTo>
                  <a:cubicBezTo>
                    <a:pt x="3796" y="0"/>
                    <a:pt x="3768" y="9"/>
                    <a:pt x="3738" y="32"/>
                  </a:cubicBezTo>
                  <a:cubicBezTo>
                    <a:pt x="2514" y="720"/>
                    <a:pt x="1022" y="1370"/>
                    <a:pt x="66" y="2441"/>
                  </a:cubicBezTo>
                  <a:cubicBezTo>
                    <a:pt x="0" y="2507"/>
                    <a:pt x="48" y="2602"/>
                    <a:pt x="136" y="2602"/>
                  </a:cubicBezTo>
                  <a:cubicBezTo>
                    <a:pt x="150" y="2602"/>
                    <a:pt x="165" y="2599"/>
                    <a:pt x="181" y="2594"/>
                  </a:cubicBezTo>
                  <a:cubicBezTo>
                    <a:pt x="1405" y="1791"/>
                    <a:pt x="2591" y="988"/>
                    <a:pt x="3853" y="223"/>
                  </a:cubicBezTo>
                  <a:cubicBezTo>
                    <a:pt x="3976" y="161"/>
                    <a:pt x="3925" y="0"/>
                    <a:pt x="38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3220975" y="1052700"/>
              <a:ext cx="114975" cy="64725"/>
            </a:xfrm>
            <a:custGeom>
              <a:avLst/>
              <a:gdLst/>
              <a:ahLst/>
              <a:cxnLst/>
              <a:rect l="l" t="t" r="r" b="b"/>
              <a:pathLst>
                <a:path w="4599" h="2589" extrusionOk="0">
                  <a:moveTo>
                    <a:pt x="4443" y="1"/>
                  </a:moveTo>
                  <a:cubicBezTo>
                    <a:pt x="4425" y="1"/>
                    <a:pt x="4407" y="6"/>
                    <a:pt x="4388" y="18"/>
                  </a:cubicBezTo>
                  <a:cubicBezTo>
                    <a:pt x="3011" y="745"/>
                    <a:pt x="1061" y="1204"/>
                    <a:pt x="66" y="2428"/>
                  </a:cubicBezTo>
                  <a:cubicBezTo>
                    <a:pt x="0" y="2494"/>
                    <a:pt x="77" y="2588"/>
                    <a:pt x="148" y="2588"/>
                  </a:cubicBezTo>
                  <a:cubicBezTo>
                    <a:pt x="159" y="2588"/>
                    <a:pt x="171" y="2586"/>
                    <a:pt x="181" y="2581"/>
                  </a:cubicBezTo>
                  <a:cubicBezTo>
                    <a:pt x="908" y="2198"/>
                    <a:pt x="1596" y="1739"/>
                    <a:pt x="2323" y="1357"/>
                  </a:cubicBezTo>
                  <a:cubicBezTo>
                    <a:pt x="3049" y="1013"/>
                    <a:pt x="3776" y="630"/>
                    <a:pt x="4503" y="209"/>
                  </a:cubicBezTo>
                  <a:cubicBezTo>
                    <a:pt x="4599" y="145"/>
                    <a:pt x="4534" y="1"/>
                    <a:pt x="4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1"/>
          <p:cNvGrpSpPr/>
          <p:nvPr/>
        </p:nvGrpSpPr>
        <p:grpSpPr>
          <a:xfrm>
            <a:off x="173167" y="172003"/>
            <a:ext cx="11839439" cy="6515605"/>
            <a:chOff x="129875" y="129002"/>
            <a:chExt cx="8879579" cy="4886704"/>
          </a:xfrm>
        </p:grpSpPr>
        <p:grpSp>
          <p:nvGrpSpPr>
            <p:cNvPr id="463" name="Google Shape;463;p21"/>
            <p:cNvGrpSpPr/>
            <p:nvPr/>
          </p:nvGrpSpPr>
          <p:grpSpPr>
            <a:xfrm>
              <a:off x="139519" y="132777"/>
              <a:ext cx="8864961" cy="4877945"/>
              <a:chOff x="245600" y="857825"/>
              <a:chExt cx="7086300" cy="3985575"/>
            </a:xfrm>
          </p:grpSpPr>
          <p:sp>
            <p:nvSpPr>
              <p:cNvPr id="464" name="Google Shape;464;p21"/>
              <p:cNvSpPr/>
              <p:nvPr/>
            </p:nvSpPr>
            <p:spPr>
              <a:xfrm>
                <a:off x="245600" y="857825"/>
                <a:ext cx="7086300" cy="3985575"/>
              </a:xfrm>
              <a:custGeom>
                <a:avLst/>
                <a:gdLst/>
                <a:ahLst/>
                <a:cxnLst/>
                <a:rect l="l" t="t" r="r" b="b"/>
                <a:pathLst>
                  <a:path w="283452" h="159423" fill="none" extrusionOk="0">
                    <a:moveTo>
                      <a:pt x="274803" y="76037"/>
                    </a:moveTo>
                    <a:lnTo>
                      <a:pt x="272203" y="79187"/>
                    </a:lnTo>
                    <a:lnTo>
                      <a:pt x="274803" y="82336"/>
                    </a:lnTo>
                    <a:lnTo>
                      <a:pt x="279202" y="87685"/>
                    </a:lnTo>
                    <a:lnTo>
                      <a:pt x="283451" y="92784"/>
                    </a:lnTo>
                    <a:lnTo>
                      <a:pt x="283451" y="159422"/>
                    </a:lnTo>
                    <a:lnTo>
                      <a:pt x="155124" y="159422"/>
                    </a:lnTo>
                    <a:lnTo>
                      <a:pt x="150175" y="155323"/>
                    </a:lnTo>
                    <a:lnTo>
                      <a:pt x="144876" y="150974"/>
                    </a:lnTo>
                    <a:lnTo>
                      <a:pt x="141926" y="148574"/>
                    </a:lnTo>
                    <a:lnTo>
                      <a:pt x="139027" y="150974"/>
                    </a:lnTo>
                    <a:lnTo>
                      <a:pt x="133678" y="155323"/>
                    </a:lnTo>
                    <a:lnTo>
                      <a:pt x="128728" y="159422"/>
                    </a:lnTo>
                    <a:lnTo>
                      <a:pt x="1" y="159422"/>
                    </a:lnTo>
                    <a:lnTo>
                      <a:pt x="1" y="92534"/>
                    </a:lnTo>
                    <a:lnTo>
                      <a:pt x="4250" y="87435"/>
                    </a:lnTo>
                    <a:lnTo>
                      <a:pt x="8599" y="82086"/>
                    </a:lnTo>
                    <a:lnTo>
                      <a:pt x="10999" y="79187"/>
                    </a:lnTo>
                    <a:lnTo>
                      <a:pt x="8599" y="76287"/>
                    </a:lnTo>
                    <a:lnTo>
                      <a:pt x="4250" y="70988"/>
                    </a:lnTo>
                    <a:lnTo>
                      <a:pt x="1" y="65839"/>
                    </a:lnTo>
                    <a:lnTo>
                      <a:pt x="1" y="1"/>
                    </a:lnTo>
                    <a:lnTo>
                      <a:pt x="128478" y="1"/>
                    </a:lnTo>
                    <a:lnTo>
                      <a:pt x="133478" y="4100"/>
                    </a:lnTo>
                    <a:lnTo>
                      <a:pt x="138777" y="8499"/>
                    </a:lnTo>
                    <a:lnTo>
                      <a:pt x="141926" y="11099"/>
                    </a:lnTo>
                    <a:lnTo>
                      <a:pt x="145076" y="8499"/>
                    </a:lnTo>
                    <a:lnTo>
                      <a:pt x="150375" y="4100"/>
                    </a:lnTo>
                    <a:lnTo>
                      <a:pt x="155374" y="1"/>
                    </a:lnTo>
                    <a:lnTo>
                      <a:pt x="283451" y="1"/>
                    </a:lnTo>
                    <a:lnTo>
                      <a:pt x="283451" y="65589"/>
                    </a:lnTo>
                    <a:lnTo>
                      <a:pt x="279202" y="707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21"/>
              <p:cNvSpPr/>
              <p:nvPr/>
            </p:nvSpPr>
            <p:spPr>
              <a:xfrm>
                <a:off x="245600" y="2909975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1" y="10448"/>
                    </a:moveTo>
                    <a:lnTo>
                      <a:pt x="4250" y="5349"/>
                    </a:lnTo>
                    <a:lnTo>
                      <a:pt x="8599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21"/>
              <p:cNvSpPr/>
              <p:nvPr/>
            </p:nvSpPr>
            <p:spPr>
              <a:xfrm>
                <a:off x="245600" y="2503800"/>
                <a:ext cx="21500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00" h="10449" fill="none" extrusionOk="0">
                    <a:moveTo>
                      <a:pt x="8599" y="10448"/>
                    </a:moveTo>
                    <a:lnTo>
                      <a:pt x="4250" y="5149"/>
                    </a:lnTo>
                    <a:lnTo>
                      <a:pt x="1" y="0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21"/>
              <p:cNvSpPr/>
              <p:nvPr/>
            </p:nvSpPr>
            <p:spPr>
              <a:xfrm>
                <a:off x="351850" y="960325"/>
                <a:ext cx="6873825" cy="3780575"/>
              </a:xfrm>
              <a:custGeom>
                <a:avLst/>
                <a:gdLst/>
                <a:ahLst/>
                <a:cxnLst/>
                <a:rect l="l" t="t" r="r" b="b"/>
                <a:pathLst>
                  <a:path w="274953" h="151223" fill="none" extrusionOk="0">
                    <a:moveTo>
                      <a:pt x="270553" y="71937"/>
                    </a:moveTo>
                    <a:lnTo>
                      <a:pt x="267953" y="75087"/>
                    </a:lnTo>
                    <a:lnTo>
                      <a:pt x="270553" y="78236"/>
                    </a:lnTo>
                    <a:lnTo>
                      <a:pt x="274952" y="83585"/>
                    </a:lnTo>
                    <a:lnTo>
                      <a:pt x="274952" y="151223"/>
                    </a:lnTo>
                    <a:lnTo>
                      <a:pt x="145925" y="151223"/>
                    </a:lnTo>
                    <a:lnTo>
                      <a:pt x="140626" y="146874"/>
                    </a:lnTo>
                    <a:lnTo>
                      <a:pt x="137676" y="144474"/>
                    </a:lnTo>
                    <a:lnTo>
                      <a:pt x="134777" y="146874"/>
                    </a:lnTo>
                    <a:lnTo>
                      <a:pt x="129428" y="151223"/>
                    </a:lnTo>
                    <a:lnTo>
                      <a:pt x="0" y="151223"/>
                    </a:lnTo>
                    <a:lnTo>
                      <a:pt x="0" y="83335"/>
                    </a:lnTo>
                    <a:lnTo>
                      <a:pt x="4349" y="77986"/>
                    </a:lnTo>
                    <a:lnTo>
                      <a:pt x="6749" y="75087"/>
                    </a:lnTo>
                    <a:lnTo>
                      <a:pt x="4349" y="72187"/>
                    </a:lnTo>
                    <a:lnTo>
                      <a:pt x="0" y="66888"/>
                    </a:lnTo>
                    <a:lnTo>
                      <a:pt x="0" y="0"/>
                    </a:lnTo>
                    <a:lnTo>
                      <a:pt x="129228" y="0"/>
                    </a:lnTo>
                    <a:lnTo>
                      <a:pt x="134527" y="4399"/>
                    </a:lnTo>
                    <a:lnTo>
                      <a:pt x="137676" y="6999"/>
                    </a:lnTo>
                    <a:lnTo>
                      <a:pt x="140826" y="4399"/>
                    </a:lnTo>
                    <a:lnTo>
                      <a:pt x="146125" y="0"/>
                    </a:lnTo>
                    <a:lnTo>
                      <a:pt x="274952" y="0"/>
                    </a:lnTo>
                    <a:lnTo>
                      <a:pt x="274952" y="66638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21"/>
              <p:cNvSpPr/>
              <p:nvPr/>
            </p:nvSpPr>
            <p:spPr>
              <a:xfrm>
                <a:off x="460575" y="1070300"/>
                <a:ext cx="6655100" cy="3561875"/>
              </a:xfrm>
              <a:custGeom>
                <a:avLst/>
                <a:gdLst/>
                <a:ahLst/>
                <a:cxnLst/>
                <a:rect l="l" t="t" r="r" b="b"/>
                <a:pathLst>
                  <a:path w="266204" h="142475" fill="none" extrusionOk="0">
                    <a:moveTo>
                      <a:pt x="266204" y="67538"/>
                    </a:moveTo>
                    <a:lnTo>
                      <a:pt x="263604" y="70688"/>
                    </a:lnTo>
                    <a:lnTo>
                      <a:pt x="266204" y="73837"/>
                    </a:lnTo>
                    <a:lnTo>
                      <a:pt x="266204" y="142475"/>
                    </a:lnTo>
                    <a:lnTo>
                      <a:pt x="136277" y="142475"/>
                    </a:lnTo>
                    <a:lnTo>
                      <a:pt x="133327" y="140075"/>
                    </a:lnTo>
                    <a:lnTo>
                      <a:pt x="130428" y="142475"/>
                    </a:lnTo>
                    <a:lnTo>
                      <a:pt x="0" y="142475"/>
                    </a:lnTo>
                    <a:lnTo>
                      <a:pt x="0" y="73587"/>
                    </a:lnTo>
                    <a:lnTo>
                      <a:pt x="2400" y="70688"/>
                    </a:lnTo>
                    <a:lnTo>
                      <a:pt x="0" y="67788"/>
                    </a:lnTo>
                    <a:lnTo>
                      <a:pt x="0" y="0"/>
                    </a:lnTo>
                    <a:lnTo>
                      <a:pt x="130178" y="0"/>
                    </a:lnTo>
                    <a:lnTo>
                      <a:pt x="133327" y="2600"/>
                    </a:lnTo>
                    <a:lnTo>
                      <a:pt x="136477" y="0"/>
                    </a:lnTo>
                    <a:lnTo>
                      <a:pt x="266204" y="0"/>
                    </a:lnTo>
                    <a:close/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21"/>
              <p:cNvSpPr/>
              <p:nvPr/>
            </p:nvSpPr>
            <p:spPr>
              <a:xfrm>
                <a:off x="3457550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0" y="1"/>
                    </a:moveTo>
                    <a:lnTo>
                      <a:pt x="5000" y="4100"/>
                    </a:lnTo>
                    <a:lnTo>
                      <a:pt x="10299" y="849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21"/>
              <p:cNvSpPr/>
              <p:nvPr/>
            </p:nvSpPr>
            <p:spPr>
              <a:xfrm>
                <a:off x="3872475" y="857825"/>
                <a:ext cx="257475" cy="21250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500" fill="none" extrusionOk="0">
                    <a:moveTo>
                      <a:pt x="1" y="8499"/>
                    </a:moveTo>
                    <a:lnTo>
                      <a:pt x="5300" y="4100"/>
                    </a:lnTo>
                    <a:lnTo>
                      <a:pt x="10299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21"/>
              <p:cNvSpPr/>
              <p:nvPr/>
            </p:nvSpPr>
            <p:spPr>
              <a:xfrm>
                <a:off x="7115650" y="2497550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8649" y="0"/>
                    </a:moveTo>
                    <a:lnTo>
                      <a:pt x="4400" y="5149"/>
                    </a:lnTo>
                    <a:lnTo>
                      <a:pt x="1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21"/>
              <p:cNvSpPr/>
              <p:nvPr/>
            </p:nvSpPr>
            <p:spPr>
              <a:xfrm>
                <a:off x="7115650" y="2916225"/>
                <a:ext cx="216250" cy="261225"/>
              </a:xfrm>
              <a:custGeom>
                <a:avLst/>
                <a:gdLst/>
                <a:ahLst/>
                <a:cxnLst/>
                <a:rect l="l" t="t" r="r" b="b"/>
                <a:pathLst>
                  <a:path w="8650" h="10449" fill="none" extrusionOk="0">
                    <a:moveTo>
                      <a:pt x="1" y="0"/>
                    </a:moveTo>
                    <a:lnTo>
                      <a:pt x="4400" y="5349"/>
                    </a:lnTo>
                    <a:lnTo>
                      <a:pt x="8649" y="10448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21"/>
              <p:cNvSpPr/>
              <p:nvPr/>
            </p:nvSpPr>
            <p:spPr>
              <a:xfrm>
                <a:off x="3867475" y="4632150"/>
                <a:ext cx="25622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8450" fill="none" extrusionOk="0">
                    <a:moveTo>
                      <a:pt x="10249" y="8449"/>
                    </a:moveTo>
                    <a:lnTo>
                      <a:pt x="5300" y="4350"/>
                    </a:lnTo>
                    <a:lnTo>
                      <a:pt x="1" y="1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21"/>
              <p:cNvSpPr/>
              <p:nvPr/>
            </p:nvSpPr>
            <p:spPr>
              <a:xfrm>
                <a:off x="3463800" y="4632150"/>
                <a:ext cx="257475" cy="211250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8450" fill="none" extrusionOk="0">
                    <a:moveTo>
                      <a:pt x="10299" y="1"/>
                    </a:moveTo>
                    <a:lnTo>
                      <a:pt x="4950" y="4350"/>
                    </a:lnTo>
                    <a:lnTo>
                      <a:pt x="0" y="8449"/>
                    </a:lnTo>
                  </a:path>
                </a:pathLst>
              </a:custGeom>
              <a:noFill/>
              <a:ln w="162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5" name="Google Shape;475;p21"/>
            <p:cNvSpPr/>
            <p:nvPr/>
          </p:nvSpPr>
          <p:spPr>
            <a:xfrm rot="10800000">
              <a:off x="4277400" y="129002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1"/>
            <p:cNvSpPr/>
            <p:nvPr/>
          </p:nvSpPr>
          <p:spPr>
            <a:xfrm flipH="1">
              <a:off x="4280308" y="4770906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1"/>
            <p:cNvSpPr/>
            <p:nvPr/>
          </p:nvSpPr>
          <p:spPr>
            <a:xfrm rot="-5400000" flipH="1">
              <a:off x="8585404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1"/>
            <p:cNvSpPr/>
            <p:nvPr/>
          </p:nvSpPr>
          <p:spPr>
            <a:xfrm rot="5400000">
              <a:off x="-49375" y="2434418"/>
              <a:ext cx="603300" cy="244800"/>
            </a:xfrm>
            <a:prstGeom prst="triangle">
              <a:avLst>
                <a:gd name="adj" fmla="val 49706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C6F202-E086-43E8-BC5F-C161767B980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8DE67-49EB-4AE0-88C0-2B97B80F6F80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979A-781F-4AE0-84A0-D1CCDE5A44F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7A86-934A-419E-BFC4-BA354CB0BFA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8DAFB-AEB3-4C21-B9DC-B63677E4CCB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8185E-BF7E-4A22-9303-B7050EE3E85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customXml" Target="../ink/ink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customXml" Target="../ink/ink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customXml" Target="../ink/ink5.xml"/><Relationship Id="rId7" Type="http://schemas.openxmlformats.org/officeDocument/2006/relationships/image" Target="../media/image31.png"/><Relationship Id="rId6" Type="http://schemas.openxmlformats.org/officeDocument/2006/relationships/customXml" Target="../ink/ink4.xml"/><Relationship Id="rId5" Type="http://schemas.openxmlformats.org/officeDocument/2006/relationships/image" Target="../media/image30.png"/><Relationship Id="rId4" Type="http://schemas.openxmlformats.org/officeDocument/2006/relationships/customXml" Target="../ink/ink3.xml"/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36.png"/><Relationship Id="rId16" Type="http://schemas.openxmlformats.org/officeDocument/2006/relationships/customXml" Target="../ink/ink9.xml"/><Relationship Id="rId15" Type="http://schemas.openxmlformats.org/officeDocument/2006/relationships/image" Target="../media/image35.png"/><Relationship Id="rId14" Type="http://schemas.openxmlformats.org/officeDocument/2006/relationships/customXml" Target="../ink/ink8.xml"/><Relationship Id="rId13" Type="http://schemas.openxmlformats.org/officeDocument/2006/relationships/image" Target="../media/image34.png"/><Relationship Id="rId12" Type="http://schemas.openxmlformats.org/officeDocument/2006/relationships/customXml" Target="../ink/ink7.xml"/><Relationship Id="rId11" Type="http://schemas.openxmlformats.org/officeDocument/2006/relationships/image" Target="../media/image33.png"/><Relationship Id="rId10" Type="http://schemas.openxmlformats.org/officeDocument/2006/relationships/customXml" Target="../ink/ink6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customXml" Target="../ink/ink10.xml"/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9.png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الوحدة : </a:t>
            </a:r>
            <a:r>
              <a:rPr lang="ar-JO" sz="4400" dirty="0">
                <a:cs typeface="AGA Battouta Regular" pitchFamily="2" charset="-78"/>
              </a:rPr>
              <a:t>جزاء المؤمنين الجنة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الدرس : </a:t>
            </a:r>
            <a:r>
              <a:rPr lang="ar-JO" sz="4400" dirty="0">
                <a:cs typeface="AGA Battouta Regular" pitchFamily="2" charset="-78"/>
              </a:rPr>
              <a:t>سورة الانفال 2-4</a:t>
            </a:r>
            <a:endParaRPr lang="ar-JO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المبحث : </a:t>
            </a:r>
            <a:r>
              <a:rPr lang="ar-JO" sz="4400" dirty="0">
                <a:cs typeface="AGA Battouta Regular" pitchFamily="2" charset="-78"/>
              </a:rPr>
              <a:t>التربية الاسلامية</a:t>
            </a:r>
            <a:r>
              <a:rPr lang="ar-SA" sz="4400" dirty="0">
                <a:cs typeface="AGA Battouta Regular" pitchFamily="2" charset="-78"/>
              </a:rPr>
              <a:t> </a:t>
            </a:r>
            <a:endParaRPr lang="ar-SA" sz="4400" dirty="0">
              <a:cs typeface="AGA Battouta Regular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4400" dirty="0">
                <a:cs typeface="AGA Battouta Regular" pitchFamily="2" charset="-78"/>
              </a:rPr>
              <a:t>الصف :  </a:t>
            </a:r>
            <a:r>
              <a:rPr lang="ar-JO" sz="4400" dirty="0">
                <a:cs typeface="AGA Battouta Regular" pitchFamily="2" charset="-78"/>
              </a:rPr>
              <a:t>السادس</a:t>
            </a:r>
            <a:endParaRPr lang="ar-JO" sz="4400" dirty="0">
              <a:cs typeface="AGA Battouta Regular" pitchFamily="2" charset="-78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41" y="1448514"/>
            <a:ext cx="4237038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37" y="1090258"/>
            <a:ext cx="9042817" cy="22035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35" y="3284624"/>
            <a:ext cx="9042817" cy="25592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3" name="Ink 2"/>
              <p14:cNvContentPartPr/>
              <p14:nvPr/>
            </p14:nvContentPartPr>
            <p14:xfrm>
              <a:off x="2674440" y="2613600"/>
              <a:ext cx="7155720" cy="2019600"/>
            </p14:xfrm>
          </p:contentPart>
        </mc:Choice>
        <mc:Fallback xmlns="">
          <p:pic>
            <p:nvPicPr>
              <p:cNvPr id="3" name="Ink 2"/>
            </p:nvPicPr>
            <p:blipFill>
              <a:blip r:embed="rId6"/>
            </p:blipFill>
            <p:spPr>
              <a:xfrm>
                <a:off x="2674440" y="2613600"/>
                <a:ext cx="7155720" cy="2019600"/>
              </a:xfrm>
              <a:prstGeom prst="rect"/>
            </p:spPr>
          </p:pic>
        </mc:Fallback>
      </mc:AlternateContent>
      <p:sp>
        <p:nvSpPr>
          <p:cNvPr id="37" name="Rectangle 36"/>
          <p:cNvSpPr/>
          <p:nvPr/>
        </p:nvSpPr>
        <p:spPr>
          <a:xfrm>
            <a:off x="1402773" y="2398563"/>
            <a:ext cx="6003217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02773" y="2803691"/>
            <a:ext cx="8306535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05990" y="3293812"/>
            <a:ext cx="2303318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631374" y="4571736"/>
            <a:ext cx="8226456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854613" y="5071354"/>
            <a:ext cx="6003217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r="36072"/>
          <a:stretch>
            <a:fillRect/>
          </a:stretch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3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966" y="774437"/>
            <a:ext cx="9144000" cy="498048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Rectangle 36"/>
          <p:cNvSpPr/>
          <p:nvPr/>
        </p:nvSpPr>
        <p:spPr>
          <a:xfrm>
            <a:off x="6226366" y="2308639"/>
            <a:ext cx="1757632" cy="366623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الطاعات</a:t>
            </a: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sym typeface="Arial" panose="020B060402020202020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53902" y="2261194"/>
            <a:ext cx="1757632" cy="366623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المعاصي</a:t>
            </a: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sym typeface="Arial" panose="020B0604020202020204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44850" y="934427"/>
            <a:ext cx="552112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robin)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7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6" y="873761"/>
            <a:ext cx="9054059" cy="290059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6" y="3808714"/>
            <a:ext cx="9054059" cy="19690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5" p14:bwMode="auto">
            <p14:nvContentPartPr>
              <p14:cNvPr id="2" name="Ink 1"/>
              <p14:cNvContentPartPr/>
              <p14:nvPr/>
            </p14:nvContentPartPr>
            <p14:xfrm>
              <a:off x="2644200" y="3695760"/>
              <a:ext cx="4556880" cy="754560"/>
            </p14:xfrm>
          </p:contentPart>
        </mc:Choice>
        <mc:Fallback xmlns="">
          <p:pic>
            <p:nvPicPr>
              <p:cNvPr id="2" name="Ink 1"/>
            </p:nvPicPr>
            <p:blipFill>
              <a:blip r:embed="rId6"/>
            </p:blipFill>
            <p:spPr>
              <a:xfrm>
                <a:off x="2644200" y="3695760"/>
                <a:ext cx="4556880" cy="754560"/>
              </a:xfrm>
              <a:prstGeom prst="rect"/>
            </p:spPr>
          </p:pic>
        </mc:Fallback>
      </mc:AlternateContent>
      <p:sp>
        <p:nvSpPr>
          <p:cNvPr id="46" name="Rectangle 45"/>
          <p:cNvSpPr/>
          <p:nvPr/>
        </p:nvSpPr>
        <p:spPr>
          <a:xfrm>
            <a:off x="1402772" y="1001045"/>
            <a:ext cx="6003217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064200" y="1493302"/>
            <a:ext cx="8451145" cy="1821397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53004" y="3890044"/>
            <a:ext cx="6003217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09040" y="4388740"/>
            <a:ext cx="8306305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638535" y="4934752"/>
            <a:ext cx="3876810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r="36072"/>
          <a:stretch>
            <a:fillRect/>
          </a:stretch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46" name="Content Placeholder 3" descr="A close-up of a sign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704" y="1996040"/>
            <a:ext cx="8495662" cy="234728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258622" y="2039315"/>
            <a:ext cx="552112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robin)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57" y="810406"/>
            <a:ext cx="9031573" cy="503107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827789" y="1309124"/>
            <a:ext cx="552112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robin)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2" name="Ink 1"/>
              <p14:cNvContentPartPr/>
              <p14:nvPr/>
            </p14:nvContentPartPr>
            <p14:xfrm>
              <a:off x="1487520" y="3754440"/>
              <a:ext cx="1153080" cy="113400"/>
            </p14:xfrm>
          </p:contentPart>
        </mc:Choice>
        <mc:Fallback xmlns="">
          <p:pic>
            <p:nvPicPr>
              <p:cNvPr id="2" name="Ink 1"/>
            </p:nvPicPr>
            <p:blipFill>
              <a:blip r:embed="rId5"/>
            </p:blipFill>
            <p:spPr>
              <a:xfrm>
                <a:off x="1487520" y="3754440"/>
                <a:ext cx="1153080" cy="11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3" name="Ink 2"/>
              <p14:cNvContentPartPr/>
              <p14:nvPr/>
            </p14:nvContentPartPr>
            <p14:xfrm>
              <a:off x="3449160" y="4347360"/>
              <a:ext cx="6121800" cy="121320"/>
            </p14:xfrm>
          </p:contentPart>
        </mc:Choice>
        <mc:Fallback xmlns="">
          <p:pic>
            <p:nvPicPr>
              <p:cNvPr id="3" name="Ink 2"/>
            </p:nvPicPr>
            <p:blipFill>
              <a:blip r:embed="rId7"/>
            </p:blipFill>
            <p:spPr>
              <a:xfrm>
                <a:off x="3449160" y="4347360"/>
                <a:ext cx="6121800" cy="121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4" name="Ink 3"/>
              <p14:cNvContentPartPr/>
              <p14:nvPr/>
            </p14:nvContentPartPr>
            <p14:xfrm>
              <a:off x="1607040" y="4350600"/>
              <a:ext cx="1328400" cy="56880"/>
            </p14:xfrm>
          </p:contentPart>
        </mc:Choice>
        <mc:Fallback xmlns="">
          <p:pic>
            <p:nvPicPr>
              <p:cNvPr id="4" name="Ink 3"/>
            </p:nvPicPr>
            <p:blipFill>
              <a:blip r:embed="rId9"/>
            </p:blipFill>
            <p:spPr>
              <a:xfrm>
                <a:off x="1607040" y="4350600"/>
                <a:ext cx="1328400" cy="56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5" name="Ink 4"/>
              <p14:cNvContentPartPr/>
              <p14:nvPr/>
            </p14:nvContentPartPr>
            <p14:xfrm>
              <a:off x="6202080" y="4918320"/>
              <a:ext cx="3536640" cy="167760"/>
            </p14:xfrm>
          </p:contentPart>
        </mc:Choice>
        <mc:Fallback xmlns="">
          <p:pic>
            <p:nvPicPr>
              <p:cNvPr id="5" name="Ink 4"/>
            </p:nvPicPr>
            <p:blipFill>
              <a:blip r:embed="rId11"/>
            </p:blipFill>
            <p:spPr>
              <a:xfrm>
                <a:off x="6202080" y="4918320"/>
                <a:ext cx="3536640" cy="16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2" p14:bwMode="auto">
            <p14:nvContentPartPr>
              <p14:cNvPr id="6" name="Ink 5"/>
              <p14:cNvContentPartPr/>
              <p14:nvPr/>
            </p14:nvContentPartPr>
            <p14:xfrm>
              <a:off x="1758600" y="4941360"/>
              <a:ext cx="3977280" cy="151920"/>
            </p14:xfrm>
          </p:contentPart>
        </mc:Choice>
        <mc:Fallback xmlns="">
          <p:pic>
            <p:nvPicPr>
              <p:cNvPr id="6" name="Ink 5"/>
            </p:nvPicPr>
            <p:blipFill>
              <a:blip r:embed="rId13"/>
            </p:blipFill>
            <p:spPr>
              <a:xfrm>
                <a:off x="1758600" y="4941360"/>
                <a:ext cx="3977280" cy="151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7" name="Ink 6"/>
              <p14:cNvContentPartPr/>
              <p14:nvPr/>
            </p14:nvContentPartPr>
            <p14:xfrm>
              <a:off x="1342440" y="3933000"/>
              <a:ext cx="8395560" cy="1544760"/>
            </p14:xfrm>
          </p:contentPart>
        </mc:Choice>
        <mc:Fallback xmlns="">
          <p:pic>
            <p:nvPicPr>
              <p:cNvPr id="7" name="Ink 6"/>
            </p:nvPicPr>
            <p:blipFill>
              <a:blip r:embed="rId15"/>
            </p:blipFill>
            <p:spPr>
              <a:xfrm>
                <a:off x="1342440" y="3933000"/>
                <a:ext cx="8395560" cy="1544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8" name="Ink 7"/>
              <p14:cNvContentPartPr/>
              <p14:nvPr/>
            </p14:nvContentPartPr>
            <p14:xfrm>
              <a:off x="2281680" y="3814920"/>
              <a:ext cx="6817320" cy="408600"/>
            </p14:xfrm>
          </p:contentPart>
        </mc:Choice>
        <mc:Fallback xmlns="">
          <p:pic>
            <p:nvPicPr>
              <p:cNvPr id="8" name="Ink 7"/>
            </p:nvPicPr>
            <p:blipFill>
              <a:blip r:embed="rId17"/>
            </p:blipFill>
            <p:spPr>
              <a:xfrm>
                <a:off x="2281680" y="3814920"/>
                <a:ext cx="6817320" cy="408600"/>
              </a:xfrm>
              <a:prstGeom prst="rect"/>
            </p:spPr>
          </p:pic>
        </mc:Fallback>
      </mc:AlternateContent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5" y="1086098"/>
            <a:ext cx="9054059" cy="49242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2" name="Ink 1"/>
              <p14:cNvContentPartPr/>
              <p14:nvPr/>
            </p14:nvContentPartPr>
            <p14:xfrm>
              <a:off x="3459600" y="3360600"/>
              <a:ext cx="3673080" cy="815400"/>
            </p14:xfrm>
          </p:contentPart>
        </mc:Choice>
        <mc:Fallback xmlns="">
          <p:pic>
            <p:nvPicPr>
              <p:cNvPr id="2" name="Ink 1"/>
            </p:nvPicPr>
            <p:blipFill>
              <a:blip r:embed="rId5"/>
            </p:blipFill>
            <p:spPr>
              <a:xfrm>
                <a:off x="3459600" y="3360600"/>
                <a:ext cx="3673080" cy="815400"/>
              </a:xfrm>
              <a:prstGeom prst="rect"/>
            </p:spPr>
          </p:pic>
        </mc:Fallback>
      </mc:AlternateContent>
      <p:sp>
        <p:nvSpPr>
          <p:cNvPr id="37" name="Rectangle 36"/>
          <p:cNvSpPr/>
          <p:nvPr/>
        </p:nvSpPr>
        <p:spPr>
          <a:xfrm>
            <a:off x="1898506" y="2467589"/>
            <a:ext cx="6003217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35665" y="3685845"/>
            <a:ext cx="4307948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35665" y="4386145"/>
            <a:ext cx="8611174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38891" y="4961419"/>
            <a:ext cx="4307948" cy="365992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064200" y="3448254"/>
            <a:ext cx="6442386" cy="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443870" y="4025354"/>
            <a:ext cx="4001386" cy="264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</a:t>
            </a:r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r="36072"/>
          <a:stretch>
            <a:fillRect/>
          </a:stretch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pic>
        <p:nvPicPr>
          <p:cNvPr id="46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0" y="774437"/>
            <a:ext cx="9020331" cy="5064802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652155" y="1707717"/>
            <a:ext cx="7533493" cy="1461965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6" y="1046275"/>
            <a:ext cx="9144000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25278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15804" t="9555" r="14880" b="15830"/>
          <a:stretch>
            <a:fillRect/>
          </a:stretch>
        </p:blipFill>
        <p:spPr>
          <a:xfrm>
            <a:off x="0" y="5841480"/>
            <a:ext cx="1296707" cy="73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Google Shape;1411;p47"/>
          <p:cNvSpPr/>
          <p:nvPr/>
        </p:nvSpPr>
        <p:spPr>
          <a:xfrm>
            <a:off x="8768956" y="3589450"/>
            <a:ext cx="60000" cy="60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1412;p47"/>
          <p:cNvSpPr txBox="1"/>
          <p:nvPr/>
        </p:nvSpPr>
        <p:spPr>
          <a:xfrm>
            <a:off x="1832583" y="850811"/>
            <a:ext cx="77082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Handlee"/>
              <a:buNone/>
              <a:defRPr sz="28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 panose="020B0604020202020204"/>
              <a:buNone/>
              <a:defRPr sz="2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ar-JO" ker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الطريق إلى الجنة</a:t>
            </a:r>
            <a:endParaRPr lang="ar-JO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Google Shape;1413;p47"/>
          <p:cNvSpPr txBox="1"/>
          <p:nvPr/>
        </p:nvSpPr>
        <p:spPr>
          <a:xfrm>
            <a:off x="1202971" y="2604263"/>
            <a:ext cx="9696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2000" b="1" kern="0">
                <a:solidFill>
                  <a:srgbClr val="CA629B"/>
                </a:solidFill>
                <a:latin typeface="Handlee"/>
                <a:ea typeface="Handlee"/>
                <a:cs typeface="Handlee"/>
                <a:sym typeface="Handlee"/>
              </a:rPr>
              <a:t>Today</a:t>
            </a:r>
            <a:endParaRPr sz="2000" b="1" kern="0">
              <a:solidFill>
                <a:srgbClr val="CA629B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47" name="Google Shape;1414;p47"/>
          <p:cNvGrpSpPr/>
          <p:nvPr/>
        </p:nvGrpSpPr>
        <p:grpSpPr>
          <a:xfrm>
            <a:off x="1693647" y="3975022"/>
            <a:ext cx="1542912" cy="852633"/>
            <a:chOff x="997450" y="3220700"/>
            <a:chExt cx="1542912" cy="852633"/>
          </a:xfrm>
        </p:grpSpPr>
        <p:sp>
          <p:nvSpPr>
            <p:cNvPr id="48" name="Google Shape;1415;p47"/>
            <p:cNvSpPr txBox="1"/>
            <p:nvPr/>
          </p:nvSpPr>
          <p:spPr>
            <a:xfrm>
              <a:off x="1038606" y="3458030"/>
              <a:ext cx="1501756" cy="6153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ar-JO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  <a:sym typeface="Baloo 2"/>
                </a:rPr>
                <a:t>الخوف من الله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Baloo 2"/>
              </a:endParaRPr>
            </a:p>
          </p:txBody>
        </p:sp>
        <p:sp>
          <p:nvSpPr>
            <p:cNvPr id="49" name="Google Shape;1416;p47"/>
            <p:cNvSpPr txBox="1"/>
            <p:nvPr/>
          </p:nvSpPr>
          <p:spPr>
            <a:xfrm>
              <a:off x="997450" y="3220700"/>
              <a:ext cx="1542900" cy="248400"/>
            </a:xfrm>
            <a:prstGeom prst="rect">
              <a:avLst/>
            </a:pr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grpSp>
        <p:nvGrpSpPr>
          <p:cNvPr id="50" name="Google Shape;1417;p47"/>
          <p:cNvGrpSpPr/>
          <p:nvPr/>
        </p:nvGrpSpPr>
        <p:grpSpPr>
          <a:xfrm>
            <a:off x="3169497" y="2392725"/>
            <a:ext cx="1542912" cy="869430"/>
            <a:chOff x="2473300" y="1556250"/>
            <a:chExt cx="1542912" cy="869430"/>
          </a:xfrm>
        </p:grpSpPr>
        <p:sp>
          <p:nvSpPr>
            <p:cNvPr id="51" name="Google Shape;1418;p47"/>
            <p:cNvSpPr txBox="1"/>
            <p:nvPr/>
          </p:nvSpPr>
          <p:spPr>
            <a:xfrm>
              <a:off x="2473312" y="1793580"/>
              <a:ext cx="1542900" cy="632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</p:txBody>
        </p:sp>
        <p:sp>
          <p:nvSpPr>
            <p:cNvPr id="52" name="Google Shape;1419;p47"/>
            <p:cNvSpPr txBox="1"/>
            <p:nvPr/>
          </p:nvSpPr>
          <p:spPr>
            <a:xfrm>
              <a:off x="2473300" y="1556250"/>
              <a:ext cx="1542900" cy="248400"/>
            </a:xfrm>
            <a:prstGeom prst="rect">
              <a:avLst/>
            </a:pr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sp>
        <p:nvSpPr>
          <p:cNvPr id="53" name="Google Shape;1420;p47"/>
          <p:cNvSpPr txBox="1"/>
          <p:nvPr/>
        </p:nvSpPr>
        <p:spPr>
          <a:xfrm>
            <a:off x="2507104" y="3291785"/>
            <a:ext cx="662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 panose="020B0604020202020204"/>
              <a:buNone/>
            </a:pPr>
            <a:endParaRPr sz="2000" b="1" kern="0" dirty="0">
              <a:solidFill>
                <a:srgbClr val="CA629B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54" name="Google Shape;1421;p47"/>
          <p:cNvGrpSpPr/>
          <p:nvPr/>
        </p:nvGrpSpPr>
        <p:grpSpPr>
          <a:xfrm>
            <a:off x="6121497" y="2392725"/>
            <a:ext cx="1542912" cy="869430"/>
            <a:chOff x="5425300" y="1556250"/>
            <a:chExt cx="1542912" cy="869430"/>
          </a:xfrm>
        </p:grpSpPr>
        <p:sp>
          <p:nvSpPr>
            <p:cNvPr id="55" name="Google Shape;1422;p47"/>
            <p:cNvSpPr txBox="1"/>
            <p:nvPr/>
          </p:nvSpPr>
          <p:spPr>
            <a:xfrm>
              <a:off x="5425312" y="1793580"/>
              <a:ext cx="1542900" cy="632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Saturn is the ringed one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</p:txBody>
        </p:sp>
        <p:sp>
          <p:nvSpPr>
            <p:cNvPr id="56" name="Google Shape;1423;p47"/>
            <p:cNvSpPr txBox="1"/>
            <p:nvPr/>
          </p:nvSpPr>
          <p:spPr>
            <a:xfrm>
              <a:off x="5425300" y="1556250"/>
              <a:ext cx="1542900" cy="248400"/>
            </a:xfrm>
            <a:prstGeom prst="rect">
              <a:avLst/>
            </a:pr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sp>
        <p:nvSpPr>
          <p:cNvPr id="57" name="Google Shape;1424;p47"/>
          <p:cNvSpPr txBox="1"/>
          <p:nvPr/>
        </p:nvSpPr>
        <p:spPr>
          <a:xfrm>
            <a:off x="5459104" y="3291785"/>
            <a:ext cx="662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 panose="020B0604020202020204"/>
              <a:buNone/>
            </a:pPr>
            <a:endParaRPr sz="2000" b="1" kern="0" dirty="0">
              <a:solidFill>
                <a:srgbClr val="CA629B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58" name="Google Shape;1425;p47"/>
          <p:cNvGrpSpPr/>
          <p:nvPr/>
        </p:nvGrpSpPr>
        <p:grpSpPr>
          <a:xfrm>
            <a:off x="4646222" y="3977297"/>
            <a:ext cx="1542912" cy="869438"/>
            <a:chOff x="3950025" y="3222975"/>
            <a:chExt cx="1542912" cy="869438"/>
          </a:xfrm>
        </p:grpSpPr>
        <p:sp>
          <p:nvSpPr>
            <p:cNvPr id="59" name="Google Shape;1426;p47"/>
            <p:cNvSpPr txBox="1"/>
            <p:nvPr/>
          </p:nvSpPr>
          <p:spPr>
            <a:xfrm>
              <a:off x="3950037" y="3460313"/>
              <a:ext cx="1542900" cy="632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It’s the biggest planet 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</p:txBody>
        </p:sp>
        <p:sp>
          <p:nvSpPr>
            <p:cNvPr id="60" name="Google Shape;1427;p47"/>
            <p:cNvSpPr txBox="1"/>
            <p:nvPr/>
          </p:nvSpPr>
          <p:spPr>
            <a:xfrm>
              <a:off x="3950025" y="3222975"/>
              <a:ext cx="1542900" cy="248400"/>
            </a:xfrm>
            <a:prstGeom prst="rect">
              <a:avLst/>
            </a:pr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sp>
        <p:nvSpPr>
          <p:cNvPr id="61" name="Google Shape;1428;p47"/>
          <p:cNvSpPr txBox="1"/>
          <p:nvPr/>
        </p:nvSpPr>
        <p:spPr>
          <a:xfrm>
            <a:off x="3983104" y="3668045"/>
            <a:ext cx="662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 panose="020B0604020202020204"/>
              <a:buNone/>
            </a:pPr>
            <a:endParaRPr sz="2000" b="1" kern="0" dirty="0">
              <a:solidFill>
                <a:srgbClr val="CA629B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62" name="Google Shape;1429;p47"/>
          <p:cNvGrpSpPr/>
          <p:nvPr/>
        </p:nvGrpSpPr>
        <p:grpSpPr>
          <a:xfrm>
            <a:off x="7598797" y="3977297"/>
            <a:ext cx="1518600" cy="869428"/>
            <a:chOff x="6902600" y="3222975"/>
            <a:chExt cx="1518600" cy="869428"/>
          </a:xfrm>
        </p:grpSpPr>
        <p:sp>
          <p:nvSpPr>
            <p:cNvPr id="63" name="Google Shape;1430;p47"/>
            <p:cNvSpPr txBox="1"/>
            <p:nvPr/>
          </p:nvSpPr>
          <p:spPr>
            <a:xfrm>
              <a:off x="6902600" y="3460303"/>
              <a:ext cx="1518600" cy="632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Baloo 2"/>
                  <a:ea typeface="Baloo 2"/>
                  <a:cs typeface="Baloo 2"/>
                  <a:sym typeface="Baloo 2"/>
                </a:rPr>
                <a:t>Mercury is the smallest planet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Baloo 2"/>
                <a:ea typeface="Baloo 2"/>
                <a:cs typeface="Baloo 2"/>
                <a:sym typeface="Baloo 2"/>
              </a:endParaRPr>
            </a:p>
          </p:txBody>
        </p:sp>
        <p:sp>
          <p:nvSpPr>
            <p:cNvPr id="64" name="Google Shape;1431;p47"/>
            <p:cNvSpPr txBox="1"/>
            <p:nvPr/>
          </p:nvSpPr>
          <p:spPr>
            <a:xfrm>
              <a:off x="6902600" y="3222975"/>
              <a:ext cx="1518600" cy="248400"/>
            </a:xfrm>
            <a:prstGeom prst="rect">
              <a:avLst/>
            </a:pr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andlee"/>
                <a:ea typeface="Handlee"/>
                <a:cs typeface="Handlee"/>
                <a:sym typeface="Handlee"/>
              </a:endParaRPr>
            </a:p>
          </p:txBody>
        </p:sp>
      </p:grpSp>
      <p:sp>
        <p:nvSpPr>
          <p:cNvPr id="65" name="Google Shape;1432;p47"/>
          <p:cNvSpPr txBox="1"/>
          <p:nvPr/>
        </p:nvSpPr>
        <p:spPr>
          <a:xfrm>
            <a:off x="6936404" y="3668045"/>
            <a:ext cx="662400" cy="2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r">
              <a:buClr>
                <a:srgbClr val="000000"/>
              </a:buClr>
              <a:buFont typeface="Arial" panose="020B0604020202020204"/>
              <a:buNone/>
            </a:pPr>
            <a:endParaRPr sz="2000" b="1" kern="0" dirty="0">
              <a:solidFill>
                <a:srgbClr val="CA629B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66" name="Google Shape;1433;p47"/>
          <p:cNvSpPr txBox="1"/>
          <p:nvPr/>
        </p:nvSpPr>
        <p:spPr>
          <a:xfrm>
            <a:off x="8299096" y="2607834"/>
            <a:ext cx="969600" cy="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GB" sz="2000" b="1" kern="0">
                <a:solidFill>
                  <a:srgbClr val="CA629B"/>
                </a:solidFill>
                <a:latin typeface="Handlee"/>
                <a:ea typeface="Handlee"/>
                <a:cs typeface="Handlee"/>
                <a:sym typeface="Handlee"/>
              </a:rPr>
              <a:t>Goal</a:t>
            </a:r>
            <a:endParaRPr sz="2000" b="1" kern="0">
              <a:solidFill>
                <a:srgbClr val="CA629B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  <p:grpSp>
        <p:nvGrpSpPr>
          <p:cNvPr id="67" name="Google Shape;1434;p47"/>
          <p:cNvGrpSpPr/>
          <p:nvPr/>
        </p:nvGrpSpPr>
        <p:grpSpPr>
          <a:xfrm>
            <a:off x="1500327" y="2392725"/>
            <a:ext cx="7653385" cy="2456225"/>
            <a:chOff x="804130" y="1613400"/>
            <a:chExt cx="7653385" cy="2456225"/>
          </a:xfrm>
        </p:grpSpPr>
        <p:cxnSp>
          <p:nvCxnSpPr>
            <p:cNvPr id="68" name="Google Shape;1435;p47"/>
            <p:cNvCxnSpPr/>
            <p:nvPr/>
          </p:nvCxnSpPr>
          <p:spPr>
            <a:xfrm>
              <a:off x="997450" y="2839200"/>
              <a:ext cx="71025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1436;p47"/>
            <p:cNvCxnSpPr/>
            <p:nvPr/>
          </p:nvCxnSpPr>
          <p:spPr>
            <a:xfrm>
              <a:off x="996000" y="2805125"/>
              <a:ext cx="0" cy="12645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70" name="Google Shape;1437;p47"/>
            <p:cNvCxnSpPr/>
            <p:nvPr/>
          </p:nvCxnSpPr>
          <p:spPr>
            <a:xfrm>
              <a:off x="2473300" y="1613400"/>
              <a:ext cx="0" cy="12573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1" name="Google Shape;1438;p47"/>
            <p:cNvCxnSpPr/>
            <p:nvPr/>
          </p:nvCxnSpPr>
          <p:spPr>
            <a:xfrm>
              <a:off x="5425300" y="1613400"/>
              <a:ext cx="0" cy="12573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2" name="Google Shape;1439;p47"/>
            <p:cNvCxnSpPr/>
            <p:nvPr/>
          </p:nvCxnSpPr>
          <p:spPr>
            <a:xfrm rot="10800000">
              <a:off x="3949300" y="2810175"/>
              <a:ext cx="0" cy="12570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73" name="Google Shape;1440;p47"/>
            <p:cNvCxnSpPr/>
            <p:nvPr/>
          </p:nvCxnSpPr>
          <p:spPr>
            <a:xfrm rot="10800000">
              <a:off x="6902600" y="2810175"/>
              <a:ext cx="0" cy="12570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grpSp>
          <p:nvGrpSpPr>
            <p:cNvPr id="74" name="Google Shape;1441;p47"/>
            <p:cNvGrpSpPr/>
            <p:nvPr/>
          </p:nvGrpSpPr>
          <p:grpSpPr>
            <a:xfrm>
              <a:off x="804130" y="2198359"/>
              <a:ext cx="547735" cy="629480"/>
              <a:chOff x="8170455" y="1559622"/>
              <a:chExt cx="547735" cy="629480"/>
            </a:xfrm>
          </p:grpSpPr>
          <p:sp>
            <p:nvSpPr>
              <p:cNvPr id="78" name="Google Shape;1442;p47"/>
              <p:cNvSpPr/>
              <p:nvPr/>
            </p:nvSpPr>
            <p:spPr>
              <a:xfrm>
                <a:off x="8170455" y="1559622"/>
                <a:ext cx="547735" cy="629480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15129" extrusionOk="0">
                    <a:moveTo>
                      <a:pt x="4429" y="253"/>
                    </a:moveTo>
                    <a:cubicBezTo>
                      <a:pt x="4747" y="253"/>
                      <a:pt x="5062" y="281"/>
                      <a:pt x="5366" y="333"/>
                    </a:cubicBezTo>
                    <a:cubicBezTo>
                      <a:pt x="12568" y="1582"/>
                      <a:pt x="7114" y="11191"/>
                      <a:pt x="4590" y="14735"/>
                    </a:cubicBezTo>
                    <a:lnTo>
                      <a:pt x="4590" y="14735"/>
                    </a:lnTo>
                    <a:cubicBezTo>
                      <a:pt x="2974" y="12524"/>
                      <a:pt x="1664" y="9981"/>
                      <a:pt x="901" y="7357"/>
                    </a:cubicBezTo>
                    <a:cubicBezTo>
                      <a:pt x="406" y="5653"/>
                      <a:pt x="91" y="3557"/>
                      <a:pt x="1021" y="1949"/>
                    </a:cubicBezTo>
                    <a:cubicBezTo>
                      <a:pt x="1717" y="744"/>
                      <a:pt x="3094" y="253"/>
                      <a:pt x="4429" y="253"/>
                    </a:cubicBezTo>
                    <a:close/>
                    <a:moveTo>
                      <a:pt x="4476" y="0"/>
                    </a:moveTo>
                    <a:cubicBezTo>
                      <a:pt x="3381" y="0"/>
                      <a:pt x="2280" y="353"/>
                      <a:pt x="1433" y="1048"/>
                    </a:cubicBezTo>
                    <a:cubicBezTo>
                      <a:pt x="161" y="2092"/>
                      <a:pt x="0" y="3757"/>
                      <a:pt x="123" y="5291"/>
                    </a:cubicBezTo>
                    <a:cubicBezTo>
                      <a:pt x="402" y="8765"/>
                      <a:pt x="2345" y="12260"/>
                      <a:pt x="4368" y="15035"/>
                    </a:cubicBezTo>
                    <a:cubicBezTo>
                      <a:pt x="4373" y="15042"/>
                      <a:pt x="4377" y="15049"/>
                      <a:pt x="4382" y="15056"/>
                    </a:cubicBezTo>
                    <a:lnTo>
                      <a:pt x="4382" y="15056"/>
                    </a:lnTo>
                    <a:cubicBezTo>
                      <a:pt x="4385" y="15067"/>
                      <a:pt x="4393" y="15077"/>
                      <a:pt x="4405" y="15084"/>
                    </a:cubicBezTo>
                    <a:lnTo>
                      <a:pt x="4405" y="15084"/>
                    </a:lnTo>
                    <a:cubicBezTo>
                      <a:pt x="4405" y="15084"/>
                      <a:pt x="4405" y="15084"/>
                      <a:pt x="4406" y="15085"/>
                    </a:cubicBezTo>
                    <a:cubicBezTo>
                      <a:pt x="4428" y="15116"/>
                      <a:pt x="4470" y="15129"/>
                      <a:pt x="4517" y="15129"/>
                    </a:cubicBezTo>
                    <a:cubicBezTo>
                      <a:pt x="4610" y="15129"/>
                      <a:pt x="4722" y="15078"/>
                      <a:pt x="4749" y="15013"/>
                    </a:cubicBezTo>
                    <a:lnTo>
                      <a:pt x="4749" y="15013"/>
                    </a:lnTo>
                    <a:cubicBezTo>
                      <a:pt x="7410" y="11384"/>
                      <a:pt x="13176" y="1161"/>
                      <a:pt x="5175" y="49"/>
                    </a:cubicBezTo>
                    <a:cubicBezTo>
                      <a:pt x="4944" y="16"/>
                      <a:pt x="4710" y="0"/>
                      <a:pt x="4476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1443;p47"/>
              <p:cNvSpPr/>
              <p:nvPr/>
            </p:nvSpPr>
            <p:spPr>
              <a:xfrm>
                <a:off x="8257165" y="1677956"/>
                <a:ext cx="213906" cy="197220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4740" extrusionOk="0">
                    <a:moveTo>
                      <a:pt x="2628" y="166"/>
                    </a:moveTo>
                    <a:cubicBezTo>
                      <a:pt x="2967" y="166"/>
                      <a:pt x="3310" y="243"/>
                      <a:pt x="3631" y="409"/>
                    </a:cubicBezTo>
                    <a:cubicBezTo>
                      <a:pt x="4381" y="797"/>
                      <a:pt x="4741" y="1621"/>
                      <a:pt x="4783" y="2422"/>
                    </a:cubicBezTo>
                    <a:cubicBezTo>
                      <a:pt x="4717" y="3655"/>
                      <a:pt x="3791" y="4608"/>
                      <a:pt x="2653" y="4608"/>
                    </a:cubicBezTo>
                    <a:cubicBezTo>
                      <a:pt x="2315" y="4608"/>
                      <a:pt x="1958" y="4523"/>
                      <a:pt x="1599" y="4337"/>
                    </a:cubicBezTo>
                    <a:cubicBezTo>
                      <a:pt x="849" y="3950"/>
                      <a:pt x="490" y="3126"/>
                      <a:pt x="446" y="2325"/>
                    </a:cubicBezTo>
                    <a:cubicBezTo>
                      <a:pt x="378" y="1054"/>
                      <a:pt x="1475" y="166"/>
                      <a:pt x="2628" y="166"/>
                    </a:cubicBezTo>
                    <a:close/>
                    <a:moveTo>
                      <a:pt x="2700" y="0"/>
                    </a:moveTo>
                    <a:cubicBezTo>
                      <a:pt x="1449" y="0"/>
                      <a:pt x="170" y="831"/>
                      <a:pt x="84" y="2422"/>
                    </a:cubicBezTo>
                    <a:cubicBezTo>
                      <a:pt x="0" y="3986"/>
                      <a:pt x="1165" y="4739"/>
                      <a:pt x="2398" y="4739"/>
                    </a:cubicBezTo>
                    <a:cubicBezTo>
                      <a:pt x="3688" y="4739"/>
                      <a:pt x="5054" y="3916"/>
                      <a:pt x="5145" y="2336"/>
                    </a:cubicBezTo>
                    <a:lnTo>
                      <a:pt x="5145" y="2336"/>
                    </a:lnTo>
                    <a:cubicBezTo>
                      <a:pt x="5145" y="2332"/>
                      <a:pt x="5146" y="2328"/>
                      <a:pt x="5145" y="2325"/>
                    </a:cubicBezTo>
                    <a:lnTo>
                      <a:pt x="5145" y="2325"/>
                    </a:lnTo>
                    <a:cubicBezTo>
                      <a:pt x="5145" y="2325"/>
                      <a:pt x="5145" y="2325"/>
                      <a:pt x="5145" y="2325"/>
                    </a:cubicBezTo>
                    <a:cubicBezTo>
                      <a:pt x="5145" y="2323"/>
                      <a:pt x="5145" y="2322"/>
                      <a:pt x="5145" y="2321"/>
                    </a:cubicBezTo>
                    <a:lnTo>
                      <a:pt x="5145" y="2321"/>
                    </a:lnTo>
                    <a:cubicBezTo>
                      <a:pt x="5059" y="754"/>
                      <a:pt x="3892" y="0"/>
                      <a:pt x="2700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" name="Google Shape;1444;p47"/>
            <p:cNvGrpSpPr/>
            <p:nvPr/>
          </p:nvGrpSpPr>
          <p:grpSpPr>
            <a:xfrm>
              <a:off x="7909780" y="2211456"/>
              <a:ext cx="547735" cy="629480"/>
              <a:chOff x="8170455" y="1559622"/>
              <a:chExt cx="547735" cy="629480"/>
            </a:xfrm>
          </p:grpSpPr>
          <p:sp>
            <p:nvSpPr>
              <p:cNvPr id="76" name="Google Shape;1445;p47"/>
              <p:cNvSpPr/>
              <p:nvPr/>
            </p:nvSpPr>
            <p:spPr>
              <a:xfrm>
                <a:off x="8170455" y="1559622"/>
                <a:ext cx="547735" cy="629480"/>
              </a:xfrm>
              <a:custGeom>
                <a:avLst/>
                <a:gdLst/>
                <a:ahLst/>
                <a:cxnLst/>
                <a:rect l="l" t="t" r="r" b="b"/>
                <a:pathLst>
                  <a:path w="13177" h="15129" extrusionOk="0">
                    <a:moveTo>
                      <a:pt x="4429" y="253"/>
                    </a:moveTo>
                    <a:cubicBezTo>
                      <a:pt x="4747" y="253"/>
                      <a:pt x="5062" y="281"/>
                      <a:pt x="5366" y="333"/>
                    </a:cubicBezTo>
                    <a:cubicBezTo>
                      <a:pt x="12568" y="1582"/>
                      <a:pt x="7114" y="11191"/>
                      <a:pt x="4590" y="14735"/>
                    </a:cubicBezTo>
                    <a:lnTo>
                      <a:pt x="4590" y="14735"/>
                    </a:lnTo>
                    <a:cubicBezTo>
                      <a:pt x="2974" y="12524"/>
                      <a:pt x="1664" y="9981"/>
                      <a:pt x="901" y="7357"/>
                    </a:cubicBezTo>
                    <a:cubicBezTo>
                      <a:pt x="406" y="5653"/>
                      <a:pt x="91" y="3557"/>
                      <a:pt x="1021" y="1949"/>
                    </a:cubicBezTo>
                    <a:cubicBezTo>
                      <a:pt x="1717" y="744"/>
                      <a:pt x="3094" y="253"/>
                      <a:pt x="4429" y="253"/>
                    </a:cubicBezTo>
                    <a:close/>
                    <a:moveTo>
                      <a:pt x="4476" y="0"/>
                    </a:moveTo>
                    <a:cubicBezTo>
                      <a:pt x="3381" y="0"/>
                      <a:pt x="2280" y="353"/>
                      <a:pt x="1433" y="1048"/>
                    </a:cubicBezTo>
                    <a:cubicBezTo>
                      <a:pt x="161" y="2092"/>
                      <a:pt x="0" y="3757"/>
                      <a:pt x="123" y="5291"/>
                    </a:cubicBezTo>
                    <a:cubicBezTo>
                      <a:pt x="402" y="8765"/>
                      <a:pt x="2345" y="12260"/>
                      <a:pt x="4368" y="15035"/>
                    </a:cubicBezTo>
                    <a:cubicBezTo>
                      <a:pt x="4373" y="15042"/>
                      <a:pt x="4377" y="15049"/>
                      <a:pt x="4382" y="15056"/>
                    </a:cubicBezTo>
                    <a:lnTo>
                      <a:pt x="4382" y="15056"/>
                    </a:lnTo>
                    <a:cubicBezTo>
                      <a:pt x="4385" y="15067"/>
                      <a:pt x="4393" y="15077"/>
                      <a:pt x="4405" y="15084"/>
                    </a:cubicBezTo>
                    <a:lnTo>
                      <a:pt x="4405" y="15084"/>
                    </a:lnTo>
                    <a:cubicBezTo>
                      <a:pt x="4405" y="15084"/>
                      <a:pt x="4405" y="15084"/>
                      <a:pt x="4406" y="15085"/>
                    </a:cubicBezTo>
                    <a:cubicBezTo>
                      <a:pt x="4428" y="15116"/>
                      <a:pt x="4470" y="15129"/>
                      <a:pt x="4517" y="15129"/>
                    </a:cubicBezTo>
                    <a:cubicBezTo>
                      <a:pt x="4610" y="15129"/>
                      <a:pt x="4722" y="15078"/>
                      <a:pt x="4749" y="15013"/>
                    </a:cubicBezTo>
                    <a:lnTo>
                      <a:pt x="4749" y="15013"/>
                    </a:lnTo>
                    <a:cubicBezTo>
                      <a:pt x="7410" y="11384"/>
                      <a:pt x="13176" y="1161"/>
                      <a:pt x="5175" y="49"/>
                    </a:cubicBezTo>
                    <a:cubicBezTo>
                      <a:pt x="4944" y="16"/>
                      <a:pt x="4710" y="0"/>
                      <a:pt x="4476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1446;p47"/>
              <p:cNvSpPr/>
              <p:nvPr/>
            </p:nvSpPr>
            <p:spPr>
              <a:xfrm>
                <a:off x="8257165" y="1677956"/>
                <a:ext cx="213906" cy="197220"/>
              </a:xfrm>
              <a:custGeom>
                <a:avLst/>
                <a:gdLst/>
                <a:ahLst/>
                <a:cxnLst/>
                <a:rect l="l" t="t" r="r" b="b"/>
                <a:pathLst>
                  <a:path w="5146" h="4740" extrusionOk="0">
                    <a:moveTo>
                      <a:pt x="2628" y="166"/>
                    </a:moveTo>
                    <a:cubicBezTo>
                      <a:pt x="2967" y="166"/>
                      <a:pt x="3310" y="243"/>
                      <a:pt x="3631" y="409"/>
                    </a:cubicBezTo>
                    <a:cubicBezTo>
                      <a:pt x="4381" y="797"/>
                      <a:pt x="4741" y="1621"/>
                      <a:pt x="4783" y="2422"/>
                    </a:cubicBezTo>
                    <a:cubicBezTo>
                      <a:pt x="4717" y="3655"/>
                      <a:pt x="3791" y="4608"/>
                      <a:pt x="2653" y="4608"/>
                    </a:cubicBezTo>
                    <a:cubicBezTo>
                      <a:pt x="2315" y="4608"/>
                      <a:pt x="1958" y="4523"/>
                      <a:pt x="1599" y="4337"/>
                    </a:cubicBezTo>
                    <a:cubicBezTo>
                      <a:pt x="849" y="3950"/>
                      <a:pt x="490" y="3126"/>
                      <a:pt x="446" y="2325"/>
                    </a:cubicBezTo>
                    <a:cubicBezTo>
                      <a:pt x="378" y="1054"/>
                      <a:pt x="1475" y="166"/>
                      <a:pt x="2628" y="166"/>
                    </a:cubicBezTo>
                    <a:close/>
                    <a:moveTo>
                      <a:pt x="2700" y="0"/>
                    </a:moveTo>
                    <a:cubicBezTo>
                      <a:pt x="1449" y="0"/>
                      <a:pt x="170" y="831"/>
                      <a:pt x="84" y="2422"/>
                    </a:cubicBezTo>
                    <a:cubicBezTo>
                      <a:pt x="0" y="3986"/>
                      <a:pt x="1165" y="4739"/>
                      <a:pt x="2398" y="4739"/>
                    </a:cubicBezTo>
                    <a:cubicBezTo>
                      <a:pt x="3688" y="4739"/>
                      <a:pt x="5054" y="3916"/>
                      <a:pt x="5145" y="2336"/>
                    </a:cubicBezTo>
                    <a:lnTo>
                      <a:pt x="5145" y="2336"/>
                    </a:lnTo>
                    <a:cubicBezTo>
                      <a:pt x="5145" y="2332"/>
                      <a:pt x="5146" y="2328"/>
                      <a:pt x="5145" y="2325"/>
                    </a:cubicBezTo>
                    <a:lnTo>
                      <a:pt x="5145" y="2325"/>
                    </a:lnTo>
                    <a:cubicBezTo>
                      <a:pt x="5145" y="2325"/>
                      <a:pt x="5145" y="2325"/>
                      <a:pt x="5145" y="2325"/>
                    </a:cubicBezTo>
                    <a:cubicBezTo>
                      <a:pt x="5145" y="2323"/>
                      <a:pt x="5145" y="2322"/>
                      <a:pt x="5145" y="2321"/>
                    </a:cubicBezTo>
                    <a:lnTo>
                      <a:pt x="5145" y="2321"/>
                    </a:lnTo>
                    <a:cubicBezTo>
                      <a:pt x="5059" y="754"/>
                      <a:pt x="3892" y="0"/>
                      <a:pt x="2700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80" name="Google Shape;1447;p47"/>
          <p:cNvGrpSpPr/>
          <p:nvPr/>
        </p:nvGrpSpPr>
        <p:grpSpPr>
          <a:xfrm flipH="1">
            <a:off x="605745" y="420328"/>
            <a:ext cx="3393304" cy="1796989"/>
            <a:chOff x="-1085827" y="927365"/>
            <a:chExt cx="3393304" cy="1796989"/>
          </a:xfrm>
        </p:grpSpPr>
        <p:sp>
          <p:nvSpPr>
            <p:cNvPr id="81" name="Google Shape;1448;p47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1449;p47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1450;p47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1451;p47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1452;p47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1453;p47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1454;p47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1455;p47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1456;p47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Google Shape;1457;p47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" name="Google Shape;1458;p47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1459;p47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1460;p47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1461;p47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rgbClr val="9E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5" name="Google Shape;1462;p47"/>
          <p:cNvGrpSpPr/>
          <p:nvPr/>
        </p:nvGrpSpPr>
        <p:grpSpPr>
          <a:xfrm rot="-9708144">
            <a:off x="5512342" y="4599339"/>
            <a:ext cx="3774583" cy="1979860"/>
            <a:chOff x="6797960" y="203729"/>
            <a:chExt cx="3774524" cy="1979829"/>
          </a:xfrm>
        </p:grpSpPr>
        <p:sp>
          <p:nvSpPr>
            <p:cNvPr id="96" name="Google Shape;1463;p47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1464;p47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1465;p47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1466;p47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1467;p47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1468;p47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2" name="Google Shape;1469;p47"/>
          <p:cNvGrpSpPr/>
          <p:nvPr/>
        </p:nvGrpSpPr>
        <p:grpSpPr>
          <a:xfrm rot="-2968875">
            <a:off x="8243403" y="559920"/>
            <a:ext cx="1748446" cy="1517801"/>
            <a:chOff x="972034" y="4038077"/>
            <a:chExt cx="1579697" cy="1371393"/>
          </a:xfrm>
        </p:grpSpPr>
        <p:sp>
          <p:nvSpPr>
            <p:cNvPr id="103" name="Google Shape;1470;p47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1471;p47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rgbClr val="DA9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5" name="Google Shape;1472;p47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106" name="Google Shape;1473;p47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rgbClr val="DA93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7" name="Google Shape;1474;p47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rgbClr val="DA93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475;p47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rgbClr val="DA93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476;p47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rgbClr val="DA93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sp>
        <p:nvSpPr>
          <p:cNvPr id="110" name="Google Shape;1415;p47"/>
          <p:cNvSpPr txBox="1"/>
          <p:nvPr/>
        </p:nvSpPr>
        <p:spPr>
          <a:xfrm>
            <a:off x="3179751" y="2547877"/>
            <a:ext cx="1519486" cy="615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18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زيادة الإيمان عند سماع القرآن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sp>
        <p:nvSpPr>
          <p:cNvPr id="111" name="Google Shape;1415;p47"/>
          <p:cNvSpPr txBox="1"/>
          <p:nvPr/>
        </p:nvSpPr>
        <p:spPr>
          <a:xfrm>
            <a:off x="4671043" y="4242832"/>
            <a:ext cx="1501756" cy="615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التوكل على الله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sp>
        <p:nvSpPr>
          <p:cNvPr id="112" name="Google Shape;1415;p47"/>
          <p:cNvSpPr txBox="1"/>
          <p:nvPr/>
        </p:nvSpPr>
        <p:spPr>
          <a:xfrm>
            <a:off x="6142069" y="2577781"/>
            <a:ext cx="1501756" cy="615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المحافظة على الصلاة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sp>
        <p:nvSpPr>
          <p:cNvPr id="113" name="Google Shape;1415;p47"/>
          <p:cNvSpPr txBox="1"/>
          <p:nvPr/>
        </p:nvSpPr>
        <p:spPr>
          <a:xfrm>
            <a:off x="7615641" y="4109858"/>
            <a:ext cx="1501756" cy="61530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2000" b="1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الإنفاق في سبيل الله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4"/>
          <a:srcRect l="20883" t="17333" r="26760" b="9295"/>
          <a:stretch>
            <a:fillRect/>
          </a:stretch>
        </p:blipFill>
        <p:spPr>
          <a:xfrm>
            <a:off x="2028087" y="4735087"/>
            <a:ext cx="737158" cy="103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9739" y="1668769"/>
            <a:ext cx="1542900" cy="912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671" y="4800956"/>
            <a:ext cx="1469944" cy="826843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845" y="1811789"/>
            <a:ext cx="1624203" cy="773430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5641" y="4811486"/>
            <a:ext cx="1545863" cy="805781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9"/>
          <a:srcRect t="27684" b="29731"/>
          <a:stretch>
            <a:fillRect/>
          </a:stretch>
        </p:blipFill>
        <p:spPr>
          <a:xfrm>
            <a:off x="9057851" y="2815639"/>
            <a:ext cx="965863" cy="61810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23" t="7170" r="24780" b="10425"/>
          <a:stretch>
            <a:fillRect/>
          </a:stretch>
        </p:blipFill>
        <p:spPr>
          <a:xfrm>
            <a:off x="7930399" y="446148"/>
            <a:ext cx="2591470" cy="2506609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08963" y="2089067"/>
            <a:ext cx="1767834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JO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الاهداف الرئيسة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Google Shape;711;p37"/>
          <p:cNvSpPr/>
          <p:nvPr/>
        </p:nvSpPr>
        <p:spPr>
          <a:xfrm>
            <a:off x="7529786" y="3310596"/>
            <a:ext cx="1371600" cy="1679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" name="Google Shape;712;p37"/>
          <p:cNvGrpSpPr/>
          <p:nvPr/>
        </p:nvGrpSpPr>
        <p:grpSpPr>
          <a:xfrm>
            <a:off x="7965360" y="3482004"/>
            <a:ext cx="500452" cy="325461"/>
            <a:chOff x="814056" y="3256948"/>
            <a:chExt cx="949443" cy="617455"/>
          </a:xfrm>
        </p:grpSpPr>
        <p:sp>
          <p:nvSpPr>
            <p:cNvPr id="37" name="Google Shape;713;p37"/>
            <p:cNvSpPr/>
            <p:nvPr/>
          </p:nvSpPr>
          <p:spPr>
            <a:xfrm>
              <a:off x="814056" y="3256948"/>
              <a:ext cx="949443" cy="617455"/>
            </a:xfrm>
            <a:custGeom>
              <a:avLst/>
              <a:gdLst/>
              <a:ahLst/>
              <a:cxnLst/>
              <a:rect l="l" t="t" r="r" b="b"/>
              <a:pathLst>
                <a:path w="22841" h="14840" extrusionOk="0">
                  <a:moveTo>
                    <a:pt x="8037" y="180"/>
                  </a:moveTo>
                  <a:cubicBezTo>
                    <a:pt x="9262" y="180"/>
                    <a:pt x="10456" y="760"/>
                    <a:pt x="10894" y="2071"/>
                  </a:cubicBezTo>
                  <a:cubicBezTo>
                    <a:pt x="10902" y="2093"/>
                    <a:pt x="10930" y="2102"/>
                    <a:pt x="10967" y="2102"/>
                  </a:cubicBezTo>
                  <a:cubicBezTo>
                    <a:pt x="11068" y="2102"/>
                    <a:pt x="11237" y="2038"/>
                    <a:pt x="11253" y="1991"/>
                  </a:cubicBezTo>
                  <a:cubicBezTo>
                    <a:pt x="11702" y="722"/>
                    <a:pt x="13121" y="240"/>
                    <a:pt x="14500" y="240"/>
                  </a:cubicBezTo>
                  <a:cubicBezTo>
                    <a:pt x="15268" y="240"/>
                    <a:pt x="16023" y="389"/>
                    <a:pt x="16591" y="635"/>
                  </a:cubicBezTo>
                  <a:cubicBezTo>
                    <a:pt x="17668" y="1103"/>
                    <a:pt x="18196" y="2374"/>
                    <a:pt x="17981" y="3493"/>
                  </a:cubicBezTo>
                  <a:cubicBezTo>
                    <a:pt x="17976" y="3523"/>
                    <a:pt x="18000" y="3534"/>
                    <a:pt x="18037" y="3534"/>
                  </a:cubicBezTo>
                  <a:cubicBezTo>
                    <a:pt x="18121" y="3534"/>
                    <a:pt x="18275" y="3477"/>
                    <a:pt x="18298" y="3464"/>
                  </a:cubicBezTo>
                  <a:cubicBezTo>
                    <a:pt x="18823" y="3179"/>
                    <a:pt x="19373" y="3017"/>
                    <a:pt x="19880" y="3017"/>
                  </a:cubicBezTo>
                  <a:cubicBezTo>
                    <a:pt x="20713" y="3017"/>
                    <a:pt x="21432" y="3451"/>
                    <a:pt x="21748" y="4480"/>
                  </a:cubicBezTo>
                  <a:cubicBezTo>
                    <a:pt x="22107" y="5657"/>
                    <a:pt x="21387" y="6870"/>
                    <a:pt x="20294" y="7327"/>
                  </a:cubicBezTo>
                  <a:cubicBezTo>
                    <a:pt x="20280" y="7333"/>
                    <a:pt x="20180" y="7385"/>
                    <a:pt x="20227" y="7411"/>
                  </a:cubicBezTo>
                  <a:cubicBezTo>
                    <a:pt x="21386" y="8069"/>
                    <a:pt x="22014" y="9310"/>
                    <a:pt x="21402" y="10574"/>
                  </a:cubicBezTo>
                  <a:cubicBezTo>
                    <a:pt x="20927" y="11556"/>
                    <a:pt x="19724" y="12136"/>
                    <a:pt x="18577" y="12136"/>
                  </a:cubicBezTo>
                  <a:cubicBezTo>
                    <a:pt x="17959" y="12136"/>
                    <a:pt x="17356" y="11968"/>
                    <a:pt x="16893" y="11604"/>
                  </a:cubicBezTo>
                  <a:cubicBezTo>
                    <a:pt x="16875" y="11590"/>
                    <a:pt x="16849" y="11584"/>
                    <a:pt x="16821" y="11584"/>
                  </a:cubicBezTo>
                  <a:cubicBezTo>
                    <a:pt x="16730" y="11584"/>
                    <a:pt x="16604" y="11642"/>
                    <a:pt x="16558" y="11680"/>
                  </a:cubicBezTo>
                  <a:cubicBezTo>
                    <a:pt x="15925" y="12200"/>
                    <a:pt x="15196" y="12469"/>
                    <a:pt x="14484" y="12469"/>
                  </a:cubicBezTo>
                  <a:cubicBezTo>
                    <a:pt x="13754" y="12469"/>
                    <a:pt x="13043" y="12186"/>
                    <a:pt x="12472" y="11604"/>
                  </a:cubicBezTo>
                  <a:cubicBezTo>
                    <a:pt x="12460" y="11591"/>
                    <a:pt x="12435" y="11585"/>
                    <a:pt x="12403" y="11585"/>
                  </a:cubicBezTo>
                  <a:cubicBezTo>
                    <a:pt x="12298" y="11585"/>
                    <a:pt x="12122" y="11649"/>
                    <a:pt x="12119" y="11713"/>
                  </a:cubicBezTo>
                  <a:cubicBezTo>
                    <a:pt x="12063" y="13611"/>
                    <a:pt x="10705" y="14691"/>
                    <a:pt x="8902" y="14691"/>
                  </a:cubicBezTo>
                  <a:cubicBezTo>
                    <a:pt x="8825" y="14691"/>
                    <a:pt x="8747" y="14689"/>
                    <a:pt x="8668" y="14686"/>
                  </a:cubicBezTo>
                  <a:lnTo>
                    <a:pt x="8668" y="14686"/>
                  </a:lnTo>
                  <a:cubicBezTo>
                    <a:pt x="8676" y="14686"/>
                    <a:pt x="8684" y="14686"/>
                    <a:pt x="8693" y="14686"/>
                  </a:cubicBezTo>
                  <a:cubicBezTo>
                    <a:pt x="9275" y="14686"/>
                    <a:pt x="10070" y="13684"/>
                    <a:pt x="10133" y="13102"/>
                  </a:cubicBezTo>
                  <a:cubicBezTo>
                    <a:pt x="10189" y="12571"/>
                    <a:pt x="10046" y="12037"/>
                    <a:pt x="9712" y="11616"/>
                  </a:cubicBezTo>
                  <a:cubicBezTo>
                    <a:pt x="9697" y="11597"/>
                    <a:pt x="9671" y="11589"/>
                    <a:pt x="9638" y="11589"/>
                  </a:cubicBezTo>
                  <a:cubicBezTo>
                    <a:pt x="9603" y="11589"/>
                    <a:pt x="9561" y="11598"/>
                    <a:pt x="9520" y="11612"/>
                  </a:cubicBezTo>
                  <a:lnTo>
                    <a:pt x="9520" y="11612"/>
                  </a:lnTo>
                  <a:cubicBezTo>
                    <a:pt x="9442" y="11627"/>
                    <a:pt x="9367" y="11656"/>
                    <a:pt x="9353" y="11696"/>
                  </a:cubicBezTo>
                  <a:cubicBezTo>
                    <a:pt x="9138" y="12280"/>
                    <a:pt x="8606" y="12489"/>
                    <a:pt x="8002" y="12489"/>
                  </a:cubicBezTo>
                  <a:cubicBezTo>
                    <a:pt x="7207" y="12489"/>
                    <a:pt x="6289" y="12128"/>
                    <a:pt x="5806" y="11786"/>
                  </a:cubicBezTo>
                  <a:cubicBezTo>
                    <a:pt x="5256" y="11395"/>
                    <a:pt x="4893" y="10641"/>
                    <a:pt x="4917" y="9964"/>
                  </a:cubicBezTo>
                  <a:cubicBezTo>
                    <a:pt x="4918" y="9944"/>
                    <a:pt x="4900" y="9937"/>
                    <a:pt x="4871" y="9937"/>
                  </a:cubicBezTo>
                  <a:cubicBezTo>
                    <a:pt x="4783" y="9937"/>
                    <a:pt x="4595" y="10010"/>
                    <a:pt x="4573" y="10027"/>
                  </a:cubicBezTo>
                  <a:cubicBezTo>
                    <a:pt x="3969" y="10509"/>
                    <a:pt x="3294" y="10797"/>
                    <a:pt x="2675" y="10797"/>
                  </a:cubicBezTo>
                  <a:cubicBezTo>
                    <a:pt x="1951" y="10797"/>
                    <a:pt x="1304" y="10403"/>
                    <a:pt x="936" y="9463"/>
                  </a:cubicBezTo>
                  <a:cubicBezTo>
                    <a:pt x="551" y="8478"/>
                    <a:pt x="1146" y="7385"/>
                    <a:pt x="1997" y="6873"/>
                  </a:cubicBezTo>
                  <a:cubicBezTo>
                    <a:pt x="2013" y="6864"/>
                    <a:pt x="2066" y="6829"/>
                    <a:pt x="2031" y="6808"/>
                  </a:cubicBezTo>
                  <a:cubicBezTo>
                    <a:pt x="1381" y="6431"/>
                    <a:pt x="831" y="5833"/>
                    <a:pt x="715" y="5074"/>
                  </a:cubicBezTo>
                  <a:cubicBezTo>
                    <a:pt x="531" y="3880"/>
                    <a:pt x="1872" y="2873"/>
                    <a:pt x="3060" y="2873"/>
                  </a:cubicBezTo>
                  <a:cubicBezTo>
                    <a:pt x="3554" y="2873"/>
                    <a:pt x="4022" y="3047"/>
                    <a:pt x="4342" y="3455"/>
                  </a:cubicBezTo>
                  <a:cubicBezTo>
                    <a:pt x="4355" y="3473"/>
                    <a:pt x="4388" y="3480"/>
                    <a:pt x="4429" y="3480"/>
                  </a:cubicBezTo>
                  <a:cubicBezTo>
                    <a:pt x="4541" y="3480"/>
                    <a:pt x="4713" y="3424"/>
                    <a:pt x="4704" y="3359"/>
                  </a:cubicBezTo>
                  <a:lnTo>
                    <a:pt x="4704" y="3359"/>
                  </a:lnTo>
                  <a:lnTo>
                    <a:pt x="4705" y="3358"/>
                  </a:lnTo>
                  <a:cubicBezTo>
                    <a:pt x="4705" y="3357"/>
                    <a:pt x="4704" y="3357"/>
                    <a:pt x="4703" y="3356"/>
                  </a:cubicBezTo>
                  <a:lnTo>
                    <a:pt x="4703" y="3356"/>
                  </a:lnTo>
                  <a:cubicBezTo>
                    <a:pt x="4431" y="1389"/>
                    <a:pt x="6268" y="180"/>
                    <a:pt x="8037" y="180"/>
                  </a:cubicBezTo>
                  <a:close/>
                  <a:moveTo>
                    <a:pt x="8171" y="0"/>
                  </a:moveTo>
                  <a:cubicBezTo>
                    <a:pt x="6324" y="0"/>
                    <a:pt x="4370" y="1141"/>
                    <a:pt x="4317" y="2987"/>
                  </a:cubicBezTo>
                  <a:lnTo>
                    <a:pt x="4317" y="2987"/>
                  </a:lnTo>
                  <a:cubicBezTo>
                    <a:pt x="3976" y="2746"/>
                    <a:pt x="3572" y="2635"/>
                    <a:pt x="3160" y="2635"/>
                  </a:cubicBezTo>
                  <a:cubicBezTo>
                    <a:pt x="2641" y="2635"/>
                    <a:pt x="2110" y="2811"/>
                    <a:pt x="1681" y="3125"/>
                  </a:cubicBezTo>
                  <a:cubicBezTo>
                    <a:pt x="819" y="3753"/>
                    <a:pt x="44" y="4612"/>
                    <a:pt x="509" y="5722"/>
                  </a:cubicBezTo>
                  <a:cubicBezTo>
                    <a:pt x="611" y="5968"/>
                    <a:pt x="1313" y="6893"/>
                    <a:pt x="1638" y="6893"/>
                  </a:cubicBezTo>
                  <a:cubicBezTo>
                    <a:pt x="1664" y="6893"/>
                    <a:pt x="1687" y="6887"/>
                    <a:pt x="1708" y="6875"/>
                  </a:cubicBezTo>
                  <a:lnTo>
                    <a:pt x="1708" y="6875"/>
                  </a:lnTo>
                  <a:cubicBezTo>
                    <a:pt x="257" y="7747"/>
                    <a:pt x="0" y="9847"/>
                    <a:pt x="1519" y="10825"/>
                  </a:cubicBezTo>
                  <a:cubicBezTo>
                    <a:pt x="1775" y="10990"/>
                    <a:pt x="2068" y="11059"/>
                    <a:pt x="2376" y="11059"/>
                  </a:cubicBezTo>
                  <a:cubicBezTo>
                    <a:pt x="3122" y="11059"/>
                    <a:pt x="3955" y="10657"/>
                    <a:pt x="4556" y="10251"/>
                  </a:cubicBezTo>
                  <a:lnTo>
                    <a:pt x="4556" y="10251"/>
                  </a:lnTo>
                  <a:cubicBezTo>
                    <a:pt x="4621" y="11698"/>
                    <a:pt x="6079" y="12415"/>
                    <a:pt x="7366" y="12590"/>
                  </a:cubicBezTo>
                  <a:cubicBezTo>
                    <a:pt x="7487" y="12606"/>
                    <a:pt x="7619" y="12615"/>
                    <a:pt x="7758" y="12615"/>
                  </a:cubicBezTo>
                  <a:cubicBezTo>
                    <a:pt x="8381" y="12615"/>
                    <a:pt x="9133" y="12435"/>
                    <a:pt x="9521" y="11959"/>
                  </a:cubicBezTo>
                  <a:lnTo>
                    <a:pt x="9521" y="11959"/>
                  </a:lnTo>
                  <a:cubicBezTo>
                    <a:pt x="10178" y="13053"/>
                    <a:pt x="9470" y="14143"/>
                    <a:pt x="8382" y="14749"/>
                  </a:cubicBezTo>
                  <a:cubicBezTo>
                    <a:pt x="8317" y="14785"/>
                    <a:pt x="8338" y="14820"/>
                    <a:pt x="8402" y="14825"/>
                  </a:cubicBezTo>
                  <a:cubicBezTo>
                    <a:pt x="8532" y="14835"/>
                    <a:pt x="8661" y="14840"/>
                    <a:pt x="8789" y="14840"/>
                  </a:cubicBezTo>
                  <a:cubicBezTo>
                    <a:pt x="10598" y="14840"/>
                    <a:pt x="12197" y="13853"/>
                    <a:pt x="12450" y="12013"/>
                  </a:cubicBezTo>
                  <a:lnTo>
                    <a:pt x="12450" y="12013"/>
                  </a:lnTo>
                  <a:cubicBezTo>
                    <a:pt x="13015" y="12458"/>
                    <a:pt x="13655" y="12654"/>
                    <a:pt x="14302" y="12654"/>
                  </a:cubicBezTo>
                  <a:cubicBezTo>
                    <a:pt x="15125" y="12654"/>
                    <a:pt x="15961" y="12338"/>
                    <a:pt x="16674" y="11815"/>
                  </a:cubicBezTo>
                  <a:lnTo>
                    <a:pt x="16674" y="11815"/>
                  </a:lnTo>
                  <a:cubicBezTo>
                    <a:pt x="17156" y="12146"/>
                    <a:pt x="17742" y="12289"/>
                    <a:pt x="18342" y="12289"/>
                  </a:cubicBezTo>
                  <a:cubicBezTo>
                    <a:pt x="19239" y="12289"/>
                    <a:pt x="20169" y="11970"/>
                    <a:pt x="20831" y="11484"/>
                  </a:cubicBezTo>
                  <a:cubicBezTo>
                    <a:pt x="21669" y="10869"/>
                    <a:pt x="22161" y="10056"/>
                    <a:pt x="21967" y="9001"/>
                  </a:cubicBezTo>
                  <a:cubicBezTo>
                    <a:pt x="21885" y="8555"/>
                    <a:pt x="21613" y="8175"/>
                    <a:pt x="21321" y="7845"/>
                  </a:cubicBezTo>
                  <a:cubicBezTo>
                    <a:pt x="21195" y="7703"/>
                    <a:pt x="20852" y="7349"/>
                    <a:pt x="20600" y="7349"/>
                  </a:cubicBezTo>
                  <a:cubicBezTo>
                    <a:pt x="20569" y="7349"/>
                    <a:pt x="20541" y="7354"/>
                    <a:pt x="20513" y="7365"/>
                  </a:cubicBezTo>
                  <a:cubicBezTo>
                    <a:pt x="20577" y="7338"/>
                    <a:pt x="20639" y="7308"/>
                    <a:pt x="20700" y="7274"/>
                  </a:cubicBezTo>
                  <a:cubicBezTo>
                    <a:pt x="22184" y="6469"/>
                    <a:pt x="22841" y="4415"/>
                    <a:pt x="21384" y="3186"/>
                  </a:cubicBezTo>
                  <a:cubicBezTo>
                    <a:pt x="21069" y="2919"/>
                    <a:pt x="20663" y="2816"/>
                    <a:pt x="20231" y="2816"/>
                  </a:cubicBezTo>
                  <a:cubicBezTo>
                    <a:pt x="19596" y="2816"/>
                    <a:pt x="18904" y="3038"/>
                    <a:pt x="18363" y="3287"/>
                  </a:cubicBezTo>
                  <a:lnTo>
                    <a:pt x="18363" y="3287"/>
                  </a:lnTo>
                  <a:cubicBezTo>
                    <a:pt x="18641" y="1410"/>
                    <a:pt x="17122" y="316"/>
                    <a:pt x="15386" y="139"/>
                  </a:cubicBezTo>
                  <a:cubicBezTo>
                    <a:pt x="15197" y="119"/>
                    <a:pt x="14993" y="109"/>
                    <a:pt x="14780" y="109"/>
                  </a:cubicBezTo>
                  <a:cubicBezTo>
                    <a:pt x="13471" y="109"/>
                    <a:pt x="11818" y="499"/>
                    <a:pt x="11111" y="1615"/>
                  </a:cubicBezTo>
                  <a:lnTo>
                    <a:pt x="11111" y="1615"/>
                  </a:lnTo>
                  <a:cubicBezTo>
                    <a:pt x="10562" y="497"/>
                    <a:pt x="9390" y="0"/>
                    <a:pt x="8171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714;p37"/>
            <p:cNvSpPr/>
            <p:nvPr/>
          </p:nvSpPr>
          <p:spPr>
            <a:xfrm>
              <a:off x="1073106" y="3516167"/>
              <a:ext cx="69501" cy="61829"/>
            </a:xfrm>
            <a:custGeom>
              <a:avLst/>
              <a:gdLst/>
              <a:ahLst/>
              <a:cxnLst/>
              <a:rect l="l" t="t" r="r" b="b"/>
              <a:pathLst>
                <a:path w="1672" h="1486" extrusionOk="0">
                  <a:moveTo>
                    <a:pt x="830" y="229"/>
                  </a:moveTo>
                  <a:cubicBezTo>
                    <a:pt x="837" y="229"/>
                    <a:pt x="845" y="229"/>
                    <a:pt x="852" y="230"/>
                  </a:cubicBezTo>
                  <a:cubicBezTo>
                    <a:pt x="1133" y="244"/>
                    <a:pt x="1287" y="532"/>
                    <a:pt x="1305" y="778"/>
                  </a:cubicBezTo>
                  <a:lnTo>
                    <a:pt x="1305" y="778"/>
                  </a:lnTo>
                  <a:cubicBezTo>
                    <a:pt x="1286" y="1029"/>
                    <a:pt x="1143" y="1261"/>
                    <a:pt x="871" y="1261"/>
                  </a:cubicBezTo>
                  <a:cubicBezTo>
                    <a:pt x="863" y="1261"/>
                    <a:pt x="855" y="1261"/>
                    <a:pt x="846" y="1261"/>
                  </a:cubicBezTo>
                  <a:cubicBezTo>
                    <a:pt x="589" y="1247"/>
                    <a:pt x="431" y="991"/>
                    <a:pt x="395" y="766"/>
                  </a:cubicBezTo>
                  <a:cubicBezTo>
                    <a:pt x="351" y="496"/>
                    <a:pt x="562" y="229"/>
                    <a:pt x="830" y="229"/>
                  </a:cubicBezTo>
                  <a:close/>
                  <a:moveTo>
                    <a:pt x="904" y="1"/>
                  </a:moveTo>
                  <a:cubicBezTo>
                    <a:pt x="488" y="1"/>
                    <a:pt x="54" y="268"/>
                    <a:pt x="27" y="763"/>
                  </a:cubicBezTo>
                  <a:cubicBezTo>
                    <a:pt x="0" y="1253"/>
                    <a:pt x="374" y="1486"/>
                    <a:pt x="771" y="1486"/>
                  </a:cubicBezTo>
                  <a:cubicBezTo>
                    <a:pt x="1194" y="1486"/>
                    <a:pt x="1644" y="1223"/>
                    <a:pt x="1671" y="726"/>
                  </a:cubicBezTo>
                  <a:cubicBezTo>
                    <a:pt x="1672" y="718"/>
                    <a:pt x="1671" y="709"/>
                    <a:pt x="1670" y="702"/>
                  </a:cubicBezTo>
                  <a:lnTo>
                    <a:pt x="1670" y="702"/>
                  </a:lnTo>
                  <a:cubicBezTo>
                    <a:pt x="1670" y="700"/>
                    <a:pt x="1670" y="698"/>
                    <a:pt x="1670" y="696"/>
                  </a:cubicBezTo>
                  <a:cubicBezTo>
                    <a:pt x="1644" y="222"/>
                    <a:pt x="1282" y="1"/>
                    <a:pt x="904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715;p37"/>
            <p:cNvSpPr/>
            <p:nvPr/>
          </p:nvSpPr>
          <p:spPr>
            <a:xfrm>
              <a:off x="1245944" y="3515543"/>
              <a:ext cx="69501" cy="64117"/>
            </a:xfrm>
            <a:custGeom>
              <a:avLst/>
              <a:gdLst/>
              <a:ahLst/>
              <a:cxnLst/>
              <a:rect l="l" t="t" r="r" b="b"/>
              <a:pathLst>
                <a:path w="1672" h="1541" extrusionOk="0">
                  <a:moveTo>
                    <a:pt x="834" y="262"/>
                  </a:moveTo>
                  <a:cubicBezTo>
                    <a:pt x="841" y="262"/>
                    <a:pt x="848" y="262"/>
                    <a:pt x="856" y="263"/>
                  </a:cubicBezTo>
                  <a:cubicBezTo>
                    <a:pt x="1115" y="278"/>
                    <a:pt x="1289" y="531"/>
                    <a:pt x="1301" y="772"/>
                  </a:cubicBezTo>
                  <a:cubicBezTo>
                    <a:pt x="1288" y="1026"/>
                    <a:pt x="1136" y="1257"/>
                    <a:pt x="863" y="1257"/>
                  </a:cubicBezTo>
                  <a:cubicBezTo>
                    <a:pt x="855" y="1257"/>
                    <a:pt x="846" y="1257"/>
                    <a:pt x="837" y="1256"/>
                  </a:cubicBezTo>
                  <a:cubicBezTo>
                    <a:pt x="577" y="1243"/>
                    <a:pt x="404" y="988"/>
                    <a:pt x="391" y="749"/>
                  </a:cubicBezTo>
                  <a:cubicBezTo>
                    <a:pt x="377" y="493"/>
                    <a:pt x="578" y="262"/>
                    <a:pt x="834" y="262"/>
                  </a:cubicBezTo>
                  <a:close/>
                  <a:moveTo>
                    <a:pt x="866" y="1"/>
                  </a:moveTo>
                  <a:cubicBezTo>
                    <a:pt x="461" y="1"/>
                    <a:pt x="50" y="263"/>
                    <a:pt x="23" y="772"/>
                  </a:cubicBezTo>
                  <a:cubicBezTo>
                    <a:pt x="1" y="1189"/>
                    <a:pt x="392" y="1540"/>
                    <a:pt x="795" y="1540"/>
                  </a:cubicBezTo>
                  <a:cubicBezTo>
                    <a:pt x="808" y="1540"/>
                    <a:pt x="820" y="1540"/>
                    <a:pt x="833" y="1539"/>
                  </a:cubicBezTo>
                  <a:cubicBezTo>
                    <a:pt x="1277" y="1515"/>
                    <a:pt x="1645" y="1205"/>
                    <a:pt x="1670" y="749"/>
                  </a:cubicBezTo>
                  <a:cubicBezTo>
                    <a:pt x="1671" y="733"/>
                    <a:pt x="1669" y="719"/>
                    <a:pt x="1666" y="706"/>
                  </a:cubicBezTo>
                  <a:lnTo>
                    <a:pt x="1666" y="706"/>
                  </a:lnTo>
                  <a:cubicBezTo>
                    <a:pt x="1620" y="231"/>
                    <a:pt x="1246" y="1"/>
                    <a:pt x="866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716;p37"/>
            <p:cNvSpPr/>
            <p:nvPr/>
          </p:nvSpPr>
          <p:spPr>
            <a:xfrm>
              <a:off x="1418617" y="3516666"/>
              <a:ext cx="69335" cy="60872"/>
            </a:xfrm>
            <a:custGeom>
              <a:avLst/>
              <a:gdLst/>
              <a:ahLst/>
              <a:cxnLst/>
              <a:rect l="l" t="t" r="r" b="b"/>
              <a:pathLst>
                <a:path w="1668" h="1463" extrusionOk="0">
                  <a:moveTo>
                    <a:pt x="812" y="205"/>
                  </a:moveTo>
                  <a:cubicBezTo>
                    <a:pt x="832" y="205"/>
                    <a:pt x="853" y="207"/>
                    <a:pt x="874" y="210"/>
                  </a:cubicBezTo>
                  <a:cubicBezTo>
                    <a:pt x="1143" y="253"/>
                    <a:pt x="1286" y="522"/>
                    <a:pt x="1304" y="767"/>
                  </a:cubicBezTo>
                  <a:lnTo>
                    <a:pt x="1304" y="767"/>
                  </a:lnTo>
                  <a:cubicBezTo>
                    <a:pt x="1286" y="1011"/>
                    <a:pt x="1151" y="1261"/>
                    <a:pt x="892" y="1261"/>
                  </a:cubicBezTo>
                  <a:cubicBezTo>
                    <a:pt x="869" y="1261"/>
                    <a:pt x="846" y="1259"/>
                    <a:pt x="821" y="1255"/>
                  </a:cubicBezTo>
                  <a:cubicBezTo>
                    <a:pt x="574" y="1216"/>
                    <a:pt x="430" y="978"/>
                    <a:pt x="392" y="754"/>
                  </a:cubicBezTo>
                  <a:cubicBezTo>
                    <a:pt x="350" y="490"/>
                    <a:pt x="546" y="205"/>
                    <a:pt x="812" y="205"/>
                  </a:cubicBezTo>
                  <a:close/>
                  <a:moveTo>
                    <a:pt x="907" y="0"/>
                  </a:moveTo>
                  <a:cubicBezTo>
                    <a:pt x="490" y="0"/>
                    <a:pt x="52" y="267"/>
                    <a:pt x="26" y="754"/>
                  </a:cubicBezTo>
                  <a:cubicBezTo>
                    <a:pt x="0" y="1236"/>
                    <a:pt x="368" y="1462"/>
                    <a:pt x="762" y="1462"/>
                  </a:cubicBezTo>
                  <a:cubicBezTo>
                    <a:pt x="1186" y="1462"/>
                    <a:pt x="1640" y="1200"/>
                    <a:pt x="1667" y="711"/>
                  </a:cubicBezTo>
                  <a:cubicBezTo>
                    <a:pt x="1667" y="706"/>
                    <a:pt x="1667" y="701"/>
                    <a:pt x="1667" y="697"/>
                  </a:cubicBezTo>
                  <a:lnTo>
                    <a:pt x="1667" y="697"/>
                  </a:lnTo>
                  <a:cubicBezTo>
                    <a:pt x="1667" y="693"/>
                    <a:pt x="1667" y="688"/>
                    <a:pt x="1667" y="684"/>
                  </a:cubicBezTo>
                  <a:cubicBezTo>
                    <a:pt x="1642" y="217"/>
                    <a:pt x="1283" y="0"/>
                    <a:pt x="907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" name="Google Shape;721;p37"/>
          <p:cNvSpPr/>
          <p:nvPr/>
        </p:nvSpPr>
        <p:spPr>
          <a:xfrm>
            <a:off x="5759986" y="3310596"/>
            <a:ext cx="1371600" cy="1679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9" name="Google Shape;722;p37"/>
          <p:cNvGrpSpPr/>
          <p:nvPr/>
        </p:nvGrpSpPr>
        <p:grpSpPr>
          <a:xfrm>
            <a:off x="6294849" y="3437931"/>
            <a:ext cx="301875" cy="369534"/>
            <a:chOff x="1294579" y="2539704"/>
            <a:chExt cx="415633" cy="508860"/>
          </a:xfrm>
        </p:grpSpPr>
        <p:sp>
          <p:nvSpPr>
            <p:cNvPr id="50" name="Google Shape;723;p37"/>
            <p:cNvSpPr/>
            <p:nvPr/>
          </p:nvSpPr>
          <p:spPr>
            <a:xfrm>
              <a:off x="1294579" y="2539704"/>
              <a:ext cx="415633" cy="508860"/>
            </a:xfrm>
            <a:custGeom>
              <a:avLst/>
              <a:gdLst/>
              <a:ahLst/>
              <a:cxnLst/>
              <a:rect l="l" t="t" r="r" b="b"/>
              <a:pathLst>
                <a:path w="9999" h="12230" extrusionOk="0">
                  <a:moveTo>
                    <a:pt x="3288" y="246"/>
                  </a:moveTo>
                  <a:cubicBezTo>
                    <a:pt x="3844" y="246"/>
                    <a:pt x="4388" y="287"/>
                    <a:pt x="4810" y="287"/>
                  </a:cubicBezTo>
                  <a:lnTo>
                    <a:pt x="7762" y="287"/>
                  </a:lnTo>
                  <a:cubicBezTo>
                    <a:pt x="9790" y="450"/>
                    <a:pt x="9467" y="2525"/>
                    <a:pt x="9467" y="3961"/>
                  </a:cubicBezTo>
                  <a:lnTo>
                    <a:pt x="9467" y="8780"/>
                  </a:lnTo>
                  <a:cubicBezTo>
                    <a:pt x="9467" y="10126"/>
                    <a:pt x="9627" y="11917"/>
                    <a:pt x="7665" y="11917"/>
                  </a:cubicBezTo>
                  <a:lnTo>
                    <a:pt x="3305" y="11917"/>
                  </a:lnTo>
                  <a:cubicBezTo>
                    <a:pt x="3106" y="11917"/>
                    <a:pt x="2911" y="11924"/>
                    <a:pt x="2719" y="11924"/>
                  </a:cubicBezTo>
                  <a:cubicBezTo>
                    <a:pt x="2267" y="11924"/>
                    <a:pt x="1830" y="11888"/>
                    <a:pt x="1398" y="11648"/>
                  </a:cubicBezTo>
                  <a:cubicBezTo>
                    <a:pt x="664" y="11239"/>
                    <a:pt x="600" y="10427"/>
                    <a:pt x="600" y="9694"/>
                  </a:cubicBezTo>
                  <a:lnTo>
                    <a:pt x="600" y="1992"/>
                  </a:lnTo>
                  <a:cubicBezTo>
                    <a:pt x="600" y="473"/>
                    <a:pt x="1977" y="246"/>
                    <a:pt x="3288" y="246"/>
                  </a:cubicBezTo>
                  <a:close/>
                  <a:moveTo>
                    <a:pt x="2957" y="1"/>
                  </a:moveTo>
                  <a:cubicBezTo>
                    <a:pt x="2140" y="1"/>
                    <a:pt x="1358" y="97"/>
                    <a:pt x="720" y="735"/>
                  </a:cubicBezTo>
                  <a:cubicBezTo>
                    <a:pt x="1" y="1455"/>
                    <a:pt x="234" y="2871"/>
                    <a:pt x="234" y="3785"/>
                  </a:cubicBezTo>
                  <a:lnTo>
                    <a:pt x="234" y="8616"/>
                  </a:lnTo>
                  <a:cubicBezTo>
                    <a:pt x="234" y="9700"/>
                    <a:pt x="51" y="10841"/>
                    <a:pt x="888" y="11678"/>
                  </a:cubicBezTo>
                  <a:cubicBezTo>
                    <a:pt x="1346" y="12136"/>
                    <a:pt x="2079" y="12230"/>
                    <a:pt x="2804" y="12230"/>
                  </a:cubicBezTo>
                  <a:cubicBezTo>
                    <a:pt x="3303" y="12230"/>
                    <a:pt x="3799" y="12185"/>
                    <a:pt x="4198" y="12185"/>
                  </a:cubicBezTo>
                  <a:cubicBezTo>
                    <a:pt x="4983" y="12185"/>
                    <a:pt x="5778" y="12214"/>
                    <a:pt x="6569" y="12214"/>
                  </a:cubicBezTo>
                  <a:cubicBezTo>
                    <a:pt x="7068" y="12214"/>
                    <a:pt x="7566" y="12203"/>
                    <a:pt x="8060" y="12166"/>
                  </a:cubicBezTo>
                  <a:cubicBezTo>
                    <a:pt x="9380" y="12069"/>
                    <a:pt x="9833" y="10809"/>
                    <a:pt x="9833" y="9694"/>
                  </a:cubicBezTo>
                  <a:lnTo>
                    <a:pt x="9833" y="3758"/>
                  </a:lnTo>
                  <a:cubicBezTo>
                    <a:pt x="9833" y="2179"/>
                    <a:pt x="9998" y="177"/>
                    <a:pt x="7866" y="19"/>
                  </a:cubicBezTo>
                  <a:cubicBezTo>
                    <a:pt x="7862" y="19"/>
                    <a:pt x="7858" y="19"/>
                    <a:pt x="7854" y="19"/>
                  </a:cubicBezTo>
                  <a:cubicBezTo>
                    <a:pt x="7848" y="19"/>
                    <a:pt x="7842" y="19"/>
                    <a:pt x="7836" y="20"/>
                  </a:cubicBezTo>
                  <a:lnTo>
                    <a:pt x="7836" y="20"/>
                  </a:lnTo>
                  <a:cubicBezTo>
                    <a:pt x="7830" y="19"/>
                    <a:pt x="7824" y="19"/>
                    <a:pt x="7818" y="19"/>
                  </a:cubicBezTo>
                  <a:lnTo>
                    <a:pt x="4032" y="19"/>
                  </a:lnTo>
                  <a:cubicBezTo>
                    <a:pt x="3673" y="19"/>
                    <a:pt x="3312" y="1"/>
                    <a:pt x="2957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724;p37"/>
            <p:cNvSpPr/>
            <p:nvPr/>
          </p:nvSpPr>
          <p:spPr>
            <a:xfrm>
              <a:off x="1360754" y="2910725"/>
              <a:ext cx="81431" cy="77432"/>
            </a:xfrm>
            <a:custGeom>
              <a:avLst/>
              <a:gdLst/>
              <a:ahLst/>
              <a:cxnLst/>
              <a:rect l="l" t="t" r="r" b="b"/>
              <a:pathLst>
                <a:path w="1959" h="1861" extrusionOk="0">
                  <a:moveTo>
                    <a:pt x="1590" y="269"/>
                  </a:moveTo>
                  <a:lnTo>
                    <a:pt x="1590" y="1591"/>
                  </a:lnTo>
                  <a:lnTo>
                    <a:pt x="368" y="1591"/>
                  </a:lnTo>
                  <a:lnTo>
                    <a:pt x="368" y="269"/>
                  </a:lnTo>
                  <a:close/>
                  <a:moveTo>
                    <a:pt x="200" y="0"/>
                  </a:moveTo>
                  <a:cubicBezTo>
                    <a:pt x="127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9"/>
                    <a:pt x="168" y="1859"/>
                  </a:cubicBezTo>
                  <a:lnTo>
                    <a:pt x="1716" y="1859"/>
                  </a:lnTo>
                  <a:cubicBezTo>
                    <a:pt x="1725" y="1860"/>
                    <a:pt x="1735" y="1860"/>
                    <a:pt x="1745" y="1860"/>
                  </a:cubicBezTo>
                  <a:cubicBezTo>
                    <a:pt x="1760" y="1860"/>
                    <a:pt x="1776" y="1859"/>
                    <a:pt x="1792" y="1856"/>
                  </a:cubicBezTo>
                  <a:lnTo>
                    <a:pt x="1792" y="1856"/>
                  </a:lnTo>
                  <a:cubicBezTo>
                    <a:pt x="1803" y="1855"/>
                    <a:pt x="1813" y="1852"/>
                    <a:pt x="1823" y="1849"/>
                  </a:cubicBezTo>
                  <a:lnTo>
                    <a:pt x="1823" y="1849"/>
                  </a:lnTo>
                  <a:cubicBezTo>
                    <a:pt x="1896" y="1828"/>
                    <a:pt x="1958" y="1779"/>
                    <a:pt x="1958" y="1712"/>
                  </a:cubicBezTo>
                  <a:lnTo>
                    <a:pt x="1958" y="122"/>
                  </a:lnTo>
                  <a:cubicBezTo>
                    <a:pt x="1958" y="26"/>
                    <a:pt x="1870" y="0"/>
                    <a:pt x="1790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725;p37"/>
            <p:cNvSpPr/>
            <p:nvPr/>
          </p:nvSpPr>
          <p:spPr>
            <a:xfrm>
              <a:off x="1360754" y="2808327"/>
              <a:ext cx="81431" cy="77390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89"/>
                  </a:lnTo>
                  <a:lnTo>
                    <a:pt x="368" y="1589"/>
                  </a:lnTo>
                  <a:lnTo>
                    <a:pt x="368" y="267"/>
                  </a:lnTo>
                  <a:close/>
                  <a:moveTo>
                    <a:pt x="200" y="1"/>
                  </a:moveTo>
                  <a:cubicBezTo>
                    <a:pt x="127" y="1"/>
                    <a:pt x="0" y="61"/>
                    <a:pt x="0" y="148"/>
                  </a:cubicBezTo>
                  <a:lnTo>
                    <a:pt x="0" y="1738"/>
                  </a:lnTo>
                  <a:cubicBezTo>
                    <a:pt x="0" y="1832"/>
                    <a:pt x="88" y="1859"/>
                    <a:pt x="168" y="1859"/>
                  </a:cubicBezTo>
                  <a:lnTo>
                    <a:pt x="1721" y="1859"/>
                  </a:lnTo>
                  <a:cubicBezTo>
                    <a:pt x="1728" y="1859"/>
                    <a:pt x="1736" y="1860"/>
                    <a:pt x="1743" y="1860"/>
                  </a:cubicBezTo>
                  <a:cubicBezTo>
                    <a:pt x="1753" y="1860"/>
                    <a:pt x="1762" y="1859"/>
                    <a:pt x="1771" y="1858"/>
                  </a:cubicBezTo>
                  <a:lnTo>
                    <a:pt x="1771" y="1858"/>
                  </a:lnTo>
                  <a:cubicBezTo>
                    <a:pt x="1795" y="1857"/>
                    <a:pt x="1817" y="1852"/>
                    <a:pt x="1836" y="1844"/>
                  </a:cubicBezTo>
                  <a:lnTo>
                    <a:pt x="1836" y="1844"/>
                  </a:lnTo>
                  <a:cubicBezTo>
                    <a:pt x="1903" y="1821"/>
                    <a:pt x="1958" y="1774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0" y="1"/>
                    <a:pt x="1790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726;p37"/>
            <p:cNvSpPr/>
            <p:nvPr/>
          </p:nvSpPr>
          <p:spPr>
            <a:xfrm>
              <a:off x="1360754" y="2705888"/>
              <a:ext cx="81431" cy="77390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90"/>
                  </a:lnTo>
                  <a:lnTo>
                    <a:pt x="368" y="1590"/>
                  </a:lnTo>
                  <a:lnTo>
                    <a:pt x="368" y="267"/>
                  </a:lnTo>
                  <a:close/>
                  <a:moveTo>
                    <a:pt x="200" y="0"/>
                  </a:moveTo>
                  <a:cubicBezTo>
                    <a:pt x="127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8"/>
                    <a:pt x="168" y="1858"/>
                  </a:cubicBezTo>
                  <a:lnTo>
                    <a:pt x="1721" y="1858"/>
                  </a:lnTo>
                  <a:cubicBezTo>
                    <a:pt x="1728" y="1859"/>
                    <a:pt x="1736" y="1859"/>
                    <a:pt x="1743" y="1859"/>
                  </a:cubicBezTo>
                  <a:cubicBezTo>
                    <a:pt x="1752" y="1859"/>
                    <a:pt x="1761" y="1859"/>
                    <a:pt x="1769" y="1858"/>
                  </a:cubicBezTo>
                  <a:lnTo>
                    <a:pt x="1769" y="1858"/>
                  </a:lnTo>
                  <a:cubicBezTo>
                    <a:pt x="1798" y="1857"/>
                    <a:pt x="1823" y="1850"/>
                    <a:pt x="1846" y="1840"/>
                  </a:cubicBezTo>
                  <a:lnTo>
                    <a:pt x="1846" y="1840"/>
                  </a:lnTo>
                  <a:cubicBezTo>
                    <a:pt x="1909" y="1816"/>
                    <a:pt x="1958" y="1771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0" y="0"/>
                    <a:pt x="1790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727;p37"/>
            <p:cNvSpPr/>
            <p:nvPr/>
          </p:nvSpPr>
          <p:spPr>
            <a:xfrm>
              <a:off x="1463011" y="2910725"/>
              <a:ext cx="81472" cy="77432"/>
            </a:xfrm>
            <a:custGeom>
              <a:avLst/>
              <a:gdLst/>
              <a:ahLst/>
              <a:cxnLst/>
              <a:rect l="l" t="t" r="r" b="b"/>
              <a:pathLst>
                <a:path w="1960" h="1861" extrusionOk="0">
                  <a:moveTo>
                    <a:pt x="1591" y="269"/>
                  </a:moveTo>
                  <a:lnTo>
                    <a:pt x="1591" y="1591"/>
                  </a:lnTo>
                  <a:lnTo>
                    <a:pt x="369" y="1591"/>
                  </a:lnTo>
                  <a:lnTo>
                    <a:pt x="369" y="269"/>
                  </a:lnTo>
                  <a:close/>
                  <a:moveTo>
                    <a:pt x="201" y="0"/>
                  </a:moveTo>
                  <a:cubicBezTo>
                    <a:pt x="130" y="0"/>
                    <a:pt x="1" y="61"/>
                    <a:pt x="1" y="147"/>
                  </a:cubicBezTo>
                  <a:lnTo>
                    <a:pt x="1" y="1737"/>
                  </a:lnTo>
                  <a:cubicBezTo>
                    <a:pt x="1" y="1833"/>
                    <a:pt x="89" y="1859"/>
                    <a:pt x="169" y="1859"/>
                  </a:cubicBezTo>
                  <a:lnTo>
                    <a:pt x="1717" y="1859"/>
                  </a:lnTo>
                  <a:cubicBezTo>
                    <a:pt x="1726" y="1860"/>
                    <a:pt x="1736" y="1860"/>
                    <a:pt x="1745" y="1860"/>
                  </a:cubicBezTo>
                  <a:cubicBezTo>
                    <a:pt x="1760" y="1860"/>
                    <a:pt x="1776" y="1859"/>
                    <a:pt x="1791" y="1856"/>
                  </a:cubicBezTo>
                  <a:lnTo>
                    <a:pt x="1791" y="1856"/>
                  </a:lnTo>
                  <a:cubicBezTo>
                    <a:pt x="1804" y="1855"/>
                    <a:pt x="1817" y="1852"/>
                    <a:pt x="1829" y="1848"/>
                  </a:cubicBezTo>
                  <a:lnTo>
                    <a:pt x="1829" y="1848"/>
                  </a:lnTo>
                  <a:cubicBezTo>
                    <a:pt x="1900" y="1826"/>
                    <a:pt x="1959" y="1778"/>
                    <a:pt x="1959" y="1712"/>
                  </a:cubicBezTo>
                  <a:lnTo>
                    <a:pt x="1959" y="122"/>
                  </a:lnTo>
                  <a:cubicBezTo>
                    <a:pt x="1959" y="26"/>
                    <a:pt x="1871" y="0"/>
                    <a:pt x="1791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728;p37"/>
            <p:cNvSpPr/>
            <p:nvPr/>
          </p:nvSpPr>
          <p:spPr>
            <a:xfrm>
              <a:off x="1463011" y="2808327"/>
              <a:ext cx="81472" cy="77390"/>
            </a:xfrm>
            <a:custGeom>
              <a:avLst/>
              <a:gdLst/>
              <a:ahLst/>
              <a:cxnLst/>
              <a:rect l="l" t="t" r="r" b="b"/>
              <a:pathLst>
                <a:path w="1960" h="1860" extrusionOk="0">
                  <a:moveTo>
                    <a:pt x="1591" y="267"/>
                  </a:moveTo>
                  <a:lnTo>
                    <a:pt x="1591" y="1589"/>
                  </a:lnTo>
                  <a:lnTo>
                    <a:pt x="369" y="1589"/>
                  </a:lnTo>
                  <a:lnTo>
                    <a:pt x="369" y="267"/>
                  </a:lnTo>
                  <a:close/>
                  <a:moveTo>
                    <a:pt x="201" y="1"/>
                  </a:moveTo>
                  <a:cubicBezTo>
                    <a:pt x="130" y="1"/>
                    <a:pt x="1" y="61"/>
                    <a:pt x="1" y="148"/>
                  </a:cubicBezTo>
                  <a:lnTo>
                    <a:pt x="1" y="1738"/>
                  </a:lnTo>
                  <a:cubicBezTo>
                    <a:pt x="1" y="1832"/>
                    <a:pt x="89" y="1859"/>
                    <a:pt x="169" y="1859"/>
                  </a:cubicBezTo>
                  <a:lnTo>
                    <a:pt x="1722" y="1859"/>
                  </a:lnTo>
                  <a:cubicBezTo>
                    <a:pt x="1729" y="1859"/>
                    <a:pt x="1737" y="1860"/>
                    <a:pt x="1744" y="1860"/>
                  </a:cubicBezTo>
                  <a:cubicBezTo>
                    <a:pt x="1753" y="1860"/>
                    <a:pt x="1763" y="1859"/>
                    <a:pt x="1772" y="1858"/>
                  </a:cubicBezTo>
                  <a:lnTo>
                    <a:pt x="1772" y="1858"/>
                  </a:lnTo>
                  <a:cubicBezTo>
                    <a:pt x="1797" y="1857"/>
                    <a:pt x="1820" y="1851"/>
                    <a:pt x="1840" y="1843"/>
                  </a:cubicBezTo>
                  <a:lnTo>
                    <a:pt x="1840" y="1843"/>
                  </a:lnTo>
                  <a:cubicBezTo>
                    <a:pt x="1906" y="1820"/>
                    <a:pt x="1959" y="1773"/>
                    <a:pt x="1959" y="1710"/>
                  </a:cubicBezTo>
                  <a:lnTo>
                    <a:pt x="1959" y="120"/>
                  </a:lnTo>
                  <a:cubicBezTo>
                    <a:pt x="1959" y="26"/>
                    <a:pt x="1871" y="1"/>
                    <a:pt x="1791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" name="Google Shape;729;p37"/>
            <p:cNvSpPr/>
            <p:nvPr/>
          </p:nvSpPr>
          <p:spPr>
            <a:xfrm>
              <a:off x="1463011" y="2705888"/>
              <a:ext cx="81472" cy="77390"/>
            </a:xfrm>
            <a:custGeom>
              <a:avLst/>
              <a:gdLst/>
              <a:ahLst/>
              <a:cxnLst/>
              <a:rect l="l" t="t" r="r" b="b"/>
              <a:pathLst>
                <a:path w="1960" h="1860" extrusionOk="0">
                  <a:moveTo>
                    <a:pt x="1591" y="267"/>
                  </a:moveTo>
                  <a:lnTo>
                    <a:pt x="1591" y="1590"/>
                  </a:lnTo>
                  <a:lnTo>
                    <a:pt x="369" y="1590"/>
                  </a:lnTo>
                  <a:lnTo>
                    <a:pt x="369" y="267"/>
                  </a:lnTo>
                  <a:close/>
                  <a:moveTo>
                    <a:pt x="201" y="0"/>
                  </a:moveTo>
                  <a:cubicBezTo>
                    <a:pt x="130" y="0"/>
                    <a:pt x="1" y="61"/>
                    <a:pt x="1" y="147"/>
                  </a:cubicBezTo>
                  <a:lnTo>
                    <a:pt x="1" y="1737"/>
                  </a:lnTo>
                  <a:cubicBezTo>
                    <a:pt x="1" y="1833"/>
                    <a:pt x="89" y="1858"/>
                    <a:pt x="169" y="1858"/>
                  </a:cubicBezTo>
                  <a:lnTo>
                    <a:pt x="1722" y="1858"/>
                  </a:lnTo>
                  <a:cubicBezTo>
                    <a:pt x="1729" y="1859"/>
                    <a:pt x="1737" y="1859"/>
                    <a:pt x="1744" y="1859"/>
                  </a:cubicBezTo>
                  <a:cubicBezTo>
                    <a:pt x="1753" y="1859"/>
                    <a:pt x="1761" y="1859"/>
                    <a:pt x="1770" y="1858"/>
                  </a:cubicBezTo>
                  <a:lnTo>
                    <a:pt x="1770" y="1858"/>
                  </a:lnTo>
                  <a:cubicBezTo>
                    <a:pt x="1800" y="1857"/>
                    <a:pt x="1827" y="1850"/>
                    <a:pt x="1850" y="1839"/>
                  </a:cubicBezTo>
                  <a:lnTo>
                    <a:pt x="1850" y="1839"/>
                  </a:lnTo>
                  <a:cubicBezTo>
                    <a:pt x="1911" y="1815"/>
                    <a:pt x="1959" y="1769"/>
                    <a:pt x="1959" y="1710"/>
                  </a:cubicBezTo>
                  <a:lnTo>
                    <a:pt x="1959" y="120"/>
                  </a:lnTo>
                  <a:cubicBezTo>
                    <a:pt x="1959" y="26"/>
                    <a:pt x="1871" y="0"/>
                    <a:pt x="1791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730;p37"/>
            <p:cNvSpPr/>
            <p:nvPr/>
          </p:nvSpPr>
          <p:spPr>
            <a:xfrm>
              <a:off x="1565392" y="2910725"/>
              <a:ext cx="81431" cy="77432"/>
            </a:xfrm>
            <a:custGeom>
              <a:avLst/>
              <a:gdLst/>
              <a:ahLst/>
              <a:cxnLst/>
              <a:rect l="l" t="t" r="r" b="b"/>
              <a:pathLst>
                <a:path w="1959" h="1861" extrusionOk="0">
                  <a:moveTo>
                    <a:pt x="1590" y="269"/>
                  </a:moveTo>
                  <a:lnTo>
                    <a:pt x="1590" y="1591"/>
                  </a:lnTo>
                  <a:lnTo>
                    <a:pt x="368" y="1591"/>
                  </a:lnTo>
                  <a:lnTo>
                    <a:pt x="368" y="269"/>
                  </a:lnTo>
                  <a:close/>
                  <a:moveTo>
                    <a:pt x="200" y="0"/>
                  </a:moveTo>
                  <a:cubicBezTo>
                    <a:pt x="129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9"/>
                    <a:pt x="168" y="1859"/>
                  </a:cubicBezTo>
                  <a:lnTo>
                    <a:pt x="1716" y="1859"/>
                  </a:lnTo>
                  <a:cubicBezTo>
                    <a:pt x="1725" y="1860"/>
                    <a:pt x="1735" y="1860"/>
                    <a:pt x="1745" y="1860"/>
                  </a:cubicBezTo>
                  <a:cubicBezTo>
                    <a:pt x="1760" y="1860"/>
                    <a:pt x="1775" y="1859"/>
                    <a:pt x="1790" y="1856"/>
                  </a:cubicBezTo>
                  <a:lnTo>
                    <a:pt x="1790" y="1856"/>
                  </a:lnTo>
                  <a:cubicBezTo>
                    <a:pt x="1804" y="1855"/>
                    <a:pt x="1817" y="1852"/>
                    <a:pt x="1829" y="1847"/>
                  </a:cubicBezTo>
                  <a:lnTo>
                    <a:pt x="1829" y="1847"/>
                  </a:lnTo>
                  <a:cubicBezTo>
                    <a:pt x="1899" y="1826"/>
                    <a:pt x="1958" y="1778"/>
                    <a:pt x="1958" y="1712"/>
                  </a:cubicBezTo>
                  <a:lnTo>
                    <a:pt x="1958" y="122"/>
                  </a:lnTo>
                  <a:cubicBezTo>
                    <a:pt x="1958" y="26"/>
                    <a:pt x="1871" y="0"/>
                    <a:pt x="1790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731;p37"/>
            <p:cNvSpPr/>
            <p:nvPr/>
          </p:nvSpPr>
          <p:spPr>
            <a:xfrm>
              <a:off x="1565392" y="2808327"/>
              <a:ext cx="81431" cy="77390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89"/>
                  </a:lnTo>
                  <a:lnTo>
                    <a:pt x="368" y="1589"/>
                  </a:lnTo>
                  <a:lnTo>
                    <a:pt x="368" y="267"/>
                  </a:lnTo>
                  <a:close/>
                  <a:moveTo>
                    <a:pt x="200" y="1"/>
                  </a:moveTo>
                  <a:cubicBezTo>
                    <a:pt x="129" y="1"/>
                    <a:pt x="0" y="61"/>
                    <a:pt x="0" y="148"/>
                  </a:cubicBezTo>
                  <a:lnTo>
                    <a:pt x="0" y="1738"/>
                  </a:lnTo>
                  <a:cubicBezTo>
                    <a:pt x="0" y="1832"/>
                    <a:pt x="88" y="1859"/>
                    <a:pt x="168" y="1859"/>
                  </a:cubicBezTo>
                  <a:lnTo>
                    <a:pt x="1721" y="1859"/>
                  </a:lnTo>
                  <a:cubicBezTo>
                    <a:pt x="1729" y="1859"/>
                    <a:pt x="1736" y="1860"/>
                    <a:pt x="1744" y="1860"/>
                  </a:cubicBezTo>
                  <a:cubicBezTo>
                    <a:pt x="1753" y="1860"/>
                    <a:pt x="1762" y="1859"/>
                    <a:pt x="1771" y="1858"/>
                  </a:cubicBezTo>
                  <a:lnTo>
                    <a:pt x="1771" y="1858"/>
                  </a:lnTo>
                  <a:cubicBezTo>
                    <a:pt x="1797" y="1857"/>
                    <a:pt x="1820" y="1851"/>
                    <a:pt x="1840" y="1843"/>
                  </a:cubicBezTo>
                  <a:lnTo>
                    <a:pt x="1840" y="1843"/>
                  </a:lnTo>
                  <a:cubicBezTo>
                    <a:pt x="1906" y="1819"/>
                    <a:pt x="1958" y="1773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1" y="1"/>
                    <a:pt x="1790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732;p37"/>
            <p:cNvSpPr/>
            <p:nvPr/>
          </p:nvSpPr>
          <p:spPr>
            <a:xfrm>
              <a:off x="1565392" y="2705888"/>
              <a:ext cx="81431" cy="77390"/>
            </a:xfrm>
            <a:custGeom>
              <a:avLst/>
              <a:gdLst/>
              <a:ahLst/>
              <a:cxnLst/>
              <a:rect l="l" t="t" r="r" b="b"/>
              <a:pathLst>
                <a:path w="1959" h="1860" extrusionOk="0">
                  <a:moveTo>
                    <a:pt x="1590" y="267"/>
                  </a:moveTo>
                  <a:lnTo>
                    <a:pt x="1590" y="1590"/>
                  </a:lnTo>
                  <a:lnTo>
                    <a:pt x="368" y="1590"/>
                  </a:lnTo>
                  <a:lnTo>
                    <a:pt x="368" y="267"/>
                  </a:lnTo>
                  <a:close/>
                  <a:moveTo>
                    <a:pt x="200" y="0"/>
                  </a:moveTo>
                  <a:cubicBezTo>
                    <a:pt x="129" y="0"/>
                    <a:pt x="0" y="61"/>
                    <a:pt x="0" y="147"/>
                  </a:cubicBezTo>
                  <a:lnTo>
                    <a:pt x="0" y="1737"/>
                  </a:lnTo>
                  <a:cubicBezTo>
                    <a:pt x="0" y="1833"/>
                    <a:pt x="88" y="1858"/>
                    <a:pt x="168" y="1858"/>
                  </a:cubicBezTo>
                  <a:lnTo>
                    <a:pt x="1721" y="1858"/>
                  </a:lnTo>
                  <a:cubicBezTo>
                    <a:pt x="1729" y="1859"/>
                    <a:pt x="1736" y="1859"/>
                    <a:pt x="1744" y="1859"/>
                  </a:cubicBezTo>
                  <a:cubicBezTo>
                    <a:pt x="1752" y="1859"/>
                    <a:pt x="1761" y="1859"/>
                    <a:pt x="1769" y="1858"/>
                  </a:cubicBezTo>
                  <a:lnTo>
                    <a:pt x="1769" y="1858"/>
                  </a:lnTo>
                  <a:cubicBezTo>
                    <a:pt x="1800" y="1857"/>
                    <a:pt x="1827" y="1850"/>
                    <a:pt x="1850" y="1839"/>
                  </a:cubicBezTo>
                  <a:lnTo>
                    <a:pt x="1850" y="1839"/>
                  </a:lnTo>
                  <a:cubicBezTo>
                    <a:pt x="1911" y="1814"/>
                    <a:pt x="1958" y="1769"/>
                    <a:pt x="1958" y="1710"/>
                  </a:cubicBezTo>
                  <a:lnTo>
                    <a:pt x="1958" y="120"/>
                  </a:lnTo>
                  <a:cubicBezTo>
                    <a:pt x="1958" y="26"/>
                    <a:pt x="1871" y="0"/>
                    <a:pt x="1790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733;p37"/>
            <p:cNvSpPr/>
            <p:nvPr/>
          </p:nvSpPr>
          <p:spPr>
            <a:xfrm>
              <a:off x="1360754" y="2583684"/>
              <a:ext cx="286109" cy="96613"/>
            </a:xfrm>
            <a:custGeom>
              <a:avLst/>
              <a:gdLst/>
              <a:ahLst/>
              <a:cxnLst/>
              <a:rect l="l" t="t" r="r" b="b"/>
              <a:pathLst>
                <a:path w="6883" h="2322" extrusionOk="0">
                  <a:moveTo>
                    <a:pt x="6516" y="269"/>
                  </a:moveTo>
                  <a:cubicBezTo>
                    <a:pt x="6515" y="292"/>
                    <a:pt x="6515" y="322"/>
                    <a:pt x="6515" y="361"/>
                  </a:cubicBezTo>
                  <a:lnTo>
                    <a:pt x="6515" y="2051"/>
                  </a:lnTo>
                  <a:lnTo>
                    <a:pt x="368" y="2051"/>
                  </a:lnTo>
                  <a:lnTo>
                    <a:pt x="368" y="272"/>
                  </a:lnTo>
                  <a:lnTo>
                    <a:pt x="368" y="272"/>
                  </a:lnTo>
                  <a:cubicBezTo>
                    <a:pt x="412" y="271"/>
                    <a:pt x="473" y="269"/>
                    <a:pt x="559" y="269"/>
                  </a:cubicBezTo>
                  <a:close/>
                  <a:moveTo>
                    <a:pt x="200" y="1"/>
                  </a:moveTo>
                  <a:cubicBezTo>
                    <a:pt x="127" y="1"/>
                    <a:pt x="0" y="62"/>
                    <a:pt x="0" y="148"/>
                  </a:cubicBezTo>
                  <a:lnTo>
                    <a:pt x="0" y="2200"/>
                  </a:lnTo>
                  <a:cubicBezTo>
                    <a:pt x="0" y="2294"/>
                    <a:pt x="88" y="2319"/>
                    <a:pt x="168" y="2319"/>
                  </a:cubicBezTo>
                  <a:lnTo>
                    <a:pt x="6638" y="2319"/>
                  </a:lnTo>
                  <a:cubicBezTo>
                    <a:pt x="6648" y="2321"/>
                    <a:pt x="6658" y="2321"/>
                    <a:pt x="6669" y="2321"/>
                  </a:cubicBezTo>
                  <a:cubicBezTo>
                    <a:pt x="6769" y="2321"/>
                    <a:pt x="6883" y="2264"/>
                    <a:pt x="6883" y="2173"/>
                  </a:cubicBezTo>
                  <a:lnTo>
                    <a:pt x="6883" y="121"/>
                  </a:lnTo>
                  <a:cubicBezTo>
                    <a:pt x="6883" y="27"/>
                    <a:pt x="6795" y="1"/>
                    <a:pt x="6715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" name="Google Shape;738;p37"/>
          <p:cNvSpPr/>
          <p:nvPr/>
        </p:nvSpPr>
        <p:spPr>
          <a:xfrm>
            <a:off x="3990186" y="3310596"/>
            <a:ext cx="1371600" cy="1679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" name="Google Shape;739;p37"/>
          <p:cNvGrpSpPr/>
          <p:nvPr/>
        </p:nvGrpSpPr>
        <p:grpSpPr>
          <a:xfrm>
            <a:off x="4463051" y="3418923"/>
            <a:ext cx="425871" cy="388541"/>
            <a:chOff x="1611532" y="3778174"/>
            <a:chExt cx="807950" cy="737130"/>
          </a:xfrm>
        </p:grpSpPr>
        <p:sp>
          <p:nvSpPr>
            <p:cNvPr id="63" name="Google Shape;740;p37"/>
            <p:cNvSpPr/>
            <p:nvPr/>
          </p:nvSpPr>
          <p:spPr>
            <a:xfrm>
              <a:off x="1806983" y="3972776"/>
              <a:ext cx="388033" cy="450443"/>
            </a:xfrm>
            <a:custGeom>
              <a:avLst/>
              <a:gdLst/>
              <a:ahLst/>
              <a:cxnLst/>
              <a:rect l="l" t="t" r="r" b="b"/>
              <a:pathLst>
                <a:path w="9335" h="10826" extrusionOk="0">
                  <a:moveTo>
                    <a:pt x="4775" y="132"/>
                  </a:moveTo>
                  <a:cubicBezTo>
                    <a:pt x="5256" y="132"/>
                    <a:pt x="5747" y="206"/>
                    <a:pt x="6230" y="359"/>
                  </a:cubicBezTo>
                  <a:cubicBezTo>
                    <a:pt x="8338" y="1027"/>
                    <a:pt x="9297" y="3834"/>
                    <a:pt x="8528" y="5750"/>
                  </a:cubicBezTo>
                  <a:cubicBezTo>
                    <a:pt x="8213" y="6536"/>
                    <a:pt x="7581" y="7154"/>
                    <a:pt x="6925" y="7663"/>
                  </a:cubicBezTo>
                  <a:cubicBezTo>
                    <a:pt x="6706" y="7832"/>
                    <a:pt x="6061" y="8018"/>
                    <a:pt x="6061" y="8330"/>
                  </a:cubicBezTo>
                  <a:lnTo>
                    <a:pt x="6061" y="10665"/>
                  </a:lnTo>
                  <a:lnTo>
                    <a:pt x="3738" y="10665"/>
                  </a:lnTo>
                  <a:lnTo>
                    <a:pt x="3738" y="8442"/>
                  </a:lnTo>
                  <a:cubicBezTo>
                    <a:pt x="3732" y="8429"/>
                    <a:pt x="3720" y="8418"/>
                    <a:pt x="3704" y="8417"/>
                  </a:cubicBezTo>
                  <a:cubicBezTo>
                    <a:pt x="1933" y="7841"/>
                    <a:pt x="830" y="6125"/>
                    <a:pt x="674" y="4332"/>
                  </a:cubicBezTo>
                  <a:cubicBezTo>
                    <a:pt x="452" y="1777"/>
                    <a:pt x="2495" y="132"/>
                    <a:pt x="4775" y="132"/>
                  </a:cubicBezTo>
                  <a:close/>
                  <a:moveTo>
                    <a:pt x="4861" y="0"/>
                  </a:moveTo>
                  <a:cubicBezTo>
                    <a:pt x="4625" y="0"/>
                    <a:pt x="4387" y="17"/>
                    <a:pt x="4148" y="51"/>
                  </a:cubicBezTo>
                  <a:cubicBezTo>
                    <a:pt x="2956" y="222"/>
                    <a:pt x="1831" y="674"/>
                    <a:pt x="1051" y="1623"/>
                  </a:cubicBezTo>
                  <a:cubicBezTo>
                    <a:pt x="0" y="2900"/>
                    <a:pt x="137" y="4931"/>
                    <a:pt x="823" y="6331"/>
                  </a:cubicBezTo>
                  <a:cubicBezTo>
                    <a:pt x="1297" y="7302"/>
                    <a:pt x="2196" y="8043"/>
                    <a:pt x="3171" y="8474"/>
                  </a:cubicBezTo>
                  <a:cubicBezTo>
                    <a:pt x="3656" y="8688"/>
                    <a:pt x="3376" y="10217"/>
                    <a:pt x="3376" y="10794"/>
                  </a:cubicBezTo>
                  <a:cubicBezTo>
                    <a:pt x="3376" y="10816"/>
                    <a:pt x="3410" y="10826"/>
                    <a:pt x="3456" y="10826"/>
                  </a:cubicBezTo>
                  <a:cubicBezTo>
                    <a:pt x="3466" y="10826"/>
                    <a:pt x="3477" y="10825"/>
                    <a:pt x="3488" y="10824"/>
                  </a:cubicBezTo>
                  <a:lnTo>
                    <a:pt x="6165" y="10824"/>
                  </a:lnTo>
                  <a:cubicBezTo>
                    <a:pt x="6230" y="10824"/>
                    <a:pt x="6424" y="10785"/>
                    <a:pt x="6424" y="10696"/>
                  </a:cubicBezTo>
                  <a:lnTo>
                    <a:pt x="6424" y="8324"/>
                  </a:lnTo>
                  <a:cubicBezTo>
                    <a:pt x="6424" y="8024"/>
                    <a:pt x="7191" y="7696"/>
                    <a:pt x="7443" y="7500"/>
                  </a:cubicBezTo>
                  <a:cubicBezTo>
                    <a:pt x="8647" y="6569"/>
                    <a:pt x="9335" y="5176"/>
                    <a:pt x="9156" y="3654"/>
                  </a:cubicBezTo>
                  <a:cubicBezTo>
                    <a:pt x="8886" y="1362"/>
                    <a:pt x="6979" y="0"/>
                    <a:pt x="4861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741;p37"/>
            <p:cNvSpPr/>
            <p:nvPr/>
          </p:nvSpPr>
          <p:spPr>
            <a:xfrm>
              <a:off x="1940125" y="4415987"/>
              <a:ext cx="146068" cy="99317"/>
            </a:xfrm>
            <a:custGeom>
              <a:avLst/>
              <a:gdLst/>
              <a:ahLst/>
              <a:cxnLst/>
              <a:rect l="l" t="t" r="r" b="b"/>
              <a:pathLst>
                <a:path w="3514" h="2387" extrusionOk="0">
                  <a:moveTo>
                    <a:pt x="2908" y="186"/>
                  </a:moveTo>
                  <a:cubicBezTo>
                    <a:pt x="2916" y="187"/>
                    <a:pt x="2918" y="187"/>
                    <a:pt x="2917" y="187"/>
                  </a:cubicBezTo>
                  <a:cubicBezTo>
                    <a:pt x="2916" y="187"/>
                    <a:pt x="2913" y="187"/>
                    <a:pt x="2908" y="186"/>
                  </a:cubicBezTo>
                  <a:close/>
                  <a:moveTo>
                    <a:pt x="2787" y="183"/>
                  </a:moveTo>
                  <a:cubicBezTo>
                    <a:pt x="2822" y="183"/>
                    <a:pt x="2849" y="184"/>
                    <a:pt x="2869" y="184"/>
                  </a:cubicBezTo>
                  <a:lnTo>
                    <a:pt x="2869" y="184"/>
                  </a:lnTo>
                  <a:cubicBezTo>
                    <a:pt x="2921" y="398"/>
                    <a:pt x="2951" y="618"/>
                    <a:pt x="2959" y="839"/>
                  </a:cubicBezTo>
                  <a:cubicBezTo>
                    <a:pt x="2977" y="1239"/>
                    <a:pt x="2899" y="1650"/>
                    <a:pt x="2629" y="1956"/>
                  </a:cubicBezTo>
                  <a:cubicBezTo>
                    <a:pt x="2458" y="2152"/>
                    <a:pt x="2217" y="2232"/>
                    <a:pt x="1964" y="2232"/>
                  </a:cubicBezTo>
                  <a:cubicBezTo>
                    <a:pt x="1557" y="2232"/>
                    <a:pt x="1120" y="2025"/>
                    <a:pt x="885" y="1755"/>
                  </a:cubicBezTo>
                  <a:cubicBezTo>
                    <a:pt x="538" y="1358"/>
                    <a:pt x="464" y="705"/>
                    <a:pt x="519" y="183"/>
                  </a:cubicBezTo>
                  <a:close/>
                  <a:moveTo>
                    <a:pt x="430" y="1"/>
                  </a:moveTo>
                  <a:cubicBezTo>
                    <a:pt x="327" y="1"/>
                    <a:pt x="183" y="53"/>
                    <a:pt x="173" y="119"/>
                  </a:cubicBezTo>
                  <a:cubicBezTo>
                    <a:pt x="0" y="1309"/>
                    <a:pt x="549" y="2386"/>
                    <a:pt x="1828" y="2386"/>
                  </a:cubicBezTo>
                  <a:cubicBezTo>
                    <a:pt x="1851" y="2386"/>
                    <a:pt x="1875" y="2386"/>
                    <a:pt x="1899" y="2385"/>
                  </a:cubicBezTo>
                  <a:cubicBezTo>
                    <a:pt x="3186" y="2346"/>
                    <a:pt x="3514" y="1108"/>
                    <a:pt x="3221" y="44"/>
                  </a:cubicBezTo>
                  <a:cubicBezTo>
                    <a:pt x="3209" y="3"/>
                    <a:pt x="3146" y="1"/>
                    <a:pt x="3114" y="1"/>
                  </a:cubicBezTo>
                  <a:lnTo>
                    <a:pt x="445" y="1"/>
                  </a:lnTo>
                  <a:cubicBezTo>
                    <a:pt x="440" y="1"/>
                    <a:pt x="435" y="1"/>
                    <a:pt x="430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742;p37"/>
            <p:cNvSpPr/>
            <p:nvPr/>
          </p:nvSpPr>
          <p:spPr>
            <a:xfrm>
              <a:off x="1945487" y="4169042"/>
              <a:ext cx="112773" cy="254388"/>
            </a:xfrm>
            <a:custGeom>
              <a:avLst/>
              <a:gdLst/>
              <a:ahLst/>
              <a:cxnLst/>
              <a:rect l="l" t="t" r="r" b="b"/>
              <a:pathLst>
                <a:path w="2713" h="6114" extrusionOk="0">
                  <a:moveTo>
                    <a:pt x="2615" y="1"/>
                  </a:moveTo>
                  <a:cubicBezTo>
                    <a:pt x="2513" y="1"/>
                    <a:pt x="2359" y="49"/>
                    <a:pt x="2347" y="111"/>
                  </a:cubicBezTo>
                  <a:cubicBezTo>
                    <a:pt x="2031" y="1806"/>
                    <a:pt x="1714" y="3501"/>
                    <a:pt x="1398" y="5196"/>
                  </a:cubicBezTo>
                  <a:lnTo>
                    <a:pt x="1398" y="5196"/>
                  </a:lnTo>
                  <a:cubicBezTo>
                    <a:pt x="1059" y="3859"/>
                    <a:pt x="720" y="2521"/>
                    <a:pt x="380" y="1183"/>
                  </a:cubicBezTo>
                  <a:cubicBezTo>
                    <a:pt x="374" y="1157"/>
                    <a:pt x="339" y="1146"/>
                    <a:pt x="293" y="1146"/>
                  </a:cubicBezTo>
                  <a:cubicBezTo>
                    <a:pt x="181" y="1146"/>
                    <a:pt x="1" y="1213"/>
                    <a:pt x="18" y="1280"/>
                  </a:cubicBezTo>
                  <a:lnTo>
                    <a:pt x="20" y="1280"/>
                  </a:lnTo>
                  <a:cubicBezTo>
                    <a:pt x="424" y="2879"/>
                    <a:pt x="830" y="4478"/>
                    <a:pt x="1236" y="6076"/>
                  </a:cubicBezTo>
                  <a:cubicBezTo>
                    <a:pt x="1242" y="6103"/>
                    <a:pt x="1276" y="6114"/>
                    <a:pt x="1320" y="6114"/>
                  </a:cubicBezTo>
                  <a:cubicBezTo>
                    <a:pt x="1423" y="6114"/>
                    <a:pt x="1585" y="6053"/>
                    <a:pt x="1596" y="5998"/>
                  </a:cubicBezTo>
                  <a:cubicBezTo>
                    <a:pt x="1966" y="4016"/>
                    <a:pt x="2335" y="2032"/>
                    <a:pt x="2706" y="50"/>
                  </a:cubicBezTo>
                  <a:cubicBezTo>
                    <a:pt x="2713" y="15"/>
                    <a:pt x="2672" y="1"/>
                    <a:pt x="2615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743;p37"/>
            <p:cNvSpPr/>
            <p:nvPr/>
          </p:nvSpPr>
          <p:spPr>
            <a:xfrm>
              <a:off x="1916722" y="4206656"/>
              <a:ext cx="171923" cy="57210"/>
            </a:xfrm>
            <a:custGeom>
              <a:avLst/>
              <a:gdLst/>
              <a:ahLst/>
              <a:cxnLst/>
              <a:rect l="l" t="t" r="r" b="b"/>
              <a:pathLst>
                <a:path w="4136" h="1375" extrusionOk="0">
                  <a:moveTo>
                    <a:pt x="4019" y="0"/>
                  </a:moveTo>
                  <a:cubicBezTo>
                    <a:pt x="3992" y="0"/>
                    <a:pt x="3959" y="6"/>
                    <a:pt x="3919" y="18"/>
                  </a:cubicBezTo>
                  <a:lnTo>
                    <a:pt x="179" y="1218"/>
                  </a:lnTo>
                  <a:cubicBezTo>
                    <a:pt x="9" y="1272"/>
                    <a:pt x="0" y="1375"/>
                    <a:pt x="118" y="1375"/>
                  </a:cubicBezTo>
                  <a:cubicBezTo>
                    <a:pt x="144" y="1375"/>
                    <a:pt x="177" y="1369"/>
                    <a:pt x="216" y="1357"/>
                  </a:cubicBezTo>
                  <a:lnTo>
                    <a:pt x="3957" y="158"/>
                  </a:lnTo>
                  <a:cubicBezTo>
                    <a:pt x="4125" y="102"/>
                    <a:pt x="4135" y="0"/>
                    <a:pt x="4019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744;p37"/>
            <p:cNvSpPr/>
            <p:nvPr/>
          </p:nvSpPr>
          <p:spPr>
            <a:xfrm>
              <a:off x="2004679" y="3778174"/>
              <a:ext cx="15214" cy="159814"/>
            </a:xfrm>
            <a:custGeom>
              <a:avLst/>
              <a:gdLst/>
              <a:ahLst/>
              <a:cxnLst/>
              <a:rect l="l" t="t" r="r" b="b"/>
              <a:pathLst>
                <a:path w="366" h="3841" extrusionOk="0">
                  <a:moveTo>
                    <a:pt x="226" y="1"/>
                  </a:moveTo>
                  <a:cubicBezTo>
                    <a:pt x="123" y="1"/>
                    <a:pt x="1" y="58"/>
                    <a:pt x="1" y="140"/>
                  </a:cubicBezTo>
                  <a:lnTo>
                    <a:pt x="1" y="3736"/>
                  </a:lnTo>
                  <a:cubicBezTo>
                    <a:pt x="1" y="3810"/>
                    <a:pt x="66" y="3840"/>
                    <a:pt x="140" y="3840"/>
                  </a:cubicBezTo>
                  <a:cubicBezTo>
                    <a:pt x="243" y="3840"/>
                    <a:pt x="366" y="3783"/>
                    <a:pt x="366" y="3700"/>
                  </a:cubicBezTo>
                  <a:lnTo>
                    <a:pt x="366" y="104"/>
                  </a:lnTo>
                  <a:cubicBezTo>
                    <a:pt x="366" y="31"/>
                    <a:pt x="301" y="1"/>
                    <a:pt x="226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745;p37"/>
            <p:cNvSpPr/>
            <p:nvPr/>
          </p:nvSpPr>
          <p:spPr>
            <a:xfrm>
              <a:off x="1793474" y="3827522"/>
              <a:ext cx="87458" cy="120995"/>
            </a:xfrm>
            <a:custGeom>
              <a:avLst/>
              <a:gdLst/>
              <a:ahLst/>
              <a:cxnLst/>
              <a:rect l="l" t="t" r="r" b="b"/>
              <a:pathLst>
                <a:path w="2104" h="2908" extrusionOk="0">
                  <a:moveTo>
                    <a:pt x="282" y="0"/>
                  </a:moveTo>
                  <a:cubicBezTo>
                    <a:pt x="156" y="0"/>
                    <a:pt x="1" y="102"/>
                    <a:pt x="71" y="214"/>
                  </a:cubicBezTo>
                  <a:lnTo>
                    <a:pt x="1700" y="2852"/>
                  </a:lnTo>
                  <a:cubicBezTo>
                    <a:pt x="1725" y="2891"/>
                    <a:pt x="1771" y="2907"/>
                    <a:pt x="1822" y="2907"/>
                  </a:cubicBezTo>
                  <a:cubicBezTo>
                    <a:pt x="1948" y="2907"/>
                    <a:pt x="2104" y="2806"/>
                    <a:pt x="2034" y="2693"/>
                  </a:cubicBezTo>
                  <a:lnTo>
                    <a:pt x="403" y="56"/>
                  </a:lnTo>
                  <a:cubicBezTo>
                    <a:pt x="379" y="17"/>
                    <a:pt x="333" y="0"/>
                    <a:pt x="282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746;p37"/>
            <p:cNvSpPr/>
            <p:nvPr/>
          </p:nvSpPr>
          <p:spPr>
            <a:xfrm>
              <a:off x="1647862" y="3927756"/>
              <a:ext cx="149477" cy="84255"/>
            </a:xfrm>
            <a:custGeom>
              <a:avLst/>
              <a:gdLst/>
              <a:ahLst/>
              <a:cxnLst/>
              <a:rect l="l" t="t" r="r" b="b"/>
              <a:pathLst>
                <a:path w="3596" h="2025" extrusionOk="0">
                  <a:moveTo>
                    <a:pt x="342" y="0"/>
                  </a:moveTo>
                  <a:cubicBezTo>
                    <a:pt x="193" y="0"/>
                    <a:pt x="0" y="144"/>
                    <a:pt x="147" y="231"/>
                  </a:cubicBezTo>
                  <a:lnTo>
                    <a:pt x="147" y="229"/>
                  </a:lnTo>
                  <a:lnTo>
                    <a:pt x="3170" y="2004"/>
                  </a:lnTo>
                  <a:cubicBezTo>
                    <a:pt x="3193" y="2018"/>
                    <a:pt x="3222" y="2024"/>
                    <a:pt x="3252" y="2024"/>
                  </a:cubicBezTo>
                  <a:cubicBezTo>
                    <a:pt x="3401" y="2024"/>
                    <a:pt x="3595" y="1879"/>
                    <a:pt x="3448" y="1794"/>
                  </a:cubicBezTo>
                  <a:lnTo>
                    <a:pt x="426" y="20"/>
                  </a:lnTo>
                  <a:cubicBezTo>
                    <a:pt x="402" y="6"/>
                    <a:pt x="373" y="0"/>
                    <a:pt x="342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47;p37"/>
            <p:cNvSpPr/>
            <p:nvPr/>
          </p:nvSpPr>
          <p:spPr>
            <a:xfrm>
              <a:off x="1611532" y="4087199"/>
              <a:ext cx="170302" cy="26712"/>
            </a:xfrm>
            <a:custGeom>
              <a:avLst/>
              <a:gdLst/>
              <a:ahLst/>
              <a:cxnLst/>
              <a:rect l="l" t="t" r="r" b="b"/>
              <a:pathLst>
                <a:path w="4097" h="642" extrusionOk="0">
                  <a:moveTo>
                    <a:pt x="402" y="1"/>
                  </a:moveTo>
                  <a:cubicBezTo>
                    <a:pt x="302" y="1"/>
                    <a:pt x="0" y="136"/>
                    <a:pt x="182" y="160"/>
                  </a:cubicBezTo>
                  <a:lnTo>
                    <a:pt x="3683" y="641"/>
                  </a:lnTo>
                  <a:cubicBezTo>
                    <a:pt x="3687" y="641"/>
                    <a:pt x="3690" y="641"/>
                    <a:pt x="3695" y="641"/>
                  </a:cubicBezTo>
                  <a:cubicBezTo>
                    <a:pt x="3795" y="641"/>
                    <a:pt x="4097" y="506"/>
                    <a:pt x="3915" y="480"/>
                  </a:cubicBezTo>
                  <a:lnTo>
                    <a:pt x="414" y="1"/>
                  </a:lnTo>
                  <a:cubicBezTo>
                    <a:pt x="410" y="1"/>
                    <a:pt x="406" y="1"/>
                    <a:pt x="402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48;p37"/>
            <p:cNvSpPr/>
            <p:nvPr/>
          </p:nvSpPr>
          <p:spPr>
            <a:xfrm>
              <a:off x="2151954" y="3827189"/>
              <a:ext cx="87042" cy="121660"/>
            </a:xfrm>
            <a:custGeom>
              <a:avLst/>
              <a:gdLst/>
              <a:ahLst/>
              <a:cxnLst/>
              <a:rect l="l" t="t" r="r" b="b"/>
              <a:pathLst>
                <a:path w="2094" h="2924" extrusionOk="0">
                  <a:moveTo>
                    <a:pt x="1875" y="1"/>
                  </a:moveTo>
                  <a:cubicBezTo>
                    <a:pt x="1810" y="1"/>
                    <a:pt x="1743" y="26"/>
                    <a:pt x="1708" y="83"/>
                  </a:cubicBezTo>
                  <a:lnTo>
                    <a:pt x="79" y="2721"/>
                  </a:lnTo>
                  <a:cubicBezTo>
                    <a:pt x="0" y="2847"/>
                    <a:pt x="106" y="2923"/>
                    <a:pt x="218" y="2923"/>
                  </a:cubicBezTo>
                  <a:cubicBezTo>
                    <a:pt x="283" y="2923"/>
                    <a:pt x="350" y="2898"/>
                    <a:pt x="385" y="2842"/>
                  </a:cubicBezTo>
                  <a:lnTo>
                    <a:pt x="2016" y="204"/>
                  </a:lnTo>
                  <a:cubicBezTo>
                    <a:pt x="2093" y="77"/>
                    <a:pt x="1988" y="1"/>
                    <a:pt x="1875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749;p37"/>
            <p:cNvSpPr/>
            <p:nvPr/>
          </p:nvSpPr>
          <p:spPr>
            <a:xfrm>
              <a:off x="2235879" y="3928755"/>
              <a:ext cx="148479" cy="82175"/>
            </a:xfrm>
            <a:custGeom>
              <a:avLst/>
              <a:gdLst/>
              <a:ahLst/>
              <a:cxnLst/>
              <a:rect l="l" t="t" r="r" b="b"/>
              <a:pathLst>
                <a:path w="3572" h="1975" extrusionOk="0">
                  <a:moveTo>
                    <a:pt x="3306" y="0"/>
                  </a:moveTo>
                  <a:cubicBezTo>
                    <a:pt x="3260" y="0"/>
                    <a:pt x="3214" y="9"/>
                    <a:pt x="3180" y="30"/>
                  </a:cubicBezTo>
                  <a:lnTo>
                    <a:pt x="157" y="1804"/>
                  </a:lnTo>
                  <a:cubicBezTo>
                    <a:pt x="0" y="1897"/>
                    <a:pt x="132" y="1975"/>
                    <a:pt x="266" y="1975"/>
                  </a:cubicBezTo>
                  <a:cubicBezTo>
                    <a:pt x="312" y="1975"/>
                    <a:pt x="357" y="1966"/>
                    <a:pt x="392" y="1945"/>
                  </a:cubicBezTo>
                  <a:cubicBezTo>
                    <a:pt x="1399" y="1353"/>
                    <a:pt x="2406" y="763"/>
                    <a:pt x="3413" y="170"/>
                  </a:cubicBezTo>
                  <a:cubicBezTo>
                    <a:pt x="3571" y="78"/>
                    <a:pt x="3439" y="0"/>
                    <a:pt x="3306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750;p37"/>
            <p:cNvSpPr/>
            <p:nvPr/>
          </p:nvSpPr>
          <p:spPr>
            <a:xfrm>
              <a:off x="2252506" y="4086491"/>
              <a:ext cx="166977" cy="28168"/>
            </a:xfrm>
            <a:custGeom>
              <a:avLst/>
              <a:gdLst/>
              <a:ahLst/>
              <a:cxnLst/>
              <a:rect l="l" t="t" r="r" b="b"/>
              <a:pathLst>
                <a:path w="4017" h="677" extrusionOk="0">
                  <a:moveTo>
                    <a:pt x="3840" y="1"/>
                  </a:moveTo>
                  <a:cubicBezTo>
                    <a:pt x="3824" y="1"/>
                    <a:pt x="3807" y="2"/>
                    <a:pt x="3787" y="5"/>
                  </a:cubicBezTo>
                  <a:lnTo>
                    <a:pt x="3787" y="3"/>
                  </a:lnTo>
                  <a:lnTo>
                    <a:pt x="284" y="483"/>
                  </a:lnTo>
                  <a:cubicBezTo>
                    <a:pt x="127" y="504"/>
                    <a:pt x="1" y="676"/>
                    <a:pt x="180" y="676"/>
                  </a:cubicBezTo>
                  <a:cubicBezTo>
                    <a:pt x="195" y="676"/>
                    <a:pt x="212" y="675"/>
                    <a:pt x="231" y="673"/>
                  </a:cubicBezTo>
                  <a:lnTo>
                    <a:pt x="3734" y="193"/>
                  </a:lnTo>
                  <a:cubicBezTo>
                    <a:pt x="3890" y="172"/>
                    <a:pt x="4016" y="1"/>
                    <a:pt x="3840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" name="Google Shape;755;p37"/>
          <p:cNvSpPr/>
          <p:nvPr/>
        </p:nvSpPr>
        <p:spPr>
          <a:xfrm>
            <a:off x="2220386" y="3310621"/>
            <a:ext cx="1371600" cy="16791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" name="Google Shape;756;p37"/>
          <p:cNvGrpSpPr/>
          <p:nvPr/>
        </p:nvGrpSpPr>
        <p:grpSpPr>
          <a:xfrm>
            <a:off x="2675898" y="3503625"/>
            <a:ext cx="460576" cy="303840"/>
            <a:chOff x="5534316" y="3877285"/>
            <a:chExt cx="873793" cy="576437"/>
          </a:xfrm>
        </p:grpSpPr>
        <p:sp>
          <p:nvSpPr>
            <p:cNvPr id="76" name="Google Shape;757;p37"/>
            <p:cNvSpPr/>
            <p:nvPr/>
          </p:nvSpPr>
          <p:spPr>
            <a:xfrm>
              <a:off x="5534316" y="4102178"/>
              <a:ext cx="126282" cy="91162"/>
            </a:xfrm>
            <a:custGeom>
              <a:avLst/>
              <a:gdLst/>
              <a:ahLst/>
              <a:cxnLst/>
              <a:rect l="l" t="t" r="r" b="b"/>
              <a:pathLst>
                <a:path w="3038" h="2191" extrusionOk="0">
                  <a:moveTo>
                    <a:pt x="2654" y="264"/>
                  </a:moveTo>
                  <a:cubicBezTo>
                    <a:pt x="2608" y="803"/>
                    <a:pt x="2562" y="1341"/>
                    <a:pt x="2516" y="1879"/>
                  </a:cubicBezTo>
                  <a:lnTo>
                    <a:pt x="2516" y="1879"/>
                  </a:lnTo>
                  <a:cubicBezTo>
                    <a:pt x="2126" y="1899"/>
                    <a:pt x="1735" y="1913"/>
                    <a:pt x="1342" y="1919"/>
                  </a:cubicBezTo>
                  <a:cubicBezTo>
                    <a:pt x="1260" y="1921"/>
                    <a:pt x="1177" y="1922"/>
                    <a:pt x="1094" y="1922"/>
                  </a:cubicBezTo>
                  <a:cubicBezTo>
                    <a:pt x="918" y="1922"/>
                    <a:pt x="742" y="1916"/>
                    <a:pt x="568" y="1893"/>
                  </a:cubicBezTo>
                  <a:cubicBezTo>
                    <a:pt x="346" y="1866"/>
                    <a:pt x="467" y="1132"/>
                    <a:pt x="484" y="979"/>
                  </a:cubicBezTo>
                  <a:cubicBezTo>
                    <a:pt x="497" y="856"/>
                    <a:pt x="517" y="735"/>
                    <a:pt x="538" y="612"/>
                  </a:cubicBezTo>
                  <a:cubicBezTo>
                    <a:pt x="564" y="465"/>
                    <a:pt x="497" y="517"/>
                    <a:pt x="615" y="482"/>
                  </a:cubicBezTo>
                  <a:cubicBezTo>
                    <a:pt x="892" y="403"/>
                    <a:pt x="1192" y="383"/>
                    <a:pt x="1477" y="355"/>
                  </a:cubicBezTo>
                  <a:cubicBezTo>
                    <a:pt x="1867" y="314"/>
                    <a:pt x="2261" y="286"/>
                    <a:pt x="2654" y="264"/>
                  </a:cubicBezTo>
                  <a:close/>
                  <a:moveTo>
                    <a:pt x="2894" y="1"/>
                  </a:moveTo>
                  <a:cubicBezTo>
                    <a:pt x="2879" y="1"/>
                    <a:pt x="2863" y="2"/>
                    <a:pt x="2848" y="4"/>
                  </a:cubicBezTo>
                  <a:lnTo>
                    <a:pt x="2848" y="4"/>
                  </a:lnTo>
                  <a:cubicBezTo>
                    <a:pt x="2245" y="35"/>
                    <a:pt x="1642" y="80"/>
                    <a:pt x="1044" y="159"/>
                  </a:cubicBezTo>
                  <a:cubicBezTo>
                    <a:pt x="817" y="190"/>
                    <a:pt x="547" y="214"/>
                    <a:pt x="343" y="329"/>
                  </a:cubicBezTo>
                  <a:cubicBezTo>
                    <a:pt x="128" y="452"/>
                    <a:pt x="146" y="797"/>
                    <a:pt x="119" y="1010"/>
                  </a:cubicBezTo>
                  <a:cubicBezTo>
                    <a:pt x="85" y="1278"/>
                    <a:pt x="0" y="1749"/>
                    <a:pt x="161" y="1998"/>
                  </a:cubicBezTo>
                  <a:cubicBezTo>
                    <a:pt x="287" y="2190"/>
                    <a:pt x="588" y="2163"/>
                    <a:pt x="789" y="2169"/>
                  </a:cubicBezTo>
                  <a:cubicBezTo>
                    <a:pt x="925" y="2174"/>
                    <a:pt x="1060" y="2176"/>
                    <a:pt x="1196" y="2176"/>
                  </a:cubicBezTo>
                  <a:cubicBezTo>
                    <a:pt x="1687" y="2176"/>
                    <a:pt x="2180" y="2149"/>
                    <a:pt x="2670" y="2120"/>
                  </a:cubicBezTo>
                  <a:cubicBezTo>
                    <a:pt x="2743" y="2116"/>
                    <a:pt x="2864" y="2066"/>
                    <a:pt x="2870" y="1978"/>
                  </a:cubicBezTo>
                  <a:cubicBezTo>
                    <a:pt x="2925" y="1356"/>
                    <a:pt x="2978" y="735"/>
                    <a:pt x="3031" y="112"/>
                  </a:cubicBezTo>
                  <a:cubicBezTo>
                    <a:pt x="3037" y="34"/>
                    <a:pt x="2971" y="1"/>
                    <a:pt x="2894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758;p37"/>
            <p:cNvSpPr/>
            <p:nvPr/>
          </p:nvSpPr>
          <p:spPr>
            <a:xfrm>
              <a:off x="5636988" y="4027782"/>
              <a:ext cx="156377" cy="207538"/>
            </a:xfrm>
            <a:custGeom>
              <a:avLst/>
              <a:gdLst/>
              <a:ahLst/>
              <a:cxnLst/>
              <a:rect l="l" t="t" r="r" b="b"/>
              <a:pathLst>
                <a:path w="3762" h="4988" extrusionOk="0">
                  <a:moveTo>
                    <a:pt x="2446" y="197"/>
                  </a:moveTo>
                  <a:cubicBezTo>
                    <a:pt x="2923" y="197"/>
                    <a:pt x="3256" y="254"/>
                    <a:pt x="3324" y="849"/>
                  </a:cubicBezTo>
                  <a:cubicBezTo>
                    <a:pt x="3411" y="1595"/>
                    <a:pt x="3377" y="2364"/>
                    <a:pt x="3347" y="3110"/>
                  </a:cubicBezTo>
                  <a:cubicBezTo>
                    <a:pt x="3338" y="3324"/>
                    <a:pt x="3386" y="4602"/>
                    <a:pt x="3135" y="4679"/>
                  </a:cubicBezTo>
                  <a:cubicBezTo>
                    <a:pt x="2849" y="4766"/>
                    <a:pt x="2519" y="4797"/>
                    <a:pt x="2179" y="4797"/>
                  </a:cubicBezTo>
                  <a:cubicBezTo>
                    <a:pt x="1692" y="4797"/>
                    <a:pt x="1186" y="4733"/>
                    <a:pt x="770" y="4675"/>
                  </a:cubicBezTo>
                  <a:cubicBezTo>
                    <a:pt x="193" y="4594"/>
                    <a:pt x="388" y="3875"/>
                    <a:pt x="415" y="3427"/>
                  </a:cubicBezTo>
                  <a:cubicBezTo>
                    <a:pt x="478" y="2357"/>
                    <a:pt x="616" y="1286"/>
                    <a:pt x="765" y="224"/>
                  </a:cubicBezTo>
                  <a:lnTo>
                    <a:pt x="765" y="224"/>
                  </a:lnTo>
                  <a:cubicBezTo>
                    <a:pt x="1163" y="207"/>
                    <a:pt x="1562" y="200"/>
                    <a:pt x="1961" y="200"/>
                  </a:cubicBezTo>
                  <a:cubicBezTo>
                    <a:pt x="1992" y="200"/>
                    <a:pt x="2024" y="200"/>
                    <a:pt x="2055" y="200"/>
                  </a:cubicBezTo>
                  <a:cubicBezTo>
                    <a:pt x="2066" y="200"/>
                    <a:pt x="2077" y="200"/>
                    <a:pt x="2087" y="200"/>
                  </a:cubicBezTo>
                  <a:cubicBezTo>
                    <a:pt x="2214" y="200"/>
                    <a:pt x="2334" y="197"/>
                    <a:pt x="2446" y="197"/>
                  </a:cubicBezTo>
                  <a:close/>
                  <a:moveTo>
                    <a:pt x="2016" y="1"/>
                  </a:moveTo>
                  <a:cubicBezTo>
                    <a:pt x="1569" y="1"/>
                    <a:pt x="1120" y="22"/>
                    <a:pt x="677" y="44"/>
                  </a:cubicBezTo>
                  <a:lnTo>
                    <a:pt x="677" y="44"/>
                  </a:lnTo>
                  <a:cubicBezTo>
                    <a:pt x="676" y="44"/>
                    <a:pt x="675" y="44"/>
                    <a:pt x="675" y="44"/>
                  </a:cubicBezTo>
                  <a:cubicBezTo>
                    <a:pt x="572" y="44"/>
                    <a:pt x="431" y="96"/>
                    <a:pt x="421" y="165"/>
                  </a:cubicBezTo>
                  <a:cubicBezTo>
                    <a:pt x="228" y="1532"/>
                    <a:pt x="0" y="2941"/>
                    <a:pt x="32" y="4323"/>
                  </a:cubicBezTo>
                  <a:cubicBezTo>
                    <a:pt x="44" y="4914"/>
                    <a:pt x="502" y="4867"/>
                    <a:pt x="1012" y="4911"/>
                  </a:cubicBezTo>
                  <a:cubicBezTo>
                    <a:pt x="1351" y="4940"/>
                    <a:pt x="1783" y="4988"/>
                    <a:pt x="2208" y="4988"/>
                  </a:cubicBezTo>
                  <a:cubicBezTo>
                    <a:pt x="2613" y="4988"/>
                    <a:pt x="3011" y="4944"/>
                    <a:pt x="3318" y="4799"/>
                  </a:cubicBezTo>
                  <a:cubicBezTo>
                    <a:pt x="3733" y="4602"/>
                    <a:pt x="3651" y="3978"/>
                    <a:pt x="3680" y="3586"/>
                  </a:cubicBezTo>
                  <a:cubicBezTo>
                    <a:pt x="3745" y="2692"/>
                    <a:pt x="3762" y="1785"/>
                    <a:pt x="3700" y="890"/>
                  </a:cubicBezTo>
                  <a:cubicBezTo>
                    <a:pt x="3654" y="251"/>
                    <a:pt x="3570" y="94"/>
                    <a:pt x="2932" y="38"/>
                  </a:cubicBezTo>
                  <a:cubicBezTo>
                    <a:pt x="2629" y="11"/>
                    <a:pt x="2323" y="1"/>
                    <a:pt x="2016" y="1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759;p37"/>
            <p:cNvSpPr/>
            <p:nvPr/>
          </p:nvSpPr>
          <p:spPr>
            <a:xfrm>
              <a:off x="5766139" y="3906452"/>
              <a:ext cx="341186" cy="464215"/>
            </a:xfrm>
            <a:custGeom>
              <a:avLst/>
              <a:gdLst/>
              <a:ahLst/>
              <a:cxnLst/>
              <a:rect l="l" t="t" r="r" b="b"/>
              <a:pathLst>
                <a:path w="8208" h="11157" extrusionOk="0">
                  <a:moveTo>
                    <a:pt x="7156" y="301"/>
                  </a:moveTo>
                  <a:cubicBezTo>
                    <a:pt x="7353" y="1618"/>
                    <a:pt x="7479" y="2949"/>
                    <a:pt x="7571" y="4279"/>
                  </a:cubicBezTo>
                  <a:cubicBezTo>
                    <a:pt x="7718" y="6407"/>
                    <a:pt x="7856" y="8758"/>
                    <a:pt x="7220" y="10830"/>
                  </a:cubicBezTo>
                  <a:lnTo>
                    <a:pt x="7220" y="10830"/>
                  </a:lnTo>
                  <a:lnTo>
                    <a:pt x="3002" y="8012"/>
                  </a:lnTo>
                  <a:cubicBezTo>
                    <a:pt x="2256" y="7513"/>
                    <a:pt x="1509" y="7015"/>
                    <a:pt x="761" y="6516"/>
                  </a:cubicBezTo>
                  <a:cubicBezTo>
                    <a:pt x="340" y="6235"/>
                    <a:pt x="601" y="5175"/>
                    <a:pt x="626" y="4667"/>
                  </a:cubicBezTo>
                  <a:lnTo>
                    <a:pt x="626" y="4667"/>
                  </a:lnTo>
                  <a:lnTo>
                    <a:pt x="7156" y="301"/>
                  </a:lnTo>
                  <a:close/>
                  <a:moveTo>
                    <a:pt x="7424" y="0"/>
                  </a:moveTo>
                  <a:cubicBezTo>
                    <a:pt x="7337" y="0"/>
                    <a:pt x="7199" y="59"/>
                    <a:pt x="7173" y="77"/>
                  </a:cubicBezTo>
                  <a:lnTo>
                    <a:pt x="340" y="4645"/>
                  </a:lnTo>
                  <a:lnTo>
                    <a:pt x="340" y="4645"/>
                  </a:lnTo>
                  <a:cubicBezTo>
                    <a:pt x="320" y="4654"/>
                    <a:pt x="304" y="4665"/>
                    <a:pt x="291" y="4678"/>
                  </a:cubicBezTo>
                  <a:lnTo>
                    <a:pt x="291" y="4678"/>
                  </a:lnTo>
                  <a:cubicBezTo>
                    <a:pt x="271" y="4693"/>
                    <a:pt x="265" y="4706"/>
                    <a:pt x="268" y="4715"/>
                  </a:cubicBezTo>
                  <a:lnTo>
                    <a:pt x="268" y="4715"/>
                  </a:lnTo>
                  <a:cubicBezTo>
                    <a:pt x="267" y="4719"/>
                    <a:pt x="266" y="4724"/>
                    <a:pt x="266" y="4729"/>
                  </a:cubicBezTo>
                  <a:cubicBezTo>
                    <a:pt x="255" y="5103"/>
                    <a:pt x="1" y="6363"/>
                    <a:pt x="316" y="6575"/>
                  </a:cubicBezTo>
                  <a:lnTo>
                    <a:pt x="2498" y="8033"/>
                  </a:lnTo>
                  <a:lnTo>
                    <a:pt x="7142" y="11136"/>
                  </a:lnTo>
                  <a:cubicBezTo>
                    <a:pt x="7164" y="11150"/>
                    <a:pt x="7198" y="11156"/>
                    <a:pt x="7236" y="11156"/>
                  </a:cubicBezTo>
                  <a:cubicBezTo>
                    <a:pt x="7336" y="11156"/>
                    <a:pt x="7468" y="11111"/>
                    <a:pt x="7492" y="11042"/>
                  </a:cubicBezTo>
                  <a:cubicBezTo>
                    <a:pt x="8207" y="8963"/>
                    <a:pt x="8075" y="6587"/>
                    <a:pt x="7950" y="4427"/>
                  </a:cubicBezTo>
                  <a:cubicBezTo>
                    <a:pt x="7863" y="2963"/>
                    <a:pt x="7716" y="1492"/>
                    <a:pt x="7495" y="42"/>
                  </a:cubicBezTo>
                  <a:cubicBezTo>
                    <a:pt x="7490" y="11"/>
                    <a:pt x="7462" y="0"/>
                    <a:pt x="7424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760;p37"/>
            <p:cNvSpPr/>
            <p:nvPr/>
          </p:nvSpPr>
          <p:spPr>
            <a:xfrm>
              <a:off x="6060438" y="3877285"/>
              <a:ext cx="114934" cy="520801"/>
            </a:xfrm>
            <a:custGeom>
              <a:avLst/>
              <a:gdLst/>
              <a:ahLst/>
              <a:cxnLst/>
              <a:rect l="l" t="t" r="r" b="b"/>
              <a:pathLst>
                <a:path w="2765" h="12517" extrusionOk="0">
                  <a:moveTo>
                    <a:pt x="1489" y="0"/>
                  </a:moveTo>
                  <a:cubicBezTo>
                    <a:pt x="988" y="0"/>
                    <a:pt x="325" y="515"/>
                    <a:pt x="65" y="793"/>
                  </a:cubicBezTo>
                  <a:cubicBezTo>
                    <a:pt x="22" y="839"/>
                    <a:pt x="71" y="858"/>
                    <a:pt x="144" y="858"/>
                  </a:cubicBezTo>
                  <a:cubicBezTo>
                    <a:pt x="234" y="858"/>
                    <a:pt x="360" y="830"/>
                    <a:pt x="399" y="788"/>
                  </a:cubicBezTo>
                  <a:lnTo>
                    <a:pt x="400" y="788"/>
                  </a:lnTo>
                  <a:cubicBezTo>
                    <a:pt x="758" y="406"/>
                    <a:pt x="1025" y="254"/>
                    <a:pt x="1229" y="254"/>
                  </a:cubicBezTo>
                  <a:cubicBezTo>
                    <a:pt x="1648" y="254"/>
                    <a:pt x="1800" y="896"/>
                    <a:pt x="1924" y="1513"/>
                  </a:cubicBezTo>
                  <a:cubicBezTo>
                    <a:pt x="2145" y="2620"/>
                    <a:pt x="2237" y="3755"/>
                    <a:pt x="2302" y="4878"/>
                  </a:cubicBezTo>
                  <a:cubicBezTo>
                    <a:pt x="2390" y="6358"/>
                    <a:pt x="2366" y="7840"/>
                    <a:pt x="2230" y="9315"/>
                  </a:cubicBezTo>
                  <a:cubicBezTo>
                    <a:pt x="2163" y="10024"/>
                    <a:pt x="2051" y="10727"/>
                    <a:pt x="1895" y="11420"/>
                  </a:cubicBezTo>
                  <a:cubicBezTo>
                    <a:pt x="1846" y="11634"/>
                    <a:pt x="1809" y="11991"/>
                    <a:pt x="1674" y="12167"/>
                  </a:cubicBezTo>
                  <a:cubicBezTo>
                    <a:pt x="1572" y="12301"/>
                    <a:pt x="1454" y="12354"/>
                    <a:pt x="1332" y="12354"/>
                  </a:cubicBezTo>
                  <a:cubicBezTo>
                    <a:pt x="979" y="12354"/>
                    <a:pt x="586" y="11914"/>
                    <a:pt x="402" y="11704"/>
                  </a:cubicBezTo>
                  <a:cubicBezTo>
                    <a:pt x="385" y="11684"/>
                    <a:pt x="353" y="11676"/>
                    <a:pt x="315" y="11676"/>
                  </a:cubicBezTo>
                  <a:cubicBezTo>
                    <a:pt x="191" y="11676"/>
                    <a:pt x="1" y="11767"/>
                    <a:pt x="62" y="11838"/>
                  </a:cubicBezTo>
                  <a:cubicBezTo>
                    <a:pt x="378" y="12197"/>
                    <a:pt x="899" y="12516"/>
                    <a:pt x="1349" y="12516"/>
                  </a:cubicBezTo>
                  <a:cubicBezTo>
                    <a:pt x="1690" y="12516"/>
                    <a:pt x="1990" y="12334"/>
                    <a:pt x="2133" y="11849"/>
                  </a:cubicBezTo>
                  <a:cubicBezTo>
                    <a:pt x="2743" y="9762"/>
                    <a:pt x="2764" y="7475"/>
                    <a:pt x="2690" y="5319"/>
                  </a:cubicBezTo>
                  <a:cubicBezTo>
                    <a:pt x="2635" y="3726"/>
                    <a:pt x="2588" y="1901"/>
                    <a:pt x="2016" y="388"/>
                  </a:cubicBezTo>
                  <a:cubicBezTo>
                    <a:pt x="1909" y="106"/>
                    <a:pt x="1716" y="0"/>
                    <a:pt x="1489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761;p37"/>
            <p:cNvSpPr/>
            <p:nvPr/>
          </p:nvSpPr>
          <p:spPr>
            <a:xfrm>
              <a:off x="5677891" y="4224797"/>
              <a:ext cx="98058" cy="228924"/>
            </a:xfrm>
            <a:custGeom>
              <a:avLst/>
              <a:gdLst/>
              <a:ahLst/>
              <a:cxnLst/>
              <a:rect l="l" t="t" r="r" b="b"/>
              <a:pathLst>
                <a:path w="2359" h="5502" extrusionOk="0">
                  <a:moveTo>
                    <a:pt x="1364" y="154"/>
                  </a:moveTo>
                  <a:cubicBezTo>
                    <a:pt x="1402" y="570"/>
                    <a:pt x="1438" y="985"/>
                    <a:pt x="1473" y="1401"/>
                  </a:cubicBezTo>
                  <a:cubicBezTo>
                    <a:pt x="1579" y="2667"/>
                    <a:pt x="1794" y="4003"/>
                    <a:pt x="1715" y="5275"/>
                  </a:cubicBezTo>
                  <a:cubicBezTo>
                    <a:pt x="1715" y="5275"/>
                    <a:pt x="1715" y="5275"/>
                    <a:pt x="1714" y="5275"/>
                  </a:cubicBezTo>
                  <a:cubicBezTo>
                    <a:pt x="1700" y="5275"/>
                    <a:pt x="1405" y="5333"/>
                    <a:pt x="1101" y="5333"/>
                  </a:cubicBezTo>
                  <a:cubicBezTo>
                    <a:pt x="778" y="5333"/>
                    <a:pt x="445" y="5268"/>
                    <a:pt x="425" y="5001"/>
                  </a:cubicBezTo>
                  <a:cubicBezTo>
                    <a:pt x="381" y="4419"/>
                    <a:pt x="402" y="3827"/>
                    <a:pt x="407" y="3244"/>
                  </a:cubicBezTo>
                  <a:cubicBezTo>
                    <a:pt x="415" y="2225"/>
                    <a:pt x="438" y="1206"/>
                    <a:pt x="467" y="187"/>
                  </a:cubicBezTo>
                  <a:lnTo>
                    <a:pt x="844" y="187"/>
                  </a:lnTo>
                  <a:cubicBezTo>
                    <a:pt x="959" y="187"/>
                    <a:pt x="1095" y="197"/>
                    <a:pt x="1200" y="197"/>
                  </a:cubicBezTo>
                  <a:cubicBezTo>
                    <a:pt x="1297" y="197"/>
                    <a:pt x="1366" y="188"/>
                    <a:pt x="1364" y="154"/>
                  </a:cubicBezTo>
                  <a:close/>
                  <a:moveTo>
                    <a:pt x="378" y="0"/>
                  </a:moveTo>
                  <a:cubicBezTo>
                    <a:pt x="376" y="0"/>
                    <a:pt x="373" y="0"/>
                    <a:pt x="370" y="0"/>
                  </a:cubicBezTo>
                  <a:lnTo>
                    <a:pt x="363" y="0"/>
                  </a:lnTo>
                  <a:cubicBezTo>
                    <a:pt x="354" y="0"/>
                    <a:pt x="345" y="1"/>
                    <a:pt x="335" y="3"/>
                  </a:cubicBezTo>
                  <a:lnTo>
                    <a:pt x="335" y="3"/>
                  </a:lnTo>
                  <a:cubicBezTo>
                    <a:pt x="233" y="15"/>
                    <a:pt x="111" y="67"/>
                    <a:pt x="108" y="143"/>
                  </a:cubicBezTo>
                  <a:cubicBezTo>
                    <a:pt x="73" y="1339"/>
                    <a:pt x="48" y="2535"/>
                    <a:pt x="42" y="3733"/>
                  </a:cubicBezTo>
                  <a:cubicBezTo>
                    <a:pt x="39" y="4251"/>
                    <a:pt x="1" y="4801"/>
                    <a:pt x="87" y="5313"/>
                  </a:cubicBezTo>
                  <a:cubicBezTo>
                    <a:pt x="114" y="5472"/>
                    <a:pt x="486" y="5501"/>
                    <a:pt x="806" y="5501"/>
                  </a:cubicBezTo>
                  <a:cubicBezTo>
                    <a:pt x="993" y="5501"/>
                    <a:pt x="1161" y="5491"/>
                    <a:pt x="1234" y="5491"/>
                  </a:cubicBezTo>
                  <a:cubicBezTo>
                    <a:pt x="1236" y="5491"/>
                    <a:pt x="1238" y="5491"/>
                    <a:pt x="1239" y="5491"/>
                  </a:cubicBezTo>
                  <a:cubicBezTo>
                    <a:pt x="1255" y="5492"/>
                    <a:pt x="1271" y="5492"/>
                    <a:pt x="1286" y="5492"/>
                  </a:cubicBezTo>
                  <a:cubicBezTo>
                    <a:pt x="2358" y="5492"/>
                    <a:pt x="2090" y="4817"/>
                    <a:pt x="2033" y="3907"/>
                  </a:cubicBezTo>
                  <a:cubicBezTo>
                    <a:pt x="1954" y="2619"/>
                    <a:pt x="1842" y="1331"/>
                    <a:pt x="1726" y="46"/>
                  </a:cubicBezTo>
                  <a:cubicBezTo>
                    <a:pt x="1721" y="5"/>
                    <a:pt x="1644" y="0"/>
                    <a:pt x="1618" y="0"/>
                  </a:cubicBezTo>
                  <a:lnTo>
                    <a:pt x="387" y="0"/>
                  </a:lnTo>
                  <a:cubicBezTo>
                    <a:pt x="384" y="0"/>
                    <a:pt x="381" y="0"/>
                    <a:pt x="378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762;p37"/>
            <p:cNvSpPr/>
            <p:nvPr/>
          </p:nvSpPr>
          <p:spPr>
            <a:xfrm>
              <a:off x="6169927" y="3923096"/>
              <a:ext cx="171341" cy="93409"/>
            </a:xfrm>
            <a:custGeom>
              <a:avLst/>
              <a:gdLst/>
              <a:ahLst/>
              <a:cxnLst/>
              <a:rect l="l" t="t" r="r" b="b"/>
              <a:pathLst>
                <a:path w="4122" h="2245" extrusionOk="0">
                  <a:moveTo>
                    <a:pt x="4037" y="0"/>
                  </a:moveTo>
                  <a:cubicBezTo>
                    <a:pt x="3957" y="0"/>
                    <a:pt x="3819" y="25"/>
                    <a:pt x="3783" y="46"/>
                  </a:cubicBezTo>
                  <a:lnTo>
                    <a:pt x="63" y="2195"/>
                  </a:lnTo>
                  <a:cubicBezTo>
                    <a:pt x="0" y="2232"/>
                    <a:pt x="27" y="2245"/>
                    <a:pt x="85" y="2245"/>
                  </a:cubicBezTo>
                  <a:cubicBezTo>
                    <a:pt x="164" y="2245"/>
                    <a:pt x="303" y="2220"/>
                    <a:pt x="339" y="2199"/>
                  </a:cubicBezTo>
                  <a:lnTo>
                    <a:pt x="4058" y="49"/>
                  </a:lnTo>
                  <a:cubicBezTo>
                    <a:pt x="4122" y="13"/>
                    <a:pt x="4095" y="0"/>
                    <a:pt x="4037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763;p37"/>
            <p:cNvSpPr/>
            <p:nvPr/>
          </p:nvSpPr>
          <p:spPr>
            <a:xfrm>
              <a:off x="6175290" y="4126477"/>
              <a:ext cx="209126" cy="16560"/>
            </a:xfrm>
            <a:custGeom>
              <a:avLst/>
              <a:gdLst/>
              <a:ahLst/>
              <a:cxnLst/>
              <a:rect l="l" t="t" r="r" b="b"/>
              <a:pathLst>
                <a:path w="5031" h="398" extrusionOk="0">
                  <a:moveTo>
                    <a:pt x="4870" y="0"/>
                  </a:moveTo>
                  <a:cubicBezTo>
                    <a:pt x="4853" y="0"/>
                    <a:pt x="4832" y="2"/>
                    <a:pt x="4808" y="7"/>
                  </a:cubicBezTo>
                  <a:cubicBezTo>
                    <a:pt x="3943" y="169"/>
                    <a:pt x="3029" y="195"/>
                    <a:pt x="2122" y="195"/>
                  </a:cubicBezTo>
                  <a:cubicBezTo>
                    <a:pt x="1688" y="195"/>
                    <a:pt x="1255" y="189"/>
                    <a:pt x="830" y="189"/>
                  </a:cubicBezTo>
                  <a:cubicBezTo>
                    <a:pt x="680" y="189"/>
                    <a:pt x="531" y="190"/>
                    <a:pt x="383" y="192"/>
                  </a:cubicBezTo>
                  <a:cubicBezTo>
                    <a:pt x="250" y="193"/>
                    <a:pt x="0" y="395"/>
                    <a:pt x="235" y="395"/>
                  </a:cubicBezTo>
                  <a:cubicBezTo>
                    <a:pt x="237" y="395"/>
                    <a:pt x="239" y="395"/>
                    <a:pt x="240" y="395"/>
                  </a:cubicBezTo>
                  <a:cubicBezTo>
                    <a:pt x="392" y="393"/>
                    <a:pt x="545" y="392"/>
                    <a:pt x="699" y="392"/>
                  </a:cubicBezTo>
                  <a:cubicBezTo>
                    <a:pt x="1126" y="392"/>
                    <a:pt x="1559" y="398"/>
                    <a:pt x="1994" y="398"/>
                  </a:cubicBezTo>
                  <a:cubicBezTo>
                    <a:pt x="2927" y="398"/>
                    <a:pt x="3866" y="371"/>
                    <a:pt x="4756" y="205"/>
                  </a:cubicBezTo>
                  <a:cubicBezTo>
                    <a:pt x="4910" y="177"/>
                    <a:pt x="5030" y="0"/>
                    <a:pt x="4870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764;p37"/>
            <p:cNvSpPr/>
            <p:nvPr/>
          </p:nvSpPr>
          <p:spPr>
            <a:xfrm>
              <a:off x="6175373" y="4261995"/>
              <a:ext cx="232736" cy="60164"/>
            </a:xfrm>
            <a:custGeom>
              <a:avLst/>
              <a:gdLst/>
              <a:ahLst/>
              <a:cxnLst/>
              <a:rect l="l" t="t" r="r" b="b"/>
              <a:pathLst>
                <a:path w="5599" h="1446" extrusionOk="0">
                  <a:moveTo>
                    <a:pt x="377" y="0"/>
                  </a:moveTo>
                  <a:cubicBezTo>
                    <a:pt x="219" y="0"/>
                    <a:pt x="1" y="199"/>
                    <a:pt x="204" y="248"/>
                  </a:cubicBezTo>
                  <a:lnTo>
                    <a:pt x="205" y="248"/>
                  </a:lnTo>
                  <a:lnTo>
                    <a:pt x="5187" y="1441"/>
                  </a:lnTo>
                  <a:cubicBezTo>
                    <a:pt x="5199" y="1444"/>
                    <a:pt x="5211" y="1446"/>
                    <a:pt x="5224" y="1446"/>
                  </a:cubicBezTo>
                  <a:cubicBezTo>
                    <a:pt x="5381" y="1446"/>
                    <a:pt x="5599" y="1248"/>
                    <a:pt x="5395" y="1199"/>
                  </a:cubicBezTo>
                  <a:cubicBezTo>
                    <a:pt x="3735" y="801"/>
                    <a:pt x="2074" y="403"/>
                    <a:pt x="414" y="4"/>
                  </a:cubicBezTo>
                  <a:cubicBezTo>
                    <a:pt x="402" y="1"/>
                    <a:pt x="390" y="0"/>
                    <a:pt x="377" y="0"/>
                  </a:cubicBezTo>
                  <a:close/>
                </a:path>
              </a:pathLst>
            </a:custGeom>
            <a:solidFill>
              <a:srgbClr val="CA6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797;p37"/>
          <p:cNvSpPr txBox="1"/>
          <p:nvPr/>
        </p:nvSpPr>
        <p:spPr>
          <a:xfrm>
            <a:off x="7644037" y="3978874"/>
            <a:ext cx="1252297" cy="86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ar-JO" sz="2000" b="1" kern="0" dirty="0">
                <a:solidFill>
                  <a:srgbClr val="666666"/>
                </a:solidFill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أتلو الآيات الكريمة تلاوة سليمة</a:t>
            </a:r>
            <a:endParaRPr sz="2000" b="1" kern="0" dirty="0">
              <a:solidFill>
                <a:srgbClr val="666666"/>
              </a:solidFill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sp>
        <p:nvSpPr>
          <p:cNvPr id="86" name="Google Shape;797;p37"/>
          <p:cNvSpPr txBox="1"/>
          <p:nvPr/>
        </p:nvSpPr>
        <p:spPr>
          <a:xfrm>
            <a:off x="5679160" y="3982944"/>
            <a:ext cx="1488226" cy="86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ar-JO" sz="1600" b="1" kern="0" dirty="0">
                <a:solidFill>
                  <a:srgbClr val="666666"/>
                </a:solidFill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نبين معاني المفردات والتراكيب الواردة في الآيات</a:t>
            </a:r>
            <a:endParaRPr sz="1600" b="1" kern="0" dirty="0">
              <a:solidFill>
                <a:srgbClr val="666666"/>
              </a:solidFill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sp>
        <p:nvSpPr>
          <p:cNvPr id="87" name="Google Shape;797;p37"/>
          <p:cNvSpPr txBox="1"/>
          <p:nvPr/>
        </p:nvSpPr>
        <p:spPr>
          <a:xfrm>
            <a:off x="4040867" y="4087730"/>
            <a:ext cx="1252297" cy="86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ar-JO" sz="2000" b="1" kern="0" dirty="0">
                <a:solidFill>
                  <a:srgbClr val="666666"/>
                </a:solidFill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نوضح المعنى العام للآيات</a:t>
            </a:r>
            <a:endParaRPr sz="2000" b="1" kern="0" dirty="0">
              <a:solidFill>
                <a:srgbClr val="666666"/>
              </a:solidFill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  <p:sp>
        <p:nvSpPr>
          <p:cNvPr id="88" name="Google Shape;797;p37"/>
          <p:cNvSpPr txBox="1"/>
          <p:nvPr/>
        </p:nvSpPr>
        <p:spPr>
          <a:xfrm>
            <a:off x="2288271" y="4076844"/>
            <a:ext cx="1252297" cy="86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ar-JO" sz="2000" b="1" kern="0" dirty="0">
                <a:solidFill>
                  <a:srgbClr val="666666"/>
                </a:solidFill>
                <a:ea typeface="Calibri" panose="020F0502020204030204" pitchFamily="34" charset="0"/>
                <a:cs typeface="Calibri" panose="020F0502020204030204" pitchFamily="34" charset="0"/>
                <a:sym typeface="Baloo 2"/>
              </a:rPr>
              <a:t>نتمثل القيم الواردة في الآيات</a:t>
            </a:r>
            <a:endParaRPr sz="2000" b="1" kern="0" dirty="0">
              <a:solidFill>
                <a:srgbClr val="666666"/>
              </a:solidFill>
              <a:ea typeface="Calibri" panose="020F0502020204030204" pitchFamily="34" charset="0"/>
              <a:cs typeface="Calibri" panose="020F0502020204030204" pitchFamily="34" charset="0"/>
              <a:sym typeface="Baloo 2"/>
            </a:endParaRP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JO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05</a:t>
              </a:r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r="36072"/>
          <a:stretch>
            <a:fillRect/>
          </a:stretch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6502" y="2446051"/>
            <a:ext cx="55238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6000" b="1" dirty="0"/>
              <a:t>واجب</a:t>
            </a:r>
            <a:endParaRPr lang="ar-JO" sz="6000" b="1" dirty="0"/>
          </a:p>
          <a:p>
            <a:pPr algn="ctr"/>
            <a:r>
              <a:rPr lang="ar-JO" sz="6000" b="1" dirty="0"/>
              <a:t> أنظم  تعلمي</a:t>
            </a:r>
            <a:endParaRPr lang="en-US" sz="6000" b="1" dirty="0"/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01" y="595360"/>
            <a:ext cx="9042817" cy="49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035697" y="1581759"/>
            <a:ext cx="3741707" cy="517629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الإيمان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يزيد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وينقص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92889" y="2582348"/>
            <a:ext cx="2232083" cy="420538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درجات</a:t>
            </a:r>
            <a:endParaRPr kumimoji="0" lang="en-US" sz="1050" b="1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69963" y="3105324"/>
            <a:ext cx="2232083" cy="420538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4000" b="1" kern="0" dirty="0" err="1">
                <a:solidFill>
                  <a:srgbClr val="FFFFFF"/>
                </a:solidFill>
                <a:latin typeface="Arial" panose="020B0604020202020204"/>
                <a:cs typeface="Calibri" panose="020F0502020204030204"/>
                <a:sym typeface="Arial" panose="020B0604020202020204"/>
              </a:rPr>
              <a:t>يتوكلون</a:t>
            </a:r>
            <a:endParaRPr lang="en-US" sz="4000" b="1" kern="0" dirty="0" err="1">
              <a:solidFill>
                <a:srgbClr val="FFFFFF"/>
              </a:solidFill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9963" y="3579777"/>
            <a:ext cx="2232083" cy="420538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lang="en-US" sz="4000" b="1" kern="0" dirty="0" err="1">
                <a:solidFill>
                  <a:srgbClr val="FFFFFF"/>
                </a:solidFill>
                <a:latin typeface="Arial" panose="020B0604020202020204"/>
                <a:cs typeface="Calibri" panose="020F0502020204030204"/>
                <a:sym typeface="Arial" panose="020B0604020202020204"/>
              </a:rPr>
              <a:t>وجلت</a:t>
            </a:r>
            <a:endParaRPr lang="en-US" sz="4000" b="1" kern="0" dirty="0" err="1">
              <a:solidFill>
                <a:srgbClr val="FFFFFF"/>
              </a:solidFill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29837" y="4285030"/>
            <a:ext cx="4495135" cy="420538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يزداد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إيمانهم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ويقبلون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على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العمل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بها</a:t>
            </a:r>
            <a:endParaRPr kumimoji="0" lang="en-US" sz="28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25347" y="5137997"/>
            <a:ext cx="5399625" cy="420538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منازل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عالية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في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الجنة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ومغفرة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الذنوب</a:t>
            </a:r>
            <a:endParaRPr kumimoji="0" lang="en-US" sz="32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8" y="311727"/>
            <a:ext cx="9144000" cy="504793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4871720" y="2160905"/>
            <a:ext cx="434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ar-JO" altLang="en-US" sz="2800" b="1">
                <a:highlight>
                  <a:srgbClr val="FFFF00"/>
                </a:highlight>
              </a:rPr>
              <a:t>ج</a:t>
            </a:r>
            <a:endParaRPr lang="ar-JO" altLang="en-US" sz="2800" b="1">
              <a:highlight>
                <a:srgbClr val="FFFF00"/>
              </a:highlight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4871720" y="3803650"/>
            <a:ext cx="434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ar-JO" altLang="en-US" sz="2800" b="1">
                <a:highlight>
                  <a:srgbClr val="FFFF00"/>
                </a:highlight>
              </a:rPr>
              <a:t>ب</a:t>
            </a:r>
            <a:endParaRPr lang="ar-JO" altLang="en-US" sz="2800" b="1">
              <a:highlight>
                <a:srgbClr val="FFFF00"/>
              </a:highlight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871720" y="4660265"/>
            <a:ext cx="4343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ar-JO" altLang="en-US" sz="2800" b="1">
                <a:highlight>
                  <a:srgbClr val="FFFF00"/>
                </a:highlight>
              </a:rPr>
              <a:t>أ</a:t>
            </a:r>
            <a:endParaRPr lang="ar-JO" altLang="en-US" sz="2800" b="1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04194" y="1122470"/>
            <a:ext cx="32524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72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لنستذكر معا أركان الايمان</a:t>
            </a:r>
            <a:endParaRPr lang="en-US" sz="72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t="21588" b="8148"/>
          <a:stretch>
            <a:fillRect/>
          </a:stretch>
        </p:blipFill>
        <p:spPr>
          <a:xfrm>
            <a:off x="1566068" y="1118267"/>
            <a:ext cx="4019644" cy="399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: Rounded Corners 1"/>
          <p:cNvSpPr/>
          <p:nvPr/>
        </p:nvSpPr>
        <p:spPr>
          <a:xfrm>
            <a:off x="330031" y="6024282"/>
            <a:ext cx="1996310" cy="675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36072"/>
          <a:stretch>
            <a:fillRect/>
          </a:stretch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pic>
        <p:nvPicPr>
          <p:cNvPr id="45" name="Content Placeholder 3" descr="A screenshot of a computer&#10;&#10;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88" y="774437"/>
            <a:ext cx="9086311" cy="523582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tangle 45"/>
          <p:cNvSpPr/>
          <p:nvPr/>
        </p:nvSpPr>
        <p:spPr>
          <a:xfrm>
            <a:off x="3407503" y="3001829"/>
            <a:ext cx="4474952" cy="690113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القلب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52228" y="4485573"/>
            <a:ext cx="4474952" cy="690113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القول الطيب</a:t>
            </a:r>
            <a:endParaRPr kumimoji="0" lang="en-US" sz="4500" b="1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442009" y="5311553"/>
            <a:ext cx="4474952" cy="690113"/>
          </a:xfrm>
          <a:prstGeom prst="rect">
            <a:avLst/>
          </a:prstGeom>
          <a:solidFill>
            <a:srgbClr val="CA629B"/>
          </a:solidFill>
          <a:ln w="25400" cap="flat" cmpd="sng" algn="ctr">
            <a:solidFill>
              <a:srgbClr val="CA629B">
                <a:shade val="15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ar-JO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Calibri" panose="020F0502020204030204"/>
                <a:sym typeface="Arial" panose="020B0604020202020204"/>
              </a:rPr>
              <a:t>العمل الصالح</a:t>
            </a:r>
            <a:endParaRPr kumimoji="0" lang="en-US" sz="4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Calibri" panose="020F0502020204030204"/>
              <a:sym typeface="Arial" panose="020B06040202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>
            <a:fillRect/>
          </a:stretch>
        </p:blipFill>
        <p:spPr>
          <a:xfrm>
            <a:off x="0" y="5471024"/>
            <a:ext cx="1954306" cy="110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/>
          <p:cNvSpPr/>
          <p:nvPr/>
        </p:nvSpPr>
        <p:spPr>
          <a:xfrm>
            <a:off x="1544850" y="934427"/>
            <a:ext cx="557267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باستخدام استراتيجية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(Rally coach)</a:t>
            </a:r>
            <a:r>
              <a:rPr lang="ar-JO" sz="2000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ar-JO" sz="2000" b="1" dirty="0">
                <a:solidFill>
                  <a:srgbClr val="000000"/>
                </a:solidFill>
                <a:cs typeface="Calibri" panose="020F0502020204030204" pitchFamily="34" charset="0"/>
              </a:rPr>
              <a:t>قم بتطبيق المهمة الآتية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3541" y="774437"/>
            <a:ext cx="7754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400" b="1" dirty="0">
                <a:solidFill>
                  <a:srgbClr val="00B050"/>
                </a:solidFill>
              </a:rPr>
              <a:t>لنستمع معًا لتلاوة الآيات الكريمة</a:t>
            </a:r>
            <a:r>
              <a:rPr lang="ar-JO" dirty="0"/>
              <a:t>:</a:t>
            </a:r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t="16318"/>
          <a:stretch>
            <a:fillRect/>
          </a:stretch>
        </p:blipFill>
        <p:spPr>
          <a:xfrm>
            <a:off x="2030640" y="1277266"/>
            <a:ext cx="7069557" cy="4553406"/>
          </a:xfrm>
          <a:prstGeom prst="rect">
            <a:avLst/>
          </a:prstGeom>
        </p:spPr>
      </p:pic>
      <p:pic>
        <p:nvPicPr>
          <p:cNvPr id="36" name="الانفال 2-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4513" y="5830672"/>
            <a:ext cx="8101395" cy="4883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9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686929"/>
            <a:ext cx="3100544" cy="187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037" y="2686929"/>
            <a:ext cx="3070492" cy="1873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528" y="2673700"/>
            <a:ext cx="3113853" cy="1899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493" y="2660471"/>
            <a:ext cx="3100545" cy="18999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80098" y="3123028"/>
            <a:ext cx="2124223" cy="33855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9369084" y="2964131"/>
            <a:ext cx="2575888" cy="67710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JO" sz="3600" b="1" dirty="0"/>
              <a:t> ذُكِرَ 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342185" y="2961789"/>
            <a:ext cx="2575888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JO" sz="3200" b="1" dirty="0"/>
              <a:t>وَجِلَتْ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17628" y="3003989"/>
            <a:ext cx="2575888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JO" sz="3200" b="1"/>
              <a:t>أُوْلَئِكَ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94600" y="3032122"/>
            <a:ext cx="2575888" cy="80021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JO" sz="4400" b="1" dirty="0"/>
              <a:t>دَرَجَتٌ</a:t>
            </a:r>
            <a:endParaRPr lang="en-US" sz="4400" b="1" dirty="0"/>
          </a:p>
        </p:txBody>
      </p:sp>
      <p:sp>
        <p:nvSpPr>
          <p:cNvPr id="13" name="Arrow: Down 12"/>
          <p:cNvSpPr/>
          <p:nvPr/>
        </p:nvSpPr>
        <p:spPr>
          <a:xfrm>
            <a:off x="3100546" y="294146"/>
            <a:ext cx="5930913" cy="1899977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ar-JO" sz="3200" b="1" dirty="0">
                <a:solidFill>
                  <a:schemeClr val="tx1"/>
                </a:solidFill>
              </a:rPr>
              <a:t>لنتدرب على نطق هذه الكلمات جيدًا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"/>
          <a:srcRect t="16318"/>
          <a:stretch>
            <a:fillRect/>
          </a:stretch>
        </p:blipFill>
        <p:spPr>
          <a:xfrm>
            <a:off x="2030640" y="1277266"/>
            <a:ext cx="7069557" cy="4553406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23655" y="2211571"/>
            <a:ext cx="5156855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23655" y="2891113"/>
            <a:ext cx="6616019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23655" y="3588565"/>
            <a:ext cx="6681661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642778" y="4275192"/>
            <a:ext cx="1442633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223655" y="4204741"/>
            <a:ext cx="5182335" cy="496764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988130" y="5002684"/>
            <a:ext cx="3736181" cy="496764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243" y="690956"/>
            <a:ext cx="6736733" cy="55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77318" y="690956"/>
            <a:ext cx="3523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2800" b="1" dirty="0">
                <a:solidFill>
                  <a:srgbClr val="C00000"/>
                </a:solidFill>
              </a:rPr>
              <a:t>تلقين الآيات: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45" grpId="0" animBg="1"/>
      <p:bldP spid="46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"/>
          <a:srcRect t="16318"/>
          <a:stretch>
            <a:fillRect/>
          </a:stretch>
        </p:blipFill>
        <p:spPr>
          <a:xfrm>
            <a:off x="2030640" y="1277266"/>
            <a:ext cx="7069557" cy="4553406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0884014" y="774437"/>
            <a:ext cx="1236339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10779232" y="719644"/>
            <a:ext cx="1209041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779230" y="1859295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765582" y="2384332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859912" y="3606848"/>
            <a:ext cx="1222692" cy="52398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779230" y="2891113"/>
            <a:ext cx="1209044" cy="55714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819370" y="4275192"/>
            <a:ext cx="122269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779232" y="1277266"/>
            <a:ext cx="1236338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92580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92579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538726"/>
            <a:ext cx="10017230" cy="616074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6918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48667" y="-42566"/>
            <a:ext cx="1209040" cy="623857"/>
            <a:chOff x="7446246" y="205862"/>
            <a:chExt cx="1544854" cy="691058"/>
          </a:xfrm>
        </p:grpSpPr>
        <p:sp>
          <p:nvSpPr>
            <p:cNvPr id="22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:00 minutes</a:t>
              </a:r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10859912" y="4754732"/>
            <a:ext cx="1209044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0765582" y="5285811"/>
            <a:ext cx="1318228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0811612" y="5841480"/>
            <a:ext cx="1236339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Double Wave 24"/>
          <p:cNvSpPr/>
          <p:nvPr/>
        </p:nvSpPr>
        <p:spPr>
          <a:xfrm>
            <a:off x="7833685" y="92579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5782044" y="92579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902760" y="632192"/>
            <a:ext cx="6125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نستنتج معًا المحاور الرئيسية للايات الكريمة: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120" y="2168165"/>
            <a:ext cx="1859803" cy="1065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381" y="3893938"/>
            <a:ext cx="2428280" cy="1014007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8417077" y="2744372"/>
            <a:ext cx="53332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1902760" y="4275192"/>
            <a:ext cx="394890" cy="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r="36072"/>
          <a:stretch>
            <a:fillRect/>
          </a:stretch>
        </p:blipFill>
        <p:spPr>
          <a:xfrm>
            <a:off x="257629" y="5311823"/>
            <a:ext cx="1954623" cy="1495425"/>
          </a:xfrm>
          <a:prstGeom prst="ellipse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223655" y="2211571"/>
            <a:ext cx="5156855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223655" y="2891113"/>
            <a:ext cx="6616019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23655" y="3588565"/>
            <a:ext cx="6681661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642778" y="4275192"/>
            <a:ext cx="1442633" cy="496764"/>
          </a:xfrm>
          <a:prstGeom prst="rect">
            <a:avLst/>
          </a:prstGeom>
          <a:solidFill>
            <a:srgbClr val="FF000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223655" y="4204741"/>
            <a:ext cx="5182335" cy="496764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88130" y="5002684"/>
            <a:ext cx="3736181" cy="496764"/>
          </a:xfrm>
          <a:prstGeom prst="rect">
            <a:avLst/>
          </a:prstGeom>
          <a:solidFill>
            <a:srgbClr val="00B050">
              <a:alpha val="3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التاريخ :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 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إلى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/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74285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</a:t>
            </a:r>
            <a:endParaRPr lang="ar-JO" sz="16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1638" y="1139784"/>
            <a:ext cx="1573020" cy="730155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  <a:endParaRPr lang="en-US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Rounded Rectangle 44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115" y="3181422"/>
            <a:ext cx="4180915" cy="2341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9040" y="3814319"/>
            <a:ext cx="3174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400" b="1" dirty="0">
                <a:solidFill>
                  <a:srgbClr val="7030A0"/>
                </a:solidFill>
              </a:rPr>
              <a:t>لنتعرف على معاني المفردات باستخدام استراتيجية القفل والمفتاح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/>
          <a:srcRect l="15804" t="9555" r="14880" b="15830"/>
          <a:stretch>
            <a:fillRect/>
          </a:stretch>
        </p:blipFill>
        <p:spPr>
          <a:xfrm>
            <a:off x="0" y="5471024"/>
            <a:ext cx="1954306" cy="1100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4267</Words>
  <Application>WPS Presentation</Application>
  <PresentationFormat>Widescreen</PresentationFormat>
  <Paragraphs>641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43" baseType="lpstr">
      <vt:lpstr>Arial</vt:lpstr>
      <vt:lpstr>SimSun</vt:lpstr>
      <vt:lpstr>Wingdings</vt:lpstr>
      <vt:lpstr>AGA Battouta Regular</vt:lpstr>
      <vt:lpstr>Segoe Print</vt:lpstr>
      <vt:lpstr>HelveticaNeueLT Arabic 45 Light</vt:lpstr>
      <vt:lpstr>Yu Gothic UI Semilight</vt:lpstr>
      <vt:lpstr>HelveticaNeueLT Arabic 55 Roman</vt:lpstr>
      <vt:lpstr>Calibri</vt:lpstr>
      <vt:lpstr>Arial</vt:lpstr>
      <vt:lpstr>Baloo 2</vt:lpstr>
      <vt:lpstr>Calibri</vt:lpstr>
      <vt:lpstr>Adobe Arabic</vt:lpstr>
      <vt:lpstr>AGA Aladdin Regular</vt:lpstr>
      <vt:lpstr>Microsoft YaHei</vt:lpstr>
      <vt:lpstr>Arial Unicode MS</vt:lpstr>
      <vt:lpstr>Calibri Light</vt:lpstr>
      <vt:lpstr>Handlee</vt:lpstr>
      <vt:lpstr>Office Theme</vt:lpstr>
      <vt:lpstr>Custom Design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GTR7</cp:lastModifiedBy>
  <cp:revision>166</cp:revision>
  <dcterms:created xsi:type="dcterms:W3CDTF">2019-06-13T08:00:00Z</dcterms:created>
  <dcterms:modified xsi:type="dcterms:W3CDTF">2025-10-29T06:29:24Z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3A0D1243E9A0425CB6740C3A52174FF5_12</vt:lpwstr>
  </property>
  <property fmtid="{D5CDD505-2E9C-101B-9397-08002B2CF9AE}" pid="3" name="KSOProductBuildVer">
    <vt:lpwstr>1033-12.2.0.23131</vt:lpwstr>
  </property>
</Properties>
</file>