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4" r:id="rId3"/>
    <p:sldId id="282" r:id="rId4"/>
    <p:sldId id="283" r:id="rId5"/>
    <p:sldId id="284" r:id="rId6"/>
    <p:sldId id="294" r:id="rId7"/>
    <p:sldId id="293" r:id="rId8"/>
    <p:sldId id="285" r:id="rId9"/>
    <p:sldId id="286" r:id="rId10"/>
    <p:sldId id="288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A5304-A53B-4260-B778-4BA0734388B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8B4EB-2E6E-4D66-A401-B6B3D7F3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5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8739" y="2466832"/>
            <a:ext cx="8214522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dirty="0">
                <a:cs typeface="AGA Battouta Regular" pitchFamily="2" charset="-78"/>
              </a:rPr>
              <a:t>Unit: Money.</a:t>
            </a:r>
            <a:endParaRPr lang="ar-SA" sz="4000" dirty="0">
              <a:cs typeface="AGA Battouta Regular" pitchFamily="2" charset="-78"/>
            </a:endParaRPr>
          </a:p>
          <a:p>
            <a:pPr algn="l">
              <a:lnSpc>
                <a:spcPct val="150000"/>
              </a:lnSpc>
            </a:pPr>
            <a:r>
              <a:rPr lang="en-US" sz="4000" dirty="0">
                <a:cs typeface="AGA Battouta Regular" pitchFamily="2" charset="-78"/>
              </a:rPr>
              <a:t>Lesson: Life without Money.</a:t>
            </a:r>
            <a:r>
              <a:rPr lang="ar-SA" sz="4000" dirty="0">
                <a:cs typeface="AGA Battouta Regular" pitchFamily="2" charset="-78"/>
              </a:rPr>
              <a:t> 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cs typeface="AGA Battouta Regular" pitchFamily="2" charset="-78"/>
              </a:rPr>
              <a:t>Grade</a:t>
            </a:r>
            <a:r>
              <a:rPr lang="ar-SA" sz="4000" dirty="0">
                <a:cs typeface="AGA Battouta Regular" pitchFamily="2" charset="-78"/>
              </a:rPr>
              <a:t> :</a:t>
            </a:r>
            <a:r>
              <a:rPr lang="en-US" sz="4000" dirty="0">
                <a:cs typeface="AGA Battouta Regular" pitchFamily="2" charset="-78"/>
              </a:rPr>
              <a:t>8</a:t>
            </a:r>
            <a:endParaRPr lang="ar-JO" sz="4000" dirty="0">
              <a:cs typeface="AGA Battouta Regular" pitchFamily="2" charset="-78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6377B-4914-6F9C-8BA5-42BA06BA9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20CAAE1-1AB2-9CD2-FE68-13D330A95B4C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C275075-9724-0FB1-05C4-B8703DCF179C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E015152-0FB2-59CA-D594-D27DC82D3E9E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0656D84-ABDF-0FF1-FD72-0F63F9EAC437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E0C060C-0A26-1F12-535B-3F0B5477E979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80981F2-AA8B-58E9-F5F2-7E4BCDA85736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680DB9FB-0966-705F-B35C-4B12D8A40C7B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688E1C2-57FF-F3EF-F91B-60B6593C1672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Summative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CCA21F3-B52D-03D3-E5D1-16061CEC5DB7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7E07AE69-86D4-A9DB-C6DD-5E9D896E578E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9BDADD5F-1C2A-877A-777F-4B3357DD2713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9987381C-19C6-E040-9B9C-D75D55B34ADB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EB319C2E-3AB5-73B1-AA56-36651792E10D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9E4CE9A-2158-7B6E-3D86-1C716CBD6FB2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F9E4B8C-5B1B-25D1-3711-FD50AB36C6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CAD8A24-B657-902C-5CD3-675CA5F1B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F5112AD-C2C5-C19E-1962-33AB7356A680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1B8C8E7E-F307-1DA9-624D-37AEE257703C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877AA98-EE0D-BFE3-86C0-82B333B0A795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64F9F2-E6F6-9919-1FA4-CC6608306D52}"/>
              </a:ext>
            </a:extLst>
          </p:cNvPr>
          <p:cNvGrpSpPr/>
          <p:nvPr/>
        </p:nvGrpSpPr>
        <p:grpSpPr>
          <a:xfrm>
            <a:off x="10230052" y="1230630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9A5AB8E6-9DE3-D881-C1C0-59833C833ACB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6B2F63A6-EFA9-EC57-17E5-106AA04AF3B1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06:00 minutes</a:t>
              </a:r>
            </a:p>
          </p:txBody>
        </p:sp>
      </p:grp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2A6ABC57-C54D-B3B8-A48B-BC787F0E7202}"/>
              </a:ext>
            </a:extLst>
          </p:cNvPr>
          <p:cNvSpPr/>
          <p:nvPr/>
        </p:nvSpPr>
        <p:spPr>
          <a:xfrm>
            <a:off x="10230052" y="6171659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 Pick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A342590-57C8-9F1D-0D9E-DD2CE5CE64E7}"/>
              </a:ext>
            </a:extLst>
          </p:cNvPr>
          <p:cNvSpPr/>
          <p:nvPr/>
        </p:nvSpPr>
        <p:spPr>
          <a:xfrm>
            <a:off x="2512243" y="4525722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917249-37A7-8D74-A210-B1C523ACC688}"/>
              </a:ext>
            </a:extLst>
          </p:cNvPr>
          <p:cNvSpPr txBox="1"/>
          <p:nvPr/>
        </p:nvSpPr>
        <p:spPr>
          <a:xfrm>
            <a:off x="3696247" y="1871128"/>
            <a:ext cx="6561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Imagine you live in a world without money. Explain how people would get the things they need and how they would trade fairly,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901055-55E3-AD6D-B94F-70DA4FD64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487" y="4927717"/>
            <a:ext cx="17621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6518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83DBC-8913-90C5-03F7-4B26B66F3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B9B9A8C-B495-AFB1-0E64-D9AAF6C1B0E4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7CB66DC-892C-4486-5536-1E3B9870E744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E9B6A45-B2BC-2FB0-E122-F0DAFBE18BCC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2061CD6-A37A-2483-2B51-A952EF0051D2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EC83EB0-D409-6946-4EC1-3E55A17B6525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B587EAF-02F4-227D-1ECA-695123ADF368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0F4E26B0-5DA3-4489-9C6B-7C22089D81CF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7E5D7D1-B466-45A7-154F-D9762AC9FB3A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D71006B-02B6-21F6-6DAD-D4CBBA8F738C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6A0FFD3E-4AFF-47E1-A967-E4E75E3D81A7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B684E215-8C4A-CE25-C123-A6CC4CE279E6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F9169D28-6F78-4024-E3E6-D7FCBDE6405C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7AF7381E-CD3F-6C4D-C4CA-3D94DAD7C0DD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660366C-8A74-86FA-C664-DB07BE7AC0E2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2083015-9D94-48D7-0CD5-063929F63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E2C964AB-567A-EC8A-C1BA-6DD6021DA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BA2F7B2-5DAA-4EFE-5243-9AABD5EF9EE2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EDD7D23-201A-44A6-B86F-30460174A875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589F1A5-0E2E-5B4F-7319-FB44D1D98B3F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596642" y="1038092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F7BC6BC0-24B8-51A8-DA0C-9B090F0BE66D}"/>
              </a:ext>
            </a:extLst>
          </p:cNvPr>
          <p:cNvSpPr/>
          <p:nvPr/>
        </p:nvSpPr>
        <p:spPr>
          <a:xfrm>
            <a:off x="2550372" y="5997452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9E517-A60C-DA08-BA51-24BE86FD8E6A}"/>
              </a:ext>
            </a:extLst>
          </p:cNvPr>
          <p:cNvSpPr txBox="1"/>
          <p:nvPr/>
        </p:nvSpPr>
        <p:spPr>
          <a:xfrm>
            <a:off x="4301690" y="2985549"/>
            <a:ext cx="6005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What have you learned today? </a:t>
            </a:r>
          </a:p>
        </p:txBody>
      </p:sp>
      <p:pic>
        <p:nvPicPr>
          <p:cNvPr id="6" name="Picture 5" descr="A colorful text on a white background&#10;&#10;AI-generated content may be incorrect.">
            <a:extLst>
              <a:ext uri="{FF2B5EF4-FFF2-40B4-BE49-F238E27FC236}">
                <a16:creationId xmlns:a16="http://schemas.microsoft.com/office/drawing/2014/main" id="{FB0F602B-93B9-E611-A8CE-3D0074381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09" y="3739301"/>
            <a:ext cx="3731241" cy="271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2690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762792" y="1090297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D69AEB1-950B-A2B6-7A97-13F018EB883A}"/>
              </a:ext>
            </a:extLst>
          </p:cNvPr>
          <p:cNvSpPr/>
          <p:nvPr/>
        </p:nvSpPr>
        <p:spPr>
          <a:xfrm>
            <a:off x="2466505" y="1362970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A92B72-20D8-11C0-99E6-D2EAEDBC1470}"/>
              </a:ext>
            </a:extLst>
          </p:cNvPr>
          <p:cNvSpPr txBox="1"/>
          <p:nvPr/>
        </p:nvSpPr>
        <p:spPr>
          <a:xfrm>
            <a:off x="3289110" y="2265526"/>
            <a:ext cx="6864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Students will be able to describe life without money. </a:t>
            </a: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53CDD-3FA5-DD39-12F8-0B2E80B7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05C3457-5BA1-E7FA-6E24-6A675F967719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D03A126-ACAE-9297-01F3-A6D4EB63E687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39BA833-6914-F11E-85AA-4F6B279607DA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8D73EA4-B90A-C9FE-2580-39CF8CFE1B77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F83D40F-EE41-4349-7A9F-C9C262A91843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CB8C887-5DB0-B47E-6DF3-E66BA37AAE91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591B0F9-5CB5-FA55-07BB-AC3D66784E11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862E732-A694-255F-59AB-41C41F2550CC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55C47CA-9C9D-890D-56C9-325BACBFCD23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73F8DEA0-BA26-29BB-66E5-6887EC383C04}"/>
              </a:ext>
            </a:extLst>
          </p:cNvPr>
          <p:cNvSpPr txBox="1">
            <a:spLocks/>
          </p:cNvSpPr>
          <p:nvPr/>
        </p:nvSpPr>
        <p:spPr>
          <a:xfrm>
            <a:off x="997304" y="22358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84F358CA-B7D7-95F1-6B4A-7541FA49A318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6D3E7FC5-B8A0-0962-851F-85F6217230D1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06F50292-63DF-E13A-137D-5F3756BAF83D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401C54C-D24D-F9A9-530A-3273BDCF206D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059990B-EA35-CFFA-3CBD-27D5E455F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7BD4176-A7AF-B376-A144-BE08A7D7C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BE8A1AD-6D33-FBFC-CC0B-BD207E060749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FC07AB2-2326-C6ED-CCBE-0EA43A829904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3CAF02A-A4A6-B672-9C05-53BC7815AE44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500226" y="11209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03:00 minutes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187" y="6138392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4133EB0-151B-B57B-F871-5A8365FC854D}"/>
              </a:ext>
            </a:extLst>
          </p:cNvPr>
          <p:cNvSpPr/>
          <p:nvPr/>
        </p:nvSpPr>
        <p:spPr>
          <a:xfrm>
            <a:off x="2485157" y="1942566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2B5D2-E35B-3897-7BD3-40454A7E9F41}"/>
              </a:ext>
            </a:extLst>
          </p:cNvPr>
          <p:cNvSpPr txBox="1"/>
          <p:nvPr/>
        </p:nvSpPr>
        <p:spPr>
          <a:xfrm>
            <a:off x="3234336" y="1666398"/>
            <a:ext cx="711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A75DA-65A1-65CF-EBD7-5023CC79835C}"/>
              </a:ext>
            </a:extLst>
          </p:cNvPr>
          <p:cNvSpPr txBox="1"/>
          <p:nvPr/>
        </p:nvSpPr>
        <p:spPr>
          <a:xfrm>
            <a:off x="3063066" y="1439340"/>
            <a:ext cx="4934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Hot seat…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FF34D6-2E66-838A-3AF0-5ED6B4ECF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631" y="3950814"/>
            <a:ext cx="3418165" cy="2315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338EB8-0D44-3342-9B43-A2BC84F85AD4}"/>
              </a:ext>
            </a:extLst>
          </p:cNvPr>
          <p:cNvSpPr txBox="1"/>
          <p:nvPr/>
        </p:nvSpPr>
        <p:spPr>
          <a:xfrm>
            <a:off x="3548418" y="4916096"/>
            <a:ext cx="165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coins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A1BEB4-C27B-D370-DD96-06FE0E6BA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1731" y="2144968"/>
            <a:ext cx="2812028" cy="2812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73989E-1B41-6F52-7103-178CA725F46B}"/>
              </a:ext>
            </a:extLst>
          </p:cNvPr>
          <p:cNvSpPr txBox="1"/>
          <p:nvPr/>
        </p:nvSpPr>
        <p:spPr>
          <a:xfrm>
            <a:off x="5923128" y="2743768"/>
            <a:ext cx="868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Bill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9761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AB134-1981-1A12-27BB-275CB69D4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F49634B-B7BA-959C-467F-1BC67B7F6C27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9161E1E-EF15-F168-75D3-C677AE84E32B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909B1F5-CAF9-47F7-6A1A-CCD96B74DB6E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5309100-BC69-2330-9D09-07F203C8E12C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8851B9-1AEC-4678-916E-A13C47432F7E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549E4DC-8050-A217-1625-5DDDC1D80A95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6760FE95-7FE0-FA9B-52D0-EE27CD5B9E9C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1E2DD53-F196-00B2-2F95-67F1557EE201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B1FB5B3-9208-4D24-35D5-2032DA602B59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491780E5-16E0-5634-4A76-37A5765DAF68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D81986C3-5CF4-EDED-7335-3CCC0714729D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940CB8DE-4B65-8BBD-6B4D-EB059BFEA590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BADCA040-00CC-9E3A-2778-EA1DD4836BAF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21DD53B-707A-8BC1-FB30-8FB0597A1E14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6A57CA5-500F-ACDE-840C-DE800DEA5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62DAC56-DEB6-7352-0719-CCD00258E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5487150-DD79-6EC2-A782-0C18B363774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377F377-5D3C-EA00-5887-772F815DDA02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7FF3EB0-C131-9608-8616-084C6C699B3E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485504" y="1094907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04:00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5C037891-1A30-D908-A8D7-E930EFCD62D2}"/>
              </a:ext>
            </a:extLst>
          </p:cNvPr>
          <p:cNvSpPr/>
          <p:nvPr/>
        </p:nvSpPr>
        <p:spPr>
          <a:xfrm>
            <a:off x="2602545" y="2454186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AA17A3-125A-1D40-5C54-749E4FCA4422}"/>
              </a:ext>
            </a:extLst>
          </p:cNvPr>
          <p:cNvSpPr txBox="1"/>
          <p:nvPr/>
        </p:nvSpPr>
        <p:spPr>
          <a:xfrm>
            <a:off x="3990365" y="2074783"/>
            <a:ext cx="66202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Imagine you couldn’t use money for one day. How would you get food, clothes, or things you need?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84BDF3-81FC-24DA-8184-EB7152279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816" y="5004973"/>
            <a:ext cx="1857375" cy="1457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3A772D-4F68-8384-71B5-E54115BEE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1944" y="3781417"/>
            <a:ext cx="4122984" cy="274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549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003EE-3541-10BA-C621-6BE740AD8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253E8FB-7A13-1798-DB24-DDEFA4B56B6A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D3B6249-F850-A914-3A32-661C0F93CEDD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C97F9A4-6D80-7A1C-1032-A346CB9A2F4F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687CB29-0988-19FB-5462-1315837F202D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35B8446-862A-4DDA-B6BA-76839609C389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9B78EFF-AD67-3E7A-ACC2-02FA6CC22AAA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1BCCF0B-5B6F-FA80-6A06-2B4D32D91823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EC1E197-B2D1-A384-6AAC-CF9F8BD94A8E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7E57FD6-0223-4A89-1175-4C8E1ECBD915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B0AA0305-97A9-E6FE-F663-DC88C6926565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1135C64D-51BB-E0BC-16EE-D3F515052C4B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54E2F9A0-33B2-2755-FFBC-FBEA27654E5E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8E8EBBE5-9717-D910-3B07-A29482F76308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AFA5DF4-C7D9-5371-6A01-3CCE6C41BF6B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56D3D14-B99E-2748-31E4-420B219BB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1D1A88C4-D913-C1C7-5E10-601E78EB6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70394F4-32BA-350F-E55A-480314102A9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E5FA453-4CE8-D3D9-7D01-CC0653B7EF50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33DC831-CB40-17CD-835E-F71151871D31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240569" y="1174112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05:00 minutes</a:t>
              </a:r>
            </a:p>
          </p:txBody>
        </p:sp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780" y="6043963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67B4701-3253-79C5-67B4-13A1A39172A1}"/>
              </a:ext>
            </a:extLst>
          </p:cNvPr>
          <p:cNvSpPr/>
          <p:nvPr/>
        </p:nvSpPr>
        <p:spPr>
          <a:xfrm>
            <a:off x="2550347" y="3012399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30D17D-5A59-5DDA-E410-A54241E182E0}"/>
              </a:ext>
            </a:extLst>
          </p:cNvPr>
          <p:cNvSpPr txBox="1"/>
          <p:nvPr/>
        </p:nvSpPr>
        <p:spPr>
          <a:xfrm>
            <a:off x="3289110" y="1828581"/>
            <a:ext cx="6913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Watch  the following video!</a:t>
            </a:r>
          </a:p>
          <a:p>
            <a:r>
              <a:rPr lang="en-US" dirty="0"/>
              <a:t>Then, discuss it with your partner the following questions:</a:t>
            </a:r>
          </a:p>
          <a:p>
            <a:endParaRPr lang="en-US" dirty="0"/>
          </a:p>
          <a:p>
            <a:r>
              <a:rPr lang="en-US" dirty="0"/>
              <a:t>1- How did people buy their things in the past?</a:t>
            </a:r>
          </a:p>
          <a:p>
            <a:endParaRPr lang="en-US" dirty="0"/>
          </a:p>
          <a:p>
            <a:r>
              <a:rPr lang="en-US" dirty="0"/>
              <a:t>2-Do you think this system is fair? Why/ Why not?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E8AB7B-8E47-729D-5D38-B59AACE3A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989" y="5065105"/>
            <a:ext cx="18573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5866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0CDCDF-D856-6F49-C396-4B43817245C3}"/>
              </a:ext>
            </a:extLst>
          </p:cNvPr>
          <p:cNvSpPr txBox="1"/>
          <p:nvPr/>
        </p:nvSpPr>
        <p:spPr>
          <a:xfrm>
            <a:off x="95534" y="327546"/>
            <a:ext cx="93623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1-How did people in the past buy the things they need? </a:t>
            </a:r>
          </a:p>
          <a:p>
            <a:endParaRPr lang="en-US" dirty="0"/>
          </a:p>
          <a:p>
            <a:r>
              <a:rPr lang="en-US" dirty="0"/>
              <a:t>2-Do you think that this system is fair? Why/ Why not? </a:t>
            </a:r>
          </a:p>
          <a:p>
            <a:endParaRPr lang="en-US" dirty="0"/>
          </a:p>
          <a:p>
            <a:r>
              <a:rPr lang="en-US" dirty="0"/>
              <a:t>3-What are some possible challenges of bartering?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6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31935-4EBD-D3EB-B29B-C1D39EA25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4B3AEDE-AE31-7C3E-AE7A-DA7682C5D60B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1164F43-ECA3-3710-7D55-51541564A74D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8740929-03A6-CD0F-6969-1982503129B2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CBA629F-65A6-50A3-079D-6366B45FDD58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8BCBFF4-3271-F73D-F348-A3BA547476DF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D88A4CD-1B81-C8ED-58E7-3CFDED3C693F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D618407A-91E6-A248-ECE0-9E7CF7873C04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2800462-C563-915A-6899-E0E6DA286661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D5806AE-7862-EAAA-FE7B-017964E7B4BF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E7714E2B-9D9E-A941-9A83-9970658C2D74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B3298BAC-9CAE-F719-E58C-5585CBA00EAC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8A7DEF6D-F994-5937-3366-1BB64F4E8571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3DA48190-9A76-ECE5-1F73-A33A7E149923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5E23593-DE26-3233-50E6-AA5EEA840424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C2374D5-D8D1-843B-11F1-2B4B77057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C5B0E3F8-78B6-396A-B6F0-DFC102938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24AB5F7-25F1-FC19-5ECB-F2F5802DA04C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225D0AD-80DE-A624-E2BE-971E761C3097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DE64FEA-779B-9F07-6EBC-2CFA16328D24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80326F-30B2-50AA-EF39-87875DAAD320}"/>
              </a:ext>
            </a:extLst>
          </p:cNvPr>
          <p:cNvGrpSpPr/>
          <p:nvPr/>
        </p:nvGrpSpPr>
        <p:grpSpPr>
          <a:xfrm>
            <a:off x="10240569" y="1174112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71941F2E-1AB9-1E2A-7DB3-991DF86B18DF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A1057929-51FF-66C3-0D1C-63CFAC0F28F4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05:00 minutes</a:t>
              </a:r>
            </a:p>
          </p:txBody>
        </p:sp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id="{F7A554F8-93B1-1DC6-F4B1-905E1CBD0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780" y="6043963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31A7AFB-EE77-CE1C-CE19-6946149B51AD}"/>
              </a:ext>
            </a:extLst>
          </p:cNvPr>
          <p:cNvSpPr/>
          <p:nvPr/>
        </p:nvSpPr>
        <p:spPr>
          <a:xfrm>
            <a:off x="2550347" y="2997015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995C021-81E1-A98E-5DED-16D8ACFB3AA4}"/>
              </a:ext>
            </a:extLst>
          </p:cNvPr>
          <p:cNvSpPr/>
          <p:nvPr/>
        </p:nvSpPr>
        <p:spPr>
          <a:xfrm>
            <a:off x="2526136" y="4529509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B6500-BD13-99FF-C2F1-282B4744A339}"/>
              </a:ext>
            </a:extLst>
          </p:cNvPr>
          <p:cNvSpPr txBox="1"/>
          <p:nvPr/>
        </p:nvSpPr>
        <p:spPr>
          <a:xfrm>
            <a:off x="4267888" y="1703619"/>
            <a:ext cx="57314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Some people say money is unfair, but others say trade is unfair. Which do you agree with, and why?</a:t>
            </a:r>
            <a:br>
              <a:rPr lang="en-US" sz="2800" dirty="0"/>
            </a:b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D7B400-3A5D-35BF-DEE4-E803F2ECB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9486" y="4787089"/>
            <a:ext cx="1115183" cy="1006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FEBCA1-323B-017B-34CC-FDDA96ACA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329" y="3592293"/>
            <a:ext cx="4934780" cy="277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9878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AA85E-7D4F-FBDD-B8EA-003D4302E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FF15C35-FB2A-9BBD-5FD4-029779E67A21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DD89F6A-ADC2-C5F5-B158-79C1A8798506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3CDB496-80DC-D323-3F4B-CB8C7D585F5D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5812709-F883-5219-5E29-A5CCCD339382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6FF043D-2A3C-E829-4719-6C78821F4B42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75D8B9D-3025-39FF-2517-6E4A21A21BE7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7123E310-0130-28A7-1EE2-AD0F9E8E2E11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E9AFF2C-219F-816F-42CB-1B703D37E865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1CCECA1-065E-3859-1AA2-1715447E914D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1D88780E-2E18-60FC-396E-3075E15E909B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CE9C74E0-B9F3-8475-5A8E-3CB3495E1BDE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E9F495B1-E027-BBA9-B3C5-3BB1021AE89D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D4BBC2BF-C867-C5A9-4590-F94C35AF2525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35B9DF-3E55-FF18-CCC8-91FADC6CB84B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86FBF6A-E47E-5E31-87CD-18E3083A80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3BE3620-96C6-0EC2-4DD6-88CCAFDF0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42DCC5C-D5FE-D4F6-766D-117E46066653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78B156D-8D05-E6FE-38E3-49AD7ACF03FA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B407958-6D05-558E-E801-4D29FC5D4FC8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252937" y="1183891"/>
            <a:ext cx="1573020" cy="730155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06:00 minutes</a:t>
              </a:r>
            </a:p>
          </p:txBody>
        </p:sp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id="{C10F7F38-CBE4-C53C-A71A-479B14A0EEA1}"/>
              </a:ext>
            </a:extLst>
          </p:cNvPr>
          <p:cNvSpPr/>
          <p:nvPr/>
        </p:nvSpPr>
        <p:spPr>
          <a:xfrm>
            <a:off x="2507229" y="3495676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B1E17B7-E57B-9C9C-6DC0-761F09AF3CD6}"/>
              </a:ext>
            </a:extLst>
          </p:cNvPr>
          <p:cNvSpPr/>
          <p:nvPr/>
        </p:nvSpPr>
        <p:spPr>
          <a:xfrm>
            <a:off x="2520877" y="4527912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FD7F36-86C3-5D7A-B75C-6F9794E61E29}"/>
              </a:ext>
            </a:extLst>
          </p:cNvPr>
          <p:cNvSpPr txBox="1"/>
          <p:nvPr/>
        </p:nvSpPr>
        <p:spPr>
          <a:xfrm>
            <a:off x="3019213" y="2005480"/>
            <a:ext cx="868161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. 1👉 imagine a small village that runs without money. How would people meet their needs and make sure everyone is treated fairly?</a:t>
            </a:r>
          </a:p>
          <a:p>
            <a:endParaRPr lang="en-US" sz="2000" dirty="0"/>
          </a:p>
          <a:p>
            <a:r>
              <a:rPr lang="en-US" sz="2000" dirty="0"/>
              <a:t>. 2👉 If two families needed different things, how could they solve the problem of sharing what they have in a way that works for both?</a:t>
            </a:r>
          </a:p>
          <a:p>
            <a:endParaRPr lang="en-US" sz="2000" dirty="0"/>
          </a:p>
          <a:p>
            <a:r>
              <a:rPr lang="en-US" dirty="0"/>
              <a:t>.</a:t>
            </a:r>
            <a:r>
              <a:rPr lang="en-US" altLang="en-US" dirty="0">
                <a:latin typeface="Arial" panose="020B0604020202020204" pitchFamily="34" charset="0"/>
              </a:rPr>
              <a:t> 3👉</a:t>
            </a:r>
            <a:r>
              <a:rPr lang="en-US" dirty="0"/>
              <a:t>Some people say life without money would bring people closer, while others say it would create conflicts. Which side do you agree with, and why?</a:t>
            </a:r>
          </a:p>
          <a:p>
            <a:endParaRPr lang="en-US" sz="2000" dirty="0"/>
          </a:p>
          <a:p>
            <a:r>
              <a:rPr lang="en-US" altLang="en-US" dirty="0">
                <a:latin typeface="Arial" panose="020B0604020202020204" pitchFamily="34" charset="0"/>
              </a:rPr>
              <a:t>  4👉 </a:t>
            </a:r>
            <a:r>
              <a:rPr lang="en-US" dirty="0"/>
              <a:t>Imagine a town where no one uses money. How would people get the things they need each day?</a:t>
            </a:r>
          </a:p>
        </p:txBody>
      </p:sp>
    </p:spTree>
    <p:extLst>
      <p:ext uri="{BB962C8B-B14F-4D97-AF65-F5344CB8AC3E}">
        <p14:creationId xmlns:p14="http://schemas.microsoft.com/office/powerpoint/2010/main" val="52263340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10F39-F946-2A60-B7CD-A497EF502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C8A6E68-A957-DE7F-0304-04EA1442D09F}"/>
              </a:ext>
            </a:extLst>
          </p:cNvPr>
          <p:cNvSpPr/>
          <p:nvPr/>
        </p:nvSpPr>
        <p:spPr>
          <a:xfrm>
            <a:off x="674285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0ABD606-3CDB-039A-C453-E2F10A675B11}"/>
              </a:ext>
            </a:extLst>
          </p:cNvPr>
          <p:cNvSpPr/>
          <p:nvPr/>
        </p:nvSpPr>
        <p:spPr>
          <a:xfrm>
            <a:off x="674285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16E4FF8-E6B0-7724-1B88-ADFF8E731DA6}"/>
              </a:ext>
            </a:extLst>
          </p:cNvPr>
          <p:cNvSpPr/>
          <p:nvPr/>
        </p:nvSpPr>
        <p:spPr>
          <a:xfrm>
            <a:off x="674285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Pre-assessment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142E002-2C99-EBE0-C8F3-7BCE93C21582}"/>
              </a:ext>
            </a:extLst>
          </p:cNvPr>
          <p:cNvSpPr/>
          <p:nvPr/>
        </p:nvSpPr>
        <p:spPr>
          <a:xfrm>
            <a:off x="674285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E292D3B-AA02-3502-4C0A-3F0FA5D7C3FF}"/>
              </a:ext>
            </a:extLst>
          </p:cNvPr>
          <p:cNvSpPr/>
          <p:nvPr/>
        </p:nvSpPr>
        <p:spPr>
          <a:xfrm>
            <a:off x="674285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1F755A3-F2F5-FF60-71B6-AAE4D49B54CB}"/>
              </a:ext>
            </a:extLst>
          </p:cNvPr>
          <p:cNvSpPr/>
          <p:nvPr/>
        </p:nvSpPr>
        <p:spPr>
          <a:xfrm>
            <a:off x="674285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A40F347B-C05A-0488-3343-7FA7E47F201F}"/>
              </a:ext>
            </a:extLst>
          </p:cNvPr>
          <p:cNvSpPr/>
          <p:nvPr/>
        </p:nvSpPr>
        <p:spPr>
          <a:xfrm>
            <a:off x="2341908" y="701281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Major: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7D85EED-A586-EF90-5B2E-54B6FADB06A5}"/>
              </a:ext>
            </a:extLst>
          </p:cNvPr>
          <p:cNvSpPr/>
          <p:nvPr/>
        </p:nvSpPr>
        <p:spPr>
          <a:xfrm>
            <a:off x="674285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A55B584-76DA-BE00-B827-1C5CB2810C88}"/>
              </a:ext>
            </a:extLst>
          </p:cNvPr>
          <p:cNvSpPr/>
          <p:nvPr/>
        </p:nvSpPr>
        <p:spPr>
          <a:xfrm>
            <a:off x="674285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Warm-Up</a:t>
            </a: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C7AA9CC9-7DCC-62BB-CC57-85E17046184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Islamic Educational College 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Date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To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4CA5FD17-0320-0B1D-2DCC-83C1EACE5BE7}"/>
              </a:ext>
            </a:extLst>
          </p:cNvPr>
          <p:cNvSpPr/>
          <p:nvPr/>
        </p:nvSpPr>
        <p:spPr>
          <a:xfrm>
            <a:off x="4826304" y="6957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42DF6FC8-24BD-24D9-53A8-72D3E7F39092}"/>
              </a:ext>
            </a:extLst>
          </p:cNvPr>
          <p:cNvSpPr/>
          <p:nvPr/>
        </p:nvSpPr>
        <p:spPr>
          <a:xfrm>
            <a:off x="6792126" y="684523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CA3C92B7-CE5C-45D5-ECDE-D24F67F9777F}"/>
              </a:ext>
            </a:extLst>
          </p:cNvPr>
          <p:cNvSpPr/>
          <p:nvPr/>
        </p:nvSpPr>
        <p:spPr>
          <a:xfrm>
            <a:off x="8720950" y="675981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5069CF-49AA-C513-71A9-5616A4834E5A}"/>
              </a:ext>
            </a:extLst>
          </p:cNvPr>
          <p:cNvSpPr/>
          <p:nvPr/>
        </p:nvSpPr>
        <p:spPr>
          <a:xfrm>
            <a:off x="2833095" y="1120984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E1F9CA4-8D15-711F-E26F-4AD1749EB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3" y="54050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80FF4E86-B20A-3117-DD47-77121B24B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885C312-7D2B-0DA0-5671-9F9719D02CD0}"/>
              </a:ext>
            </a:extLst>
          </p:cNvPr>
          <p:cNvSpPr/>
          <p:nvPr/>
        </p:nvSpPr>
        <p:spPr>
          <a:xfrm>
            <a:off x="674285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Linking to life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824E55C-0E66-C656-1C8B-BC6FF2985F49}"/>
              </a:ext>
            </a:extLst>
          </p:cNvPr>
          <p:cNvSpPr/>
          <p:nvPr/>
        </p:nvSpPr>
        <p:spPr>
          <a:xfrm>
            <a:off x="674285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F49CE27-1091-C69E-7F9A-AD350E08D775}"/>
              </a:ext>
            </a:extLst>
          </p:cNvPr>
          <p:cNvSpPr/>
          <p:nvPr/>
        </p:nvSpPr>
        <p:spPr>
          <a:xfrm>
            <a:off x="674285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Closure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230052" y="1230630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8:00 minutes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4EF5BCC9-1DA8-2402-D4AB-7C2E57CADE1B}"/>
              </a:ext>
            </a:extLst>
          </p:cNvPr>
          <p:cNvSpPr/>
          <p:nvPr/>
        </p:nvSpPr>
        <p:spPr>
          <a:xfrm>
            <a:off x="2698516" y="4976086"/>
            <a:ext cx="624436" cy="2279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B93EC-F23D-E876-4039-5087ACD12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115" y="3268805"/>
            <a:ext cx="3155263" cy="2465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3411C0-B292-AFC0-AF28-DFCF4B9A711A}"/>
              </a:ext>
            </a:extLst>
          </p:cNvPr>
          <p:cNvSpPr txBox="1"/>
          <p:nvPr/>
        </p:nvSpPr>
        <p:spPr>
          <a:xfrm>
            <a:off x="5507205" y="2193348"/>
            <a:ext cx="3247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Inside- outside circle</a:t>
            </a:r>
          </a:p>
        </p:txBody>
      </p:sp>
    </p:spTree>
    <p:extLst>
      <p:ext uri="{BB962C8B-B14F-4D97-AF65-F5344CB8AC3E}">
        <p14:creationId xmlns:p14="http://schemas.microsoft.com/office/powerpoint/2010/main" val="180286300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638</Words>
  <Application>Microsoft Office PowerPoint</Application>
  <PresentationFormat>Widescreen</PresentationFormat>
  <Paragraphs>176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Adobe Arabic</vt:lpstr>
      <vt:lpstr>AGA Battouta Regular</vt:lpstr>
      <vt:lpstr>Aptos</vt:lpstr>
      <vt:lpstr>Arial</vt:lpstr>
      <vt:lpstr>Calibri</vt:lpstr>
      <vt:lpstr>Calibri Light</vt:lpstr>
      <vt:lpstr>HelveticaNeueLT Arabic 45 Light</vt:lpstr>
      <vt:lpstr>HelveticaNeueLT Arabic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Lujain Ass'ad</cp:lastModifiedBy>
  <cp:revision>145</cp:revision>
  <dcterms:created xsi:type="dcterms:W3CDTF">2019-06-13T08:00:41Z</dcterms:created>
  <dcterms:modified xsi:type="dcterms:W3CDTF">2025-09-01T13:33:09Z</dcterms:modified>
</cp:coreProperties>
</file>