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4" r:id="rId5"/>
    <p:sldId id="303" r:id="rId6"/>
    <p:sldId id="322" r:id="rId7"/>
    <p:sldId id="312" r:id="rId8"/>
    <p:sldId id="319" r:id="rId9"/>
    <p:sldId id="306" r:id="rId10"/>
    <p:sldId id="325" r:id="rId11"/>
    <p:sldId id="320" r:id="rId12"/>
    <p:sldId id="321" r:id="rId13"/>
    <p:sldId id="323" r:id="rId14"/>
    <p:sldId id="324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0" d="100"/>
          <a:sy n="40" d="100"/>
        </p:scale>
        <p:origin x="84" y="7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1573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75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96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92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5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114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2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37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21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1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52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6F202-E086-43E8-BC5F-C161767B9809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78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" Target="slide2.xml"/><Relationship Id="rId7" Type="http://schemas.openxmlformats.org/officeDocument/2006/relationships/image" Target="../media/image1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0" y="1126535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7" name="Rounded Rectangle 26">
            <a:hlinkClick r:id="rId2" action="ppaction://hlinksldjump"/>
          </p:cNvPr>
          <p:cNvSpPr/>
          <p:nvPr/>
        </p:nvSpPr>
        <p:spPr>
          <a:xfrm>
            <a:off x="98791" y="1195248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  <a:hlinkClick r:id="rId3" action="ppaction://hlinksldjump"/>
              </a:rPr>
              <a:t>OBJECTIVES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98791" y="234834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rId4" action="ppaction://hlinksldjump"/>
              </a:rPr>
              <a:t>PREASSESSMENT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85143" y="2873383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rId4" action="ppaction://hlinksldjump"/>
              </a:rPr>
              <a:t>PRESENTATION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71495" y="3915432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" action="ppaction://noaction"/>
              </a:rPr>
              <a:t>FEEDBACK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71495" y="33801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rId5" action="ppaction://hlinksldjump"/>
              </a:rPr>
              <a:t>FORMATIVE ASSESSMENT</a:t>
            </a:r>
            <a:endParaRPr lang="ar-JO" sz="1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85143" y="4428068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" action="ppaction://noaction"/>
              </a:rPr>
              <a:t>DIFFERENTIATION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>
            <a:hlinkClick r:id="rId6" action="ppaction://hlinksldjump"/>
          </p:cNvPr>
          <p:cNvSpPr/>
          <p:nvPr/>
        </p:nvSpPr>
        <p:spPr>
          <a:xfrm>
            <a:off x="98791" y="1788372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  <a:hlinkClick r:id="rId6" action="ppaction://hlinksldjump"/>
              </a:rPr>
              <a:t>WARM UP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ounded Rectangle 23"/>
          <p:cNvSpPr/>
          <p:nvPr/>
        </p:nvSpPr>
        <p:spPr>
          <a:xfrm>
            <a:off x="85143" y="4880714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rId4" action="ppaction://hlinksldjump"/>
              </a:rPr>
              <a:t>REAL LIFE APPLICATION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98791" y="5398346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" action="ppaction://noaction"/>
              </a:rPr>
              <a:t>CRITICAL THINKING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31173" y="591367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" action="ppaction://noaction"/>
              </a:rPr>
              <a:t>EXIT TICKET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45" name="Picture 2">
            <a:extLst>
              <a:ext uri="{FF2B5EF4-FFF2-40B4-BE49-F238E27FC236}">
                <a16:creationId xmlns:a16="http://schemas.microsoft.com/office/drawing/2014/main" id="{B737CE5B-B25A-494B-BFEF-F96EEBED80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3253" y="0"/>
            <a:ext cx="5910202" cy="1857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61C2AA7B-D64D-447F-9275-A7C3DB2D8282}"/>
              </a:ext>
            </a:extLst>
          </p:cNvPr>
          <p:cNvSpPr/>
          <p:nvPr/>
        </p:nvSpPr>
        <p:spPr>
          <a:xfrm>
            <a:off x="3232298" y="1938740"/>
            <a:ext cx="70096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cs typeface="+mj-cs"/>
              </a:rPr>
              <a:t>Unit</a:t>
            </a:r>
            <a:r>
              <a:rPr lang="ar-SA" sz="3600" dirty="0">
                <a:cs typeface="+mj-cs"/>
              </a:rPr>
              <a:t>: </a:t>
            </a:r>
            <a:r>
              <a:rPr lang="en-US" sz="3600" dirty="0">
                <a:cs typeface="+mj-cs"/>
              </a:rPr>
              <a:t> One 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cs typeface="+mj-cs"/>
              </a:rPr>
              <a:t>Lesson: Present perfect </a:t>
            </a:r>
            <a:endParaRPr lang="ar-JO" sz="3600" dirty="0">
              <a:cs typeface="+mj-cs"/>
            </a:endParaRPr>
          </a:p>
          <a:p>
            <a:pPr>
              <a:lnSpc>
                <a:spcPct val="150000"/>
              </a:lnSpc>
            </a:pPr>
            <a:r>
              <a:rPr lang="en-US" sz="3600" dirty="0">
                <a:cs typeface="+mj-cs"/>
              </a:rPr>
              <a:t>Subject: English </a:t>
            </a:r>
            <a:endParaRPr lang="ar-SA" sz="3600" dirty="0">
              <a:cs typeface="+mj-cs"/>
            </a:endParaRPr>
          </a:p>
          <a:p>
            <a:pPr>
              <a:lnSpc>
                <a:spcPct val="150000"/>
              </a:lnSpc>
            </a:pPr>
            <a:r>
              <a:rPr lang="en-US" sz="3600" dirty="0">
                <a:cs typeface="+mj-cs"/>
              </a:rPr>
              <a:t>Grade: 11</a:t>
            </a:r>
            <a:endParaRPr lang="ar-JO" sz="36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33658944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05:00 minutes</a:t>
              </a:r>
            </a:p>
          </p:txBody>
        </p:sp>
      </p:grp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80" y="1298269"/>
            <a:ext cx="2944172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Critical thinking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680067-36A6-4742-B634-FC1E21BBAB82}"/>
              </a:ext>
            </a:extLst>
          </p:cNvPr>
          <p:cNvSpPr/>
          <p:nvPr/>
        </p:nvSpPr>
        <p:spPr>
          <a:xfrm>
            <a:off x="673767" y="2690336"/>
            <a:ext cx="100119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Imagine you’re applying for a job and the interviewer asks about your experiences. Why would you use the present perfect tense to describe what you’ve done? How does it help you highlight your qualifications?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357939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05:00 minutes</a:t>
              </a:r>
            </a:p>
          </p:txBody>
        </p:sp>
      </p:grp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80" y="1298269"/>
            <a:ext cx="2944172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Exit Ticket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84575" y="2254102"/>
            <a:ext cx="876978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Write three sentences using the following keywords: </a:t>
            </a:r>
          </a:p>
          <a:p>
            <a:endParaRPr lang="en-US" dirty="0"/>
          </a:p>
          <a:p>
            <a:r>
              <a:rPr lang="en-US" dirty="0"/>
              <a:t>Just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Already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Since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For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Yet</a:t>
            </a:r>
          </a:p>
        </p:txBody>
      </p:sp>
    </p:spTree>
    <p:extLst>
      <p:ext uri="{BB962C8B-B14F-4D97-AF65-F5344CB8AC3E}">
        <p14:creationId xmlns:p14="http://schemas.microsoft.com/office/powerpoint/2010/main" val="573046153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01:00 minutes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68880" y="1298269"/>
            <a:ext cx="8733163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>
              <a:lnSpc>
                <a:spcPct val="250000"/>
              </a:lnSpc>
            </a:pPr>
            <a:endParaRPr lang="en-US" sz="2800" b="1" dirty="0">
              <a:cs typeface="GE SS Text Bold" pitchFamily="18" charset="-78"/>
            </a:endParaRPr>
          </a:p>
          <a:p>
            <a:pPr algn="r"/>
            <a:endParaRPr lang="ar-JO" sz="2000" b="1" dirty="0"/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80" y="1298269"/>
            <a:ext cx="1317390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Objectives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0484" y="2105247"/>
            <a:ext cx="916526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By the end of this lesson, students should be able to: </a:t>
            </a:r>
          </a:p>
          <a:p>
            <a:endParaRPr lang="en-US" sz="2800" dirty="0"/>
          </a:p>
          <a:p>
            <a:r>
              <a:rPr lang="en-US" sz="2800" dirty="0"/>
              <a:t>1- Identify the use of the present perfect. </a:t>
            </a:r>
          </a:p>
          <a:p>
            <a:endParaRPr lang="en-US" sz="2800" dirty="0"/>
          </a:p>
          <a:p>
            <a:r>
              <a:rPr lang="en-US" sz="2800" dirty="0"/>
              <a:t>2- Identify the form and the keywords of using present perfect. </a:t>
            </a:r>
          </a:p>
        </p:txBody>
      </p:sp>
    </p:spTree>
    <p:extLst>
      <p:ext uri="{BB962C8B-B14F-4D97-AF65-F5344CB8AC3E}">
        <p14:creationId xmlns:p14="http://schemas.microsoft.com/office/powerpoint/2010/main" val="264752776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01:00 minutes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68880" y="1298269"/>
            <a:ext cx="8733163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>
              <a:lnSpc>
                <a:spcPct val="250000"/>
              </a:lnSpc>
            </a:pPr>
            <a:endParaRPr lang="en-US" sz="2800" b="1" dirty="0">
              <a:cs typeface="GE SS Text Bold" pitchFamily="18" charset="-78"/>
            </a:endParaRPr>
          </a:p>
          <a:p>
            <a:pPr algn="r"/>
            <a:endParaRPr lang="ar-JO" sz="2000" b="1" dirty="0"/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80" y="1298269"/>
            <a:ext cx="2465706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Pre-assessment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0484" y="2105247"/>
            <a:ext cx="1000523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Correct the verbs: 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/>
              <a:t>Think of something new you’ve tried this year. Share with your partner and discuss how it made you feel.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778282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01:00 minutes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291612" y="1298269"/>
            <a:ext cx="1067939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ar-JO" sz="2000" b="1" dirty="0"/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79" y="1298269"/>
            <a:ext cx="2508237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PRESENTATION</a:t>
            </a:r>
            <a:r>
              <a:rPr lang="en-US" sz="2000" b="1" dirty="0"/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30A6268-BF84-4165-9A16-4496D03A51D6}"/>
              </a:ext>
            </a:extLst>
          </p:cNvPr>
          <p:cNvSpPr/>
          <p:nvPr/>
        </p:nvSpPr>
        <p:spPr>
          <a:xfrm>
            <a:off x="738129" y="2368946"/>
            <a:ext cx="9617725" cy="23945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use the Present Perfect for:</a:t>
            </a:r>
          </a:p>
          <a:p>
            <a:pPr rtl="1"/>
            <a:r>
              <a:rPr lang="en-US" dirty="0"/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actions and states which began in the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past and continue until now</a:t>
            </a:r>
          </a:p>
          <a:p>
            <a:pPr rtl="1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finished actions in the past when we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don’t say exactly when they happened</a:t>
            </a:r>
          </a:p>
          <a:p>
            <a:pPr rtl="1"/>
            <a:r>
              <a:rPr lang="en-US" dirty="0"/>
              <a:t> </a:t>
            </a:r>
          </a:p>
          <a:p>
            <a:pPr rtl="1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 Expressions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 since, for,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in_recent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years, recently, since,  already ,almost , so far , up to now,  until now,  just , never , finally  ,  recently,  lately ,  yet, since then </a:t>
            </a:r>
          </a:p>
        </p:txBody>
      </p:sp>
    </p:spTree>
    <p:extLst>
      <p:ext uri="{BB962C8B-B14F-4D97-AF65-F5344CB8AC3E}">
        <p14:creationId xmlns:p14="http://schemas.microsoft.com/office/powerpoint/2010/main" val="134144198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01:00 minutes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291612" y="1298269"/>
            <a:ext cx="1067939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ar-JO" sz="2000" b="1" dirty="0"/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79" y="1298269"/>
            <a:ext cx="2508237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PRESENTATION</a:t>
            </a:r>
            <a:r>
              <a:rPr lang="en-US" sz="2000" b="1" dirty="0"/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AE562DA-A813-4073-B3BB-3BB50598C05D}"/>
              </a:ext>
            </a:extLst>
          </p:cNvPr>
          <p:cNvSpPr/>
          <p:nvPr/>
        </p:nvSpPr>
        <p:spPr>
          <a:xfrm>
            <a:off x="550844" y="2144012"/>
            <a:ext cx="1013487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Positive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Subject + have / has + past participle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I’ve eaten breakfast. / He has eaten lunch. 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Negative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Subject + have / has + not + past participle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haven’t eaten yet. / She hasn’t eaten the chocolate. 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(Question word +) have / has + subject + past participle?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have you eaten today? / Has she eaten lunch?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443222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05:00 minutes</a:t>
              </a:r>
            </a:p>
          </p:txBody>
        </p:sp>
      </p:grp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80" y="1298269"/>
            <a:ext cx="2944172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FORMATIVE ASSESSMENT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BCD289-F3F3-4B43-B29F-EE18E9AFCEFE}"/>
              </a:ext>
            </a:extLst>
          </p:cNvPr>
          <p:cNvSpPr/>
          <p:nvPr/>
        </p:nvSpPr>
        <p:spPr>
          <a:xfrm>
            <a:off x="489900" y="2056777"/>
            <a:ext cx="10195821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Write the correct form of  the verbs in brackets:</a:t>
            </a:r>
          </a:p>
          <a:p>
            <a:endParaRPr lang="en-US" sz="2400" dirty="0"/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committee members ……………….. out since seven o’clock.   (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2.I ………………..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see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 my friend since the last meeting.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3.Hani ……………….. three letters so far.  (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4.We ……………….. our uncle for a long time.  (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.Scientists ……………….. treatment for Covid-19 yet . (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discover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6.They ……………….. the law – they should be punished. (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7.I ……………….. already…………….. a book about the history of law–making.  (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summarise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8.They ………………..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each other since they were at school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744724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05:00 minutes</a:t>
              </a:r>
            </a:p>
          </p:txBody>
        </p:sp>
      </p:grp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80" y="1298269"/>
            <a:ext cx="2944172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differentiation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BCD289-F3F3-4B43-B29F-EE18E9AFCEFE}"/>
              </a:ext>
            </a:extLst>
          </p:cNvPr>
          <p:cNvSpPr/>
          <p:nvPr/>
        </p:nvSpPr>
        <p:spPr>
          <a:xfrm>
            <a:off x="489900" y="2056777"/>
            <a:ext cx="10195821" cy="895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Instructions:</a:t>
            </a:r>
          </a:p>
          <a:p>
            <a:r>
              <a:rPr lang="en-US" sz="2400" dirty="0"/>
              <a:t>Students are grouped into four levels based on their understanding of the Present Perfect Tense. Each group receives a tailored question.</a:t>
            </a:r>
          </a:p>
          <a:p>
            <a:endParaRPr lang="en-US" sz="2400" dirty="0"/>
          </a:p>
          <a:p>
            <a:r>
              <a:rPr lang="en-US" sz="2400" dirty="0"/>
              <a:t>🟢 Group 1 – Beginners:</a:t>
            </a:r>
          </a:p>
          <a:p>
            <a:r>
              <a:rPr lang="en-US" sz="2400" dirty="0"/>
              <a:t>Choose the correct verb form:</a:t>
            </a:r>
          </a:p>
          <a:p>
            <a:r>
              <a:rPr lang="en-US" sz="2400" dirty="0"/>
              <a:t>1. She ___ (has/have) gone to the store.</a:t>
            </a:r>
          </a:p>
          <a:p>
            <a:r>
              <a:rPr lang="en-US" sz="2400" dirty="0"/>
              <a:t>2. We ___ (has/have) finished our work.</a:t>
            </a:r>
          </a:p>
          <a:p>
            <a:endParaRPr lang="en-US" sz="2400" dirty="0"/>
          </a:p>
          <a:p>
            <a:r>
              <a:rPr lang="en-US" sz="2400" dirty="0"/>
              <a:t>🔵 Group 2 – Developing:</a:t>
            </a:r>
          </a:p>
          <a:p>
            <a:r>
              <a:rPr lang="en-US" sz="2400" dirty="0"/>
              <a:t>Correct the mistakes:</a:t>
            </a:r>
          </a:p>
          <a:p>
            <a:r>
              <a:rPr lang="en-US" sz="2400" dirty="0"/>
              <a:t>1. He have ate lunch.</a:t>
            </a:r>
          </a:p>
          <a:p>
            <a:r>
              <a:rPr lang="en-US" sz="2400" dirty="0"/>
              <a:t>2. They has went to the park.</a:t>
            </a:r>
          </a:p>
          <a:p>
            <a:endParaRPr lang="en-US" sz="2400" dirty="0"/>
          </a:p>
          <a:p>
            <a:r>
              <a:rPr lang="en-US" sz="2400" dirty="0"/>
              <a:t>🟠 Group 3 – Proficient:</a:t>
            </a:r>
          </a:p>
          <a:p>
            <a:r>
              <a:rPr lang="en-US" sz="2400" dirty="0"/>
              <a:t>Write two affirmative and two negative sentences using the present perfect tense.</a:t>
            </a:r>
          </a:p>
          <a:p>
            <a:r>
              <a:rPr lang="en-US" sz="2400" dirty="0"/>
              <a:t>Use different subjects (I, she, we, etc.).</a:t>
            </a:r>
          </a:p>
          <a:p>
            <a:endParaRPr lang="en-US" sz="2400" dirty="0"/>
          </a:p>
          <a:p>
            <a:r>
              <a:rPr lang="en-US" sz="2400" dirty="0"/>
              <a:t>🔴 Group 4 – Advanced:</a:t>
            </a:r>
          </a:p>
          <a:p>
            <a:r>
              <a:rPr lang="en-US" sz="2400" dirty="0"/>
              <a:t>Explain the difference in usage between:</a:t>
            </a:r>
          </a:p>
          <a:p>
            <a:r>
              <a:rPr lang="en-US" sz="2400" dirty="0"/>
              <a:t>- “I have seen that movie.”</a:t>
            </a:r>
          </a:p>
          <a:p>
            <a:r>
              <a:rPr lang="en-US" sz="2400" dirty="0"/>
              <a:t>- “I saw that movie.”</a:t>
            </a:r>
          </a:p>
          <a:p>
            <a:r>
              <a:rPr lang="en-US" sz="2400" dirty="0"/>
              <a:t>Why is the first sentence in the present perfect tense?</a:t>
            </a:r>
          </a:p>
        </p:txBody>
      </p:sp>
    </p:spTree>
    <p:extLst>
      <p:ext uri="{BB962C8B-B14F-4D97-AF65-F5344CB8AC3E}">
        <p14:creationId xmlns:p14="http://schemas.microsoft.com/office/powerpoint/2010/main" val="1103449323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05:00 minutes</a:t>
              </a:r>
            </a:p>
          </p:txBody>
        </p:sp>
      </p:grp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80" y="1298269"/>
            <a:ext cx="2944172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Connection to life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807C4E0-1F1C-4B98-A29A-90B0373430CF}"/>
              </a:ext>
            </a:extLst>
          </p:cNvPr>
          <p:cNvSpPr/>
          <p:nvPr/>
        </p:nvSpPr>
        <p:spPr>
          <a:xfrm>
            <a:off x="680438" y="2098488"/>
            <a:ext cx="1010731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Children often ------------------------------------ computers better than their parents. 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, have used , have been using , are using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endParaRPr 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you know what research ---------------------------------------- in medicine at the moment? </a:t>
            </a:r>
          </a:p>
          <a:p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(is happened, were happening , is happening , happen) </a:t>
            </a:r>
          </a:p>
          <a:p>
            <a:endParaRPr lang="en-US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think the waiter has forgotten us. We have been waiting here for over half an hour and nobody ------------------------------------------------------- our order yet.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(takes , has taken , hasn’t taken , has been taking)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47722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05:00 minutes</a:t>
              </a:r>
            </a:p>
          </p:txBody>
        </p:sp>
      </p:grp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80" y="1298269"/>
            <a:ext cx="2944172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Connection to life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807C4E0-1F1C-4B98-A29A-90B0373430CF}"/>
              </a:ext>
            </a:extLst>
          </p:cNvPr>
          <p:cNvSpPr/>
          <p:nvPr/>
        </p:nvSpPr>
        <p:spPr>
          <a:xfrm>
            <a:off x="732305" y="1821489"/>
            <a:ext cx="10107313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 ------------------------- when it gets hot.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evaporate , is evaporating , evaporated , evaporates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Don't disturb Sara now, she -------------------------------------- to a radio programmer.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listened , was listening , is listening , listens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neighbor sometimes ------------------------------ his house and goes to the country. 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(is leaving , leaves , left , leave) </a:t>
            </a: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careful! A car ------------------------------------- from the opposite direction.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approach , approached , is approaching , are approaching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858044255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7d3d12-a688-4a65-9735-5d5242335cee">
      <Terms xmlns="http://schemas.microsoft.com/office/infopath/2007/PartnerControls"/>
    </lcf76f155ced4ddcb4097134ff3c332f>
    <TaxCatchAll xmlns="3e03e693-6f57-4a0f-8762-2487ed846c1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CD5A634654594FBBFFA6A58C1B7A05" ma:contentTypeVersion="14" ma:contentTypeDescription="Create a new document." ma:contentTypeScope="" ma:versionID="6b2dea2e8b93c79cf5ca688f69d4c3ec">
  <xsd:schema xmlns:xsd="http://www.w3.org/2001/XMLSchema" xmlns:xs="http://www.w3.org/2001/XMLSchema" xmlns:p="http://schemas.microsoft.com/office/2006/metadata/properties" xmlns:ns2="0b7d3d12-a688-4a65-9735-5d5242335cee" xmlns:ns3="3e03e693-6f57-4a0f-8762-2487ed846c1c" targetNamespace="http://schemas.microsoft.com/office/2006/metadata/properties" ma:root="true" ma:fieldsID="21fb15d1cb0a07f67bc2296c58cdc3ae" ns2:_="" ns3:_="">
    <xsd:import namespace="0b7d3d12-a688-4a65-9735-5d5242335cee"/>
    <xsd:import namespace="3e03e693-6f57-4a0f-8762-2487ed846c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d3d12-a688-4a65-9735-5d5242335c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3d429481-e3d0-471e-bc25-7565d51e70f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03e693-6f57-4a0f-8762-2487ed846c1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24593b5-bb6d-4ace-b8b0-595ce26c6980}" ma:internalName="TaxCatchAll" ma:showField="CatchAllData" ma:web="3e03e693-6f57-4a0f-8762-2487ed846c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5FD3CE6-A4BB-47E4-86F2-3CEFB8449058}">
  <ds:schemaRefs>
    <ds:schemaRef ds:uri="http://schemas.microsoft.com/office/2006/metadata/properties"/>
    <ds:schemaRef ds:uri="http://schemas.microsoft.com/office/infopath/2007/PartnerControls"/>
    <ds:schemaRef ds:uri="0b7d3d12-a688-4a65-9735-5d5242335cee"/>
    <ds:schemaRef ds:uri="3e03e693-6f57-4a0f-8762-2487ed846c1c"/>
  </ds:schemaRefs>
</ds:datastoreItem>
</file>

<file path=customXml/itemProps2.xml><?xml version="1.0" encoding="utf-8"?>
<ds:datastoreItem xmlns:ds="http://schemas.openxmlformats.org/officeDocument/2006/customXml" ds:itemID="{7BFBA793-6B70-49C5-A2C6-26D4F2ACC9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390DDC5-A4EF-4C00-9E70-4C6469FF0409}"/>
</file>

<file path=docProps/app.xml><?xml version="1.0" encoding="utf-8"?>
<Properties xmlns="http://schemas.openxmlformats.org/officeDocument/2006/extended-properties" xmlns:vt="http://schemas.openxmlformats.org/officeDocument/2006/docPropsVTypes">
  <TotalTime>1904</TotalTime>
  <Words>967</Words>
  <Application>Microsoft Office PowerPoint</Application>
  <PresentationFormat>Widescreen</PresentationFormat>
  <Paragraphs>176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Adobe Arabic</vt:lpstr>
      <vt:lpstr>AGA Aladdin Regular</vt:lpstr>
      <vt:lpstr>Arial</vt:lpstr>
      <vt:lpstr>Calibri</vt:lpstr>
      <vt:lpstr>Calibri Light</vt:lpstr>
      <vt:lpstr>GE SS Text Bold</vt:lpstr>
      <vt:lpstr>HelveticaNeueLT Arabic 45 Light</vt:lpstr>
      <vt:lpstr>HelveticaNeueLT Arabic 55 Roman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Ghassan Hazza</dc:creator>
  <cp:lastModifiedBy>Ghadeer  Qiblawi</cp:lastModifiedBy>
  <cp:revision>233</cp:revision>
  <cp:lastPrinted>2024-02-21T09:04:20Z</cp:lastPrinted>
  <dcterms:created xsi:type="dcterms:W3CDTF">2019-06-13T08:00:41Z</dcterms:created>
  <dcterms:modified xsi:type="dcterms:W3CDTF">2025-08-26T17:01:07Z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0x0101005FCD5A634654594FBBFFA6A58C1B7A05</vt:lpwstr>
  </property>
</Properties>
</file>